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4" r:id="rId2"/>
  </p:sldMasterIdLst>
  <p:notesMasterIdLst>
    <p:notesMasterId r:id="rId23"/>
  </p:notesMasterIdLst>
  <p:sldIdLst>
    <p:sldId id="256" r:id="rId3"/>
    <p:sldId id="257" r:id="rId4"/>
    <p:sldId id="259" r:id="rId5"/>
    <p:sldId id="258" r:id="rId6"/>
    <p:sldId id="260" r:id="rId7"/>
    <p:sldId id="261" r:id="rId8"/>
    <p:sldId id="309" r:id="rId9"/>
    <p:sldId id="310" r:id="rId10"/>
    <p:sldId id="308" r:id="rId11"/>
    <p:sldId id="311" r:id="rId12"/>
    <p:sldId id="262" r:id="rId13"/>
    <p:sldId id="264" r:id="rId14"/>
    <p:sldId id="312" r:id="rId15"/>
    <p:sldId id="267" r:id="rId16"/>
    <p:sldId id="313" r:id="rId17"/>
    <p:sldId id="314" r:id="rId18"/>
    <p:sldId id="315" r:id="rId19"/>
    <p:sldId id="316" r:id="rId20"/>
    <p:sldId id="263" r:id="rId21"/>
    <p:sldId id="287" r:id="rId22"/>
  </p:sldIdLst>
  <p:sldSz cx="9144000" cy="5143500" type="screen16x9"/>
  <p:notesSz cx="6858000" cy="9144000"/>
  <p:embeddedFontLst>
    <p:embeddedFont>
      <p:font typeface="Bebas Neue" charset="0"/>
      <p:regular r:id="rId24"/>
    </p:embeddedFont>
    <p:embeddedFont>
      <p:font typeface="Open Sans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mbria Math" pitchFamily="18" charset="0"/>
      <p:regular r:id="rId33"/>
    </p:embeddedFont>
    <p:embeddedFont>
      <p:font typeface="Titan One" charset="0"/>
      <p:regular r:id="rId34"/>
    </p:embeddedFont>
    <p:embeddedFont>
      <p:font typeface="Calibri Light" pitchFamily="34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1C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DFCFF65-AB33-4D6E-B689-E58B91E75F1F}">
  <a:tblStyle styleId="{ADFCFF65-AB33-4D6E-B689-E58B91E75F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9" autoAdjust="0"/>
    <p:restoredTop sz="94660"/>
  </p:normalViewPr>
  <p:slideViewPr>
    <p:cSldViewPr snapToGrid="0">
      <p:cViewPr>
        <p:scale>
          <a:sx n="108" d="100"/>
          <a:sy n="108" d="100"/>
        </p:scale>
        <p:origin x="-9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11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e47fcb28e8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e47fcb28e8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4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14caa00a70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14caa00a70f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g1352157ae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8" name="Google Shape;3938;g1352157ae6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dcaa6b1ca4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dcaa6b1ca4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14ce09b4ab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14ce09b4ab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e47fcb28e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e47fcb28e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e47fcb28e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e47fcb28e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e47fcb28e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e47fcb28e8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14c98a0d98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14c98a0d98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14cbfd755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14cbfd755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2274688" y="-1726247"/>
              <a:ext cx="4595100" cy="859530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13" name="Google Shape;13;p2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" name="Google Shape;29;p2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30" name="Google Shape;30;p2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31" name="Google Shape;31;p2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956123" y="881954"/>
            <a:ext cx="5669400" cy="2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 dirty="0"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956123" y="3804346"/>
            <a:ext cx="5669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18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704" name="Google Shape;704;p18"/>
            <p:cNvSpPr/>
            <p:nvPr/>
          </p:nvSpPr>
          <p:spPr>
            <a:xfrm rot="5400000">
              <a:off x="2274688" y="-1726247"/>
              <a:ext cx="4595100" cy="859530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5" name="Google Shape;705;p18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706" name="Google Shape;706;p18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707" name="Google Shape;707;p18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Google Shape;708;p18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9" name="Google Shape;709;p18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0" name="Google Shape;710;p18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1" name="Google Shape;711;p18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2" name="Google Shape;712;p18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Google Shape;713;p18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4" name="Google Shape;714;p18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5" name="Google Shape;715;p18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6" name="Google Shape;716;p18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7" name="Google Shape;717;p18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8" name="Google Shape;718;p18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Google Shape;719;p18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Google Shape;720;p18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1" name="Google Shape;721;p18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22" name="Google Shape;722;p18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3" name="Google Shape;723;p18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724" name="Google Shape;724;p18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725" name="Google Shape;725;p18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8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18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18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18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18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18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18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18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18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18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6" name="Google Shape;736;p18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737" name="Google Shape;737;p18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18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18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8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8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8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18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18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8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8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8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48" name="Google Shape;748;p18"/>
          <p:cNvSpPr txBox="1">
            <a:spLocks noGrp="1"/>
          </p:cNvSpPr>
          <p:nvPr>
            <p:ph type="subTitle" idx="1"/>
          </p:nvPr>
        </p:nvSpPr>
        <p:spPr>
          <a:xfrm>
            <a:off x="1334929" y="2020824"/>
            <a:ext cx="30906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8"/>
          <p:cNvSpPr txBox="1">
            <a:spLocks noGrp="1"/>
          </p:cNvSpPr>
          <p:nvPr>
            <p:ph type="subTitle" idx="2"/>
          </p:nvPr>
        </p:nvSpPr>
        <p:spPr>
          <a:xfrm>
            <a:off x="5157263" y="2020824"/>
            <a:ext cx="30906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8"/>
          <p:cNvSpPr txBox="1">
            <a:spLocks noGrp="1"/>
          </p:cNvSpPr>
          <p:nvPr>
            <p:ph type="subTitle" idx="3"/>
          </p:nvPr>
        </p:nvSpPr>
        <p:spPr>
          <a:xfrm>
            <a:off x="1334929" y="3822192"/>
            <a:ext cx="30906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8"/>
          <p:cNvSpPr txBox="1">
            <a:spLocks noGrp="1"/>
          </p:cNvSpPr>
          <p:nvPr>
            <p:ph type="subTitle" idx="4"/>
          </p:nvPr>
        </p:nvSpPr>
        <p:spPr>
          <a:xfrm>
            <a:off x="5157263" y="3822192"/>
            <a:ext cx="30906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18"/>
          <p:cNvSpPr txBox="1">
            <a:spLocks noGrp="1"/>
          </p:cNvSpPr>
          <p:nvPr>
            <p:ph type="title"/>
          </p:nvPr>
        </p:nvSpPr>
        <p:spPr>
          <a:xfrm>
            <a:off x="1151525" y="539500"/>
            <a:ext cx="7279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753" name="Google Shape;753;p18"/>
          <p:cNvSpPr txBox="1">
            <a:spLocks noGrp="1"/>
          </p:cNvSpPr>
          <p:nvPr>
            <p:ph type="subTitle" idx="5"/>
          </p:nvPr>
        </p:nvSpPr>
        <p:spPr>
          <a:xfrm>
            <a:off x="1334929" y="1563624"/>
            <a:ext cx="3090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54" name="Google Shape;754;p18"/>
          <p:cNvSpPr txBox="1">
            <a:spLocks noGrp="1"/>
          </p:cNvSpPr>
          <p:nvPr>
            <p:ph type="subTitle" idx="6"/>
          </p:nvPr>
        </p:nvSpPr>
        <p:spPr>
          <a:xfrm>
            <a:off x="5157263" y="1563624"/>
            <a:ext cx="3090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55" name="Google Shape;755;p18"/>
          <p:cNvSpPr txBox="1">
            <a:spLocks noGrp="1"/>
          </p:cNvSpPr>
          <p:nvPr>
            <p:ph type="subTitle" idx="7"/>
          </p:nvPr>
        </p:nvSpPr>
        <p:spPr>
          <a:xfrm>
            <a:off x="1334929" y="3364992"/>
            <a:ext cx="3090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56" name="Google Shape;756;p18"/>
          <p:cNvSpPr txBox="1">
            <a:spLocks noGrp="1"/>
          </p:cNvSpPr>
          <p:nvPr>
            <p:ph type="subTitle" idx="8"/>
          </p:nvPr>
        </p:nvSpPr>
        <p:spPr>
          <a:xfrm>
            <a:off x="5157263" y="3364992"/>
            <a:ext cx="30906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1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870" name="Google Shape;870;p21"/>
            <p:cNvSpPr/>
            <p:nvPr/>
          </p:nvSpPr>
          <p:spPr>
            <a:xfrm rot="5400000">
              <a:off x="2274688" y="-1726247"/>
              <a:ext cx="4595100" cy="859530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1" name="Google Shape;871;p21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872" name="Google Shape;872;p21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873" name="Google Shape;873;p21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4" name="Google Shape;874;p21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5" name="Google Shape;875;p21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6" name="Google Shape;876;p21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7" name="Google Shape;877;p21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8" name="Google Shape;878;p21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9" name="Google Shape;879;p21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0" name="Google Shape;880;p21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1" name="Google Shape;881;p21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2" name="Google Shape;882;p21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3" name="Google Shape;883;p21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4" name="Google Shape;884;p21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5" name="Google Shape;885;p21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6" name="Google Shape;886;p21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7" name="Google Shape;887;p21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88" name="Google Shape;888;p21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89" name="Google Shape;889;p21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890" name="Google Shape;890;p21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891" name="Google Shape;891;p21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21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21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21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21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21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21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21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21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21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21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2" name="Google Shape;902;p21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903" name="Google Shape;903;p21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21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21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21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21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21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21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21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21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21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1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14" name="Google Shape;914;p21"/>
          <p:cNvSpPr txBox="1">
            <a:spLocks noGrp="1"/>
          </p:cNvSpPr>
          <p:nvPr>
            <p:ph type="title"/>
          </p:nvPr>
        </p:nvSpPr>
        <p:spPr>
          <a:xfrm>
            <a:off x="2505135" y="685943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 dirty="0"/>
          </a:p>
        </p:txBody>
      </p:sp>
      <p:sp>
        <p:nvSpPr>
          <p:cNvPr id="915" name="Google Shape;915;p21"/>
          <p:cNvSpPr txBox="1">
            <a:spLocks noGrp="1"/>
          </p:cNvSpPr>
          <p:nvPr>
            <p:ph type="subTitle" idx="1"/>
          </p:nvPr>
        </p:nvSpPr>
        <p:spPr>
          <a:xfrm>
            <a:off x="2505135" y="1780661"/>
            <a:ext cx="45720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21"/>
          <p:cNvSpPr txBox="1"/>
          <p:nvPr/>
        </p:nvSpPr>
        <p:spPr>
          <a:xfrm>
            <a:off x="2505135" y="3634682"/>
            <a:ext cx="4572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37F91B5-91FE-AE73-F986-D119E0B17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AB26B3CB-C3E5-0188-E312-6F18A55B1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32ABB4C-D079-BC2A-BC5A-01D5EF2B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4AA816B-7816-7D08-D800-7CE5C052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985CFF3-9754-4A61-65D4-220779C4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B68D6EF-C00C-4968-F607-FB4F6217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817FEBA-3938-7F00-6F7A-BA27353E5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8355637-9267-82C6-9A03-5A198419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11522E8-009F-C652-AE69-5A0658F0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B5C0DA0-DDFA-7C81-0373-067697BC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3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F1DD5DC-5C7D-1322-FE1E-88DB790A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AA7AC7A-E87C-7E3C-1671-18983A096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6B9AFBB-D9A0-880A-221C-B738D395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FE327C1-0660-EDB1-C49B-299559F4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A2DEC46-3C93-F526-3F08-953832C3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AC5BB07-6CE9-01B4-D452-399A4E2A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2F4BB84-B4CB-D57D-3826-68674BFA8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4FC88EC-2678-E27E-F893-89505652F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5D17840A-5839-9C2D-8C12-15CF23C7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2CD9D72-8849-2CA3-BC9F-9EF487FE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40302B4-E1A7-99A1-C281-758A5378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4FABF45-D00C-224D-8451-9D587D90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72E95BA-66A4-36A6-3087-CBDD2E3E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1958846-6CA9-9E69-0C28-2395C666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10C6DD18-ED8B-D449-D3C7-2CCB78F7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7878898A-5114-CEF7-105E-AB5EBDCBF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A1ECB6C-A43F-8191-DA69-0688BF5F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8CA6DBD-D85F-F797-22FC-AC6599B4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14AC1405-E513-055D-8BF0-BE2EF92B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D2781C5-FC16-EEEC-5612-CE494646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DC585A8-6371-46B5-18C4-232C1ED8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3C38D126-B1DC-2090-DAB4-067C71DD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6C1880C-A44E-C832-A47C-91A9A7A4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FCA4BCEC-4B59-B83E-E492-0CE2C0B6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FCABC63-E770-521B-6BA9-D7D6B169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000E997C-CFC3-A17C-75C4-1A2CA24A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5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106FCF1-CE0D-9635-24CA-45B6109B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A0C9451-679E-09D3-B5C8-FCEFC453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96749A1E-C417-9BE4-1CF6-50E1B262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060FFC7-4353-FA63-C9D9-1C64A69B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D9BE6B0-B1E9-75E2-24C8-2C115581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58C6736B-FA7C-AF64-58C9-5073F630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8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58" name="Google Shape;58;p3"/>
            <p:cNvSpPr/>
            <p:nvPr/>
          </p:nvSpPr>
          <p:spPr>
            <a:xfrm rot="5400000">
              <a:off x="2274688" y="-1726247"/>
              <a:ext cx="4595100" cy="859530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3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60" name="Google Shape;60;p3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61" name="Google Shape;61;p3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" name="Google Shape;62;p3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" name="Google Shape;63;p3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" name="Google Shape;64;p3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" name="Google Shape;65;p3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" name="Google Shape;66;p3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" name="Google Shape;67;p3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6" name="Google Shape;76;p3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" name="Google Shape;77;p3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78" name="Google Shape;78;p3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79" name="Google Shape;79;p3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" name="Google Shape;90;p3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91" name="Google Shape;91;p3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2505125" y="2115818"/>
            <a:ext cx="4572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 hasCustomPrompt="1"/>
          </p:nvPr>
        </p:nvSpPr>
        <p:spPr>
          <a:xfrm>
            <a:off x="4059569" y="722499"/>
            <a:ext cx="14631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1"/>
          </p:nvPr>
        </p:nvSpPr>
        <p:spPr>
          <a:xfrm>
            <a:off x="2505125" y="3213218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AA2ABC2-3544-F1EA-7D6D-18F1BE01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F5FCFE01-5422-C465-ED23-9C6D297D6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ABC2DD9-C5E6-6083-65A5-0DFB87BB5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7B5D230-7E60-B1BB-B241-E853477C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28FF076-7A7C-1ABC-6853-A1432230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B4FBCF0-6E33-798C-C88B-508D0791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89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1C1B8B0-C700-7F9A-814D-C4DFFEA8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51858AA7-CE49-0769-34F9-16E17FF1E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0DB0937-F0C2-3CBE-4F08-1183DB50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12A48C6-D22C-2A0A-4F1C-E09FA78C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C1E0829-5BD6-44DC-117F-D83B0696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5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B97AACF8-2316-E1A6-7E20-2EB6B54E3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143F8D07-C186-8E6C-2147-EB9971161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32DE6AF-EF93-648B-0E80-915E5001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7C9151D-0442-4295-E7FA-5E410FA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E987B65-41AA-4A9E-88EC-831420DF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107" name="Google Shape;107;p4"/>
            <p:cNvSpPr/>
            <p:nvPr/>
          </p:nvSpPr>
          <p:spPr>
            <a:xfrm rot="5400000">
              <a:off x="2274598" y="-1726197"/>
              <a:ext cx="4595240" cy="859534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108;p4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109" name="Google Shape;109;p4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110" name="Google Shape;110;p4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1" name="Google Shape;111;p4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" name="Google Shape;112;p4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" name="Google Shape;113;p4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" name="Google Shape;114;p4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" name="Google Shape;115;p4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Google Shape;116;p4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Google Shape;117;p4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Google Shape;118;p4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Google Shape;119;p4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Google Shape;120;p4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Google Shape;121;p4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22;p4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25" name="Google Shape;125;p4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6" name="Google Shape;126;p4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127" name="Google Shape;127;p4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128" name="Google Shape;128;p4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4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4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4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4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4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4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4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4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4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" name="Google Shape;139;p4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140" name="Google Shape;140;p4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4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4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4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4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4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4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4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4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1151000" y="539500"/>
            <a:ext cx="7279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4"/>
          <p:cNvSpPr txBox="1">
            <a:spLocks noGrp="1"/>
          </p:cNvSpPr>
          <p:nvPr>
            <p:ph type="body" idx="1"/>
          </p:nvPr>
        </p:nvSpPr>
        <p:spPr>
          <a:xfrm>
            <a:off x="1151525" y="1270972"/>
            <a:ext cx="7279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6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206" name="Google Shape;206;p6"/>
            <p:cNvSpPr/>
            <p:nvPr/>
          </p:nvSpPr>
          <p:spPr>
            <a:xfrm rot="5400000">
              <a:off x="2274688" y="-1726247"/>
              <a:ext cx="4595100" cy="859530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" name="Google Shape;207;p6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208" name="Google Shape;208;p6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209" name="Google Shape;209;p6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" name="Google Shape;210;p6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" name="Google Shape;211;p6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" name="Google Shape;212;p6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3" name="Google Shape;213;p6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" name="Google Shape;214;p6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" name="Google Shape;215;p6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" name="Google Shape;216;p6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7" name="Google Shape;217;p6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218;p6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9" name="Google Shape;219;p6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0" name="Google Shape;220;p6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221;p6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222;p6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223;p6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24" name="Google Shape;224;p6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5" name="Google Shape;225;p6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226" name="Google Shape;226;p6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227" name="Google Shape;227;p6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6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6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6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6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6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6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6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6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6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6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8" name="Google Shape;238;p6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239" name="Google Shape;239;p6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6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6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6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6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6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6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6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6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6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6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50" name="Google Shape;250;p6"/>
          <p:cNvSpPr txBox="1">
            <a:spLocks noGrp="1"/>
          </p:cNvSpPr>
          <p:nvPr>
            <p:ph type="title"/>
          </p:nvPr>
        </p:nvSpPr>
        <p:spPr>
          <a:xfrm>
            <a:off x="1151125" y="539500"/>
            <a:ext cx="7281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9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348" name="Google Shape;348;p9"/>
            <p:cNvSpPr/>
            <p:nvPr/>
          </p:nvSpPr>
          <p:spPr>
            <a:xfrm rot="5400000">
              <a:off x="2274688" y="-1726247"/>
              <a:ext cx="4595100" cy="859530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9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350" name="Google Shape;350;p9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351" name="Google Shape;351;p9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9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9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9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9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9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9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9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" name="Google Shape;359;p9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" name="Google Shape;360;p9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" name="Google Shape;361;p9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" name="Google Shape;362;p9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3" name="Google Shape;363;p9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9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9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66" name="Google Shape;366;p9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7" name="Google Shape;367;p9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368" name="Google Shape;368;p9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369" name="Google Shape;369;p9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9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9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9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9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9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9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9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9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9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9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0" name="Google Shape;380;p9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381" name="Google Shape;381;p9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9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9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9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9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9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9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9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9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9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92" name="Google Shape;392;p9"/>
          <p:cNvSpPr txBox="1">
            <a:spLocks noGrp="1"/>
          </p:cNvSpPr>
          <p:nvPr>
            <p:ph type="title"/>
          </p:nvPr>
        </p:nvSpPr>
        <p:spPr>
          <a:xfrm>
            <a:off x="2047925" y="1521308"/>
            <a:ext cx="5486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93" name="Google Shape;393;p9"/>
          <p:cNvSpPr txBox="1">
            <a:spLocks noGrp="1"/>
          </p:cNvSpPr>
          <p:nvPr>
            <p:ph type="subTitle" idx="1"/>
          </p:nvPr>
        </p:nvSpPr>
        <p:spPr>
          <a:xfrm>
            <a:off x="2047925" y="2524789"/>
            <a:ext cx="54864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11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398" name="Google Shape;398;p11"/>
            <p:cNvSpPr/>
            <p:nvPr/>
          </p:nvSpPr>
          <p:spPr>
            <a:xfrm rot="5400000">
              <a:off x="2274688" y="-1726247"/>
              <a:ext cx="4595100" cy="859530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11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400" name="Google Shape;400;p11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401" name="Google Shape;401;p11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11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11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11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11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11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11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11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11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11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11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11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11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4" name="Google Shape;414;p11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5" name="Google Shape;415;p11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6" name="Google Shape;416;p11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7" name="Google Shape;417;p11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418" name="Google Shape;418;p11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419" name="Google Shape;419;p11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11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1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1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11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11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11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11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11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11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11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" name="Google Shape;430;p11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431" name="Google Shape;431;p11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11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11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11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11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11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11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11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11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11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11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2" name="Google Shape;442;p11"/>
          <p:cNvSpPr txBox="1">
            <a:spLocks noGrp="1"/>
          </p:cNvSpPr>
          <p:nvPr>
            <p:ph type="title" hasCustomPrompt="1"/>
          </p:nvPr>
        </p:nvSpPr>
        <p:spPr>
          <a:xfrm>
            <a:off x="2047925" y="1474350"/>
            <a:ext cx="54864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443" name="Google Shape;443;p11"/>
          <p:cNvSpPr txBox="1">
            <a:spLocks noGrp="1"/>
          </p:cNvSpPr>
          <p:nvPr>
            <p:ph type="subTitle" idx="1"/>
          </p:nvPr>
        </p:nvSpPr>
        <p:spPr>
          <a:xfrm>
            <a:off x="2047925" y="3211950"/>
            <a:ext cx="548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3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447" name="Google Shape;447;p13"/>
            <p:cNvSpPr/>
            <p:nvPr/>
          </p:nvSpPr>
          <p:spPr>
            <a:xfrm rot="5400000">
              <a:off x="2274688" y="-1726247"/>
              <a:ext cx="4595100" cy="859530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" name="Google Shape;448;p13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449" name="Google Shape;449;p13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450" name="Google Shape;450;p13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13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13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13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4" name="Google Shape;454;p13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3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3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3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3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3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3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3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3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3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3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65" name="Google Shape;465;p13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66" name="Google Shape;466;p13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467" name="Google Shape;467;p13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468" name="Google Shape;468;p13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3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3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3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3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3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3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3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3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3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3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9" name="Google Shape;479;p13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480" name="Google Shape;480;p13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13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13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13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3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3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3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3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3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3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3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91" name="Google Shape;491;p13"/>
          <p:cNvSpPr txBox="1">
            <a:spLocks noGrp="1"/>
          </p:cNvSpPr>
          <p:nvPr>
            <p:ph type="title"/>
          </p:nvPr>
        </p:nvSpPr>
        <p:spPr>
          <a:xfrm>
            <a:off x="2239950" y="1705542"/>
            <a:ext cx="23682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2" hasCustomPrompt="1"/>
          </p:nvPr>
        </p:nvSpPr>
        <p:spPr>
          <a:xfrm>
            <a:off x="1151850" y="1705529"/>
            <a:ext cx="10881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1"/>
          </p:nvPr>
        </p:nvSpPr>
        <p:spPr>
          <a:xfrm>
            <a:off x="2239950" y="2162729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3"/>
          </p:nvPr>
        </p:nvSpPr>
        <p:spPr>
          <a:xfrm>
            <a:off x="6065100" y="1705542"/>
            <a:ext cx="2365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4" hasCustomPrompt="1"/>
          </p:nvPr>
        </p:nvSpPr>
        <p:spPr>
          <a:xfrm>
            <a:off x="4974125" y="1705542"/>
            <a:ext cx="10911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subTitle" idx="5"/>
          </p:nvPr>
        </p:nvSpPr>
        <p:spPr>
          <a:xfrm>
            <a:off x="6065100" y="2162742"/>
            <a:ext cx="2365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6"/>
          </p:nvPr>
        </p:nvSpPr>
        <p:spPr>
          <a:xfrm>
            <a:off x="2239950" y="3167617"/>
            <a:ext cx="23682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7" hasCustomPrompt="1"/>
          </p:nvPr>
        </p:nvSpPr>
        <p:spPr>
          <a:xfrm>
            <a:off x="1151850" y="3168642"/>
            <a:ext cx="10881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8"/>
          </p:nvPr>
        </p:nvSpPr>
        <p:spPr>
          <a:xfrm>
            <a:off x="2239950" y="3625842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9"/>
          </p:nvPr>
        </p:nvSpPr>
        <p:spPr>
          <a:xfrm>
            <a:off x="6064800" y="3168642"/>
            <a:ext cx="23655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501" name="Google Shape;5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74025" y="3168642"/>
            <a:ext cx="10911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502" name="Google Shape;502;p13"/>
          <p:cNvSpPr txBox="1">
            <a:spLocks noGrp="1"/>
          </p:cNvSpPr>
          <p:nvPr>
            <p:ph type="subTitle" idx="14"/>
          </p:nvPr>
        </p:nvSpPr>
        <p:spPr>
          <a:xfrm>
            <a:off x="6064800" y="3625842"/>
            <a:ext cx="2365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5"/>
          </p:nvPr>
        </p:nvSpPr>
        <p:spPr>
          <a:xfrm>
            <a:off x="1151850" y="539500"/>
            <a:ext cx="7277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16"/>
          <p:cNvGrpSpPr/>
          <p:nvPr/>
        </p:nvGrpSpPr>
        <p:grpSpPr>
          <a:xfrm>
            <a:off x="269665" y="273853"/>
            <a:ext cx="8600224" cy="4595365"/>
            <a:chOff x="269665" y="273853"/>
            <a:chExt cx="8600224" cy="4595365"/>
          </a:xfrm>
        </p:grpSpPr>
        <p:sp>
          <p:nvSpPr>
            <p:cNvPr id="602" name="Google Shape;602;p16"/>
            <p:cNvSpPr/>
            <p:nvPr/>
          </p:nvSpPr>
          <p:spPr>
            <a:xfrm rot="5400000">
              <a:off x="2274688" y="-1726247"/>
              <a:ext cx="4595100" cy="8595300"/>
            </a:xfrm>
            <a:prstGeom prst="round2SameRect">
              <a:avLst>
                <a:gd name="adj1" fmla="val 448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3" name="Google Shape;603;p16"/>
            <p:cNvGrpSpPr/>
            <p:nvPr/>
          </p:nvGrpSpPr>
          <p:grpSpPr>
            <a:xfrm>
              <a:off x="274203" y="274878"/>
              <a:ext cx="8595486" cy="4594341"/>
              <a:chOff x="273605" y="274875"/>
              <a:chExt cx="8596346" cy="4594800"/>
            </a:xfrm>
          </p:grpSpPr>
          <p:grpSp>
            <p:nvGrpSpPr>
              <p:cNvPr id="604" name="Google Shape;604;p16"/>
              <p:cNvGrpSpPr/>
              <p:nvPr/>
            </p:nvGrpSpPr>
            <p:grpSpPr>
              <a:xfrm>
                <a:off x="273605" y="810950"/>
                <a:ext cx="8596346" cy="3797573"/>
                <a:chOff x="282893" y="810954"/>
                <a:chExt cx="8586900" cy="3797573"/>
              </a:xfrm>
            </p:grpSpPr>
            <p:cxnSp>
              <p:nvCxnSpPr>
                <p:cNvPr id="605" name="Google Shape;605;p16"/>
                <p:cNvCxnSpPr/>
                <p:nvPr/>
              </p:nvCxnSpPr>
              <p:spPr>
                <a:xfrm>
                  <a:off x="282893" y="810954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6" name="Google Shape;606;p16"/>
                <p:cNvCxnSpPr/>
                <p:nvPr/>
              </p:nvCxnSpPr>
              <p:spPr>
                <a:xfrm>
                  <a:off x="282893" y="108221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7" name="Google Shape;607;p16"/>
                <p:cNvCxnSpPr/>
                <p:nvPr/>
              </p:nvCxnSpPr>
              <p:spPr>
                <a:xfrm>
                  <a:off x="282893" y="135346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8" name="Google Shape;608;p16"/>
                <p:cNvCxnSpPr/>
                <p:nvPr/>
              </p:nvCxnSpPr>
              <p:spPr>
                <a:xfrm>
                  <a:off x="282893" y="162472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9" name="Google Shape;609;p16"/>
                <p:cNvCxnSpPr/>
                <p:nvPr/>
              </p:nvCxnSpPr>
              <p:spPr>
                <a:xfrm>
                  <a:off x="282893" y="1895975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0" name="Google Shape;610;p16"/>
                <p:cNvCxnSpPr/>
                <p:nvPr/>
              </p:nvCxnSpPr>
              <p:spPr>
                <a:xfrm>
                  <a:off x="282893" y="2167230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1" name="Google Shape;611;p16"/>
                <p:cNvCxnSpPr/>
                <p:nvPr/>
              </p:nvCxnSpPr>
              <p:spPr>
                <a:xfrm>
                  <a:off x="282893" y="243848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2" name="Google Shape;612;p16"/>
                <p:cNvCxnSpPr/>
                <p:nvPr/>
              </p:nvCxnSpPr>
              <p:spPr>
                <a:xfrm>
                  <a:off x="282893" y="270974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3" name="Google Shape;613;p16"/>
                <p:cNvCxnSpPr/>
                <p:nvPr/>
              </p:nvCxnSpPr>
              <p:spPr>
                <a:xfrm>
                  <a:off x="282893" y="298099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4" name="Google Shape;614;p16"/>
                <p:cNvCxnSpPr/>
                <p:nvPr/>
              </p:nvCxnSpPr>
              <p:spPr>
                <a:xfrm>
                  <a:off x="282893" y="3252251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5" name="Google Shape;615;p16"/>
                <p:cNvCxnSpPr/>
                <p:nvPr/>
              </p:nvCxnSpPr>
              <p:spPr>
                <a:xfrm>
                  <a:off x="282893" y="3523506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6" name="Google Shape;616;p16"/>
                <p:cNvCxnSpPr/>
                <p:nvPr/>
              </p:nvCxnSpPr>
              <p:spPr>
                <a:xfrm>
                  <a:off x="282893" y="379476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7" name="Google Shape;617;p16"/>
                <p:cNvCxnSpPr/>
                <p:nvPr/>
              </p:nvCxnSpPr>
              <p:spPr>
                <a:xfrm>
                  <a:off x="282893" y="406601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8" name="Google Shape;618;p16"/>
                <p:cNvCxnSpPr/>
                <p:nvPr/>
              </p:nvCxnSpPr>
              <p:spPr>
                <a:xfrm>
                  <a:off x="282893" y="4337272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9" name="Google Shape;619;p16"/>
                <p:cNvCxnSpPr/>
                <p:nvPr/>
              </p:nvCxnSpPr>
              <p:spPr>
                <a:xfrm>
                  <a:off x="282893" y="4608527"/>
                  <a:ext cx="858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20" name="Google Shape;620;p16"/>
              <p:cNvCxnSpPr/>
              <p:nvPr/>
            </p:nvCxnSpPr>
            <p:spPr>
              <a:xfrm>
                <a:off x="932025" y="274875"/>
                <a:ext cx="0" cy="4594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1" name="Google Shape;621;p16"/>
            <p:cNvGrpSpPr/>
            <p:nvPr/>
          </p:nvGrpSpPr>
          <p:grpSpPr>
            <a:xfrm>
              <a:off x="269665" y="402235"/>
              <a:ext cx="361845" cy="4343155"/>
              <a:chOff x="269665" y="402235"/>
              <a:chExt cx="361845" cy="4343155"/>
            </a:xfrm>
          </p:grpSpPr>
          <p:grpSp>
            <p:nvGrpSpPr>
              <p:cNvPr id="622" name="Google Shape;622;p16"/>
              <p:cNvGrpSpPr/>
              <p:nvPr/>
            </p:nvGrpSpPr>
            <p:grpSpPr>
              <a:xfrm>
                <a:off x="357037" y="402235"/>
                <a:ext cx="274473" cy="4343155"/>
                <a:chOff x="137149" y="402245"/>
                <a:chExt cx="274500" cy="4343589"/>
              </a:xfrm>
            </p:grpSpPr>
            <p:sp>
              <p:nvSpPr>
                <p:cNvPr id="623" name="Google Shape;623;p16"/>
                <p:cNvSpPr/>
                <p:nvPr/>
              </p:nvSpPr>
              <p:spPr>
                <a:xfrm>
                  <a:off x="137149" y="2436789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6"/>
                <p:cNvSpPr/>
                <p:nvPr/>
              </p:nvSpPr>
              <p:spPr>
                <a:xfrm>
                  <a:off x="137149" y="2843698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16"/>
                <p:cNvSpPr/>
                <p:nvPr/>
              </p:nvSpPr>
              <p:spPr>
                <a:xfrm>
                  <a:off x="137149" y="3250607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16"/>
                <p:cNvSpPr/>
                <p:nvPr/>
              </p:nvSpPr>
              <p:spPr>
                <a:xfrm>
                  <a:off x="137149" y="3657516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16"/>
                <p:cNvSpPr/>
                <p:nvPr/>
              </p:nvSpPr>
              <p:spPr>
                <a:xfrm>
                  <a:off x="137149" y="406442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16"/>
                <p:cNvSpPr/>
                <p:nvPr/>
              </p:nvSpPr>
              <p:spPr>
                <a:xfrm>
                  <a:off x="137149" y="447133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16"/>
                <p:cNvSpPr/>
                <p:nvPr/>
              </p:nvSpPr>
              <p:spPr>
                <a:xfrm>
                  <a:off x="137149" y="2029880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16"/>
                <p:cNvSpPr/>
                <p:nvPr/>
              </p:nvSpPr>
              <p:spPr>
                <a:xfrm>
                  <a:off x="137149" y="1622971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16"/>
                <p:cNvSpPr/>
                <p:nvPr/>
              </p:nvSpPr>
              <p:spPr>
                <a:xfrm>
                  <a:off x="137149" y="1216063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16"/>
                <p:cNvSpPr/>
                <p:nvPr/>
              </p:nvSpPr>
              <p:spPr>
                <a:xfrm>
                  <a:off x="137149" y="402245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16"/>
                <p:cNvSpPr/>
                <p:nvPr/>
              </p:nvSpPr>
              <p:spPr>
                <a:xfrm>
                  <a:off x="137149" y="809154"/>
                  <a:ext cx="274500" cy="2745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" name="Google Shape;634;p16"/>
              <p:cNvGrpSpPr/>
              <p:nvPr/>
            </p:nvGrpSpPr>
            <p:grpSpPr>
              <a:xfrm>
                <a:off x="269665" y="493723"/>
                <a:ext cx="224515" cy="4160159"/>
                <a:chOff x="274200" y="493750"/>
                <a:chExt cx="274200" cy="4160575"/>
              </a:xfrm>
            </p:grpSpPr>
            <p:sp>
              <p:nvSpPr>
                <p:cNvPr id="635" name="Google Shape;635;p16"/>
                <p:cNvSpPr/>
                <p:nvPr/>
              </p:nvSpPr>
              <p:spPr>
                <a:xfrm>
                  <a:off x="274200" y="49375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6"/>
                <p:cNvSpPr/>
                <p:nvPr/>
              </p:nvSpPr>
              <p:spPr>
                <a:xfrm>
                  <a:off x="274200" y="90065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6"/>
                <p:cNvSpPr/>
                <p:nvPr/>
              </p:nvSpPr>
              <p:spPr>
                <a:xfrm>
                  <a:off x="274200" y="130756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6"/>
                <p:cNvSpPr/>
                <p:nvPr/>
              </p:nvSpPr>
              <p:spPr>
                <a:xfrm>
                  <a:off x="274200" y="1714472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16"/>
                <p:cNvSpPr/>
                <p:nvPr/>
              </p:nvSpPr>
              <p:spPr>
                <a:xfrm>
                  <a:off x="274200" y="212138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16"/>
                <p:cNvSpPr/>
                <p:nvPr/>
              </p:nvSpPr>
              <p:spPr>
                <a:xfrm>
                  <a:off x="274200" y="252828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16"/>
                <p:cNvSpPr/>
                <p:nvPr/>
              </p:nvSpPr>
              <p:spPr>
                <a:xfrm>
                  <a:off x="274200" y="293519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16"/>
                <p:cNvSpPr/>
                <p:nvPr/>
              </p:nvSpPr>
              <p:spPr>
                <a:xfrm>
                  <a:off x="274200" y="3342103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16"/>
                <p:cNvSpPr/>
                <p:nvPr/>
              </p:nvSpPr>
              <p:spPr>
                <a:xfrm>
                  <a:off x="274200" y="3749010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6"/>
                <p:cNvSpPr/>
                <p:nvPr/>
              </p:nvSpPr>
              <p:spPr>
                <a:xfrm>
                  <a:off x="274200" y="4155918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6"/>
                <p:cNvSpPr/>
                <p:nvPr/>
              </p:nvSpPr>
              <p:spPr>
                <a:xfrm>
                  <a:off x="274200" y="4562825"/>
                  <a:ext cx="274200" cy="915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46" name="Google Shape;646;p16"/>
          <p:cNvSpPr txBox="1">
            <a:spLocks noGrp="1"/>
          </p:cNvSpPr>
          <p:nvPr>
            <p:ph type="subTitle" idx="1"/>
          </p:nvPr>
        </p:nvSpPr>
        <p:spPr>
          <a:xfrm>
            <a:off x="1151450" y="1362700"/>
            <a:ext cx="3456600" cy="3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16"/>
          <p:cNvSpPr txBox="1">
            <a:spLocks noGrp="1"/>
          </p:cNvSpPr>
          <p:nvPr>
            <p:ph type="title"/>
          </p:nvPr>
        </p:nvSpPr>
        <p:spPr>
          <a:xfrm>
            <a:off x="1151450" y="539500"/>
            <a:ext cx="72792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648" name="Google Shape;648;p16"/>
          <p:cNvSpPr txBox="1">
            <a:spLocks noGrp="1"/>
          </p:cNvSpPr>
          <p:nvPr>
            <p:ph type="subTitle" idx="2"/>
          </p:nvPr>
        </p:nvSpPr>
        <p:spPr>
          <a:xfrm>
            <a:off x="4973975" y="1362700"/>
            <a:ext cx="3456600" cy="3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an One"/>
              <a:buNone/>
              <a:defRPr sz="34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8" r:id="rId7"/>
    <p:sldLayoutId id="2147483659" r:id="rId8"/>
    <p:sldLayoutId id="2147483662" r:id="rId9"/>
    <p:sldLayoutId id="2147483664" r:id="rId10"/>
    <p:sldLayoutId id="214748366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D045AAFC-9AD8-F3EA-5297-8E01477E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33098D3-85B7-CED1-3D21-CE6BC3736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941CE30-B301-2110-900D-582D6E880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93CA-398A-41CC-8654-8CBCDF473FDF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F5EC676-DE34-BAE5-848D-C4172E96B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E3C9DB6-22DC-077C-90CE-386C4BF25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D486-5241-4DE6-B520-735E57E8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1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7"/>
          <p:cNvSpPr txBox="1">
            <a:spLocks noGrp="1"/>
          </p:cNvSpPr>
          <p:nvPr>
            <p:ph type="ctrTitle"/>
          </p:nvPr>
        </p:nvSpPr>
        <p:spPr>
          <a:xfrm>
            <a:off x="1292584" y="583620"/>
            <a:ext cx="6985152" cy="1049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TRƯỜNG THPT NGÔ LÊ TÂN </a:t>
            </a:r>
            <a:endParaRPr sz="3600" b="1" dirty="0"/>
          </a:p>
        </p:txBody>
      </p:sp>
      <p:grpSp>
        <p:nvGrpSpPr>
          <p:cNvPr id="999" name="Google Shape;999;p27"/>
          <p:cNvGrpSpPr/>
          <p:nvPr/>
        </p:nvGrpSpPr>
        <p:grpSpPr>
          <a:xfrm>
            <a:off x="7980923" y="4353156"/>
            <a:ext cx="688680" cy="689343"/>
            <a:chOff x="7344683" y="3794686"/>
            <a:chExt cx="688680" cy="689343"/>
          </a:xfrm>
        </p:grpSpPr>
        <p:sp>
          <p:nvSpPr>
            <p:cNvPr id="1000" name="Google Shape;1000;p27"/>
            <p:cNvSpPr/>
            <p:nvPr/>
          </p:nvSpPr>
          <p:spPr>
            <a:xfrm>
              <a:off x="7348145" y="3794686"/>
              <a:ext cx="681758" cy="689343"/>
            </a:xfrm>
            <a:custGeom>
              <a:avLst/>
              <a:gdLst/>
              <a:ahLst/>
              <a:cxnLst/>
              <a:rect l="l" t="t" r="r" b="b"/>
              <a:pathLst>
                <a:path w="17629" h="17824" extrusionOk="0">
                  <a:moveTo>
                    <a:pt x="9563" y="1"/>
                  </a:moveTo>
                  <a:cubicBezTo>
                    <a:pt x="6387" y="1"/>
                    <a:pt x="4083" y="2253"/>
                    <a:pt x="4083" y="2253"/>
                  </a:cubicBezTo>
                  <a:cubicBezTo>
                    <a:pt x="1" y="5505"/>
                    <a:pt x="2440" y="13184"/>
                    <a:pt x="8164" y="13184"/>
                  </a:cubicBezTo>
                  <a:cubicBezTo>
                    <a:pt x="8889" y="13184"/>
                    <a:pt x="9667" y="13061"/>
                    <a:pt x="10491" y="12790"/>
                  </a:cubicBezTo>
                  <a:cubicBezTo>
                    <a:pt x="10819" y="12679"/>
                    <a:pt x="11136" y="12558"/>
                    <a:pt x="11432" y="12431"/>
                  </a:cubicBezTo>
                  <a:cubicBezTo>
                    <a:pt x="11633" y="12817"/>
                    <a:pt x="11839" y="13213"/>
                    <a:pt x="12045" y="13615"/>
                  </a:cubicBezTo>
                  <a:cubicBezTo>
                    <a:pt x="14239" y="17823"/>
                    <a:pt x="14340" y="17823"/>
                    <a:pt x="14414" y="17823"/>
                  </a:cubicBezTo>
                  <a:cubicBezTo>
                    <a:pt x="14435" y="17823"/>
                    <a:pt x="14456" y="17818"/>
                    <a:pt x="14472" y="17802"/>
                  </a:cubicBezTo>
                  <a:cubicBezTo>
                    <a:pt x="14567" y="17702"/>
                    <a:pt x="15011" y="17548"/>
                    <a:pt x="15270" y="17469"/>
                  </a:cubicBezTo>
                  <a:cubicBezTo>
                    <a:pt x="15292" y="17464"/>
                    <a:pt x="15307" y="17448"/>
                    <a:pt x="15318" y="17432"/>
                  </a:cubicBezTo>
                  <a:cubicBezTo>
                    <a:pt x="15323" y="17411"/>
                    <a:pt x="15323" y="17385"/>
                    <a:pt x="15318" y="17369"/>
                  </a:cubicBezTo>
                  <a:cubicBezTo>
                    <a:pt x="14012" y="14947"/>
                    <a:pt x="13071" y="13203"/>
                    <a:pt x="12384" y="11955"/>
                  </a:cubicBezTo>
                  <a:cubicBezTo>
                    <a:pt x="17628" y="8962"/>
                    <a:pt x="16582" y="2565"/>
                    <a:pt x="12452" y="651"/>
                  </a:cubicBezTo>
                  <a:cubicBezTo>
                    <a:pt x="11441" y="183"/>
                    <a:pt x="10467" y="1"/>
                    <a:pt x="9563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1" name="Google Shape;1001;p27"/>
            <p:cNvGrpSpPr/>
            <p:nvPr/>
          </p:nvGrpSpPr>
          <p:grpSpPr>
            <a:xfrm>
              <a:off x="7344683" y="3794686"/>
              <a:ext cx="688680" cy="689343"/>
              <a:chOff x="7455553" y="4210823"/>
              <a:chExt cx="688680" cy="689343"/>
            </a:xfrm>
          </p:grpSpPr>
          <p:sp>
            <p:nvSpPr>
              <p:cNvPr id="1002" name="Google Shape;1002;p27"/>
              <p:cNvSpPr/>
              <p:nvPr/>
            </p:nvSpPr>
            <p:spPr>
              <a:xfrm>
                <a:off x="7840770" y="4552440"/>
                <a:ext cx="204500" cy="344942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8919" extrusionOk="0">
                    <a:moveTo>
                      <a:pt x="553" y="1"/>
                    </a:moveTo>
                    <a:cubicBezTo>
                      <a:pt x="552" y="1"/>
                      <a:pt x="551" y="1"/>
                      <a:pt x="551" y="3"/>
                    </a:cubicBezTo>
                    <a:cubicBezTo>
                      <a:pt x="503" y="140"/>
                      <a:pt x="1" y="574"/>
                      <a:pt x="1" y="574"/>
                    </a:cubicBezTo>
                    <a:cubicBezTo>
                      <a:pt x="1" y="574"/>
                      <a:pt x="4238" y="8918"/>
                      <a:pt x="4453" y="8918"/>
                    </a:cubicBezTo>
                    <a:cubicBezTo>
                      <a:pt x="4455" y="8918"/>
                      <a:pt x="4457" y="8918"/>
                      <a:pt x="4458" y="8916"/>
                    </a:cubicBezTo>
                    <a:cubicBezTo>
                      <a:pt x="4601" y="8768"/>
                      <a:pt x="5288" y="8573"/>
                      <a:pt x="5288" y="8573"/>
                    </a:cubicBezTo>
                    <a:cubicBezTo>
                      <a:pt x="5288" y="8573"/>
                      <a:pt x="677" y="1"/>
                      <a:pt x="5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7"/>
              <p:cNvSpPr/>
              <p:nvPr/>
            </p:nvSpPr>
            <p:spPr>
              <a:xfrm>
                <a:off x="7837908" y="4549655"/>
                <a:ext cx="210649" cy="350512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9063" extrusionOk="0">
                    <a:moveTo>
                      <a:pt x="641" y="196"/>
                    </a:moveTo>
                    <a:cubicBezTo>
                      <a:pt x="1048" y="825"/>
                      <a:pt x="3559" y="5436"/>
                      <a:pt x="5261" y="8602"/>
                    </a:cubicBezTo>
                    <a:cubicBezTo>
                      <a:pt x="5082" y="8655"/>
                      <a:pt x="4701" y="8777"/>
                      <a:pt x="4532" y="8898"/>
                    </a:cubicBezTo>
                    <a:cubicBezTo>
                      <a:pt x="4172" y="8449"/>
                      <a:pt x="1761" y="3802"/>
                      <a:pt x="170" y="661"/>
                    </a:cubicBezTo>
                    <a:lnTo>
                      <a:pt x="165" y="661"/>
                    </a:lnTo>
                    <a:cubicBezTo>
                      <a:pt x="334" y="519"/>
                      <a:pt x="493" y="360"/>
                      <a:pt x="641" y="196"/>
                    </a:cubicBezTo>
                    <a:close/>
                    <a:moveTo>
                      <a:pt x="630" y="1"/>
                    </a:moveTo>
                    <a:cubicBezTo>
                      <a:pt x="598" y="1"/>
                      <a:pt x="572" y="22"/>
                      <a:pt x="561" y="48"/>
                    </a:cubicBezTo>
                    <a:cubicBezTo>
                      <a:pt x="535" y="122"/>
                      <a:pt x="270" y="381"/>
                      <a:pt x="33" y="593"/>
                    </a:cubicBezTo>
                    <a:cubicBezTo>
                      <a:pt x="6" y="614"/>
                      <a:pt x="1" y="646"/>
                      <a:pt x="17" y="677"/>
                    </a:cubicBezTo>
                    <a:cubicBezTo>
                      <a:pt x="22" y="698"/>
                      <a:pt x="1085" y="2787"/>
                      <a:pt x="2158" y="4854"/>
                    </a:cubicBezTo>
                    <a:cubicBezTo>
                      <a:pt x="4352" y="9062"/>
                      <a:pt x="4452" y="9062"/>
                      <a:pt x="4532" y="9062"/>
                    </a:cubicBezTo>
                    <a:cubicBezTo>
                      <a:pt x="4548" y="9062"/>
                      <a:pt x="4569" y="9057"/>
                      <a:pt x="4585" y="9041"/>
                    </a:cubicBezTo>
                    <a:cubicBezTo>
                      <a:pt x="4680" y="8941"/>
                      <a:pt x="5124" y="8787"/>
                      <a:pt x="5383" y="8713"/>
                    </a:cubicBezTo>
                    <a:cubicBezTo>
                      <a:pt x="5425" y="8698"/>
                      <a:pt x="5446" y="8650"/>
                      <a:pt x="5425" y="8608"/>
                    </a:cubicBezTo>
                    <a:cubicBezTo>
                      <a:pt x="794" y="1"/>
                      <a:pt x="688" y="1"/>
                      <a:pt x="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>
                <a:off x="7455553" y="4210823"/>
                <a:ext cx="688680" cy="509930"/>
              </a:xfrm>
              <a:custGeom>
                <a:avLst/>
                <a:gdLst/>
                <a:ahLst/>
                <a:cxnLst/>
                <a:rect l="l" t="t" r="r" b="b"/>
                <a:pathLst>
                  <a:path w="17808" h="13185" extrusionOk="0">
                    <a:moveTo>
                      <a:pt x="9560" y="1"/>
                    </a:moveTo>
                    <a:cubicBezTo>
                      <a:pt x="6387" y="1"/>
                      <a:pt x="4083" y="2253"/>
                      <a:pt x="4083" y="2253"/>
                    </a:cubicBezTo>
                    <a:cubicBezTo>
                      <a:pt x="0" y="5505"/>
                      <a:pt x="2440" y="13184"/>
                      <a:pt x="8160" y="13184"/>
                    </a:cubicBezTo>
                    <a:cubicBezTo>
                      <a:pt x="8885" y="13184"/>
                      <a:pt x="9662" y="13061"/>
                      <a:pt x="10485" y="12790"/>
                    </a:cubicBezTo>
                    <a:cubicBezTo>
                      <a:pt x="17808" y="10374"/>
                      <a:pt x="17015" y="2766"/>
                      <a:pt x="12447" y="651"/>
                    </a:cubicBezTo>
                    <a:cubicBezTo>
                      <a:pt x="11436" y="183"/>
                      <a:pt x="10463" y="1"/>
                      <a:pt x="95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7621806" y="4331683"/>
                <a:ext cx="331462" cy="315549"/>
              </a:xfrm>
              <a:custGeom>
                <a:avLst/>
                <a:gdLst/>
                <a:ahLst/>
                <a:cxnLst/>
                <a:rect l="l" t="t" r="r" b="b"/>
                <a:pathLst>
                  <a:path w="8571" h="8159" extrusionOk="0">
                    <a:moveTo>
                      <a:pt x="2158" y="143"/>
                    </a:moveTo>
                    <a:cubicBezTo>
                      <a:pt x="2766" y="143"/>
                      <a:pt x="4568" y="1423"/>
                      <a:pt x="4584" y="1439"/>
                    </a:cubicBezTo>
                    <a:cubicBezTo>
                      <a:pt x="4596" y="1447"/>
                      <a:pt x="4609" y="1451"/>
                      <a:pt x="4623" y="1451"/>
                    </a:cubicBezTo>
                    <a:cubicBezTo>
                      <a:pt x="4635" y="1451"/>
                      <a:pt x="4646" y="1449"/>
                      <a:pt x="4658" y="1444"/>
                    </a:cubicBezTo>
                    <a:cubicBezTo>
                      <a:pt x="4674" y="1439"/>
                      <a:pt x="6456" y="603"/>
                      <a:pt x="7117" y="603"/>
                    </a:cubicBezTo>
                    <a:cubicBezTo>
                      <a:pt x="7217" y="603"/>
                      <a:pt x="7281" y="619"/>
                      <a:pt x="7297" y="656"/>
                    </a:cubicBezTo>
                    <a:cubicBezTo>
                      <a:pt x="7397" y="847"/>
                      <a:pt x="7180" y="1391"/>
                      <a:pt x="6990" y="1872"/>
                    </a:cubicBezTo>
                    <a:cubicBezTo>
                      <a:pt x="6763" y="2438"/>
                      <a:pt x="6572" y="2930"/>
                      <a:pt x="6726" y="3115"/>
                    </a:cubicBezTo>
                    <a:cubicBezTo>
                      <a:pt x="6763" y="3157"/>
                      <a:pt x="6815" y="3220"/>
                      <a:pt x="6884" y="3300"/>
                    </a:cubicBezTo>
                    <a:cubicBezTo>
                      <a:pt x="7265" y="3733"/>
                      <a:pt x="8423" y="5060"/>
                      <a:pt x="8375" y="5483"/>
                    </a:cubicBezTo>
                    <a:cubicBezTo>
                      <a:pt x="8375" y="5515"/>
                      <a:pt x="8365" y="5541"/>
                      <a:pt x="8338" y="5557"/>
                    </a:cubicBezTo>
                    <a:cubicBezTo>
                      <a:pt x="8296" y="5589"/>
                      <a:pt x="8195" y="5626"/>
                      <a:pt x="7942" y="5626"/>
                    </a:cubicBezTo>
                    <a:cubicBezTo>
                      <a:pt x="7487" y="5626"/>
                      <a:pt x="6778" y="5499"/>
                      <a:pt x="6213" y="5399"/>
                    </a:cubicBezTo>
                    <a:cubicBezTo>
                      <a:pt x="5790" y="5330"/>
                      <a:pt x="5425" y="5261"/>
                      <a:pt x="5245" y="5261"/>
                    </a:cubicBezTo>
                    <a:cubicBezTo>
                      <a:pt x="5238" y="5260"/>
                      <a:pt x="5231" y="5260"/>
                      <a:pt x="5223" y="5260"/>
                    </a:cubicBezTo>
                    <a:cubicBezTo>
                      <a:pt x="5187" y="5260"/>
                      <a:pt x="5148" y="5270"/>
                      <a:pt x="5113" y="5288"/>
                    </a:cubicBezTo>
                    <a:cubicBezTo>
                      <a:pt x="5028" y="5335"/>
                      <a:pt x="4917" y="5568"/>
                      <a:pt x="4627" y="6202"/>
                    </a:cubicBezTo>
                    <a:cubicBezTo>
                      <a:pt x="4336" y="6837"/>
                      <a:pt x="3797" y="8016"/>
                      <a:pt x="3553" y="8016"/>
                    </a:cubicBezTo>
                    <a:cubicBezTo>
                      <a:pt x="3305" y="7995"/>
                      <a:pt x="2866" y="6583"/>
                      <a:pt x="2586" y="5235"/>
                    </a:cubicBezTo>
                    <a:cubicBezTo>
                      <a:pt x="2581" y="5198"/>
                      <a:pt x="2549" y="5177"/>
                      <a:pt x="2517" y="5177"/>
                    </a:cubicBezTo>
                    <a:cubicBezTo>
                      <a:pt x="1904" y="5177"/>
                      <a:pt x="630" y="5113"/>
                      <a:pt x="207" y="4875"/>
                    </a:cubicBezTo>
                    <a:cubicBezTo>
                      <a:pt x="180" y="4865"/>
                      <a:pt x="164" y="4843"/>
                      <a:pt x="164" y="4817"/>
                    </a:cubicBezTo>
                    <a:cubicBezTo>
                      <a:pt x="149" y="4479"/>
                      <a:pt x="1428" y="3442"/>
                      <a:pt x="2242" y="2871"/>
                    </a:cubicBezTo>
                    <a:cubicBezTo>
                      <a:pt x="2269" y="2856"/>
                      <a:pt x="2279" y="2824"/>
                      <a:pt x="2269" y="2797"/>
                    </a:cubicBezTo>
                    <a:cubicBezTo>
                      <a:pt x="2115" y="2195"/>
                      <a:pt x="1788" y="550"/>
                      <a:pt x="2052" y="202"/>
                    </a:cubicBezTo>
                    <a:cubicBezTo>
                      <a:pt x="2073" y="165"/>
                      <a:pt x="2115" y="143"/>
                      <a:pt x="2158" y="143"/>
                    </a:cubicBezTo>
                    <a:close/>
                    <a:moveTo>
                      <a:pt x="2142" y="1"/>
                    </a:moveTo>
                    <a:cubicBezTo>
                      <a:pt x="2062" y="6"/>
                      <a:pt x="1988" y="48"/>
                      <a:pt x="1941" y="112"/>
                    </a:cubicBezTo>
                    <a:cubicBezTo>
                      <a:pt x="1602" y="561"/>
                      <a:pt x="2031" y="2406"/>
                      <a:pt x="2121" y="2787"/>
                    </a:cubicBezTo>
                    <a:cubicBezTo>
                      <a:pt x="1772" y="3035"/>
                      <a:pt x="1" y="4315"/>
                      <a:pt x="27" y="4822"/>
                    </a:cubicBezTo>
                    <a:cubicBezTo>
                      <a:pt x="27" y="4902"/>
                      <a:pt x="75" y="4970"/>
                      <a:pt x="138" y="5002"/>
                    </a:cubicBezTo>
                    <a:cubicBezTo>
                      <a:pt x="651" y="5288"/>
                      <a:pt x="2142" y="5319"/>
                      <a:pt x="2464" y="5319"/>
                    </a:cubicBezTo>
                    <a:cubicBezTo>
                      <a:pt x="2501" y="5504"/>
                      <a:pt x="2628" y="6091"/>
                      <a:pt x="2792" y="6673"/>
                    </a:cubicBezTo>
                    <a:cubicBezTo>
                      <a:pt x="3167" y="7979"/>
                      <a:pt x="3395" y="8148"/>
                      <a:pt x="3538" y="8158"/>
                    </a:cubicBezTo>
                    <a:lnTo>
                      <a:pt x="3553" y="8158"/>
                    </a:lnTo>
                    <a:cubicBezTo>
                      <a:pt x="3865" y="8158"/>
                      <a:pt x="4246" y="7371"/>
                      <a:pt x="4759" y="6260"/>
                    </a:cubicBezTo>
                    <a:cubicBezTo>
                      <a:pt x="4933" y="5885"/>
                      <a:pt x="5129" y="5457"/>
                      <a:pt x="5187" y="5409"/>
                    </a:cubicBezTo>
                    <a:cubicBezTo>
                      <a:pt x="5208" y="5404"/>
                      <a:pt x="5229" y="5404"/>
                      <a:pt x="5245" y="5404"/>
                    </a:cubicBezTo>
                    <a:cubicBezTo>
                      <a:pt x="5414" y="5404"/>
                      <a:pt x="5774" y="5467"/>
                      <a:pt x="6186" y="5541"/>
                    </a:cubicBezTo>
                    <a:cubicBezTo>
                      <a:pt x="6763" y="5642"/>
                      <a:pt x="7476" y="5769"/>
                      <a:pt x="7947" y="5769"/>
                    </a:cubicBezTo>
                    <a:cubicBezTo>
                      <a:pt x="8179" y="5769"/>
                      <a:pt x="8338" y="5737"/>
                      <a:pt x="8428" y="5668"/>
                    </a:cubicBezTo>
                    <a:cubicBezTo>
                      <a:pt x="8481" y="5626"/>
                      <a:pt x="8518" y="5568"/>
                      <a:pt x="8523" y="5494"/>
                    </a:cubicBezTo>
                    <a:cubicBezTo>
                      <a:pt x="8571" y="5066"/>
                      <a:pt x="7778" y="4093"/>
                      <a:pt x="7000" y="3199"/>
                    </a:cubicBezTo>
                    <a:cubicBezTo>
                      <a:pt x="6926" y="3120"/>
                      <a:pt x="6874" y="3057"/>
                      <a:pt x="6842" y="3019"/>
                    </a:cubicBezTo>
                    <a:cubicBezTo>
                      <a:pt x="6741" y="2898"/>
                      <a:pt x="6953" y="2359"/>
                      <a:pt x="7122" y="1920"/>
                    </a:cubicBezTo>
                    <a:cubicBezTo>
                      <a:pt x="7344" y="1359"/>
                      <a:pt x="7556" y="831"/>
                      <a:pt x="7429" y="587"/>
                    </a:cubicBezTo>
                    <a:cubicBezTo>
                      <a:pt x="7381" y="498"/>
                      <a:pt x="7281" y="455"/>
                      <a:pt x="7117" y="455"/>
                    </a:cubicBezTo>
                    <a:cubicBezTo>
                      <a:pt x="6472" y="455"/>
                      <a:pt x="4907" y="1169"/>
                      <a:pt x="4637" y="1296"/>
                    </a:cubicBezTo>
                    <a:cubicBezTo>
                      <a:pt x="4373" y="1111"/>
                      <a:pt x="2776" y="1"/>
                      <a:pt x="2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7815130" y="4238244"/>
                <a:ext cx="165132" cy="6814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1762" extrusionOk="0">
                    <a:moveTo>
                      <a:pt x="1437" y="1"/>
                    </a:moveTo>
                    <a:cubicBezTo>
                      <a:pt x="675" y="1"/>
                      <a:pt x="100" y="236"/>
                      <a:pt x="88" y="244"/>
                    </a:cubicBezTo>
                    <a:cubicBezTo>
                      <a:pt x="1" y="271"/>
                      <a:pt x="36" y="385"/>
                      <a:pt x="105" y="385"/>
                    </a:cubicBezTo>
                    <a:cubicBezTo>
                      <a:pt x="116" y="385"/>
                      <a:pt x="128" y="382"/>
                      <a:pt x="140" y="376"/>
                    </a:cubicBezTo>
                    <a:cubicBezTo>
                      <a:pt x="153" y="371"/>
                      <a:pt x="704" y="146"/>
                      <a:pt x="1434" y="146"/>
                    </a:cubicBezTo>
                    <a:cubicBezTo>
                      <a:pt x="2275" y="146"/>
                      <a:pt x="3355" y="445"/>
                      <a:pt x="4122" y="1724"/>
                    </a:cubicBezTo>
                    <a:cubicBezTo>
                      <a:pt x="4137" y="1745"/>
                      <a:pt x="4159" y="1761"/>
                      <a:pt x="4185" y="1761"/>
                    </a:cubicBezTo>
                    <a:cubicBezTo>
                      <a:pt x="4201" y="1761"/>
                      <a:pt x="4211" y="1756"/>
                      <a:pt x="4222" y="1750"/>
                    </a:cubicBezTo>
                    <a:cubicBezTo>
                      <a:pt x="4259" y="1729"/>
                      <a:pt x="4270" y="1682"/>
                      <a:pt x="4248" y="1650"/>
                    </a:cubicBezTo>
                    <a:cubicBezTo>
                      <a:pt x="3444" y="314"/>
                      <a:pt x="2316" y="1"/>
                      <a:pt x="14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7983626" y="4316406"/>
                <a:ext cx="22817" cy="386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999" extrusionOk="0">
                    <a:moveTo>
                      <a:pt x="104" y="0"/>
                    </a:moveTo>
                    <a:cubicBezTo>
                      <a:pt x="51" y="0"/>
                      <a:pt x="0" y="63"/>
                      <a:pt x="50" y="121"/>
                    </a:cubicBezTo>
                    <a:cubicBezTo>
                      <a:pt x="156" y="258"/>
                      <a:pt x="447" y="676"/>
                      <a:pt x="447" y="930"/>
                    </a:cubicBezTo>
                    <a:cubicBezTo>
                      <a:pt x="447" y="967"/>
                      <a:pt x="478" y="998"/>
                      <a:pt x="515" y="998"/>
                    </a:cubicBezTo>
                    <a:cubicBezTo>
                      <a:pt x="558" y="998"/>
                      <a:pt x="589" y="967"/>
                      <a:pt x="589" y="930"/>
                    </a:cubicBezTo>
                    <a:cubicBezTo>
                      <a:pt x="589" y="575"/>
                      <a:pt x="177" y="52"/>
                      <a:pt x="161" y="31"/>
                    </a:cubicBezTo>
                    <a:cubicBezTo>
                      <a:pt x="145" y="9"/>
                      <a:pt x="124" y="0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7723669" y="4349435"/>
                <a:ext cx="56423" cy="4505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165" extrusionOk="0">
                    <a:moveTo>
                      <a:pt x="107" y="1"/>
                    </a:moveTo>
                    <a:cubicBezTo>
                      <a:pt x="43" y="1"/>
                      <a:pt x="0" y="96"/>
                      <a:pt x="73" y="139"/>
                    </a:cubicBezTo>
                    <a:cubicBezTo>
                      <a:pt x="84" y="139"/>
                      <a:pt x="1110" y="789"/>
                      <a:pt x="1316" y="1128"/>
                    </a:cubicBezTo>
                    <a:cubicBezTo>
                      <a:pt x="1332" y="1149"/>
                      <a:pt x="1353" y="1165"/>
                      <a:pt x="1379" y="1165"/>
                    </a:cubicBezTo>
                    <a:cubicBezTo>
                      <a:pt x="1390" y="1165"/>
                      <a:pt x="1406" y="1159"/>
                      <a:pt x="1416" y="1154"/>
                    </a:cubicBezTo>
                    <a:cubicBezTo>
                      <a:pt x="1448" y="1133"/>
                      <a:pt x="1459" y="1091"/>
                      <a:pt x="1437" y="1059"/>
                    </a:cubicBezTo>
                    <a:cubicBezTo>
                      <a:pt x="1215" y="689"/>
                      <a:pt x="195" y="44"/>
                      <a:pt x="153" y="17"/>
                    </a:cubicBezTo>
                    <a:cubicBezTo>
                      <a:pt x="137" y="6"/>
                      <a:pt x="121" y="1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7554748" y="4379717"/>
                <a:ext cx="16745" cy="2049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30" extrusionOk="0">
                    <a:moveTo>
                      <a:pt x="333" y="1"/>
                    </a:moveTo>
                    <a:cubicBezTo>
                      <a:pt x="332" y="1"/>
                      <a:pt x="330" y="1"/>
                      <a:pt x="328" y="1"/>
                    </a:cubicBezTo>
                    <a:cubicBezTo>
                      <a:pt x="222" y="12"/>
                      <a:pt x="127" y="59"/>
                      <a:pt x="64" y="144"/>
                    </a:cubicBezTo>
                    <a:cubicBezTo>
                      <a:pt x="6" y="228"/>
                      <a:pt x="0" y="345"/>
                      <a:pt x="48" y="477"/>
                    </a:cubicBezTo>
                    <a:cubicBezTo>
                      <a:pt x="59" y="509"/>
                      <a:pt x="85" y="524"/>
                      <a:pt x="117" y="530"/>
                    </a:cubicBezTo>
                    <a:cubicBezTo>
                      <a:pt x="122" y="530"/>
                      <a:pt x="133" y="524"/>
                      <a:pt x="143" y="524"/>
                    </a:cubicBezTo>
                    <a:cubicBezTo>
                      <a:pt x="180" y="509"/>
                      <a:pt x="201" y="466"/>
                      <a:pt x="185" y="429"/>
                    </a:cubicBezTo>
                    <a:cubicBezTo>
                      <a:pt x="154" y="366"/>
                      <a:pt x="154" y="292"/>
                      <a:pt x="185" y="223"/>
                    </a:cubicBezTo>
                    <a:cubicBezTo>
                      <a:pt x="222" y="181"/>
                      <a:pt x="281" y="149"/>
                      <a:pt x="339" y="149"/>
                    </a:cubicBezTo>
                    <a:cubicBezTo>
                      <a:pt x="432" y="139"/>
                      <a:pt x="424" y="1"/>
                      <a:pt x="3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7567200" y="4396889"/>
                <a:ext cx="15817" cy="20304"/>
              </a:xfrm>
              <a:custGeom>
                <a:avLst/>
                <a:gdLst/>
                <a:ahLst/>
                <a:cxnLst/>
                <a:rect l="l" t="t" r="r" b="b"/>
                <a:pathLst>
                  <a:path w="409" h="525" extrusionOk="0">
                    <a:moveTo>
                      <a:pt x="337" y="1"/>
                    </a:moveTo>
                    <a:cubicBezTo>
                      <a:pt x="334" y="1"/>
                      <a:pt x="331" y="1"/>
                      <a:pt x="329" y="1"/>
                    </a:cubicBezTo>
                    <a:cubicBezTo>
                      <a:pt x="223" y="6"/>
                      <a:pt x="128" y="59"/>
                      <a:pt x="64" y="139"/>
                    </a:cubicBezTo>
                    <a:cubicBezTo>
                      <a:pt x="6" y="229"/>
                      <a:pt x="1" y="340"/>
                      <a:pt x="48" y="477"/>
                    </a:cubicBezTo>
                    <a:cubicBezTo>
                      <a:pt x="59" y="503"/>
                      <a:pt x="86" y="525"/>
                      <a:pt x="112" y="525"/>
                    </a:cubicBezTo>
                    <a:cubicBezTo>
                      <a:pt x="123" y="525"/>
                      <a:pt x="133" y="525"/>
                      <a:pt x="144" y="519"/>
                    </a:cubicBezTo>
                    <a:cubicBezTo>
                      <a:pt x="181" y="503"/>
                      <a:pt x="197" y="466"/>
                      <a:pt x="186" y="429"/>
                    </a:cubicBezTo>
                    <a:cubicBezTo>
                      <a:pt x="154" y="361"/>
                      <a:pt x="154" y="287"/>
                      <a:pt x="186" y="218"/>
                    </a:cubicBezTo>
                    <a:cubicBezTo>
                      <a:pt x="223" y="176"/>
                      <a:pt x="276" y="144"/>
                      <a:pt x="339" y="144"/>
                    </a:cubicBezTo>
                    <a:cubicBezTo>
                      <a:pt x="376" y="139"/>
                      <a:pt x="408" y="107"/>
                      <a:pt x="403" y="65"/>
                    </a:cubicBezTo>
                    <a:cubicBezTo>
                      <a:pt x="403" y="30"/>
                      <a:pt x="371" y="1"/>
                      <a:pt x="3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7551461" y="4466543"/>
                <a:ext cx="11911" cy="22238"/>
              </a:xfrm>
              <a:custGeom>
                <a:avLst/>
                <a:gdLst/>
                <a:ahLst/>
                <a:cxnLst/>
                <a:rect l="l" t="t" r="r" b="b"/>
                <a:pathLst>
                  <a:path w="308" h="575" extrusionOk="0">
                    <a:moveTo>
                      <a:pt x="167" y="1"/>
                    </a:moveTo>
                    <a:cubicBezTo>
                      <a:pt x="154" y="1"/>
                      <a:pt x="141" y="5"/>
                      <a:pt x="128" y="14"/>
                    </a:cubicBezTo>
                    <a:cubicBezTo>
                      <a:pt x="48" y="82"/>
                      <a:pt x="1" y="178"/>
                      <a:pt x="1" y="283"/>
                    </a:cubicBezTo>
                    <a:cubicBezTo>
                      <a:pt x="1" y="389"/>
                      <a:pt x="64" y="479"/>
                      <a:pt x="186" y="563"/>
                    </a:cubicBezTo>
                    <a:cubicBezTo>
                      <a:pt x="196" y="569"/>
                      <a:pt x="212" y="574"/>
                      <a:pt x="223" y="574"/>
                    </a:cubicBezTo>
                    <a:cubicBezTo>
                      <a:pt x="249" y="574"/>
                      <a:pt x="270" y="563"/>
                      <a:pt x="286" y="542"/>
                    </a:cubicBezTo>
                    <a:cubicBezTo>
                      <a:pt x="307" y="511"/>
                      <a:pt x="297" y="468"/>
                      <a:pt x="265" y="442"/>
                    </a:cubicBezTo>
                    <a:cubicBezTo>
                      <a:pt x="202" y="410"/>
                      <a:pt x="154" y="347"/>
                      <a:pt x="144" y="278"/>
                    </a:cubicBezTo>
                    <a:cubicBezTo>
                      <a:pt x="144" y="220"/>
                      <a:pt x="175" y="162"/>
                      <a:pt x="218" y="125"/>
                    </a:cubicBezTo>
                    <a:cubicBezTo>
                      <a:pt x="269" y="73"/>
                      <a:pt x="223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7561283" y="4440282"/>
                <a:ext cx="12530" cy="22702"/>
              </a:xfrm>
              <a:custGeom>
                <a:avLst/>
                <a:gdLst/>
                <a:ahLst/>
                <a:cxnLst/>
                <a:rect l="l" t="t" r="r" b="b"/>
                <a:pathLst>
                  <a:path w="324" h="587" extrusionOk="0">
                    <a:moveTo>
                      <a:pt x="180" y="1"/>
                    </a:moveTo>
                    <a:cubicBezTo>
                      <a:pt x="165" y="1"/>
                      <a:pt x="148" y="7"/>
                      <a:pt x="133" y="21"/>
                    </a:cubicBezTo>
                    <a:cubicBezTo>
                      <a:pt x="53" y="90"/>
                      <a:pt x="6" y="185"/>
                      <a:pt x="1" y="286"/>
                    </a:cubicBezTo>
                    <a:cubicBezTo>
                      <a:pt x="1" y="391"/>
                      <a:pt x="64" y="486"/>
                      <a:pt x="180" y="571"/>
                    </a:cubicBezTo>
                    <a:cubicBezTo>
                      <a:pt x="191" y="576"/>
                      <a:pt x="207" y="582"/>
                      <a:pt x="223" y="582"/>
                    </a:cubicBezTo>
                    <a:lnTo>
                      <a:pt x="223" y="587"/>
                    </a:lnTo>
                    <a:cubicBezTo>
                      <a:pt x="291" y="587"/>
                      <a:pt x="323" y="492"/>
                      <a:pt x="265" y="455"/>
                    </a:cubicBezTo>
                    <a:cubicBezTo>
                      <a:pt x="201" y="418"/>
                      <a:pt x="154" y="354"/>
                      <a:pt x="143" y="286"/>
                    </a:cubicBezTo>
                    <a:cubicBezTo>
                      <a:pt x="149" y="227"/>
                      <a:pt x="175" y="169"/>
                      <a:pt x="223" y="132"/>
                    </a:cubicBezTo>
                    <a:cubicBezTo>
                      <a:pt x="285" y="86"/>
                      <a:pt x="239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7549218" y="4410735"/>
                <a:ext cx="11872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85" extrusionOk="0">
                    <a:moveTo>
                      <a:pt x="205" y="0"/>
                    </a:moveTo>
                    <a:cubicBezTo>
                      <a:pt x="199" y="0"/>
                      <a:pt x="192" y="1"/>
                      <a:pt x="186" y="3"/>
                    </a:cubicBezTo>
                    <a:cubicBezTo>
                      <a:pt x="106" y="34"/>
                      <a:pt x="48" y="103"/>
                      <a:pt x="27" y="182"/>
                    </a:cubicBezTo>
                    <a:cubicBezTo>
                      <a:pt x="1" y="293"/>
                      <a:pt x="48" y="420"/>
                      <a:pt x="170" y="558"/>
                    </a:cubicBezTo>
                    <a:cubicBezTo>
                      <a:pt x="180" y="574"/>
                      <a:pt x="202" y="584"/>
                      <a:pt x="223" y="584"/>
                    </a:cubicBezTo>
                    <a:cubicBezTo>
                      <a:pt x="239" y="584"/>
                      <a:pt x="254" y="579"/>
                      <a:pt x="270" y="568"/>
                    </a:cubicBezTo>
                    <a:cubicBezTo>
                      <a:pt x="302" y="542"/>
                      <a:pt x="302" y="494"/>
                      <a:pt x="276" y="463"/>
                    </a:cubicBezTo>
                    <a:cubicBezTo>
                      <a:pt x="191" y="367"/>
                      <a:pt x="154" y="278"/>
                      <a:pt x="165" y="219"/>
                    </a:cubicBezTo>
                    <a:cubicBezTo>
                      <a:pt x="175" y="177"/>
                      <a:pt x="202" y="151"/>
                      <a:pt x="239" y="135"/>
                    </a:cubicBezTo>
                    <a:cubicBezTo>
                      <a:pt x="306" y="96"/>
                      <a:pt x="272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7540246" y="4437304"/>
                <a:ext cx="11834" cy="22818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90" extrusionOk="0">
                    <a:moveTo>
                      <a:pt x="205" y="0"/>
                    </a:moveTo>
                    <a:cubicBezTo>
                      <a:pt x="198" y="0"/>
                      <a:pt x="192" y="1"/>
                      <a:pt x="185" y="3"/>
                    </a:cubicBezTo>
                    <a:cubicBezTo>
                      <a:pt x="106" y="40"/>
                      <a:pt x="48" y="103"/>
                      <a:pt x="26" y="188"/>
                    </a:cubicBezTo>
                    <a:cubicBezTo>
                      <a:pt x="0" y="299"/>
                      <a:pt x="48" y="426"/>
                      <a:pt x="169" y="563"/>
                    </a:cubicBezTo>
                    <a:cubicBezTo>
                      <a:pt x="185" y="579"/>
                      <a:pt x="201" y="590"/>
                      <a:pt x="222" y="590"/>
                    </a:cubicBezTo>
                    <a:cubicBezTo>
                      <a:pt x="243" y="590"/>
                      <a:pt x="259" y="585"/>
                      <a:pt x="270" y="569"/>
                    </a:cubicBezTo>
                    <a:cubicBezTo>
                      <a:pt x="301" y="542"/>
                      <a:pt x="301" y="500"/>
                      <a:pt x="280" y="468"/>
                    </a:cubicBezTo>
                    <a:cubicBezTo>
                      <a:pt x="190" y="368"/>
                      <a:pt x="153" y="283"/>
                      <a:pt x="169" y="220"/>
                    </a:cubicBezTo>
                    <a:cubicBezTo>
                      <a:pt x="180" y="183"/>
                      <a:pt x="206" y="151"/>
                      <a:pt x="238" y="135"/>
                    </a:cubicBezTo>
                    <a:cubicBezTo>
                      <a:pt x="306" y="96"/>
                      <a:pt x="272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7"/>
              <p:cNvSpPr/>
              <p:nvPr/>
            </p:nvSpPr>
            <p:spPr>
              <a:xfrm>
                <a:off x="7981035" y="4581562"/>
                <a:ext cx="18872" cy="1782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61" extrusionOk="0">
                    <a:moveTo>
                      <a:pt x="403" y="0"/>
                    </a:moveTo>
                    <a:cubicBezTo>
                      <a:pt x="366" y="6"/>
                      <a:pt x="334" y="43"/>
                      <a:pt x="339" y="80"/>
                    </a:cubicBezTo>
                    <a:cubicBezTo>
                      <a:pt x="350" y="148"/>
                      <a:pt x="329" y="222"/>
                      <a:pt x="281" y="281"/>
                    </a:cubicBezTo>
                    <a:cubicBezTo>
                      <a:pt x="245" y="304"/>
                      <a:pt x="204" y="316"/>
                      <a:pt x="160" y="316"/>
                    </a:cubicBezTo>
                    <a:cubicBezTo>
                      <a:pt x="146" y="316"/>
                      <a:pt x="132" y="315"/>
                      <a:pt x="117" y="312"/>
                    </a:cubicBezTo>
                    <a:cubicBezTo>
                      <a:pt x="112" y="311"/>
                      <a:pt x="107" y="311"/>
                      <a:pt x="102" y="311"/>
                    </a:cubicBezTo>
                    <a:cubicBezTo>
                      <a:pt x="19" y="311"/>
                      <a:pt x="1" y="430"/>
                      <a:pt x="85" y="455"/>
                    </a:cubicBezTo>
                    <a:cubicBezTo>
                      <a:pt x="112" y="455"/>
                      <a:pt x="133" y="460"/>
                      <a:pt x="159" y="460"/>
                    </a:cubicBezTo>
                    <a:cubicBezTo>
                      <a:pt x="239" y="460"/>
                      <a:pt x="313" y="434"/>
                      <a:pt x="376" y="386"/>
                    </a:cubicBezTo>
                    <a:cubicBezTo>
                      <a:pt x="450" y="318"/>
                      <a:pt x="487" y="212"/>
                      <a:pt x="477" y="69"/>
                    </a:cubicBezTo>
                    <a:cubicBezTo>
                      <a:pt x="477" y="32"/>
                      <a:pt x="440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>
                <a:off x="7974499" y="4561915"/>
                <a:ext cx="18021" cy="17636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56" extrusionOk="0">
                    <a:moveTo>
                      <a:pt x="390" y="0"/>
                    </a:moveTo>
                    <a:cubicBezTo>
                      <a:pt x="387" y="0"/>
                      <a:pt x="384" y="0"/>
                      <a:pt x="381" y="1"/>
                    </a:cubicBezTo>
                    <a:cubicBezTo>
                      <a:pt x="344" y="1"/>
                      <a:pt x="312" y="38"/>
                      <a:pt x="318" y="75"/>
                    </a:cubicBezTo>
                    <a:cubicBezTo>
                      <a:pt x="328" y="149"/>
                      <a:pt x="307" y="218"/>
                      <a:pt x="260" y="276"/>
                    </a:cubicBezTo>
                    <a:cubicBezTo>
                      <a:pt x="224" y="299"/>
                      <a:pt x="182" y="311"/>
                      <a:pt x="139" y="311"/>
                    </a:cubicBezTo>
                    <a:cubicBezTo>
                      <a:pt x="125" y="311"/>
                      <a:pt x="110" y="310"/>
                      <a:pt x="96" y="307"/>
                    </a:cubicBezTo>
                    <a:cubicBezTo>
                      <a:pt x="91" y="307"/>
                      <a:pt x="87" y="307"/>
                      <a:pt x="83" y="307"/>
                    </a:cubicBezTo>
                    <a:cubicBezTo>
                      <a:pt x="46" y="307"/>
                      <a:pt x="16" y="328"/>
                      <a:pt x="11" y="366"/>
                    </a:cubicBezTo>
                    <a:cubicBezTo>
                      <a:pt x="1" y="403"/>
                      <a:pt x="27" y="440"/>
                      <a:pt x="64" y="450"/>
                    </a:cubicBezTo>
                    <a:cubicBezTo>
                      <a:pt x="90" y="455"/>
                      <a:pt x="112" y="455"/>
                      <a:pt x="138" y="455"/>
                    </a:cubicBezTo>
                    <a:cubicBezTo>
                      <a:pt x="217" y="455"/>
                      <a:pt x="291" y="434"/>
                      <a:pt x="355" y="387"/>
                    </a:cubicBezTo>
                    <a:cubicBezTo>
                      <a:pt x="429" y="318"/>
                      <a:pt x="466" y="212"/>
                      <a:pt x="455" y="64"/>
                    </a:cubicBezTo>
                    <a:cubicBezTo>
                      <a:pt x="455" y="30"/>
                      <a:pt x="428" y="0"/>
                      <a:pt x="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7"/>
              <p:cNvSpPr/>
              <p:nvPr/>
            </p:nvSpPr>
            <p:spPr>
              <a:xfrm>
                <a:off x="8014177" y="4495703"/>
                <a:ext cx="12723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82" extrusionOk="0">
                    <a:moveTo>
                      <a:pt x="146" y="0"/>
                    </a:moveTo>
                    <a:cubicBezTo>
                      <a:pt x="90" y="0"/>
                      <a:pt x="36" y="72"/>
                      <a:pt x="90" y="127"/>
                    </a:cubicBezTo>
                    <a:cubicBezTo>
                      <a:pt x="143" y="174"/>
                      <a:pt x="169" y="248"/>
                      <a:pt x="164" y="317"/>
                    </a:cubicBezTo>
                    <a:cubicBezTo>
                      <a:pt x="148" y="375"/>
                      <a:pt x="106" y="417"/>
                      <a:pt x="53" y="444"/>
                    </a:cubicBezTo>
                    <a:cubicBezTo>
                      <a:pt x="16" y="460"/>
                      <a:pt x="0" y="502"/>
                      <a:pt x="16" y="539"/>
                    </a:cubicBezTo>
                    <a:cubicBezTo>
                      <a:pt x="27" y="565"/>
                      <a:pt x="53" y="581"/>
                      <a:pt x="80" y="581"/>
                    </a:cubicBezTo>
                    <a:cubicBezTo>
                      <a:pt x="90" y="581"/>
                      <a:pt x="101" y="581"/>
                      <a:pt x="106" y="576"/>
                    </a:cubicBezTo>
                    <a:cubicBezTo>
                      <a:pt x="201" y="534"/>
                      <a:pt x="275" y="454"/>
                      <a:pt x="307" y="354"/>
                    </a:cubicBezTo>
                    <a:cubicBezTo>
                      <a:pt x="328" y="248"/>
                      <a:pt x="296" y="143"/>
                      <a:pt x="201" y="32"/>
                    </a:cubicBezTo>
                    <a:cubicBezTo>
                      <a:pt x="186" y="9"/>
                      <a:pt x="166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7"/>
              <p:cNvSpPr/>
              <p:nvPr/>
            </p:nvSpPr>
            <p:spPr>
              <a:xfrm>
                <a:off x="7996581" y="4518212"/>
                <a:ext cx="13729" cy="22277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6" extrusionOk="0">
                    <a:moveTo>
                      <a:pt x="181" y="0"/>
                    </a:moveTo>
                    <a:cubicBezTo>
                      <a:pt x="164" y="0"/>
                      <a:pt x="147" y="6"/>
                      <a:pt x="133" y="15"/>
                    </a:cubicBezTo>
                    <a:cubicBezTo>
                      <a:pt x="101" y="42"/>
                      <a:pt x="96" y="84"/>
                      <a:pt x="122" y="116"/>
                    </a:cubicBezTo>
                    <a:cubicBezTo>
                      <a:pt x="175" y="169"/>
                      <a:pt x="201" y="243"/>
                      <a:pt x="191" y="317"/>
                    </a:cubicBezTo>
                    <a:cubicBezTo>
                      <a:pt x="170" y="369"/>
                      <a:pt x="127" y="417"/>
                      <a:pt x="75" y="438"/>
                    </a:cubicBezTo>
                    <a:cubicBezTo>
                      <a:pt x="1" y="470"/>
                      <a:pt x="27" y="576"/>
                      <a:pt x="101" y="576"/>
                    </a:cubicBezTo>
                    <a:cubicBezTo>
                      <a:pt x="112" y="576"/>
                      <a:pt x="122" y="576"/>
                      <a:pt x="133" y="570"/>
                    </a:cubicBezTo>
                    <a:cubicBezTo>
                      <a:pt x="228" y="528"/>
                      <a:pt x="297" y="449"/>
                      <a:pt x="328" y="348"/>
                    </a:cubicBezTo>
                    <a:cubicBezTo>
                      <a:pt x="355" y="248"/>
                      <a:pt x="323" y="142"/>
                      <a:pt x="233" y="26"/>
                    </a:cubicBezTo>
                    <a:cubicBezTo>
                      <a:pt x="222" y="8"/>
                      <a:pt x="202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7"/>
              <p:cNvSpPr/>
              <p:nvPr/>
            </p:nvSpPr>
            <p:spPr>
              <a:xfrm>
                <a:off x="7999017" y="4549965"/>
                <a:ext cx="14154" cy="2243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80" extrusionOk="0">
                    <a:moveTo>
                      <a:pt x="209" y="0"/>
                    </a:moveTo>
                    <a:cubicBezTo>
                      <a:pt x="162" y="0"/>
                      <a:pt x="116" y="45"/>
                      <a:pt x="144" y="104"/>
                    </a:cubicBezTo>
                    <a:cubicBezTo>
                      <a:pt x="202" y="225"/>
                      <a:pt x="212" y="320"/>
                      <a:pt x="186" y="373"/>
                    </a:cubicBezTo>
                    <a:cubicBezTo>
                      <a:pt x="165" y="405"/>
                      <a:pt x="128" y="426"/>
                      <a:pt x="91" y="437"/>
                    </a:cubicBezTo>
                    <a:cubicBezTo>
                      <a:pt x="1" y="447"/>
                      <a:pt x="12" y="574"/>
                      <a:pt x="101" y="579"/>
                    </a:cubicBezTo>
                    <a:lnTo>
                      <a:pt x="112" y="579"/>
                    </a:lnTo>
                    <a:cubicBezTo>
                      <a:pt x="197" y="564"/>
                      <a:pt x="265" y="516"/>
                      <a:pt x="308" y="447"/>
                    </a:cubicBezTo>
                    <a:cubicBezTo>
                      <a:pt x="366" y="347"/>
                      <a:pt x="355" y="209"/>
                      <a:pt x="276" y="45"/>
                    </a:cubicBezTo>
                    <a:cubicBezTo>
                      <a:pt x="261" y="14"/>
                      <a:pt x="235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7"/>
              <p:cNvSpPr/>
              <p:nvPr/>
            </p:nvSpPr>
            <p:spPr>
              <a:xfrm>
                <a:off x="8014989" y="4526605"/>
                <a:ext cx="14154" cy="2227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76" extrusionOk="0">
                    <a:moveTo>
                      <a:pt x="211" y="0"/>
                    </a:moveTo>
                    <a:cubicBezTo>
                      <a:pt x="163" y="0"/>
                      <a:pt x="115" y="46"/>
                      <a:pt x="143" y="105"/>
                    </a:cubicBezTo>
                    <a:cubicBezTo>
                      <a:pt x="196" y="221"/>
                      <a:pt x="212" y="316"/>
                      <a:pt x="180" y="374"/>
                    </a:cubicBezTo>
                    <a:cubicBezTo>
                      <a:pt x="159" y="406"/>
                      <a:pt x="127" y="427"/>
                      <a:pt x="90" y="433"/>
                    </a:cubicBezTo>
                    <a:cubicBezTo>
                      <a:pt x="0" y="449"/>
                      <a:pt x="6" y="575"/>
                      <a:pt x="96" y="575"/>
                    </a:cubicBezTo>
                    <a:lnTo>
                      <a:pt x="111" y="575"/>
                    </a:lnTo>
                    <a:cubicBezTo>
                      <a:pt x="191" y="565"/>
                      <a:pt x="265" y="517"/>
                      <a:pt x="307" y="443"/>
                    </a:cubicBezTo>
                    <a:cubicBezTo>
                      <a:pt x="365" y="343"/>
                      <a:pt x="349" y="211"/>
                      <a:pt x="275" y="41"/>
                    </a:cubicBezTo>
                    <a:cubicBezTo>
                      <a:pt x="261" y="13"/>
                      <a:pt x="236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7" name="Google Shape;1057;p27"/>
          <p:cNvSpPr/>
          <p:nvPr/>
        </p:nvSpPr>
        <p:spPr>
          <a:xfrm>
            <a:off x="7533975" y="956500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7"/>
          <p:cNvSpPr/>
          <p:nvPr/>
        </p:nvSpPr>
        <p:spPr>
          <a:xfrm>
            <a:off x="1151525" y="3104363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7"/>
          <p:cNvSpPr/>
          <p:nvPr/>
        </p:nvSpPr>
        <p:spPr>
          <a:xfrm>
            <a:off x="8325263" y="3961050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7"/>
          <p:cNvSpPr/>
          <p:nvPr/>
        </p:nvSpPr>
        <p:spPr>
          <a:xfrm>
            <a:off x="1069384" y="4293175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7"/>
          <p:cNvSpPr/>
          <p:nvPr/>
        </p:nvSpPr>
        <p:spPr>
          <a:xfrm>
            <a:off x="1151113" y="766063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7"/>
          <p:cNvSpPr/>
          <p:nvPr/>
        </p:nvSpPr>
        <p:spPr>
          <a:xfrm>
            <a:off x="1346963" y="539038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7"/>
          <p:cNvSpPr/>
          <p:nvPr/>
        </p:nvSpPr>
        <p:spPr>
          <a:xfrm>
            <a:off x="8042138" y="2571738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7"/>
          <p:cNvSpPr/>
          <p:nvPr/>
        </p:nvSpPr>
        <p:spPr>
          <a:xfrm>
            <a:off x="8108387" y="446438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7"/>
          <p:cNvSpPr/>
          <p:nvPr/>
        </p:nvSpPr>
        <p:spPr>
          <a:xfrm rot="-5400000">
            <a:off x="7614054" y="659358"/>
            <a:ext cx="817500" cy="817495"/>
          </a:xfrm>
          <a:custGeom>
            <a:avLst/>
            <a:gdLst/>
            <a:ahLst/>
            <a:cxnLst/>
            <a:rect l="l" t="t" r="r" b="b"/>
            <a:pathLst>
              <a:path w="8175" h="8911" extrusionOk="0">
                <a:moveTo>
                  <a:pt x="6855" y="0"/>
                </a:moveTo>
                <a:cubicBezTo>
                  <a:pt x="6784" y="0"/>
                  <a:pt x="6758" y="111"/>
                  <a:pt x="6831" y="140"/>
                </a:cubicBezTo>
                <a:cubicBezTo>
                  <a:pt x="6921" y="166"/>
                  <a:pt x="7006" y="203"/>
                  <a:pt x="7085" y="246"/>
                </a:cubicBezTo>
                <a:cubicBezTo>
                  <a:pt x="7096" y="246"/>
                  <a:pt x="7106" y="251"/>
                  <a:pt x="7117" y="251"/>
                </a:cubicBezTo>
                <a:lnTo>
                  <a:pt x="7117" y="240"/>
                </a:lnTo>
                <a:cubicBezTo>
                  <a:pt x="7120" y="241"/>
                  <a:pt x="7124" y="241"/>
                  <a:pt x="7127" y="241"/>
                </a:cubicBezTo>
                <a:cubicBezTo>
                  <a:pt x="7150" y="241"/>
                  <a:pt x="7171" y="227"/>
                  <a:pt x="7180" y="209"/>
                </a:cubicBezTo>
                <a:cubicBezTo>
                  <a:pt x="7202" y="177"/>
                  <a:pt x="7186" y="135"/>
                  <a:pt x="7149" y="113"/>
                </a:cubicBezTo>
                <a:cubicBezTo>
                  <a:pt x="7059" y="71"/>
                  <a:pt x="6969" y="34"/>
                  <a:pt x="6874" y="2"/>
                </a:cubicBezTo>
                <a:cubicBezTo>
                  <a:pt x="6867" y="1"/>
                  <a:pt x="6861" y="0"/>
                  <a:pt x="6855" y="0"/>
                </a:cubicBezTo>
                <a:close/>
                <a:moveTo>
                  <a:pt x="7372" y="247"/>
                </a:moveTo>
                <a:cubicBezTo>
                  <a:pt x="7309" y="247"/>
                  <a:pt x="7266" y="333"/>
                  <a:pt x="7328" y="378"/>
                </a:cubicBezTo>
                <a:cubicBezTo>
                  <a:pt x="7408" y="425"/>
                  <a:pt x="7482" y="484"/>
                  <a:pt x="7551" y="542"/>
                </a:cubicBezTo>
                <a:cubicBezTo>
                  <a:pt x="7561" y="552"/>
                  <a:pt x="7582" y="558"/>
                  <a:pt x="7598" y="558"/>
                </a:cubicBezTo>
                <a:lnTo>
                  <a:pt x="7598" y="547"/>
                </a:lnTo>
                <a:cubicBezTo>
                  <a:pt x="7602" y="548"/>
                  <a:pt x="7606" y="549"/>
                  <a:pt x="7611" y="549"/>
                </a:cubicBezTo>
                <a:cubicBezTo>
                  <a:pt x="7624" y="549"/>
                  <a:pt x="7639" y="543"/>
                  <a:pt x="7651" y="531"/>
                </a:cubicBezTo>
                <a:cubicBezTo>
                  <a:pt x="7677" y="505"/>
                  <a:pt x="7672" y="457"/>
                  <a:pt x="7646" y="431"/>
                </a:cubicBezTo>
                <a:cubicBezTo>
                  <a:pt x="7566" y="367"/>
                  <a:pt x="7487" y="309"/>
                  <a:pt x="7408" y="256"/>
                </a:cubicBezTo>
                <a:cubicBezTo>
                  <a:pt x="7396" y="250"/>
                  <a:pt x="7383" y="247"/>
                  <a:pt x="7372" y="247"/>
                </a:cubicBezTo>
                <a:close/>
                <a:moveTo>
                  <a:pt x="7802" y="622"/>
                </a:moveTo>
                <a:cubicBezTo>
                  <a:pt x="7751" y="622"/>
                  <a:pt x="7705" y="680"/>
                  <a:pt x="7741" y="732"/>
                </a:cubicBezTo>
                <a:cubicBezTo>
                  <a:pt x="7799" y="801"/>
                  <a:pt x="7852" y="880"/>
                  <a:pt x="7894" y="959"/>
                </a:cubicBezTo>
                <a:cubicBezTo>
                  <a:pt x="7905" y="981"/>
                  <a:pt x="7931" y="996"/>
                  <a:pt x="7958" y="996"/>
                </a:cubicBezTo>
                <a:lnTo>
                  <a:pt x="7958" y="986"/>
                </a:lnTo>
                <a:lnTo>
                  <a:pt x="7989" y="986"/>
                </a:lnTo>
                <a:cubicBezTo>
                  <a:pt x="8021" y="970"/>
                  <a:pt x="8037" y="922"/>
                  <a:pt x="8016" y="891"/>
                </a:cubicBezTo>
                <a:cubicBezTo>
                  <a:pt x="7968" y="801"/>
                  <a:pt x="7915" y="721"/>
                  <a:pt x="7852" y="642"/>
                </a:cubicBezTo>
                <a:cubicBezTo>
                  <a:pt x="7836" y="628"/>
                  <a:pt x="7819" y="622"/>
                  <a:pt x="7802" y="622"/>
                </a:cubicBezTo>
                <a:close/>
                <a:moveTo>
                  <a:pt x="8062" y="1109"/>
                </a:moveTo>
                <a:cubicBezTo>
                  <a:pt x="8018" y="1109"/>
                  <a:pt x="7973" y="1148"/>
                  <a:pt x="7995" y="1208"/>
                </a:cubicBezTo>
                <a:cubicBezTo>
                  <a:pt x="8016" y="1292"/>
                  <a:pt x="8026" y="1382"/>
                  <a:pt x="8032" y="1472"/>
                </a:cubicBezTo>
                <a:cubicBezTo>
                  <a:pt x="8032" y="1509"/>
                  <a:pt x="8063" y="1541"/>
                  <a:pt x="8100" y="1541"/>
                </a:cubicBezTo>
                <a:cubicBezTo>
                  <a:pt x="8143" y="1541"/>
                  <a:pt x="8174" y="1509"/>
                  <a:pt x="8169" y="1467"/>
                </a:cubicBezTo>
                <a:cubicBezTo>
                  <a:pt x="8169" y="1366"/>
                  <a:pt x="8159" y="1266"/>
                  <a:pt x="8132" y="1171"/>
                </a:cubicBezTo>
                <a:cubicBezTo>
                  <a:pt x="8123" y="1128"/>
                  <a:pt x="8093" y="1109"/>
                  <a:pt x="8062" y="1109"/>
                </a:cubicBezTo>
                <a:close/>
                <a:moveTo>
                  <a:pt x="8073" y="1681"/>
                </a:moveTo>
                <a:cubicBezTo>
                  <a:pt x="8042" y="1681"/>
                  <a:pt x="8014" y="1705"/>
                  <a:pt x="8005" y="1737"/>
                </a:cubicBezTo>
                <a:cubicBezTo>
                  <a:pt x="7989" y="1826"/>
                  <a:pt x="7968" y="1916"/>
                  <a:pt x="7936" y="2001"/>
                </a:cubicBezTo>
                <a:cubicBezTo>
                  <a:pt x="7921" y="2038"/>
                  <a:pt x="7942" y="2080"/>
                  <a:pt x="7979" y="2096"/>
                </a:cubicBezTo>
                <a:lnTo>
                  <a:pt x="8000" y="2096"/>
                </a:lnTo>
                <a:lnTo>
                  <a:pt x="8000" y="2091"/>
                </a:lnTo>
                <a:cubicBezTo>
                  <a:pt x="8032" y="2091"/>
                  <a:pt x="8058" y="2075"/>
                  <a:pt x="8069" y="2048"/>
                </a:cubicBezTo>
                <a:cubicBezTo>
                  <a:pt x="8100" y="1959"/>
                  <a:pt x="8127" y="1863"/>
                  <a:pt x="8148" y="1763"/>
                </a:cubicBezTo>
                <a:cubicBezTo>
                  <a:pt x="8153" y="1726"/>
                  <a:pt x="8127" y="1689"/>
                  <a:pt x="8090" y="1684"/>
                </a:cubicBezTo>
                <a:cubicBezTo>
                  <a:pt x="8084" y="1682"/>
                  <a:pt x="8079" y="1681"/>
                  <a:pt x="8073" y="1681"/>
                </a:cubicBezTo>
                <a:close/>
                <a:moveTo>
                  <a:pt x="5732" y="2363"/>
                </a:moveTo>
                <a:cubicBezTo>
                  <a:pt x="5725" y="2363"/>
                  <a:pt x="5718" y="2364"/>
                  <a:pt x="5711" y="2366"/>
                </a:cubicBezTo>
                <a:cubicBezTo>
                  <a:pt x="5610" y="2387"/>
                  <a:pt x="5510" y="2424"/>
                  <a:pt x="5425" y="2477"/>
                </a:cubicBezTo>
                <a:cubicBezTo>
                  <a:pt x="5388" y="2498"/>
                  <a:pt x="5378" y="2540"/>
                  <a:pt x="5399" y="2577"/>
                </a:cubicBezTo>
                <a:cubicBezTo>
                  <a:pt x="5409" y="2598"/>
                  <a:pt x="5436" y="2609"/>
                  <a:pt x="5462" y="2609"/>
                </a:cubicBezTo>
                <a:lnTo>
                  <a:pt x="5457" y="2604"/>
                </a:lnTo>
                <a:lnTo>
                  <a:pt x="5499" y="2604"/>
                </a:lnTo>
                <a:cubicBezTo>
                  <a:pt x="5573" y="2556"/>
                  <a:pt x="5652" y="2524"/>
                  <a:pt x="5737" y="2503"/>
                </a:cubicBezTo>
                <a:cubicBezTo>
                  <a:pt x="5830" y="2493"/>
                  <a:pt x="5810" y="2363"/>
                  <a:pt x="5732" y="2363"/>
                </a:cubicBezTo>
                <a:close/>
                <a:moveTo>
                  <a:pt x="7888" y="2216"/>
                </a:moveTo>
                <a:cubicBezTo>
                  <a:pt x="7864" y="2216"/>
                  <a:pt x="7841" y="2227"/>
                  <a:pt x="7825" y="2255"/>
                </a:cubicBezTo>
                <a:cubicBezTo>
                  <a:pt x="7804" y="2297"/>
                  <a:pt x="7783" y="2334"/>
                  <a:pt x="7762" y="2376"/>
                </a:cubicBezTo>
                <a:cubicBezTo>
                  <a:pt x="7736" y="2419"/>
                  <a:pt x="7714" y="2456"/>
                  <a:pt x="7688" y="2498"/>
                </a:cubicBezTo>
                <a:cubicBezTo>
                  <a:pt x="7667" y="2530"/>
                  <a:pt x="7677" y="2572"/>
                  <a:pt x="7709" y="2593"/>
                </a:cubicBezTo>
                <a:cubicBezTo>
                  <a:pt x="7720" y="2604"/>
                  <a:pt x="7736" y="2609"/>
                  <a:pt x="7746" y="2609"/>
                </a:cubicBezTo>
                <a:lnTo>
                  <a:pt x="7746" y="2598"/>
                </a:lnTo>
                <a:cubicBezTo>
                  <a:pt x="7751" y="2599"/>
                  <a:pt x="7755" y="2600"/>
                  <a:pt x="7760" y="2600"/>
                </a:cubicBezTo>
                <a:cubicBezTo>
                  <a:pt x="7780" y="2600"/>
                  <a:pt x="7797" y="2590"/>
                  <a:pt x="7810" y="2577"/>
                </a:cubicBezTo>
                <a:cubicBezTo>
                  <a:pt x="7836" y="2535"/>
                  <a:pt x="7862" y="2493"/>
                  <a:pt x="7889" y="2445"/>
                </a:cubicBezTo>
                <a:cubicBezTo>
                  <a:pt x="7910" y="2403"/>
                  <a:pt x="7936" y="2366"/>
                  <a:pt x="7952" y="2323"/>
                </a:cubicBezTo>
                <a:cubicBezTo>
                  <a:pt x="7985" y="2266"/>
                  <a:pt x="7937" y="2216"/>
                  <a:pt x="7888" y="2216"/>
                </a:cubicBezTo>
                <a:close/>
                <a:moveTo>
                  <a:pt x="6004" y="2363"/>
                </a:moveTo>
                <a:cubicBezTo>
                  <a:pt x="5970" y="2363"/>
                  <a:pt x="5942" y="2387"/>
                  <a:pt x="5938" y="2419"/>
                </a:cubicBezTo>
                <a:cubicBezTo>
                  <a:pt x="5927" y="2456"/>
                  <a:pt x="5954" y="2493"/>
                  <a:pt x="5991" y="2503"/>
                </a:cubicBezTo>
                <a:cubicBezTo>
                  <a:pt x="6075" y="2519"/>
                  <a:pt x="6160" y="2556"/>
                  <a:pt x="6229" y="2598"/>
                </a:cubicBezTo>
                <a:cubicBezTo>
                  <a:pt x="6239" y="2609"/>
                  <a:pt x="6255" y="2609"/>
                  <a:pt x="6266" y="2609"/>
                </a:cubicBezTo>
                <a:lnTo>
                  <a:pt x="6266" y="2614"/>
                </a:lnTo>
                <a:cubicBezTo>
                  <a:pt x="6340" y="2614"/>
                  <a:pt x="6366" y="2519"/>
                  <a:pt x="6308" y="2482"/>
                </a:cubicBezTo>
                <a:cubicBezTo>
                  <a:pt x="6218" y="2424"/>
                  <a:pt x="6123" y="2382"/>
                  <a:pt x="6023" y="2366"/>
                </a:cubicBezTo>
                <a:cubicBezTo>
                  <a:pt x="6016" y="2364"/>
                  <a:pt x="6010" y="2363"/>
                  <a:pt x="6004" y="2363"/>
                </a:cubicBezTo>
                <a:close/>
                <a:moveTo>
                  <a:pt x="6482" y="2655"/>
                </a:moveTo>
                <a:cubicBezTo>
                  <a:pt x="6466" y="2655"/>
                  <a:pt x="6449" y="2660"/>
                  <a:pt x="6435" y="2672"/>
                </a:cubicBezTo>
                <a:cubicBezTo>
                  <a:pt x="6409" y="2699"/>
                  <a:pt x="6403" y="2741"/>
                  <a:pt x="6430" y="2773"/>
                </a:cubicBezTo>
                <a:cubicBezTo>
                  <a:pt x="6488" y="2842"/>
                  <a:pt x="6541" y="2916"/>
                  <a:pt x="6583" y="2995"/>
                </a:cubicBezTo>
                <a:cubicBezTo>
                  <a:pt x="6599" y="3016"/>
                  <a:pt x="6620" y="3027"/>
                  <a:pt x="6646" y="3032"/>
                </a:cubicBezTo>
                <a:lnTo>
                  <a:pt x="6646" y="3021"/>
                </a:lnTo>
                <a:lnTo>
                  <a:pt x="6683" y="3021"/>
                </a:lnTo>
                <a:cubicBezTo>
                  <a:pt x="6715" y="3000"/>
                  <a:pt x="6731" y="2958"/>
                  <a:pt x="6710" y="2921"/>
                </a:cubicBezTo>
                <a:cubicBezTo>
                  <a:pt x="6662" y="2836"/>
                  <a:pt x="6604" y="2752"/>
                  <a:pt x="6535" y="2678"/>
                </a:cubicBezTo>
                <a:cubicBezTo>
                  <a:pt x="6521" y="2663"/>
                  <a:pt x="6502" y="2655"/>
                  <a:pt x="6482" y="2655"/>
                </a:cubicBezTo>
                <a:close/>
                <a:moveTo>
                  <a:pt x="7575" y="2688"/>
                </a:moveTo>
                <a:cubicBezTo>
                  <a:pt x="7557" y="2688"/>
                  <a:pt x="7539" y="2696"/>
                  <a:pt x="7524" y="2715"/>
                </a:cubicBezTo>
                <a:cubicBezTo>
                  <a:pt x="7461" y="2783"/>
                  <a:pt x="7397" y="2847"/>
                  <a:pt x="7328" y="2910"/>
                </a:cubicBezTo>
                <a:cubicBezTo>
                  <a:pt x="7297" y="2931"/>
                  <a:pt x="7297" y="2979"/>
                  <a:pt x="7318" y="3011"/>
                </a:cubicBezTo>
                <a:cubicBezTo>
                  <a:pt x="7334" y="3027"/>
                  <a:pt x="7355" y="3032"/>
                  <a:pt x="7376" y="3032"/>
                </a:cubicBezTo>
                <a:lnTo>
                  <a:pt x="7376" y="3027"/>
                </a:lnTo>
                <a:cubicBezTo>
                  <a:pt x="7392" y="3027"/>
                  <a:pt x="7408" y="3027"/>
                  <a:pt x="7418" y="3016"/>
                </a:cubicBezTo>
                <a:cubicBezTo>
                  <a:pt x="7498" y="2953"/>
                  <a:pt x="7566" y="2884"/>
                  <a:pt x="7630" y="2810"/>
                </a:cubicBezTo>
                <a:cubicBezTo>
                  <a:pt x="7677" y="2755"/>
                  <a:pt x="7628" y="2688"/>
                  <a:pt x="7575" y="2688"/>
                </a:cubicBezTo>
                <a:close/>
                <a:moveTo>
                  <a:pt x="5368" y="2708"/>
                </a:moveTo>
                <a:cubicBezTo>
                  <a:pt x="5319" y="2708"/>
                  <a:pt x="5260" y="2750"/>
                  <a:pt x="5288" y="2799"/>
                </a:cubicBezTo>
                <a:cubicBezTo>
                  <a:pt x="5330" y="2894"/>
                  <a:pt x="5399" y="2984"/>
                  <a:pt x="5483" y="3048"/>
                </a:cubicBezTo>
                <a:cubicBezTo>
                  <a:pt x="5499" y="3058"/>
                  <a:pt x="5515" y="3064"/>
                  <a:pt x="5531" y="3064"/>
                </a:cubicBezTo>
                <a:lnTo>
                  <a:pt x="5531" y="3058"/>
                </a:lnTo>
                <a:cubicBezTo>
                  <a:pt x="5552" y="3058"/>
                  <a:pt x="5568" y="3053"/>
                  <a:pt x="5584" y="3037"/>
                </a:cubicBezTo>
                <a:cubicBezTo>
                  <a:pt x="5605" y="3011"/>
                  <a:pt x="5605" y="2963"/>
                  <a:pt x="5573" y="2937"/>
                </a:cubicBezTo>
                <a:cubicBezTo>
                  <a:pt x="5504" y="2889"/>
                  <a:pt x="5452" y="2826"/>
                  <a:pt x="5420" y="2746"/>
                </a:cubicBezTo>
                <a:cubicBezTo>
                  <a:pt x="5414" y="2719"/>
                  <a:pt x="5393" y="2708"/>
                  <a:pt x="5368" y="2708"/>
                </a:cubicBezTo>
                <a:close/>
                <a:moveTo>
                  <a:pt x="5773" y="3078"/>
                </a:moveTo>
                <a:cubicBezTo>
                  <a:pt x="5748" y="3078"/>
                  <a:pt x="5721" y="3093"/>
                  <a:pt x="5705" y="3116"/>
                </a:cubicBezTo>
                <a:cubicBezTo>
                  <a:pt x="5690" y="3153"/>
                  <a:pt x="5705" y="3196"/>
                  <a:pt x="5737" y="3212"/>
                </a:cubicBezTo>
                <a:cubicBezTo>
                  <a:pt x="5827" y="3259"/>
                  <a:pt x="5922" y="3291"/>
                  <a:pt x="6017" y="3317"/>
                </a:cubicBezTo>
                <a:cubicBezTo>
                  <a:pt x="6020" y="3320"/>
                  <a:pt x="6024" y="3321"/>
                  <a:pt x="6028" y="3321"/>
                </a:cubicBezTo>
                <a:cubicBezTo>
                  <a:pt x="6032" y="3321"/>
                  <a:pt x="6036" y="3320"/>
                  <a:pt x="6038" y="3317"/>
                </a:cubicBezTo>
                <a:lnTo>
                  <a:pt x="6038" y="3312"/>
                </a:lnTo>
                <a:cubicBezTo>
                  <a:pt x="6065" y="3312"/>
                  <a:pt x="6091" y="3296"/>
                  <a:pt x="6107" y="3270"/>
                </a:cubicBezTo>
                <a:cubicBezTo>
                  <a:pt x="6118" y="3233"/>
                  <a:pt x="6091" y="3190"/>
                  <a:pt x="6054" y="3180"/>
                </a:cubicBezTo>
                <a:cubicBezTo>
                  <a:pt x="5970" y="3159"/>
                  <a:pt x="5885" y="3127"/>
                  <a:pt x="5801" y="3085"/>
                </a:cubicBezTo>
                <a:cubicBezTo>
                  <a:pt x="5792" y="3080"/>
                  <a:pt x="5783" y="3078"/>
                  <a:pt x="5773" y="3078"/>
                </a:cubicBezTo>
                <a:close/>
                <a:moveTo>
                  <a:pt x="6611" y="3226"/>
                </a:moveTo>
                <a:cubicBezTo>
                  <a:pt x="6606" y="3226"/>
                  <a:pt x="6600" y="3226"/>
                  <a:pt x="6594" y="3227"/>
                </a:cubicBezTo>
                <a:cubicBezTo>
                  <a:pt x="6549" y="3233"/>
                  <a:pt x="6504" y="3235"/>
                  <a:pt x="6459" y="3235"/>
                </a:cubicBezTo>
                <a:cubicBezTo>
                  <a:pt x="6414" y="3235"/>
                  <a:pt x="6369" y="3233"/>
                  <a:pt x="6324" y="3227"/>
                </a:cubicBezTo>
                <a:cubicBezTo>
                  <a:pt x="6322" y="3227"/>
                  <a:pt x="6320" y="3227"/>
                  <a:pt x="6319" y="3227"/>
                </a:cubicBezTo>
                <a:cubicBezTo>
                  <a:pt x="6228" y="3227"/>
                  <a:pt x="6220" y="3360"/>
                  <a:pt x="6308" y="3370"/>
                </a:cubicBezTo>
                <a:cubicBezTo>
                  <a:pt x="6356" y="3376"/>
                  <a:pt x="6403" y="3376"/>
                  <a:pt x="6451" y="3376"/>
                </a:cubicBezTo>
                <a:lnTo>
                  <a:pt x="6451" y="3370"/>
                </a:lnTo>
                <a:lnTo>
                  <a:pt x="6609" y="3370"/>
                </a:lnTo>
                <a:cubicBezTo>
                  <a:pt x="6704" y="3365"/>
                  <a:pt x="6696" y="3226"/>
                  <a:pt x="6611" y="3226"/>
                </a:cubicBezTo>
                <a:close/>
                <a:moveTo>
                  <a:pt x="7142" y="3054"/>
                </a:moveTo>
                <a:cubicBezTo>
                  <a:pt x="7131" y="3054"/>
                  <a:pt x="7119" y="3057"/>
                  <a:pt x="7106" y="3064"/>
                </a:cubicBezTo>
                <a:cubicBezTo>
                  <a:pt x="7027" y="3106"/>
                  <a:pt x="6948" y="3143"/>
                  <a:pt x="6858" y="3169"/>
                </a:cubicBezTo>
                <a:cubicBezTo>
                  <a:pt x="6847" y="3175"/>
                  <a:pt x="6837" y="3180"/>
                  <a:pt x="6831" y="3190"/>
                </a:cubicBezTo>
                <a:cubicBezTo>
                  <a:pt x="6816" y="3164"/>
                  <a:pt x="6792" y="3152"/>
                  <a:pt x="6769" y="3152"/>
                </a:cubicBezTo>
                <a:cubicBezTo>
                  <a:pt x="6726" y="3152"/>
                  <a:pt x="6686" y="3189"/>
                  <a:pt x="6699" y="3243"/>
                </a:cubicBezTo>
                <a:cubicBezTo>
                  <a:pt x="6731" y="3328"/>
                  <a:pt x="6752" y="3418"/>
                  <a:pt x="6773" y="3508"/>
                </a:cubicBezTo>
                <a:cubicBezTo>
                  <a:pt x="6779" y="3539"/>
                  <a:pt x="6805" y="3561"/>
                  <a:pt x="6837" y="3566"/>
                </a:cubicBezTo>
                <a:lnTo>
                  <a:pt x="6853" y="3561"/>
                </a:lnTo>
                <a:cubicBezTo>
                  <a:pt x="6890" y="3555"/>
                  <a:pt x="6916" y="3518"/>
                  <a:pt x="6911" y="3476"/>
                </a:cubicBezTo>
                <a:cubicBezTo>
                  <a:pt x="6900" y="3418"/>
                  <a:pt x="6884" y="3365"/>
                  <a:pt x="6869" y="3307"/>
                </a:cubicBezTo>
                <a:lnTo>
                  <a:pt x="6869" y="3307"/>
                </a:lnTo>
                <a:cubicBezTo>
                  <a:pt x="6874" y="3309"/>
                  <a:pt x="6880" y="3311"/>
                  <a:pt x="6887" y="3311"/>
                </a:cubicBezTo>
                <a:cubicBezTo>
                  <a:pt x="6894" y="3311"/>
                  <a:pt x="6900" y="3309"/>
                  <a:pt x="6906" y="3307"/>
                </a:cubicBezTo>
                <a:cubicBezTo>
                  <a:pt x="7001" y="3275"/>
                  <a:pt x="7091" y="3238"/>
                  <a:pt x="7175" y="3190"/>
                </a:cubicBezTo>
                <a:cubicBezTo>
                  <a:pt x="7243" y="3145"/>
                  <a:pt x="7207" y="3054"/>
                  <a:pt x="7142" y="3054"/>
                </a:cubicBezTo>
                <a:close/>
                <a:moveTo>
                  <a:pt x="6875" y="3697"/>
                </a:moveTo>
                <a:cubicBezTo>
                  <a:pt x="6836" y="3697"/>
                  <a:pt x="6797" y="3725"/>
                  <a:pt x="6805" y="3777"/>
                </a:cubicBezTo>
                <a:cubicBezTo>
                  <a:pt x="6810" y="3825"/>
                  <a:pt x="6810" y="3878"/>
                  <a:pt x="6810" y="3925"/>
                </a:cubicBezTo>
                <a:cubicBezTo>
                  <a:pt x="6810" y="3968"/>
                  <a:pt x="6805" y="4010"/>
                  <a:pt x="6805" y="4058"/>
                </a:cubicBezTo>
                <a:cubicBezTo>
                  <a:pt x="6800" y="4095"/>
                  <a:pt x="6831" y="4126"/>
                  <a:pt x="6869" y="4132"/>
                </a:cubicBezTo>
                <a:lnTo>
                  <a:pt x="6874" y="4132"/>
                </a:lnTo>
                <a:lnTo>
                  <a:pt x="6874" y="4121"/>
                </a:lnTo>
                <a:cubicBezTo>
                  <a:pt x="6911" y="4121"/>
                  <a:pt x="6943" y="4100"/>
                  <a:pt x="6948" y="4063"/>
                </a:cubicBezTo>
                <a:cubicBezTo>
                  <a:pt x="6953" y="4015"/>
                  <a:pt x="6953" y="3973"/>
                  <a:pt x="6953" y="3925"/>
                </a:cubicBezTo>
                <a:cubicBezTo>
                  <a:pt x="6953" y="3872"/>
                  <a:pt x="6948" y="3820"/>
                  <a:pt x="6948" y="3772"/>
                </a:cubicBezTo>
                <a:cubicBezTo>
                  <a:pt x="6948" y="3721"/>
                  <a:pt x="6911" y="3697"/>
                  <a:pt x="6875" y="3697"/>
                </a:cubicBezTo>
                <a:close/>
                <a:moveTo>
                  <a:pt x="6841" y="4271"/>
                </a:moveTo>
                <a:cubicBezTo>
                  <a:pt x="6809" y="4271"/>
                  <a:pt x="6778" y="4291"/>
                  <a:pt x="6773" y="4332"/>
                </a:cubicBezTo>
                <a:cubicBezTo>
                  <a:pt x="6757" y="4422"/>
                  <a:pt x="6736" y="4512"/>
                  <a:pt x="6710" y="4602"/>
                </a:cubicBezTo>
                <a:cubicBezTo>
                  <a:pt x="6699" y="4639"/>
                  <a:pt x="6726" y="4681"/>
                  <a:pt x="6763" y="4692"/>
                </a:cubicBezTo>
                <a:lnTo>
                  <a:pt x="6779" y="4692"/>
                </a:lnTo>
                <a:lnTo>
                  <a:pt x="6784" y="4681"/>
                </a:lnTo>
                <a:cubicBezTo>
                  <a:pt x="6810" y="4681"/>
                  <a:pt x="6837" y="4666"/>
                  <a:pt x="6847" y="4644"/>
                </a:cubicBezTo>
                <a:cubicBezTo>
                  <a:pt x="6874" y="4549"/>
                  <a:pt x="6895" y="4454"/>
                  <a:pt x="6911" y="4359"/>
                </a:cubicBezTo>
                <a:cubicBezTo>
                  <a:pt x="6923" y="4303"/>
                  <a:pt x="6881" y="4271"/>
                  <a:pt x="6841" y="4271"/>
                </a:cubicBezTo>
                <a:close/>
                <a:moveTo>
                  <a:pt x="6686" y="4823"/>
                </a:moveTo>
                <a:cubicBezTo>
                  <a:pt x="6662" y="4823"/>
                  <a:pt x="6639" y="4835"/>
                  <a:pt x="6625" y="4861"/>
                </a:cubicBezTo>
                <a:cubicBezTo>
                  <a:pt x="6594" y="4946"/>
                  <a:pt x="6557" y="5036"/>
                  <a:pt x="6514" y="5115"/>
                </a:cubicBezTo>
                <a:cubicBezTo>
                  <a:pt x="6493" y="5152"/>
                  <a:pt x="6509" y="5194"/>
                  <a:pt x="6546" y="5210"/>
                </a:cubicBezTo>
                <a:cubicBezTo>
                  <a:pt x="6557" y="5215"/>
                  <a:pt x="6567" y="5221"/>
                  <a:pt x="6578" y="5221"/>
                </a:cubicBezTo>
                <a:lnTo>
                  <a:pt x="6578" y="5215"/>
                </a:lnTo>
                <a:cubicBezTo>
                  <a:pt x="6604" y="5215"/>
                  <a:pt x="6625" y="5200"/>
                  <a:pt x="6641" y="5178"/>
                </a:cubicBezTo>
                <a:cubicBezTo>
                  <a:pt x="6683" y="5094"/>
                  <a:pt x="6720" y="5004"/>
                  <a:pt x="6757" y="4914"/>
                </a:cubicBezTo>
                <a:cubicBezTo>
                  <a:pt x="6771" y="4860"/>
                  <a:pt x="6728" y="4823"/>
                  <a:pt x="6686" y="4823"/>
                </a:cubicBezTo>
                <a:close/>
                <a:moveTo>
                  <a:pt x="3088" y="5204"/>
                </a:moveTo>
                <a:cubicBezTo>
                  <a:pt x="3051" y="5204"/>
                  <a:pt x="3019" y="5230"/>
                  <a:pt x="3014" y="5268"/>
                </a:cubicBezTo>
                <a:cubicBezTo>
                  <a:pt x="3009" y="5305"/>
                  <a:pt x="3041" y="5342"/>
                  <a:pt x="3078" y="5348"/>
                </a:cubicBezTo>
                <a:cubicBezTo>
                  <a:pt x="3162" y="5358"/>
                  <a:pt x="3236" y="5390"/>
                  <a:pt x="3305" y="5443"/>
                </a:cubicBezTo>
                <a:cubicBezTo>
                  <a:pt x="3316" y="5448"/>
                  <a:pt x="3332" y="5453"/>
                  <a:pt x="3347" y="5453"/>
                </a:cubicBezTo>
                <a:cubicBezTo>
                  <a:pt x="3416" y="5453"/>
                  <a:pt x="3443" y="5369"/>
                  <a:pt x="3390" y="5326"/>
                </a:cubicBezTo>
                <a:cubicBezTo>
                  <a:pt x="3305" y="5263"/>
                  <a:pt x="3205" y="5221"/>
                  <a:pt x="3099" y="5205"/>
                </a:cubicBezTo>
                <a:cubicBezTo>
                  <a:pt x="3095" y="5204"/>
                  <a:pt x="3092" y="5204"/>
                  <a:pt x="3088" y="5204"/>
                </a:cubicBezTo>
                <a:close/>
                <a:moveTo>
                  <a:pt x="2816" y="5256"/>
                </a:moveTo>
                <a:cubicBezTo>
                  <a:pt x="2802" y="5256"/>
                  <a:pt x="2786" y="5260"/>
                  <a:pt x="2771" y="5268"/>
                </a:cubicBezTo>
                <a:cubicBezTo>
                  <a:pt x="2708" y="5316"/>
                  <a:pt x="2671" y="5390"/>
                  <a:pt x="2671" y="5474"/>
                </a:cubicBezTo>
                <a:cubicBezTo>
                  <a:pt x="2671" y="5517"/>
                  <a:pt x="2681" y="5564"/>
                  <a:pt x="2697" y="5607"/>
                </a:cubicBezTo>
                <a:cubicBezTo>
                  <a:pt x="2702" y="5633"/>
                  <a:pt x="2729" y="5654"/>
                  <a:pt x="2761" y="5654"/>
                </a:cubicBezTo>
                <a:lnTo>
                  <a:pt x="2787" y="5654"/>
                </a:lnTo>
                <a:cubicBezTo>
                  <a:pt x="2824" y="5638"/>
                  <a:pt x="2845" y="5601"/>
                  <a:pt x="2829" y="5564"/>
                </a:cubicBezTo>
                <a:cubicBezTo>
                  <a:pt x="2819" y="5533"/>
                  <a:pt x="2813" y="5501"/>
                  <a:pt x="2813" y="5474"/>
                </a:cubicBezTo>
                <a:cubicBezTo>
                  <a:pt x="2808" y="5437"/>
                  <a:pt x="2824" y="5406"/>
                  <a:pt x="2856" y="5385"/>
                </a:cubicBezTo>
                <a:cubicBezTo>
                  <a:pt x="2887" y="5363"/>
                  <a:pt x="2893" y="5316"/>
                  <a:pt x="2872" y="5284"/>
                </a:cubicBezTo>
                <a:cubicBezTo>
                  <a:pt x="2859" y="5265"/>
                  <a:pt x="2839" y="5256"/>
                  <a:pt x="2816" y="5256"/>
                </a:cubicBezTo>
                <a:close/>
                <a:moveTo>
                  <a:pt x="6439" y="5318"/>
                </a:moveTo>
                <a:cubicBezTo>
                  <a:pt x="6415" y="5318"/>
                  <a:pt x="6392" y="5330"/>
                  <a:pt x="6377" y="5358"/>
                </a:cubicBezTo>
                <a:cubicBezTo>
                  <a:pt x="6329" y="5437"/>
                  <a:pt x="6276" y="5517"/>
                  <a:pt x="6223" y="5591"/>
                </a:cubicBezTo>
                <a:cubicBezTo>
                  <a:pt x="6202" y="5622"/>
                  <a:pt x="6208" y="5665"/>
                  <a:pt x="6239" y="5691"/>
                </a:cubicBezTo>
                <a:cubicBezTo>
                  <a:pt x="6250" y="5696"/>
                  <a:pt x="6266" y="5702"/>
                  <a:pt x="6282" y="5702"/>
                </a:cubicBezTo>
                <a:cubicBezTo>
                  <a:pt x="6303" y="5702"/>
                  <a:pt x="6324" y="5691"/>
                  <a:pt x="6340" y="5675"/>
                </a:cubicBezTo>
                <a:cubicBezTo>
                  <a:pt x="6398" y="5596"/>
                  <a:pt x="6451" y="5517"/>
                  <a:pt x="6498" y="5432"/>
                </a:cubicBezTo>
                <a:cubicBezTo>
                  <a:pt x="6542" y="5374"/>
                  <a:pt x="6491" y="5318"/>
                  <a:pt x="6439" y="5318"/>
                </a:cubicBezTo>
                <a:close/>
                <a:moveTo>
                  <a:pt x="3551" y="5515"/>
                </a:moveTo>
                <a:cubicBezTo>
                  <a:pt x="3499" y="5515"/>
                  <a:pt x="3451" y="5573"/>
                  <a:pt x="3490" y="5628"/>
                </a:cubicBezTo>
                <a:cubicBezTo>
                  <a:pt x="3543" y="5696"/>
                  <a:pt x="3591" y="5776"/>
                  <a:pt x="3628" y="5855"/>
                </a:cubicBezTo>
                <a:cubicBezTo>
                  <a:pt x="3638" y="5882"/>
                  <a:pt x="3665" y="5897"/>
                  <a:pt x="3696" y="5897"/>
                </a:cubicBezTo>
                <a:cubicBezTo>
                  <a:pt x="3707" y="5897"/>
                  <a:pt x="3712" y="5892"/>
                  <a:pt x="3723" y="5892"/>
                </a:cubicBezTo>
                <a:cubicBezTo>
                  <a:pt x="3760" y="5871"/>
                  <a:pt x="3776" y="5829"/>
                  <a:pt x="3754" y="5797"/>
                </a:cubicBezTo>
                <a:cubicBezTo>
                  <a:pt x="3712" y="5707"/>
                  <a:pt x="3659" y="5622"/>
                  <a:pt x="3601" y="5538"/>
                </a:cubicBezTo>
                <a:cubicBezTo>
                  <a:pt x="3586" y="5522"/>
                  <a:pt x="3568" y="5515"/>
                  <a:pt x="3551" y="5515"/>
                </a:cubicBezTo>
                <a:close/>
                <a:moveTo>
                  <a:pt x="2906" y="5758"/>
                </a:moveTo>
                <a:cubicBezTo>
                  <a:pt x="2853" y="5758"/>
                  <a:pt x="2803" y="5817"/>
                  <a:pt x="2845" y="5871"/>
                </a:cubicBezTo>
                <a:cubicBezTo>
                  <a:pt x="2903" y="5950"/>
                  <a:pt x="2972" y="6024"/>
                  <a:pt x="3046" y="6093"/>
                </a:cubicBezTo>
                <a:cubicBezTo>
                  <a:pt x="3057" y="6104"/>
                  <a:pt x="3072" y="6109"/>
                  <a:pt x="3094" y="6109"/>
                </a:cubicBezTo>
                <a:cubicBezTo>
                  <a:pt x="3157" y="6109"/>
                  <a:pt x="3189" y="6030"/>
                  <a:pt x="3141" y="5987"/>
                </a:cubicBezTo>
                <a:cubicBezTo>
                  <a:pt x="3078" y="5924"/>
                  <a:pt x="3014" y="5855"/>
                  <a:pt x="2961" y="5786"/>
                </a:cubicBezTo>
                <a:cubicBezTo>
                  <a:pt x="2946" y="5766"/>
                  <a:pt x="2925" y="5758"/>
                  <a:pt x="2906" y="5758"/>
                </a:cubicBezTo>
                <a:close/>
                <a:moveTo>
                  <a:pt x="6107" y="5783"/>
                </a:moveTo>
                <a:cubicBezTo>
                  <a:pt x="6087" y="5783"/>
                  <a:pt x="6066" y="5792"/>
                  <a:pt x="6049" y="5813"/>
                </a:cubicBezTo>
                <a:lnTo>
                  <a:pt x="6012" y="5855"/>
                </a:lnTo>
                <a:cubicBezTo>
                  <a:pt x="5964" y="5913"/>
                  <a:pt x="5912" y="5966"/>
                  <a:pt x="5864" y="6014"/>
                </a:cubicBezTo>
                <a:cubicBezTo>
                  <a:pt x="5832" y="6040"/>
                  <a:pt x="5832" y="6088"/>
                  <a:pt x="5864" y="6114"/>
                </a:cubicBezTo>
                <a:cubicBezTo>
                  <a:pt x="5875" y="6130"/>
                  <a:pt x="5896" y="6135"/>
                  <a:pt x="5912" y="6135"/>
                </a:cubicBezTo>
                <a:cubicBezTo>
                  <a:pt x="5933" y="6135"/>
                  <a:pt x="5949" y="6130"/>
                  <a:pt x="5959" y="6119"/>
                </a:cubicBezTo>
                <a:cubicBezTo>
                  <a:pt x="6017" y="6061"/>
                  <a:pt x="6070" y="6008"/>
                  <a:pt x="6123" y="5945"/>
                </a:cubicBezTo>
                <a:lnTo>
                  <a:pt x="6160" y="5903"/>
                </a:lnTo>
                <a:cubicBezTo>
                  <a:pt x="6210" y="5848"/>
                  <a:pt x="6161" y="5783"/>
                  <a:pt x="6107" y="5783"/>
                </a:cubicBezTo>
                <a:close/>
                <a:moveTo>
                  <a:pt x="3316" y="6152"/>
                </a:moveTo>
                <a:cubicBezTo>
                  <a:pt x="3258" y="6152"/>
                  <a:pt x="3216" y="6230"/>
                  <a:pt x="3273" y="6278"/>
                </a:cubicBezTo>
                <a:cubicBezTo>
                  <a:pt x="3353" y="6336"/>
                  <a:pt x="3432" y="6389"/>
                  <a:pt x="3522" y="6437"/>
                </a:cubicBezTo>
                <a:cubicBezTo>
                  <a:pt x="3532" y="6442"/>
                  <a:pt x="3543" y="6442"/>
                  <a:pt x="3554" y="6442"/>
                </a:cubicBezTo>
                <a:cubicBezTo>
                  <a:pt x="3628" y="6442"/>
                  <a:pt x="3654" y="6347"/>
                  <a:pt x="3591" y="6310"/>
                </a:cubicBezTo>
                <a:cubicBezTo>
                  <a:pt x="3506" y="6262"/>
                  <a:pt x="3432" y="6215"/>
                  <a:pt x="3353" y="6162"/>
                </a:cubicBezTo>
                <a:cubicBezTo>
                  <a:pt x="3340" y="6155"/>
                  <a:pt x="3328" y="6152"/>
                  <a:pt x="3316" y="6152"/>
                </a:cubicBezTo>
                <a:close/>
                <a:moveTo>
                  <a:pt x="5691" y="6181"/>
                </a:moveTo>
                <a:cubicBezTo>
                  <a:pt x="5679" y="6181"/>
                  <a:pt x="5665" y="6185"/>
                  <a:pt x="5652" y="6193"/>
                </a:cubicBezTo>
                <a:cubicBezTo>
                  <a:pt x="5578" y="6252"/>
                  <a:pt x="5504" y="6304"/>
                  <a:pt x="5425" y="6347"/>
                </a:cubicBezTo>
                <a:cubicBezTo>
                  <a:pt x="5388" y="6368"/>
                  <a:pt x="5378" y="6410"/>
                  <a:pt x="5399" y="6447"/>
                </a:cubicBezTo>
                <a:cubicBezTo>
                  <a:pt x="5409" y="6468"/>
                  <a:pt x="5436" y="6479"/>
                  <a:pt x="5462" y="6479"/>
                </a:cubicBezTo>
                <a:cubicBezTo>
                  <a:pt x="5473" y="6479"/>
                  <a:pt x="5483" y="6479"/>
                  <a:pt x="5494" y="6474"/>
                </a:cubicBezTo>
                <a:cubicBezTo>
                  <a:pt x="5578" y="6421"/>
                  <a:pt x="5663" y="6368"/>
                  <a:pt x="5742" y="6310"/>
                </a:cubicBezTo>
                <a:cubicBezTo>
                  <a:pt x="5795" y="6262"/>
                  <a:pt x="5750" y="6181"/>
                  <a:pt x="5691" y="6181"/>
                </a:cubicBezTo>
                <a:close/>
                <a:moveTo>
                  <a:pt x="5208" y="6458"/>
                </a:moveTo>
                <a:cubicBezTo>
                  <a:pt x="5199" y="6458"/>
                  <a:pt x="5190" y="6459"/>
                  <a:pt x="5182" y="6463"/>
                </a:cubicBezTo>
                <a:cubicBezTo>
                  <a:pt x="5097" y="6495"/>
                  <a:pt x="5007" y="6521"/>
                  <a:pt x="4918" y="6537"/>
                </a:cubicBezTo>
                <a:cubicBezTo>
                  <a:pt x="4838" y="6558"/>
                  <a:pt x="4849" y="6675"/>
                  <a:pt x="4933" y="6680"/>
                </a:cubicBezTo>
                <a:lnTo>
                  <a:pt x="4949" y="6680"/>
                </a:lnTo>
                <a:cubicBezTo>
                  <a:pt x="5044" y="6659"/>
                  <a:pt x="5140" y="6632"/>
                  <a:pt x="5235" y="6595"/>
                </a:cubicBezTo>
                <a:cubicBezTo>
                  <a:pt x="5267" y="6579"/>
                  <a:pt x="5288" y="6542"/>
                  <a:pt x="5272" y="6505"/>
                </a:cubicBezTo>
                <a:cubicBezTo>
                  <a:pt x="5264" y="6477"/>
                  <a:pt x="5237" y="6458"/>
                  <a:pt x="5208" y="6458"/>
                </a:cubicBezTo>
                <a:close/>
                <a:moveTo>
                  <a:pt x="4364" y="6558"/>
                </a:moveTo>
                <a:cubicBezTo>
                  <a:pt x="4326" y="6558"/>
                  <a:pt x="4299" y="6588"/>
                  <a:pt x="4294" y="6627"/>
                </a:cubicBezTo>
                <a:cubicBezTo>
                  <a:pt x="4288" y="6664"/>
                  <a:pt x="4320" y="6701"/>
                  <a:pt x="4357" y="6701"/>
                </a:cubicBezTo>
                <a:cubicBezTo>
                  <a:pt x="4431" y="6712"/>
                  <a:pt x="4500" y="6717"/>
                  <a:pt x="4574" y="6717"/>
                </a:cubicBezTo>
                <a:lnTo>
                  <a:pt x="4653" y="6712"/>
                </a:lnTo>
                <a:cubicBezTo>
                  <a:pt x="4655" y="6712"/>
                  <a:pt x="4656" y="6712"/>
                  <a:pt x="4658" y="6712"/>
                </a:cubicBezTo>
                <a:cubicBezTo>
                  <a:pt x="4749" y="6712"/>
                  <a:pt x="4747" y="6568"/>
                  <a:pt x="4661" y="6568"/>
                </a:cubicBezTo>
                <a:cubicBezTo>
                  <a:pt x="4657" y="6568"/>
                  <a:pt x="4653" y="6568"/>
                  <a:pt x="4648" y="6569"/>
                </a:cubicBezTo>
                <a:cubicBezTo>
                  <a:pt x="4622" y="6570"/>
                  <a:pt x="4597" y="6571"/>
                  <a:pt x="4573" y="6571"/>
                </a:cubicBezTo>
                <a:cubicBezTo>
                  <a:pt x="4505" y="6571"/>
                  <a:pt x="4439" y="6566"/>
                  <a:pt x="4373" y="6558"/>
                </a:cubicBezTo>
                <a:cubicBezTo>
                  <a:pt x="4370" y="6558"/>
                  <a:pt x="4367" y="6558"/>
                  <a:pt x="4364" y="6558"/>
                </a:cubicBezTo>
                <a:close/>
                <a:moveTo>
                  <a:pt x="3813" y="6023"/>
                </a:moveTo>
                <a:cubicBezTo>
                  <a:pt x="3765" y="6023"/>
                  <a:pt x="3706" y="6062"/>
                  <a:pt x="3733" y="6109"/>
                </a:cubicBezTo>
                <a:cubicBezTo>
                  <a:pt x="3760" y="6199"/>
                  <a:pt x="3781" y="6289"/>
                  <a:pt x="3802" y="6378"/>
                </a:cubicBezTo>
                <a:cubicBezTo>
                  <a:pt x="3802" y="6394"/>
                  <a:pt x="3813" y="6410"/>
                  <a:pt x="3828" y="6421"/>
                </a:cubicBezTo>
                <a:cubicBezTo>
                  <a:pt x="3822" y="6419"/>
                  <a:pt x="3815" y="6418"/>
                  <a:pt x="3809" y="6418"/>
                </a:cubicBezTo>
                <a:cubicBezTo>
                  <a:pt x="3734" y="6418"/>
                  <a:pt x="3708" y="6529"/>
                  <a:pt x="3786" y="6558"/>
                </a:cubicBezTo>
                <a:cubicBezTo>
                  <a:pt x="3813" y="6569"/>
                  <a:pt x="3839" y="6579"/>
                  <a:pt x="3866" y="6590"/>
                </a:cubicBezTo>
                <a:cubicBezTo>
                  <a:pt x="3844" y="6601"/>
                  <a:pt x="3834" y="6627"/>
                  <a:pt x="3834" y="6653"/>
                </a:cubicBezTo>
                <a:cubicBezTo>
                  <a:pt x="3839" y="6701"/>
                  <a:pt x="3839" y="6754"/>
                  <a:pt x="3839" y="6796"/>
                </a:cubicBezTo>
                <a:cubicBezTo>
                  <a:pt x="3839" y="6838"/>
                  <a:pt x="3834" y="6881"/>
                  <a:pt x="3834" y="6928"/>
                </a:cubicBezTo>
                <a:cubicBezTo>
                  <a:pt x="3834" y="6965"/>
                  <a:pt x="3860" y="7002"/>
                  <a:pt x="3903" y="7002"/>
                </a:cubicBezTo>
                <a:cubicBezTo>
                  <a:pt x="3940" y="7002"/>
                  <a:pt x="3971" y="6971"/>
                  <a:pt x="3971" y="6934"/>
                </a:cubicBezTo>
                <a:cubicBezTo>
                  <a:pt x="3977" y="6886"/>
                  <a:pt x="3977" y="6844"/>
                  <a:pt x="3977" y="6791"/>
                </a:cubicBezTo>
                <a:cubicBezTo>
                  <a:pt x="3977" y="6743"/>
                  <a:pt x="3971" y="6690"/>
                  <a:pt x="3971" y="6643"/>
                </a:cubicBezTo>
                <a:cubicBezTo>
                  <a:pt x="3971" y="6638"/>
                  <a:pt x="3971" y="6627"/>
                  <a:pt x="3966" y="6622"/>
                </a:cubicBezTo>
                <a:lnTo>
                  <a:pt x="3966" y="6622"/>
                </a:lnTo>
                <a:cubicBezTo>
                  <a:pt x="3998" y="6632"/>
                  <a:pt x="4029" y="6643"/>
                  <a:pt x="4061" y="6648"/>
                </a:cubicBezTo>
                <a:cubicBezTo>
                  <a:pt x="4068" y="6650"/>
                  <a:pt x="4074" y="6650"/>
                  <a:pt x="4080" y="6650"/>
                </a:cubicBezTo>
                <a:cubicBezTo>
                  <a:pt x="4156" y="6650"/>
                  <a:pt x="4181" y="6535"/>
                  <a:pt x="4098" y="6511"/>
                </a:cubicBezTo>
                <a:cubicBezTo>
                  <a:pt x="4019" y="6490"/>
                  <a:pt x="3940" y="6463"/>
                  <a:pt x="3866" y="6437"/>
                </a:cubicBezTo>
                <a:lnTo>
                  <a:pt x="3881" y="6437"/>
                </a:lnTo>
                <a:cubicBezTo>
                  <a:pt x="3918" y="6426"/>
                  <a:pt x="3945" y="6389"/>
                  <a:pt x="3940" y="6352"/>
                </a:cubicBezTo>
                <a:cubicBezTo>
                  <a:pt x="3918" y="6257"/>
                  <a:pt x="3897" y="6162"/>
                  <a:pt x="3866" y="6067"/>
                </a:cubicBezTo>
                <a:cubicBezTo>
                  <a:pt x="3864" y="6036"/>
                  <a:pt x="3840" y="6023"/>
                  <a:pt x="3813" y="6023"/>
                </a:cubicBezTo>
                <a:close/>
                <a:moveTo>
                  <a:pt x="236" y="6792"/>
                </a:moveTo>
                <a:cubicBezTo>
                  <a:pt x="217" y="6792"/>
                  <a:pt x="199" y="6799"/>
                  <a:pt x="186" y="6812"/>
                </a:cubicBezTo>
                <a:cubicBezTo>
                  <a:pt x="117" y="6891"/>
                  <a:pt x="64" y="6986"/>
                  <a:pt x="38" y="7092"/>
                </a:cubicBezTo>
                <a:cubicBezTo>
                  <a:pt x="32" y="7129"/>
                  <a:pt x="54" y="7166"/>
                  <a:pt x="91" y="7177"/>
                </a:cubicBezTo>
                <a:lnTo>
                  <a:pt x="112" y="7177"/>
                </a:lnTo>
                <a:cubicBezTo>
                  <a:pt x="138" y="7177"/>
                  <a:pt x="165" y="7156"/>
                  <a:pt x="175" y="7129"/>
                </a:cubicBezTo>
                <a:cubicBezTo>
                  <a:pt x="196" y="7050"/>
                  <a:pt x="233" y="6976"/>
                  <a:pt x="286" y="6918"/>
                </a:cubicBezTo>
                <a:cubicBezTo>
                  <a:pt x="313" y="6886"/>
                  <a:pt x="313" y="6844"/>
                  <a:pt x="286" y="6812"/>
                </a:cubicBezTo>
                <a:cubicBezTo>
                  <a:pt x="273" y="6799"/>
                  <a:pt x="255" y="6792"/>
                  <a:pt x="236" y="6792"/>
                </a:cubicBezTo>
                <a:close/>
                <a:moveTo>
                  <a:pt x="3867" y="7142"/>
                </a:moveTo>
                <a:cubicBezTo>
                  <a:pt x="3836" y="7142"/>
                  <a:pt x="3807" y="7160"/>
                  <a:pt x="3802" y="7203"/>
                </a:cubicBezTo>
                <a:cubicBezTo>
                  <a:pt x="3781" y="7293"/>
                  <a:pt x="3760" y="7383"/>
                  <a:pt x="3728" y="7468"/>
                </a:cubicBezTo>
                <a:cubicBezTo>
                  <a:pt x="3717" y="7505"/>
                  <a:pt x="3739" y="7547"/>
                  <a:pt x="3776" y="7557"/>
                </a:cubicBezTo>
                <a:cubicBezTo>
                  <a:pt x="3781" y="7557"/>
                  <a:pt x="3791" y="7563"/>
                  <a:pt x="3797" y="7563"/>
                </a:cubicBezTo>
                <a:cubicBezTo>
                  <a:pt x="3828" y="7563"/>
                  <a:pt x="3855" y="7542"/>
                  <a:pt x="3866" y="7515"/>
                </a:cubicBezTo>
                <a:cubicBezTo>
                  <a:pt x="3897" y="7420"/>
                  <a:pt x="3924" y="7325"/>
                  <a:pt x="3940" y="7230"/>
                </a:cubicBezTo>
                <a:cubicBezTo>
                  <a:pt x="3952" y="7175"/>
                  <a:pt x="3908" y="7142"/>
                  <a:pt x="3867" y="7142"/>
                </a:cubicBezTo>
                <a:close/>
                <a:moveTo>
                  <a:pt x="66" y="7319"/>
                </a:moveTo>
                <a:cubicBezTo>
                  <a:pt x="28" y="7319"/>
                  <a:pt x="1" y="7349"/>
                  <a:pt x="1" y="7388"/>
                </a:cubicBezTo>
                <a:lnTo>
                  <a:pt x="1" y="7404"/>
                </a:lnTo>
                <a:cubicBezTo>
                  <a:pt x="1" y="7499"/>
                  <a:pt x="11" y="7594"/>
                  <a:pt x="27" y="7684"/>
                </a:cubicBezTo>
                <a:cubicBezTo>
                  <a:pt x="32" y="7716"/>
                  <a:pt x="64" y="7743"/>
                  <a:pt x="96" y="7743"/>
                </a:cubicBezTo>
                <a:lnTo>
                  <a:pt x="112" y="7743"/>
                </a:lnTo>
                <a:cubicBezTo>
                  <a:pt x="149" y="7732"/>
                  <a:pt x="175" y="7695"/>
                  <a:pt x="165" y="7658"/>
                </a:cubicBezTo>
                <a:cubicBezTo>
                  <a:pt x="149" y="7573"/>
                  <a:pt x="143" y="7489"/>
                  <a:pt x="143" y="7404"/>
                </a:cubicBezTo>
                <a:lnTo>
                  <a:pt x="143" y="7388"/>
                </a:lnTo>
                <a:cubicBezTo>
                  <a:pt x="143" y="7351"/>
                  <a:pt x="112" y="7320"/>
                  <a:pt x="75" y="7320"/>
                </a:cubicBezTo>
                <a:cubicBezTo>
                  <a:pt x="72" y="7319"/>
                  <a:pt x="69" y="7319"/>
                  <a:pt x="66" y="7319"/>
                </a:cubicBezTo>
                <a:close/>
                <a:moveTo>
                  <a:pt x="3687" y="7681"/>
                </a:moveTo>
                <a:cubicBezTo>
                  <a:pt x="3663" y="7681"/>
                  <a:pt x="3638" y="7693"/>
                  <a:pt x="3622" y="7721"/>
                </a:cubicBezTo>
                <a:cubicBezTo>
                  <a:pt x="3580" y="7801"/>
                  <a:pt x="3532" y="7880"/>
                  <a:pt x="3480" y="7954"/>
                </a:cubicBezTo>
                <a:cubicBezTo>
                  <a:pt x="3458" y="7986"/>
                  <a:pt x="3464" y="8028"/>
                  <a:pt x="3495" y="8054"/>
                </a:cubicBezTo>
                <a:cubicBezTo>
                  <a:pt x="3506" y="8060"/>
                  <a:pt x="3522" y="8065"/>
                  <a:pt x="3538" y="8065"/>
                </a:cubicBezTo>
                <a:cubicBezTo>
                  <a:pt x="3559" y="8065"/>
                  <a:pt x="3580" y="8054"/>
                  <a:pt x="3596" y="8039"/>
                </a:cubicBezTo>
                <a:cubicBezTo>
                  <a:pt x="3654" y="7959"/>
                  <a:pt x="3707" y="7875"/>
                  <a:pt x="3749" y="7785"/>
                </a:cubicBezTo>
                <a:cubicBezTo>
                  <a:pt x="3781" y="7728"/>
                  <a:pt x="3735" y="7681"/>
                  <a:pt x="3687" y="7681"/>
                </a:cubicBezTo>
                <a:close/>
                <a:moveTo>
                  <a:pt x="181" y="7884"/>
                </a:moveTo>
                <a:cubicBezTo>
                  <a:pt x="139" y="7884"/>
                  <a:pt x="98" y="7921"/>
                  <a:pt x="112" y="7975"/>
                </a:cubicBezTo>
                <a:cubicBezTo>
                  <a:pt x="143" y="8065"/>
                  <a:pt x="191" y="8155"/>
                  <a:pt x="244" y="8240"/>
                </a:cubicBezTo>
                <a:cubicBezTo>
                  <a:pt x="255" y="8255"/>
                  <a:pt x="281" y="8271"/>
                  <a:pt x="302" y="8271"/>
                </a:cubicBezTo>
                <a:cubicBezTo>
                  <a:pt x="318" y="8271"/>
                  <a:pt x="329" y="8266"/>
                  <a:pt x="344" y="8261"/>
                </a:cubicBezTo>
                <a:cubicBezTo>
                  <a:pt x="376" y="8240"/>
                  <a:pt x="387" y="8197"/>
                  <a:pt x="366" y="8165"/>
                </a:cubicBezTo>
                <a:cubicBezTo>
                  <a:pt x="318" y="8086"/>
                  <a:pt x="276" y="8007"/>
                  <a:pt x="244" y="7922"/>
                </a:cubicBezTo>
                <a:cubicBezTo>
                  <a:pt x="229" y="7896"/>
                  <a:pt x="205" y="7884"/>
                  <a:pt x="181" y="7884"/>
                </a:cubicBezTo>
                <a:close/>
                <a:moveTo>
                  <a:pt x="3348" y="8135"/>
                </a:moveTo>
                <a:cubicBezTo>
                  <a:pt x="3332" y="8135"/>
                  <a:pt x="3315" y="8141"/>
                  <a:pt x="3300" y="8155"/>
                </a:cubicBezTo>
                <a:cubicBezTo>
                  <a:pt x="3236" y="8218"/>
                  <a:pt x="3168" y="8277"/>
                  <a:pt x="3094" y="8335"/>
                </a:cubicBezTo>
                <a:cubicBezTo>
                  <a:pt x="3030" y="8372"/>
                  <a:pt x="3062" y="8467"/>
                  <a:pt x="3136" y="8467"/>
                </a:cubicBezTo>
                <a:cubicBezTo>
                  <a:pt x="3146" y="8462"/>
                  <a:pt x="3162" y="8456"/>
                  <a:pt x="3178" y="8451"/>
                </a:cubicBezTo>
                <a:cubicBezTo>
                  <a:pt x="3258" y="8393"/>
                  <a:pt x="3332" y="8329"/>
                  <a:pt x="3400" y="8261"/>
                </a:cubicBezTo>
                <a:cubicBezTo>
                  <a:pt x="3454" y="8207"/>
                  <a:pt x="3405" y="8135"/>
                  <a:pt x="3348" y="8135"/>
                </a:cubicBezTo>
                <a:close/>
                <a:moveTo>
                  <a:pt x="479" y="8348"/>
                </a:moveTo>
                <a:cubicBezTo>
                  <a:pt x="461" y="8348"/>
                  <a:pt x="442" y="8356"/>
                  <a:pt x="429" y="8372"/>
                </a:cubicBezTo>
                <a:cubicBezTo>
                  <a:pt x="403" y="8398"/>
                  <a:pt x="403" y="8446"/>
                  <a:pt x="429" y="8472"/>
                </a:cubicBezTo>
                <a:cubicBezTo>
                  <a:pt x="503" y="8541"/>
                  <a:pt x="577" y="8604"/>
                  <a:pt x="662" y="8657"/>
                </a:cubicBezTo>
                <a:cubicBezTo>
                  <a:pt x="677" y="8668"/>
                  <a:pt x="688" y="8673"/>
                  <a:pt x="704" y="8673"/>
                </a:cubicBezTo>
                <a:cubicBezTo>
                  <a:pt x="725" y="8668"/>
                  <a:pt x="746" y="8657"/>
                  <a:pt x="762" y="8636"/>
                </a:cubicBezTo>
                <a:cubicBezTo>
                  <a:pt x="783" y="8604"/>
                  <a:pt x="773" y="8562"/>
                  <a:pt x="741" y="8541"/>
                </a:cubicBezTo>
                <a:cubicBezTo>
                  <a:pt x="662" y="8488"/>
                  <a:pt x="593" y="8435"/>
                  <a:pt x="529" y="8372"/>
                </a:cubicBezTo>
                <a:cubicBezTo>
                  <a:pt x="516" y="8356"/>
                  <a:pt x="498" y="8348"/>
                  <a:pt x="479" y="8348"/>
                </a:cubicBezTo>
                <a:close/>
                <a:moveTo>
                  <a:pt x="2892" y="8470"/>
                </a:moveTo>
                <a:cubicBezTo>
                  <a:pt x="2881" y="8470"/>
                  <a:pt x="2870" y="8473"/>
                  <a:pt x="2861" y="8477"/>
                </a:cubicBezTo>
                <a:cubicBezTo>
                  <a:pt x="2776" y="8520"/>
                  <a:pt x="2692" y="8557"/>
                  <a:pt x="2607" y="8588"/>
                </a:cubicBezTo>
                <a:cubicBezTo>
                  <a:pt x="2533" y="8615"/>
                  <a:pt x="2549" y="8726"/>
                  <a:pt x="2628" y="8726"/>
                </a:cubicBezTo>
                <a:cubicBezTo>
                  <a:pt x="2639" y="8726"/>
                  <a:pt x="2650" y="8726"/>
                  <a:pt x="2655" y="8721"/>
                </a:cubicBezTo>
                <a:cubicBezTo>
                  <a:pt x="2745" y="8689"/>
                  <a:pt x="2835" y="8652"/>
                  <a:pt x="2924" y="8604"/>
                </a:cubicBezTo>
                <a:cubicBezTo>
                  <a:pt x="2956" y="8588"/>
                  <a:pt x="2972" y="8546"/>
                  <a:pt x="2956" y="8509"/>
                </a:cubicBezTo>
                <a:cubicBezTo>
                  <a:pt x="2941" y="8483"/>
                  <a:pt x="2916" y="8470"/>
                  <a:pt x="2892" y="8470"/>
                </a:cubicBezTo>
                <a:close/>
                <a:moveTo>
                  <a:pt x="2357" y="8666"/>
                </a:moveTo>
                <a:cubicBezTo>
                  <a:pt x="2353" y="8666"/>
                  <a:pt x="2348" y="8667"/>
                  <a:pt x="2343" y="8668"/>
                </a:cubicBezTo>
                <a:cubicBezTo>
                  <a:pt x="2248" y="8689"/>
                  <a:pt x="2158" y="8710"/>
                  <a:pt x="2068" y="8726"/>
                </a:cubicBezTo>
                <a:cubicBezTo>
                  <a:pt x="1983" y="8742"/>
                  <a:pt x="1994" y="8863"/>
                  <a:pt x="2079" y="8869"/>
                </a:cubicBezTo>
                <a:lnTo>
                  <a:pt x="2089" y="8869"/>
                </a:lnTo>
                <a:cubicBezTo>
                  <a:pt x="2184" y="8853"/>
                  <a:pt x="2279" y="8832"/>
                  <a:pt x="2375" y="8805"/>
                </a:cubicBezTo>
                <a:cubicBezTo>
                  <a:pt x="2454" y="8780"/>
                  <a:pt x="2431" y="8666"/>
                  <a:pt x="2357" y="8666"/>
                </a:cubicBezTo>
                <a:close/>
                <a:moveTo>
                  <a:pt x="960" y="8660"/>
                </a:moveTo>
                <a:cubicBezTo>
                  <a:pt x="893" y="8660"/>
                  <a:pt x="863" y="8761"/>
                  <a:pt x="931" y="8795"/>
                </a:cubicBezTo>
                <a:cubicBezTo>
                  <a:pt x="1021" y="8832"/>
                  <a:pt x="1116" y="8858"/>
                  <a:pt x="1217" y="8874"/>
                </a:cubicBezTo>
                <a:lnTo>
                  <a:pt x="1227" y="8874"/>
                </a:lnTo>
                <a:lnTo>
                  <a:pt x="1233" y="8879"/>
                </a:lnTo>
                <a:cubicBezTo>
                  <a:pt x="1234" y="8879"/>
                  <a:pt x="1236" y="8879"/>
                  <a:pt x="1238" y="8879"/>
                </a:cubicBezTo>
                <a:cubicBezTo>
                  <a:pt x="1323" y="8879"/>
                  <a:pt x="1337" y="8747"/>
                  <a:pt x="1243" y="8736"/>
                </a:cubicBezTo>
                <a:cubicBezTo>
                  <a:pt x="1153" y="8721"/>
                  <a:pt x="1069" y="8694"/>
                  <a:pt x="979" y="8662"/>
                </a:cubicBezTo>
                <a:cubicBezTo>
                  <a:pt x="972" y="8661"/>
                  <a:pt x="966" y="8660"/>
                  <a:pt x="960" y="8660"/>
                </a:cubicBezTo>
                <a:close/>
                <a:moveTo>
                  <a:pt x="1801" y="8762"/>
                </a:moveTo>
                <a:cubicBezTo>
                  <a:pt x="1798" y="8762"/>
                  <a:pt x="1796" y="8763"/>
                  <a:pt x="1793" y="8763"/>
                </a:cubicBezTo>
                <a:cubicBezTo>
                  <a:pt x="1730" y="8768"/>
                  <a:pt x="1671" y="8768"/>
                  <a:pt x="1613" y="8768"/>
                </a:cubicBezTo>
                <a:lnTo>
                  <a:pt x="1518" y="8768"/>
                </a:lnTo>
                <a:cubicBezTo>
                  <a:pt x="1481" y="8768"/>
                  <a:pt x="1449" y="8800"/>
                  <a:pt x="1444" y="8837"/>
                </a:cubicBezTo>
                <a:cubicBezTo>
                  <a:pt x="1439" y="8874"/>
                  <a:pt x="1471" y="8906"/>
                  <a:pt x="1508" y="8911"/>
                </a:cubicBezTo>
                <a:lnTo>
                  <a:pt x="1613" y="8911"/>
                </a:lnTo>
                <a:cubicBezTo>
                  <a:pt x="1677" y="8911"/>
                  <a:pt x="1735" y="8906"/>
                  <a:pt x="1804" y="8906"/>
                </a:cubicBezTo>
                <a:cubicBezTo>
                  <a:pt x="1841" y="8900"/>
                  <a:pt x="1872" y="8869"/>
                  <a:pt x="1867" y="8826"/>
                </a:cubicBezTo>
                <a:cubicBezTo>
                  <a:pt x="1867" y="8792"/>
                  <a:pt x="1835" y="8762"/>
                  <a:pt x="1801" y="87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0" name="Google Shape;1070;p27"/>
          <p:cNvGrpSpPr/>
          <p:nvPr/>
        </p:nvGrpSpPr>
        <p:grpSpPr>
          <a:xfrm>
            <a:off x="637413" y="640274"/>
            <a:ext cx="731544" cy="484731"/>
            <a:chOff x="1472393" y="613278"/>
            <a:chExt cx="756822" cy="500600"/>
          </a:xfrm>
        </p:grpSpPr>
        <p:sp>
          <p:nvSpPr>
            <p:cNvPr id="1071" name="Google Shape;1071;p27"/>
            <p:cNvSpPr/>
            <p:nvPr/>
          </p:nvSpPr>
          <p:spPr>
            <a:xfrm>
              <a:off x="1472393" y="613504"/>
              <a:ext cx="756822" cy="500148"/>
            </a:xfrm>
            <a:custGeom>
              <a:avLst/>
              <a:gdLst/>
              <a:ahLst/>
              <a:cxnLst/>
              <a:rect l="l" t="t" r="r" b="b"/>
              <a:pathLst>
                <a:path w="8371" h="5532" extrusionOk="0">
                  <a:moveTo>
                    <a:pt x="4448" y="0"/>
                  </a:moveTo>
                  <a:cubicBezTo>
                    <a:pt x="4110" y="0"/>
                    <a:pt x="3751" y="53"/>
                    <a:pt x="3369" y="171"/>
                  </a:cubicBezTo>
                  <a:cubicBezTo>
                    <a:pt x="1" y="1212"/>
                    <a:pt x="1492" y="5532"/>
                    <a:pt x="1492" y="5532"/>
                  </a:cubicBezTo>
                  <a:lnTo>
                    <a:pt x="1957" y="5363"/>
                  </a:lnTo>
                  <a:cubicBezTo>
                    <a:pt x="1968" y="5389"/>
                    <a:pt x="1989" y="5410"/>
                    <a:pt x="2015" y="5410"/>
                  </a:cubicBezTo>
                  <a:cubicBezTo>
                    <a:pt x="2020" y="5413"/>
                    <a:pt x="2026" y="5414"/>
                    <a:pt x="2031" y="5414"/>
                  </a:cubicBezTo>
                  <a:cubicBezTo>
                    <a:pt x="2036" y="5414"/>
                    <a:pt x="2042" y="5413"/>
                    <a:pt x="2047" y="5410"/>
                  </a:cubicBezTo>
                  <a:cubicBezTo>
                    <a:pt x="2084" y="5400"/>
                    <a:pt x="2105" y="5357"/>
                    <a:pt x="2095" y="5320"/>
                  </a:cubicBezTo>
                  <a:lnTo>
                    <a:pt x="2650" y="5114"/>
                  </a:lnTo>
                  <a:cubicBezTo>
                    <a:pt x="2660" y="5140"/>
                    <a:pt x="2681" y="5156"/>
                    <a:pt x="2708" y="5162"/>
                  </a:cubicBezTo>
                  <a:cubicBezTo>
                    <a:pt x="2710" y="5162"/>
                    <a:pt x="2713" y="5162"/>
                    <a:pt x="2715" y="5162"/>
                  </a:cubicBezTo>
                  <a:cubicBezTo>
                    <a:pt x="2764" y="5162"/>
                    <a:pt x="2802" y="5112"/>
                    <a:pt x="2787" y="5066"/>
                  </a:cubicBezTo>
                  <a:lnTo>
                    <a:pt x="3337" y="4866"/>
                  </a:lnTo>
                  <a:cubicBezTo>
                    <a:pt x="3342" y="4892"/>
                    <a:pt x="3363" y="4908"/>
                    <a:pt x="3390" y="4913"/>
                  </a:cubicBezTo>
                  <a:cubicBezTo>
                    <a:pt x="3406" y="4913"/>
                    <a:pt x="3416" y="4913"/>
                    <a:pt x="3427" y="4908"/>
                  </a:cubicBezTo>
                  <a:cubicBezTo>
                    <a:pt x="3464" y="4897"/>
                    <a:pt x="3485" y="4855"/>
                    <a:pt x="3469" y="4818"/>
                  </a:cubicBezTo>
                  <a:lnTo>
                    <a:pt x="3971" y="4638"/>
                  </a:lnTo>
                  <a:cubicBezTo>
                    <a:pt x="3971" y="4638"/>
                    <a:pt x="3437" y="2989"/>
                    <a:pt x="4294" y="2851"/>
                  </a:cubicBezTo>
                  <a:cubicBezTo>
                    <a:pt x="4336" y="2844"/>
                    <a:pt x="4378" y="2841"/>
                    <a:pt x="4419" y="2841"/>
                  </a:cubicBezTo>
                  <a:cubicBezTo>
                    <a:pt x="5202" y="2841"/>
                    <a:pt x="5684" y="4030"/>
                    <a:pt x="5684" y="4030"/>
                  </a:cubicBezTo>
                  <a:lnTo>
                    <a:pt x="6324" y="3829"/>
                  </a:lnTo>
                  <a:cubicBezTo>
                    <a:pt x="6329" y="3835"/>
                    <a:pt x="6329" y="3835"/>
                    <a:pt x="6329" y="3840"/>
                  </a:cubicBezTo>
                  <a:cubicBezTo>
                    <a:pt x="6340" y="3866"/>
                    <a:pt x="6364" y="3881"/>
                    <a:pt x="6390" y="3881"/>
                  </a:cubicBezTo>
                  <a:cubicBezTo>
                    <a:pt x="6401" y="3881"/>
                    <a:pt x="6413" y="3878"/>
                    <a:pt x="6425" y="3872"/>
                  </a:cubicBezTo>
                  <a:cubicBezTo>
                    <a:pt x="6456" y="3861"/>
                    <a:pt x="6472" y="3824"/>
                    <a:pt x="6462" y="3787"/>
                  </a:cubicBezTo>
                  <a:lnTo>
                    <a:pt x="7107" y="3591"/>
                  </a:lnTo>
                  <a:lnTo>
                    <a:pt x="7112" y="3602"/>
                  </a:lnTo>
                  <a:cubicBezTo>
                    <a:pt x="7127" y="3625"/>
                    <a:pt x="7154" y="3640"/>
                    <a:pt x="7182" y="3640"/>
                  </a:cubicBezTo>
                  <a:cubicBezTo>
                    <a:pt x="7192" y="3640"/>
                    <a:pt x="7202" y="3638"/>
                    <a:pt x="7212" y="3634"/>
                  </a:cubicBezTo>
                  <a:cubicBezTo>
                    <a:pt x="7244" y="3618"/>
                    <a:pt x="7255" y="3581"/>
                    <a:pt x="7244" y="3549"/>
                  </a:cubicBezTo>
                  <a:lnTo>
                    <a:pt x="7831" y="3369"/>
                  </a:lnTo>
                  <a:lnTo>
                    <a:pt x="7868" y="3369"/>
                  </a:lnTo>
                  <a:cubicBezTo>
                    <a:pt x="7878" y="3364"/>
                    <a:pt x="7889" y="3359"/>
                    <a:pt x="7900" y="3348"/>
                  </a:cubicBezTo>
                  <a:lnTo>
                    <a:pt x="8370" y="3200"/>
                  </a:lnTo>
                  <a:cubicBezTo>
                    <a:pt x="8370" y="3200"/>
                    <a:pt x="7086" y="0"/>
                    <a:pt x="4448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2" name="Google Shape;1072;p27"/>
            <p:cNvGrpSpPr/>
            <p:nvPr/>
          </p:nvGrpSpPr>
          <p:grpSpPr>
            <a:xfrm>
              <a:off x="1472438" y="613278"/>
              <a:ext cx="756732" cy="500600"/>
              <a:chOff x="2325411" y="613278"/>
              <a:chExt cx="756732" cy="500600"/>
            </a:xfrm>
          </p:grpSpPr>
          <p:sp>
            <p:nvSpPr>
              <p:cNvPr id="1073" name="Google Shape;1073;p27"/>
              <p:cNvSpPr/>
              <p:nvPr/>
            </p:nvSpPr>
            <p:spPr>
              <a:xfrm>
                <a:off x="2585972" y="808654"/>
                <a:ext cx="317430" cy="24266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684" extrusionOk="0">
                    <a:moveTo>
                      <a:pt x="1580" y="1"/>
                    </a:moveTo>
                    <a:cubicBezTo>
                      <a:pt x="1399" y="1"/>
                      <a:pt x="1209" y="40"/>
                      <a:pt x="1010" y="130"/>
                    </a:cubicBezTo>
                    <a:cubicBezTo>
                      <a:pt x="0" y="590"/>
                      <a:pt x="286" y="1948"/>
                      <a:pt x="518" y="2683"/>
                    </a:cubicBezTo>
                    <a:lnTo>
                      <a:pt x="1089" y="2472"/>
                    </a:lnTo>
                    <a:cubicBezTo>
                      <a:pt x="1089" y="2472"/>
                      <a:pt x="555" y="822"/>
                      <a:pt x="1412" y="690"/>
                    </a:cubicBezTo>
                    <a:cubicBezTo>
                      <a:pt x="1453" y="684"/>
                      <a:pt x="1494" y="681"/>
                      <a:pt x="1533" y="681"/>
                    </a:cubicBezTo>
                    <a:cubicBezTo>
                      <a:pt x="2318" y="681"/>
                      <a:pt x="2797" y="1864"/>
                      <a:pt x="2797" y="1864"/>
                    </a:cubicBezTo>
                    <a:lnTo>
                      <a:pt x="3511" y="1647"/>
                    </a:lnTo>
                    <a:cubicBezTo>
                      <a:pt x="3205" y="1062"/>
                      <a:pt x="2520" y="1"/>
                      <a:pt x="15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7"/>
              <p:cNvSpPr/>
              <p:nvPr/>
            </p:nvSpPr>
            <p:spPr>
              <a:xfrm>
                <a:off x="2325411" y="613278"/>
                <a:ext cx="756732" cy="500600"/>
              </a:xfrm>
              <a:custGeom>
                <a:avLst/>
                <a:gdLst/>
                <a:ahLst/>
                <a:cxnLst/>
                <a:rect l="l" t="t" r="r" b="b"/>
                <a:pathLst>
                  <a:path w="8370" h="5537" extrusionOk="0">
                    <a:moveTo>
                      <a:pt x="4448" y="0"/>
                    </a:moveTo>
                    <a:cubicBezTo>
                      <a:pt x="4110" y="0"/>
                      <a:pt x="3750" y="53"/>
                      <a:pt x="3369" y="171"/>
                    </a:cubicBezTo>
                    <a:cubicBezTo>
                      <a:pt x="1" y="1217"/>
                      <a:pt x="1492" y="5537"/>
                      <a:pt x="1492" y="5537"/>
                    </a:cubicBezTo>
                    <a:lnTo>
                      <a:pt x="2020" y="5347"/>
                    </a:lnTo>
                    <a:cubicBezTo>
                      <a:pt x="1671" y="4321"/>
                      <a:pt x="1079" y="1820"/>
                      <a:pt x="3363" y="948"/>
                    </a:cubicBezTo>
                    <a:cubicBezTo>
                      <a:pt x="3874" y="751"/>
                      <a:pt x="4333" y="667"/>
                      <a:pt x="4745" y="667"/>
                    </a:cubicBezTo>
                    <a:cubicBezTo>
                      <a:pt x="6701" y="667"/>
                      <a:pt x="7594" y="2566"/>
                      <a:pt x="7878" y="3348"/>
                    </a:cubicBezTo>
                    <a:lnTo>
                      <a:pt x="8370" y="3200"/>
                    </a:lnTo>
                    <a:cubicBezTo>
                      <a:pt x="8370" y="3200"/>
                      <a:pt x="7086" y="0"/>
                      <a:pt x="44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7"/>
              <p:cNvSpPr/>
              <p:nvPr/>
            </p:nvSpPr>
            <p:spPr>
              <a:xfrm>
                <a:off x="2422963" y="673581"/>
                <a:ext cx="615240" cy="423119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4680" extrusionOk="0">
                    <a:moveTo>
                      <a:pt x="3664" y="0"/>
                    </a:moveTo>
                    <a:cubicBezTo>
                      <a:pt x="3253" y="0"/>
                      <a:pt x="2794" y="84"/>
                      <a:pt x="2284" y="281"/>
                    </a:cubicBezTo>
                    <a:cubicBezTo>
                      <a:pt x="0" y="1153"/>
                      <a:pt x="592" y="3654"/>
                      <a:pt x="941" y="4680"/>
                    </a:cubicBezTo>
                    <a:lnTo>
                      <a:pt x="1645" y="4426"/>
                    </a:lnTo>
                    <a:cubicBezTo>
                      <a:pt x="1280" y="3353"/>
                      <a:pt x="846" y="1185"/>
                      <a:pt x="3109" y="720"/>
                    </a:cubicBezTo>
                    <a:cubicBezTo>
                      <a:pt x="3232" y="694"/>
                      <a:pt x="3353" y="682"/>
                      <a:pt x="3470" y="682"/>
                    </a:cubicBezTo>
                    <a:cubicBezTo>
                      <a:pt x="4768" y="682"/>
                      <a:pt x="5699" y="2137"/>
                      <a:pt x="6096" y="2898"/>
                    </a:cubicBezTo>
                    <a:lnTo>
                      <a:pt x="6805" y="2681"/>
                    </a:lnTo>
                    <a:cubicBezTo>
                      <a:pt x="6516" y="1904"/>
                      <a:pt x="5622" y="0"/>
                      <a:pt x="36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7"/>
              <p:cNvSpPr/>
              <p:nvPr/>
            </p:nvSpPr>
            <p:spPr>
              <a:xfrm>
                <a:off x="2499450" y="735331"/>
                <a:ext cx="474743" cy="33840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743" extrusionOk="0">
                    <a:moveTo>
                      <a:pt x="2619" y="0"/>
                    </a:moveTo>
                    <a:cubicBezTo>
                      <a:pt x="2503" y="0"/>
                      <a:pt x="2384" y="12"/>
                      <a:pt x="2263" y="37"/>
                    </a:cubicBezTo>
                    <a:cubicBezTo>
                      <a:pt x="0" y="497"/>
                      <a:pt x="428" y="2670"/>
                      <a:pt x="793" y="3743"/>
                    </a:cubicBezTo>
                    <a:lnTo>
                      <a:pt x="1475" y="3494"/>
                    </a:lnTo>
                    <a:cubicBezTo>
                      <a:pt x="1237" y="2759"/>
                      <a:pt x="957" y="1401"/>
                      <a:pt x="1967" y="941"/>
                    </a:cubicBezTo>
                    <a:cubicBezTo>
                      <a:pt x="2165" y="852"/>
                      <a:pt x="2354" y="814"/>
                      <a:pt x="2534" y="814"/>
                    </a:cubicBezTo>
                    <a:cubicBezTo>
                      <a:pt x="3474" y="814"/>
                      <a:pt x="4157" y="1872"/>
                      <a:pt x="4468" y="2458"/>
                    </a:cubicBezTo>
                    <a:lnTo>
                      <a:pt x="5250" y="2215"/>
                    </a:lnTo>
                    <a:cubicBezTo>
                      <a:pt x="4847" y="1453"/>
                      <a:pt x="3914" y="0"/>
                      <a:pt x="2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7"/>
              <p:cNvSpPr/>
              <p:nvPr/>
            </p:nvSpPr>
            <p:spPr>
              <a:xfrm>
                <a:off x="2441588" y="663817"/>
                <a:ext cx="599961" cy="43912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4857" extrusionOk="0">
                    <a:moveTo>
                      <a:pt x="3370" y="1"/>
                    </a:moveTo>
                    <a:cubicBezTo>
                      <a:pt x="3096" y="1"/>
                      <a:pt x="2801" y="36"/>
                      <a:pt x="2485" y="114"/>
                    </a:cubicBezTo>
                    <a:cubicBezTo>
                      <a:pt x="1698" y="310"/>
                      <a:pt x="1121" y="727"/>
                      <a:pt x="778" y="1351"/>
                    </a:cubicBezTo>
                    <a:cubicBezTo>
                      <a:pt x="0" y="2757"/>
                      <a:pt x="640" y="4724"/>
                      <a:pt x="667" y="4809"/>
                    </a:cubicBezTo>
                    <a:cubicBezTo>
                      <a:pt x="677" y="4835"/>
                      <a:pt x="698" y="4851"/>
                      <a:pt x="725" y="4856"/>
                    </a:cubicBezTo>
                    <a:lnTo>
                      <a:pt x="762" y="4856"/>
                    </a:lnTo>
                    <a:cubicBezTo>
                      <a:pt x="799" y="4840"/>
                      <a:pt x="820" y="4798"/>
                      <a:pt x="804" y="4761"/>
                    </a:cubicBezTo>
                    <a:cubicBezTo>
                      <a:pt x="799" y="4745"/>
                      <a:pt x="159" y="2779"/>
                      <a:pt x="905" y="1420"/>
                    </a:cubicBezTo>
                    <a:cubicBezTo>
                      <a:pt x="1227" y="833"/>
                      <a:pt x="1772" y="436"/>
                      <a:pt x="2522" y="257"/>
                    </a:cubicBezTo>
                    <a:cubicBezTo>
                      <a:pt x="2822" y="182"/>
                      <a:pt x="3110" y="145"/>
                      <a:pt x="3386" y="145"/>
                    </a:cubicBezTo>
                    <a:cubicBezTo>
                      <a:pt x="4249" y="145"/>
                      <a:pt x="4994" y="507"/>
                      <a:pt x="5615" y="1224"/>
                    </a:cubicBezTo>
                    <a:cubicBezTo>
                      <a:pt x="6001" y="1674"/>
                      <a:pt x="6297" y="2197"/>
                      <a:pt x="6488" y="2757"/>
                    </a:cubicBezTo>
                    <a:cubicBezTo>
                      <a:pt x="6496" y="2788"/>
                      <a:pt x="6527" y="2808"/>
                      <a:pt x="6558" y="2808"/>
                    </a:cubicBezTo>
                    <a:cubicBezTo>
                      <a:pt x="6564" y="2808"/>
                      <a:pt x="6571" y="2807"/>
                      <a:pt x="6577" y="2805"/>
                    </a:cubicBezTo>
                    <a:cubicBezTo>
                      <a:pt x="6614" y="2794"/>
                      <a:pt x="6636" y="2752"/>
                      <a:pt x="6625" y="2715"/>
                    </a:cubicBezTo>
                    <a:cubicBezTo>
                      <a:pt x="6616" y="2687"/>
                      <a:pt x="5771" y="1"/>
                      <a:pt x="3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7"/>
              <p:cNvSpPr/>
              <p:nvPr/>
            </p:nvSpPr>
            <p:spPr>
              <a:xfrm>
                <a:off x="2516176" y="729093"/>
                <a:ext cx="466244" cy="350972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3882" extrusionOk="0">
                    <a:moveTo>
                      <a:pt x="2368" y="0"/>
                    </a:moveTo>
                    <a:cubicBezTo>
                      <a:pt x="2178" y="0"/>
                      <a:pt x="1980" y="31"/>
                      <a:pt x="1777" y="100"/>
                    </a:cubicBezTo>
                    <a:cubicBezTo>
                      <a:pt x="1206" y="296"/>
                      <a:pt x="793" y="645"/>
                      <a:pt x="550" y="1142"/>
                    </a:cubicBezTo>
                    <a:cubicBezTo>
                      <a:pt x="0" y="2279"/>
                      <a:pt x="518" y="3770"/>
                      <a:pt x="540" y="3833"/>
                    </a:cubicBezTo>
                    <a:cubicBezTo>
                      <a:pt x="550" y="3859"/>
                      <a:pt x="571" y="3875"/>
                      <a:pt x="598" y="3881"/>
                    </a:cubicBezTo>
                    <a:cubicBezTo>
                      <a:pt x="602" y="3881"/>
                      <a:pt x="607" y="3882"/>
                      <a:pt x="611" y="3882"/>
                    </a:cubicBezTo>
                    <a:cubicBezTo>
                      <a:pt x="657" y="3882"/>
                      <a:pt x="691" y="3834"/>
                      <a:pt x="672" y="3785"/>
                    </a:cubicBezTo>
                    <a:cubicBezTo>
                      <a:pt x="666" y="3775"/>
                      <a:pt x="154" y="2289"/>
                      <a:pt x="677" y="1211"/>
                    </a:cubicBezTo>
                    <a:cubicBezTo>
                      <a:pt x="904" y="745"/>
                      <a:pt x="1285" y="423"/>
                      <a:pt x="1819" y="238"/>
                    </a:cubicBezTo>
                    <a:cubicBezTo>
                      <a:pt x="2005" y="175"/>
                      <a:pt x="2186" y="146"/>
                      <a:pt x="2362" y="146"/>
                    </a:cubicBezTo>
                    <a:cubicBezTo>
                      <a:pt x="3892" y="146"/>
                      <a:pt x="4982" y="2297"/>
                      <a:pt x="4996" y="2321"/>
                    </a:cubicBezTo>
                    <a:cubicBezTo>
                      <a:pt x="5010" y="2349"/>
                      <a:pt x="5034" y="2361"/>
                      <a:pt x="5058" y="2361"/>
                    </a:cubicBezTo>
                    <a:cubicBezTo>
                      <a:pt x="5107" y="2361"/>
                      <a:pt x="5157" y="2312"/>
                      <a:pt x="5129" y="2252"/>
                    </a:cubicBezTo>
                    <a:cubicBezTo>
                      <a:pt x="5114" y="2229"/>
                      <a:pt x="3987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7"/>
              <p:cNvSpPr/>
              <p:nvPr/>
            </p:nvSpPr>
            <p:spPr>
              <a:xfrm>
                <a:off x="2588323" y="802144"/>
                <a:ext cx="323306" cy="255860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30" extrusionOk="0">
                    <a:moveTo>
                      <a:pt x="1542" y="1"/>
                    </a:moveTo>
                    <a:cubicBezTo>
                      <a:pt x="1402" y="1"/>
                      <a:pt x="1261" y="23"/>
                      <a:pt x="1121" y="70"/>
                    </a:cubicBezTo>
                    <a:cubicBezTo>
                      <a:pt x="815" y="165"/>
                      <a:pt x="556" y="381"/>
                      <a:pt x="413" y="672"/>
                    </a:cubicBezTo>
                    <a:cubicBezTo>
                      <a:pt x="1" y="1486"/>
                      <a:pt x="408" y="2724"/>
                      <a:pt x="429" y="2776"/>
                    </a:cubicBezTo>
                    <a:cubicBezTo>
                      <a:pt x="434" y="2803"/>
                      <a:pt x="455" y="2824"/>
                      <a:pt x="482" y="2829"/>
                    </a:cubicBezTo>
                    <a:cubicBezTo>
                      <a:pt x="492" y="2829"/>
                      <a:pt x="503" y="2829"/>
                      <a:pt x="513" y="2824"/>
                    </a:cubicBezTo>
                    <a:cubicBezTo>
                      <a:pt x="556" y="2808"/>
                      <a:pt x="572" y="2771"/>
                      <a:pt x="561" y="2734"/>
                    </a:cubicBezTo>
                    <a:cubicBezTo>
                      <a:pt x="556" y="2718"/>
                      <a:pt x="159" y="1497"/>
                      <a:pt x="540" y="736"/>
                    </a:cubicBezTo>
                    <a:cubicBezTo>
                      <a:pt x="667" y="482"/>
                      <a:pt x="894" y="286"/>
                      <a:pt x="1164" y="207"/>
                    </a:cubicBezTo>
                    <a:cubicBezTo>
                      <a:pt x="1292" y="165"/>
                      <a:pt x="1416" y="146"/>
                      <a:pt x="1537" y="146"/>
                    </a:cubicBezTo>
                    <a:cubicBezTo>
                      <a:pt x="2637" y="146"/>
                      <a:pt x="3406" y="1732"/>
                      <a:pt x="3416" y="1751"/>
                    </a:cubicBezTo>
                    <a:cubicBezTo>
                      <a:pt x="3430" y="1781"/>
                      <a:pt x="3455" y="1794"/>
                      <a:pt x="3480" y="1794"/>
                    </a:cubicBezTo>
                    <a:cubicBezTo>
                      <a:pt x="3528" y="1794"/>
                      <a:pt x="3576" y="1747"/>
                      <a:pt x="3548" y="1687"/>
                    </a:cubicBezTo>
                    <a:cubicBezTo>
                      <a:pt x="3368" y="1333"/>
                      <a:pt x="3146" y="1005"/>
                      <a:pt x="2882" y="709"/>
                    </a:cubicBezTo>
                    <a:cubicBezTo>
                      <a:pt x="2454" y="241"/>
                      <a:pt x="1998" y="1"/>
                      <a:pt x="1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0" name="Google Shape;1080;p27"/>
          <p:cNvGrpSpPr/>
          <p:nvPr/>
        </p:nvGrpSpPr>
        <p:grpSpPr>
          <a:xfrm>
            <a:off x="1151521" y="1179691"/>
            <a:ext cx="223202" cy="253961"/>
            <a:chOff x="1151521" y="1179691"/>
            <a:chExt cx="223202" cy="253961"/>
          </a:xfrm>
        </p:grpSpPr>
        <p:sp>
          <p:nvSpPr>
            <p:cNvPr id="1081" name="Google Shape;1081;p27"/>
            <p:cNvSpPr/>
            <p:nvPr/>
          </p:nvSpPr>
          <p:spPr>
            <a:xfrm>
              <a:off x="1151521" y="1179691"/>
              <a:ext cx="223202" cy="253961"/>
            </a:xfrm>
            <a:custGeom>
              <a:avLst/>
              <a:gdLst/>
              <a:ahLst/>
              <a:cxnLst/>
              <a:rect l="l" t="t" r="r" b="b"/>
              <a:pathLst>
                <a:path w="2264" h="2576" extrusionOk="0">
                  <a:moveTo>
                    <a:pt x="936" y="1"/>
                  </a:moveTo>
                  <a:lnTo>
                    <a:pt x="714" y="926"/>
                  </a:lnTo>
                  <a:lnTo>
                    <a:pt x="1" y="1301"/>
                  </a:lnTo>
                  <a:lnTo>
                    <a:pt x="788" y="1629"/>
                  </a:lnTo>
                  <a:lnTo>
                    <a:pt x="788" y="2576"/>
                  </a:lnTo>
                  <a:lnTo>
                    <a:pt x="1460" y="1962"/>
                  </a:lnTo>
                  <a:lnTo>
                    <a:pt x="2210" y="2179"/>
                  </a:lnTo>
                  <a:lnTo>
                    <a:pt x="1930" y="1370"/>
                  </a:lnTo>
                  <a:lnTo>
                    <a:pt x="2263" y="693"/>
                  </a:lnTo>
                  <a:lnTo>
                    <a:pt x="1444" y="7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1151817" y="1179691"/>
              <a:ext cx="222611" cy="253961"/>
            </a:xfrm>
            <a:custGeom>
              <a:avLst/>
              <a:gdLst/>
              <a:ahLst/>
              <a:cxnLst/>
              <a:rect l="l" t="t" r="r" b="b"/>
              <a:pathLst>
                <a:path w="2258" h="2576" extrusionOk="0">
                  <a:moveTo>
                    <a:pt x="931" y="1"/>
                  </a:moveTo>
                  <a:lnTo>
                    <a:pt x="714" y="926"/>
                  </a:lnTo>
                  <a:lnTo>
                    <a:pt x="0" y="1301"/>
                  </a:lnTo>
                  <a:lnTo>
                    <a:pt x="783" y="1629"/>
                  </a:lnTo>
                  <a:lnTo>
                    <a:pt x="783" y="2576"/>
                  </a:lnTo>
                  <a:lnTo>
                    <a:pt x="1459" y="1962"/>
                  </a:lnTo>
                  <a:lnTo>
                    <a:pt x="2205" y="2179"/>
                  </a:lnTo>
                  <a:lnTo>
                    <a:pt x="1925" y="1370"/>
                  </a:lnTo>
                  <a:lnTo>
                    <a:pt x="2258" y="693"/>
                  </a:lnTo>
                  <a:lnTo>
                    <a:pt x="2258" y="693"/>
                  </a:lnTo>
                  <a:lnTo>
                    <a:pt x="1438" y="74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17515" y="1476856"/>
            <a:ext cx="442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LỚP 10A5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81339" y="2182931"/>
            <a:ext cx="5952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BÀI 23. QUY TẮC ĐẾM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5177" y="2883877"/>
            <a:ext cx="4431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TIẾT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9765" y="3367469"/>
            <a:ext cx="486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GV: </a:t>
            </a:r>
            <a:r>
              <a:rPr lang="en-US" sz="3600" dirty="0" err="1" smtClean="0">
                <a:solidFill>
                  <a:srgbClr val="00B0F0"/>
                </a:solidFill>
              </a:rPr>
              <a:t>Nguyễn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Văn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Hảo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/>
      <p:bldP spid="2" grpId="0"/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Nhóm 81">
            <a:extLst>
              <a:ext uri="{FF2B5EF4-FFF2-40B4-BE49-F238E27FC236}">
                <a16:creationId xmlns:a16="http://schemas.microsoft.com/office/drawing/2014/main" xmlns="" id="{339C6FF7-79E6-450B-8173-1C34893C3066}"/>
              </a:ext>
            </a:extLst>
          </p:cNvPr>
          <p:cNvGrpSpPr/>
          <p:nvPr/>
        </p:nvGrpSpPr>
        <p:grpSpPr>
          <a:xfrm>
            <a:off x="1896602" y="113722"/>
            <a:ext cx="4938013" cy="3788713"/>
            <a:chOff x="3224719" y="2201889"/>
            <a:chExt cx="4208277" cy="3563537"/>
          </a:xfrm>
        </p:grpSpPr>
        <p:sp>
          <p:nvSpPr>
            <p:cNvPr id="110" name="Hình chữ nhật 32">
              <a:extLst>
                <a:ext uri="{FF2B5EF4-FFF2-40B4-BE49-F238E27FC236}">
                  <a16:creationId xmlns:a16="http://schemas.microsoft.com/office/drawing/2014/main" xmlns="" id="{F2EA87F6-5757-424F-8A24-647CE29F0489}"/>
                </a:ext>
              </a:extLst>
            </p:cNvPr>
            <p:cNvSpPr/>
            <p:nvPr/>
          </p:nvSpPr>
          <p:spPr>
            <a:xfrm>
              <a:off x="6254697" y="3090525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1</a:t>
              </a:r>
            </a:p>
          </p:txBody>
        </p:sp>
        <p:sp>
          <p:nvSpPr>
            <p:cNvPr id="111" name="Hình chữ nhật 33">
              <a:extLst>
                <a:ext uri="{FF2B5EF4-FFF2-40B4-BE49-F238E27FC236}">
                  <a16:creationId xmlns:a16="http://schemas.microsoft.com/office/drawing/2014/main" xmlns="" id="{C15B2308-93D0-4E01-9E1B-20E314FBA76A}"/>
                </a:ext>
              </a:extLst>
            </p:cNvPr>
            <p:cNvSpPr/>
            <p:nvPr/>
          </p:nvSpPr>
          <p:spPr>
            <a:xfrm>
              <a:off x="6276713" y="3705083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2</a:t>
              </a:r>
            </a:p>
          </p:txBody>
        </p:sp>
        <p:sp>
          <p:nvSpPr>
            <p:cNvPr id="112" name="Hình chữ nhật 37">
              <a:extLst>
                <a:ext uri="{FF2B5EF4-FFF2-40B4-BE49-F238E27FC236}">
                  <a16:creationId xmlns:a16="http://schemas.microsoft.com/office/drawing/2014/main" xmlns="" id="{41476B9A-619B-4A51-91A2-34DE62E378A7}"/>
                </a:ext>
              </a:extLst>
            </p:cNvPr>
            <p:cNvSpPr/>
            <p:nvPr/>
          </p:nvSpPr>
          <p:spPr>
            <a:xfrm>
              <a:off x="6276713" y="4247840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1</a:t>
              </a:r>
            </a:p>
          </p:txBody>
        </p:sp>
        <p:sp>
          <p:nvSpPr>
            <p:cNvPr id="113" name="Hình chữ nhật 39">
              <a:extLst>
                <a:ext uri="{FF2B5EF4-FFF2-40B4-BE49-F238E27FC236}">
                  <a16:creationId xmlns:a16="http://schemas.microsoft.com/office/drawing/2014/main" xmlns="" id="{297E65A2-560E-4091-8F9B-9CF37EAEA45C}"/>
                </a:ext>
              </a:extLst>
            </p:cNvPr>
            <p:cNvSpPr/>
            <p:nvPr/>
          </p:nvSpPr>
          <p:spPr>
            <a:xfrm>
              <a:off x="6276714" y="4772747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2</a:t>
              </a:r>
            </a:p>
          </p:txBody>
        </p:sp>
        <p:sp>
          <p:nvSpPr>
            <p:cNvPr id="114" name="Hình chữ nhật 40">
              <a:extLst>
                <a:ext uri="{FF2B5EF4-FFF2-40B4-BE49-F238E27FC236}">
                  <a16:creationId xmlns:a16="http://schemas.microsoft.com/office/drawing/2014/main" xmlns="" id="{AEEA8E54-3609-4E6F-BAC8-5D5BE7AD487C}"/>
                </a:ext>
              </a:extLst>
            </p:cNvPr>
            <p:cNvSpPr/>
            <p:nvPr/>
          </p:nvSpPr>
          <p:spPr>
            <a:xfrm>
              <a:off x="6276714" y="5350006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3</a:t>
              </a:r>
            </a:p>
          </p:txBody>
        </p:sp>
        <p:grpSp>
          <p:nvGrpSpPr>
            <p:cNvPr id="115" name="Nhóm 80">
              <a:extLst>
                <a:ext uri="{FF2B5EF4-FFF2-40B4-BE49-F238E27FC236}">
                  <a16:creationId xmlns:a16="http://schemas.microsoft.com/office/drawing/2014/main" xmlns="" id="{C2C55347-EEB9-43BF-8CFA-8B91F971464C}"/>
                </a:ext>
              </a:extLst>
            </p:cNvPr>
            <p:cNvGrpSpPr/>
            <p:nvPr/>
          </p:nvGrpSpPr>
          <p:grpSpPr>
            <a:xfrm>
              <a:off x="3224719" y="2201889"/>
              <a:ext cx="3058935" cy="3355827"/>
              <a:chOff x="3224719" y="2201889"/>
              <a:chExt cx="3058935" cy="3355827"/>
            </a:xfrm>
          </p:grpSpPr>
          <p:sp>
            <p:nvSpPr>
              <p:cNvPr id="116" name="Hộp Văn bản 11">
                <a:extLst>
                  <a:ext uri="{FF2B5EF4-FFF2-40B4-BE49-F238E27FC236}">
                    <a16:creationId xmlns:a16="http://schemas.microsoft.com/office/drawing/2014/main" xmlns="" id="{9E71059D-EC3B-4560-BA95-5142090DF32C}"/>
                  </a:ext>
                </a:extLst>
              </p:cNvPr>
              <p:cNvSpPr txBox="1"/>
              <p:nvPr/>
            </p:nvSpPr>
            <p:spPr>
              <a:xfrm>
                <a:off x="3498004" y="2953530"/>
                <a:ext cx="648138" cy="37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Ngồi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7" name="Hộp Văn bản 12">
                <a:extLst>
                  <a:ext uri="{FF2B5EF4-FFF2-40B4-BE49-F238E27FC236}">
                    <a16:creationId xmlns:a16="http://schemas.microsoft.com/office/drawing/2014/main" xmlns="" id="{9DA1FEFD-4032-4297-B98C-7E0B9219AB2E}"/>
                  </a:ext>
                </a:extLst>
              </p:cNvPr>
              <p:cNvSpPr txBox="1"/>
              <p:nvPr/>
            </p:nvSpPr>
            <p:spPr>
              <a:xfrm>
                <a:off x="3617560" y="4216799"/>
                <a:ext cx="657967" cy="37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Nằm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8" name="Hình chữ nhật 17">
                <a:extLst>
                  <a:ext uri="{FF2B5EF4-FFF2-40B4-BE49-F238E27FC236}">
                    <a16:creationId xmlns:a16="http://schemas.microsoft.com/office/drawing/2014/main" xmlns="" id="{43B9258B-05BB-4CE8-96D7-DA58628A2FE4}"/>
                  </a:ext>
                </a:extLst>
              </p:cNvPr>
              <p:cNvSpPr/>
              <p:nvPr/>
            </p:nvSpPr>
            <p:spPr>
              <a:xfrm>
                <a:off x="4654843" y="2201889"/>
                <a:ext cx="1057012" cy="4110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Cứng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9" name="Hình chữ nhật 18">
                <a:extLst>
                  <a:ext uri="{FF2B5EF4-FFF2-40B4-BE49-F238E27FC236}">
                    <a16:creationId xmlns:a16="http://schemas.microsoft.com/office/drawing/2014/main" xmlns="" id="{53FD5E21-54C4-479D-8811-82673F8F0435}"/>
                  </a:ext>
                </a:extLst>
              </p:cNvPr>
              <p:cNvSpPr/>
              <p:nvPr/>
            </p:nvSpPr>
            <p:spPr>
              <a:xfrm>
                <a:off x="4654843" y="2841277"/>
                <a:ext cx="1057012" cy="4110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Mềm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0" name="Hộp Văn bản 25">
                <a:extLst>
                  <a:ext uri="{FF2B5EF4-FFF2-40B4-BE49-F238E27FC236}">
                    <a16:creationId xmlns:a16="http://schemas.microsoft.com/office/drawing/2014/main" xmlns="" id="{58082D64-F2C8-455B-9D19-FA3CD9DF829D}"/>
                  </a:ext>
                </a:extLst>
              </p:cNvPr>
              <p:cNvSpPr txBox="1"/>
              <p:nvPr/>
            </p:nvSpPr>
            <p:spPr>
              <a:xfrm>
                <a:off x="4438257" y="3553264"/>
                <a:ext cx="1328258" cy="6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Khoang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4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giường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1" name="Hộp Văn bản 26">
                <a:extLst>
                  <a:ext uri="{FF2B5EF4-FFF2-40B4-BE49-F238E27FC236}">
                    <a16:creationId xmlns:a16="http://schemas.microsoft.com/office/drawing/2014/main" xmlns="" id="{C758EA60-ABF4-4104-B60B-728288BDD9C0}"/>
                  </a:ext>
                </a:extLst>
              </p:cNvPr>
              <p:cNvSpPr txBox="1"/>
              <p:nvPr/>
            </p:nvSpPr>
            <p:spPr>
              <a:xfrm>
                <a:off x="4309720" y="4286093"/>
                <a:ext cx="1445823" cy="6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Khoang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6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giường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22" name="Nhóm 67">
                <a:extLst>
                  <a:ext uri="{FF2B5EF4-FFF2-40B4-BE49-F238E27FC236}">
                    <a16:creationId xmlns:a16="http://schemas.microsoft.com/office/drawing/2014/main" xmlns="" id="{B58ADB94-A187-492D-B20D-0AF6FAF5FE8E}"/>
                  </a:ext>
                </a:extLst>
              </p:cNvPr>
              <p:cNvGrpSpPr/>
              <p:nvPr/>
            </p:nvGrpSpPr>
            <p:grpSpPr>
              <a:xfrm>
                <a:off x="3224719" y="2407420"/>
                <a:ext cx="3058935" cy="3150296"/>
                <a:chOff x="3224719" y="2399155"/>
                <a:chExt cx="3058935" cy="3150296"/>
              </a:xfrm>
            </p:grpSpPr>
            <p:cxnSp>
              <p:nvCxnSpPr>
                <p:cNvPr id="123" name="Đường nối Thẳng 7">
                  <a:extLst>
                    <a:ext uri="{FF2B5EF4-FFF2-40B4-BE49-F238E27FC236}">
                      <a16:creationId xmlns:a16="http://schemas.microsoft.com/office/drawing/2014/main" xmlns="" id="{B33F2CF1-096C-44E9-AE82-BE2241DB7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24719" y="3289970"/>
                  <a:ext cx="359207" cy="59172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Đường nối Thẳng 9">
                  <a:extLst>
                    <a:ext uri="{FF2B5EF4-FFF2-40B4-BE49-F238E27FC236}">
                      <a16:creationId xmlns:a16="http://schemas.microsoft.com/office/drawing/2014/main" xmlns="" id="{205E3AA6-28C6-4B16-B5DA-9A29EC18C913}"/>
                    </a:ext>
                  </a:extLst>
                </p:cNvPr>
                <p:cNvCxnSpPr>
                  <a:cxnSpLocks/>
                  <a:endCxn id="117" idx="1"/>
                </p:cNvCxnSpPr>
                <p:nvPr/>
              </p:nvCxnSpPr>
              <p:spPr>
                <a:xfrm>
                  <a:off x="3224719" y="3868999"/>
                  <a:ext cx="392841" cy="5277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5" name="Nhóm 65">
                  <a:extLst>
                    <a:ext uri="{FF2B5EF4-FFF2-40B4-BE49-F238E27FC236}">
                      <a16:creationId xmlns:a16="http://schemas.microsoft.com/office/drawing/2014/main" xmlns="" id="{3C966B49-2F3D-4855-9505-CA9CC90D829C}"/>
                    </a:ext>
                  </a:extLst>
                </p:cNvPr>
                <p:cNvGrpSpPr/>
                <p:nvPr/>
              </p:nvGrpSpPr>
              <p:grpSpPr>
                <a:xfrm>
                  <a:off x="4008974" y="2399155"/>
                  <a:ext cx="2274680" cy="3150296"/>
                  <a:chOff x="3967028" y="2257326"/>
                  <a:chExt cx="2274680" cy="3150296"/>
                </a:xfrm>
              </p:grpSpPr>
              <p:cxnSp>
                <p:nvCxnSpPr>
                  <p:cNvPr id="126" name="Đường nối Thẳng 14">
                    <a:extLst>
                      <a:ext uri="{FF2B5EF4-FFF2-40B4-BE49-F238E27FC236}">
                        <a16:creationId xmlns:a16="http://schemas.microsoft.com/office/drawing/2014/main" xmlns="" id="{49014DDB-CDFE-4F42-A9C1-8C352AEC3FAD}"/>
                      </a:ext>
                    </a:extLst>
                  </p:cNvPr>
                  <p:cNvCxnSpPr>
                    <a:cxnSpLocks/>
                    <a:endCxn id="118" idx="1"/>
                  </p:cNvCxnSpPr>
                  <p:nvPr/>
                </p:nvCxnSpPr>
                <p:spPr>
                  <a:xfrm flipV="1">
                    <a:off x="3967028" y="2257326"/>
                    <a:ext cx="645869" cy="67146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Đường nối Thẳng 16">
                    <a:extLst>
                      <a:ext uri="{FF2B5EF4-FFF2-40B4-BE49-F238E27FC236}">
                        <a16:creationId xmlns:a16="http://schemas.microsoft.com/office/drawing/2014/main" xmlns="" id="{CBFF3D4B-ADAF-47DE-99FF-B4A3CC36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67028" y="2928791"/>
                    <a:ext cx="663405" cy="844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Đường nối Thẳng 20">
                    <a:extLst>
                      <a:ext uri="{FF2B5EF4-FFF2-40B4-BE49-F238E27FC236}">
                        <a16:creationId xmlns:a16="http://schemas.microsoft.com/office/drawing/2014/main" xmlns="" id="{08F55B16-5CBE-4C78-824F-6A0817AB88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48844" y="3711068"/>
                    <a:ext cx="347467" cy="49841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Đường nối Thẳng 23">
                    <a:extLst>
                      <a:ext uri="{FF2B5EF4-FFF2-40B4-BE49-F238E27FC236}">
                        <a16:creationId xmlns:a16="http://schemas.microsoft.com/office/drawing/2014/main" xmlns="" id="{AC3F1CB6-83F2-4399-A3C5-17CA40F37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43177" y="4183437"/>
                    <a:ext cx="411147" cy="29092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Đường nối Thẳng 28">
                    <a:extLst>
                      <a:ext uri="{FF2B5EF4-FFF2-40B4-BE49-F238E27FC236}">
                        <a16:creationId xmlns:a16="http://schemas.microsoft.com/office/drawing/2014/main" xmlns="" id="{1745F307-E6A8-4F4F-9F9B-039BAF380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650535" y="3157776"/>
                    <a:ext cx="584231" cy="68766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Đường nối Thẳng 29">
                    <a:extLst>
                      <a:ext uri="{FF2B5EF4-FFF2-40B4-BE49-F238E27FC236}">
                        <a16:creationId xmlns:a16="http://schemas.microsoft.com/office/drawing/2014/main" xmlns="" id="{FAC27F43-2525-496F-8E6D-D74BD13B29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50535" y="3837146"/>
                    <a:ext cx="591173" cy="1073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Đường nối Thẳng 34">
                    <a:extLst>
                      <a:ext uri="{FF2B5EF4-FFF2-40B4-BE49-F238E27FC236}">
                        <a16:creationId xmlns:a16="http://schemas.microsoft.com/office/drawing/2014/main" xmlns="" id="{D9A028AA-FBF8-4AC5-B379-9F75A52089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477663" y="4314378"/>
                    <a:ext cx="757104" cy="47181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Đường nối Thẳng 42">
                    <a:extLst>
                      <a:ext uri="{FF2B5EF4-FFF2-40B4-BE49-F238E27FC236}">
                        <a16:creationId xmlns:a16="http://schemas.microsoft.com/office/drawing/2014/main" xmlns="" id="{2E940CE8-7F0A-4D29-B251-6BAB409299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61659" y="4786190"/>
                    <a:ext cx="687013" cy="1784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Đường nối Thẳng 46">
                    <a:extLst>
                      <a:ext uri="{FF2B5EF4-FFF2-40B4-BE49-F238E27FC236}">
                        <a16:creationId xmlns:a16="http://schemas.microsoft.com/office/drawing/2014/main" xmlns="" id="{73D82A1B-FB17-4997-8712-5F650F2A136B}"/>
                      </a:ext>
                    </a:extLst>
                  </p:cNvPr>
                  <p:cNvCxnSpPr>
                    <a:cxnSpLocks/>
                    <a:endCxn id="114" idx="1"/>
                  </p:cNvCxnSpPr>
                  <p:nvPr/>
                </p:nvCxnSpPr>
                <p:spPr>
                  <a:xfrm>
                    <a:off x="5461659" y="4795111"/>
                    <a:ext cx="773110" cy="61251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A82CAFB5-1290-41EC-B58F-87B86A5EFA7B}"/>
              </a:ext>
            </a:extLst>
          </p:cNvPr>
          <p:cNvSpPr txBox="1"/>
          <p:nvPr/>
        </p:nvSpPr>
        <p:spPr>
          <a:xfrm>
            <a:off x="361912" y="3584630"/>
            <a:ext cx="106605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B1FA410C-A403-403D-AAFF-180DEB41C2BD}"/>
              </a:ext>
            </a:extLst>
          </p:cNvPr>
          <p:cNvSpPr txBox="1"/>
          <p:nvPr/>
        </p:nvSpPr>
        <p:spPr>
          <a:xfrm>
            <a:off x="260225" y="137557"/>
            <a:ext cx="731457" cy="400110"/>
          </a:xfrm>
          <a:custGeom>
            <a:avLst/>
            <a:gdLst>
              <a:gd name="connsiteX0" fmla="*/ 0 w 731457"/>
              <a:gd name="connsiteY0" fmla="*/ 0 h 400110"/>
              <a:gd name="connsiteX1" fmla="*/ 731457 w 731457"/>
              <a:gd name="connsiteY1" fmla="*/ 0 h 400110"/>
              <a:gd name="connsiteX2" fmla="*/ 731457 w 731457"/>
              <a:gd name="connsiteY2" fmla="*/ 400110 h 400110"/>
              <a:gd name="connsiteX3" fmla="*/ 0 w 731457"/>
              <a:gd name="connsiteY3" fmla="*/ 400110 h 400110"/>
              <a:gd name="connsiteX4" fmla="*/ 0 w 73145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57" h="400110" fill="none" extrusionOk="0">
                <a:moveTo>
                  <a:pt x="0" y="0"/>
                </a:moveTo>
                <a:cubicBezTo>
                  <a:pt x="115158" y="-51106"/>
                  <a:pt x="587134" y="-52763"/>
                  <a:pt x="731457" y="0"/>
                </a:cubicBezTo>
                <a:cubicBezTo>
                  <a:pt x="730175" y="140539"/>
                  <a:pt x="723278" y="339891"/>
                  <a:pt x="731457" y="400110"/>
                </a:cubicBezTo>
                <a:cubicBezTo>
                  <a:pt x="564483" y="447574"/>
                  <a:pt x="139931" y="356416"/>
                  <a:pt x="0" y="400110"/>
                </a:cubicBezTo>
                <a:cubicBezTo>
                  <a:pt x="-3100" y="316908"/>
                  <a:pt x="-9620" y="188456"/>
                  <a:pt x="0" y="0"/>
                </a:cubicBezTo>
                <a:close/>
              </a:path>
              <a:path w="731457" h="400110" stroke="0" extrusionOk="0">
                <a:moveTo>
                  <a:pt x="0" y="0"/>
                </a:moveTo>
                <a:cubicBezTo>
                  <a:pt x="78827" y="47940"/>
                  <a:pt x="472193" y="56592"/>
                  <a:pt x="731457" y="0"/>
                </a:cubicBezTo>
                <a:cubicBezTo>
                  <a:pt x="695883" y="133488"/>
                  <a:pt x="701556" y="290440"/>
                  <a:pt x="731457" y="400110"/>
                </a:cubicBezTo>
                <a:cubicBezTo>
                  <a:pt x="419924" y="447110"/>
                  <a:pt x="180511" y="451850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solidFill>
            <a:srgbClr val="BDD8E1">
              <a:lumMod val="10000"/>
            </a:srgbClr>
          </a:solidFill>
          <a:ln>
            <a:solidFill>
              <a:srgbClr val="3B2E43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HĐ2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B16EFBD-DBD2-455C-8D16-514E7B315726}"/>
              </a:ext>
            </a:extLst>
          </p:cNvPr>
          <p:cNvSpPr txBox="1"/>
          <p:nvPr/>
        </p:nvSpPr>
        <p:spPr>
          <a:xfrm>
            <a:off x="1309239" y="4165514"/>
            <a:ext cx="624395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loại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vé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ghế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ngồi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loại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vé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giường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nằm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7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loại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vé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để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bạn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An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lựa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chọn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758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33"/>
          <p:cNvGrpSpPr/>
          <p:nvPr/>
        </p:nvGrpSpPr>
        <p:grpSpPr>
          <a:xfrm>
            <a:off x="3370696" y="115110"/>
            <a:ext cx="2477492" cy="616341"/>
            <a:chOff x="6248100" y="1360600"/>
            <a:chExt cx="2182200" cy="2165400"/>
          </a:xfrm>
        </p:grpSpPr>
        <p:sp>
          <p:nvSpPr>
            <p:cNvPr id="1622" name="Google Shape;1622;p33"/>
            <p:cNvSpPr/>
            <p:nvPr/>
          </p:nvSpPr>
          <p:spPr>
            <a:xfrm rot="10800000" flipH="1">
              <a:off x="6248100" y="1360600"/>
              <a:ext cx="2182200" cy="2165400"/>
            </a:xfrm>
            <a:prstGeom prst="snip1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 rot="10800000" flipH="1">
              <a:off x="8069625" y="3165400"/>
              <a:ext cx="360600" cy="360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33"/>
          <p:cNvSpPr txBox="1">
            <a:spLocks noGrp="1"/>
          </p:cNvSpPr>
          <p:nvPr>
            <p:ph type="title" idx="4294967295"/>
          </p:nvPr>
        </p:nvSpPr>
        <p:spPr>
          <a:xfrm>
            <a:off x="3474354" y="196005"/>
            <a:ext cx="2337435" cy="4912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6" name="Google Shape;1636;p33"/>
          <p:cNvSpPr/>
          <p:nvPr/>
        </p:nvSpPr>
        <p:spPr>
          <a:xfrm>
            <a:off x="7959888" y="4418700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7" name="Google Shape;1637;p33"/>
          <p:cNvSpPr/>
          <p:nvPr/>
        </p:nvSpPr>
        <p:spPr>
          <a:xfrm flipH="1">
            <a:off x="7066775" y="538555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33"/>
          <p:cNvSpPr/>
          <p:nvPr/>
        </p:nvSpPr>
        <p:spPr>
          <a:xfrm>
            <a:off x="8046400" y="4118663"/>
            <a:ext cx="392894" cy="258971"/>
          </a:xfrm>
          <a:custGeom>
            <a:avLst/>
            <a:gdLst/>
            <a:ahLst/>
            <a:cxnLst/>
            <a:rect l="l" t="t" r="r" b="b"/>
            <a:pathLst>
              <a:path w="4838" h="3189" extrusionOk="0">
                <a:moveTo>
                  <a:pt x="2422" y="492"/>
                </a:moveTo>
                <a:cubicBezTo>
                  <a:pt x="2612" y="677"/>
                  <a:pt x="2649" y="899"/>
                  <a:pt x="2596" y="1042"/>
                </a:cubicBezTo>
                <a:cubicBezTo>
                  <a:pt x="2570" y="1117"/>
                  <a:pt x="2521" y="1158"/>
                  <a:pt x="2464" y="1158"/>
                </a:cubicBezTo>
                <a:cubicBezTo>
                  <a:pt x="2429" y="1158"/>
                  <a:pt x="2391" y="1142"/>
                  <a:pt x="2353" y="1110"/>
                </a:cubicBezTo>
                <a:cubicBezTo>
                  <a:pt x="2221" y="994"/>
                  <a:pt x="2252" y="730"/>
                  <a:pt x="2422" y="492"/>
                </a:cubicBezTo>
                <a:close/>
                <a:moveTo>
                  <a:pt x="3886" y="1205"/>
                </a:moveTo>
                <a:cubicBezTo>
                  <a:pt x="3854" y="1465"/>
                  <a:pt x="3690" y="1660"/>
                  <a:pt x="3479" y="1687"/>
                </a:cubicBezTo>
                <a:cubicBezTo>
                  <a:pt x="3474" y="1689"/>
                  <a:pt x="3467" y="1691"/>
                  <a:pt x="3460" y="1691"/>
                </a:cubicBezTo>
                <a:cubicBezTo>
                  <a:pt x="3454" y="1691"/>
                  <a:pt x="3447" y="1689"/>
                  <a:pt x="3442" y="1687"/>
                </a:cubicBezTo>
                <a:cubicBezTo>
                  <a:pt x="3384" y="1687"/>
                  <a:pt x="3384" y="1671"/>
                  <a:pt x="3384" y="1655"/>
                </a:cubicBezTo>
                <a:cubicBezTo>
                  <a:pt x="3378" y="1549"/>
                  <a:pt x="3590" y="1274"/>
                  <a:pt x="3886" y="1205"/>
                </a:cubicBezTo>
                <a:close/>
                <a:moveTo>
                  <a:pt x="1348" y="1866"/>
                </a:moveTo>
                <a:cubicBezTo>
                  <a:pt x="1385" y="1877"/>
                  <a:pt x="1422" y="1898"/>
                  <a:pt x="1438" y="1930"/>
                </a:cubicBezTo>
                <a:cubicBezTo>
                  <a:pt x="1544" y="2062"/>
                  <a:pt x="1570" y="2199"/>
                  <a:pt x="1512" y="2326"/>
                </a:cubicBezTo>
                <a:cubicBezTo>
                  <a:pt x="1449" y="2458"/>
                  <a:pt x="1301" y="2538"/>
                  <a:pt x="1116" y="2538"/>
                </a:cubicBezTo>
                <a:cubicBezTo>
                  <a:pt x="1084" y="2300"/>
                  <a:pt x="1153" y="2051"/>
                  <a:pt x="1248" y="1935"/>
                </a:cubicBezTo>
                <a:cubicBezTo>
                  <a:pt x="1269" y="1898"/>
                  <a:pt x="1306" y="1872"/>
                  <a:pt x="1348" y="1866"/>
                </a:cubicBezTo>
                <a:close/>
                <a:moveTo>
                  <a:pt x="2950" y="2078"/>
                </a:moveTo>
                <a:cubicBezTo>
                  <a:pt x="2961" y="2078"/>
                  <a:pt x="2993" y="2104"/>
                  <a:pt x="3014" y="2178"/>
                </a:cubicBezTo>
                <a:cubicBezTo>
                  <a:pt x="3077" y="2358"/>
                  <a:pt x="3035" y="2554"/>
                  <a:pt x="2913" y="2691"/>
                </a:cubicBezTo>
                <a:cubicBezTo>
                  <a:pt x="2818" y="2527"/>
                  <a:pt x="2802" y="2332"/>
                  <a:pt x="2876" y="2157"/>
                </a:cubicBezTo>
                <a:cubicBezTo>
                  <a:pt x="2908" y="2099"/>
                  <a:pt x="2940" y="2078"/>
                  <a:pt x="2950" y="2078"/>
                </a:cubicBezTo>
                <a:close/>
                <a:moveTo>
                  <a:pt x="3026" y="147"/>
                </a:moveTo>
                <a:cubicBezTo>
                  <a:pt x="3149" y="147"/>
                  <a:pt x="3274" y="183"/>
                  <a:pt x="3394" y="259"/>
                </a:cubicBezTo>
                <a:cubicBezTo>
                  <a:pt x="3696" y="455"/>
                  <a:pt x="3881" y="751"/>
                  <a:pt x="3891" y="1057"/>
                </a:cubicBezTo>
                <a:cubicBezTo>
                  <a:pt x="3521" y="1126"/>
                  <a:pt x="3230" y="1465"/>
                  <a:pt x="3241" y="1660"/>
                </a:cubicBezTo>
                <a:cubicBezTo>
                  <a:pt x="3241" y="1745"/>
                  <a:pt x="3294" y="1829"/>
                  <a:pt x="3437" y="1829"/>
                </a:cubicBezTo>
                <a:lnTo>
                  <a:pt x="3495" y="1829"/>
                </a:lnTo>
                <a:cubicBezTo>
                  <a:pt x="3780" y="1792"/>
                  <a:pt x="3997" y="1533"/>
                  <a:pt x="4029" y="1190"/>
                </a:cubicBezTo>
                <a:cubicBezTo>
                  <a:pt x="4198" y="1200"/>
                  <a:pt x="4362" y="1285"/>
                  <a:pt x="4473" y="1412"/>
                </a:cubicBezTo>
                <a:cubicBezTo>
                  <a:pt x="4700" y="1655"/>
                  <a:pt x="4642" y="1940"/>
                  <a:pt x="4557" y="2141"/>
                </a:cubicBezTo>
                <a:cubicBezTo>
                  <a:pt x="4362" y="2596"/>
                  <a:pt x="3807" y="3014"/>
                  <a:pt x="3394" y="3014"/>
                </a:cubicBezTo>
                <a:cubicBezTo>
                  <a:pt x="3387" y="3014"/>
                  <a:pt x="3380" y="3014"/>
                  <a:pt x="3373" y="3014"/>
                </a:cubicBezTo>
                <a:cubicBezTo>
                  <a:pt x="3280" y="3014"/>
                  <a:pt x="3187" y="2983"/>
                  <a:pt x="3109" y="2924"/>
                </a:cubicBezTo>
                <a:cubicBezTo>
                  <a:pt x="3067" y="2887"/>
                  <a:pt x="3030" y="2850"/>
                  <a:pt x="2993" y="2813"/>
                </a:cubicBezTo>
                <a:cubicBezTo>
                  <a:pt x="3167" y="2633"/>
                  <a:pt x="3225" y="2374"/>
                  <a:pt x="3146" y="2136"/>
                </a:cubicBezTo>
                <a:cubicBezTo>
                  <a:pt x="3098" y="1962"/>
                  <a:pt x="3003" y="1935"/>
                  <a:pt x="2950" y="1935"/>
                </a:cubicBezTo>
                <a:cubicBezTo>
                  <a:pt x="2876" y="1935"/>
                  <a:pt x="2802" y="1988"/>
                  <a:pt x="2749" y="2088"/>
                </a:cubicBezTo>
                <a:cubicBezTo>
                  <a:pt x="2649" y="2316"/>
                  <a:pt x="2670" y="2580"/>
                  <a:pt x="2807" y="2792"/>
                </a:cubicBezTo>
                <a:cubicBezTo>
                  <a:pt x="2644" y="2913"/>
                  <a:pt x="2337" y="3045"/>
                  <a:pt x="1782" y="3045"/>
                </a:cubicBezTo>
                <a:lnTo>
                  <a:pt x="1718" y="3045"/>
                </a:lnTo>
                <a:cubicBezTo>
                  <a:pt x="1369" y="3040"/>
                  <a:pt x="1221" y="2860"/>
                  <a:pt x="1153" y="2681"/>
                </a:cubicBezTo>
                <a:cubicBezTo>
                  <a:pt x="1359" y="2681"/>
                  <a:pt x="1544" y="2570"/>
                  <a:pt x="1639" y="2390"/>
                </a:cubicBezTo>
                <a:cubicBezTo>
                  <a:pt x="1724" y="2221"/>
                  <a:pt x="1692" y="2020"/>
                  <a:pt x="1554" y="1840"/>
                </a:cubicBezTo>
                <a:cubicBezTo>
                  <a:pt x="1507" y="1771"/>
                  <a:pt x="1433" y="1729"/>
                  <a:pt x="1348" y="1724"/>
                </a:cubicBezTo>
                <a:cubicBezTo>
                  <a:pt x="1264" y="1729"/>
                  <a:pt x="1184" y="1771"/>
                  <a:pt x="1137" y="1840"/>
                </a:cubicBezTo>
                <a:cubicBezTo>
                  <a:pt x="1026" y="1983"/>
                  <a:pt x="941" y="2247"/>
                  <a:pt x="973" y="2527"/>
                </a:cubicBezTo>
                <a:cubicBezTo>
                  <a:pt x="798" y="2490"/>
                  <a:pt x="640" y="2411"/>
                  <a:pt x="497" y="2300"/>
                </a:cubicBezTo>
                <a:cubicBezTo>
                  <a:pt x="138" y="2030"/>
                  <a:pt x="212" y="1655"/>
                  <a:pt x="264" y="1502"/>
                </a:cubicBezTo>
                <a:cubicBezTo>
                  <a:pt x="370" y="1174"/>
                  <a:pt x="661" y="909"/>
                  <a:pt x="909" y="909"/>
                </a:cubicBezTo>
                <a:cubicBezTo>
                  <a:pt x="968" y="909"/>
                  <a:pt x="1026" y="925"/>
                  <a:pt x="1079" y="957"/>
                </a:cubicBezTo>
                <a:cubicBezTo>
                  <a:pt x="1092" y="965"/>
                  <a:pt x="1105" y="969"/>
                  <a:pt x="1118" y="969"/>
                </a:cubicBezTo>
                <a:cubicBezTo>
                  <a:pt x="1132" y="969"/>
                  <a:pt x="1145" y="965"/>
                  <a:pt x="1158" y="957"/>
                </a:cubicBezTo>
                <a:cubicBezTo>
                  <a:pt x="1179" y="941"/>
                  <a:pt x="1190" y="915"/>
                  <a:pt x="1190" y="888"/>
                </a:cubicBezTo>
                <a:cubicBezTo>
                  <a:pt x="1190" y="888"/>
                  <a:pt x="1142" y="513"/>
                  <a:pt x="1322" y="307"/>
                </a:cubicBezTo>
                <a:cubicBezTo>
                  <a:pt x="1396" y="220"/>
                  <a:pt x="1502" y="177"/>
                  <a:pt x="1640" y="177"/>
                </a:cubicBezTo>
                <a:cubicBezTo>
                  <a:pt x="1738" y="177"/>
                  <a:pt x="1853" y="199"/>
                  <a:pt x="1983" y="243"/>
                </a:cubicBezTo>
                <a:cubicBezTo>
                  <a:pt x="2094" y="280"/>
                  <a:pt x="2205" y="333"/>
                  <a:pt x="2305" y="402"/>
                </a:cubicBezTo>
                <a:cubicBezTo>
                  <a:pt x="2110" y="671"/>
                  <a:pt x="2041" y="1031"/>
                  <a:pt x="2258" y="1216"/>
                </a:cubicBezTo>
                <a:cubicBezTo>
                  <a:pt x="2322" y="1273"/>
                  <a:pt x="2393" y="1299"/>
                  <a:pt x="2461" y="1299"/>
                </a:cubicBezTo>
                <a:cubicBezTo>
                  <a:pt x="2576" y="1299"/>
                  <a:pt x="2682" y="1222"/>
                  <a:pt x="2728" y="1089"/>
                </a:cubicBezTo>
                <a:cubicBezTo>
                  <a:pt x="2797" y="899"/>
                  <a:pt x="2749" y="613"/>
                  <a:pt x="2506" y="386"/>
                </a:cubicBezTo>
                <a:cubicBezTo>
                  <a:pt x="2659" y="230"/>
                  <a:pt x="2840" y="147"/>
                  <a:pt x="3026" y="147"/>
                </a:cubicBezTo>
                <a:close/>
                <a:moveTo>
                  <a:pt x="3030" y="0"/>
                </a:moveTo>
                <a:cubicBezTo>
                  <a:pt x="2786" y="11"/>
                  <a:pt x="2559" y="116"/>
                  <a:pt x="2400" y="291"/>
                </a:cubicBezTo>
                <a:cubicBezTo>
                  <a:pt x="2289" y="212"/>
                  <a:pt x="2162" y="153"/>
                  <a:pt x="2030" y="106"/>
                </a:cubicBezTo>
                <a:cubicBezTo>
                  <a:pt x="1888" y="59"/>
                  <a:pt x="1758" y="36"/>
                  <a:pt x="1644" y="36"/>
                </a:cubicBezTo>
                <a:cubicBezTo>
                  <a:pt x="1461" y="36"/>
                  <a:pt x="1317" y="95"/>
                  <a:pt x="1216" y="212"/>
                </a:cubicBezTo>
                <a:cubicBezTo>
                  <a:pt x="1063" y="386"/>
                  <a:pt x="1042" y="640"/>
                  <a:pt x="1042" y="788"/>
                </a:cubicBezTo>
                <a:cubicBezTo>
                  <a:pt x="999" y="772"/>
                  <a:pt x="952" y="767"/>
                  <a:pt x="909" y="767"/>
                </a:cubicBezTo>
                <a:cubicBezTo>
                  <a:pt x="598" y="767"/>
                  <a:pt x="254" y="1084"/>
                  <a:pt x="127" y="1459"/>
                </a:cubicBezTo>
                <a:cubicBezTo>
                  <a:pt x="0" y="1840"/>
                  <a:pt x="106" y="2189"/>
                  <a:pt x="412" y="2416"/>
                </a:cubicBezTo>
                <a:cubicBezTo>
                  <a:pt x="582" y="2554"/>
                  <a:pt x="788" y="2644"/>
                  <a:pt x="999" y="2675"/>
                </a:cubicBezTo>
                <a:cubicBezTo>
                  <a:pt x="1095" y="2998"/>
                  <a:pt x="1348" y="3183"/>
                  <a:pt x="1713" y="3188"/>
                </a:cubicBezTo>
                <a:lnTo>
                  <a:pt x="1782" y="3188"/>
                </a:lnTo>
                <a:cubicBezTo>
                  <a:pt x="2263" y="3188"/>
                  <a:pt x="2649" y="3093"/>
                  <a:pt x="2892" y="2908"/>
                </a:cubicBezTo>
                <a:cubicBezTo>
                  <a:pt x="2934" y="2950"/>
                  <a:pt x="2977" y="2992"/>
                  <a:pt x="3024" y="3035"/>
                </a:cubicBezTo>
                <a:cubicBezTo>
                  <a:pt x="3125" y="3110"/>
                  <a:pt x="3249" y="3157"/>
                  <a:pt x="3379" y="3157"/>
                </a:cubicBezTo>
                <a:cubicBezTo>
                  <a:pt x="3386" y="3157"/>
                  <a:pt x="3393" y="3157"/>
                  <a:pt x="3400" y="3156"/>
                </a:cubicBezTo>
                <a:cubicBezTo>
                  <a:pt x="3870" y="3156"/>
                  <a:pt x="4473" y="2707"/>
                  <a:pt x="4695" y="2199"/>
                </a:cubicBezTo>
                <a:cubicBezTo>
                  <a:pt x="4838" y="1861"/>
                  <a:pt x="4801" y="1549"/>
                  <a:pt x="4579" y="1317"/>
                </a:cubicBezTo>
                <a:cubicBezTo>
                  <a:pt x="4441" y="1158"/>
                  <a:pt x="4246" y="1063"/>
                  <a:pt x="4039" y="1052"/>
                </a:cubicBezTo>
                <a:cubicBezTo>
                  <a:pt x="4018" y="693"/>
                  <a:pt x="3812" y="360"/>
                  <a:pt x="3474" y="143"/>
                </a:cubicBezTo>
                <a:cubicBezTo>
                  <a:pt x="3341" y="53"/>
                  <a:pt x="3188" y="5"/>
                  <a:pt x="30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40" name="Google Shape;1640;p33"/>
          <p:cNvGrpSpPr/>
          <p:nvPr/>
        </p:nvGrpSpPr>
        <p:grpSpPr>
          <a:xfrm>
            <a:off x="2090263" y="424525"/>
            <a:ext cx="342026" cy="339201"/>
            <a:chOff x="2614200" y="1106950"/>
            <a:chExt cx="142250" cy="141075"/>
          </a:xfrm>
        </p:grpSpPr>
        <p:sp>
          <p:nvSpPr>
            <p:cNvPr id="1641" name="Google Shape;1641;p33"/>
            <p:cNvSpPr/>
            <p:nvPr/>
          </p:nvSpPr>
          <p:spPr>
            <a:xfrm>
              <a:off x="2614200" y="1106950"/>
              <a:ext cx="142250" cy="141075"/>
            </a:xfrm>
            <a:custGeom>
              <a:avLst/>
              <a:gdLst/>
              <a:ahLst/>
              <a:cxnLst/>
              <a:rect l="l" t="t" r="r" b="b"/>
              <a:pathLst>
                <a:path w="5690" h="5643" extrusionOk="0">
                  <a:moveTo>
                    <a:pt x="2861" y="170"/>
                  </a:moveTo>
                  <a:cubicBezTo>
                    <a:pt x="2988" y="419"/>
                    <a:pt x="3099" y="667"/>
                    <a:pt x="3194" y="926"/>
                  </a:cubicBezTo>
                  <a:cubicBezTo>
                    <a:pt x="3205" y="956"/>
                    <a:pt x="3232" y="973"/>
                    <a:pt x="3258" y="973"/>
                  </a:cubicBezTo>
                  <a:cubicBezTo>
                    <a:pt x="3269" y="973"/>
                    <a:pt x="3280" y="970"/>
                    <a:pt x="3289" y="963"/>
                  </a:cubicBezTo>
                  <a:cubicBezTo>
                    <a:pt x="3570" y="810"/>
                    <a:pt x="3992" y="598"/>
                    <a:pt x="4103" y="577"/>
                  </a:cubicBezTo>
                  <a:lnTo>
                    <a:pt x="4103" y="577"/>
                  </a:lnTo>
                  <a:cubicBezTo>
                    <a:pt x="4119" y="672"/>
                    <a:pt x="4056" y="1011"/>
                    <a:pt x="3987" y="1291"/>
                  </a:cubicBezTo>
                  <a:cubicBezTo>
                    <a:pt x="3977" y="1312"/>
                    <a:pt x="3987" y="1339"/>
                    <a:pt x="4003" y="1354"/>
                  </a:cubicBezTo>
                  <a:cubicBezTo>
                    <a:pt x="4019" y="1376"/>
                    <a:pt x="4040" y="1381"/>
                    <a:pt x="4061" y="1381"/>
                  </a:cubicBezTo>
                  <a:cubicBezTo>
                    <a:pt x="4347" y="1333"/>
                    <a:pt x="4632" y="1307"/>
                    <a:pt x="4923" y="1296"/>
                  </a:cubicBezTo>
                  <a:lnTo>
                    <a:pt x="5018" y="1296"/>
                  </a:lnTo>
                  <a:cubicBezTo>
                    <a:pt x="4918" y="1550"/>
                    <a:pt x="4807" y="1788"/>
                    <a:pt x="4674" y="2026"/>
                  </a:cubicBezTo>
                  <a:cubicBezTo>
                    <a:pt x="4659" y="2063"/>
                    <a:pt x="4674" y="2110"/>
                    <a:pt x="4717" y="2126"/>
                  </a:cubicBezTo>
                  <a:cubicBezTo>
                    <a:pt x="5050" y="2216"/>
                    <a:pt x="5431" y="2343"/>
                    <a:pt x="5505" y="2401"/>
                  </a:cubicBezTo>
                  <a:cubicBezTo>
                    <a:pt x="5452" y="2496"/>
                    <a:pt x="5113" y="2777"/>
                    <a:pt x="4807" y="2999"/>
                  </a:cubicBezTo>
                  <a:cubicBezTo>
                    <a:pt x="4786" y="3009"/>
                    <a:pt x="4775" y="3036"/>
                    <a:pt x="4775" y="3057"/>
                  </a:cubicBezTo>
                  <a:cubicBezTo>
                    <a:pt x="4775" y="3078"/>
                    <a:pt x="4791" y="3099"/>
                    <a:pt x="4807" y="3115"/>
                  </a:cubicBezTo>
                  <a:cubicBezTo>
                    <a:pt x="5156" y="3348"/>
                    <a:pt x="5452" y="3617"/>
                    <a:pt x="5452" y="3691"/>
                  </a:cubicBezTo>
                  <a:cubicBezTo>
                    <a:pt x="5415" y="3765"/>
                    <a:pt x="4981" y="3892"/>
                    <a:pt x="4511" y="3966"/>
                  </a:cubicBezTo>
                  <a:cubicBezTo>
                    <a:pt x="4484" y="3971"/>
                    <a:pt x="4468" y="3987"/>
                    <a:pt x="4458" y="4008"/>
                  </a:cubicBezTo>
                  <a:cubicBezTo>
                    <a:pt x="4447" y="4024"/>
                    <a:pt x="4447" y="4051"/>
                    <a:pt x="4458" y="4072"/>
                  </a:cubicBezTo>
                  <a:cubicBezTo>
                    <a:pt x="4616" y="4357"/>
                    <a:pt x="4775" y="4706"/>
                    <a:pt x="4770" y="4796"/>
                  </a:cubicBezTo>
                  <a:cubicBezTo>
                    <a:pt x="4733" y="4807"/>
                    <a:pt x="4696" y="4807"/>
                    <a:pt x="4659" y="4807"/>
                  </a:cubicBezTo>
                  <a:cubicBezTo>
                    <a:pt x="4394" y="4807"/>
                    <a:pt x="3913" y="4701"/>
                    <a:pt x="3908" y="4701"/>
                  </a:cubicBezTo>
                  <a:cubicBezTo>
                    <a:pt x="3905" y="4701"/>
                    <a:pt x="3901" y="4700"/>
                    <a:pt x="3898" y="4700"/>
                  </a:cubicBezTo>
                  <a:cubicBezTo>
                    <a:pt x="3869" y="4700"/>
                    <a:pt x="3838" y="4720"/>
                    <a:pt x="3829" y="4749"/>
                  </a:cubicBezTo>
                  <a:cubicBezTo>
                    <a:pt x="3749" y="5002"/>
                    <a:pt x="3654" y="5246"/>
                    <a:pt x="3548" y="5489"/>
                  </a:cubicBezTo>
                  <a:cubicBezTo>
                    <a:pt x="3448" y="5415"/>
                    <a:pt x="3189" y="5092"/>
                    <a:pt x="2983" y="4807"/>
                  </a:cubicBezTo>
                  <a:cubicBezTo>
                    <a:pt x="2967" y="4791"/>
                    <a:pt x="2951" y="4780"/>
                    <a:pt x="2930" y="4780"/>
                  </a:cubicBezTo>
                  <a:lnTo>
                    <a:pt x="2925" y="4780"/>
                  </a:lnTo>
                  <a:cubicBezTo>
                    <a:pt x="2921" y="4779"/>
                    <a:pt x="2916" y="4778"/>
                    <a:pt x="2912" y="4778"/>
                  </a:cubicBezTo>
                  <a:cubicBezTo>
                    <a:pt x="2898" y="4778"/>
                    <a:pt x="2884" y="4784"/>
                    <a:pt x="2872" y="4796"/>
                  </a:cubicBezTo>
                  <a:cubicBezTo>
                    <a:pt x="2660" y="5013"/>
                    <a:pt x="2438" y="5219"/>
                    <a:pt x="2200" y="5415"/>
                  </a:cubicBezTo>
                  <a:cubicBezTo>
                    <a:pt x="2163" y="5293"/>
                    <a:pt x="2105" y="4992"/>
                    <a:pt x="2057" y="4722"/>
                  </a:cubicBezTo>
                  <a:cubicBezTo>
                    <a:pt x="2052" y="4701"/>
                    <a:pt x="2042" y="4685"/>
                    <a:pt x="2020" y="4675"/>
                  </a:cubicBezTo>
                  <a:cubicBezTo>
                    <a:pt x="2011" y="4668"/>
                    <a:pt x="1999" y="4664"/>
                    <a:pt x="1986" y="4664"/>
                  </a:cubicBezTo>
                  <a:cubicBezTo>
                    <a:pt x="1978" y="4664"/>
                    <a:pt x="1970" y="4665"/>
                    <a:pt x="1962" y="4669"/>
                  </a:cubicBezTo>
                  <a:cubicBezTo>
                    <a:pt x="1666" y="4786"/>
                    <a:pt x="1169" y="4971"/>
                    <a:pt x="989" y="5002"/>
                  </a:cubicBezTo>
                  <a:cubicBezTo>
                    <a:pt x="1016" y="4854"/>
                    <a:pt x="1111" y="4474"/>
                    <a:pt x="1212" y="4130"/>
                  </a:cubicBezTo>
                  <a:cubicBezTo>
                    <a:pt x="1217" y="4109"/>
                    <a:pt x="1217" y="4093"/>
                    <a:pt x="1206" y="4077"/>
                  </a:cubicBezTo>
                  <a:cubicBezTo>
                    <a:pt x="1196" y="4061"/>
                    <a:pt x="1180" y="4046"/>
                    <a:pt x="1164" y="4046"/>
                  </a:cubicBezTo>
                  <a:cubicBezTo>
                    <a:pt x="799" y="3956"/>
                    <a:pt x="376" y="3829"/>
                    <a:pt x="265" y="3765"/>
                  </a:cubicBezTo>
                  <a:cubicBezTo>
                    <a:pt x="344" y="3670"/>
                    <a:pt x="651" y="3416"/>
                    <a:pt x="926" y="3215"/>
                  </a:cubicBezTo>
                  <a:cubicBezTo>
                    <a:pt x="947" y="3200"/>
                    <a:pt x="952" y="3178"/>
                    <a:pt x="952" y="3157"/>
                  </a:cubicBezTo>
                  <a:cubicBezTo>
                    <a:pt x="952" y="3131"/>
                    <a:pt x="942" y="3110"/>
                    <a:pt x="921" y="3099"/>
                  </a:cubicBezTo>
                  <a:cubicBezTo>
                    <a:pt x="519" y="2872"/>
                    <a:pt x="175" y="2597"/>
                    <a:pt x="175" y="2518"/>
                  </a:cubicBezTo>
                  <a:cubicBezTo>
                    <a:pt x="186" y="2444"/>
                    <a:pt x="572" y="2296"/>
                    <a:pt x="979" y="2200"/>
                  </a:cubicBezTo>
                  <a:cubicBezTo>
                    <a:pt x="1000" y="2195"/>
                    <a:pt x="1016" y="2179"/>
                    <a:pt x="1026" y="2163"/>
                  </a:cubicBezTo>
                  <a:cubicBezTo>
                    <a:pt x="1037" y="2142"/>
                    <a:pt x="1037" y="2121"/>
                    <a:pt x="1026" y="2100"/>
                  </a:cubicBezTo>
                  <a:cubicBezTo>
                    <a:pt x="873" y="1825"/>
                    <a:pt x="736" y="1539"/>
                    <a:pt x="619" y="1249"/>
                  </a:cubicBezTo>
                  <a:lnTo>
                    <a:pt x="619" y="1249"/>
                  </a:lnTo>
                  <a:cubicBezTo>
                    <a:pt x="900" y="1291"/>
                    <a:pt x="1185" y="1349"/>
                    <a:pt x="1460" y="1423"/>
                  </a:cubicBezTo>
                  <a:cubicBezTo>
                    <a:pt x="1465" y="1424"/>
                    <a:pt x="1471" y="1425"/>
                    <a:pt x="1476" y="1425"/>
                  </a:cubicBezTo>
                  <a:cubicBezTo>
                    <a:pt x="1491" y="1425"/>
                    <a:pt x="1506" y="1419"/>
                    <a:pt x="1518" y="1407"/>
                  </a:cubicBezTo>
                  <a:cubicBezTo>
                    <a:pt x="1539" y="1397"/>
                    <a:pt x="1545" y="1376"/>
                    <a:pt x="1550" y="1354"/>
                  </a:cubicBezTo>
                  <a:cubicBezTo>
                    <a:pt x="1555" y="1053"/>
                    <a:pt x="1576" y="746"/>
                    <a:pt x="1613" y="445"/>
                  </a:cubicBezTo>
                  <a:cubicBezTo>
                    <a:pt x="1751" y="514"/>
                    <a:pt x="2142" y="762"/>
                    <a:pt x="2486" y="990"/>
                  </a:cubicBezTo>
                  <a:cubicBezTo>
                    <a:pt x="2499" y="1000"/>
                    <a:pt x="2513" y="1003"/>
                    <a:pt x="2526" y="1003"/>
                  </a:cubicBezTo>
                  <a:cubicBezTo>
                    <a:pt x="2534" y="1003"/>
                    <a:pt x="2541" y="1002"/>
                    <a:pt x="2549" y="1000"/>
                  </a:cubicBezTo>
                  <a:cubicBezTo>
                    <a:pt x="2570" y="990"/>
                    <a:pt x="2586" y="974"/>
                    <a:pt x="2591" y="953"/>
                  </a:cubicBezTo>
                  <a:cubicBezTo>
                    <a:pt x="2665" y="688"/>
                    <a:pt x="2755" y="424"/>
                    <a:pt x="2861" y="170"/>
                  </a:cubicBezTo>
                  <a:close/>
                  <a:moveTo>
                    <a:pt x="2856" y="1"/>
                  </a:moveTo>
                  <a:cubicBezTo>
                    <a:pt x="2803" y="1"/>
                    <a:pt x="2724" y="1"/>
                    <a:pt x="2475" y="831"/>
                  </a:cubicBezTo>
                  <a:cubicBezTo>
                    <a:pt x="1941" y="477"/>
                    <a:pt x="1634" y="297"/>
                    <a:pt x="1566" y="297"/>
                  </a:cubicBezTo>
                  <a:lnTo>
                    <a:pt x="1550" y="297"/>
                  </a:lnTo>
                  <a:cubicBezTo>
                    <a:pt x="1497" y="313"/>
                    <a:pt x="1439" y="323"/>
                    <a:pt x="1407" y="1275"/>
                  </a:cubicBezTo>
                  <a:cubicBezTo>
                    <a:pt x="1212" y="1228"/>
                    <a:pt x="730" y="1111"/>
                    <a:pt x="577" y="1111"/>
                  </a:cubicBezTo>
                  <a:cubicBezTo>
                    <a:pt x="551" y="1111"/>
                    <a:pt x="519" y="1117"/>
                    <a:pt x="498" y="1132"/>
                  </a:cubicBezTo>
                  <a:cubicBezTo>
                    <a:pt x="450" y="1169"/>
                    <a:pt x="392" y="1212"/>
                    <a:pt x="857" y="2095"/>
                  </a:cubicBezTo>
                  <a:cubicBezTo>
                    <a:pt x="561" y="2163"/>
                    <a:pt x="64" y="2311"/>
                    <a:pt x="33" y="2502"/>
                  </a:cubicBezTo>
                  <a:cubicBezTo>
                    <a:pt x="1" y="2692"/>
                    <a:pt x="471" y="3004"/>
                    <a:pt x="757" y="3173"/>
                  </a:cubicBezTo>
                  <a:cubicBezTo>
                    <a:pt x="91" y="3675"/>
                    <a:pt x="107" y="3760"/>
                    <a:pt x="112" y="3802"/>
                  </a:cubicBezTo>
                  <a:cubicBezTo>
                    <a:pt x="117" y="3845"/>
                    <a:pt x="133" y="3934"/>
                    <a:pt x="1058" y="4167"/>
                  </a:cubicBezTo>
                  <a:cubicBezTo>
                    <a:pt x="974" y="4453"/>
                    <a:pt x="831" y="4987"/>
                    <a:pt x="841" y="5076"/>
                  </a:cubicBezTo>
                  <a:cubicBezTo>
                    <a:pt x="847" y="5092"/>
                    <a:pt x="863" y="5150"/>
                    <a:pt x="947" y="5150"/>
                  </a:cubicBezTo>
                  <a:cubicBezTo>
                    <a:pt x="1111" y="5150"/>
                    <a:pt x="1709" y="4923"/>
                    <a:pt x="1936" y="4833"/>
                  </a:cubicBezTo>
                  <a:cubicBezTo>
                    <a:pt x="1983" y="5103"/>
                    <a:pt x="2063" y="5484"/>
                    <a:pt x="2105" y="5542"/>
                  </a:cubicBezTo>
                  <a:cubicBezTo>
                    <a:pt x="2121" y="5563"/>
                    <a:pt x="2147" y="5573"/>
                    <a:pt x="2174" y="5573"/>
                  </a:cubicBezTo>
                  <a:cubicBezTo>
                    <a:pt x="2253" y="5573"/>
                    <a:pt x="2502" y="5367"/>
                    <a:pt x="2919" y="4955"/>
                  </a:cubicBezTo>
                  <a:cubicBezTo>
                    <a:pt x="3252" y="5410"/>
                    <a:pt x="3469" y="5637"/>
                    <a:pt x="3564" y="5637"/>
                  </a:cubicBezTo>
                  <a:lnTo>
                    <a:pt x="3548" y="5642"/>
                  </a:lnTo>
                  <a:cubicBezTo>
                    <a:pt x="3575" y="5642"/>
                    <a:pt x="3596" y="5632"/>
                    <a:pt x="3612" y="5616"/>
                  </a:cubicBezTo>
                  <a:cubicBezTo>
                    <a:pt x="3691" y="5542"/>
                    <a:pt x="3850" y="5066"/>
                    <a:pt x="3924" y="4854"/>
                  </a:cubicBezTo>
                  <a:cubicBezTo>
                    <a:pt x="4156" y="4902"/>
                    <a:pt x="4400" y="4934"/>
                    <a:pt x="4637" y="4944"/>
                  </a:cubicBezTo>
                  <a:cubicBezTo>
                    <a:pt x="4733" y="4944"/>
                    <a:pt x="4838" y="4939"/>
                    <a:pt x="4870" y="4865"/>
                  </a:cubicBezTo>
                  <a:cubicBezTo>
                    <a:pt x="4939" y="4743"/>
                    <a:pt x="4754" y="4357"/>
                    <a:pt x="4606" y="4093"/>
                  </a:cubicBezTo>
                  <a:cubicBezTo>
                    <a:pt x="4981" y="4024"/>
                    <a:pt x="5520" y="3903"/>
                    <a:pt x="5563" y="3734"/>
                  </a:cubicBezTo>
                  <a:cubicBezTo>
                    <a:pt x="5610" y="3559"/>
                    <a:pt x="5230" y="3258"/>
                    <a:pt x="4949" y="3057"/>
                  </a:cubicBezTo>
                  <a:cubicBezTo>
                    <a:pt x="5690" y="2518"/>
                    <a:pt x="5642" y="2407"/>
                    <a:pt x="5626" y="2364"/>
                  </a:cubicBezTo>
                  <a:cubicBezTo>
                    <a:pt x="5579" y="2253"/>
                    <a:pt x="5177" y="2121"/>
                    <a:pt x="4817" y="2021"/>
                  </a:cubicBezTo>
                  <a:cubicBezTo>
                    <a:pt x="4944" y="1783"/>
                    <a:pt x="5150" y="1376"/>
                    <a:pt x="5150" y="1270"/>
                  </a:cubicBezTo>
                  <a:cubicBezTo>
                    <a:pt x="5150" y="1159"/>
                    <a:pt x="4997" y="1159"/>
                    <a:pt x="4907" y="1159"/>
                  </a:cubicBezTo>
                  <a:cubicBezTo>
                    <a:pt x="4648" y="1169"/>
                    <a:pt x="4384" y="1196"/>
                    <a:pt x="4130" y="1233"/>
                  </a:cubicBezTo>
                  <a:cubicBezTo>
                    <a:pt x="4294" y="524"/>
                    <a:pt x="4204" y="482"/>
                    <a:pt x="4162" y="461"/>
                  </a:cubicBezTo>
                  <a:cubicBezTo>
                    <a:pt x="4146" y="450"/>
                    <a:pt x="4130" y="450"/>
                    <a:pt x="4109" y="450"/>
                  </a:cubicBezTo>
                  <a:cubicBezTo>
                    <a:pt x="3971" y="450"/>
                    <a:pt x="3485" y="704"/>
                    <a:pt x="3279" y="815"/>
                  </a:cubicBezTo>
                  <a:cubicBezTo>
                    <a:pt x="2983" y="49"/>
                    <a:pt x="2909" y="17"/>
                    <a:pt x="2882" y="6"/>
                  </a:cubicBezTo>
                  <a:cubicBezTo>
                    <a:pt x="2872" y="1"/>
                    <a:pt x="286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2688225" y="1150175"/>
              <a:ext cx="7425" cy="4400"/>
            </a:xfrm>
            <a:custGeom>
              <a:avLst/>
              <a:gdLst/>
              <a:ahLst/>
              <a:cxnLst/>
              <a:rect l="l" t="t" r="r" b="b"/>
              <a:pathLst>
                <a:path w="297" h="176" extrusionOk="0">
                  <a:moveTo>
                    <a:pt x="1" y="1"/>
                  </a:moveTo>
                  <a:lnTo>
                    <a:pt x="297" y="175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2685825" y="1148425"/>
              <a:ext cx="11675" cy="7875"/>
            </a:xfrm>
            <a:custGeom>
              <a:avLst/>
              <a:gdLst/>
              <a:ahLst/>
              <a:cxnLst/>
              <a:rect l="l" t="t" r="r" b="b"/>
              <a:pathLst>
                <a:path w="467" h="315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08"/>
                    <a:pt x="324" y="266"/>
                  </a:cubicBezTo>
                  <a:cubicBezTo>
                    <a:pt x="333" y="295"/>
                    <a:pt x="356" y="315"/>
                    <a:pt x="383" y="315"/>
                  </a:cubicBezTo>
                  <a:cubicBezTo>
                    <a:pt x="386" y="315"/>
                    <a:pt x="389" y="315"/>
                    <a:pt x="393" y="314"/>
                  </a:cubicBezTo>
                  <a:lnTo>
                    <a:pt x="408" y="314"/>
                  </a:lnTo>
                  <a:cubicBezTo>
                    <a:pt x="445" y="303"/>
                    <a:pt x="467" y="266"/>
                    <a:pt x="456" y="229"/>
                  </a:cubicBezTo>
                  <a:cubicBezTo>
                    <a:pt x="408" y="71"/>
                    <a:pt x="160" y="13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2693375" y="1163800"/>
              <a:ext cx="7425" cy="4375"/>
            </a:xfrm>
            <a:custGeom>
              <a:avLst/>
              <a:gdLst/>
              <a:ahLst/>
              <a:cxnLst/>
              <a:rect l="l" t="t" r="r" b="b"/>
              <a:pathLst>
                <a:path w="297" h="175" extrusionOk="0">
                  <a:moveTo>
                    <a:pt x="1" y="0"/>
                  </a:moveTo>
                  <a:lnTo>
                    <a:pt x="297" y="175"/>
                  </a:lnTo>
                  <a:cubicBezTo>
                    <a:pt x="260" y="5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2691525" y="1162000"/>
              <a:ext cx="11275" cy="7925"/>
            </a:xfrm>
            <a:custGeom>
              <a:avLst/>
              <a:gdLst/>
              <a:ahLst/>
              <a:cxnLst/>
              <a:rect l="l" t="t" r="r" b="b"/>
              <a:pathLst>
                <a:path w="451" h="317" extrusionOk="0">
                  <a:moveTo>
                    <a:pt x="72" y="1"/>
                  </a:moveTo>
                  <a:cubicBezTo>
                    <a:pt x="42" y="1"/>
                    <a:pt x="16" y="21"/>
                    <a:pt x="11" y="57"/>
                  </a:cubicBezTo>
                  <a:cubicBezTo>
                    <a:pt x="1" y="94"/>
                    <a:pt x="27" y="131"/>
                    <a:pt x="64" y="136"/>
                  </a:cubicBezTo>
                  <a:cubicBezTo>
                    <a:pt x="154" y="157"/>
                    <a:pt x="291" y="210"/>
                    <a:pt x="307" y="268"/>
                  </a:cubicBezTo>
                  <a:cubicBezTo>
                    <a:pt x="312" y="296"/>
                    <a:pt x="334" y="316"/>
                    <a:pt x="361" y="316"/>
                  </a:cubicBezTo>
                  <a:cubicBezTo>
                    <a:pt x="364" y="316"/>
                    <a:pt x="368" y="316"/>
                    <a:pt x="371" y="316"/>
                  </a:cubicBezTo>
                  <a:cubicBezTo>
                    <a:pt x="381" y="316"/>
                    <a:pt x="387" y="316"/>
                    <a:pt x="392" y="310"/>
                  </a:cubicBezTo>
                  <a:cubicBezTo>
                    <a:pt x="429" y="300"/>
                    <a:pt x="450" y="263"/>
                    <a:pt x="440" y="226"/>
                  </a:cubicBezTo>
                  <a:cubicBezTo>
                    <a:pt x="392" y="67"/>
                    <a:pt x="143" y="9"/>
                    <a:pt x="91" y="4"/>
                  </a:cubicBez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2708050" y="1163675"/>
              <a:ext cx="6500" cy="5700"/>
            </a:xfrm>
            <a:custGeom>
              <a:avLst/>
              <a:gdLst/>
              <a:ahLst/>
              <a:cxnLst/>
              <a:rect l="l" t="t" r="r" b="b"/>
              <a:pathLst>
                <a:path w="260" h="228" extrusionOk="0">
                  <a:moveTo>
                    <a:pt x="1" y="0"/>
                  </a:moveTo>
                  <a:lnTo>
                    <a:pt x="260" y="227"/>
                  </a:lnTo>
                  <a:cubicBezTo>
                    <a:pt x="244" y="9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2705550" y="1161900"/>
              <a:ext cx="10850" cy="9200"/>
            </a:xfrm>
            <a:custGeom>
              <a:avLst/>
              <a:gdLst/>
              <a:ahLst/>
              <a:cxnLst/>
              <a:rect l="l" t="t" r="r" b="b"/>
              <a:pathLst>
                <a:path w="434" h="368" extrusionOk="0">
                  <a:moveTo>
                    <a:pt x="97" y="1"/>
                  </a:moveTo>
                  <a:cubicBezTo>
                    <a:pt x="31" y="1"/>
                    <a:pt x="1" y="102"/>
                    <a:pt x="79" y="135"/>
                  </a:cubicBezTo>
                  <a:cubicBezTo>
                    <a:pt x="159" y="166"/>
                    <a:pt x="286" y="246"/>
                    <a:pt x="291" y="304"/>
                  </a:cubicBezTo>
                  <a:cubicBezTo>
                    <a:pt x="296" y="341"/>
                    <a:pt x="323" y="367"/>
                    <a:pt x="360" y="367"/>
                  </a:cubicBezTo>
                  <a:lnTo>
                    <a:pt x="370" y="367"/>
                  </a:lnTo>
                  <a:cubicBezTo>
                    <a:pt x="407" y="362"/>
                    <a:pt x="434" y="325"/>
                    <a:pt x="428" y="288"/>
                  </a:cubicBezTo>
                  <a:cubicBezTo>
                    <a:pt x="412" y="124"/>
                    <a:pt x="175" y="24"/>
                    <a:pt x="127" y="8"/>
                  </a:cubicBezTo>
                  <a:cubicBezTo>
                    <a:pt x="116" y="3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2676725" y="1160225"/>
              <a:ext cx="7425" cy="4525"/>
            </a:xfrm>
            <a:custGeom>
              <a:avLst/>
              <a:gdLst/>
              <a:ahLst/>
              <a:cxnLst/>
              <a:rect l="l" t="t" r="r" b="b"/>
              <a:pathLst>
                <a:path w="297" h="181" extrusionOk="0">
                  <a:moveTo>
                    <a:pt x="1" y="1"/>
                  </a:moveTo>
                  <a:lnTo>
                    <a:pt x="297" y="180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2674325" y="1158475"/>
              <a:ext cx="11800" cy="8000"/>
            </a:xfrm>
            <a:custGeom>
              <a:avLst/>
              <a:gdLst/>
              <a:ahLst/>
              <a:cxnLst/>
              <a:rect l="l" t="t" r="r" b="b"/>
              <a:pathLst>
                <a:path w="472" h="320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13"/>
                    <a:pt x="324" y="266"/>
                  </a:cubicBezTo>
                  <a:cubicBezTo>
                    <a:pt x="334" y="298"/>
                    <a:pt x="361" y="319"/>
                    <a:pt x="393" y="319"/>
                  </a:cubicBezTo>
                  <a:cubicBezTo>
                    <a:pt x="398" y="314"/>
                    <a:pt x="403" y="314"/>
                    <a:pt x="408" y="314"/>
                  </a:cubicBezTo>
                  <a:cubicBezTo>
                    <a:pt x="451" y="303"/>
                    <a:pt x="472" y="266"/>
                    <a:pt x="456" y="229"/>
                  </a:cubicBezTo>
                  <a:cubicBezTo>
                    <a:pt x="408" y="71"/>
                    <a:pt x="160" y="12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2669200" y="1149375"/>
              <a:ext cx="8200" cy="2675"/>
            </a:xfrm>
            <a:custGeom>
              <a:avLst/>
              <a:gdLst/>
              <a:ahLst/>
              <a:cxnLst/>
              <a:rect l="l" t="t" r="r" b="b"/>
              <a:pathLst>
                <a:path w="328" h="107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lnTo>
                    <a:pt x="328" y="107"/>
                  </a:lnTo>
                  <a:cubicBezTo>
                    <a:pt x="274" y="8"/>
                    <a:pt x="7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2667350" y="1147675"/>
              <a:ext cx="12050" cy="6100"/>
            </a:xfrm>
            <a:custGeom>
              <a:avLst/>
              <a:gdLst/>
              <a:ahLst/>
              <a:cxnLst/>
              <a:rect l="l" t="t" r="r" b="b"/>
              <a:pathLst>
                <a:path w="482" h="244" extrusionOk="0">
                  <a:moveTo>
                    <a:pt x="74" y="0"/>
                  </a:moveTo>
                  <a:cubicBezTo>
                    <a:pt x="32" y="0"/>
                    <a:pt x="0" y="32"/>
                    <a:pt x="5" y="69"/>
                  </a:cubicBezTo>
                  <a:cubicBezTo>
                    <a:pt x="5" y="106"/>
                    <a:pt x="37" y="138"/>
                    <a:pt x="74" y="138"/>
                  </a:cubicBezTo>
                  <a:cubicBezTo>
                    <a:pt x="82" y="137"/>
                    <a:pt x="91" y="137"/>
                    <a:pt x="99" y="137"/>
                  </a:cubicBezTo>
                  <a:cubicBezTo>
                    <a:pt x="193" y="137"/>
                    <a:pt x="314" y="163"/>
                    <a:pt x="339" y="207"/>
                  </a:cubicBezTo>
                  <a:cubicBezTo>
                    <a:pt x="354" y="228"/>
                    <a:pt x="376" y="244"/>
                    <a:pt x="402" y="244"/>
                  </a:cubicBezTo>
                  <a:cubicBezTo>
                    <a:pt x="413" y="244"/>
                    <a:pt x="423" y="238"/>
                    <a:pt x="434" y="233"/>
                  </a:cubicBezTo>
                  <a:cubicBezTo>
                    <a:pt x="471" y="217"/>
                    <a:pt x="481" y="175"/>
                    <a:pt x="460" y="143"/>
                  </a:cubicBezTo>
                  <a:cubicBezTo>
                    <a:pt x="381" y="0"/>
                    <a:pt x="12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2" name="Google Shape;1652;p33"/>
          <p:cNvSpPr/>
          <p:nvPr/>
        </p:nvSpPr>
        <p:spPr>
          <a:xfrm flipH="1">
            <a:off x="8069633" y="434802"/>
            <a:ext cx="336300" cy="252226"/>
          </a:xfrm>
          <a:custGeom>
            <a:avLst/>
            <a:gdLst/>
            <a:ahLst/>
            <a:cxnLst/>
            <a:rect l="l" t="t" r="r" b="b"/>
            <a:pathLst>
              <a:path w="3363" h="2821" extrusionOk="0">
                <a:moveTo>
                  <a:pt x="2839" y="161"/>
                </a:moveTo>
                <a:cubicBezTo>
                  <a:pt x="2179" y="431"/>
                  <a:pt x="994" y="986"/>
                  <a:pt x="788" y="1081"/>
                </a:cubicBezTo>
                <a:cubicBezTo>
                  <a:pt x="555" y="981"/>
                  <a:pt x="244" y="817"/>
                  <a:pt x="175" y="700"/>
                </a:cubicBezTo>
                <a:cubicBezTo>
                  <a:pt x="222" y="679"/>
                  <a:pt x="275" y="658"/>
                  <a:pt x="328" y="642"/>
                </a:cubicBezTo>
                <a:cubicBezTo>
                  <a:pt x="852" y="468"/>
                  <a:pt x="2152" y="240"/>
                  <a:pt x="2834" y="161"/>
                </a:cubicBezTo>
                <a:close/>
                <a:moveTo>
                  <a:pt x="3014" y="235"/>
                </a:moveTo>
                <a:cubicBezTo>
                  <a:pt x="2617" y="542"/>
                  <a:pt x="1777" y="1123"/>
                  <a:pt x="1211" y="1509"/>
                </a:cubicBezTo>
                <a:cubicBezTo>
                  <a:pt x="1190" y="1525"/>
                  <a:pt x="1179" y="1552"/>
                  <a:pt x="1179" y="1578"/>
                </a:cubicBezTo>
                <a:cubicBezTo>
                  <a:pt x="1195" y="1716"/>
                  <a:pt x="1211" y="1837"/>
                  <a:pt x="1227" y="1948"/>
                </a:cubicBezTo>
                <a:cubicBezTo>
                  <a:pt x="1093" y="2067"/>
                  <a:pt x="954" y="2175"/>
                  <a:pt x="888" y="2190"/>
                </a:cubicBezTo>
                <a:lnTo>
                  <a:pt x="888" y="2190"/>
                </a:lnTo>
                <a:cubicBezTo>
                  <a:pt x="857" y="2093"/>
                  <a:pt x="852" y="1614"/>
                  <a:pt x="862" y="1197"/>
                </a:cubicBezTo>
                <a:cubicBezTo>
                  <a:pt x="1116" y="1081"/>
                  <a:pt x="2416" y="478"/>
                  <a:pt x="3014" y="235"/>
                </a:cubicBezTo>
                <a:close/>
                <a:moveTo>
                  <a:pt x="3114" y="325"/>
                </a:moveTo>
                <a:cubicBezTo>
                  <a:pt x="2771" y="944"/>
                  <a:pt x="1750" y="2472"/>
                  <a:pt x="1528" y="2672"/>
                </a:cubicBezTo>
                <a:cubicBezTo>
                  <a:pt x="1475" y="2583"/>
                  <a:pt x="1417" y="2297"/>
                  <a:pt x="1370" y="1975"/>
                </a:cubicBezTo>
                <a:cubicBezTo>
                  <a:pt x="1370" y="1959"/>
                  <a:pt x="1370" y="1948"/>
                  <a:pt x="1364" y="1932"/>
                </a:cubicBezTo>
                <a:cubicBezTo>
                  <a:pt x="1349" y="1827"/>
                  <a:pt x="1333" y="1710"/>
                  <a:pt x="1322" y="1599"/>
                </a:cubicBezTo>
                <a:cubicBezTo>
                  <a:pt x="2348" y="896"/>
                  <a:pt x="2861" y="526"/>
                  <a:pt x="3114" y="325"/>
                </a:cubicBezTo>
                <a:close/>
                <a:moveTo>
                  <a:pt x="3191" y="1"/>
                </a:moveTo>
                <a:cubicBezTo>
                  <a:pt x="2669" y="1"/>
                  <a:pt x="846" y="325"/>
                  <a:pt x="281" y="515"/>
                </a:cubicBezTo>
                <a:cubicBezTo>
                  <a:pt x="138" y="563"/>
                  <a:pt x="0" y="616"/>
                  <a:pt x="32" y="716"/>
                </a:cubicBezTo>
                <a:cubicBezTo>
                  <a:pt x="85" y="912"/>
                  <a:pt x="555" y="1129"/>
                  <a:pt x="725" y="1197"/>
                </a:cubicBezTo>
                <a:cubicBezTo>
                  <a:pt x="709" y="1663"/>
                  <a:pt x="709" y="2218"/>
                  <a:pt x="788" y="2297"/>
                </a:cubicBezTo>
                <a:cubicBezTo>
                  <a:pt x="809" y="2318"/>
                  <a:pt x="841" y="2334"/>
                  <a:pt x="867" y="2334"/>
                </a:cubicBezTo>
                <a:cubicBezTo>
                  <a:pt x="889" y="2334"/>
                  <a:pt x="910" y="2329"/>
                  <a:pt x="926" y="2324"/>
                </a:cubicBezTo>
                <a:cubicBezTo>
                  <a:pt x="1042" y="2265"/>
                  <a:pt x="1153" y="2197"/>
                  <a:pt x="1248" y="2107"/>
                </a:cubicBezTo>
                <a:cubicBezTo>
                  <a:pt x="1359" y="2810"/>
                  <a:pt x="1470" y="2821"/>
                  <a:pt x="1512" y="2821"/>
                </a:cubicBezTo>
                <a:cubicBezTo>
                  <a:pt x="1523" y="2821"/>
                  <a:pt x="1534" y="2821"/>
                  <a:pt x="1544" y="2815"/>
                </a:cubicBezTo>
                <a:cubicBezTo>
                  <a:pt x="1782" y="2736"/>
                  <a:pt x="3241" y="452"/>
                  <a:pt x="3347" y="145"/>
                </a:cubicBezTo>
                <a:cubicBezTo>
                  <a:pt x="3363" y="114"/>
                  <a:pt x="3363" y="71"/>
                  <a:pt x="3347" y="40"/>
                </a:cubicBezTo>
                <a:cubicBezTo>
                  <a:pt x="3347" y="34"/>
                  <a:pt x="3342" y="29"/>
                  <a:pt x="3336" y="24"/>
                </a:cubicBezTo>
                <a:cubicBezTo>
                  <a:pt x="3331" y="24"/>
                  <a:pt x="3326" y="18"/>
                  <a:pt x="3321" y="13"/>
                </a:cubicBezTo>
                <a:lnTo>
                  <a:pt x="3315" y="13"/>
                </a:lnTo>
                <a:cubicBezTo>
                  <a:pt x="3310" y="13"/>
                  <a:pt x="3310" y="13"/>
                  <a:pt x="3305" y="8"/>
                </a:cubicBezTo>
                <a:lnTo>
                  <a:pt x="3294" y="8"/>
                </a:lnTo>
                <a:cubicBezTo>
                  <a:pt x="3270" y="3"/>
                  <a:pt x="3235" y="1"/>
                  <a:pt x="31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3"/>
          <p:cNvSpPr/>
          <p:nvPr/>
        </p:nvSpPr>
        <p:spPr>
          <a:xfrm rot="2700000">
            <a:off x="7539419" y="258592"/>
            <a:ext cx="817492" cy="817495"/>
          </a:xfrm>
          <a:custGeom>
            <a:avLst/>
            <a:gdLst/>
            <a:ahLst/>
            <a:cxnLst/>
            <a:rect l="l" t="t" r="r" b="b"/>
            <a:pathLst>
              <a:path w="8175" h="8911" extrusionOk="0">
                <a:moveTo>
                  <a:pt x="6855" y="0"/>
                </a:moveTo>
                <a:cubicBezTo>
                  <a:pt x="6784" y="0"/>
                  <a:pt x="6758" y="111"/>
                  <a:pt x="6831" y="140"/>
                </a:cubicBezTo>
                <a:cubicBezTo>
                  <a:pt x="6921" y="166"/>
                  <a:pt x="7006" y="203"/>
                  <a:pt x="7085" y="246"/>
                </a:cubicBezTo>
                <a:cubicBezTo>
                  <a:pt x="7096" y="246"/>
                  <a:pt x="7106" y="251"/>
                  <a:pt x="7117" y="251"/>
                </a:cubicBezTo>
                <a:lnTo>
                  <a:pt x="7117" y="240"/>
                </a:lnTo>
                <a:cubicBezTo>
                  <a:pt x="7120" y="241"/>
                  <a:pt x="7124" y="241"/>
                  <a:pt x="7127" y="241"/>
                </a:cubicBezTo>
                <a:cubicBezTo>
                  <a:pt x="7150" y="241"/>
                  <a:pt x="7171" y="227"/>
                  <a:pt x="7180" y="209"/>
                </a:cubicBezTo>
                <a:cubicBezTo>
                  <a:pt x="7202" y="177"/>
                  <a:pt x="7186" y="135"/>
                  <a:pt x="7149" y="113"/>
                </a:cubicBezTo>
                <a:cubicBezTo>
                  <a:pt x="7059" y="71"/>
                  <a:pt x="6969" y="34"/>
                  <a:pt x="6874" y="2"/>
                </a:cubicBezTo>
                <a:cubicBezTo>
                  <a:pt x="6867" y="1"/>
                  <a:pt x="6861" y="0"/>
                  <a:pt x="6855" y="0"/>
                </a:cubicBezTo>
                <a:close/>
                <a:moveTo>
                  <a:pt x="7372" y="247"/>
                </a:moveTo>
                <a:cubicBezTo>
                  <a:pt x="7309" y="247"/>
                  <a:pt x="7266" y="333"/>
                  <a:pt x="7328" y="378"/>
                </a:cubicBezTo>
                <a:cubicBezTo>
                  <a:pt x="7408" y="425"/>
                  <a:pt x="7482" y="484"/>
                  <a:pt x="7551" y="542"/>
                </a:cubicBezTo>
                <a:cubicBezTo>
                  <a:pt x="7561" y="552"/>
                  <a:pt x="7582" y="558"/>
                  <a:pt x="7598" y="558"/>
                </a:cubicBezTo>
                <a:lnTo>
                  <a:pt x="7598" y="547"/>
                </a:lnTo>
                <a:cubicBezTo>
                  <a:pt x="7602" y="548"/>
                  <a:pt x="7606" y="549"/>
                  <a:pt x="7611" y="549"/>
                </a:cubicBezTo>
                <a:cubicBezTo>
                  <a:pt x="7624" y="549"/>
                  <a:pt x="7639" y="543"/>
                  <a:pt x="7651" y="531"/>
                </a:cubicBezTo>
                <a:cubicBezTo>
                  <a:pt x="7677" y="505"/>
                  <a:pt x="7672" y="457"/>
                  <a:pt x="7646" y="431"/>
                </a:cubicBezTo>
                <a:cubicBezTo>
                  <a:pt x="7566" y="367"/>
                  <a:pt x="7487" y="309"/>
                  <a:pt x="7408" y="256"/>
                </a:cubicBezTo>
                <a:cubicBezTo>
                  <a:pt x="7396" y="250"/>
                  <a:pt x="7383" y="247"/>
                  <a:pt x="7372" y="247"/>
                </a:cubicBezTo>
                <a:close/>
                <a:moveTo>
                  <a:pt x="7802" y="622"/>
                </a:moveTo>
                <a:cubicBezTo>
                  <a:pt x="7751" y="622"/>
                  <a:pt x="7705" y="680"/>
                  <a:pt x="7741" y="732"/>
                </a:cubicBezTo>
                <a:cubicBezTo>
                  <a:pt x="7799" y="801"/>
                  <a:pt x="7852" y="880"/>
                  <a:pt x="7894" y="959"/>
                </a:cubicBezTo>
                <a:cubicBezTo>
                  <a:pt x="7905" y="981"/>
                  <a:pt x="7931" y="996"/>
                  <a:pt x="7958" y="996"/>
                </a:cubicBezTo>
                <a:lnTo>
                  <a:pt x="7958" y="986"/>
                </a:lnTo>
                <a:lnTo>
                  <a:pt x="7989" y="986"/>
                </a:lnTo>
                <a:cubicBezTo>
                  <a:pt x="8021" y="970"/>
                  <a:pt x="8037" y="922"/>
                  <a:pt x="8016" y="891"/>
                </a:cubicBezTo>
                <a:cubicBezTo>
                  <a:pt x="7968" y="801"/>
                  <a:pt x="7915" y="721"/>
                  <a:pt x="7852" y="642"/>
                </a:cubicBezTo>
                <a:cubicBezTo>
                  <a:pt x="7836" y="628"/>
                  <a:pt x="7819" y="622"/>
                  <a:pt x="7802" y="622"/>
                </a:cubicBezTo>
                <a:close/>
                <a:moveTo>
                  <a:pt x="8062" y="1109"/>
                </a:moveTo>
                <a:cubicBezTo>
                  <a:pt x="8018" y="1109"/>
                  <a:pt x="7973" y="1148"/>
                  <a:pt x="7995" y="1208"/>
                </a:cubicBezTo>
                <a:cubicBezTo>
                  <a:pt x="8016" y="1292"/>
                  <a:pt x="8026" y="1382"/>
                  <a:pt x="8032" y="1472"/>
                </a:cubicBezTo>
                <a:cubicBezTo>
                  <a:pt x="8032" y="1509"/>
                  <a:pt x="8063" y="1541"/>
                  <a:pt x="8100" y="1541"/>
                </a:cubicBezTo>
                <a:cubicBezTo>
                  <a:pt x="8143" y="1541"/>
                  <a:pt x="8174" y="1509"/>
                  <a:pt x="8169" y="1467"/>
                </a:cubicBezTo>
                <a:cubicBezTo>
                  <a:pt x="8169" y="1366"/>
                  <a:pt x="8159" y="1266"/>
                  <a:pt x="8132" y="1171"/>
                </a:cubicBezTo>
                <a:cubicBezTo>
                  <a:pt x="8123" y="1128"/>
                  <a:pt x="8093" y="1109"/>
                  <a:pt x="8062" y="1109"/>
                </a:cubicBezTo>
                <a:close/>
                <a:moveTo>
                  <a:pt x="8073" y="1681"/>
                </a:moveTo>
                <a:cubicBezTo>
                  <a:pt x="8042" y="1681"/>
                  <a:pt x="8014" y="1705"/>
                  <a:pt x="8005" y="1737"/>
                </a:cubicBezTo>
                <a:cubicBezTo>
                  <a:pt x="7989" y="1826"/>
                  <a:pt x="7968" y="1916"/>
                  <a:pt x="7936" y="2001"/>
                </a:cubicBezTo>
                <a:cubicBezTo>
                  <a:pt x="7921" y="2038"/>
                  <a:pt x="7942" y="2080"/>
                  <a:pt x="7979" y="2096"/>
                </a:cubicBezTo>
                <a:lnTo>
                  <a:pt x="8000" y="2096"/>
                </a:lnTo>
                <a:lnTo>
                  <a:pt x="8000" y="2091"/>
                </a:lnTo>
                <a:cubicBezTo>
                  <a:pt x="8032" y="2091"/>
                  <a:pt x="8058" y="2075"/>
                  <a:pt x="8069" y="2048"/>
                </a:cubicBezTo>
                <a:cubicBezTo>
                  <a:pt x="8100" y="1959"/>
                  <a:pt x="8127" y="1863"/>
                  <a:pt x="8148" y="1763"/>
                </a:cubicBezTo>
                <a:cubicBezTo>
                  <a:pt x="8153" y="1726"/>
                  <a:pt x="8127" y="1689"/>
                  <a:pt x="8090" y="1684"/>
                </a:cubicBezTo>
                <a:cubicBezTo>
                  <a:pt x="8084" y="1682"/>
                  <a:pt x="8079" y="1681"/>
                  <a:pt x="8073" y="1681"/>
                </a:cubicBezTo>
                <a:close/>
                <a:moveTo>
                  <a:pt x="5732" y="2363"/>
                </a:moveTo>
                <a:cubicBezTo>
                  <a:pt x="5725" y="2363"/>
                  <a:pt x="5718" y="2364"/>
                  <a:pt x="5711" y="2366"/>
                </a:cubicBezTo>
                <a:cubicBezTo>
                  <a:pt x="5610" y="2387"/>
                  <a:pt x="5510" y="2424"/>
                  <a:pt x="5425" y="2477"/>
                </a:cubicBezTo>
                <a:cubicBezTo>
                  <a:pt x="5388" y="2498"/>
                  <a:pt x="5378" y="2540"/>
                  <a:pt x="5399" y="2577"/>
                </a:cubicBezTo>
                <a:cubicBezTo>
                  <a:pt x="5409" y="2598"/>
                  <a:pt x="5436" y="2609"/>
                  <a:pt x="5462" y="2609"/>
                </a:cubicBezTo>
                <a:lnTo>
                  <a:pt x="5457" y="2604"/>
                </a:lnTo>
                <a:lnTo>
                  <a:pt x="5499" y="2604"/>
                </a:lnTo>
                <a:cubicBezTo>
                  <a:pt x="5573" y="2556"/>
                  <a:pt x="5652" y="2524"/>
                  <a:pt x="5737" y="2503"/>
                </a:cubicBezTo>
                <a:cubicBezTo>
                  <a:pt x="5830" y="2493"/>
                  <a:pt x="5810" y="2363"/>
                  <a:pt x="5732" y="2363"/>
                </a:cubicBezTo>
                <a:close/>
                <a:moveTo>
                  <a:pt x="7888" y="2216"/>
                </a:moveTo>
                <a:cubicBezTo>
                  <a:pt x="7864" y="2216"/>
                  <a:pt x="7841" y="2227"/>
                  <a:pt x="7825" y="2255"/>
                </a:cubicBezTo>
                <a:cubicBezTo>
                  <a:pt x="7804" y="2297"/>
                  <a:pt x="7783" y="2334"/>
                  <a:pt x="7762" y="2376"/>
                </a:cubicBezTo>
                <a:cubicBezTo>
                  <a:pt x="7736" y="2419"/>
                  <a:pt x="7714" y="2456"/>
                  <a:pt x="7688" y="2498"/>
                </a:cubicBezTo>
                <a:cubicBezTo>
                  <a:pt x="7667" y="2530"/>
                  <a:pt x="7677" y="2572"/>
                  <a:pt x="7709" y="2593"/>
                </a:cubicBezTo>
                <a:cubicBezTo>
                  <a:pt x="7720" y="2604"/>
                  <a:pt x="7736" y="2609"/>
                  <a:pt x="7746" y="2609"/>
                </a:cubicBezTo>
                <a:lnTo>
                  <a:pt x="7746" y="2598"/>
                </a:lnTo>
                <a:cubicBezTo>
                  <a:pt x="7751" y="2599"/>
                  <a:pt x="7755" y="2600"/>
                  <a:pt x="7760" y="2600"/>
                </a:cubicBezTo>
                <a:cubicBezTo>
                  <a:pt x="7780" y="2600"/>
                  <a:pt x="7797" y="2590"/>
                  <a:pt x="7810" y="2577"/>
                </a:cubicBezTo>
                <a:cubicBezTo>
                  <a:pt x="7836" y="2535"/>
                  <a:pt x="7862" y="2493"/>
                  <a:pt x="7889" y="2445"/>
                </a:cubicBezTo>
                <a:cubicBezTo>
                  <a:pt x="7910" y="2403"/>
                  <a:pt x="7936" y="2366"/>
                  <a:pt x="7952" y="2323"/>
                </a:cubicBezTo>
                <a:cubicBezTo>
                  <a:pt x="7985" y="2266"/>
                  <a:pt x="7937" y="2216"/>
                  <a:pt x="7888" y="2216"/>
                </a:cubicBezTo>
                <a:close/>
                <a:moveTo>
                  <a:pt x="6004" y="2363"/>
                </a:moveTo>
                <a:cubicBezTo>
                  <a:pt x="5970" y="2363"/>
                  <a:pt x="5942" y="2387"/>
                  <a:pt x="5938" y="2419"/>
                </a:cubicBezTo>
                <a:cubicBezTo>
                  <a:pt x="5927" y="2456"/>
                  <a:pt x="5954" y="2493"/>
                  <a:pt x="5991" y="2503"/>
                </a:cubicBezTo>
                <a:cubicBezTo>
                  <a:pt x="6075" y="2519"/>
                  <a:pt x="6160" y="2556"/>
                  <a:pt x="6229" y="2598"/>
                </a:cubicBezTo>
                <a:cubicBezTo>
                  <a:pt x="6239" y="2609"/>
                  <a:pt x="6255" y="2609"/>
                  <a:pt x="6266" y="2609"/>
                </a:cubicBezTo>
                <a:lnTo>
                  <a:pt x="6266" y="2614"/>
                </a:lnTo>
                <a:cubicBezTo>
                  <a:pt x="6340" y="2614"/>
                  <a:pt x="6366" y="2519"/>
                  <a:pt x="6308" y="2482"/>
                </a:cubicBezTo>
                <a:cubicBezTo>
                  <a:pt x="6218" y="2424"/>
                  <a:pt x="6123" y="2382"/>
                  <a:pt x="6023" y="2366"/>
                </a:cubicBezTo>
                <a:cubicBezTo>
                  <a:pt x="6016" y="2364"/>
                  <a:pt x="6010" y="2363"/>
                  <a:pt x="6004" y="2363"/>
                </a:cubicBezTo>
                <a:close/>
                <a:moveTo>
                  <a:pt x="6482" y="2655"/>
                </a:moveTo>
                <a:cubicBezTo>
                  <a:pt x="6466" y="2655"/>
                  <a:pt x="6449" y="2660"/>
                  <a:pt x="6435" y="2672"/>
                </a:cubicBezTo>
                <a:cubicBezTo>
                  <a:pt x="6409" y="2699"/>
                  <a:pt x="6403" y="2741"/>
                  <a:pt x="6430" y="2773"/>
                </a:cubicBezTo>
                <a:cubicBezTo>
                  <a:pt x="6488" y="2842"/>
                  <a:pt x="6541" y="2916"/>
                  <a:pt x="6583" y="2995"/>
                </a:cubicBezTo>
                <a:cubicBezTo>
                  <a:pt x="6599" y="3016"/>
                  <a:pt x="6620" y="3027"/>
                  <a:pt x="6646" y="3032"/>
                </a:cubicBezTo>
                <a:lnTo>
                  <a:pt x="6646" y="3021"/>
                </a:lnTo>
                <a:lnTo>
                  <a:pt x="6683" y="3021"/>
                </a:lnTo>
                <a:cubicBezTo>
                  <a:pt x="6715" y="3000"/>
                  <a:pt x="6731" y="2958"/>
                  <a:pt x="6710" y="2921"/>
                </a:cubicBezTo>
                <a:cubicBezTo>
                  <a:pt x="6662" y="2836"/>
                  <a:pt x="6604" y="2752"/>
                  <a:pt x="6535" y="2678"/>
                </a:cubicBezTo>
                <a:cubicBezTo>
                  <a:pt x="6521" y="2663"/>
                  <a:pt x="6502" y="2655"/>
                  <a:pt x="6482" y="2655"/>
                </a:cubicBezTo>
                <a:close/>
                <a:moveTo>
                  <a:pt x="7575" y="2688"/>
                </a:moveTo>
                <a:cubicBezTo>
                  <a:pt x="7557" y="2688"/>
                  <a:pt x="7539" y="2696"/>
                  <a:pt x="7524" y="2715"/>
                </a:cubicBezTo>
                <a:cubicBezTo>
                  <a:pt x="7461" y="2783"/>
                  <a:pt x="7397" y="2847"/>
                  <a:pt x="7328" y="2910"/>
                </a:cubicBezTo>
                <a:cubicBezTo>
                  <a:pt x="7297" y="2931"/>
                  <a:pt x="7297" y="2979"/>
                  <a:pt x="7318" y="3011"/>
                </a:cubicBezTo>
                <a:cubicBezTo>
                  <a:pt x="7334" y="3027"/>
                  <a:pt x="7355" y="3032"/>
                  <a:pt x="7376" y="3032"/>
                </a:cubicBezTo>
                <a:lnTo>
                  <a:pt x="7376" y="3027"/>
                </a:lnTo>
                <a:cubicBezTo>
                  <a:pt x="7392" y="3027"/>
                  <a:pt x="7408" y="3027"/>
                  <a:pt x="7418" y="3016"/>
                </a:cubicBezTo>
                <a:cubicBezTo>
                  <a:pt x="7498" y="2953"/>
                  <a:pt x="7566" y="2884"/>
                  <a:pt x="7630" y="2810"/>
                </a:cubicBezTo>
                <a:cubicBezTo>
                  <a:pt x="7677" y="2755"/>
                  <a:pt x="7628" y="2688"/>
                  <a:pt x="7575" y="2688"/>
                </a:cubicBezTo>
                <a:close/>
                <a:moveTo>
                  <a:pt x="5368" y="2708"/>
                </a:moveTo>
                <a:cubicBezTo>
                  <a:pt x="5319" y="2708"/>
                  <a:pt x="5260" y="2750"/>
                  <a:pt x="5288" y="2799"/>
                </a:cubicBezTo>
                <a:cubicBezTo>
                  <a:pt x="5330" y="2894"/>
                  <a:pt x="5399" y="2984"/>
                  <a:pt x="5483" y="3048"/>
                </a:cubicBezTo>
                <a:cubicBezTo>
                  <a:pt x="5499" y="3058"/>
                  <a:pt x="5515" y="3064"/>
                  <a:pt x="5531" y="3064"/>
                </a:cubicBezTo>
                <a:lnTo>
                  <a:pt x="5531" y="3058"/>
                </a:lnTo>
                <a:cubicBezTo>
                  <a:pt x="5552" y="3058"/>
                  <a:pt x="5568" y="3053"/>
                  <a:pt x="5584" y="3037"/>
                </a:cubicBezTo>
                <a:cubicBezTo>
                  <a:pt x="5605" y="3011"/>
                  <a:pt x="5605" y="2963"/>
                  <a:pt x="5573" y="2937"/>
                </a:cubicBezTo>
                <a:cubicBezTo>
                  <a:pt x="5504" y="2889"/>
                  <a:pt x="5452" y="2826"/>
                  <a:pt x="5420" y="2746"/>
                </a:cubicBezTo>
                <a:cubicBezTo>
                  <a:pt x="5414" y="2719"/>
                  <a:pt x="5393" y="2708"/>
                  <a:pt x="5368" y="2708"/>
                </a:cubicBezTo>
                <a:close/>
                <a:moveTo>
                  <a:pt x="5773" y="3078"/>
                </a:moveTo>
                <a:cubicBezTo>
                  <a:pt x="5748" y="3078"/>
                  <a:pt x="5721" y="3093"/>
                  <a:pt x="5705" y="3116"/>
                </a:cubicBezTo>
                <a:cubicBezTo>
                  <a:pt x="5690" y="3153"/>
                  <a:pt x="5705" y="3196"/>
                  <a:pt x="5737" y="3212"/>
                </a:cubicBezTo>
                <a:cubicBezTo>
                  <a:pt x="5827" y="3259"/>
                  <a:pt x="5922" y="3291"/>
                  <a:pt x="6017" y="3317"/>
                </a:cubicBezTo>
                <a:cubicBezTo>
                  <a:pt x="6020" y="3320"/>
                  <a:pt x="6024" y="3321"/>
                  <a:pt x="6028" y="3321"/>
                </a:cubicBezTo>
                <a:cubicBezTo>
                  <a:pt x="6032" y="3321"/>
                  <a:pt x="6036" y="3320"/>
                  <a:pt x="6038" y="3317"/>
                </a:cubicBezTo>
                <a:lnTo>
                  <a:pt x="6038" y="3312"/>
                </a:lnTo>
                <a:cubicBezTo>
                  <a:pt x="6065" y="3312"/>
                  <a:pt x="6091" y="3296"/>
                  <a:pt x="6107" y="3270"/>
                </a:cubicBezTo>
                <a:cubicBezTo>
                  <a:pt x="6118" y="3233"/>
                  <a:pt x="6091" y="3190"/>
                  <a:pt x="6054" y="3180"/>
                </a:cubicBezTo>
                <a:cubicBezTo>
                  <a:pt x="5970" y="3159"/>
                  <a:pt x="5885" y="3127"/>
                  <a:pt x="5801" y="3085"/>
                </a:cubicBezTo>
                <a:cubicBezTo>
                  <a:pt x="5792" y="3080"/>
                  <a:pt x="5783" y="3078"/>
                  <a:pt x="5773" y="3078"/>
                </a:cubicBezTo>
                <a:close/>
                <a:moveTo>
                  <a:pt x="6611" y="3226"/>
                </a:moveTo>
                <a:cubicBezTo>
                  <a:pt x="6606" y="3226"/>
                  <a:pt x="6600" y="3226"/>
                  <a:pt x="6594" y="3227"/>
                </a:cubicBezTo>
                <a:cubicBezTo>
                  <a:pt x="6549" y="3233"/>
                  <a:pt x="6504" y="3235"/>
                  <a:pt x="6459" y="3235"/>
                </a:cubicBezTo>
                <a:cubicBezTo>
                  <a:pt x="6414" y="3235"/>
                  <a:pt x="6369" y="3233"/>
                  <a:pt x="6324" y="3227"/>
                </a:cubicBezTo>
                <a:cubicBezTo>
                  <a:pt x="6322" y="3227"/>
                  <a:pt x="6320" y="3227"/>
                  <a:pt x="6319" y="3227"/>
                </a:cubicBezTo>
                <a:cubicBezTo>
                  <a:pt x="6228" y="3227"/>
                  <a:pt x="6220" y="3360"/>
                  <a:pt x="6308" y="3370"/>
                </a:cubicBezTo>
                <a:cubicBezTo>
                  <a:pt x="6356" y="3376"/>
                  <a:pt x="6403" y="3376"/>
                  <a:pt x="6451" y="3376"/>
                </a:cubicBezTo>
                <a:lnTo>
                  <a:pt x="6451" y="3370"/>
                </a:lnTo>
                <a:lnTo>
                  <a:pt x="6609" y="3370"/>
                </a:lnTo>
                <a:cubicBezTo>
                  <a:pt x="6704" y="3365"/>
                  <a:pt x="6696" y="3226"/>
                  <a:pt x="6611" y="3226"/>
                </a:cubicBezTo>
                <a:close/>
                <a:moveTo>
                  <a:pt x="7142" y="3054"/>
                </a:moveTo>
                <a:cubicBezTo>
                  <a:pt x="7131" y="3054"/>
                  <a:pt x="7119" y="3057"/>
                  <a:pt x="7106" y="3064"/>
                </a:cubicBezTo>
                <a:cubicBezTo>
                  <a:pt x="7027" y="3106"/>
                  <a:pt x="6948" y="3143"/>
                  <a:pt x="6858" y="3169"/>
                </a:cubicBezTo>
                <a:cubicBezTo>
                  <a:pt x="6847" y="3175"/>
                  <a:pt x="6837" y="3180"/>
                  <a:pt x="6831" y="3190"/>
                </a:cubicBezTo>
                <a:cubicBezTo>
                  <a:pt x="6816" y="3164"/>
                  <a:pt x="6792" y="3152"/>
                  <a:pt x="6769" y="3152"/>
                </a:cubicBezTo>
                <a:cubicBezTo>
                  <a:pt x="6726" y="3152"/>
                  <a:pt x="6686" y="3189"/>
                  <a:pt x="6699" y="3243"/>
                </a:cubicBezTo>
                <a:cubicBezTo>
                  <a:pt x="6731" y="3328"/>
                  <a:pt x="6752" y="3418"/>
                  <a:pt x="6773" y="3508"/>
                </a:cubicBezTo>
                <a:cubicBezTo>
                  <a:pt x="6779" y="3539"/>
                  <a:pt x="6805" y="3561"/>
                  <a:pt x="6837" y="3566"/>
                </a:cubicBezTo>
                <a:lnTo>
                  <a:pt x="6853" y="3561"/>
                </a:lnTo>
                <a:cubicBezTo>
                  <a:pt x="6890" y="3555"/>
                  <a:pt x="6916" y="3518"/>
                  <a:pt x="6911" y="3476"/>
                </a:cubicBezTo>
                <a:cubicBezTo>
                  <a:pt x="6900" y="3418"/>
                  <a:pt x="6884" y="3365"/>
                  <a:pt x="6869" y="3307"/>
                </a:cubicBezTo>
                <a:lnTo>
                  <a:pt x="6869" y="3307"/>
                </a:lnTo>
                <a:cubicBezTo>
                  <a:pt x="6874" y="3309"/>
                  <a:pt x="6880" y="3311"/>
                  <a:pt x="6887" y="3311"/>
                </a:cubicBezTo>
                <a:cubicBezTo>
                  <a:pt x="6894" y="3311"/>
                  <a:pt x="6900" y="3309"/>
                  <a:pt x="6906" y="3307"/>
                </a:cubicBezTo>
                <a:cubicBezTo>
                  <a:pt x="7001" y="3275"/>
                  <a:pt x="7091" y="3238"/>
                  <a:pt x="7175" y="3190"/>
                </a:cubicBezTo>
                <a:cubicBezTo>
                  <a:pt x="7243" y="3145"/>
                  <a:pt x="7207" y="3054"/>
                  <a:pt x="7142" y="3054"/>
                </a:cubicBezTo>
                <a:close/>
                <a:moveTo>
                  <a:pt x="6875" y="3697"/>
                </a:moveTo>
                <a:cubicBezTo>
                  <a:pt x="6836" y="3697"/>
                  <a:pt x="6797" y="3725"/>
                  <a:pt x="6805" y="3777"/>
                </a:cubicBezTo>
                <a:cubicBezTo>
                  <a:pt x="6810" y="3825"/>
                  <a:pt x="6810" y="3878"/>
                  <a:pt x="6810" y="3925"/>
                </a:cubicBezTo>
                <a:cubicBezTo>
                  <a:pt x="6810" y="3968"/>
                  <a:pt x="6805" y="4010"/>
                  <a:pt x="6805" y="4058"/>
                </a:cubicBezTo>
                <a:cubicBezTo>
                  <a:pt x="6800" y="4095"/>
                  <a:pt x="6831" y="4126"/>
                  <a:pt x="6869" y="4132"/>
                </a:cubicBezTo>
                <a:lnTo>
                  <a:pt x="6874" y="4132"/>
                </a:lnTo>
                <a:lnTo>
                  <a:pt x="6874" y="4121"/>
                </a:lnTo>
                <a:cubicBezTo>
                  <a:pt x="6911" y="4121"/>
                  <a:pt x="6943" y="4100"/>
                  <a:pt x="6948" y="4063"/>
                </a:cubicBezTo>
                <a:cubicBezTo>
                  <a:pt x="6953" y="4015"/>
                  <a:pt x="6953" y="3973"/>
                  <a:pt x="6953" y="3925"/>
                </a:cubicBezTo>
                <a:cubicBezTo>
                  <a:pt x="6953" y="3872"/>
                  <a:pt x="6948" y="3820"/>
                  <a:pt x="6948" y="3772"/>
                </a:cubicBezTo>
                <a:cubicBezTo>
                  <a:pt x="6948" y="3721"/>
                  <a:pt x="6911" y="3697"/>
                  <a:pt x="6875" y="3697"/>
                </a:cubicBezTo>
                <a:close/>
                <a:moveTo>
                  <a:pt x="6841" y="4271"/>
                </a:moveTo>
                <a:cubicBezTo>
                  <a:pt x="6809" y="4271"/>
                  <a:pt x="6778" y="4291"/>
                  <a:pt x="6773" y="4332"/>
                </a:cubicBezTo>
                <a:cubicBezTo>
                  <a:pt x="6757" y="4422"/>
                  <a:pt x="6736" y="4512"/>
                  <a:pt x="6710" y="4602"/>
                </a:cubicBezTo>
                <a:cubicBezTo>
                  <a:pt x="6699" y="4639"/>
                  <a:pt x="6726" y="4681"/>
                  <a:pt x="6763" y="4692"/>
                </a:cubicBezTo>
                <a:lnTo>
                  <a:pt x="6779" y="4692"/>
                </a:lnTo>
                <a:lnTo>
                  <a:pt x="6784" y="4681"/>
                </a:lnTo>
                <a:cubicBezTo>
                  <a:pt x="6810" y="4681"/>
                  <a:pt x="6837" y="4666"/>
                  <a:pt x="6847" y="4644"/>
                </a:cubicBezTo>
                <a:cubicBezTo>
                  <a:pt x="6874" y="4549"/>
                  <a:pt x="6895" y="4454"/>
                  <a:pt x="6911" y="4359"/>
                </a:cubicBezTo>
                <a:cubicBezTo>
                  <a:pt x="6923" y="4303"/>
                  <a:pt x="6881" y="4271"/>
                  <a:pt x="6841" y="4271"/>
                </a:cubicBezTo>
                <a:close/>
                <a:moveTo>
                  <a:pt x="6686" y="4823"/>
                </a:moveTo>
                <a:cubicBezTo>
                  <a:pt x="6662" y="4823"/>
                  <a:pt x="6639" y="4835"/>
                  <a:pt x="6625" y="4861"/>
                </a:cubicBezTo>
                <a:cubicBezTo>
                  <a:pt x="6594" y="4946"/>
                  <a:pt x="6557" y="5036"/>
                  <a:pt x="6514" y="5115"/>
                </a:cubicBezTo>
                <a:cubicBezTo>
                  <a:pt x="6493" y="5152"/>
                  <a:pt x="6509" y="5194"/>
                  <a:pt x="6546" y="5210"/>
                </a:cubicBezTo>
                <a:cubicBezTo>
                  <a:pt x="6557" y="5215"/>
                  <a:pt x="6567" y="5221"/>
                  <a:pt x="6578" y="5221"/>
                </a:cubicBezTo>
                <a:lnTo>
                  <a:pt x="6578" y="5215"/>
                </a:lnTo>
                <a:cubicBezTo>
                  <a:pt x="6604" y="5215"/>
                  <a:pt x="6625" y="5200"/>
                  <a:pt x="6641" y="5178"/>
                </a:cubicBezTo>
                <a:cubicBezTo>
                  <a:pt x="6683" y="5094"/>
                  <a:pt x="6720" y="5004"/>
                  <a:pt x="6757" y="4914"/>
                </a:cubicBezTo>
                <a:cubicBezTo>
                  <a:pt x="6771" y="4860"/>
                  <a:pt x="6728" y="4823"/>
                  <a:pt x="6686" y="4823"/>
                </a:cubicBezTo>
                <a:close/>
                <a:moveTo>
                  <a:pt x="3088" y="5204"/>
                </a:moveTo>
                <a:cubicBezTo>
                  <a:pt x="3051" y="5204"/>
                  <a:pt x="3019" y="5230"/>
                  <a:pt x="3014" y="5268"/>
                </a:cubicBezTo>
                <a:cubicBezTo>
                  <a:pt x="3009" y="5305"/>
                  <a:pt x="3041" y="5342"/>
                  <a:pt x="3078" y="5348"/>
                </a:cubicBezTo>
                <a:cubicBezTo>
                  <a:pt x="3162" y="5358"/>
                  <a:pt x="3236" y="5390"/>
                  <a:pt x="3305" y="5443"/>
                </a:cubicBezTo>
                <a:cubicBezTo>
                  <a:pt x="3316" y="5448"/>
                  <a:pt x="3332" y="5453"/>
                  <a:pt x="3347" y="5453"/>
                </a:cubicBezTo>
                <a:cubicBezTo>
                  <a:pt x="3416" y="5453"/>
                  <a:pt x="3443" y="5369"/>
                  <a:pt x="3390" y="5326"/>
                </a:cubicBezTo>
                <a:cubicBezTo>
                  <a:pt x="3305" y="5263"/>
                  <a:pt x="3205" y="5221"/>
                  <a:pt x="3099" y="5205"/>
                </a:cubicBezTo>
                <a:cubicBezTo>
                  <a:pt x="3095" y="5204"/>
                  <a:pt x="3092" y="5204"/>
                  <a:pt x="3088" y="5204"/>
                </a:cubicBezTo>
                <a:close/>
                <a:moveTo>
                  <a:pt x="2816" y="5256"/>
                </a:moveTo>
                <a:cubicBezTo>
                  <a:pt x="2802" y="5256"/>
                  <a:pt x="2786" y="5260"/>
                  <a:pt x="2771" y="5268"/>
                </a:cubicBezTo>
                <a:cubicBezTo>
                  <a:pt x="2708" y="5316"/>
                  <a:pt x="2671" y="5390"/>
                  <a:pt x="2671" y="5474"/>
                </a:cubicBezTo>
                <a:cubicBezTo>
                  <a:pt x="2671" y="5517"/>
                  <a:pt x="2681" y="5564"/>
                  <a:pt x="2697" y="5607"/>
                </a:cubicBezTo>
                <a:cubicBezTo>
                  <a:pt x="2702" y="5633"/>
                  <a:pt x="2729" y="5654"/>
                  <a:pt x="2761" y="5654"/>
                </a:cubicBezTo>
                <a:lnTo>
                  <a:pt x="2787" y="5654"/>
                </a:lnTo>
                <a:cubicBezTo>
                  <a:pt x="2824" y="5638"/>
                  <a:pt x="2845" y="5601"/>
                  <a:pt x="2829" y="5564"/>
                </a:cubicBezTo>
                <a:cubicBezTo>
                  <a:pt x="2819" y="5533"/>
                  <a:pt x="2813" y="5501"/>
                  <a:pt x="2813" y="5474"/>
                </a:cubicBezTo>
                <a:cubicBezTo>
                  <a:pt x="2808" y="5437"/>
                  <a:pt x="2824" y="5406"/>
                  <a:pt x="2856" y="5385"/>
                </a:cubicBezTo>
                <a:cubicBezTo>
                  <a:pt x="2887" y="5363"/>
                  <a:pt x="2893" y="5316"/>
                  <a:pt x="2872" y="5284"/>
                </a:cubicBezTo>
                <a:cubicBezTo>
                  <a:pt x="2859" y="5265"/>
                  <a:pt x="2839" y="5256"/>
                  <a:pt x="2816" y="5256"/>
                </a:cubicBezTo>
                <a:close/>
                <a:moveTo>
                  <a:pt x="6439" y="5318"/>
                </a:moveTo>
                <a:cubicBezTo>
                  <a:pt x="6415" y="5318"/>
                  <a:pt x="6392" y="5330"/>
                  <a:pt x="6377" y="5358"/>
                </a:cubicBezTo>
                <a:cubicBezTo>
                  <a:pt x="6329" y="5437"/>
                  <a:pt x="6276" y="5517"/>
                  <a:pt x="6223" y="5591"/>
                </a:cubicBezTo>
                <a:cubicBezTo>
                  <a:pt x="6202" y="5622"/>
                  <a:pt x="6208" y="5665"/>
                  <a:pt x="6239" y="5691"/>
                </a:cubicBezTo>
                <a:cubicBezTo>
                  <a:pt x="6250" y="5696"/>
                  <a:pt x="6266" y="5702"/>
                  <a:pt x="6282" y="5702"/>
                </a:cubicBezTo>
                <a:cubicBezTo>
                  <a:pt x="6303" y="5702"/>
                  <a:pt x="6324" y="5691"/>
                  <a:pt x="6340" y="5675"/>
                </a:cubicBezTo>
                <a:cubicBezTo>
                  <a:pt x="6398" y="5596"/>
                  <a:pt x="6451" y="5517"/>
                  <a:pt x="6498" y="5432"/>
                </a:cubicBezTo>
                <a:cubicBezTo>
                  <a:pt x="6542" y="5374"/>
                  <a:pt x="6491" y="5318"/>
                  <a:pt x="6439" y="5318"/>
                </a:cubicBezTo>
                <a:close/>
                <a:moveTo>
                  <a:pt x="3551" y="5515"/>
                </a:moveTo>
                <a:cubicBezTo>
                  <a:pt x="3499" y="5515"/>
                  <a:pt x="3451" y="5573"/>
                  <a:pt x="3490" y="5628"/>
                </a:cubicBezTo>
                <a:cubicBezTo>
                  <a:pt x="3543" y="5696"/>
                  <a:pt x="3591" y="5776"/>
                  <a:pt x="3628" y="5855"/>
                </a:cubicBezTo>
                <a:cubicBezTo>
                  <a:pt x="3638" y="5882"/>
                  <a:pt x="3665" y="5897"/>
                  <a:pt x="3696" y="5897"/>
                </a:cubicBezTo>
                <a:cubicBezTo>
                  <a:pt x="3707" y="5897"/>
                  <a:pt x="3712" y="5892"/>
                  <a:pt x="3723" y="5892"/>
                </a:cubicBezTo>
                <a:cubicBezTo>
                  <a:pt x="3760" y="5871"/>
                  <a:pt x="3776" y="5829"/>
                  <a:pt x="3754" y="5797"/>
                </a:cubicBezTo>
                <a:cubicBezTo>
                  <a:pt x="3712" y="5707"/>
                  <a:pt x="3659" y="5622"/>
                  <a:pt x="3601" y="5538"/>
                </a:cubicBezTo>
                <a:cubicBezTo>
                  <a:pt x="3586" y="5522"/>
                  <a:pt x="3568" y="5515"/>
                  <a:pt x="3551" y="5515"/>
                </a:cubicBezTo>
                <a:close/>
                <a:moveTo>
                  <a:pt x="2906" y="5758"/>
                </a:moveTo>
                <a:cubicBezTo>
                  <a:pt x="2853" y="5758"/>
                  <a:pt x="2803" y="5817"/>
                  <a:pt x="2845" y="5871"/>
                </a:cubicBezTo>
                <a:cubicBezTo>
                  <a:pt x="2903" y="5950"/>
                  <a:pt x="2972" y="6024"/>
                  <a:pt x="3046" y="6093"/>
                </a:cubicBezTo>
                <a:cubicBezTo>
                  <a:pt x="3057" y="6104"/>
                  <a:pt x="3072" y="6109"/>
                  <a:pt x="3094" y="6109"/>
                </a:cubicBezTo>
                <a:cubicBezTo>
                  <a:pt x="3157" y="6109"/>
                  <a:pt x="3189" y="6030"/>
                  <a:pt x="3141" y="5987"/>
                </a:cubicBezTo>
                <a:cubicBezTo>
                  <a:pt x="3078" y="5924"/>
                  <a:pt x="3014" y="5855"/>
                  <a:pt x="2961" y="5786"/>
                </a:cubicBezTo>
                <a:cubicBezTo>
                  <a:pt x="2946" y="5766"/>
                  <a:pt x="2925" y="5758"/>
                  <a:pt x="2906" y="5758"/>
                </a:cubicBezTo>
                <a:close/>
                <a:moveTo>
                  <a:pt x="6107" y="5783"/>
                </a:moveTo>
                <a:cubicBezTo>
                  <a:pt x="6087" y="5783"/>
                  <a:pt x="6066" y="5792"/>
                  <a:pt x="6049" y="5813"/>
                </a:cubicBezTo>
                <a:lnTo>
                  <a:pt x="6012" y="5855"/>
                </a:lnTo>
                <a:cubicBezTo>
                  <a:pt x="5964" y="5913"/>
                  <a:pt x="5912" y="5966"/>
                  <a:pt x="5864" y="6014"/>
                </a:cubicBezTo>
                <a:cubicBezTo>
                  <a:pt x="5832" y="6040"/>
                  <a:pt x="5832" y="6088"/>
                  <a:pt x="5864" y="6114"/>
                </a:cubicBezTo>
                <a:cubicBezTo>
                  <a:pt x="5875" y="6130"/>
                  <a:pt x="5896" y="6135"/>
                  <a:pt x="5912" y="6135"/>
                </a:cubicBezTo>
                <a:cubicBezTo>
                  <a:pt x="5933" y="6135"/>
                  <a:pt x="5949" y="6130"/>
                  <a:pt x="5959" y="6119"/>
                </a:cubicBezTo>
                <a:cubicBezTo>
                  <a:pt x="6017" y="6061"/>
                  <a:pt x="6070" y="6008"/>
                  <a:pt x="6123" y="5945"/>
                </a:cubicBezTo>
                <a:lnTo>
                  <a:pt x="6160" y="5903"/>
                </a:lnTo>
                <a:cubicBezTo>
                  <a:pt x="6210" y="5848"/>
                  <a:pt x="6161" y="5783"/>
                  <a:pt x="6107" y="5783"/>
                </a:cubicBezTo>
                <a:close/>
                <a:moveTo>
                  <a:pt x="3316" y="6152"/>
                </a:moveTo>
                <a:cubicBezTo>
                  <a:pt x="3258" y="6152"/>
                  <a:pt x="3216" y="6230"/>
                  <a:pt x="3273" y="6278"/>
                </a:cubicBezTo>
                <a:cubicBezTo>
                  <a:pt x="3353" y="6336"/>
                  <a:pt x="3432" y="6389"/>
                  <a:pt x="3522" y="6437"/>
                </a:cubicBezTo>
                <a:cubicBezTo>
                  <a:pt x="3532" y="6442"/>
                  <a:pt x="3543" y="6442"/>
                  <a:pt x="3554" y="6442"/>
                </a:cubicBezTo>
                <a:cubicBezTo>
                  <a:pt x="3628" y="6442"/>
                  <a:pt x="3654" y="6347"/>
                  <a:pt x="3591" y="6310"/>
                </a:cubicBezTo>
                <a:cubicBezTo>
                  <a:pt x="3506" y="6262"/>
                  <a:pt x="3432" y="6215"/>
                  <a:pt x="3353" y="6162"/>
                </a:cubicBezTo>
                <a:cubicBezTo>
                  <a:pt x="3340" y="6155"/>
                  <a:pt x="3328" y="6152"/>
                  <a:pt x="3316" y="6152"/>
                </a:cubicBezTo>
                <a:close/>
                <a:moveTo>
                  <a:pt x="5691" y="6181"/>
                </a:moveTo>
                <a:cubicBezTo>
                  <a:pt x="5679" y="6181"/>
                  <a:pt x="5665" y="6185"/>
                  <a:pt x="5652" y="6193"/>
                </a:cubicBezTo>
                <a:cubicBezTo>
                  <a:pt x="5578" y="6252"/>
                  <a:pt x="5504" y="6304"/>
                  <a:pt x="5425" y="6347"/>
                </a:cubicBezTo>
                <a:cubicBezTo>
                  <a:pt x="5388" y="6368"/>
                  <a:pt x="5378" y="6410"/>
                  <a:pt x="5399" y="6447"/>
                </a:cubicBezTo>
                <a:cubicBezTo>
                  <a:pt x="5409" y="6468"/>
                  <a:pt x="5436" y="6479"/>
                  <a:pt x="5462" y="6479"/>
                </a:cubicBezTo>
                <a:cubicBezTo>
                  <a:pt x="5473" y="6479"/>
                  <a:pt x="5483" y="6479"/>
                  <a:pt x="5494" y="6474"/>
                </a:cubicBezTo>
                <a:cubicBezTo>
                  <a:pt x="5578" y="6421"/>
                  <a:pt x="5663" y="6368"/>
                  <a:pt x="5742" y="6310"/>
                </a:cubicBezTo>
                <a:cubicBezTo>
                  <a:pt x="5795" y="6262"/>
                  <a:pt x="5750" y="6181"/>
                  <a:pt x="5691" y="6181"/>
                </a:cubicBezTo>
                <a:close/>
                <a:moveTo>
                  <a:pt x="5208" y="6458"/>
                </a:moveTo>
                <a:cubicBezTo>
                  <a:pt x="5199" y="6458"/>
                  <a:pt x="5190" y="6459"/>
                  <a:pt x="5182" y="6463"/>
                </a:cubicBezTo>
                <a:cubicBezTo>
                  <a:pt x="5097" y="6495"/>
                  <a:pt x="5007" y="6521"/>
                  <a:pt x="4918" y="6537"/>
                </a:cubicBezTo>
                <a:cubicBezTo>
                  <a:pt x="4838" y="6558"/>
                  <a:pt x="4849" y="6675"/>
                  <a:pt x="4933" y="6680"/>
                </a:cubicBezTo>
                <a:lnTo>
                  <a:pt x="4949" y="6680"/>
                </a:lnTo>
                <a:cubicBezTo>
                  <a:pt x="5044" y="6659"/>
                  <a:pt x="5140" y="6632"/>
                  <a:pt x="5235" y="6595"/>
                </a:cubicBezTo>
                <a:cubicBezTo>
                  <a:pt x="5267" y="6579"/>
                  <a:pt x="5288" y="6542"/>
                  <a:pt x="5272" y="6505"/>
                </a:cubicBezTo>
                <a:cubicBezTo>
                  <a:pt x="5264" y="6477"/>
                  <a:pt x="5237" y="6458"/>
                  <a:pt x="5208" y="6458"/>
                </a:cubicBezTo>
                <a:close/>
                <a:moveTo>
                  <a:pt x="4364" y="6558"/>
                </a:moveTo>
                <a:cubicBezTo>
                  <a:pt x="4326" y="6558"/>
                  <a:pt x="4299" y="6588"/>
                  <a:pt x="4294" y="6627"/>
                </a:cubicBezTo>
                <a:cubicBezTo>
                  <a:pt x="4288" y="6664"/>
                  <a:pt x="4320" y="6701"/>
                  <a:pt x="4357" y="6701"/>
                </a:cubicBezTo>
                <a:cubicBezTo>
                  <a:pt x="4431" y="6712"/>
                  <a:pt x="4500" y="6717"/>
                  <a:pt x="4574" y="6717"/>
                </a:cubicBezTo>
                <a:lnTo>
                  <a:pt x="4653" y="6712"/>
                </a:lnTo>
                <a:cubicBezTo>
                  <a:pt x="4655" y="6712"/>
                  <a:pt x="4656" y="6712"/>
                  <a:pt x="4658" y="6712"/>
                </a:cubicBezTo>
                <a:cubicBezTo>
                  <a:pt x="4749" y="6712"/>
                  <a:pt x="4747" y="6568"/>
                  <a:pt x="4661" y="6568"/>
                </a:cubicBezTo>
                <a:cubicBezTo>
                  <a:pt x="4657" y="6568"/>
                  <a:pt x="4653" y="6568"/>
                  <a:pt x="4648" y="6569"/>
                </a:cubicBezTo>
                <a:cubicBezTo>
                  <a:pt x="4622" y="6570"/>
                  <a:pt x="4597" y="6571"/>
                  <a:pt x="4573" y="6571"/>
                </a:cubicBezTo>
                <a:cubicBezTo>
                  <a:pt x="4505" y="6571"/>
                  <a:pt x="4439" y="6566"/>
                  <a:pt x="4373" y="6558"/>
                </a:cubicBezTo>
                <a:cubicBezTo>
                  <a:pt x="4370" y="6558"/>
                  <a:pt x="4367" y="6558"/>
                  <a:pt x="4364" y="6558"/>
                </a:cubicBezTo>
                <a:close/>
                <a:moveTo>
                  <a:pt x="3813" y="6023"/>
                </a:moveTo>
                <a:cubicBezTo>
                  <a:pt x="3765" y="6023"/>
                  <a:pt x="3706" y="6062"/>
                  <a:pt x="3733" y="6109"/>
                </a:cubicBezTo>
                <a:cubicBezTo>
                  <a:pt x="3760" y="6199"/>
                  <a:pt x="3781" y="6289"/>
                  <a:pt x="3802" y="6378"/>
                </a:cubicBezTo>
                <a:cubicBezTo>
                  <a:pt x="3802" y="6394"/>
                  <a:pt x="3813" y="6410"/>
                  <a:pt x="3828" y="6421"/>
                </a:cubicBezTo>
                <a:cubicBezTo>
                  <a:pt x="3822" y="6419"/>
                  <a:pt x="3815" y="6418"/>
                  <a:pt x="3809" y="6418"/>
                </a:cubicBezTo>
                <a:cubicBezTo>
                  <a:pt x="3734" y="6418"/>
                  <a:pt x="3708" y="6529"/>
                  <a:pt x="3786" y="6558"/>
                </a:cubicBezTo>
                <a:cubicBezTo>
                  <a:pt x="3813" y="6569"/>
                  <a:pt x="3839" y="6579"/>
                  <a:pt x="3866" y="6590"/>
                </a:cubicBezTo>
                <a:cubicBezTo>
                  <a:pt x="3844" y="6601"/>
                  <a:pt x="3834" y="6627"/>
                  <a:pt x="3834" y="6653"/>
                </a:cubicBezTo>
                <a:cubicBezTo>
                  <a:pt x="3839" y="6701"/>
                  <a:pt x="3839" y="6754"/>
                  <a:pt x="3839" y="6796"/>
                </a:cubicBezTo>
                <a:cubicBezTo>
                  <a:pt x="3839" y="6838"/>
                  <a:pt x="3834" y="6881"/>
                  <a:pt x="3834" y="6928"/>
                </a:cubicBezTo>
                <a:cubicBezTo>
                  <a:pt x="3834" y="6965"/>
                  <a:pt x="3860" y="7002"/>
                  <a:pt x="3903" y="7002"/>
                </a:cubicBezTo>
                <a:cubicBezTo>
                  <a:pt x="3940" y="7002"/>
                  <a:pt x="3971" y="6971"/>
                  <a:pt x="3971" y="6934"/>
                </a:cubicBezTo>
                <a:cubicBezTo>
                  <a:pt x="3977" y="6886"/>
                  <a:pt x="3977" y="6844"/>
                  <a:pt x="3977" y="6791"/>
                </a:cubicBezTo>
                <a:cubicBezTo>
                  <a:pt x="3977" y="6743"/>
                  <a:pt x="3971" y="6690"/>
                  <a:pt x="3971" y="6643"/>
                </a:cubicBezTo>
                <a:cubicBezTo>
                  <a:pt x="3971" y="6638"/>
                  <a:pt x="3971" y="6627"/>
                  <a:pt x="3966" y="6622"/>
                </a:cubicBezTo>
                <a:lnTo>
                  <a:pt x="3966" y="6622"/>
                </a:lnTo>
                <a:cubicBezTo>
                  <a:pt x="3998" y="6632"/>
                  <a:pt x="4029" y="6643"/>
                  <a:pt x="4061" y="6648"/>
                </a:cubicBezTo>
                <a:cubicBezTo>
                  <a:pt x="4068" y="6650"/>
                  <a:pt x="4074" y="6650"/>
                  <a:pt x="4080" y="6650"/>
                </a:cubicBezTo>
                <a:cubicBezTo>
                  <a:pt x="4156" y="6650"/>
                  <a:pt x="4181" y="6535"/>
                  <a:pt x="4098" y="6511"/>
                </a:cubicBezTo>
                <a:cubicBezTo>
                  <a:pt x="4019" y="6490"/>
                  <a:pt x="3940" y="6463"/>
                  <a:pt x="3866" y="6437"/>
                </a:cubicBezTo>
                <a:lnTo>
                  <a:pt x="3881" y="6437"/>
                </a:lnTo>
                <a:cubicBezTo>
                  <a:pt x="3918" y="6426"/>
                  <a:pt x="3945" y="6389"/>
                  <a:pt x="3940" y="6352"/>
                </a:cubicBezTo>
                <a:cubicBezTo>
                  <a:pt x="3918" y="6257"/>
                  <a:pt x="3897" y="6162"/>
                  <a:pt x="3866" y="6067"/>
                </a:cubicBezTo>
                <a:cubicBezTo>
                  <a:pt x="3864" y="6036"/>
                  <a:pt x="3840" y="6023"/>
                  <a:pt x="3813" y="6023"/>
                </a:cubicBezTo>
                <a:close/>
                <a:moveTo>
                  <a:pt x="236" y="6792"/>
                </a:moveTo>
                <a:cubicBezTo>
                  <a:pt x="217" y="6792"/>
                  <a:pt x="199" y="6799"/>
                  <a:pt x="186" y="6812"/>
                </a:cubicBezTo>
                <a:cubicBezTo>
                  <a:pt x="117" y="6891"/>
                  <a:pt x="64" y="6986"/>
                  <a:pt x="38" y="7092"/>
                </a:cubicBezTo>
                <a:cubicBezTo>
                  <a:pt x="32" y="7129"/>
                  <a:pt x="54" y="7166"/>
                  <a:pt x="91" y="7177"/>
                </a:cubicBezTo>
                <a:lnTo>
                  <a:pt x="112" y="7177"/>
                </a:lnTo>
                <a:cubicBezTo>
                  <a:pt x="138" y="7177"/>
                  <a:pt x="165" y="7156"/>
                  <a:pt x="175" y="7129"/>
                </a:cubicBezTo>
                <a:cubicBezTo>
                  <a:pt x="196" y="7050"/>
                  <a:pt x="233" y="6976"/>
                  <a:pt x="286" y="6918"/>
                </a:cubicBezTo>
                <a:cubicBezTo>
                  <a:pt x="313" y="6886"/>
                  <a:pt x="313" y="6844"/>
                  <a:pt x="286" y="6812"/>
                </a:cubicBezTo>
                <a:cubicBezTo>
                  <a:pt x="273" y="6799"/>
                  <a:pt x="255" y="6792"/>
                  <a:pt x="236" y="6792"/>
                </a:cubicBezTo>
                <a:close/>
                <a:moveTo>
                  <a:pt x="3867" y="7142"/>
                </a:moveTo>
                <a:cubicBezTo>
                  <a:pt x="3836" y="7142"/>
                  <a:pt x="3807" y="7160"/>
                  <a:pt x="3802" y="7203"/>
                </a:cubicBezTo>
                <a:cubicBezTo>
                  <a:pt x="3781" y="7293"/>
                  <a:pt x="3760" y="7383"/>
                  <a:pt x="3728" y="7468"/>
                </a:cubicBezTo>
                <a:cubicBezTo>
                  <a:pt x="3717" y="7505"/>
                  <a:pt x="3739" y="7547"/>
                  <a:pt x="3776" y="7557"/>
                </a:cubicBezTo>
                <a:cubicBezTo>
                  <a:pt x="3781" y="7557"/>
                  <a:pt x="3791" y="7563"/>
                  <a:pt x="3797" y="7563"/>
                </a:cubicBezTo>
                <a:cubicBezTo>
                  <a:pt x="3828" y="7563"/>
                  <a:pt x="3855" y="7542"/>
                  <a:pt x="3866" y="7515"/>
                </a:cubicBezTo>
                <a:cubicBezTo>
                  <a:pt x="3897" y="7420"/>
                  <a:pt x="3924" y="7325"/>
                  <a:pt x="3940" y="7230"/>
                </a:cubicBezTo>
                <a:cubicBezTo>
                  <a:pt x="3952" y="7175"/>
                  <a:pt x="3908" y="7142"/>
                  <a:pt x="3867" y="7142"/>
                </a:cubicBezTo>
                <a:close/>
                <a:moveTo>
                  <a:pt x="66" y="7319"/>
                </a:moveTo>
                <a:cubicBezTo>
                  <a:pt x="28" y="7319"/>
                  <a:pt x="1" y="7349"/>
                  <a:pt x="1" y="7388"/>
                </a:cubicBezTo>
                <a:lnTo>
                  <a:pt x="1" y="7404"/>
                </a:lnTo>
                <a:cubicBezTo>
                  <a:pt x="1" y="7499"/>
                  <a:pt x="11" y="7594"/>
                  <a:pt x="27" y="7684"/>
                </a:cubicBezTo>
                <a:cubicBezTo>
                  <a:pt x="32" y="7716"/>
                  <a:pt x="64" y="7743"/>
                  <a:pt x="96" y="7743"/>
                </a:cubicBezTo>
                <a:lnTo>
                  <a:pt x="112" y="7743"/>
                </a:lnTo>
                <a:cubicBezTo>
                  <a:pt x="149" y="7732"/>
                  <a:pt x="175" y="7695"/>
                  <a:pt x="165" y="7658"/>
                </a:cubicBezTo>
                <a:cubicBezTo>
                  <a:pt x="149" y="7573"/>
                  <a:pt x="143" y="7489"/>
                  <a:pt x="143" y="7404"/>
                </a:cubicBezTo>
                <a:lnTo>
                  <a:pt x="143" y="7388"/>
                </a:lnTo>
                <a:cubicBezTo>
                  <a:pt x="143" y="7351"/>
                  <a:pt x="112" y="7320"/>
                  <a:pt x="75" y="7320"/>
                </a:cubicBezTo>
                <a:cubicBezTo>
                  <a:pt x="72" y="7319"/>
                  <a:pt x="69" y="7319"/>
                  <a:pt x="66" y="7319"/>
                </a:cubicBezTo>
                <a:close/>
                <a:moveTo>
                  <a:pt x="3687" y="7681"/>
                </a:moveTo>
                <a:cubicBezTo>
                  <a:pt x="3663" y="7681"/>
                  <a:pt x="3638" y="7693"/>
                  <a:pt x="3622" y="7721"/>
                </a:cubicBezTo>
                <a:cubicBezTo>
                  <a:pt x="3580" y="7801"/>
                  <a:pt x="3532" y="7880"/>
                  <a:pt x="3480" y="7954"/>
                </a:cubicBezTo>
                <a:cubicBezTo>
                  <a:pt x="3458" y="7986"/>
                  <a:pt x="3464" y="8028"/>
                  <a:pt x="3495" y="8054"/>
                </a:cubicBezTo>
                <a:cubicBezTo>
                  <a:pt x="3506" y="8060"/>
                  <a:pt x="3522" y="8065"/>
                  <a:pt x="3538" y="8065"/>
                </a:cubicBezTo>
                <a:cubicBezTo>
                  <a:pt x="3559" y="8065"/>
                  <a:pt x="3580" y="8054"/>
                  <a:pt x="3596" y="8039"/>
                </a:cubicBezTo>
                <a:cubicBezTo>
                  <a:pt x="3654" y="7959"/>
                  <a:pt x="3707" y="7875"/>
                  <a:pt x="3749" y="7785"/>
                </a:cubicBezTo>
                <a:cubicBezTo>
                  <a:pt x="3781" y="7728"/>
                  <a:pt x="3735" y="7681"/>
                  <a:pt x="3687" y="7681"/>
                </a:cubicBezTo>
                <a:close/>
                <a:moveTo>
                  <a:pt x="181" y="7884"/>
                </a:moveTo>
                <a:cubicBezTo>
                  <a:pt x="139" y="7884"/>
                  <a:pt x="98" y="7921"/>
                  <a:pt x="112" y="7975"/>
                </a:cubicBezTo>
                <a:cubicBezTo>
                  <a:pt x="143" y="8065"/>
                  <a:pt x="191" y="8155"/>
                  <a:pt x="244" y="8240"/>
                </a:cubicBezTo>
                <a:cubicBezTo>
                  <a:pt x="255" y="8255"/>
                  <a:pt x="281" y="8271"/>
                  <a:pt x="302" y="8271"/>
                </a:cubicBezTo>
                <a:cubicBezTo>
                  <a:pt x="318" y="8271"/>
                  <a:pt x="329" y="8266"/>
                  <a:pt x="344" y="8261"/>
                </a:cubicBezTo>
                <a:cubicBezTo>
                  <a:pt x="376" y="8240"/>
                  <a:pt x="387" y="8197"/>
                  <a:pt x="366" y="8165"/>
                </a:cubicBezTo>
                <a:cubicBezTo>
                  <a:pt x="318" y="8086"/>
                  <a:pt x="276" y="8007"/>
                  <a:pt x="244" y="7922"/>
                </a:cubicBezTo>
                <a:cubicBezTo>
                  <a:pt x="229" y="7896"/>
                  <a:pt x="205" y="7884"/>
                  <a:pt x="181" y="7884"/>
                </a:cubicBezTo>
                <a:close/>
                <a:moveTo>
                  <a:pt x="3348" y="8135"/>
                </a:moveTo>
                <a:cubicBezTo>
                  <a:pt x="3332" y="8135"/>
                  <a:pt x="3315" y="8141"/>
                  <a:pt x="3300" y="8155"/>
                </a:cubicBezTo>
                <a:cubicBezTo>
                  <a:pt x="3236" y="8218"/>
                  <a:pt x="3168" y="8277"/>
                  <a:pt x="3094" y="8335"/>
                </a:cubicBezTo>
                <a:cubicBezTo>
                  <a:pt x="3030" y="8372"/>
                  <a:pt x="3062" y="8467"/>
                  <a:pt x="3136" y="8467"/>
                </a:cubicBezTo>
                <a:cubicBezTo>
                  <a:pt x="3146" y="8462"/>
                  <a:pt x="3162" y="8456"/>
                  <a:pt x="3178" y="8451"/>
                </a:cubicBezTo>
                <a:cubicBezTo>
                  <a:pt x="3258" y="8393"/>
                  <a:pt x="3332" y="8329"/>
                  <a:pt x="3400" y="8261"/>
                </a:cubicBezTo>
                <a:cubicBezTo>
                  <a:pt x="3454" y="8207"/>
                  <a:pt x="3405" y="8135"/>
                  <a:pt x="3348" y="8135"/>
                </a:cubicBezTo>
                <a:close/>
                <a:moveTo>
                  <a:pt x="479" y="8348"/>
                </a:moveTo>
                <a:cubicBezTo>
                  <a:pt x="461" y="8348"/>
                  <a:pt x="442" y="8356"/>
                  <a:pt x="429" y="8372"/>
                </a:cubicBezTo>
                <a:cubicBezTo>
                  <a:pt x="403" y="8398"/>
                  <a:pt x="403" y="8446"/>
                  <a:pt x="429" y="8472"/>
                </a:cubicBezTo>
                <a:cubicBezTo>
                  <a:pt x="503" y="8541"/>
                  <a:pt x="577" y="8604"/>
                  <a:pt x="662" y="8657"/>
                </a:cubicBezTo>
                <a:cubicBezTo>
                  <a:pt x="677" y="8668"/>
                  <a:pt x="688" y="8673"/>
                  <a:pt x="704" y="8673"/>
                </a:cubicBezTo>
                <a:cubicBezTo>
                  <a:pt x="725" y="8668"/>
                  <a:pt x="746" y="8657"/>
                  <a:pt x="762" y="8636"/>
                </a:cubicBezTo>
                <a:cubicBezTo>
                  <a:pt x="783" y="8604"/>
                  <a:pt x="773" y="8562"/>
                  <a:pt x="741" y="8541"/>
                </a:cubicBezTo>
                <a:cubicBezTo>
                  <a:pt x="662" y="8488"/>
                  <a:pt x="593" y="8435"/>
                  <a:pt x="529" y="8372"/>
                </a:cubicBezTo>
                <a:cubicBezTo>
                  <a:pt x="516" y="8356"/>
                  <a:pt x="498" y="8348"/>
                  <a:pt x="479" y="8348"/>
                </a:cubicBezTo>
                <a:close/>
                <a:moveTo>
                  <a:pt x="2892" y="8470"/>
                </a:moveTo>
                <a:cubicBezTo>
                  <a:pt x="2881" y="8470"/>
                  <a:pt x="2870" y="8473"/>
                  <a:pt x="2861" y="8477"/>
                </a:cubicBezTo>
                <a:cubicBezTo>
                  <a:pt x="2776" y="8520"/>
                  <a:pt x="2692" y="8557"/>
                  <a:pt x="2607" y="8588"/>
                </a:cubicBezTo>
                <a:cubicBezTo>
                  <a:pt x="2533" y="8615"/>
                  <a:pt x="2549" y="8726"/>
                  <a:pt x="2628" y="8726"/>
                </a:cubicBezTo>
                <a:cubicBezTo>
                  <a:pt x="2639" y="8726"/>
                  <a:pt x="2650" y="8726"/>
                  <a:pt x="2655" y="8721"/>
                </a:cubicBezTo>
                <a:cubicBezTo>
                  <a:pt x="2745" y="8689"/>
                  <a:pt x="2835" y="8652"/>
                  <a:pt x="2924" y="8604"/>
                </a:cubicBezTo>
                <a:cubicBezTo>
                  <a:pt x="2956" y="8588"/>
                  <a:pt x="2972" y="8546"/>
                  <a:pt x="2956" y="8509"/>
                </a:cubicBezTo>
                <a:cubicBezTo>
                  <a:pt x="2941" y="8483"/>
                  <a:pt x="2916" y="8470"/>
                  <a:pt x="2892" y="8470"/>
                </a:cubicBezTo>
                <a:close/>
                <a:moveTo>
                  <a:pt x="2357" y="8666"/>
                </a:moveTo>
                <a:cubicBezTo>
                  <a:pt x="2353" y="8666"/>
                  <a:pt x="2348" y="8667"/>
                  <a:pt x="2343" y="8668"/>
                </a:cubicBezTo>
                <a:cubicBezTo>
                  <a:pt x="2248" y="8689"/>
                  <a:pt x="2158" y="8710"/>
                  <a:pt x="2068" y="8726"/>
                </a:cubicBezTo>
                <a:cubicBezTo>
                  <a:pt x="1983" y="8742"/>
                  <a:pt x="1994" y="8863"/>
                  <a:pt x="2079" y="8869"/>
                </a:cubicBezTo>
                <a:lnTo>
                  <a:pt x="2089" y="8869"/>
                </a:lnTo>
                <a:cubicBezTo>
                  <a:pt x="2184" y="8853"/>
                  <a:pt x="2279" y="8832"/>
                  <a:pt x="2375" y="8805"/>
                </a:cubicBezTo>
                <a:cubicBezTo>
                  <a:pt x="2454" y="8780"/>
                  <a:pt x="2431" y="8666"/>
                  <a:pt x="2357" y="8666"/>
                </a:cubicBezTo>
                <a:close/>
                <a:moveTo>
                  <a:pt x="960" y="8660"/>
                </a:moveTo>
                <a:cubicBezTo>
                  <a:pt x="893" y="8660"/>
                  <a:pt x="863" y="8761"/>
                  <a:pt x="931" y="8795"/>
                </a:cubicBezTo>
                <a:cubicBezTo>
                  <a:pt x="1021" y="8832"/>
                  <a:pt x="1116" y="8858"/>
                  <a:pt x="1217" y="8874"/>
                </a:cubicBezTo>
                <a:lnTo>
                  <a:pt x="1227" y="8874"/>
                </a:lnTo>
                <a:lnTo>
                  <a:pt x="1233" y="8879"/>
                </a:lnTo>
                <a:cubicBezTo>
                  <a:pt x="1234" y="8879"/>
                  <a:pt x="1236" y="8879"/>
                  <a:pt x="1238" y="8879"/>
                </a:cubicBezTo>
                <a:cubicBezTo>
                  <a:pt x="1323" y="8879"/>
                  <a:pt x="1337" y="8747"/>
                  <a:pt x="1243" y="8736"/>
                </a:cubicBezTo>
                <a:cubicBezTo>
                  <a:pt x="1153" y="8721"/>
                  <a:pt x="1069" y="8694"/>
                  <a:pt x="979" y="8662"/>
                </a:cubicBezTo>
                <a:cubicBezTo>
                  <a:pt x="972" y="8661"/>
                  <a:pt x="966" y="8660"/>
                  <a:pt x="960" y="8660"/>
                </a:cubicBezTo>
                <a:close/>
                <a:moveTo>
                  <a:pt x="1801" y="8762"/>
                </a:moveTo>
                <a:cubicBezTo>
                  <a:pt x="1798" y="8762"/>
                  <a:pt x="1796" y="8763"/>
                  <a:pt x="1793" y="8763"/>
                </a:cubicBezTo>
                <a:cubicBezTo>
                  <a:pt x="1730" y="8768"/>
                  <a:pt x="1671" y="8768"/>
                  <a:pt x="1613" y="8768"/>
                </a:cubicBezTo>
                <a:lnTo>
                  <a:pt x="1518" y="8768"/>
                </a:lnTo>
                <a:cubicBezTo>
                  <a:pt x="1481" y="8768"/>
                  <a:pt x="1449" y="8800"/>
                  <a:pt x="1444" y="8837"/>
                </a:cubicBezTo>
                <a:cubicBezTo>
                  <a:pt x="1439" y="8874"/>
                  <a:pt x="1471" y="8906"/>
                  <a:pt x="1508" y="8911"/>
                </a:cubicBezTo>
                <a:lnTo>
                  <a:pt x="1613" y="8911"/>
                </a:lnTo>
                <a:cubicBezTo>
                  <a:pt x="1677" y="8911"/>
                  <a:pt x="1735" y="8906"/>
                  <a:pt x="1804" y="8906"/>
                </a:cubicBezTo>
                <a:cubicBezTo>
                  <a:pt x="1841" y="8900"/>
                  <a:pt x="1872" y="8869"/>
                  <a:pt x="1867" y="8826"/>
                </a:cubicBezTo>
                <a:cubicBezTo>
                  <a:pt x="1867" y="8792"/>
                  <a:pt x="1835" y="8762"/>
                  <a:pt x="1801" y="87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4" name="Google Shape;1654;p33"/>
          <p:cNvGrpSpPr/>
          <p:nvPr/>
        </p:nvGrpSpPr>
        <p:grpSpPr>
          <a:xfrm>
            <a:off x="1055470" y="368141"/>
            <a:ext cx="457201" cy="449703"/>
            <a:chOff x="437165" y="464710"/>
            <a:chExt cx="457201" cy="449703"/>
          </a:xfrm>
        </p:grpSpPr>
        <p:sp>
          <p:nvSpPr>
            <p:cNvPr id="1655" name="Google Shape;1655;p33"/>
            <p:cNvSpPr/>
            <p:nvPr/>
          </p:nvSpPr>
          <p:spPr>
            <a:xfrm>
              <a:off x="455954" y="464710"/>
              <a:ext cx="419623" cy="449703"/>
            </a:xfrm>
            <a:custGeom>
              <a:avLst/>
              <a:gdLst/>
              <a:ahLst/>
              <a:cxnLst/>
              <a:rect l="l" t="t" r="r" b="b"/>
              <a:pathLst>
                <a:path w="4087" h="4352" extrusionOk="0">
                  <a:moveTo>
                    <a:pt x="3216" y="0"/>
                  </a:moveTo>
                  <a:cubicBezTo>
                    <a:pt x="3210" y="0"/>
                    <a:pt x="3204" y="0"/>
                    <a:pt x="3199" y="1"/>
                  </a:cubicBezTo>
                  <a:cubicBezTo>
                    <a:pt x="2839" y="1"/>
                    <a:pt x="2416" y="212"/>
                    <a:pt x="2036" y="466"/>
                  </a:cubicBezTo>
                  <a:lnTo>
                    <a:pt x="2009" y="445"/>
                  </a:lnTo>
                  <a:lnTo>
                    <a:pt x="1607" y="741"/>
                  </a:lnTo>
                  <a:lnTo>
                    <a:pt x="296" y="339"/>
                  </a:lnTo>
                  <a:lnTo>
                    <a:pt x="296" y="339"/>
                  </a:lnTo>
                  <a:cubicBezTo>
                    <a:pt x="333" y="847"/>
                    <a:pt x="476" y="1344"/>
                    <a:pt x="719" y="1793"/>
                  </a:cubicBezTo>
                  <a:cubicBezTo>
                    <a:pt x="386" y="1983"/>
                    <a:pt x="0" y="2248"/>
                    <a:pt x="48" y="2438"/>
                  </a:cubicBezTo>
                  <a:cubicBezTo>
                    <a:pt x="58" y="2480"/>
                    <a:pt x="85" y="2512"/>
                    <a:pt x="122" y="2528"/>
                  </a:cubicBezTo>
                  <a:cubicBezTo>
                    <a:pt x="145" y="2540"/>
                    <a:pt x="169" y="2546"/>
                    <a:pt x="195" y="2546"/>
                  </a:cubicBezTo>
                  <a:cubicBezTo>
                    <a:pt x="204" y="2546"/>
                    <a:pt x="213" y="2545"/>
                    <a:pt x="222" y="2544"/>
                  </a:cubicBezTo>
                  <a:cubicBezTo>
                    <a:pt x="418" y="2544"/>
                    <a:pt x="783" y="2406"/>
                    <a:pt x="1052" y="2290"/>
                  </a:cubicBezTo>
                  <a:cubicBezTo>
                    <a:pt x="1422" y="2729"/>
                    <a:pt x="1893" y="3072"/>
                    <a:pt x="2422" y="3294"/>
                  </a:cubicBezTo>
                  <a:cubicBezTo>
                    <a:pt x="2316" y="3643"/>
                    <a:pt x="2189" y="4135"/>
                    <a:pt x="2284" y="4288"/>
                  </a:cubicBezTo>
                  <a:cubicBezTo>
                    <a:pt x="2305" y="4320"/>
                    <a:pt x="2342" y="4347"/>
                    <a:pt x="2385" y="4352"/>
                  </a:cubicBezTo>
                  <a:lnTo>
                    <a:pt x="2395" y="4352"/>
                  </a:lnTo>
                  <a:cubicBezTo>
                    <a:pt x="2607" y="4352"/>
                    <a:pt x="2839" y="3860"/>
                    <a:pt x="2982" y="3506"/>
                  </a:cubicBezTo>
                  <a:cubicBezTo>
                    <a:pt x="3331" y="3612"/>
                    <a:pt x="3690" y="3675"/>
                    <a:pt x="4050" y="3701"/>
                  </a:cubicBezTo>
                  <a:lnTo>
                    <a:pt x="3468" y="2316"/>
                  </a:lnTo>
                  <a:lnTo>
                    <a:pt x="3733" y="1936"/>
                  </a:lnTo>
                  <a:lnTo>
                    <a:pt x="3680" y="1888"/>
                  </a:lnTo>
                  <a:cubicBezTo>
                    <a:pt x="3934" y="1354"/>
                    <a:pt x="4087" y="714"/>
                    <a:pt x="3749" y="265"/>
                  </a:cubicBezTo>
                  <a:cubicBezTo>
                    <a:pt x="3625" y="95"/>
                    <a:pt x="3426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6" name="Google Shape;1656;p33"/>
            <p:cNvGrpSpPr/>
            <p:nvPr/>
          </p:nvGrpSpPr>
          <p:grpSpPr>
            <a:xfrm>
              <a:off x="437165" y="464968"/>
              <a:ext cx="457201" cy="449186"/>
              <a:chOff x="-108123" y="464968"/>
              <a:chExt cx="457201" cy="449186"/>
            </a:xfrm>
          </p:grpSpPr>
          <p:sp>
            <p:nvSpPr>
              <p:cNvPr id="1657" name="Google Shape;1657;p33"/>
              <p:cNvSpPr/>
              <p:nvPr/>
            </p:nvSpPr>
            <p:spPr>
              <a:xfrm>
                <a:off x="-108123" y="632264"/>
                <a:ext cx="148567" cy="95583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925" extrusionOk="0">
                    <a:moveTo>
                      <a:pt x="1063" y="1"/>
                    </a:moveTo>
                    <a:cubicBezTo>
                      <a:pt x="1052" y="1"/>
                      <a:pt x="1041" y="4"/>
                      <a:pt x="1031" y="10"/>
                    </a:cubicBezTo>
                    <a:cubicBezTo>
                      <a:pt x="720" y="169"/>
                      <a:pt x="1" y="565"/>
                      <a:pt x="59" y="819"/>
                    </a:cubicBezTo>
                    <a:cubicBezTo>
                      <a:pt x="69" y="856"/>
                      <a:pt x="96" y="888"/>
                      <a:pt x="133" y="909"/>
                    </a:cubicBezTo>
                    <a:cubicBezTo>
                      <a:pt x="164" y="920"/>
                      <a:pt x="196" y="925"/>
                      <a:pt x="233" y="925"/>
                    </a:cubicBezTo>
                    <a:cubicBezTo>
                      <a:pt x="529" y="925"/>
                      <a:pt x="1158" y="629"/>
                      <a:pt x="1370" y="528"/>
                    </a:cubicBezTo>
                    <a:cubicBezTo>
                      <a:pt x="1446" y="488"/>
                      <a:pt x="1408" y="386"/>
                      <a:pt x="1339" y="386"/>
                    </a:cubicBezTo>
                    <a:cubicBezTo>
                      <a:pt x="1327" y="386"/>
                      <a:pt x="1314" y="389"/>
                      <a:pt x="1301" y="396"/>
                    </a:cubicBezTo>
                    <a:cubicBezTo>
                      <a:pt x="830" y="629"/>
                      <a:pt x="372" y="794"/>
                      <a:pt x="231" y="794"/>
                    </a:cubicBezTo>
                    <a:cubicBezTo>
                      <a:pt x="215" y="794"/>
                      <a:pt x="204" y="792"/>
                      <a:pt x="196" y="787"/>
                    </a:cubicBezTo>
                    <a:cubicBezTo>
                      <a:pt x="175" y="697"/>
                      <a:pt x="603" y="386"/>
                      <a:pt x="1095" y="137"/>
                    </a:cubicBezTo>
                    <a:cubicBezTo>
                      <a:pt x="1132" y="121"/>
                      <a:pt x="1143" y="74"/>
                      <a:pt x="1127" y="42"/>
                    </a:cubicBezTo>
                    <a:cubicBezTo>
                      <a:pt x="1112" y="16"/>
                      <a:pt x="108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14471" y="770832"/>
                <a:ext cx="93637" cy="14332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387" extrusionOk="0">
                    <a:moveTo>
                      <a:pt x="425" y="0"/>
                    </a:moveTo>
                    <a:cubicBezTo>
                      <a:pt x="397" y="0"/>
                      <a:pt x="370" y="16"/>
                      <a:pt x="360" y="54"/>
                    </a:cubicBezTo>
                    <a:cubicBezTo>
                      <a:pt x="270" y="303"/>
                      <a:pt x="0" y="1122"/>
                      <a:pt x="127" y="1328"/>
                    </a:cubicBezTo>
                    <a:cubicBezTo>
                      <a:pt x="148" y="1360"/>
                      <a:pt x="185" y="1387"/>
                      <a:pt x="228" y="1387"/>
                    </a:cubicBezTo>
                    <a:lnTo>
                      <a:pt x="238" y="1387"/>
                    </a:lnTo>
                    <a:cubicBezTo>
                      <a:pt x="497" y="1387"/>
                      <a:pt x="793" y="646"/>
                      <a:pt x="904" y="324"/>
                    </a:cubicBezTo>
                    <a:cubicBezTo>
                      <a:pt x="911" y="276"/>
                      <a:pt x="872" y="244"/>
                      <a:pt x="832" y="244"/>
                    </a:cubicBezTo>
                    <a:cubicBezTo>
                      <a:pt x="810" y="244"/>
                      <a:pt x="787" y="254"/>
                      <a:pt x="772" y="276"/>
                    </a:cubicBezTo>
                    <a:cubicBezTo>
                      <a:pt x="587" y="789"/>
                      <a:pt x="333" y="1249"/>
                      <a:pt x="249" y="1249"/>
                    </a:cubicBezTo>
                    <a:cubicBezTo>
                      <a:pt x="191" y="1180"/>
                      <a:pt x="302" y="652"/>
                      <a:pt x="492" y="102"/>
                    </a:cubicBezTo>
                    <a:cubicBezTo>
                      <a:pt x="518" y="43"/>
                      <a:pt x="471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-3910" y="464968"/>
                <a:ext cx="352988" cy="306071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962" extrusionOk="0">
                    <a:moveTo>
                      <a:pt x="2212" y="143"/>
                    </a:moveTo>
                    <a:cubicBezTo>
                      <a:pt x="2375" y="143"/>
                      <a:pt x="2531" y="217"/>
                      <a:pt x="2628" y="350"/>
                    </a:cubicBezTo>
                    <a:cubicBezTo>
                      <a:pt x="3189" y="1090"/>
                      <a:pt x="2179" y="2486"/>
                      <a:pt x="1952" y="2782"/>
                    </a:cubicBezTo>
                    <a:lnTo>
                      <a:pt x="191" y="1328"/>
                    </a:lnTo>
                    <a:cubicBezTo>
                      <a:pt x="445" y="1090"/>
                      <a:pt x="1497" y="144"/>
                      <a:pt x="2195" y="144"/>
                    </a:cubicBezTo>
                    <a:cubicBezTo>
                      <a:pt x="2200" y="143"/>
                      <a:pt x="2206" y="143"/>
                      <a:pt x="2212" y="143"/>
                    </a:cubicBezTo>
                    <a:close/>
                    <a:moveTo>
                      <a:pt x="2211" y="1"/>
                    </a:moveTo>
                    <a:cubicBezTo>
                      <a:pt x="2206" y="1"/>
                      <a:pt x="2200" y="1"/>
                      <a:pt x="2195" y="1"/>
                    </a:cubicBezTo>
                    <a:cubicBezTo>
                      <a:pt x="1338" y="1"/>
                      <a:pt x="85" y="1227"/>
                      <a:pt x="32" y="1280"/>
                    </a:cubicBezTo>
                    <a:cubicBezTo>
                      <a:pt x="1" y="1307"/>
                      <a:pt x="1" y="1360"/>
                      <a:pt x="32" y="1386"/>
                    </a:cubicBezTo>
                    <a:lnTo>
                      <a:pt x="1915" y="2940"/>
                    </a:lnTo>
                    <a:cubicBezTo>
                      <a:pt x="1925" y="2951"/>
                      <a:pt x="1941" y="2956"/>
                      <a:pt x="1962" y="2956"/>
                    </a:cubicBezTo>
                    <a:lnTo>
                      <a:pt x="1967" y="2961"/>
                    </a:lnTo>
                    <a:cubicBezTo>
                      <a:pt x="1989" y="2956"/>
                      <a:pt x="2004" y="2951"/>
                      <a:pt x="2015" y="2935"/>
                    </a:cubicBezTo>
                    <a:cubicBezTo>
                      <a:pt x="2073" y="2866"/>
                      <a:pt x="3437" y="1180"/>
                      <a:pt x="2745" y="265"/>
                    </a:cubicBezTo>
                    <a:cubicBezTo>
                      <a:pt x="2621" y="100"/>
                      <a:pt x="2422" y="1"/>
                      <a:pt x="2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-77218" y="500515"/>
                <a:ext cx="386049" cy="347507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3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7" y="3231"/>
                      <a:pt x="3760" y="3363"/>
                      <a:pt x="3760" y="3363"/>
                    </a:cubicBezTo>
                    <a:lnTo>
                      <a:pt x="3173" y="1972"/>
                    </a:lnTo>
                    <a:lnTo>
                      <a:pt x="1312" y="3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233161" y="511881"/>
                <a:ext cx="48564" cy="9144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885" extrusionOk="0">
                    <a:moveTo>
                      <a:pt x="101" y="1"/>
                    </a:moveTo>
                    <a:cubicBezTo>
                      <a:pt x="48" y="1"/>
                      <a:pt x="0" y="65"/>
                      <a:pt x="44" y="118"/>
                    </a:cubicBezTo>
                    <a:cubicBezTo>
                      <a:pt x="55" y="134"/>
                      <a:pt x="351" y="467"/>
                      <a:pt x="87" y="768"/>
                    </a:cubicBezTo>
                    <a:cubicBezTo>
                      <a:pt x="60" y="794"/>
                      <a:pt x="60" y="842"/>
                      <a:pt x="92" y="869"/>
                    </a:cubicBezTo>
                    <a:cubicBezTo>
                      <a:pt x="108" y="879"/>
                      <a:pt x="124" y="884"/>
                      <a:pt x="139" y="884"/>
                    </a:cubicBezTo>
                    <a:cubicBezTo>
                      <a:pt x="161" y="884"/>
                      <a:pt x="182" y="879"/>
                      <a:pt x="192" y="863"/>
                    </a:cubicBezTo>
                    <a:cubicBezTo>
                      <a:pt x="473" y="546"/>
                      <a:pt x="288" y="176"/>
                      <a:pt x="150" y="23"/>
                    </a:cubicBezTo>
                    <a:cubicBezTo>
                      <a:pt x="135" y="7"/>
                      <a:pt x="11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58001" y="511468"/>
                <a:ext cx="218282" cy="192922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867" extrusionOk="0">
                    <a:moveTo>
                      <a:pt x="402" y="0"/>
                    </a:moveTo>
                    <a:lnTo>
                      <a:pt x="0" y="291"/>
                    </a:lnTo>
                    <a:lnTo>
                      <a:pt x="1861" y="1866"/>
                    </a:lnTo>
                    <a:lnTo>
                      <a:pt x="2126" y="1486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-19106" y="559621"/>
                <a:ext cx="88606" cy="72126"/>
              </a:xfrm>
              <a:custGeom>
                <a:avLst/>
                <a:gdLst/>
                <a:ahLst/>
                <a:cxnLst/>
                <a:rect l="l" t="t" r="r" b="b"/>
                <a:pathLst>
                  <a:path w="863" h="698" extrusionOk="0">
                    <a:moveTo>
                      <a:pt x="407" y="141"/>
                    </a:moveTo>
                    <a:cubicBezTo>
                      <a:pt x="449" y="141"/>
                      <a:pt x="491" y="161"/>
                      <a:pt x="524" y="190"/>
                    </a:cubicBezTo>
                    <a:cubicBezTo>
                      <a:pt x="609" y="269"/>
                      <a:pt x="619" y="396"/>
                      <a:pt x="545" y="481"/>
                    </a:cubicBezTo>
                    <a:cubicBezTo>
                      <a:pt x="502" y="526"/>
                      <a:pt x="445" y="549"/>
                      <a:pt x="388" y="549"/>
                    </a:cubicBezTo>
                    <a:cubicBezTo>
                      <a:pt x="340" y="549"/>
                      <a:pt x="293" y="533"/>
                      <a:pt x="254" y="502"/>
                    </a:cubicBezTo>
                    <a:cubicBezTo>
                      <a:pt x="112" y="375"/>
                      <a:pt x="202" y="142"/>
                      <a:pt x="392" y="142"/>
                    </a:cubicBezTo>
                    <a:cubicBezTo>
                      <a:pt x="397" y="142"/>
                      <a:pt x="402" y="141"/>
                      <a:pt x="407" y="141"/>
                    </a:cubicBezTo>
                    <a:close/>
                    <a:moveTo>
                      <a:pt x="391" y="0"/>
                    </a:moveTo>
                    <a:cubicBezTo>
                      <a:pt x="295" y="0"/>
                      <a:pt x="199" y="39"/>
                      <a:pt x="127" y="116"/>
                    </a:cubicBezTo>
                    <a:cubicBezTo>
                      <a:pt x="1" y="258"/>
                      <a:pt x="11" y="481"/>
                      <a:pt x="159" y="607"/>
                    </a:cubicBezTo>
                    <a:cubicBezTo>
                      <a:pt x="223" y="666"/>
                      <a:pt x="302" y="697"/>
                      <a:pt x="392" y="697"/>
                    </a:cubicBezTo>
                    <a:cubicBezTo>
                      <a:pt x="714" y="697"/>
                      <a:pt x="862" y="295"/>
                      <a:pt x="624" y="84"/>
                    </a:cubicBezTo>
                    <a:cubicBezTo>
                      <a:pt x="556" y="28"/>
                      <a:pt x="474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59028" y="659543"/>
                <a:ext cx="88606" cy="71609"/>
              </a:xfrm>
              <a:custGeom>
                <a:avLst/>
                <a:gdLst/>
                <a:ahLst/>
                <a:cxnLst/>
                <a:rect l="l" t="t" r="r" b="b"/>
                <a:pathLst>
                  <a:path w="863" h="693" extrusionOk="0">
                    <a:moveTo>
                      <a:pt x="392" y="137"/>
                    </a:moveTo>
                    <a:cubicBezTo>
                      <a:pt x="567" y="137"/>
                      <a:pt x="662" y="349"/>
                      <a:pt x="545" y="481"/>
                    </a:cubicBezTo>
                    <a:cubicBezTo>
                      <a:pt x="506" y="526"/>
                      <a:pt x="450" y="549"/>
                      <a:pt x="393" y="549"/>
                    </a:cubicBezTo>
                    <a:cubicBezTo>
                      <a:pt x="344" y="549"/>
                      <a:pt x="294" y="531"/>
                      <a:pt x="255" y="497"/>
                    </a:cubicBezTo>
                    <a:cubicBezTo>
                      <a:pt x="170" y="423"/>
                      <a:pt x="160" y="296"/>
                      <a:pt x="239" y="206"/>
                    </a:cubicBezTo>
                    <a:cubicBezTo>
                      <a:pt x="276" y="164"/>
                      <a:pt x="334" y="137"/>
                      <a:pt x="392" y="137"/>
                    </a:cubicBezTo>
                    <a:close/>
                    <a:moveTo>
                      <a:pt x="389" y="0"/>
                    </a:moveTo>
                    <a:cubicBezTo>
                      <a:pt x="294" y="0"/>
                      <a:pt x="199" y="37"/>
                      <a:pt x="128" y="111"/>
                    </a:cubicBezTo>
                    <a:cubicBezTo>
                      <a:pt x="1" y="259"/>
                      <a:pt x="17" y="481"/>
                      <a:pt x="160" y="608"/>
                    </a:cubicBezTo>
                    <a:cubicBezTo>
                      <a:pt x="223" y="666"/>
                      <a:pt x="308" y="693"/>
                      <a:pt x="392" y="693"/>
                    </a:cubicBezTo>
                    <a:cubicBezTo>
                      <a:pt x="715" y="693"/>
                      <a:pt x="863" y="296"/>
                      <a:pt x="625" y="85"/>
                    </a:cubicBezTo>
                    <a:cubicBezTo>
                      <a:pt x="556" y="28"/>
                      <a:pt x="472" y="0"/>
                      <a:pt x="3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52460" y="727846"/>
                <a:ext cx="96101" cy="7212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698" extrusionOk="0">
                    <a:moveTo>
                      <a:pt x="459" y="142"/>
                    </a:moveTo>
                    <a:cubicBezTo>
                      <a:pt x="461" y="142"/>
                      <a:pt x="463" y="142"/>
                      <a:pt x="466" y="143"/>
                    </a:cubicBezTo>
                    <a:cubicBezTo>
                      <a:pt x="640" y="143"/>
                      <a:pt x="735" y="349"/>
                      <a:pt x="619" y="486"/>
                    </a:cubicBezTo>
                    <a:cubicBezTo>
                      <a:pt x="576" y="529"/>
                      <a:pt x="520" y="550"/>
                      <a:pt x="464" y="550"/>
                    </a:cubicBezTo>
                    <a:cubicBezTo>
                      <a:pt x="416" y="550"/>
                      <a:pt x="367" y="534"/>
                      <a:pt x="328" y="502"/>
                    </a:cubicBezTo>
                    <a:cubicBezTo>
                      <a:pt x="187" y="377"/>
                      <a:pt x="273" y="142"/>
                      <a:pt x="459" y="142"/>
                    </a:cubicBezTo>
                    <a:close/>
                    <a:moveTo>
                      <a:pt x="460" y="0"/>
                    </a:moveTo>
                    <a:cubicBezTo>
                      <a:pt x="364" y="0"/>
                      <a:pt x="270" y="39"/>
                      <a:pt x="201" y="116"/>
                    </a:cubicBezTo>
                    <a:cubicBezTo>
                      <a:pt x="1" y="343"/>
                      <a:pt x="158" y="696"/>
                      <a:pt x="463" y="698"/>
                    </a:cubicBezTo>
                    <a:lnTo>
                      <a:pt x="463" y="698"/>
                    </a:lnTo>
                    <a:cubicBezTo>
                      <a:pt x="784" y="695"/>
                      <a:pt x="935" y="295"/>
                      <a:pt x="693" y="84"/>
                    </a:cubicBezTo>
                    <a:cubicBezTo>
                      <a:pt x="625" y="28"/>
                      <a:pt x="542" y="0"/>
                      <a:pt x="460" y="0"/>
                    </a:cubicBezTo>
                    <a:close/>
                    <a:moveTo>
                      <a:pt x="463" y="698"/>
                    </a:moveTo>
                    <a:lnTo>
                      <a:pt x="463" y="698"/>
                    </a:lnTo>
                    <a:cubicBezTo>
                      <a:pt x="462" y="698"/>
                      <a:pt x="461" y="698"/>
                      <a:pt x="460" y="698"/>
                    </a:cubicBezTo>
                    <a:lnTo>
                      <a:pt x="466" y="698"/>
                    </a:lnTo>
                    <a:cubicBezTo>
                      <a:pt x="465" y="698"/>
                      <a:pt x="464" y="698"/>
                      <a:pt x="463" y="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66" name="Google Shape;1666;p33"/>
          <p:cNvSpPr/>
          <p:nvPr/>
        </p:nvSpPr>
        <p:spPr>
          <a:xfrm>
            <a:off x="2581188" y="846913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33"/>
          <p:cNvSpPr/>
          <p:nvPr/>
        </p:nvSpPr>
        <p:spPr>
          <a:xfrm>
            <a:off x="2735763" y="677138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33"/>
          <p:cNvSpPr/>
          <p:nvPr/>
        </p:nvSpPr>
        <p:spPr>
          <a:xfrm>
            <a:off x="7774888" y="4069263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1EF65E65-D05A-4F81-B29E-D66E2B7BF010}"/>
              </a:ext>
            </a:extLst>
          </p:cNvPr>
          <p:cNvSpPr txBox="1"/>
          <p:nvPr/>
        </p:nvSpPr>
        <p:spPr>
          <a:xfrm>
            <a:off x="989364" y="853680"/>
            <a:ext cx="7857371" cy="30726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 sử một công việc có thể thực hiện theo một trong hai phương án khác nhau: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Phương án một có n</a:t>
            </a:r>
            <a:r>
              <a:rPr lang="nl-NL" sz="1800" baseline="-25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cách thực hiện.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Phương án một có n</a:t>
            </a:r>
            <a:r>
              <a:rPr lang="nl-NL" sz="1800" baseline="-25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cách thực hiện (không trùng với bất kì cách thực hiện nào của phương án một).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 đó số cách thực hiện công việc sẽ là: n</a:t>
            </a:r>
            <a:r>
              <a:rPr lang="nl-NL" sz="1800" baseline="-25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+ n</a:t>
            </a:r>
            <a:r>
              <a:rPr lang="nl-NL" sz="1800" baseline="-25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cách.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75" name="Google Shape;1675;p33"/>
          <p:cNvGrpSpPr/>
          <p:nvPr/>
        </p:nvGrpSpPr>
        <p:grpSpPr>
          <a:xfrm>
            <a:off x="3412" y="3936884"/>
            <a:ext cx="1185282" cy="963632"/>
            <a:chOff x="6222702" y="3419837"/>
            <a:chExt cx="1462120" cy="1188701"/>
          </a:xfrm>
        </p:grpSpPr>
        <p:sp>
          <p:nvSpPr>
            <p:cNvPr id="1676" name="Google Shape;1676;p33"/>
            <p:cNvSpPr/>
            <p:nvPr/>
          </p:nvSpPr>
          <p:spPr>
            <a:xfrm>
              <a:off x="6224797" y="3419881"/>
              <a:ext cx="1457930" cy="1188612"/>
            </a:xfrm>
            <a:custGeom>
              <a:avLst/>
              <a:gdLst/>
              <a:ahLst/>
              <a:cxnLst/>
              <a:rect l="l" t="t" r="r" b="b"/>
              <a:pathLst>
                <a:path w="32700" h="26760" extrusionOk="0">
                  <a:moveTo>
                    <a:pt x="16404" y="0"/>
                  </a:moveTo>
                  <a:cubicBezTo>
                    <a:pt x="15458" y="0"/>
                    <a:pt x="14274" y="165"/>
                    <a:pt x="13091" y="764"/>
                  </a:cubicBezTo>
                  <a:lnTo>
                    <a:pt x="13175" y="759"/>
                  </a:lnTo>
                  <a:lnTo>
                    <a:pt x="13175" y="759"/>
                  </a:lnTo>
                  <a:cubicBezTo>
                    <a:pt x="12350" y="1071"/>
                    <a:pt x="11568" y="1488"/>
                    <a:pt x="10854" y="2006"/>
                  </a:cubicBezTo>
                  <a:cubicBezTo>
                    <a:pt x="10599" y="1842"/>
                    <a:pt x="10011" y="1519"/>
                    <a:pt x="9306" y="1519"/>
                  </a:cubicBezTo>
                  <a:cubicBezTo>
                    <a:pt x="8990" y="1519"/>
                    <a:pt x="8650" y="1584"/>
                    <a:pt x="8306" y="1758"/>
                  </a:cubicBezTo>
                  <a:cubicBezTo>
                    <a:pt x="7100" y="2366"/>
                    <a:pt x="8116" y="4259"/>
                    <a:pt x="8380" y="4703"/>
                  </a:cubicBezTo>
                  <a:cubicBezTo>
                    <a:pt x="7560" y="6072"/>
                    <a:pt x="7375" y="7198"/>
                    <a:pt x="7375" y="7198"/>
                  </a:cubicBezTo>
                  <a:cubicBezTo>
                    <a:pt x="7375" y="8853"/>
                    <a:pt x="9675" y="10947"/>
                    <a:pt x="9675" y="10947"/>
                  </a:cubicBezTo>
                  <a:cubicBezTo>
                    <a:pt x="10378" y="11666"/>
                    <a:pt x="11193" y="12274"/>
                    <a:pt x="12086" y="12734"/>
                  </a:cubicBezTo>
                  <a:cubicBezTo>
                    <a:pt x="11354" y="14355"/>
                    <a:pt x="10514" y="14737"/>
                    <a:pt x="9883" y="14737"/>
                  </a:cubicBezTo>
                  <a:cubicBezTo>
                    <a:pt x="9639" y="14737"/>
                    <a:pt x="9426" y="14680"/>
                    <a:pt x="9263" y="14616"/>
                  </a:cubicBezTo>
                  <a:cubicBezTo>
                    <a:pt x="9252" y="14558"/>
                    <a:pt x="9231" y="14510"/>
                    <a:pt x="9215" y="14457"/>
                  </a:cubicBezTo>
                  <a:cubicBezTo>
                    <a:pt x="9226" y="14431"/>
                    <a:pt x="9215" y="14399"/>
                    <a:pt x="9194" y="14383"/>
                  </a:cubicBezTo>
                  <a:lnTo>
                    <a:pt x="9184" y="14378"/>
                  </a:lnTo>
                  <a:cubicBezTo>
                    <a:pt x="9099" y="14161"/>
                    <a:pt x="8983" y="13965"/>
                    <a:pt x="8835" y="13791"/>
                  </a:cubicBezTo>
                  <a:cubicBezTo>
                    <a:pt x="8850" y="13759"/>
                    <a:pt x="8835" y="13717"/>
                    <a:pt x="8803" y="13701"/>
                  </a:cubicBezTo>
                  <a:cubicBezTo>
                    <a:pt x="8776" y="13685"/>
                    <a:pt x="8745" y="13669"/>
                    <a:pt x="8713" y="13659"/>
                  </a:cubicBezTo>
                  <a:cubicBezTo>
                    <a:pt x="8565" y="13521"/>
                    <a:pt x="8417" y="13437"/>
                    <a:pt x="8295" y="13437"/>
                  </a:cubicBezTo>
                  <a:cubicBezTo>
                    <a:pt x="8221" y="13437"/>
                    <a:pt x="8142" y="13437"/>
                    <a:pt x="8073" y="13442"/>
                  </a:cubicBezTo>
                  <a:lnTo>
                    <a:pt x="7751" y="12432"/>
                  </a:lnTo>
                  <a:cubicBezTo>
                    <a:pt x="7782" y="12406"/>
                    <a:pt x="7788" y="12390"/>
                    <a:pt x="7793" y="12374"/>
                  </a:cubicBezTo>
                  <a:cubicBezTo>
                    <a:pt x="7814" y="12157"/>
                    <a:pt x="6535" y="8789"/>
                    <a:pt x="6149" y="8409"/>
                  </a:cubicBezTo>
                  <a:cubicBezTo>
                    <a:pt x="6105" y="8374"/>
                    <a:pt x="6050" y="8353"/>
                    <a:pt x="5997" y="8353"/>
                  </a:cubicBezTo>
                  <a:cubicBezTo>
                    <a:pt x="5986" y="8353"/>
                    <a:pt x="5975" y="8354"/>
                    <a:pt x="5964" y="8356"/>
                  </a:cubicBezTo>
                  <a:cubicBezTo>
                    <a:pt x="5012" y="8356"/>
                    <a:pt x="286" y="10672"/>
                    <a:pt x="79" y="10772"/>
                  </a:cubicBezTo>
                  <a:cubicBezTo>
                    <a:pt x="0" y="10809"/>
                    <a:pt x="27" y="10936"/>
                    <a:pt x="42" y="10999"/>
                  </a:cubicBezTo>
                  <a:cubicBezTo>
                    <a:pt x="164" y="11518"/>
                    <a:pt x="1713" y="14917"/>
                    <a:pt x="1951" y="14917"/>
                  </a:cubicBezTo>
                  <a:cubicBezTo>
                    <a:pt x="1962" y="14917"/>
                    <a:pt x="1977" y="14912"/>
                    <a:pt x="1993" y="14906"/>
                  </a:cubicBezTo>
                  <a:cubicBezTo>
                    <a:pt x="2046" y="14869"/>
                    <a:pt x="2728" y="14595"/>
                    <a:pt x="3516" y="14267"/>
                  </a:cubicBezTo>
                  <a:cubicBezTo>
                    <a:pt x="5382" y="13500"/>
                    <a:pt x="6440" y="13056"/>
                    <a:pt x="7037" y="12792"/>
                  </a:cubicBezTo>
                  <a:lnTo>
                    <a:pt x="7301" y="13548"/>
                  </a:lnTo>
                  <a:cubicBezTo>
                    <a:pt x="6133" y="13844"/>
                    <a:pt x="5874" y="14632"/>
                    <a:pt x="5874" y="14632"/>
                  </a:cubicBezTo>
                  <a:cubicBezTo>
                    <a:pt x="5678" y="15060"/>
                    <a:pt x="5657" y="15456"/>
                    <a:pt x="5758" y="15795"/>
                  </a:cubicBezTo>
                  <a:cubicBezTo>
                    <a:pt x="6122" y="17196"/>
                    <a:pt x="7381" y="18348"/>
                    <a:pt x="8745" y="18692"/>
                  </a:cubicBezTo>
                  <a:cubicBezTo>
                    <a:pt x="8808" y="18708"/>
                    <a:pt x="8877" y="18724"/>
                    <a:pt x="8946" y="18734"/>
                  </a:cubicBezTo>
                  <a:cubicBezTo>
                    <a:pt x="9142" y="18774"/>
                    <a:pt x="9341" y="18794"/>
                    <a:pt x="9540" y="18794"/>
                  </a:cubicBezTo>
                  <a:cubicBezTo>
                    <a:pt x="9631" y="18794"/>
                    <a:pt x="9722" y="18790"/>
                    <a:pt x="9813" y="18782"/>
                  </a:cubicBezTo>
                  <a:lnTo>
                    <a:pt x="9829" y="18782"/>
                  </a:lnTo>
                  <a:cubicBezTo>
                    <a:pt x="9918" y="18777"/>
                    <a:pt x="10014" y="18761"/>
                    <a:pt x="10109" y="18745"/>
                  </a:cubicBezTo>
                  <a:cubicBezTo>
                    <a:pt x="10421" y="18724"/>
                    <a:pt x="10717" y="18607"/>
                    <a:pt x="10965" y="18422"/>
                  </a:cubicBezTo>
                  <a:cubicBezTo>
                    <a:pt x="11050" y="18369"/>
                    <a:pt x="11129" y="18317"/>
                    <a:pt x="11208" y="18264"/>
                  </a:cubicBezTo>
                  <a:lnTo>
                    <a:pt x="11208" y="18264"/>
                  </a:lnTo>
                  <a:cubicBezTo>
                    <a:pt x="11182" y="18586"/>
                    <a:pt x="11166" y="18856"/>
                    <a:pt x="11187" y="18909"/>
                  </a:cubicBezTo>
                  <a:cubicBezTo>
                    <a:pt x="11161" y="19110"/>
                    <a:pt x="11134" y="19300"/>
                    <a:pt x="11113" y="19490"/>
                  </a:cubicBezTo>
                  <a:cubicBezTo>
                    <a:pt x="11113" y="19490"/>
                    <a:pt x="10875" y="20944"/>
                    <a:pt x="10881" y="21399"/>
                  </a:cubicBezTo>
                  <a:cubicBezTo>
                    <a:pt x="10854" y="21658"/>
                    <a:pt x="10828" y="21880"/>
                    <a:pt x="10807" y="22065"/>
                  </a:cubicBezTo>
                  <a:lnTo>
                    <a:pt x="10727" y="22462"/>
                  </a:lnTo>
                  <a:lnTo>
                    <a:pt x="10426" y="23937"/>
                  </a:lnTo>
                  <a:lnTo>
                    <a:pt x="10130" y="25433"/>
                  </a:lnTo>
                  <a:lnTo>
                    <a:pt x="10098" y="25433"/>
                  </a:lnTo>
                  <a:cubicBezTo>
                    <a:pt x="10066" y="25443"/>
                    <a:pt x="9427" y="25613"/>
                    <a:pt x="9178" y="25893"/>
                  </a:cubicBezTo>
                  <a:cubicBezTo>
                    <a:pt x="9131" y="25944"/>
                    <a:pt x="9178" y="26007"/>
                    <a:pt x="9231" y="26007"/>
                  </a:cubicBezTo>
                  <a:cubicBezTo>
                    <a:pt x="9249" y="26007"/>
                    <a:pt x="9268" y="26000"/>
                    <a:pt x="9284" y="25983"/>
                  </a:cubicBezTo>
                  <a:cubicBezTo>
                    <a:pt x="9289" y="25972"/>
                    <a:pt x="9305" y="25962"/>
                    <a:pt x="9316" y="25956"/>
                  </a:cubicBezTo>
                  <a:lnTo>
                    <a:pt x="13646" y="26760"/>
                  </a:lnTo>
                  <a:lnTo>
                    <a:pt x="13937" y="25993"/>
                  </a:lnTo>
                  <a:lnTo>
                    <a:pt x="14312" y="24983"/>
                  </a:lnTo>
                  <a:lnTo>
                    <a:pt x="14529" y="24418"/>
                  </a:lnTo>
                  <a:lnTo>
                    <a:pt x="14983" y="23202"/>
                  </a:lnTo>
                  <a:lnTo>
                    <a:pt x="15147" y="22768"/>
                  </a:lnTo>
                  <a:cubicBezTo>
                    <a:pt x="15602" y="22869"/>
                    <a:pt x="16072" y="22916"/>
                    <a:pt x="16538" y="22922"/>
                  </a:cubicBezTo>
                  <a:cubicBezTo>
                    <a:pt x="16554" y="22922"/>
                    <a:pt x="16569" y="22922"/>
                    <a:pt x="16585" y="22922"/>
                  </a:cubicBezTo>
                  <a:cubicBezTo>
                    <a:pt x="17077" y="22922"/>
                    <a:pt x="17568" y="22842"/>
                    <a:pt x="18034" y="22684"/>
                  </a:cubicBezTo>
                  <a:lnTo>
                    <a:pt x="19567" y="26760"/>
                  </a:lnTo>
                  <a:lnTo>
                    <a:pt x="23902" y="25956"/>
                  </a:lnTo>
                  <a:cubicBezTo>
                    <a:pt x="23913" y="25962"/>
                    <a:pt x="23924" y="25972"/>
                    <a:pt x="23929" y="25983"/>
                  </a:cubicBezTo>
                  <a:cubicBezTo>
                    <a:pt x="23945" y="25999"/>
                    <a:pt x="23961" y="26009"/>
                    <a:pt x="23982" y="26009"/>
                  </a:cubicBezTo>
                  <a:cubicBezTo>
                    <a:pt x="24045" y="26009"/>
                    <a:pt x="24077" y="25935"/>
                    <a:pt x="24035" y="25893"/>
                  </a:cubicBezTo>
                  <a:cubicBezTo>
                    <a:pt x="23786" y="25613"/>
                    <a:pt x="23146" y="25443"/>
                    <a:pt x="23115" y="25433"/>
                  </a:cubicBezTo>
                  <a:lnTo>
                    <a:pt x="23088" y="25433"/>
                  </a:lnTo>
                  <a:lnTo>
                    <a:pt x="22787" y="23937"/>
                  </a:lnTo>
                  <a:lnTo>
                    <a:pt x="22512" y="22578"/>
                  </a:lnTo>
                  <a:lnTo>
                    <a:pt x="22512" y="22578"/>
                  </a:lnTo>
                  <a:cubicBezTo>
                    <a:pt x="23228" y="22942"/>
                    <a:pt x="24018" y="23128"/>
                    <a:pt x="24815" y="23128"/>
                  </a:cubicBezTo>
                  <a:cubicBezTo>
                    <a:pt x="25083" y="23128"/>
                    <a:pt x="25353" y="23107"/>
                    <a:pt x="25621" y="23064"/>
                  </a:cubicBezTo>
                  <a:cubicBezTo>
                    <a:pt x="27995" y="22694"/>
                    <a:pt x="27593" y="19770"/>
                    <a:pt x="28132" y="18935"/>
                  </a:cubicBezTo>
                  <a:lnTo>
                    <a:pt x="28169" y="18866"/>
                  </a:lnTo>
                  <a:cubicBezTo>
                    <a:pt x="28183" y="18848"/>
                    <a:pt x="28470" y="18451"/>
                    <a:pt x="28682" y="18451"/>
                  </a:cubicBezTo>
                  <a:cubicBezTo>
                    <a:pt x="28708" y="18451"/>
                    <a:pt x="28733" y="18457"/>
                    <a:pt x="28756" y="18470"/>
                  </a:cubicBezTo>
                  <a:cubicBezTo>
                    <a:pt x="28973" y="18591"/>
                    <a:pt x="28856" y="19517"/>
                    <a:pt x="29126" y="19659"/>
                  </a:cubicBezTo>
                  <a:cubicBezTo>
                    <a:pt x="29187" y="19692"/>
                    <a:pt x="29276" y="19711"/>
                    <a:pt x="29377" y="19711"/>
                  </a:cubicBezTo>
                  <a:cubicBezTo>
                    <a:pt x="29722" y="19711"/>
                    <a:pt x="30212" y="19486"/>
                    <a:pt x="30236" y="18787"/>
                  </a:cubicBezTo>
                  <a:cubicBezTo>
                    <a:pt x="30268" y="17888"/>
                    <a:pt x="29887" y="17418"/>
                    <a:pt x="28888" y="17259"/>
                  </a:cubicBezTo>
                  <a:cubicBezTo>
                    <a:pt x="28779" y="17242"/>
                    <a:pt x="28675" y="17234"/>
                    <a:pt x="28575" y="17234"/>
                  </a:cubicBezTo>
                  <a:cubicBezTo>
                    <a:pt x="27763" y="17234"/>
                    <a:pt x="27254" y="17767"/>
                    <a:pt x="27165" y="18158"/>
                  </a:cubicBezTo>
                  <a:cubicBezTo>
                    <a:pt x="26948" y="18586"/>
                    <a:pt x="26874" y="19115"/>
                    <a:pt x="26752" y="19644"/>
                  </a:cubicBezTo>
                  <a:cubicBezTo>
                    <a:pt x="26720" y="19776"/>
                    <a:pt x="26419" y="20595"/>
                    <a:pt x="26414" y="20622"/>
                  </a:cubicBezTo>
                  <a:cubicBezTo>
                    <a:pt x="26382" y="20685"/>
                    <a:pt x="26340" y="20754"/>
                    <a:pt x="26297" y="20817"/>
                  </a:cubicBezTo>
                  <a:lnTo>
                    <a:pt x="26287" y="20838"/>
                  </a:lnTo>
                  <a:cubicBezTo>
                    <a:pt x="26223" y="20934"/>
                    <a:pt x="26155" y="21029"/>
                    <a:pt x="26081" y="21113"/>
                  </a:cubicBezTo>
                  <a:cubicBezTo>
                    <a:pt x="25938" y="21251"/>
                    <a:pt x="25790" y="21383"/>
                    <a:pt x="25637" y="21505"/>
                  </a:cubicBezTo>
                  <a:cubicBezTo>
                    <a:pt x="25515" y="21589"/>
                    <a:pt x="25383" y="21658"/>
                    <a:pt x="25245" y="21711"/>
                  </a:cubicBezTo>
                  <a:cubicBezTo>
                    <a:pt x="25034" y="21783"/>
                    <a:pt x="24511" y="21820"/>
                    <a:pt x="24325" y="21820"/>
                  </a:cubicBezTo>
                  <a:cubicBezTo>
                    <a:pt x="24292" y="21820"/>
                    <a:pt x="24270" y="21819"/>
                    <a:pt x="24262" y="21817"/>
                  </a:cubicBezTo>
                  <a:lnTo>
                    <a:pt x="24262" y="21817"/>
                  </a:lnTo>
                  <a:cubicBezTo>
                    <a:pt x="24267" y="21822"/>
                    <a:pt x="24273" y="21832"/>
                    <a:pt x="24273" y="21838"/>
                  </a:cubicBezTo>
                  <a:cubicBezTo>
                    <a:pt x="23516" y="21769"/>
                    <a:pt x="22766" y="21367"/>
                    <a:pt x="22232" y="21013"/>
                  </a:cubicBezTo>
                  <a:cubicBezTo>
                    <a:pt x="22158" y="20453"/>
                    <a:pt x="21888" y="19480"/>
                    <a:pt x="21888" y="19480"/>
                  </a:cubicBezTo>
                  <a:lnTo>
                    <a:pt x="21872" y="19490"/>
                  </a:lnTo>
                  <a:cubicBezTo>
                    <a:pt x="21851" y="19300"/>
                    <a:pt x="21825" y="19110"/>
                    <a:pt x="21798" y="18919"/>
                  </a:cubicBezTo>
                  <a:cubicBezTo>
                    <a:pt x="21809" y="18914"/>
                    <a:pt x="21814" y="18909"/>
                    <a:pt x="21814" y="18903"/>
                  </a:cubicBezTo>
                  <a:cubicBezTo>
                    <a:pt x="21835" y="18851"/>
                    <a:pt x="21825" y="18581"/>
                    <a:pt x="21793" y="18253"/>
                  </a:cubicBezTo>
                  <a:lnTo>
                    <a:pt x="21793" y="18253"/>
                  </a:lnTo>
                  <a:cubicBezTo>
                    <a:pt x="21872" y="18311"/>
                    <a:pt x="21952" y="18364"/>
                    <a:pt x="22036" y="18412"/>
                  </a:cubicBezTo>
                  <a:cubicBezTo>
                    <a:pt x="22126" y="18496"/>
                    <a:pt x="22591" y="18740"/>
                    <a:pt x="22898" y="18740"/>
                  </a:cubicBezTo>
                  <a:cubicBezTo>
                    <a:pt x="23078" y="18772"/>
                    <a:pt x="23260" y="18788"/>
                    <a:pt x="23442" y="18788"/>
                  </a:cubicBezTo>
                  <a:cubicBezTo>
                    <a:pt x="23646" y="18788"/>
                    <a:pt x="23850" y="18768"/>
                    <a:pt x="24050" y="18729"/>
                  </a:cubicBezTo>
                  <a:cubicBezTo>
                    <a:pt x="24119" y="18718"/>
                    <a:pt x="24188" y="18703"/>
                    <a:pt x="24257" y="18687"/>
                  </a:cubicBezTo>
                  <a:cubicBezTo>
                    <a:pt x="25621" y="18343"/>
                    <a:pt x="26879" y="17185"/>
                    <a:pt x="27244" y="15784"/>
                  </a:cubicBezTo>
                  <a:cubicBezTo>
                    <a:pt x="27344" y="15451"/>
                    <a:pt x="27323" y="15055"/>
                    <a:pt x="27127" y="14626"/>
                  </a:cubicBezTo>
                  <a:cubicBezTo>
                    <a:pt x="27127" y="14626"/>
                    <a:pt x="26874" y="13854"/>
                    <a:pt x="25737" y="13553"/>
                  </a:cubicBezTo>
                  <a:lnTo>
                    <a:pt x="25943" y="12903"/>
                  </a:lnTo>
                  <a:lnTo>
                    <a:pt x="26689" y="13215"/>
                  </a:lnTo>
                  <a:cubicBezTo>
                    <a:pt x="28920" y="14145"/>
                    <a:pt x="30781" y="14917"/>
                    <a:pt x="30992" y="14917"/>
                  </a:cubicBezTo>
                  <a:cubicBezTo>
                    <a:pt x="31008" y="14917"/>
                    <a:pt x="31029" y="14906"/>
                    <a:pt x="31045" y="14896"/>
                  </a:cubicBezTo>
                  <a:cubicBezTo>
                    <a:pt x="31214" y="14764"/>
                    <a:pt x="32700" y="11475"/>
                    <a:pt x="32689" y="10931"/>
                  </a:cubicBezTo>
                  <a:cubicBezTo>
                    <a:pt x="32679" y="10376"/>
                    <a:pt x="27720" y="8652"/>
                    <a:pt x="26731" y="8314"/>
                  </a:cubicBezTo>
                  <a:cubicBezTo>
                    <a:pt x="26720" y="8314"/>
                    <a:pt x="26710" y="8308"/>
                    <a:pt x="26699" y="8308"/>
                  </a:cubicBezTo>
                  <a:cubicBezTo>
                    <a:pt x="26636" y="8308"/>
                    <a:pt x="26488" y="8308"/>
                    <a:pt x="25790" y="10238"/>
                  </a:cubicBezTo>
                  <a:cubicBezTo>
                    <a:pt x="25462" y="11142"/>
                    <a:pt x="25113" y="12226"/>
                    <a:pt x="25092" y="12469"/>
                  </a:cubicBezTo>
                  <a:cubicBezTo>
                    <a:pt x="25087" y="12564"/>
                    <a:pt x="25129" y="12586"/>
                    <a:pt x="25155" y="12591"/>
                  </a:cubicBezTo>
                  <a:lnTo>
                    <a:pt x="25171" y="12591"/>
                  </a:lnTo>
                  <a:lnTo>
                    <a:pt x="24870" y="13437"/>
                  </a:lnTo>
                  <a:lnTo>
                    <a:pt x="24711" y="13437"/>
                  </a:lnTo>
                  <a:cubicBezTo>
                    <a:pt x="24590" y="13437"/>
                    <a:pt x="24447" y="13521"/>
                    <a:pt x="24294" y="13659"/>
                  </a:cubicBezTo>
                  <a:cubicBezTo>
                    <a:pt x="24262" y="13669"/>
                    <a:pt x="24230" y="13685"/>
                    <a:pt x="24199" y="13701"/>
                  </a:cubicBezTo>
                  <a:cubicBezTo>
                    <a:pt x="24167" y="13717"/>
                    <a:pt x="24156" y="13759"/>
                    <a:pt x="24172" y="13791"/>
                  </a:cubicBezTo>
                  <a:cubicBezTo>
                    <a:pt x="24024" y="13965"/>
                    <a:pt x="23908" y="14161"/>
                    <a:pt x="23823" y="14378"/>
                  </a:cubicBezTo>
                  <a:lnTo>
                    <a:pt x="23813" y="14383"/>
                  </a:lnTo>
                  <a:cubicBezTo>
                    <a:pt x="23791" y="14399"/>
                    <a:pt x="23781" y="14431"/>
                    <a:pt x="23791" y="14457"/>
                  </a:cubicBezTo>
                  <a:cubicBezTo>
                    <a:pt x="23770" y="14510"/>
                    <a:pt x="23754" y="14558"/>
                    <a:pt x="23739" y="14616"/>
                  </a:cubicBezTo>
                  <a:cubicBezTo>
                    <a:pt x="23577" y="14679"/>
                    <a:pt x="23367" y="14735"/>
                    <a:pt x="23125" y="14735"/>
                  </a:cubicBezTo>
                  <a:cubicBezTo>
                    <a:pt x="22462" y="14735"/>
                    <a:pt x="21563" y="14314"/>
                    <a:pt x="20804" y="12474"/>
                  </a:cubicBezTo>
                  <a:cubicBezTo>
                    <a:pt x="21724" y="11845"/>
                    <a:pt x="22507" y="11063"/>
                    <a:pt x="23157" y="10280"/>
                  </a:cubicBezTo>
                  <a:cubicBezTo>
                    <a:pt x="23157" y="10280"/>
                    <a:pt x="25293" y="8419"/>
                    <a:pt x="25462" y="6632"/>
                  </a:cubicBezTo>
                  <a:cubicBezTo>
                    <a:pt x="24949" y="5628"/>
                    <a:pt x="24325" y="4681"/>
                    <a:pt x="23606" y="3809"/>
                  </a:cubicBezTo>
                  <a:cubicBezTo>
                    <a:pt x="23876" y="3111"/>
                    <a:pt x="24357" y="1515"/>
                    <a:pt x="23236" y="1108"/>
                  </a:cubicBezTo>
                  <a:cubicBezTo>
                    <a:pt x="22974" y="1013"/>
                    <a:pt x="22720" y="974"/>
                    <a:pt x="22481" y="974"/>
                  </a:cubicBezTo>
                  <a:cubicBezTo>
                    <a:pt x="21877" y="974"/>
                    <a:pt x="21365" y="1221"/>
                    <a:pt x="21032" y="1441"/>
                  </a:cubicBezTo>
                  <a:cubicBezTo>
                    <a:pt x="20170" y="848"/>
                    <a:pt x="19208" y="431"/>
                    <a:pt x="18193" y="203"/>
                  </a:cubicBezTo>
                  <a:cubicBezTo>
                    <a:pt x="17899" y="131"/>
                    <a:pt x="17246" y="0"/>
                    <a:pt x="16404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7" name="Google Shape;1677;p33"/>
            <p:cNvGrpSpPr/>
            <p:nvPr/>
          </p:nvGrpSpPr>
          <p:grpSpPr>
            <a:xfrm>
              <a:off x="6222702" y="3419837"/>
              <a:ext cx="1462120" cy="1188701"/>
              <a:chOff x="6233379" y="3419837"/>
              <a:chExt cx="1462120" cy="1188701"/>
            </a:xfrm>
          </p:grpSpPr>
          <p:sp>
            <p:nvSpPr>
              <p:cNvPr id="1678" name="Google Shape;1678;p33"/>
              <p:cNvSpPr/>
              <p:nvPr/>
            </p:nvSpPr>
            <p:spPr>
              <a:xfrm>
                <a:off x="6547035" y="3487396"/>
                <a:ext cx="180837" cy="145645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3279" extrusionOk="0">
                    <a:moveTo>
                      <a:pt x="2371" y="0"/>
                    </a:moveTo>
                    <a:cubicBezTo>
                      <a:pt x="2055" y="0"/>
                      <a:pt x="1714" y="65"/>
                      <a:pt x="1370" y="239"/>
                    </a:cubicBezTo>
                    <a:cubicBezTo>
                      <a:pt x="1" y="931"/>
                      <a:pt x="1502" y="3279"/>
                      <a:pt x="1502" y="3279"/>
                    </a:cubicBezTo>
                    <a:lnTo>
                      <a:pt x="4056" y="582"/>
                    </a:lnTo>
                    <a:cubicBezTo>
                      <a:pt x="4056" y="582"/>
                      <a:pt x="3319" y="0"/>
                      <a:pt x="23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3"/>
              <p:cNvSpPr/>
              <p:nvPr/>
            </p:nvSpPr>
            <p:spPr>
              <a:xfrm>
                <a:off x="6593938" y="3513913"/>
                <a:ext cx="100718" cy="79907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799" extrusionOk="0">
                    <a:moveTo>
                      <a:pt x="698" y="0"/>
                    </a:moveTo>
                    <a:cubicBezTo>
                      <a:pt x="641" y="0"/>
                      <a:pt x="588" y="4"/>
                      <a:pt x="540" y="12"/>
                    </a:cubicBezTo>
                    <a:cubicBezTo>
                      <a:pt x="1" y="96"/>
                      <a:pt x="995" y="1799"/>
                      <a:pt x="995" y="1799"/>
                    </a:cubicBezTo>
                    <a:lnTo>
                      <a:pt x="2258" y="382"/>
                    </a:lnTo>
                    <a:cubicBezTo>
                      <a:pt x="2258" y="382"/>
                      <a:pt x="1280" y="0"/>
                      <a:pt x="6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3"/>
              <p:cNvSpPr/>
              <p:nvPr/>
            </p:nvSpPr>
            <p:spPr>
              <a:xfrm>
                <a:off x="7156824" y="3463144"/>
                <a:ext cx="181550" cy="140803"/>
              </a:xfrm>
              <a:custGeom>
                <a:avLst/>
                <a:gdLst/>
                <a:ahLst/>
                <a:cxnLst/>
                <a:rect l="l" t="t" r="r" b="b"/>
                <a:pathLst>
                  <a:path w="4072" h="3170" extrusionOk="0">
                    <a:moveTo>
                      <a:pt x="1871" y="1"/>
                    </a:moveTo>
                    <a:cubicBezTo>
                      <a:pt x="791" y="1"/>
                      <a:pt x="1" y="790"/>
                      <a:pt x="1" y="790"/>
                    </a:cubicBezTo>
                    <a:lnTo>
                      <a:pt x="2851" y="3169"/>
                    </a:lnTo>
                    <a:cubicBezTo>
                      <a:pt x="2851" y="3169"/>
                      <a:pt x="4072" y="658"/>
                      <a:pt x="2629" y="135"/>
                    </a:cubicBezTo>
                    <a:cubicBezTo>
                      <a:pt x="2365" y="39"/>
                      <a:pt x="2111" y="1"/>
                      <a:pt x="1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7191734" y="3486463"/>
                <a:ext cx="98800" cy="8132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31" extrusionOk="0">
                    <a:moveTo>
                      <a:pt x="1637" y="0"/>
                    </a:moveTo>
                    <a:cubicBezTo>
                      <a:pt x="1082" y="0"/>
                      <a:pt x="0" y="572"/>
                      <a:pt x="0" y="572"/>
                    </a:cubicBezTo>
                    <a:lnTo>
                      <a:pt x="1428" y="1830"/>
                    </a:lnTo>
                    <a:cubicBezTo>
                      <a:pt x="1428" y="1830"/>
                      <a:pt x="2216" y="27"/>
                      <a:pt x="1666" y="1"/>
                    </a:cubicBezTo>
                    <a:cubicBezTo>
                      <a:pt x="1656" y="0"/>
                      <a:pt x="1647" y="0"/>
                      <a:pt x="16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3"/>
              <p:cNvSpPr/>
              <p:nvPr/>
            </p:nvSpPr>
            <p:spPr>
              <a:xfrm>
                <a:off x="6490456" y="3421569"/>
                <a:ext cx="1120555" cy="1186969"/>
              </a:xfrm>
              <a:custGeom>
                <a:avLst/>
                <a:gdLst/>
                <a:ahLst/>
                <a:cxnLst/>
                <a:rect l="l" t="t" r="r" b="b"/>
                <a:pathLst>
                  <a:path w="25133" h="26723" extrusionOk="0">
                    <a:moveTo>
                      <a:pt x="10987" y="0"/>
                    </a:moveTo>
                    <a:cubicBezTo>
                      <a:pt x="10464" y="0"/>
                      <a:pt x="9919" y="56"/>
                      <a:pt x="9353" y="177"/>
                    </a:cubicBezTo>
                    <a:cubicBezTo>
                      <a:pt x="2623" y="1626"/>
                      <a:pt x="1714" y="7161"/>
                      <a:pt x="1714" y="7161"/>
                    </a:cubicBezTo>
                    <a:cubicBezTo>
                      <a:pt x="1714" y="7161"/>
                      <a:pt x="2739" y="10799"/>
                      <a:pt x="6424" y="12697"/>
                    </a:cubicBezTo>
                    <a:cubicBezTo>
                      <a:pt x="5692" y="14318"/>
                      <a:pt x="4852" y="14700"/>
                      <a:pt x="4221" y="14700"/>
                    </a:cubicBezTo>
                    <a:cubicBezTo>
                      <a:pt x="3977" y="14700"/>
                      <a:pt x="3765" y="14643"/>
                      <a:pt x="3601" y="14579"/>
                    </a:cubicBezTo>
                    <a:cubicBezTo>
                      <a:pt x="3416" y="13907"/>
                      <a:pt x="2930" y="13405"/>
                      <a:pt x="2634" y="13400"/>
                    </a:cubicBezTo>
                    <a:cubicBezTo>
                      <a:pt x="2620" y="13400"/>
                      <a:pt x="2607" y="13400"/>
                      <a:pt x="2594" y="13400"/>
                    </a:cubicBezTo>
                    <a:cubicBezTo>
                      <a:pt x="609" y="13400"/>
                      <a:pt x="217" y="14589"/>
                      <a:pt x="217" y="14589"/>
                    </a:cubicBezTo>
                    <a:cubicBezTo>
                      <a:pt x="17" y="15023"/>
                      <a:pt x="1" y="15414"/>
                      <a:pt x="101" y="15752"/>
                    </a:cubicBezTo>
                    <a:cubicBezTo>
                      <a:pt x="538" y="17430"/>
                      <a:pt x="2255" y="18754"/>
                      <a:pt x="3899" y="18754"/>
                    </a:cubicBezTo>
                    <a:cubicBezTo>
                      <a:pt x="4503" y="18754"/>
                      <a:pt x="5098" y="18575"/>
                      <a:pt x="5615" y="18169"/>
                    </a:cubicBezTo>
                    <a:lnTo>
                      <a:pt x="5615" y="18169"/>
                    </a:lnTo>
                    <a:cubicBezTo>
                      <a:pt x="5404" y="19781"/>
                      <a:pt x="5230" y="21267"/>
                      <a:pt x="5145" y="22023"/>
                    </a:cubicBezTo>
                    <a:lnTo>
                      <a:pt x="4452" y="25465"/>
                    </a:lnTo>
                    <a:lnTo>
                      <a:pt x="3569" y="25898"/>
                    </a:lnTo>
                    <a:lnTo>
                      <a:pt x="7984" y="26723"/>
                    </a:lnTo>
                    <a:lnTo>
                      <a:pt x="9549" y="22551"/>
                    </a:lnTo>
                    <a:lnTo>
                      <a:pt x="12341" y="22551"/>
                    </a:lnTo>
                    <a:lnTo>
                      <a:pt x="13905" y="26723"/>
                    </a:lnTo>
                    <a:lnTo>
                      <a:pt x="18320" y="25898"/>
                    </a:lnTo>
                    <a:lnTo>
                      <a:pt x="17437" y="25465"/>
                    </a:lnTo>
                    <a:lnTo>
                      <a:pt x="16850" y="22541"/>
                    </a:lnTo>
                    <a:lnTo>
                      <a:pt x="16850" y="22541"/>
                    </a:lnTo>
                    <a:cubicBezTo>
                      <a:pt x="17562" y="22903"/>
                      <a:pt x="18347" y="23089"/>
                      <a:pt x="19137" y="23089"/>
                    </a:cubicBezTo>
                    <a:cubicBezTo>
                      <a:pt x="19409" y="23089"/>
                      <a:pt x="19683" y="23067"/>
                      <a:pt x="19954" y="23022"/>
                    </a:cubicBezTo>
                    <a:cubicBezTo>
                      <a:pt x="22328" y="22657"/>
                      <a:pt x="21931" y="19733"/>
                      <a:pt x="22465" y="18893"/>
                    </a:cubicBezTo>
                    <a:cubicBezTo>
                      <a:pt x="22749" y="18446"/>
                      <a:pt x="22925" y="18281"/>
                      <a:pt x="23041" y="18281"/>
                    </a:cubicBezTo>
                    <a:cubicBezTo>
                      <a:pt x="23374" y="18281"/>
                      <a:pt x="23222" y="19641"/>
                      <a:pt x="23741" y="19641"/>
                    </a:cubicBezTo>
                    <a:cubicBezTo>
                      <a:pt x="23846" y="19641"/>
                      <a:pt x="23980" y="19584"/>
                      <a:pt x="24152" y="19448"/>
                    </a:cubicBezTo>
                    <a:cubicBezTo>
                      <a:pt x="25132" y="18668"/>
                      <a:pt x="24243" y="17226"/>
                      <a:pt x="22982" y="17226"/>
                    </a:cubicBezTo>
                    <a:cubicBezTo>
                      <a:pt x="22782" y="17226"/>
                      <a:pt x="22572" y="17263"/>
                      <a:pt x="22359" y="17344"/>
                    </a:cubicBezTo>
                    <a:cubicBezTo>
                      <a:pt x="20657" y="17999"/>
                      <a:pt x="21698" y="20278"/>
                      <a:pt x="19970" y="21473"/>
                    </a:cubicBezTo>
                    <a:cubicBezTo>
                      <a:pt x="19613" y="21720"/>
                      <a:pt x="19224" y="21818"/>
                      <a:pt x="18833" y="21818"/>
                    </a:cubicBezTo>
                    <a:cubicBezTo>
                      <a:pt x="17983" y="21818"/>
                      <a:pt x="17119" y="21356"/>
                      <a:pt x="16533" y="20955"/>
                    </a:cubicBezTo>
                    <a:lnTo>
                      <a:pt x="16295" y="19765"/>
                    </a:lnTo>
                    <a:lnTo>
                      <a:pt x="16248" y="19776"/>
                    </a:lnTo>
                    <a:cubicBezTo>
                      <a:pt x="16184" y="19263"/>
                      <a:pt x="16110" y="18708"/>
                      <a:pt x="16026" y="18142"/>
                    </a:cubicBezTo>
                    <a:lnTo>
                      <a:pt x="16026" y="18142"/>
                    </a:lnTo>
                    <a:cubicBezTo>
                      <a:pt x="16550" y="18568"/>
                      <a:pt x="17158" y="18756"/>
                      <a:pt x="17777" y="18756"/>
                    </a:cubicBezTo>
                    <a:cubicBezTo>
                      <a:pt x="19421" y="18756"/>
                      <a:pt x="21143" y="17431"/>
                      <a:pt x="21577" y="15752"/>
                    </a:cubicBezTo>
                    <a:cubicBezTo>
                      <a:pt x="21677" y="15414"/>
                      <a:pt x="21656" y="15023"/>
                      <a:pt x="21461" y="14589"/>
                    </a:cubicBezTo>
                    <a:cubicBezTo>
                      <a:pt x="21461" y="14589"/>
                      <a:pt x="21069" y="13400"/>
                      <a:pt x="19084" y="13400"/>
                    </a:cubicBezTo>
                    <a:cubicBezTo>
                      <a:pt x="19071" y="13400"/>
                      <a:pt x="19058" y="13400"/>
                      <a:pt x="19044" y="13400"/>
                    </a:cubicBezTo>
                    <a:cubicBezTo>
                      <a:pt x="18743" y="13400"/>
                      <a:pt x="18262" y="13907"/>
                      <a:pt x="18072" y="14579"/>
                    </a:cubicBezTo>
                    <a:cubicBezTo>
                      <a:pt x="17910" y="14642"/>
                      <a:pt x="17700" y="14698"/>
                      <a:pt x="17458" y="14698"/>
                    </a:cubicBezTo>
                    <a:cubicBezTo>
                      <a:pt x="16795" y="14698"/>
                      <a:pt x="15898" y="14277"/>
                      <a:pt x="15143" y="12437"/>
                    </a:cubicBezTo>
                    <a:cubicBezTo>
                      <a:pt x="18183" y="10344"/>
                      <a:pt x="19795" y="6595"/>
                      <a:pt x="19795" y="6595"/>
                    </a:cubicBezTo>
                    <a:cubicBezTo>
                      <a:pt x="19795" y="6595"/>
                      <a:pt x="16682" y="0"/>
                      <a:pt x="109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3"/>
              <p:cNvSpPr/>
              <p:nvPr/>
            </p:nvSpPr>
            <p:spPr>
              <a:xfrm>
                <a:off x="6822258" y="4432245"/>
                <a:ext cx="83597" cy="72267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1627" extrusionOk="0">
                    <a:moveTo>
                      <a:pt x="139" y="0"/>
                    </a:moveTo>
                    <a:cubicBezTo>
                      <a:pt x="48" y="0"/>
                      <a:pt x="1" y="20"/>
                      <a:pt x="19" y="67"/>
                    </a:cubicBezTo>
                    <a:cubicBezTo>
                      <a:pt x="114" y="331"/>
                      <a:pt x="1277" y="1553"/>
                      <a:pt x="1420" y="1627"/>
                    </a:cubicBezTo>
                    <a:lnTo>
                      <a:pt x="1874" y="411"/>
                    </a:lnTo>
                    <a:cubicBezTo>
                      <a:pt x="1874" y="411"/>
                      <a:pt x="554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3"/>
              <p:cNvSpPr/>
              <p:nvPr/>
            </p:nvSpPr>
            <p:spPr>
              <a:xfrm>
                <a:off x="6793723" y="4494030"/>
                <a:ext cx="87832" cy="80707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817" extrusionOk="0">
                    <a:moveTo>
                      <a:pt x="127" y="1"/>
                    </a:moveTo>
                    <a:cubicBezTo>
                      <a:pt x="107" y="1"/>
                      <a:pt x="94" y="3"/>
                      <a:pt x="88" y="8"/>
                    </a:cubicBezTo>
                    <a:cubicBezTo>
                      <a:pt x="1" y="85"/>
                      <a:pt x="1036" y="1817"/>
                      <a:pt x="1437" y="1817"/>
                    </a:cubicBezTo>
                    <a:cubicBezTo>
                      <a:pt x="1449" y="1817"/>
                      <a:pt x="1461" y="1815"/>
                      <a:pt x="1473" y="1811"/>
                    </a:cubicBezTo>
                    <a:lnTo>
                      <a:pt x="1970" y="484"/>
                    </a:lnTo>
                    <a:cubicBezTo>
                      <a:pt x="1970" y="484"/>
                      <a:pt x="409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6688235" y="4555503"/>
                <a:ext cx="42222" cy="22742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12" extrusionOk="0">
                    <a:moveTo>
                      <a:pt x="756" y="0"/>
                    </a:moveTo>
                    <a:cubicBezTo>
                      <a:pt x="408" y="0"/>
                      <a:pt x="57" y="377"/>
                      <a:pt x="43" y="396"/>
                    </a:cubicBezTo>
                    <a:cubicBezTo>
                      <a:pt x="0" y="443"/>
                      <a:pt x="32" y="512"/>
                      <a:pt x="90" y="512"/>
                    </a:cubicBezTo>
                    <a:cubicBezTo>
                      <a:pt x="112" y="512"/>
                      <a:pt x="133" y="507"/>
                      <a:pt x="143" y="491"/>
                    </a:cubicBezTo>
                    <a:cubicBezTo>
                      <a:pt x="148" y="486"/>
                      <a:pt x="470" y="139"/>
                      <a:pt x="754" y="139"/>
                    </a:cubicBezTo>
                    <a:cubicBezTo>
                      <a:pt x="785" y="139"/>
                      <a:pt x="816" y="143"/>
                      <a:pt x="846" y="152"/>
                    </a:cubicBezTo>
                    <a:cubicBezTo>
                      <a:pt x="855" y="156"/>
                      <a:pt x="864" y="158"/>
                      <a:pt x="872" y="158"/>
                    </a:cubicBezTo>
                    <a:cubicBezTo>
                      <a:pt x="901" y="158"/>
                      <a:pt x="928" y="139"/>
                      <a:pt x="936" y="110"/>
                    </a:cubicBezTo>
                    <a:cubicBezTo>
                      <a:pt x="947" y="73"/>
                      <a:pt x="926" y="31"/>
                      <a:pt x="889" y="20"/>
                    </a:cubicBezTo>
                    <a:cubicBezTo>
                      <a:pt x="845" y="6"/>
                      <a:pt x="801" y="0"/>
                      <a:pt x="7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3"/>
              <p:cNvSpPr/>
              <p:nvPr/>
            </p:nvSpPr>
            <p:spPr>
              <a:xfrm>
                <a:off x="6733043" y="4563854"/>
                <a:ext cx="28089" cy="21454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83" extrusionOk="0">
                    <a:moveTo>
                      <a:pt x="559" y="1"/>
                    </a:moveTo>
                    <a:cubicBezTo>
                      <a:pt x="556" y="1"/>
                      <a:pt x="553" y="1"/>
                      <a:pt x="550" y="1"/>
                    </a:cubicBezTo>
                    <a:cubicBezTo>
                      <a:pt x="529" y="1"/>
                      <a:pt x="328" y="22"/>
                      <a:pt x="32" y="366"/>
                    </a:cubicBezTo>
                    <a:cubicBezTo>
                      <a:pt x="0" y="393"/>
                      <a:pt x="5" y="440"/>
                      <a:pt x="37" y="467"/>
                    </a:cubicBezTo>
                    <a:cubicBezTo>
                      <a:pt x="48" y="477"/>
                      <a:pt x="63" y="482"/>
                      <a:pt x="85" y="482"/>
                    </a:cubicBezTo>
                    <a:cubicBezTo>
                      <a:pt x="100" y="482"/>
                      <a:pt x="122" y="472"/>
                      <a:pt x="132" y="456"/>
                    </a:cubicBezTo>
                    <a:cubicBezTo>
                      <a:pt x="386" y="165"/>
                      <a:pt x="555" y="139"/>
                      <a:pt x="560" y="139"/>
                    </a:cubicBezTo>
                    <a:cubicBezTo>
                      <a:pt x="597" y="139"/>
                      <a:pt x="629" y="102"/>
                      <a:pt x="624" y="65"/>
                    </a:cubicBezTo>
                    <a:cubicBezTo>
                      <a:pt x="624" y="30"/>
                      <a:pt x="597" y="1"/>
                      <a:pt x="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3"/>
              <p:cNvSpPr/>
              <p:nvPr/>
            </p:nvSpPr>
            <p:spPr>
              <a:xfrm>
                <a:off x="6645345" y="4549463"/>
                <a:ext cx="4717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580" extrusionOk="0">
                    <a:moveTo>
                      <a:pt x="974" y="0"/>
                    </a:moveTo>
                    <a:cubicBezTo>
                      <a:pt x="968" y="0"/>
                      <a:pt x="963" y="1"/>
                      <a:pt x="957" y="3"/>
                    </a:cubicBezTo>
                    <a:cubicBezTo>
                      <a:pt x="931" y="13"/>
                      <a:pt x="291" y="183"/>
                      <a:pt x="43" y="463"/>
                    </a:cubicBezTo>
                    <a:cubicBezTo>
                      <a:pt x="0" y="505"/>
                      <a:pt x="32" y="579"/>
                      <a:pt x="95" y="579"/>
                    </a:cubicBezTo>
                    <a:cubicBezTo>
                      <a:pt x="111" y="579"/>
                      <a:pt x="132" y="569"/>
                      <a:pt x="143" y="553"/>
                    </a:cubicBezTo>
                    <a:cubicBezTo>
                      <a:pt x="365" y="309"/>
                      <a:pt x="989" y="140"/>
                      <a:pt x="994" y="140"/>
                    </a:cubicBezTo>
                    <a:cubicBezTo>
                      <a:pt x="1031" y="130"/>
                      <a:pt x="1058" y="93"/>
                      <a:pt x="1042" y="56"/>
                    </a:cubicBezTo>
                    <a:cubicBezTo>
                      <a:pt x="1037" y="24"/>
                      <a:pt x="1006" y="0"/>
                      <a:pt x="9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7050756" y="4432245"/>
                <a:ext cx="83775" cy="72267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627" extrusionOk="0">
                    <a:moveTo>
                      <a:pt x="1739" y="0"/>
                    </a:moveTo>
                    <a:cubicBezTo>
                      <a:pt x="1321" y="0"/>
                      <a:pt x="1" y="411"/>
                      <a:pt x="1" y="411"/>
                    </a:cubicBezTo>
                    <a:lnTo>
                      <a:pt x="456" y="1627"/>
                    </a:lnTo>
                    <a:cubicBezTo>
                      <a:pt x="598" y="1553"/>
                      <a:pt x="1761" y="331"/>
                      <a:pt x="1862" y="67"/>
                    </a:cubicBezTo>
                    <a:cubicBezTo>
                      <a:pt x="1879" y="20"/>
                      <a:pt x="1830" y="0"/>
                      <a:pt x="1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3"/>
              <p:cNvSpPr/>
              <p:nvPr/>
            </p:nvSpPr>
            <p:spPr>
              <a:xfrm>
                <a:off x="7075278" y="4494030"/>
                <a:ext cx="87610" cy="80707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17" extrusionOk="0">
                    <a:moveTo>
                      <a:pt x="1843" y="1"/>
                    </a:moveTo>
                    <a:cubicBezTo>
                      <a:pt x="1562" y="1"/>
                      <a:pt x="1" y="484"/>
                      <a:pt x="1" y="484"/>
                    </a:cubicBezTo>
                    <a:lnTo>
                      <a:pt x="498" y="1811"/>
                    </a:lnTo>
                    <a:cubicBezTo>
                      <a:pt x="509" y="1815"/>
                      <a:pt x="521" y="1817"/>
                      <a:pt x="533" y="1817"/>
                    </a:cubicBezTo>
                    <a:cubicBezTo>
                      <a:pt x="929" y="1817"/>
                      <a:pt x="1965" y="85"/>
                      <a:pt x="1883" y="8"/>
                    </a:cubicBezTo>
                    <a:cubicBezTo>
                      <a:pt x="1877" y="3"/>
                      <a:pt x="1863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3"/>
              <p:cNvSpPr/>
              <p:nvPr/>
            </p:nvSpPr>
            <p:spPr>
              <a:xfrm>
                <a:off x="7225351" y="4555503"/>
                <a:ext cx="43247" cy="22742"/>
              </a:xfrm>
              <a:custGeom>
                <a:avLst/>
                <a:gdLst/>
                <a:ahLst/>
                <a:cxnLst/>
                <a:rect l="l" t="t" r="r" b="b"/>
                <a:pathLst>
                  <a:path w="970" h="512" extrusionOk="0">
                    <a:moveTo>
                      <a:pt x="214" y="0"/>
                    </a:moveTo>
                    <a:cubicBezTo>
                      <a:pt x="170" y="0"/>
                      <a:pt x="125" y="6"/>
                      <a:pt x="82" y="20"/>
                    </a:cubicBezTo>
                    <a:cubicBezTo>
                      <a:pt x="0" y="44"/>
                      <a:pt x="28" y="156"/>
                      <a:pt x="101" y="156"/>
                    </a:cubicBezTo>
                    <a:cubicBezTo>
                      <a:pt x="108" y="156"/>
                      <a:pt x="116" y="155"/>
                      <a:pt x="124" y="152"/>
                    </a:cubicBezTo>
                    <a:cubicBezTo>
                      <a:pt x="154" y="143"/>
                      <a:pt x="185" y="139"/>
                      <a:pt x="217" y="139"/>
                    </a:cubicBezTo>
                    <a:cubicBezTo>
                      <a:pt x="501" y="139"/>
                      <a:pt x="822" y="486"/>
                      <a:pt x="827" y="491"/>
                    </a:cubicBezTo>
                    <a:cubicBezTo>
                      <a:pt x="838" y="507"/>
                      <a:pt x="859" y="512"/>
                      <a:pt x="880" y="512"/>
                    </a:cubicBezTo>
                    <a:cubicBezTo>
                      <a:pt x="938" y="512"/>
                      <a:pt x="970" y="443"/>
                      <a:pt x="928" y="396"/>
                    </a:cubicBezTo>
                    <a:cubicBezTo>
                      <a:pt x="914" y="377"/>
                      <a:pt x="56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7195746" y="4563632"/>
                <a:ext cx="27866" cy="2167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88" extrusionOk="0">
                    <a:moveTo>
                      <a:pt x="66" y="0"/>
                    </a:moveTo>
                    <a:cubicBezTo>
                      <a:pt x="33" y="0"/>
                      <a:pt x="6" y="31"/>
                      <a:pt x="6" y="70"/>
                    </a:cubicBezTo>
                    <a:cubicBezTo>
                      <a:pt x="0" y="107"/>
                      <a:pt x="27" y="139"/>
                      <a:pt x="69" y="144"/>
                    </a:cubicBezTo>
                    <a:cubicBezTo>
                      <a:pt x="69" y="144"/>
                      <a:pt x="238" y="165"/>
                      <a:pt x="492" y="461"/>
                    </a:cubicBezTo>
                    <a:cubicBezTo>
                      <a:pt x="508" y="477"/>
                      <a:pt x="529" y="487"/>
                      <a:pt x="545" y="487"/>
                    </a:cubicBezTo>
                    <a:cubicBezTo>
                      <a:pt x="566" y="487"/>
                      <a:pt x="582" y="477"/>
                      <a:pt x="592" y="466"/>
                    </a:cubicBezTo>
                    <a:cubicBezTo>
                      <a:pt x="624" y="440"/>
                      <a:pt x="624" y="398"/>
                      <a:pt x="598" y="371"/>
                    </a:cubicBezTo>
                    <a:cubicBezTo>
                      <a:pt x="302" y="27"/>
                      <a:pt x="101" y="1"/>
                      <a:pt x="74" y="1"/>
                    </a:cubicBezTo>
                    <a:cubicBezTo>
                      <a:pt x="72" y="1"/>
                      <a:pt x="69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3"/>
              <p:cNvSpPr/>
              <p:nvPr/>
            </p:nvSpPr>
            <p:spPr>
              <a:xfrm>
                <a:off x="7264318" y="4549463"/>
                <a:ext cx="46948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80" extrusionOk="0">
                    <a:moveTo>
                      <a:pt x="79" y="0"/>
                    </a:moveTo>
                    <a:cubicBezTo>
                      <a:pt x="48" y="0"/>
                      <a:pt x="20" y="24"/>
                      <a:pt x="11" y="56"/>
                    </a:cubicBezTo>
                    <a:cubicBezTo>
                      <a:pt x="1" y="93"/>
                      <a:pt x="27" y="130"/>
                      <a:pt x="64" y="140"/>
                    </a:cubicBezTo>
                    <a:cubicBezTo>
                      <a:pt x="70" y="140"/>
                      <a:pt x="688" y="309"/>
                      <a:pt x="910" y="553"/>
                    </a:cubicBezTo>
                    <a:cubicBezTo>
                      <a:pt x="926" y="569"/>
                      <a:pt x="942" y="579"/>
                      <a:pt x="963" y="579"/>
                    </a:cubicBezTo>
                    <a:cubicBezTo>
                      <a:pt x="1021" y="579"/>
                      <a:pt x="1053" y="505"/>
                      <a:pt x="1016" y="463"/>
                    </a:cubicBezTo>
                    <a:cubicBezTo>
                      <a:pt x="767" y="183"/>
                      <a:pt x="122" y="13"/>
                      <a:pt x="96" y="3"/>
                    </a:cubicBezTo>
                    <a:cubicBezTo>
                      <a:pt x="90" y="1"/>
                      <a:pt x="85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3"/>
              <p:cNvSpPr/>
              <p:nvPr/>
            </p:nvSpPr>
            <p:spPr>
              <a:xfrm>
                <a:off x="6681414" y="3537232"/>
                <a:ext cx="107539" cy="51347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156" extrusionOk="0">
                    <a:moveTo>
                      <a:pt x="1201" y="0"/>
                    </a:moveTo>
                    <a:cubicBezTo>
                      <a:pt x="991" y="0"/>
                      <a:pt x="767" y="105"/>
                      <a:pt x="539" y="380"/>
                    </a:cubicBezTo>
                    <a:cubicBezTo>
                      <a:pt x="1" y="1027"/>
                      <a:pt x="85" y="1156"/>
                      <a:pt x="570" y="1156"/>
                    </a:cubicBezTo>
                    <a:cubicBezTo>
                      <a:pt x="889" y="1156"/>
                      <a:pt x="1381" y="1100"/>
                      <a:pt x="1985" y="1100"/>
                    </a:cubicBezTo>
                    <a:cubicBezTo>
                      <a:pt x="2121" y="1100"/>
                      <a:pt x="2264" y="1103"/>
                      <a:pt x="2411" y="1110"/>
                    </a:cubicBezTo>
                    <a:cubicBezTo>
                      <a:pt x="2411" y="1110"/>
                      <a:pt x="1882" y="0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6739642" y="3419837"/>
                <a:ext cx="395068" cy="218845"/>
              </a:xfrm>
              <a:custGeom>
                <a:avLst/>
                <a:gdLst/>
                <a:ahLst/>
                <a:cxnLst/>
                <a:rect l="l" t="t" r="r" b="b"/>
                <a:pathLst>
                  <a:path w="8861" h="4927" extrusionOk="0">
                    <a:moveTo>
                      <a:pt x="5143" y="1"/>
                    </a:moveTo>
                    <a:cubicBezTo>
                      <a:pt x="4198" y="1"/>
                      <a:pt x="3014" y="165"/>
                      <a:pt x="1835" y="761"/>
                    </a:cubicBezTo>
                    <a:cubicBezTo>
                      <a:pt x="1835" y="761"/>
                      <a:pt x="2188" y="741"/>
                      <a:pt x="2522" y="741"/>
                    </a:cubicBezTo>
                    <a:cubicBezTo>
                      <a:pt x="2993" y="741"/>
                      <a:pt x="3425" y="780"/>
                      <a:pt x="2776" y="972"/>
                    </a:cubicBezTo>
                    <a:cubicBezTo>
                      <a:pt x="2776" y="972"/>
                      <a:pt x="0" y="2024"/>
                      <a:pt x="597" y="2045"/>
                    </a:cubicBezTo>
                    <a:cubicBezTo>
                      <a:pt x="605" y="2046"/>
                      <a:pt x="613" y="2046"/>
                      <a:pt x="622" y="2046"/>
                    </a:cubicBezTo>
                    <a:cubicBezTo>
                      <a:pt x="1207" y="2046"/>
                      <a:pt x="3283" y="1382"/>
                      <a:pt x="3809" y="1382"/>
                    </a:cubicBezTo>
                    <a:cubicBezTo>
                      <a:pt x="3850" y="1382"/>
                      <a:pt x="3881" y="1386"/>
                      <a:pt x="3902" y="1395"/>
                    </a:cubicBezTo>
                    <a:cubicBezTo>
                      <a:pt x="4187" y="1522"/>
                      <a:pt x="4277" y="1839"/>
                      <a:pt x="4134" y="2045"/>
                    </a:cubicBezTo>
                    <a:cubicBezTo>
                      <a:pt x="3992" y="2251"/>
                      <a:pt x="1628" y="3029"/>
                      <a:pt x="1565" y="3134"/>
                    </a:cubicBezTo>
                    <a:cubicBezTo>
                      <a:pt x="1503" y="3239"/>
                      <a:pt x="1880" y="3271"/>
                      <a:pt x="2363" y="3271"/>
                    </a:cubicBezTo>
                    <a:cubicBezTo>
                      <a:pt x="3120" y="3271"/>
                      <a:pt x="4140" y="3193"/>
                      <a:pt x="4140" y="3193"/>
                    </a:cubicBezTo>
                    <a:cubicBezTo>
                      <a:pt x="4140" y="3193"/>
                      <a:pt x="4811" y="4900"/>
                      <a:pt x="4954" y="4927"/>
                    </a:cubicBezTo>
                    <a:cubicBezTo>
                      <a:pt x="4955" y="4927"/>
                      <a:pt x="4956" y="4927"/>
                      <a:pt x="4956" y="4927"/>
                    </a:cubicBezTo>
                    <a:cubicBezTo>
                      <a:pt x="5096" y="4927"/>
                      <a:pt x="5488" y="3219"/>
                      <a:pt x="5488" y="3219"/>
                    </a:cubicBezTo>
                    <a:cubicBezTo>
                      <a:pt x="5488" y="3219"/>
                      <a:pt x="5566" y="3219"/>
                      <a:pt x="5698" y="3219"/>
                    </a:cubicBezTo>
                    <a:cubicBezTo>
                      <a:pt x="6378" y="3219"/>
                      <a:pt x="8475" y="3208"/>
                      <a:pt x="8475" y="3071"/>
                    </a:cubicBezTo>
                    <a:cubicBezTo>
                      <a:pt x="8475" y="2907"/>
                      <a:pt x="5372" y="2066"/>
                      <a:pt x="5329" y="1860"/>
                    </a:cubicBezTo>
                    <a:cubicBezTo>
                      <a:pt x="5287" y="1654"/>
                      <a:pt x="5372" y="1263"/>
                      <a:pt x="5657" y="1263"/>
                    </a:cubicBezTo>
                    <a:cubicBezTo>
                      <a:pt x="5904" y="1263"/>
                      <a:pt x="7939" y="1757"/>
                      <a:pt x="8563" y="1757"/>
                    </a:cubicBezTo>
                    <a:cubicBezTo>
                      <a:pt x="8660" y="1757"/>
                      <a:pt x="8723" y="1745"/>
                      <a:pt x="8739" y="1718"/>
                    </a:cubicBezTo>
                    <a:cubicBezTo>
                      <a:pt x="8861" y="1511"/>
                      <a:pt x="6186" y="591"/>
                      <a:pt x="6043" y="512"/>
                    </a:cubicBezTo>
                    <a:cubicBezTo>
                      <a:pt x="5895" y="433"/>
                      <a:pt x="7106" y="248"/>
                      <a:pt x="7106" y="248"/>
                    </a:cubicBezTo>
                    <a:cubicBezTo>
                      <a:pt x="7106" y="248"/>
                      <a:pt x="6303" y="1"/>
                      <a:pt x="5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3"/>
              <p:cNvSpPr/>
              <p:nvPr/>
            </p:nvSpPr>
            <p:spPr>
              <a:xfrm>
                <a:off x="6566607" y="3731070"/>
                <a:ext cx="177270" cy="175094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3942" extrusionOk="0">
                    <a:moveTo>
                      <a:pt x="2774" y="0"/>
                    </a:moveTo>
                    <a:cubicBezTo>
                      <a:pt x="1774" y="0"/>
                      <a:pt x="0" y="193"/>
                      <a:pt x="0" y="193"/>
                    </a:cubicBezTo>
                    <a:cubicBezTo>
                      <a:pt x="0" y="1843"/>
                      <a:pt x="2300" y="3942"/>
                      <a:pt x="2300" y="3942"/>
                    </a:cubicBezTo>
                    <a:cubicBezTo>
                      <a:pt x="2300" y="3942"/>
                      <a:pt x="3611" y="2260"/>
                      <a:pt x="3807" y="1938"/>
                    </a:cubicBezTo>
                    <a:cubicBezTo>
                      <a:pt x="3976" y="1647"/>
                      <a:pt x="1834" y="1631"/>
                      <a:pt x="1342" y="1631"/>
                    </a:cubicBezTo>
                    <a:cubicBezTo>
                      <a:pt x="1279" y="1631"/>
                      <a:pt x="1243" y="1631"/>
                      <a:pt x="1243" y="1631"/>
                    </a:cubicBezTo>
                    <a:cubicBezTo>
                      <a:pt x="1243" y="1631"/>
                      <a:pt x="2755" y="627"/>
                      <a:pt x="3373" y="193"/>
                    </a:cubicBezTo>
                    <a:cubicBezTo>
                      <a:pt x="3580" y="49"/>
                      <a:pt x="3274" y="0"/>
                      <a:pt x="2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3"/>
              <p:cNvSpPr/>
              <p:nvPr/>
            </p:nvSpPr>
            <p:spPr>
              <a:xfrm>
                <a:off x="7203103" y="3705930"/>
                <a:ext cx="169958" cy="170652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842" extrusionOk="0">
                    <a:moveTo>
                      <a:pt x="997" y="1"/>
                    </a:moveTo>
                    <a:cubicBezTo>
                      <a:pt x="489" y="1"/>
                      <a:pt x="175" y="49"/>
                      <a:pt x="380" y="193"/>
                    </a:cubicBezTo>
                    <a:cubicBezTo>
                      <a:pt x="993" y="622"/>
                      <a:pt x="2791" y="1663"/>
                      <a:pt x="2791" y="1663"/>
                    </a:cubicBezTo>
                    <a:cubicBezTo>
                      <a:pt x="2791" y="1663"/>
                      <a:pt x="2644" y="1661"/>
                      <a:pt x="2419" y="1661"/>
                    </a:cubicBezTo>
                    <a:cubicBezTo>
                      <a:pt x="1656" y="1661"/>
                      <a:pt x="0" y="1689"/>
                      <a:pt x="147" y="1938"/>
                    </a:cubicBezTo>
                    <a:cubicBezTo>
                      <a:pt x="343" y="2266"/>
                      <a:pt x="1511" y="3841"/>
                      <a:pt x="1511" y="3841"/>
                    </a:cubicBezTo>
                    <a:cubicBezTo>
                      <a:pt x="1511" y="3841"/>
                      <a:pt x="3642" y="1986"/>
                      <a:pt x="3811" y="193"/>
                    </a:cubicBezTo>
                    <a:cubicBezTo>
                      <a:pt x="3811" y="193"/>
                      <a:pt x="2014" y="1"/>
                      <a:pt x="9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6749986" y="3726540"/>
                <a:ext cx="441793" cy="272279"/>
              </a:xfrm>
              <a:custGeom>
                <a:avLst/>
                <a:gdLst/>
                <a:ahLst/>
                <a:cxnLst/>
                <a:rect l="l" t="t" r="r" b="b"/>
                <a:pathLst>
                  <a:path w="9909" h="6130" extrusionOk="0">
                    <a:moveTo>
                      <a:pt x="4905" y="0"/>
                    </a:moveTo>
                    <a:cubicBezTo>
                      <a:pt x="4735" y="0"/>
                      <a:pt x="4563" y="15"/>
                      <a:pt x="4389" y="47"/>
                    </a:cubicBezTo>
                    <a:cubicBezTo>
                      <a:pt x="2010" y="475"/>
                      <a:pt x="1" y="4710"/>
                      <a:pt x="1" y="4710"/>
                    </a:cubicBezTo>
                    <a:cubicBezTo>
                      <a:pt x="1" y="4710"/>
                      <a:pt x="1847" y="6129"/>
                      <a:pt x="4571" y="6129"/>
                    </a:cubicBezTo>
                    <a:cubicBezTo>
                      <a:pt x="6125" y="6129"/>
                      <a:pt x="7964" y="5668"/>
                      <a:pt x="9908" y="4218"/>
                    </a:cubicBezTo>
                    <a:cubicBezTo>
                      <a:pt x="9908" y="4218"/>
                      <a:pt x="7769" y="0"/>
                      <a:pt x="49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3"/>
              <p:cNvSpPr/>
              <p:nvPr/>
            </p:nvSpPr>
            <p:spPr>
              <a:xfrm>
                <a:off x="6857480" y="3598129"/>
                <a:ext cx="214008" cy="210228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4733" extrusionOk="0">
                    <a:moveTo>
                      <a:pt x="83" y="1"/>
                    </a:moveTo>
                    <a:cubicBezTo>
                      <a:pt x="77" y="1"/>
                      <a:pt x="70" y="2"/>
                      <a:pt x="64" y="3"/>
                    </a:cubicBezTo>
                    <a:cubicBezTo>
                      <a:pt x="27" y="9"/>
                      <a:pt x="1" y="46"/>
                      <a:pt x="11" y="83"/>
                    </a:cubicBezTo>
                    <a:lnTo>
                      <a:pt x="556" y="2679"/>
                    </a:lnTo>
                    <a:cubicBezTo>
                      <a:pt x="556" y="2679"/>
                      <a:pt x="894" y="4733"/>
                      <a:pt x="2231" y="4733"/>
                    </a:cubicBezTo>
                    <a:cubicBezTo>
                      <a:pt x="2293" y="4733"/>
                      <a:pt x="2356" y="4728"/>
                      <a:pt x="2422" y="4719"/>
                    </a:cubicBezTo>
                    <a:cubicBezTo>
                      <a:pt x="3580" y="4561"/>
                      <a:pt x="4230" y="2938"/>
                      <a:pt x="4309" y="2731"/>
                    </a:cubicBezTo>
                    <a:cubicBezTo>
                      <a:pt x="4309" y="2726"/>
                      <a:pt x="4315" y="2721"/>
                      <a:pt x="4315" y="2716"/>
                    </a:cubicBezTo>
                    <a:cubicBezTo>
                      <a:pt x="4320" y="2710"/>
                      <a:pt x="4320" y="2710"/>
                      <a:pt x="4325" y="2710"/>
                    </a:cubicBezTo>
                    <a:lnTo>
                      <a:pt x="4791" y="83"/>
                    </a:lnTo>
                    <a:cubicBezTo>
                      <a:pt x="4799" y="32"/>
                      <a:pt x="4760" y="2"/>
                      <a:pt x="4721" y="2"/>
                    </a:cubicBezTo>
                    <a:cubicBezTo>
                      <a:pt x="4690" y="2"/>
                      <a:pt x="4660" y="20"/>
                      <a:pt x="4653" y="61"/>
                    </a:cubicBezTo>
                    <a:lnTo>
                      <a:pt x="4193" y="2626"/>
                    </a:lnTo>
                    <a:lnTo>
                      <a:pt x="1602" y="2684"/>
                    </a:lnTo>
                    <a:lnTo>
                      <a:pt x="693" y="2679"/>
                    </a:lnTo>
                    <a:lnTo>
                      <a:pt x="149" y="56"/>
                    </a:lnTo>
                    <a:cubicBezTo>
                      <a:pt x="140" y="21"/>
                      <a:pt x="113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3"/>
              <p:cNvSpPr/>
              <p:nvPr/>
            </p:nvSpPr>
            <p:spPr>
              <a:xfrm>
                <a:off x="6773348" y="3667775"/>
                <a:ext cx="72139" cy="71912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19" extrusionOk="0">
                    <a:moveTo>
                      <a:pt x="809" y="0"/>
                    </a:moveTo>
                    <a:cubicBezTo>
                      <a:pt x="365" y="0"/>
                      <a:pt x="0" y="365"/>
                      <a:pt x="0" y="809"/>
                    </a:cubicBezTo>
                    <a:cubicBezTo>
                      <a:pt x="0" y="1259"/>
                      <a:pt x="365" y="1618"/>
                      <a:pt x="809" y="1618"/>
                    </a:cubicBezTo>
                    <a:cubicBezTo>
                      <a:pt x="1258" y="1618"/>
                      <a:pt x="1618" y="1259"/>
                      <a:pt x="1618" y="809"/>
                    </a:cubicBezTo>
                    <a:cubicBezTo>
                      <a:pt x="1618" y="365"/>
                      <a:pt x="1258" y="0"/>
                      <a:pt x="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3"/>
              <p:cNvSpPr/>
              <p:nvPr/>
            </p:nvSpPr>
            <p:spPr>
              <a:xfrm>
                <a:off x="7084730" y="3667775"/>
                <a:ext cx="72139" cy="71912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19" extrusionOk="0">
                    <a:moveTo>
                      <a:pt x="809" y="0"/>
                    </a:moveTo>
                    <a:cubicBezTo>
                      <a:pt x="365" y="0"/>
                      <a:pt x="0" y="365"/>
                      <a:pt x="0" y="809"/>
                    </a:cubicBezTo>
                    <a:cubicBezTo>
                      <a:pt x="0" y="1259"/>
                      <a:pt x="365" y="1618"/>
                      <a:pt x="809" y="1618"/>
                    </a:cubicBezTo>
                    <a:cubicBezTo>
                      <a:pt x="1253" y="1618"/>
                      <a:pt x="1618" y="1259"/>
                      <a:pt x="1618" y="809"/>
                    </a:cubicBezTo>
                    <a:cubicBezTo>
                      <a:pt x="1618" y="365"/>
                      <a:pt x="1253" y="0"/>
                      <a:pt x="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3"/>
              <p:cNvSpPr/>
              <p:nvPr/>
            </p:nvSpPr>
            <p:spPr>
              <a:xfrm>
                <a:off x="6908976" y="3818173"/>
                <a:ext cx="91221" cy="97408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2193" extrusionOk="0">
                    <a:moveTo>
                      <a:pt x="1966" y="0"/>
                    </a:moveTo>
                    <a:cubicBezTo>
                      <a:pt x="1936" y="0"/>
                      <a:pt x="1905" y="18"/>
                      <a:pt x="1896" y="56"/>
                    </a:cubicBezTo>
                    <a:cubicBezTo>
                      <a:pt x="1685" y="987"/>
                      <a:pt x="1367" y="2018"/>
                      <a:pt x="1225" y="2055"/>
                    </a:cubicBezTo>
                    <a:cubicBezTo>
                      <a:pt x="1066" y="2039"/>
                      <a:pt x="548" y="1002"/>
                      <a:pt x="157" y="51"/>
                    </a:cubicBezTo>
                    <a:cubicBezTo>
                      <a:pt x="144" y="21"/>
                      <a:pt x="118" y="8"/>
                      <a:pt x="93" y="8"/>
                    </a:cubicBezTo>
                    <a:cubicBezTo>
                      <a:pt x="47" y="8"/>
                      <a:pt x="1" y="49"/>
                      <a:pt x="25" y="104"/>
                    </a:cubicBezTo>
                    <a:cubicBezTo>
                      <a:pt x="289" y="738"/>
                      <a:pt x="923" y="2192"/>
                      <a:pt x="1230" y="2192"/>
                    </a:cubicBezTo>
                    <a:lnTo>
                      <a:pt x="1241" y="2192"/>
                    </a:lnTo>
                    <a:cubicBezTo>
                      <a:pt x="1537" y="2144"/>
                      <a:pt x="1896" y="701"/>
                      <a:pt x="2034" y="83"/>
                    </a:cubicBezTo>
                    <a:cubicBezTo>
                      <a:pt x="2046" y="31"/>
                      <a:pt x="2006" y="0"/>
                      <a:pt x="19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3"/>
              <p:cNvSpPr/>
              <p:nvPr/>
            </p:nvSpPr>
            <p:spPr>
              <a:xfrm>
                <a:off x="6543290" y="3945118"/>
                <a:ext cx="54483" cy="76576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724" extrusionOk="0">
                    <a:moveTo>
                      <a:pt x="708" y="0"/>
                    </a:moveTo>
                    <a:lnTo>
                      <a:pt x="0" y="418"/>
                    </a:lnTo>
                    <a:lnTo>
                      <a:pt x="455" y="1724"/>
                    </a:lnTo>
                    <a:lnTo>
                      <a:pt x="1221" y="1613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3"/>
              <p:cNvSpPr/>
              <p:nvPr/>
            </p:nvSpPr>
            <p:spPr>
              <a:xfrm>
                <a:off x="6233379" y="3793965"/>
                <a:ext cx="349546" cy="285338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6424" extrusionOk="0">
                    <a:moveTo>
                      <a:pt x="6065" y="0"/>
                    </a:moveTo>
                    <a:cubicBezTo>
                      <a:pt x="5122" y="0"/>
                      <a:pt x="215" y="2409"/>
                      <a:pt x="215" y="2409"/>
                    </a:cubicBezTo>
                    <a:cubicBezTo>
                      <a:pt x="1" y="2514"/>
                      <a:pt x="1899" y="6423"/>
                      <a:pt x="2051" y="6423"/>
                    </a:cubicBezTo>
                    <a:cubicBezTo>
                      <a:pt x="2053" y="6423"/>
                      <a:pt x="2054" y="6423"/>
                      <a:pt x="2055" y="6422"/>
                    </a:cubicBezTo>
                    <a:cubicBezTo>
                      <a:pt x="2166" y="6337"/>
                      <a:pt x="7807" y="4096"/>
                      <a:pt x="7823" y="3942"/>
                    </a:cubicBezTo>
                    <a:cubicBezTo>
                      <a:pt x="7839" y="3789"/>
                      <a:pt x="6586" y="411"/>
                      <a:pt x="6200" y="35"/>
                    </a:cubicBezTo>
                    <a:cubicBezTo>
                      <a:pt x="6176" y="11"/>
                      <a:pt x="6130" y="0"/>
                      <a:pt x="6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3"/>
              <p:cNvSpPr/>
              <p:nvPr/>
            </p:nvSpPr>
            <p:spPr>
              <a:xfrm>
                <a:off x="6238016" y="3790767"/>
                <a:ext cx="348432" cy="291779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6569" extrusionOk="0">
                    <a:moveTo>
                      <a:pt x="5961" y="144"/>
                    </a:moveTo>
                    <a:cubicBezTo>
                      <a:pt x="5962" y="144"/>
                      <a:pt x="5963" y="144"/>
                      <a:pt x="5964" y="144"/>
                    </a:cubicBezTo>
                    <a:cubicBezTo>
                      <a:pt x="6033" y="144"/>
                      <a:pt x="6049" y="160"/>
                      <a:pt x="6049" y="160"/>
                    </a:cubicBezTo>
                    <a:cubicBezTo>
                      <a:pt x="6429" y="525"/>
                      <a:pt x="7587" y="3681"/>
                      <a:pt x="7651" y="3993"/>
                    </a:cubicBezTo>
                    <a:cubicBezTo>
                      <a:pt x="7397" y="4173"/>
                      <a:pt x="4944" y="5183"/>
                      <a:pt x="3463" y="5786"/>
                    </a:cubicBezTo>
                    <a:cubicBezTo>
                      <a:pt x="2522" y="6177"/>
                      <a:pt x="2094" y="6346"/>
                      <a:pt x="1962" y="6415"/>
                    </a:cubicBezTo>
                    <a:cubicBezTo>
                      <a:pt x="1713" y="6103"/>
                      <a:pt x="143" y="2909"/>
                      <a:pt x="164" y="2534"/>
                    </a:cubicBezTo>
                    <a:cubicBezTo>
                      <a:pt x="513" y="2365"/>
                      <a:pt x="5065" y="144"/>
                      <a:pt x="5961" y="144"/>
                    </a:cubicBezTo>
                    <a:close/>
                    <a:moveTo>
                      <a:pt x="5984" y="1"/>
                    </a:moveTo>
                    <a:cubicBezTo>
                      <a:pt x="5977" y="1"/>
                      <a:pt x="5971" y="1"/>
                      <a:pt x="5964" y="2"/>
                    </a:cubicBezTo>
                    <a:cubicBezTo>
                      <a:pt x="5012" y="2"/>
                      <a:pt x="281" y="2323"/>
                      <a:pt x="80" y="2418"/>
                    </a:cubicBezTo>
                    <a:cubicBezTo>
                      <a:pt x="0" y="2460"/>
                      <a:pt x="27" y="2582"/>
                      <a:pt x="43" y="2650"/>
                    </a:cubicBezTo>
                    <a:cubicBezTo>
                      <a:pt x="164" y="3169"/>
                      <a:pt x="1713" y="6568"/>
                      <a:pt x="1946" y="6568"/>
                    </a:cubicBezTo>
                    <a:cubicBezTo>
                      <a:pt x="1962" y="6563"/>
                      <a:pt x="1978" y="6557"/>
                      <a:pt x="1994" y="6552"/>
                    </a:cubicBezTo>
                    <a:cubicBezTo>
                      <a:pt x="2046" y="6515"/>
                      <a:pt x="2728" y="6240"/>
                      <a:pt x="3516" y="5912"/>
                    </a:cubicBezTo>
                    <a:cubicBezTo>
                      <a:pt x="7392" y="4321"/>
                      <a:pt x="7783" y="4125"/>
                      <a:pt x="7793" y="4020"/>
                    </a:cubicBezTo>
                    <a:cubicBezTo>
                      <a:pt x="7815" y="3808"/>
                      <a:pt x="6535" y="435"/>
                      <a:pt x="6149" y="55"/>
                    </a:cubicBezTo>
                    <a:cubicBezTo>
                      <a:pt x="6102" y="21"/>
                      <a:pt x="6041" y="1"/>
                      <a:pt x="5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3"/>
              <p:cNvSpPr/>
              <p:nvPr/>
            </p:nvSpPr>
            <p:spPr>
              <a:xfrm>
                <a:off x="6349256" y="3882401"/>
                <a:ext cx="104730" cy="7053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588" extrusionOk="0">
                    <a:moveTo>
                      <a:pt x="1285" y="0"/>
                    </a:moveTo>
                    <a:cubicBezTo>
                      <a:pt x="1154" y="0"/>
                      <a:pt x="1020" y="22"/>
                      <a:pt x="889" y="69"/>
                    </a:cubicBezTo>
                    <a:cubicBezTo>
                      <a:pt x="313" y="281"/>
                      <a:pt x="1" y="894"/>
                      <a:pt x="170" y="1481"/>
                    </a:cubicBezTo>
                    <a:cubicBezTo>
                      <a:pt x="299" y="1529"/>
                      <a:pt x="494" y="1587"/>
                      <a:pt x="698" y="1587"/>
                    </a:cubicBezTo>
                    <a:cubicBezTo>
                      <a:pt x="830" y="1587"/>
                      <a:pt x="966" y="1563"/>
                      <a:pt x="1090" y="1497"/>
                    </a:cubicBezTo>
                    <a:cubicBezTo>
                      <a:pt x="1659" y="1197"/>
                      <a:pt x="1613" y="627"/>
                      <a:pt x="2055" y="627"/>
                    </a:cubicBezTo>
                    <a:cubicBezTo>
                      <a:pt x="2135" y="627"/>
                      <a:pt x="2230" y="646"/>
                      <a:pt x="2348" y="688"/>
                    </a:cubicBezTo>
                    <a:cubicBezTo>
                      <a:pt x="2156" y="259"/>
                      <a:pt x="1733" y="0"/>
                      <a:pt x="12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3"/>
              <p:cNvSpPr/>
              <p:nvPr/>
            </p:nvSpPr>
            <p:spPr>
              <a:xfrm>
                <a:off x="6356835" y="3910250"/>
                <a:ext cx="108698" cy="76487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1722" extrusionOk="0">
                    <a:moveTo>
                      <a:pt x="1885" y="0"/>
                    </a:moveTo>
                    <a:cubicBezTo>
                      <a:pt x="1443" y="0"/>
                      <a:pt x="1489" y="570"/>
                      <a:pt x="920" y="870"/>
                    </a:cubicBezTo>
                    <a:cubicBezTo>
                      <a:pt x="796" y="936"/>
                      <a:pt x="660" y="960"/>
                      <a:pt x="528" y="960"/>
                    </a:cubicBezTo>
                    <a:cubicBezTo>
                      <a:pt x="324" y="960"/>
                      <a:pt x="129" y="902"/>
                      <a:pt x="0" y="854"/>
                    </a:cubicBezTo>
                    <a:lnTo>
                      <a:pt x="0" y="854"/>
                    </a:lnTo>
                    <a:cubicBezTo>
                      <a:pt x="11" y="886"/>
                      <a:pt x="21" y="923"/>
                      <a:pt x="32" y="954"/>
                    </a:cubicBezTo>
                    <a:cubicBezTo>
                      <a:pt x="202" y="1427"/>
                      <a:pt x="648" y="1721"/>
                      <a:pt x="1127" y="1721"/>
                    </a:cubicBezTo>
                    <a:cubicBezTo>
                      <a:pt x="1258" y="1721"/>
                      <a:pt x="1392" y="1699"/>
                      <a:pt x="1523" y="1652"/>
                    </a:cubicBezTo>
                    <a:cubicBezTo>
                      <a:pt x="2125" y="1435"/>
                      <a:pt x="2437" y="769"/>
                      <a:pt x="2221" y="161"/>
                    </a:cubicBezTo>
                    <a:cubicBezTo>
                      <a:pt x="2210" y="130"/>
                      <a:pt x="2194" y="98"/>
                      <a:pt x="2178" y="61"/>
                    </a:cubicBezTo>
                    <a:cubicBezTo>
                      <a:pt x="2060" y="19"/>
                      <a:pt x="1965" y="0"/>
                      <a:pt x="18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3"/>
              <p:cNvSpPr/>
              <p:nvPr/>
            </p:nvSpPr>
            <p:spPr>
              <a:xfrm>
                <a:off x="6320766" y="3893194"/>
                <a:ext cx="26662" cy="58587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319" extrusionOk="0">
                    <a:moveTo>
                      <a:pt x="418" y="1"/>
                    </a:moveTo>
                    <a:cubicBezTo>
                      <a:pt x="374" y="1"/>
                      <a:pt x="0" y="1254"/>
                      <a:pt x="0" y="1254"/>
                    </a:cubicBezTo>
                    <a:cubicBezTo>
                      <a:pt x="0" y="1254"/>
                      <a:pt x="80" y="1319"/>
                      <a:pt x="153" y="1319"/>
                    </a:cubicBezTo>
                    <a:cubicBezTo>
                      <a:pt x="166" y="1319"/>
                      <a:pt x="179" y="1317"/>
                      <a:pt x="190" y="1312"/>
                    </a:cubicBezTo>
                    <a:cubicBezTo>
                      <a:pt x="270" y="1275"/>
                      <a:pt x="598" y="64"/>
                      <a:pt x="598" y="64"/>
                    </a:cubicBezTo>
                    <a:cubicBezTo>
                      <a:pt x="539" y="38"/>
                      <a:pt x="481" y="17"/>
                      <a:pt x="418" y="1"/>
                    </a:cubicBezTo>
                    <a:cubicBezTo>
                      <a:pt x="418" y="1"/>
                      <a:pt x="418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3"/>
              <p:cNvSpPr/>
              <p:nvPr/>
            </p:nvSpPr>
            <p:spPr>
              <a:xfrm>
                <a:off x="6303779" y="3887553"/>
                <a:ext cx="26929" cy="58587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319" extrusionOk="0">
                    <a:moveTo>
                      <a:pt x="423" y="1"/>
                    </a:moveTo>
                    <a:cubicBezTo>
                      <a:pt x="380" y="1"/>
                      <a:pt x="0" y="1254"/>
                      <a:pt x="0" y="1254"/>
                    </a:cubicBezTo>
                    <a:cubicBezTo>
                      <a:pt x="0" y="1254"/>
                      <a:pt x="84" y="1319"/>
                      <a:pt x="155" y="1319"/>
                    </a:cubicBezTo>
                    <a:cubicBezTo>
                      <a:pt x="168" y="1319"/>
                      <a:pt x="180" y="1317"/>
                      <a:pt x="191" y="1312"/>
                    </a:cubicBezTo>
                    <a:cubicBezTo>
                      <a:pt x="270" y="1275"/>
                      <a:pt x="603" y="64"/>
                      <a:pt x="603" y="64"/>
                    </a:cubicBezTo>
                    <a:cubicBezTo>
                      <a:pt x="545" y="38"/>
                      <a:pt x="482" y="17"/>
                      <a:pt x="423" y="1"/>
                    </a:cubicBezTo>
                    <a:cubicBezTo>
                      <a:pt x="423" y="1"/>
                      <a:pt x="423" y="1"/>
                      <a:pt x="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3"/>
              <p:cNvSpPr/>
              <p:nvPr/>
            </p:nvSpPr>
            <p:spPr>
              <a:xfrm>
                <a:off x="6285633" y="3884533"/>
                <a:ext cx="26929" cy="5840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315" extrusionOk="0">
                    <a:moveTo>
                      <a:pt x="423" y="0"/>
                    </a:moveTo>
                    <a:cubicBezTo>
                      <a:pt x="379" y="0"/>
                      <a:pt x="0" y="1248"/>
                      <a:pt x="0" y="1248"/>
                    </a:cubicBezTo>
                    <a:cubicBezTo>
                      <a:pt x="0" y="1248"/>
                      <a:pt x="82" y="1315"/>
                      <a:pt x="152" y="1315"/>
                    </a:cubicBezTo>
                    <a:cubicBezTo>
                      <a:pt x="165" y="1315"/>
                      <a:pt x="179" y="1312"/>
                      <a:pt x="191" y="1306"/>
                    </a:cubicBezTo>
                    <a:cubicBezTo>
                      <a:pt x="270" y="1269"/>
                      <a:pt x="603" y="58"/>
                      <a:pt x="603" y="58"/>
                    </a:cubicBezTo>
                    <a:cubicBezTo>
                      <a:pt x="545" y="32"/>
                      <a:pt x="481" y="11"/>
                      <a:pt x="423" y="0"/>
                    </a:cubicBezTo>
                    <a:cubicBezTo>
                      <a:pt x="423" y="0"/>
                      <a:pt x="423" y="0"/>
                      <a:pt x="4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3"/>
              <p:cNvSpPr/>
              <p:nvPr/>
            </p:nvSpPr>
            <p:spPr>
              <a:xfrm>
                <a:off x="6424470" y="3837228"/>
                <a:ext cx="58005" cy="29093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55" extrusionOk="0">
                    <a:moveTo>
                      <a:pt x="71" y="1"/>
                    </a:moveTo>
                    <a:cubicBezTo>
                      <a:pt x="67" y="1"/>
                      <a:pt x="65" y="1"/>
                      <a:pt x="64" y="2"/>
                    </a:cubicBezTo>
                    <a:cubicBezTo>
                      <a:pt x="37" y="61"/>
                      <a:pt x="16" y="119"/>
                      <a:pt x="0" y="182"/>
                    </a:cubicBezTo>
                    <a:cubicBezTo>
                      <a:pt x="0" y="182"/>
                      <a:pt x="1068" y="655"/>
                      <a:pt x="1215" y="655"/>
                    </a:cubicBezTo>
                    <a:cubicBezTo>
                      <a:pt x="1220" y="655"/>
                      <a:pt x="1224" y="654"/>
                      <a:pt x="1227" y="653"/>
                    </a:cubicBezTo>
                    <a:cubicBezTo>
                      <a:pt x="1301" y="616"/>
                      <a:pt x="1301" y="468"/>
                      <a:pt x="1301" y="468"/>
                    </a:cubicBezTo>
                    <a:cubicBezTo>
                      <a:pt x="1301" y="468"/>
                      <a:pt x="175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3"/>
              <p:cNvSpPr/>
              <p:nvPr/>
            </p:nvSpPr>
            <p:spPr>
              <a:xfrm>
                <a:off x="6418095" y="3853884"/>
                <a:ext cx="20331" cy="14924"/>
              </a:xfrm>
              <a:custGeom>
                <a:avLst/>
                <a:gdLst/>
                <a:ahLst/>
                <a:cxnLst/>
                <a:rect l="l" t="t" r="r" b="b"/>
                <a:pathLst>
                  <a:path w="456" h="336" extrusionOk="0">
                    <a:moveTo>
                      <a:pt x="77" y="0"/>
                    </a:moveTo>
                    <a:cubicBezTo>
                      <a:pt x="73" y="0"/>
                      <a:pt x="70" y="1"/>
                      <a:pt x="69" y="3"/>
                    </a:cubicBezTo>
                    <a:cubicBezTo>
                      <a:pt x="38" y="56"/>
                      <a:pt x="16" y="114"/>
                      <a:pt x="1" y="177"/>
                    </a:cubicBezTo>
                    <a:cubicBezTo>
                      <a:pt x="1" y="177"/>
                      <a:pt x="159" y="246"/>
                      <a:pt x="365" y="336"/>
                    </a:cubicBezTo>
                    <a:lnTo>
                      <a:pt x="455" y="130"/>
                    </a:lnTo>
                    <a:cubicBezTo>
                      <a:pt x="267" y="55"/>
                      <a:pt x="113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3"/>
              <p:cNvSpPr/>
              <p:nvPr/>
            </p:nvSpPr>
            <p:spPr>
              <a:xfrm>
                <a:off x="6455100" y="3867832"/>
                <a:ext cx="21267" cy="149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37" extrusionOk="0">
                    <a:moveTo>
                      <a:pt x="101" y="1"/>
                    </a:moveTo>
                    <a:lnTo>
                      <a:pt x="1" y="212"/>
                    </a:lnTo>
                    <a:cubicBezTo>
                      <a:pt x="179" y="283"/>
                      <a:pt x="333" y="336"/>
                      <a:pt x="383" y="336"/>
                    </a:cubicBezTo>
                    <a:cubicBezTo>
                      <a:pt x="390" y="336"/>
                      <a:pt x="394" y="336"/>
                      <a:pt x="397" y="334"/>
                    </a:cubicBezTo>
                    <a:cubicBezTo>
                      <a:pt x="477" y="297"/>
                      <a:pt x="471" y="149"/>
                      <a:pt x="471" y="149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3"/>
              <p:cNvSpPr/>
              <p:nvPr/>
            </p:nvSpPr>
            <p:spPr>
              <a:xfrm>
                <a:off x="6337976" y="3998774"/>
                <a:ext cx="20286" cy="14924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36" extrusionOk="0">
                    <a:moveTo>
                      <a:pt x="76" y="0"/>
                    </a:moveTo>
                    <a:cubicBezTo>
                      <a:pt x="72" y="0"/>
                      <a:pt x="69" y="1"/>
                      <a:pt x="69" y="3"/>
                    </a:cubicBezTo>
                    <a:cubicBezTo>
                      <a:pt x="37" y="56"/>
                      <a:pt x="16" y="119"/>
                      <a:pt x="0" y="177"/>
                    </a:cubicBezTo>
                    <a:cubicBezTo>
                      <a:pt x="0" y="177"/>
                      <a:pt x="159" y="251"/>
                      <a:pt x="365" y="336"/>
                    </a:cubicBezTo>
                    <a:lnTo>
                      <a:pt x="455" y="130"/>
                    </a:lnTo>
                    <a:cubicBezTo>
                      <a:pt x="270" y="59"/>
                      <a:pt x="111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3"/>
              <p:cNvSpPr/>
              <p:nvPr/>
            </p:nvSpPr>
            <p:spPr>
              <a:xfrm>
                <a:off x="6374981" y="4012721"/>
                <a:ext cx="21222" cy="14969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37" extrusionOk="0">
                    <a:moveTo>
                      <a:pt x="101" y="1"/>
                    </a:moveTo>
                    <a:lnTo>
                      <a:pt x="0" y="212"/>
                    </a:lnTo>
                    <a:cubicBezTo>
                      <a:pt x="179" y="283"/>
                      <a:pt x="332" y="337"/>
                      <a:pt x="383" y="337"/>
                    </a:cubicBezTo>
                    <a:cubicBezTo>
                      <a:pt x="389" y="337"/>
                      <a:pt x="394" y="336"/>
                      <a:pt x="397" y="334"/>
                    </a:cubicBezTo>
                    <a:cubicBezTo>
                      <a:pt x="476" y="297"/>
                      <a:pt x="471" y="154"/>
                      <a:pt x="471" y="154"/>
                    </a:cubicBezTo>
                    <a:cubicBezTo>
                      <a:pt x="471" y="154"/>
                      <a:pt x="307" y="85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3"/>
              <p:cNvSpPr/>
              <p:nvPr/>
            </p:nvSpPr>
            <p:spPr>
              <a:xfrm>
                <a:off x="6432942" y="3821282"/>
                <a:ext cx="20554" cy="1492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336" extrusionOk="0">
                    <a:moveTo>
                      <a:pt x="75" y="1"/>
                    </a:moveTo>
                    <a:cubicBezTo>
                      <a:pt x="72" y="1"/>
                      <a:pt x="70" y="1"/>
                      <a:pt x="69" y="2"/>
                    </a:cubicBezTo>
                    <a:cubicBezTo>
                      <a:pt x="43" y="60"/>
                      <a:pt x="22" y="118"/>
                      <a:pt x="1" y="182"/>
                    </a:cubicBezTo>
                    <a:cubicBezTo>
                      <a:pt x="1" y="182"/>
                      <a:pt x="165" y="250"/>
                      <a:pt x="366" y="335"/>
                    </a:cubicBezTo>
                    <a:lnTo>
                      <a:pt x="461" y="129"/>
                    </a:lnTo>
                    <a:cubicBezTo>
                      <a:pt x="266" y="56"/>
                      <a:pt x="107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3"/>
              <p:cNvSpPr/>
              <p:nvPr/>
            </p:nvSpPr>
            <p:spPr>
              <a:xfrm>
                <a:off x="6469947" y="3835185"/>
                <a:ext cx="21267" cy="1514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41" extrusionOk="0">
                    <a:moveTo>
                      <a:pt x="101" y="1"/>
                    </a:moveTo>
                    <a:lnTo>
                      <a:pt x="1" y="218"/>
                    </a:lnTo>
                    <a:cubicBezTo>
                      <a:pt x="184" y="290"/>
                      <a:pt x="342" y="341"/>
                      <a:pt x="387" y="341"/>
                    </a:cubicBezTo>
                    <a:cubicBezTo>
                      <a:pt x="392" y="341"/>
                      <a:pt x="395" y="340"/>
                      <a:pt x="397" y="339"/>
                    </a:cubicBezTo>
                    <a:cubicBezTo>
                      <a:pt x="477" y="297"/>
                      <a:pt x="477" y="154"/>
                      <a:pt x="477" y="154"/>
                    </a:cubicBezTo>
                    <a:cubicBezTo>
                      <a:pt x="477" y="154"/>
                      <a:pt x="313" y="85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3"/>
              <p:cNvSpPr/>
              <p:nvPr/>
            </p:nvSpPr>
            <p:spPr>
              <a:xfrm>
                <a:off x="6332313" y="4016675"/>
                <a:ext cx="58005" cy="29093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655" extrusionOk="0">
                    <a:moveTo>
                      <a:pt x="69" y="0"/>
                    </a:moveTo>
                    <a:cubicBezTo>
                      <a:pt x="66" y="0"/>
                      <a:pt x="64" y="1"/>
                      <a:pt x="64" y="2"/>
                    </a:cubicBezTo>
                    <a:cubicBezTo>
                      <a:pt x="37" y="60"/>
                      <a:pt x="16" y="118"/>
                      <a:pt x="0" y="181"/>
                    </a:cubicBezTo>
                    <a:cubicBezTo>
                      <a:pt x="0" y="181"/>
                      <a:pt x="1058" y="654"/>
                      <a:pt x="1208" y="654"/>
                    </a:cubicBezTo>
                    <a:cubicBezTo>
                      <a:pt x="1214" y="654"/>
                      <a:pt x="1219" y="654"/>
                      <a:pt x="1221" y="652"/>
                    </a:cubicBezTo>
                    <a:cubicBezTo>
                      <a:pt x="1301" y="615"/>
                      <a:pt x="1301" y="467"/>
                      <a:pt x="1301" y="467"/>
                    </a:cubicBezTo>
                    <a:cubicBezTo>
                      <a:pt x="1301" y="467"/>
                      <a:pt x="16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3"/>
              <p:cNvSpPr/>
              <p:nvPr/>
            </p:nvSpPr>
            <p:spPr>
              <a:xfrm>
                <a:off x="6346670" y="3982828"/>
                <a:ext cx="58050" cy="2909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655" extrusionOk="0">
                    <a:moveTo>
                      <a:pt x="71" y="0"/>
                    </a:moveTo>
                    <a:cubicBezTo>
                      <a:pt x="67" y="0"/>
                      <a:pt x="65" y="1"/>
                      <a:pt x="64" y="2"/>
                    </a:cubicBezTo>
                    <a:cubicBezTo>
                      <a:pt x="38" y="61"/>
                      <a:pt x="17" y="119"/>
                      <a:pt x="1" y="182"/>
                    </a:cubicBezTo>
                    <a:cubicBezTo>
                      <a:pt x="1" y="182"/>
                      <a:pt x="1069" y="655"/>
                      <a:pt x="1215" y="655"/>
                    </a:cubicBezTo>
                    <a:cubicBezTo>
                      <a:pt x="1220" y="655"/>
                      <a:pt x="1224" y="654"/>
                      <a:pt x="1227" y="653"/>
                    </a:cubicBezTo>
                    <a:cubicBezTo>
                      <a:pt x="1301" y="610"/>
                      <a:pt x="1301" y="468"/>
                      <a:pt x="1301" y="468"/>
                    </a:cubicBezTo>
                    <a:cubicBezTo>
                      <a:pt x="1301" y="468"/>
                      <a:pt x="175" y="0"/>
                      <a:pt x="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3"/>
              <p:cNvSpPr/>
              <p:nvPr/>
            </p:nvSpPr>
            <p:spPr>
              <a:xfrm>
                <a:off x="6476100" y="3920911"/>
                <a:ext cx="14178" cy="20032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51" extrusionOk="0">
                    <a:moveTo>
                      <a:pt x="122" y="1"/>
                    </a:moveTo>
                    <a:cubicBezTo>
                      <a:pt x="122" y="1"/>
                      <a:pt x="64" y="170"/>
                      <a:pt x="0" y="381"/>
                    </a:cubicBezTo>
                    <a:lnTo>
                      <a:pt x="212" y="450"/>
                    </a:lnTo>
                    <a:cubicBezTo>
                      <a:pt x="275" y="233"/>
                      <a:pt x="317" y="59"/>
                      <a:pt x="302" y="53"/>
                    </a:cubicBezTo>
                    <a:cubicBezTo>
                      <a:pt x="243" y="27"/>
                      <a:pt x="185" y="1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3"/>
              <p:cNvSpPr/>
              <p:nvPr/>
            </p:nvSpPr>
            <p:spPr>
              <a:xfrm>
                <a:off x="6464998" y="3959198"/>
                <a:ext cx="14446" cy="20787"/>
              </a:xfrm>
              <a:custGeom>
                <a:avLst/>
                <a:gdLst/>
                <a:ahLst/>
                <a:cxnLst/>
                <a:rect l="l" t="t" r="r" b="b"/>
                <a:pathLst>
                  <a:path w="324" h="468" extrusionOk="0">
                    <a:moveTo>
                      <a:pt x="101" y="0"/>
                    </a:moveTo>
                    <a:cubicBezTo>
                      <a:pt x="43" y="207"/>
                      <a:pt x="1" y="381"/>
                      <a:pt x="17" y="407"/>
                    </a:cubicBezTo>
                    <a:cubicBezTo>
                      <a:pt x="50" y="459"/>
                      <a:pt x="130" y="467"/>
                      <a:pt x="175" y="467"/>
                    </a:cubicBezTo>
                    <a:cubicBezTo>
                      <a:pt x="194" y="467"/>
                      <a:pt x="207" y="466"/>
                      <a:pt x="207" y="466"/>
                    </a:cubicBezTo>
                    <a:cubicBezTo>
                      <a:pt x="207" y="466"/>
                      <a:pt x="260" y="296"/>
                      <a:pt x="323" y="80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3"/>
              <p:cNvSpPr/>
              <p:nvPr/>
            </p:nvSpPr>
            <p:spPr>
              <a:xfrm>
                <a:off x="6509806" y="3932637"/>
                <a:ext cx="14401" cy="2003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51" extrusionOk="0">
                    <a:moveTo>
                      <a:pt x="127" y="1"/>
                    </a:moveTo>
                    <a:cubicBezTo>
                      <a:pt x="127" y="1"/>
                      <a:pt x="69" y="170"/>
                      <a:pt x="0" y="382"/>
                    </a:cubicBezTo>
                    <a:lnTo>
                      <a:pt x="217" y="450"/>
                    </a:lnTo>
                    <a:cubicBezTo>
                      <a:pt x="280" y="234"/>
                      <a:pt x="323" y="59"/>
                      <a:pt x="307" y="54"/>
                    </a:cubicBezTo>
                    <a:cubicBezTo>
                      <a:pt x="249" y="27"/>
                      <a:pt x="185" y="12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3"/>
              <p:cNvSpPr/>
              <p:nvPr/>
            </p:nvSpPr>
            <p:spPr>
              <a:xfrm>
                <a:off x="6498972" y="3970925"/>
                <a:ext cx="14401" cy="2061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64" extrusionOk="0">
                    <a:moveTo>
                      <a:pt x="101" y="1"/>
                    </a:moveTo>
                    <a:cubicBezTo>
                      <a:pt x="37" y="207"/>
                      <a:pt x="0" y="381"/>
                      <a:pt x="16" y="408"/>
                    </a:cubicBezTo>
                    <a:cubicBezTo>
                      <a:pt x="46" y="455"/>
                      <a:pt x="115" y="464"/>
                      <a:pt x="161" y="464"/>
                    </a:cubicBezTo>
                    <a:cubicBezTo>
                      <a:pt x="187" y="464"/>
                      <a:pt x="206" y="461"/>
                      <a:pt x="206" y="461"/>
                    </a:cubicBezTo>
                    <a:cubicBezTo>
                      <a:pt x="206" y="461"/>
                      <a:pt x="259" y="297"/>
                      <a:pt x="323" y="80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3"/>
              <p:cNvSpPr/>
              <p:nvPr/>
            </p:nvSpPr>
            <p:spPr>
              <a:xfrm>
                <a:off x="6493042" y="3925619"/>
                <a:ext cx="14446" cy="19988"/>
              </a:xfrm>
              <a:custGeom>
                <a:avLst/>
                <a:gdLst/>
                <a:ahLst/>
                <a:cxnLst/>
                <a:rect l="l" t="t" r="r" b="b"/>
                <a:pathLst>
                  <a:path w="324" h="450" extrusionOk="0">
                    <a:moveTo>
                      <a:pt x="128" y="0"/>
                    </a:moveTo>
                    <a:cubicBezTo>
                      <a:pt x="128" y="0"/>
                      <a:pt x="70" y="170"/>
                      <a:pt x="1" y="376"/>
                    </a:cubicBezTo>
                    <a:lnTo>
                      <a:pt x="218" y="450"/>
                    </a:lnTo>
                    <a:cubicBezTo>
                      <a:pt x="276" y="233"/>
                      <a:pt x="323" y="59"/>
                      <a:pt x="308" y="48"/>
                    </a:cubicBezTo>
                    <a:cubicBezTo>
                      <a:pt x="249" y="27"/>
                      <a:pt x="186" y="11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3"/>
              <p:cNvSpPr/>
              <p:nvPr/>
            </p:nvSpPr>
            <p:spPr>
              <a:xfrm>
                <a:off x="6482208" y="3963907"/>
                <a:ext cx="14178" cy="2052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462" extrusionOk="0">
                    <a:moveTo>
                      <a:pt x="101" y="0"/>
                    </a:moveTo>
                    <a:cubicBezTo>
                      <a:pt x="38" y="206"/>
                      <a:pt x="1" y="376"/>
                      <a:pt x="17" y="402"/>
                    </a:cubicBezTo>
                    <a:cubicBezTo>
                      <a:pt x="50" y="454"/>
                      <a:pt x="130" y="462"/>
                      <a:pt x="175" y="462"/>
                    </a:cubicBezTo>
                    <a:cubicBezTo>
                      <a:pt x="194" y="462"/>
                      <a:pt x="207" y="460"/>
                      <a:pt x="207" y="460"/>
                    </a:cubicBezTo>
                    <a:cubicBezTo>
                      <a:pt x="207" y="460"/>
                      <a:pt x="254" y="291"/>
                      <a:pt x="318" y="79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3"/>
              <p:cNvSpPr/>
              <p:nvPr/>
            </p:nvSpPr>
            <p:spPr>
              <a:xfrm>
                <a:off x="6722878" y="4285356"/>
                <a:ext cx="132284" cy="85726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930" extrusionOk="0">
                    <a:moveTo>
                      <a:pt x="239" y="1"/>
                    </a:moveTo>
                    <a:cubicBezTo>
                      <a:pt x="239" y="1"/>
                      <a:pt x="1" y="1460"/>
                      <a:pt x="6" y="1915"/>
                    </a:cubicBezTo>
                    <a:cubicBezTo>
                      <a:pt x="6" y="1925"/>
                      <a:pt x="20" y="1930"/>
                      <a:pt x="45" y="1930"/>
                    </a:cubicBezTo>
                    <a:cubicBezTo>
                      <a:pt x="381" y="1930"/>
                      <a:pt x="2773" y="1069"/>
                      <a:pt x="2866" y="995"/>
                    </a:cubicBezTo>
                    <a:cubicBezTo>
                      <a:pt x="2967" y="916"/>
                      <a:pt x="239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3"/>
              <p:cNvSpPr/>
              <p:nvPr/>
            </p:nvSpPr>
            <p:spPr>
              <a:xfrm>
                <a:off x="6675752" y="3601327"/>
                <a:ext cx="162423" cy="103271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325" extrusionOk="0">
                    <a:moveTo>
                      <a:pt x="1955" y="1"/>
                    </a:moveTo>
                    <a:cubicBezTo>
                      <a:pt x="1793" y="1"/>
                      <a:pt x="1616" y="19"/>
                      <a:pt x="1422" y="58"/>
                    </a:cubicBezTo>
                    <a:cubicBezTo>
                      <a:pt x="0" y="344"/>
                      <a:pt x="783" y="2062"/>
                      <a:pt x="1089" y="2305"/>
                    </a:cubicBezTo>
                    <a:cubicBezTo>
                      <a:pt x="1106" y="2318"/>
                      <a:pt x="1123" y="2324"/>
                      <a:pt x="1141" y="2324"/>
                    </a:cubicBezTo>
                    <a:cubicBezTo>
                      <a:pt x="1382" y="2324"/>
                      <a:pt x="1711" y="1200"/>
                      <a:pt x="2683" y="1200"/>
                    </a:cubicBezTo>
                    <a:cubicBezTo>
                      <a:pt x="2951" y="1200"/>
                      <a:pt x="3267" y="1285"/>
                      <a:pt x="3643" y="1502"/>
                    </a:cubicBezTo>
                    <a:cubicBezTo>
                      <a:pt x="3643" y="1502"/>
                      <a:pt x="3441" y="1"/>
                      <a:pt x="1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3"/>
              <p:cNvSpPr/>
              <p:nvPr/>
            </p:nvSpPr>
            <p:spPr>
              <a:xfrm>
                <a:off x="7074119" y="3601327"/>
                <a:ext cx="162200" cy="103271"/>
              </a:xfrm>
              <a:custGeom>
                <a:avLst/>
                <a:gdLst/>
                <a:ahLst/>
                <a:cxnLst/>
                <a:rect l="l" t="t" r="r" b="b"/>
                <a:pathLst>
                  <a:path w="3638" h="2325" extrusionOk="0">
                    <a:moveTo>
                      <a:pt x="1688" y="1"/>
                    </a:moveTo>
                    <a:cubicBezTo>
                      <a:pt x="202" y="1"/>
                      <a:pt x="0" y="1502"/>
                      <a:pt x="0" y="1502"/>
                    </a:cubicBezTo>
                    <a:cubicBezTo>
                      <a:pt x="376" y="1285"/>
                      <a:pt x="691" y="1200"/>
                      <a:pt x="958" y="1200"/>
                    </a:cubicBezTo>
                    <a:cubicBezTo>
                      <a:pt x="1929" y="1200"/>
                      <a:pt x="2260" y="2324"/>
                      <a:pt x="2498" y="2324"/>
                    </a:cubicBezTo>
                    <a:cubicBezTo>
                      <a:pt x="2515" y="2324"/>
                      <a:pt x="2532" y="2318"/>
                      <a:pt x="2549" y="2305"/>
                    </a:cubicBezTo>
                    <a:cubicBezTo>
                      <a:pt x="2861" y="2062"/>
                      <a:pt x="3638" y="344"/>
                      <a:pt x="2221" y="58"/>
                    </a:cubicBezTo>
                    <a:cubicBezTo>
                      <a:pt x="2027" y="19"/>
                      <a:pt x="1850" y="1"/>
                      <a:pt x="16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3"/>
              <p:cNvSpPr/>
              <p:nvPr/>
            </p:nvSpPr>
            <p:spPr>
              <a:xfrm>
                <a:off x="6563085" y="4023959"/>
                <a:ext cx="70489" cy="35801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806" extrusionOk="0">
                    <a:moveTo>
                      <a:pt x="1123" y="0"/>
                    </a:moveTo>
                    <a:cubicBezTo>
                      <a:pt x="517" y="0"/>
                      <a:pt x="31" y="691"/>
                      <a:pt x="27" y="699"/>
                    </a:cubicBezTo>
                    <a:cubicBezTo>
                      <a:pt x="0" y="726"/>
                      <a:pt x="11" y="773"/>
                      <a:pt x="42" y="795"/>
                    </a:cubicBezTo>
                    <a:cubicBezTo>
                      <a:pt x="53" y="800"/>
                      <a:pt x="69" y="805"/>
                      <a:pt x="79" y="805"/>
                    </a:cubicBezTo>
                    <a:cubicBezTo>
                      <a:pt x="106" y="805"/>
                      <a:pt x="127" y="795"/>
                      <a:pt x="138" y="773"/>
                    </a:cubicBezTo>
                    <a:cubicBezTo>
                      <a:pt x="142" y="769"/>
                      <a:pt x="588" y="139"/>
                      <a:pt x="1119" y="139"/>
                    </a:cubicBezTo>
                    <a:cubicBezTo>
                      <a:pt x="1225" y="139"/>
                      <a:pt x="1334" y="164"/>
                      <a:pt x="1443" y="224"/>
                    </a:cubicBezTo>
                    <a:cubicBezTo>
                      <a:pt x="1456" y="230"/>
                      <a:pt x="1467" y="232"/>
                      <a:pt x="1478" y="232"/>
                    </a:cubicBezTo>
                    <a:cubicBezTo>
                      <a:pt x="1543" y="232"/>
                      <a:pt x="1580" y="138"/>
                      <a:pt x="1512" y="102"/>
                    </a:cubicBezTo>
                    <a:cubicBezTo>
                      <a:pt x="1379" y="30"/>
                      <a:pt x="1249" y="0"/>
                      <a:pt x="1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3"/>
              <p:cNvSpPr/>
              <p:nvPr/>
            </p:nvSpPr>
            <p:spPr>
              <a:xfrm>
                <a:off x="6580028" y="4052475"/>
                <a:ext cx="70132" cy="3007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677" extrusionOk="0">
                    <a:moveTo>
                      <a:pt x="1118" y="0"/>
                    </a:moveTo>
                    <a:cubicBezTo>
                      <a:pt x="610" y="0"/>
                      <a:pt x="61" y="525"/>
                      <a:pt x="32" y="554"/>
                    </a:cubicBezTo>
                    <a:cubicBezTo>
                      <a:pt x="1" y="581"/>
                      <a:pt x="1" y="628"/>
                      <a:pt x="32" y="650"/>
                    </a:cubicBezTo>
                    <a:cubicBezTo>
                      <a:pt x="43" y="665"/>
                      <a:pt x="59" y="671"/>
                      <a:pt x="80" y="676"/>
                    </a:cubicBezTo>
                    <a:cubicBezTo>
                      <a:pt x="96" y="671"/>
                      <a:pt x="112" y="665"/>
                      <a:pt x="128" y="655"/>
                    </a:cubicBezTo>
                    <a:cubicBezTo>
                      <a:pt x="132" y="646"/>
                      <a:pt x="662" y="139"/>
                      <a:pt x="1115" y="139"/>
                    </a:cubicBezTo>
                    <a:cubicBezTo>
                      <a:pt x="1227" y="139"/>
                      <a:pt x="1335" y="170"/>
                      <a:pt x="1428" y="248"/>
                    </a:cubicBezTo>
                    <a:cubicBezTo>
                      <a:pt x="1443" y="260"/>
                      <a:pt x="1459" y="265"/>
                      <a:pt x="1474" y="265"/>
                    </a:cubicBezTo>
                    <a:cubicBezTo>
                      <a:pt x="1530" y="265"/>
                      <a:pt x="1573" y="188"/>
                      <a:pt x="1518" y="142"/>
                    </a:cubicBezTo>
                    <a:cubicBezTo>
                      <a:pt x="1396" y="40"/>
                      <a:pt x="1258" y="0"/>
                      <a:pt x="1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3"/>
              <p:cNvSpPr/>
              <p:nvPr/>
            </p:nvSpPr>
            <p:spPr>
              <a:xfrm>
                <a:off x="6597505" y="4085433"/>
                <a:ext cx="61616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749" extrusionOk="0">
                    <a:moveTo>
                      <a:pt x="944" y="1"/>
                    </a:moveTo>
                    <a:cubicBezTo>
                      <a:pt x="904" y="1"/>
                      <a:pt x="864" y="5"/>
                      <a:pt x="825" y="13"/>
                    </a:cubicBezTo>
                    <a:cubicBezTo>
                      <a:pt x="381" y="93"/>
                      <a:pt x="37" y="621"/>
                      <a:pt x="26" y="643"/>
                    </a:cubicBezTo>
                    <a:cubicBezTo>
                      <a:pt x="0" y="674"/>
                      <a:pt x="11" y="717"/>
                      <a:pt x="42" y="738"/>
                    </a:cubicBezTo>
                    <a:cubicBezTo>
                      <a:pt x="53" y="743"/>
                      <a:pt x="69" y="748"/>
                      <a:pt x="85" y="748"/>
                    </a:cubicBezTo>
                    <a:cubicBezTo>
                      <a:pt x="106" y="748"/>
                      <a:pt x="127" y="738"/>
                      <a:pt x="143" y="717"/>
                    </a:cubicBezTo>
                    <a:cubicBezTo>
                      <a:pt x="143" y="711"/>
                      <a:pt x="465" y="220"/>
                      <a:pt x="851" y="146"/>
                    </a:cubicBezTo>
                    <a:cubicBezTo>
                      <a:pt x="881" y="140"/>
                      <a:pt x="910" y="137"/>
                      <a:pt x="940" y="137"/>
                    </a:cubicBezTo>
                    <a:cubicBezTo>
                      <a:pt x="1048" y="137"/>
                      <a:pt x="1154" y="174"/>
                      <a:pt x="1237" y="241"/>
                    </a:cubicBezTo>
                    <a:cubicBezTo>
                      <a:pt x="1252" y="252"/>
                      <a:pt x="1268" y="257"/>
                      <a:pt x="1282" y="257"/>
                    </a:cubicBezTo>
                    <a:cubicBezTo>
                      <a:pt x="1341" y="257"/>
                      <a:pt x="1382" y="172"/>
                      <a:pt x="1322" y="130"/>
                    </a:cubicBezTo>
                    <a:cubicBezTo>
                      <a:pt x="1211" y="48"/>
                      <a:pt x="1079" y="1"/>
                      <a:pt x="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3"/>
              <p:cNvSpPr/>
              <p:nvPr/>
            </p:nvSpPr>
            <p:spPr>
              <a:xfrm>
                <a:off x="6627912" y="4205271"/>
                <a:ext cx="53770" cy="4908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05" extrusionOk="0">
                    <a:moveTo>
                      <a:pt x="482" y="0"/>
                    </a:moveTo>
                    <a:cubicBezTo>
                      <a:pt x="393" y="0"/>
                      <a:pt x="0" y="1011"/>
                      <a:pt x="0" y="1011"/>
                    </a:cubicBezTo>
                    <a:cubicBezTo>
                      <a:pt x="256" y="1085"/>
                      <a:pt x="691" y="1105"/>
                      <a:pt x="931" y="1105"/>
                    </a:cubicBezTo>
                    <a:cubicBezTo>
                      <a:pt x="999" y="1105"/>
                      <a:pt x="1051" y="1103"/>
                      <a:pt x="1079" y="1101"/>
                    </a:cubicBezTo>
                    <a:cubicBezTo>
                      <a:pt x="1205" y="1090"/>
                      <a:pt x="566" y="38"/>
                      <a:pt x="486" y="1"/>
                    </a:cubicBezTo>
                    <a:cubicBezTo>
                      <a:pt x="485" y="0"/>
                      <a:pt x="484" y="0"/>
                      <a:pt x="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3"/>
              <p:cNvSpPr/>
              <p:nvPr/>
            </p:nvSpPr>
            <p:spPr>
              <a:xfrm>
                <a:off x="6680923" y="4191902"/>
                <a:ext cx="50203" cy="6063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65" extrusionOk="0">
                    <a:moveTo>
                      <a:pt x="88" y="0"/>
                    </a:moveTo>
                    <a:cubicBezTo>
                      <a:pt x="87" y="0"/>
                      <a:pt x="86" y="1"/>
                      <a:pt x="85" y="1"/>
                    </a:cubicBezTo>
                    <a:cubicBezTo>
                      <a:pt x="1" y="27"/>
                      <a:pt x="175" y="1365"/>
                      <a:pt x="175" y="1365"/>
                    </a:cubicBezTo>
                    <a:cubicBezTo>
                      <a:pt x="487" y="1338"/>
                      <a:pt x="783" y="1227"/>
                      <a:pt x="1032" y="1037"/>
                    </a:cubicBezTo>
                    <a:cubicBezTo>
                      <a:pt x="1126" y="953"/>
                      <a:pt x="190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3"/>
              <p:cNvSpPr/>
              <p:nvPr/>
            </p:nvSpPr>
            <p:spPr>
              <a:xfrm>
                <a:off x="6568970" y="4108175"/>
                <a:ext cx="87431" cy="76043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1712" extrusionOk="0">
                    <a:moveTo>
                      <a:pt x="1873" y="0"/>
                    </a:moveTo>
                    <a:cubicBezTo>
                      <a:pt x="1847" y="0"/>
                      <a:pt x="1820" y="14"/>
                      <a:pt x="1808" y="46"/>
                    </a:cubicBezTo>
                    <a:cubicBezTo>
                      <a:pt x="1401" y="1288"/>
                      <a:pt x="95" y="1574"/>
                      <a:pt x="85" y="1574"/>
                    </a:cubicBezTo>
                    <a:cubicBezTo>
                      <a:pt x="0" y="1590"/>
                      <a:pt x="16" y="1711"/>
                      <a:pt x="101" y="1711"/>
                    </a:cubicBezTo>
                    <a:lnTo>
                      <a:pt x="111" y="1711"/>
                    </a:lnTo>
                    <a:cubicBezTo>
                      <a:pt x="127" y="1706"/>
                      <a:pt x="1507" y="1405"/>
                      <a:pt x="1941" y="94"/>
                    </a:cubicBezTo>
                    <a:cubicBezTo>
                      <a:pt x="1960" y="38"/>
                      <a:pt x="1917" y="0"/>
                      <a:pt x="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3"/>
              <p:cNvSpPr/>
              <p:nvPr/>
            </p:nvSpPr>
            <p:spPr>
              <a:xfrm>
                <a:off x="7346577" y="3945118"/>
                <a:ext cx="57559" cy="76842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730" extrusionOk="0">
                    <a:moveTo>
                      <a:pt x="577" y="0"/>
                    </a:moveTo>
                    <a:lnTo>
                      <a:pt x="1" y="1613"/>
                    </a:lnTo>
                    <a:lnTo>
                      <a:pt x="868" y="1729"/>
                    </a:lnTo>
                    <a:lnTo>
                      <a:pt x="1291" y="418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3"/>
              <p:cNvSpPr/>
              <p:nvPr/>
            </p:nvSpPr>
            <p:spPr>
              <a:xfrm>
                <a:off x="7353979" y="3792189"/>
                <a:ext cx="338445" cy="287426"/>
              </a:xfrm>
              <a:custGeom>
                <a:avLst/>
                <a:gdLst/>
                <a:ahLst/>
                <a:cxnLst/>
                <a:rect l="l" t="t" r="r" b="b"/>
                <a:pathLst>
                  <a:path w="7591" h="6471" extrusionOk="0">
                    <a:moveTo>
                      <a:pt x="1668" y="0"/>
                    </a:moveTo>
                    <a:cubicBezTo>
                      <a:pt x="1415" y="0"/>
                      <a:pt x="0" y="4120"/>
                      <a:pt x="136" y="4141"/>
                    </a:cubicBezTo>
                    <a:cubicBezTo>
                      <a:pt x="271" y="4162"/>
                      <a:pt x="5632" y="6470"/>
                      <a:pt x="5955" y="6470"/>
                    </a:cubicBezTo>
                    <a:cubicBezTo>
                      <a:pt x="5961" y="6470"/>
                      <a:pt x="5966" y="6469"/>
                      <a:pt x="5968" y="6467"/>
                    </a:cubicBezTo>
                    <a:cubicBezTo>
                      <a:pt x="6089" y="6367"/>
                      <a:pt x="7591" y="3094"/>
                      <a:pt x="7586" y="2555"/>
                    </a:cubicBezTo>
                    <a:cubicBezTo>
                      <a:pt x="7575" y="2016"/>
                      <a:pt x="1675" y="1"/>
                      <a:pt x="1675" y="1"/>
                    </a:cubicBezTo>
                    <a:cubicBezTo>
                      <a:pt x="1673" y="1"/>
                      <a:pt x="1670" y="0"/>
                      <a:pt x="1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3"/>
              <p:cNvSpPr/>
              <p:nvPr/>
            </p:nvSpPr>
            <p:spPr>
              <a:xfrm>
                <a:off x="7356252" y="3788946"/>
                <a:ext cx="339247" cy="293600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6610" extrusionOk="0">
                    <a:moveTo>
                      <a:pt x="1624" y="148"/>
                    </a:moveTo>
                    <a:cubicBezTo>
                      <a:pt x="4495" y="1126"/>
                      <a:pt x="7461" y="2321"/>
                      <a:pt x="7466" y="2628"/>
                    </a:cubicBezTo>
                    <a:cubicBezTo>
                      <a:pt x="7471" y="3151"/>
                      <a:pt x="6060" y="6207"/>
                      <a:pt x="5885" y="6472"/>
                    </a:cubicBezTo>
                    <a:cubicBezTo>
                      <a:pt x="5573" y="6419"/>
                      <a:pt x="3131" y="5398"/>
                      <a:pt x="1656" y="4780"/>
                    </a:cubicBezTo>
                    <a:cubicBezTo>
                      <a:pt x="714" y="4389"/>
                      <a:pt x="286" y="4209"/>
                      <a:pt x="149" y="4161"/>
                    </a:cubicBezTo>
                    <a:cubicBezTo>
                      <a:pt x="196" y="3765"/>
                      <a:pt x="1344" y="397"/>
                      <a:pt x="1624" y="148"/>
                    </a:cubicBezTo>
                    <a:close/>
                    <a:moveTo>
                      <a:pt x="1613" y="0"/>
                    </a:moveTo>
                    <a:cubicBezTo>
                      <a:pt x="1550" y="0"/>
                      <a:pt x="1402" y="0"/>
                      <a:pt x="704" y="1930"/>
                    </a:cubicBezTo>
                    <a:cubicBezTo>
                      <a:pt x="376" y="2834"/>
                      <a:pt x="22" y="3918"/>
                      <a:pt x="6" y="4161"/>
                    </a:cubicBezTo>
                    <a:cubicBezTo>
                      <a:pt x="1" y="4256"/>
                      <a:pt x="48" y="4278"/>
                      <a:pt x="69" y="4283"/>
                    </a:cubicBezTo>
                    <a:cubicBezTo>
                      <a:pt x="133" y="4293"/>
                      <a:pt x="815" y="4579"/>
                      <a:pt x="1603" y="4912"/>
                    </a:cubicBezTo>
                    <a:cubicBezTo>
                      <a:pt x="3834" y="5842"/>
                      <a:pt x="5695" y="6609"/>
                      <a:pt x="5906" y="6609"/>
                    </a:cubicBezTo>
                    <a:cubicBezTo>
                      <a:pt x="5922" y="6609"/>
                      <a:pt x="5943" y="6604"/>
                      <a:pt x="5959" y="6588"/>
                    </a:cubicBezTo>
                    <a:cubicBezTo>
                      <a:pt x="6128" y="6456"/>
                      <a:pt x="7609" y="3173"/>
                      <a:pt x="7603" y="2623"/>
                    </a:cubicBezTo>
                    <a:cubicBezTo>
                      <a:pt x="7593" y="2068"/>
                      <a:pt x="2634" y="344"/>
                      <a:pt x="1640" y="6"/>
                    </a:cubicBezTo>
                    <a:cubicBezTo>
                      <a:pt x="1634" y="6"/>
                      <a:pt x="1624" y="0"/>
                      <a:pt x="1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3"/>
              <p:cNvSpPr/>
              <p:nvPr/>
            </p:nvSpPr>
            <p:spPr>
              <a:xfrm>
                <a:off x="7475517" y="3880135"/>
                <a:ext cx="102858" cy="6924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559" extrusionOk="0">
                    <a:moveTo>
                      <a:pt x="1005" y="0"/>
                    </a:moveTo>
                    <a:cubicBezTo>
                      <a:pt x="605" y="0"/>
                      <a:pt x="218" y="208"/>
                      <a:pt x="1" y="575"/>
                    </a:cubicBezTo>
                    <a:cubicBezTo>
                      <a:pt x="91" y="781"/>
                      <a:pt x="297" y="1135"/>
                      <a:pt x="641" y="1236"/>
                    </a:cubicBezTo>
                    <a:cubicBezTo>
                      <a:pt x="760" y="1273"/>
                      <a:pt x="870" y="1287"/>
                      <a:pt x="972" y="1287"/>
                    </a:cubicBezTo>
                    <a:cubicBezTo>
                      <a:pt x="1247" y="1287"/>
                      <a:pt x="1466" y="1188"/>
                      <a:pt x="1654" y="1188"/>
                    </a:cubicBezTo>
                    <a:cubicBezTo>
                      <a:pt x="1820" y="1188"/>
                      <a:pt x="1963" y="1266"/>
                      <a:pt x="2100" y="1558"/>
                    </a:cubicBezTo>
                    <a:cubicBezTo>
                      <a:pt x="2306" y="993"/>
                      <a:pt x="2042" y="363"/>
                      <a:pt x="1497" y="110"/>
                    </a:cubicBezTo>
                    <a:cubicBezTo>
                      <a:pt x="1338" y="36"/>
                      <a:pt x="1171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3"/>
              <p:cNvSpPr/>
              <p:nvPr/>
            </p:nvSpPr>
            <p:spPr>
              <a:xfrm>
                <a:off x="7461161" y="3905631"/>
                <a:ext cx="107985" cy="77819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1752" extrusionOk="0">
                    <a:moveTo>
                      <a:pt x="323" y="1"/>
                    </a:moveTo>
                    <a:cubicBezTo>
                      <a:pt x="307" y="33"/>
                      <a:pt x="291" y="64"/>
                      <a:pt x="275" y="96"/>
                    </a:cubicBezTo>
                    <a:cubicBezTo>
                      <a:pt x="0" y="678"/>
                      <a:pt x="254" y="1370"/>
                      <a:pt x="836" y="1640"/>
                    </a:cubicBezTo>
                    <a:cubicBezTo>
                      <a:pt x="997" y="1716"/>
                      <a:pt x="1166" y="1752"/>
                      <a:pt x="1333" y="1752"/>
                    </a:cubicBezTo>
                    <a:cubicBezTo>
                      <a:pt x="1768" y="1752"/>
                      <a:pt x="2186" y="1506"/>
                      <a:pt x="2385" y="1085"/>
                    </a:cubicBezTo>
                    <a:cubicBezTo>
                      <a:pt x="2401" y="1053"/>
                      <a:pt x="2411" y="1021"/>
                      <a:pt x="2422" y="984"/>
                    </a:cubicBezTo>
                    <a:cubicBezTo>
                      <a:pt x="2285" y="692"/>
                      <a:pt x="2142" y="614"/>
                      <a:pt x="1976" y="614"/>
                    </a:cubicBezTo>
                    <a:cubicBezTo>
                      <a:pt x="1788" y="614"/>
                      <a:pt x="1569" y="713"/>
                      <a:pt x="1294" y="713"/>
                    </a:cubicBezTo>
                    <a:cubicBezTo>
                      <a:pt x="1192" y="713"/>
                      <a:pt x="1082" y="699"/>
                      <a:pt x="963" y="662"/>
                    </a:cubicBezTo>
                    <a:cubicBezTo>
                      <a:pt x="619" y="561"/>
                      <a:pt x="418" y="207"/>
                      <a:pt x="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3"/>
              <p:cNvSpPr/>
              <p:nvPr/>
            </p:nvSpPr>
            <p:spPr>
              <a:xfrm>
                <a:off x="7449613" y="3854640"/>
                <a:ext cx="56355" cy="33979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765" extrusionOk="0">
                    <a:moveTo>
                      <a:pt x="1175" y="1"/>
                    </a:moveTo>
                    <a:cubicBezTo>
                      <a:pt x="1096" y="1"/>
                      <a:pt x="0" y="589"/>
                      <a:pt x="0" y="589"/>
                    </a:cubicBezTo>
                    <a:cubicBezTo>
                      <a:pt x="0" y="589"/>
                      <a:pt x="11" y="737"/>
                      <a:pt x="90" y="763"/>
                    </a:cubicBezTo>
                    <a:cubicBezTo>
                      <a:pt x="92" y="764"/>
                      <a:pt x="95" y="764"/>
                      <a:pt x="98" y="764"/>
                    </a:cubicBezTo>
                    <a:cubicBezTo>
                      <a:pt x="228" y="764"/>
                      <a:pt x="1264" y="171"/>
                      <a:pt x="1264" y="171"/>
                    </a:cubicBezTo>
                    <a:cubicBezTo>
                      <a:pt x="1238" y="113"/>
                      <a:pt x="1211" y="55"/>
                      <a:pt x="1179" y="2"/>
                    </a:cubicBezTo>
                    <a:cubicBezTo>
                      <a:pt x="1179" y="1"/>
                      <a:pt x="1177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3"/>
              <p:cNvSpPr/>
              <p:nvPr/>
            </p:nvSpPr>
            <p:spPr>
              <a:xfrm>
                <a:off x="7441588" y="3838694"/>
                <a:ext cx="56400" cy="34157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769" extrusionOk="0">
                    <a:moveTo>
                      <a:pt x="1180" y="0"/>
                    </a:moveTo>
                    <a:cubicBezTo>
                      <a:pt x="1096" y="0"/>
                      <a:pt x="1" y="588"/>
                      <a:pt x="1" y="588"/>
                    </a:cubicBezTo>
                    <a:cubicBezTo>
                      <a:pt x="1" y="588"/>
                      <a:pt x="11" y="736"/>
                      <a:pt x="96" y="768"/>
                    </a:cubicBezTo>
                    <a:cubicBezTo>
                      <a:pt x="98" y="769"/>
                      <a:pt x="100" y="769"/>
                      <a:pt x="103" y="769"/>
                    </a:cubicBezTo>
                    <a:cubicBezTo>
                      <a:pt x="228" y="769"/>
                      <a:pt x="1264" y="170"/>
                      <a:pt x="1264" y="170"/>
                    </a:cubicBezTo>
                    <a:cubicBezTo>
                      <a:pt x="1243" y="112"/>
                      <a:pt x="1217" y="54"/>
                      <a:pt x="1185" y="1"/>
                    </a:cubicBezTo>
                    <a:cubicBezTo>
                      <a:pt x="1184" y="0"/>
                      <a:pt x="1183" y="0"/>
                      <a:pt x="1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3"/>
              <p:cNvSpPr/>
              <p:nvPr/>
            </p:nvSpPr>
            <p:spPr>
              <a:xfrm>
                <a:off x="7430977" y="3823636"/>
                <a:ext cx="56400" cy="34201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770" extrusionOk="0">
                    <a:moveTo>
                      <a:pt x="1181" y="1"/>
                    </a:moveTo>
                    <a:cubicBezTo>
                      <a:pt x="1096" y="1"/>
                      <a:pt x="1" y="589"/>
                      <a:pt x="1" y="589"/>
                    </a:cubicBezTo>
                    <a:cubicBezTo>
                      <a:pt x="1" y="589"/>
                      <a:pt x="17" y="737"/>
                      <a:pt x="96" y="768"/>
                    </a:cubicBezTo>
                    <a:cubicBezTo>
                      <a:pt x="98" y="769"/>
                      <a:pt x="100" y="769"/>
                      <a:pt x="102" y="769"/>
                    </a:cubicBezTo>
                    <a:cubicBezTo>
                      <a:pt x="220" y="769"/>
                      <a:pt x="1264" y="171"/>
                      <a:pt x="1264" y="171"/>
                    </a:cubicBezTo>
                    <a:cubicBezTo>
                      <a:pt x="1243" y="113"/>
                      <a:pt x="1217" y="55"/>
                      <a:pt x="1185" y="2"/>
                    </a:cubicBezTo>
                    <a:cubicBezTo>
                      <a:pt x="1184" y="1"/>
                      <a:pt x="1183" y="1"/>
                      <a:pt x="11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3"/>
              <p:cNvSpPr/>
              <p:nvPr/>
            </p:nvSpPr>
            <p:spPr>
              <a:xfrm>
                <a:off x="7596476" y="3876982"/>
                <a:ext cx="31834" cy="57076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285" extrusionOk="0">
                    <a:moveTo>
                      <a:pt x="170" y="1"/>
                    </a:moveTo>
                    <a:cubicBezTo>
                      <a:pt x="170" y="1"/>
                      <a:pt x="169" y="1"/>
                      <a:pt x="169" y="1"/>
                    </a:cubicBezTo>
                    <a:cubicBezTo>
                      <a:pt x="111" y="22"/>
                      <a:pt x="53" y="49"/>
                      <a:pt x="0" y="80"/>
                    </a:cubicBezTo>
                    <a:cubicBezTo>
                      <a:pt x="0" y="80"/>
                      <a:pt x="450" y="1254"/>
                      <a:pt x="534" y="1280"/>
                    </a:cubicBezTo>
                    <a:cubicBezTo>
                      <a:pt x="543" y="1283"/>
                      <a:pt x="552" y="1285"/>
                      <a:pt x="561" y="1285"/>
                    </a:cubicBezTo>
                    <a:cubicBezTo>
                      <a:pt x="635" y="1285"/>
                      <a:pt x="714" y="1201"/>
                      <a:pt x="714" y="1201"/>
                    </a:cubicBezTo>
                    <a:cubicBezTo>
                      <a:pt x="714" y="1201"/>
                      <a:pt x="21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3"/>
              <p:cNvSpPr/>
              <p:nvPr/>
            </p:nvSpPr>
            <p:spPr>
              <a:xfrm>
                <a:off x="7580203" y="3884266"/>
                <a:ext cx="16051" cy="20032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1" extrusionOk="0">
                    <a:moveTo>
                      <a:pt x="175" y="1"/>
                    </a:moveTo>
                    <a:cubicBezTo>
                      <a:pt x="111" y="22"/>
                      <a:pt x="53" y="48"/>
                      <a:pt x="0" y="80"/>
                    </a:cubicBezTo>
                    <a:cubicBezTo>
                      <a:pt x="0" y="80"/>
                      <a:pt x="69" y="244"/>
                      <a:pt x="148" y="450"/>
                    </a:cubicBezTo>
                    <a:lnTo>
                      <a:pt x="360" y="366"/>
                    </a:lnTo>
                    <a:cubicBezTo>
                      <a:pt x="265" y="159"/>
                      <a:pt x="185" y="1"/>
                      <a:pt x="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3"/>
              <p:cNvSpPr/>
              <p:nvPr/>
            </p:nvSpPr>
            <p:spPr>
              <a:xfrm>
                <a:off x="7595273" y="3921399"/>
                <a:ext cx="17031" cy="1994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49" extrusionOk="0">
                    <a:moveTo>
                      <a:pt x="223" y="0"/>
                    </a:moveTo>
                    <a:lnTo>
                      <a:pt x="1" y="80"/>
                    </a:lnTo>
                    <a:cubicBezTo>
                      <a:pt x="91" y="275"/>
                      <a:pt x="165" y="434"/>
                      <a:pt x="196" y="444"/>
                    </a:cubicBezTo>
                    <a:cubicBezTo>
                      <a:pt x="206" y="447"/>
                      <a:pt x="215" y="449"/>
                      <a:pt x="225" y="449"/>
                    </a:cubicBezTo>
                    <a:cubicBezTo>
                      <a:pt x="302" y="449"/>
                      <a:pt x="381" y="365"/>
                      <a:pt x="381" y="365"/>
                    </a:cubicBezTo>
                    <a:cubicBezTo>
                      <a:pt x="381" y="365"/>
                      <a:pt x="313" y="206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3"/>
              <p:cNvSpPr/>
              <p:nvPr/>
            </p:nvSpPr>
            <p:spPr>
              <a:xfrm>
                <a:off x="7420633" y="3930327"/>
                <a:ext cx="16051" cy="19988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50" extrusionOk="0">
                    <a:moveTo>
                      <a:pt x="175" y="0"/>
                    </a:moveTo>
                    <a:cubicBezTo>
                      <a:pt x="111" y="21"/>
                      <a:pt x="53" y="48"/>
                      <a:pt x="0" y="79"/>
                    </a:cubicBezTo>
                    <a:cubicBezTo>
                      <a:pt x="0" y="79"/>
                      <a:pt x="69" y="243"/>
                      <a:pt x="148" y="449"/>
                    </a:cubicBezTo>
                    <a:lnTo>
                      <a:pt x="360" y="365"/>
                    </a:lnTo>
                    <a:cubicBezTo>
                      <a:pt x="264" y="159"/>
                      <a:pt x="19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3"/>
              <p:cNvSpPr/>
              <p:nvPr/>
            </p:nvSpPr>
            <p:spPr>
              <a:xfrm>
                <a:off x="7435703" y="3967416"/>
                <a:ext cx="17031" cy="1994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49" extrusionOk="0">
                    <a:moveTo>
                      <a:pt x="223" y="0"/>
                    </a:moveTo>
                    <a:lnTo>
                      <a:pt x="0" y="80"/>
                    </a:lnTo>
                    <a:cubicBezTo>
                      <a:pt x="90" y="275"/>
                      <a:pt x="164" y="434"/>
                      <a:pt x="196" y="445"/>
                    </a:cubicBezTo>
                    <a:cubicBezTo>
                      <a:pt x="205" y="447"/>
                      <a:pt x="215" y="449"/>
                      <a:pt x="225" y="449"/>
                    </a:cubicBezTo>
                    <a:cubicBezTo>
                      <a:pt x="302" y="449"/>
                      <a:pt x="381" y="365"/>
                      <a:pt x="381" y="365"/>
                    </a:cubicBezTo>
                    <a:cubicBezTo>
                      <a:pt x="381" y="365"/>
                      <a:pt x="312" y="207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3"/>
              <p:cNvSpPr/>
              <p:nvPr/>
            </p:nvSpPr>
            <p:spPr>
              <a:xfrm>
                <a:off x="7613909" y="3871829"/>
                <a:ext cx="15828" cy="2003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51" extrusionOk="0">
                    <a:moveTo>
                      <a:pt x="170" y="1"/>
                    </a:moveTo>
                    <a:cubicBezTo>
                      <a:pt x="111" y="22"/>
                      <a:pt x="53" y="48"/>
                      <a:pt x="0" y="80"/>
                    </a:cubicBezTo>
                    <a:cubicBezTo>
                      <a:pt x="0" y="80"/>
                      <a:pt x="64" y="244"/>
                      <a:pt x="143" y="450"/>
                    </a:cubicBezTo>
                    <a:lnTo>
                      <a:pt x="355" y="365"/>
                    </a:lnTo>
                    <a:cubicBezTo>
                      <a:pt x="265" y="159"/>
                      <a:pt x="185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3"/>
              <p:cNvSpPr/>
              <p:nvPr/>
            </p:nvSpPr>
            <p:spPr>
              <a:xfrm>
                <a:off x="7628979" y="3908918"/>
                <a:ext cx="16809" cy="1998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50" extrusionOk="0">
                    <a:moveTo>
                      <a:pt x="223" y="1"/>
                    </a:moveTo>
                    <a:lnTo>
                      <a:pt x="1" y="80"/>
                    </a:lnTo>
                    <a:cubicBezTo>
                      <a:pt x="85" y="276"/>
                      <a:pt x="165" y="435"/>
                      <a:pt x="196" y="445"/>
                    </a:cubicBezTo>
                    <a:cubicBezTo>
                      <a:pt x="205" y="448"/>
                      <a:pt x="214" y="449"/>
                      <a:pt x="223" y="449"/>
                    </a:cubicBezTo>
                    <a:cubicBezTo>
                      <a:pt x="297" y="449"/>
                      <a:pt x="376" y="366"/>
                      <a:pt x="376" y="366"/>
                    </a:cubicBezTo>
                    <a:cubicBezTo>
                      <a:pt x="376" y="366"/>
                      <a:pt x="307" y="202"/>
                      <a:pt x="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3"/>
              <p:cNvSpPr/>
              <p:nvPr/>
            </p:nvSpPr>
            <p:spPr>
              <a:xfrm>
                <a:off x="7403869" y="3938988"/>
                <a:ext cx="31878" cy="5707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285" extrusionOk="0">
                    <a:moveTo>
                      <a:pt x="170" y="1"/>
                    </a:moveTo>
                    <a:cubicBezTo>
                      <a:pt x="170" y="1"/>
                      <a:pt x="170" y="1"/>
                      <a:pt x="170" y="1"/>
                    </a:cubicBezTo>
                    <a:cubicBezTo>
                      <a:pt x="112" y="22"/>
                      <a:pt x="54" y="48"/>
                      <a:pt x="1" y="80"/>
                    </a:cubicBezTo>
                    <a:cubicBezTo>
                      <a:pt x="1" y="80"/>
                      <a:pt x="450" y="1254"/>
                      <a:pt x="535" y="1280"/>
                    </a:cubicBezTo>
                    <a:cubicBezTo>
                      <a:pt x="544" y="1283"/>
                      <a:pt x="553" y="1284"/>
                      <a:pt x="562" y="1284"/>
                    </a:cubicBezTo>
                    <a:cubicBezTo>
                      <a:pt x="635" y="1284"/>
                      <a:pt x="714" y="1201"/>
                      <a:pt x="714" y="1201"/>
                    </a:cubicBezTo>
                    <a:cubicBezTo>
                      <a:pt x="714" y="1201"/>
                      <a:pt x="21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3"/>
              <p:cNvSpPr/>
              <p:nvPr/>
            </p:nvSpPr>
            <p:spPr>
              <a:xfrm>
                <a:off x="7438066" y="3925130"/>
                <a:ext cx="32101" cy="57076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285" extrusionOk="0">
                    <a:moveTo>
                      <a:pt x="175" y="1"/>
                    </a:moveTo>
                    <a:cubicBezTo>
                      <a:pt x="175" y="1"/>
                      <a:pt x="175" y="1"/>
                      <a:pt x="175" y="1"/>
                    </a:cubicBezTo>
                    <a:cubicBezTo>
                      <a:pt x="111" y="22"/>
                      <a:pt x="58" y="48"/>
                      <a:pt x="0" y="80"/>
                    </a:cubicBezTo>
                    <a:cubicBezTo>
                      <a:pt x="0" y="80"/>
                      <a:pt x="450" y="1254"/>
                      <a:pt x="534" y="1280"/>
                    </a:cubicBezTo>
                    <a:cubicBezTo>
                      <a:pt x="544" y="1283"/>
                      <a:pt x="553" y="1284"/>
                      <a:pt x="563" y="1284"/>
                    </a:cubicBezTo>
                    <a:cubicBezTo>
                      <a:pt x="640" y="1284"/>
                      <a:pt x="719" y="1201"/>
                      <a:pt x="719" y="1201"/>
                    </a:cubicBezTo>
                    <a:cubicBezTo>
                      <a:pt x="719" y="1201"/>
                      <a:pt x="219" y="1"/>
                      <a:pt x="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3"/>
              <p:cNvSpPr/>
              <p:nvPr/>
            </p:nvSpPr>
            <p:spPr>
              <a:xfrm>
                <a:off x="7567229" y="3974478"/>
                <a:ext cx="20063" cy="16923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81" extrusionOk="0">
                    <a:moveTo>
                      <a:pt x="355" y="0"/>
                    </a:moveTo>
                    <a:cubicBezTo>
                      <a:pt x="355" y="0"/>
                      <a:pt x="196" y="74"/>
                      <a:pt x="1" y="180"/>
                    </a:cubicBezTo>
                    <a:lnTo>
                      <a:pt x="101" y="381"/>
                    </a:lnTo>
                    <a:cubicBezTo>
                      <a:pt x="297" y="270"/>
                      <a:pt x="450" y="175"/>
                      <a:pt x="445" y="159"/>
                    </a:cubicBezTo>
                    <a:cubicBezTo>
                      <a:pt x="418" y="106"/>
                      <a:pt x="387" y="48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3"/>
              <p:cNvSpPr/>
              <p:nvPr/>
            </p:nvSpPr>
            <p:spPr>
              <a:xfrm>
                <a:off x="7531159" y="3993000"/>
                <a:ext cx="20554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03" extrusionOk="0">
                    <a:moveTo>
                      <a:pt x="360" y="1"/>
                    </a:moveTo>
                    <a:cubicBezTo>
                      <a:pt x="175" y="106"/>
                      <a:pt x="22" y="196"/>
                      <a:pt x="17" y="228"/>
                    </a:cubicBezTo>
                    <a:cubicBezTo>
                      <a:pt x="1" y="313"/>
                      <a:pt x="112" y="403"/>
                      <a:pt x="112" y="403"/>
                    </a:cubicBezTo>
                    <a:cubicBezTo>
                      <a:pt x="112" y="403"/>
                      <a:pt x="265" y="318"/>
                      <a:pt x="461" y="212"/>
                    </a:cubicBezTo>
                    <a:lnTo>
                      <a:pt x="3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3"/>
              <p:cNvSpPr/>
              <p:nvPr/>
            </p:nvSpPr>
            <p:spPr>
              <a:xfrm>
                <a:off x="7582789" y="4006636"/>
                <a:ext cx="20331" cy="16967"/>
              </a:xfrm>
              <a:custGeom>
                <a:avLst/>
                <a:gdLst/>
                <a:ahLst/>
                <a:cxnLst/>
                <a:rect l="l" t="t" r="r" b="b"/>
                <a:pathLst>
                  <a:path w="456" h="382" extrusionOk="0">
                    <a:moveTo>
                      <a:pt x="355" y="0"/>
                    </a:moveTo>
                    <a:cubicBezTo>
                      <a:pt x="355" y="0"/>
                      <a:pt x="196" y="74"/>
                      <a:pt x="1" y="180"/>
                    </a:cubicBezTo>
                    <a:lnTo>
                      <a:pt x="101" y="381"/>
                    </a:lnTo>
                    <a:cubicBezTo>
                      <a:pt x="297" y="270"/>
                      <a:pt x="455" y="175"/>
                      <a:pt x="450" y="159"/>
                    </a:cubicBezTo>
                    <a:cubicBezTo>
                      <a:pt x="423" y="106"/>
                      <a:pt x="392" y="48"/>
                      <a:pt x="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3"/>
              <p:cNvSpPr/>
              <p:nvPr/>
            </p:nvSpPr>
            <p:spPr>
              <a:xfrm>
                <a:off x="7546720" y="4024936"/>
                <a:ext cx="20777" cy="18122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08" extrusionOk="0">
                    <a:moveTo>
                      <a:pt x="365" y="1"/>
                    </a:moveTo>
                    <a:cubicBezTo>
                      <a:pt x="175" y="106"/>
                      <a:pt x="27" y="202"/>
                      <a:pt x="16" y="228"/>
                    </a:cubicBezTo>
                    <a:cubicBezTo>
                      <a:pt x="1" y="313"/>
                      <a:pt x="112" y="408"/>
                      <a:pt x="112" y="408"/>
                    </a:cubicBezTo>
                    <a:cubicBezTo>
                      <a:pt x="112" y="408"/>
                      <a:pt x="270" y="323"/>
                      <a:pt x="466" y="218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3"/>
              <p:cNvSpPr/>
              <p:nvPr/>
            </p:nvSpPr>
            <p:spPr>
              <a:xfrm>
                <a:off x="7575967" y="3989713"/>
                <a:ext cx="20286" cy="16967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82" extrusionOk="0">
                    <a:moveTo>
                      <a:pt x="354" y="1"/>
                    </a:moveTo>
                    <a:cubicBezTo>
                      <a:pt x="354" y="1"/>
                      <a:pt x="196" y="80"/>
                      <a:pt x="0" y="180"/>
                    </a:cubicBezTo>
                    <a:lnTo>
                      <a:pt x="101" y="381"/>
                    </a:lnTo>
                    <a:cubicBezTo>
                      <a:pt x="296" y="270"/>
                      <a:pt x="455" y="180"/>
                      <a:pt x="450" y="165"/>
                    </a:cubicBezTo>
                    <a:cubicBezTo>
                      <a:pt x="423" y="106"/>
                      <a:pt x="391" y="54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3"/>
              <p:cNvSpPr/>
              <p:nvPr/>
            </p:nvSpPr>
            <p:spPr>
              <a:xfrm>
                <a:off x="7539898" y="4008280"/>
                <a:ext cx="20777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03" extrusionOk="0">
                    <a:moveTo>
                      <a:pt x="365" y="0"/>
                    </a:moveTo>
                    <a:cubicBezTo>
                      <a:pt x="175" y="106"/>
                      <a:pt x="27" y="196"/>
                      <a:pt x="21" y="228"/>
                    </a:cubicBezTo>
                    <a:cubicBezTo>
                      <a:pt x="0" y="312"/>
                      <a:pt x="111" y="402"/>
                      <a:pt x="111" y="402"/>
                    </a:cubicBezTo>
                    <a:lnTo>
                      <a:pt x="466" y="212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3"/>
              <p:cNvSpPr/>
              <p:nvPr/>
            </p:nvSpPr>
            <p:spPr>
              <a:xfrm>
                <a:off x="7313674" y="4023959"/>
                <a:ext cx="70667" cy="35801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806" extrusionOk="0">
                    <a:moveTo>
                      <a:pt x="462" y="0"/>
                    </a:moveTo>
                    <a:cubicBezTo>
                      <a:pt x="336" y="0"/>
                      <a:pt x="206" y="30"/>
                      <a:pt x="73" y="102"/>
                    </a:cubicBezTo>
                    <a:cubicBezTo>
                      <a:pt x="0" y="138"/>
                      <a:pt x="40" y="232"/>
                      <a:pt x="103" y="232"/>
                    </a:cubicBezTo>
                    <a:cubicBezTo>
                      <a:pt x="114" y="232"/>
                      <a:pt x="125" y="230"/>
                      <a:pt x="136" y="224"/>
                    </a:cubicBezTo>
                    <a:cubicBezTo>
                      <a:pt x="247" y="164"/>
                      <a:pt x="356" y="139"/>
                      <a:pt x="462" y="139"/>
                    </a:cubicBezTo>
                    <a:cubicBezTo>
                      <a:pt x="995" y="139"/>
                      <a:pt x="1438" y="769"/>
                      <a:pt x="1442" y="773"/>
                    </a:cubicBezTo>
                    <a:cubicBezTo>
                      <a:pt x="1458" y="795"/>
                      <a:pt x="1479" y="805"/>
                      <a:pt x="1500" y="805"/>
                    </a:cubicBezTo>
                    <a:cubicBezTo>
                      <a:pt x="1516" y="805"/>
                      <a:pt x="1527" y="800"/>
                      <a:pt x="1543" y="795"/>
                    </a:cubicBezTo>
                    <a:cubicBezTo>
                      <a:pt x="1574" y="773"/>
                      <a:pt x="1585" y="726"/>
                      <a:pt x="1558" y="699"/>
                    </a:cubicBezTo>
                    <a:cubicBezTo>
                      <a:pt x="1554" y="691"/>
                      <a:pt x="1068" y="0"/>
                      <a:pt x="4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3"/>
              <p:cNvSpPr/>
              <p:nvPr/>
            </p:nvSpPr>
            <p:spPr>
              <a:xfrm>
                <a:off x="7296999" y="4052475"/>
                <a:ext cx="70132" cy="3007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677" extrusionOk="0">
                    <a:moveTo>
                      <a:pt x="459" y="0"/>
                    </a:moveTo>
                    <a:cubicBezTo>
                      <a:pt x="318" y="0"/>
                      <a:pt x="179" y="40"/>
                      <a:pt x="56" y="142"/>
                    </a:cubicBezTo>
                    <a:cubicBezTo>
                      <a:pt x="1" y="188"/>
                      <a:pt x="43" y="265"/>
                      <a:pt x="100" y="265"/>
                    </a:cubicBezTo>
                    <a:cubicBezTo>
                      <a:pt x="115" y="265"/>
                      <a:pt x="130" y="260"/>
                      <a:pt x="145" y="248"/>
                    </a:cubicBezTo>
                    <a:cubicBezTo>
                      <a:pt x="238" y="172"/>
                      <a:pt x="345" y="141"/>
                      <a:pt x="457" y="141"/>
                    </a:cubicBezTo>
                    <a:cubicBezTo>
                      <a:pt x="910" y="141"/>
                      <a:pt x="1442" y="646"/>
                      <a:pt x="1446" y="655"/>
                    </a:cubicBezTo>
                    <a:cubicBezTo>
                      <a:pt x="1462" y="665"/>
                      <a:pt x="1478" y="671"/>
                      <a:pt x="1499" y="676"/>
                    </a:cubicBezTo>
                    <a:cubicBezTo>
                      <a:pt x="1515" y="671"/>
                      <a:pt x="1531" y="665"/>
                      <a:pt x="1547" y="650"/>
                    </a:cubicBezTo>
                    <a:cubicBezTo>
                      <a:pt x="1573" y="628"/>
                      <a:pt x="1573" y="581"/>
                      <a:pt x="1547" y="554"/>
                    </a:cubicBezTo>
                    <a:cubicBezTo>
                      <a:pt x="1518" y="525"/>
                      <a:pt x="969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3"/>
              <p:cNvSpPr/>
              <p:nvPr/>
            </p:nvSpPr>
            <p:spPr>
              <a:xfrm>
                <a:off x="7288127" y="4085433"/>
                <a:ext cx="6157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749" extrusionOk="0">
                    <a:moveTo>
                      <a:pt x="432" y="0"/>
                    </a:moveTo>
                    <a:cubicBezTo>
                      <a:pt x="299" y="0"/>
                      <a:pt x="169" y="45"/>
                      <a:pt x="64" y="130"/>
                    </a:cubicBezTo>
                    <a:cubicBezTo>
                      <a:pt x="0" y="172"/>
                      <a:pt x="43" y="257"/>
                      <a:pt x="101" y="257"/>
                    </a:cubicBezTo>
                    <a:cubicBezTo>
                      <a:pt x="115" y="257"/>
                      <a:pt x="129" y="252"/>
                      <a:pt x="144" y="241"/>
                    </a:cubicBezTo>
                    <a:cubicBezTo>
                      <a:pt x="231" y="174"/>
                      <a:pt x="338" y="137"/>
                      <a:pt x="444" y="137"/>
                    </a:cubicBezTo>
                    <a:cubicBezTo>
                      <a:pt x="472" y="137"/>
                      <a:pt x="501" y="140"/>
                      <a:pt x="530" y="146"/>
                    </a:cubicBezTo>
                    <a:cubicBezTo>
                      <a:pt x="915" y="220"/>
                      <a:pt x="1238" y="711"/>
                      <a:pt x="1243" y="717"/>
                    </a:cubicBezTo>
                    <a:cubicBezTo>
                      <a:pt x="1254" y="738"/>
                      <a:pt x="1280" y="748"/>
                      <a:pt x="1301" y="748"/>
                    </a:cubicBezTo>
                    <a:cubicBezTo>
                      <a:pt x="1317" y="748"/>
                      <a:pt x="1328" y="743"/>
                      <a:pt x="1338" y="738"/>
                    </a:cubicBezTo>
                    <a:cubicBezTo>
                      <a:pt x="1375" y="717"/>
                      <a:pt x="1381" y="674"/>
                      <a:pt x="1360" y="643"/>
                    </a:cubicBezTo>
                    <a:cubicBezTo>
                      <a:pt x="1344" y="621"/>
                      <a:pt x="1005" y="93"/>
                      <a:pt x="556" y="13"/>
                    </a:cubicBezTo>
                    <a:cubicBezTo>
                      <a:pt x="515" y="5"/>
                      <a:pt x="473" y="0"/>
                      <a:pt x="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3"/>
              <p:cNvSpPr/>
              <p:nvPr/>
            </p:nvSpPr>
            <p:spPr>
              <a:xfrm>
                <a:off x="7265522" y="4205271"/>
                <a:ext cx="53770" cy="4908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05" extrusionOk="0">
                    <a:moveTo>
                      <a:pt x="729" y="0"/>
                    </a:moveTo>
                    <a:cubicBezTo>
                      <a:pt x="727" y="0"/>
                      <a:pt x="726" y="0"/>
                      <a:pt x="725" y="1"/>
                    </a:cubicBezTo>
                    <a:cubicBezTo>
                      <a:pt x="640" y="38"/>
                      <a:pt x="0" y="1090"/>
                      <a:pt x="127" y="1101"/>
                    </a:cubicBezTo>
                    <a:cubicBezTo>
                      <a:pt x="155" y="1103"/>
                      <a:pt x="207" y="1105"/>
                      <a:pt x="275" y="1105"/>
                    </a:cubicBezTo>
                    <a:cubicBezTo>
                      <a:pt x="516" y="1105"/>
                      <a:pt x="954" y="1085"/>
                      <a:pt x="1206" y="1011"/>
                    </a:cubicBezTo>
                    <a:cubicBezTo>
                      <a:pt x="1206" y="1011"/>
                      <a:pt x="818" y="0"/>
                      <a:pt x="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3"/>
              <p:cNvSpPr/>
              <p:nvPr/>
            </p:nvSpPr>
            <p:spPr>
              <a:xfrm>
                <a:off x="7216300" y="4191902"/>
                <a:ext cx="50203" cy="6063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65" extrusionOk="0">
                    <a:moveTo>
                      <a:pt x="1038" y="0"/>
                    </a:moveTo>
                    <a:cubicBezTo>
                      <a:pt x="931" y="0"/>
                      <a:pt x="0" y="953"/>
                      <a:pt x="89" y="1037"/>
                    </a:cubicBezTo>
                    <a:cubicBezTo>
                      <a:pt x="184" y="1122"/>
                      <a:pt x="650" y="1365"/>
                      <a:pt x="951" y="1365"/>
                    </a:cubicBezTo>
                    <a:cubicBezTo>
                      <a:pt x="951" y="1365"/>
                      <a:pt x="1125" y="27"/>
                      <a:pt x="1041" y="1"/>
                    </a:cubicBezTo>
                    <a:cubicBezTo>
                      <a:pt x="1040" y="1"/>
                      <a:pt x="1039" y="0"/>
                      <a:pt x="1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3"/>
              <p:cNvSpPr/>
              <p:nvPr/>
            </p:nvSpPr>
            <p:spPr>
              <a:xfrm>
                <a:off x="7290935" y="4108219"/>
                <a:ext cx="87297" cy="75998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711" extrusionOk="0">
                    <a:moveTo>
                      <a:pt x="86" y="0"/>
                    </a:moveTo>
                    <a:cubicBezTo>
                      <a:pt x="44" y="0"/>
                      <a:pt x="1" y="38"/>
                      <a:pt x="17" y="93"/>
                    </a:cubicBezTo>
                    <a:cubicBezTo>
                      <a:pt x="451" y="1409"/>
                      <a:pt x="1836" y="1705"/>
                      <a:pt x="1846" y="1710"/>
                    </a:cubicBezTo>
                    <a:lnTo>
                      <a:pt x="1862" y="1710"/>
                    </a:lnTo>
                    <a:cubicBezTo>
                      <a:pt x="1947" y="1710"/>
                      <a:pt x="1957" y="1589"/>
                      <a:pt x="1878" y="1573"/>
                    </a:cubicBezTo>
                    <a:cubicBezTo>
                      <a:pt x="1862" y="1573"/>
                      <a:pt x="556" y="1287"/>
                      <a:pt x="149" y="50"/>
                    </a:cubicBezTo>
                    <a:cubicBezTo>
                      <a:pt x="139" y="15"/>
                      <a:pt x="113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3"/>
              <p:cNvSpPr/>
              <p:nvPr/>
            </p:nvSpPr>
            <p:spPr>
              <a:xfrm>
                <a:off x="6735139" y="4057983"/>
                <a:ext cx="145971" cy="202988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4570" extrusionOk="0">
                    <a:moveTo>
                      <a:pt x="859" y="1"/>
                    </a:moveTo>
                    <a:cubicBezTo>
                      <a:pt x="837" y="1"/>
                      <a:pt x="814" y="12"/>
                      <a:pt x="799" y="39"/>
                    </a:cubicBezTo>
                    <a:cubicBezTo>
                      <a:pt x="783" y="60"/>
                      <a:pt x="487" y="605"/>
                      <a:pt x="196" y="2841"/>
                    </a:cubicBezTo>
                    <a:cubicBezTo>
                      <a:pt x="90" y="3333"/>
                      <a:pt x="1" y="4438"/>
                      <a:pt x="32" y="4544"/>
                    </a:cubicBezTo>
                    <a:cubicBezTo>
                      <a:pt x="38" y="4562"/>
                      <a:pt x="84" y="4569"/>
                      <a:pt x="160" y="4569"/>
                    </a:cubicBezTo>
                    <a:cubicBezTo>
                      <a:pt x="666" y="4569"/>
                      <a:pt x="2499" y="4216"/>
                      <a:pt x="2591" y="4147"/>
                    </a:cubicBezTo>
                    <a:cubicBezTo>
                      <a:pt x="2692" y="4068"/>
                      <a:pt x="757" y="2894"/>
                      <a:pt x="360" y="2651"/>
                    </a:cubicBezTo>
                    <a:cubicBezTo>
                      <a:pt x="381" y="2508"/>
                      <a:pt x="402" y="2371"/>
                      <a:pt x="418" y="2244"/>
                    </a:cubicBezTo>
                    <a:cubicBezTo>
                      <a:pt x="478" y="2279"/>
                      <a:pt x="637" y="2294"/>
                      <a:pt x="850" y="2294"/>
                    </a:cubicBezTo>
                    <a:cubicBezTo>
                      <a:pt x="1554" y="2294"/>
                      <a:pt x="2842" y="2128"/>
                      <a:pt x="3025" y="1990"/>
                    </a:cubicBezTo>
                    <a:cubicBezTo>
                      <a:pt x="3273" y="1800"/>
                      <a:pt x="1169" y="716"/>
                      <a:pt x="772" y="515"/>
                    </a:cubicBezTo>
                    <a:cubicBezTo>
                      <a:pt x="810" y="372"/>
                      <a:pt x="857" y="235"/>
                      <a:pt x="921" y="108"/>
                    </a:cubicBezTo>
                    <a:cubicBezTo>
                      <a:pt x="949" y="51"/>
                      <a:pt x="905" y="1"/>
                      <a:pt x="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3"/>
              <p:cNvSpPr/>
              <p:nvPr/>
            </p:nvSpPr>
            <p:spPr>
              <a:xfrm>
                <a:off x="7092042" y="4285356"/>
                <a:ext cx="138169" cy="79507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1790" extrusionOk="0">
                    <a:moveTo>
                      <a:pt x="2728" y="1"/>
                    </a:moveTo>
                    <a:cubicBezTo>
                      <a:pt x="2728" y="1"/>
                      <a:pt x="0" y="916"/>
                      <a:pt x="101" y="995"/>
                    </a:cubicBezTo>
                    <a:cubicBezTo>
                      <a:pt x="193" y="1068"/>
                      <a:pt x="2643" y="1789"/>
                      <a:pt x="3039" y="1789"/>
                    </a:cubicBezTo>
                    <a:cubicBezTo>
                      <a:pt x="3074" y="1789"/>
                      <a:pt x="3093" y="1784"/>
                      <a:pt x="3093" y="1772"/>
                    </a:cubicBezTo>
                    <a:cubicBezTo>
                      <a:pt x="3098" y="1317"/>
                      <a:pt x="2728" y="1"/>
                      <a:pt x="2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3"/>
              <p:cNvSpPr/>
              <p:nvPr/>
            </p:nvSpPr>
            <p:spPr>
              <a:xfrm>
                <a:off x="7066316" y="4057850"/>
                <a:ext cx="145971" cy="203121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4573" extrusionOk="0">
                    <a:moveTo>
                      <a:pt x="2412" y="1"/>
                    </a:moveTo>
                    <a:cubicBezTo>
                      <a:pt x="2401" y="1"/>
                      <a:pt x="2390" y="4"/>
                      <a:pt x="2380" y="10"/>
                    </a:cubicBezTo>
                    <a:cubicBezTo>
                      <a:pt x="2343" y="32"/>
                      <a:pt x="2332" y="74"/>
                      <a:pt x="2353" y="106"/>
                    </a:cubicBezTo>
                    <a:cubicBezTo>
                      <a:pt x="2417" y="238"/>
                      <a:pt x="2465" y="375"/>
                      <a:pt x="2502" y="513"/>
                    </a:cubicBezTo>
                    <a:cubicBezTo>
                      <a:pt x="2105" y="714"/>
                      <a:pt x="1" y="1803"/>
                      <a:pt x="249" y="1988"/>
                    </a:cubicBezTo>
                    <a:cubicBezTo>
                      <a:pt x="436" y="2134"/>
                      <a:pt x="1714" y="2298"/>
                      <a:pt x="2416" y="2298"/>
                    </a:cubicBezTo>
                    <a:cubicBezTo>
                      <a:pt x="2631" y="2298"/>
                      <a:pt x="2791" y="2283"/>
                      <a:pt x="2850" y="2247"/>
                    </a:cubicBezTo>
                    <a:cubicBezTo>
                      <a:pt x="2872" y="2374"/>
                      <a:pt x="2893" y="2506"/>
                      <a:pt x="2909" y="2649"/>
                    </a:cubicBezTo>
                    <a:cubicBezTo>
                      <a:pt x="2517" y="2892"/>
                      <a:pt x="593" y="4081"/>
                      <a:pt x="683" y="4150"/>
                    </a:cubicBezTo>
                    <a:cubicBezTo>
                      <a:pt x="770" y="4215"/>
                      <a:pt x="2608" y="4572"/>
                      <a:pt x="3111" y="4572"/>
                    </a:cubicBezTo>
                    <a:cubicBezTo>
                      <a:pt x="3185" y="4572"/>
                      <a:pt x="3230" y="4564"/>
                      <a:pt x="3236" y="4547"/>
                    </a:cubicBezTo>
                    <a:cubicBezTo>
                      <a:pt x="3273" y="4436"/>
                      <a:pt x="3178" y="3336"/>
                      <a:pt x="3078" y="2844"/>
                    </a:cubicBezTo>
                    <a:cubicBezTo>
                      <a:pt x="2787" y="603"/>
                      <a:pt x="2486" y="63"/>
                      <a:pt x="2475" y="37"/>
                    </a:cubicBezTo>
                    <a:cubicBezTo>
                      <a:pt x="2461" y="15"/>
                      <a:pt x="2436" y="1"/>
                      <a:pt x="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3"/>
              <p:cNvSpPr/>
              <p:nvPr/>
            </p:nvSpPr>
            <p:spPr>
              <a:xfrm>
                <a:off x="6833047" y="4067088"/>
                <a:ext cx="246510" cy="367955"/>
              </a:xfrm>
              <a:custGeom>
                <a:avLst/>
                <a:gdLst/>
                <a:ahLst/>
                <a:cxnLst/>
                <a:rect l="l" t="t" r="r" b="b"/>
                <a:pathLst>
                  <a:path w="5529" h="8284" extrusionOk="0">
                    <a:moveTo>
                      <a:pt x="2828" y="0"/>
                    </a:moveTo>
                    <a:cubicBezTo>
                      <a:pt x="1687" y="0"/>
                      <a:pt x="1" y="2860"/>
                      <a:pt x="1728" y="8114"/>
                    </a:cubicBezTo>
                    <a:cubicBezTo>
                      <a:pt x="1728" y="8114"/>
                      <a:pt x="2191" y="8283"/>
                      <a:pt x="2992" y="8283"/>
                    </a:cubicBezTo>
                    <a:cubicBezTo>
                      <a:pt x="3479" y="8283"/>
                      <a:pt x="4091" y="8220"/>
                      <a:pt x="4799" y="8018"/>
                    </a:cubicBezTo>
                    <a:cubicBezTo>
                      <a:pt x="4799" y="8018"/>
                      <a:pt x="5529" y="1156"/>
                      <a:pt x="3092" y="56"/>
                    </a:cubicBezTo>
                    <a:cubicBezTo>
                      <a:pt x="3009" y="19"/>
                      <a:pt x="2920" y="0"/>
                      <a:pt x="28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3"/>
              <p:cNvSpPr/>
              <p:nvPr/>
            </p:nvSpPr>
            <p:spPr>
              <a:xfrm>
                <a:off x="6853913" y="4396622"/>
                <a:ext cx="235409" cy="41442"/>
              </a:xfrm>
              <a:custGeom>
                <a:avLst/>
                <a:gdLst/>
                <a:ahLst/>
                <a:cxnLst/>
                <a:rect l="l" t="t" r="r" b="b"/>
                <a:pathLst>
                  <a:path w="5280" h="933" extrusionOk="0">
                    <a:moveTo>
                      <a:pt x="5178" y="1"/>
                    </a:moveTo>
                    <a:cubicBezTo>
                      <a:pt x="5164" y="1"/>
                      <a:pt x="5149" y="6"/>
                      <a:pt x="5135" y="18"/>
                    </a:cubicBezTo>
                    <a:cubicBezTo>
                      <a:pt x="4428" y="609"/>
                      <a:pt x="3549" y="794"/>
                      <a:pt x="2726" y="794"/>
                    </a:cubicBezTo>
                    <a:cubicBezTo>
                      <a:pt x="1363" y="794"/>
                      <a:pt x="153" y="287"/>
                      <a:pt x="133" y="277"/>
                    </a:cubicBezTo>
                    <a:cubicBezTo>
                      <a:pt x="123" y="272"/>
                      <a:pt x="113" y="270"/>
                      <a:pt x="104" y="270"/>
                    </a:cubicBezTo>
                    <a:cubicBezTo>
                      <a:pt x="37" y="270"/>
                      <a:pt x="1" y="377"/>
                      <a:pt x="75" y="409"/>
                    </a:cubicBezTo>
                    <a:cubicBezTo>
                      <a:pt x="96" y="414"/>
                      <a:pt x="1328" y="933"/>
                      <a:pt x="2724" y="933"/>
                    </a:cubicBezTo>
                    <a:cubicBezTo>
                      <a:pt x="3575" y="933"/>
                      <a:pt x="4485" y="742"/>
                      <a:pt x="5225" y="124"/>
                    </a:cubicBezTo>
                    <a:cubicBezTo>
                      <a:pt x="5279" y="77"/>
                      <a:pt x="5234" y="1"/>
                      <a:pt x="5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3"/>
              <p:cNvSpPr/>
              <p:nvPr/>
            </p:nvSpPr>
            <p:spPr>
              <a:xfrm>
                <a:off x="6702859" y="4417587"/>
                <a:ext cx="83017" cy="66138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489" extrusionOk="0">
                    <a:moveTo>
                      <a:pt x="296" y="1"/>
                    </a:moveTo>
                    <a:lnTo>
                      <a:pt x="0" y="1476"/>
                    </a:lnTo>
                    <a:cubicBezTo>
                      <a:pt x="12" y="1484"/>
                      <a:pt x="36" y="1488"/>
                      <a:pt x="70" y="1488"/>
                    </a:cubicBezTo>
                    <a:cubicBezTo>
                      <a:pt x="355" y="1488"/>
                      <a:pt x="1335" y="1195"/>
                      <a:pt x="1581" y="1143"/>
                    </a:cubicBezTo>
                    <a:cubicBezTo>
                      <a:pt x="1861" y="1084"/>
                      <a:pt x="296" y="1"/>
                      <a:pt x="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3"/>
              <p:cNvSpPr/>
              <p:nvPr/>
            </p:nvSpPr>
            <p:spPr>
              <a:xfrm>
                <a:off x="7171002" y="4417587"/>
                <a:ext cx="83017" cy="66138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489" extrusionOk="0">
                    <a:moveTo>
                      <a:pt x="1560" y="1"/>
                    </a:moveTo>
                    <a:cubicBezTo>
                      <a:pt x="1560" y="1"/>
                      <a:pt x="0" y="1084"/>
                      <a:pt x="275" y="1143"/>
                    </a:cubicBezTo>
                    <a:cubicBezTo>
                      <a:pt x="526" y="1195"/>
                      <a:pt x="1506" y="1488"/>
                      <a:pt x="1792" y="1488"/>
                    </a:cubicBezTo>
                    <a:cubicBezTo>
                      <a:pt x="1825" y="1488"/>
                      <a:pt x="1849" y="1484"/>
                      <a:pt x="1861" y="1476"/>
                    </a:cubicBezTo>
                    <a:lnTo>
                      <a:pt x="15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3"/>
              <p:cNvSpPr/>
              <p:nvPr/>
            </p:nvSpPr>
            <p:spPr>
              <a:xfrm>
                <a:off x="7444174" y="4185639"/>
                <a:ext cx="143118" cy="110067"/>
              </a:xfrm>
              <a:custGeom>
                <a:avLst/>
                <a:gdLst/>
                <a:ahLst/>
                <a:cxnLst/>
                <a:rect l="l" t="t" r="r" b="b"/>
                <a:pathLst>
                  <a:path w="3210" h="2478" extrusionOk="0">
                    <a:moveTo>
                      <a:pt x="1517" y="0"/>
                    </a:moveTo>
                    <a:cubicBezTo>
                      <a:pt x="705" y="0"/>
                      <a:pt x="196" y="533"/>
                      <a:pt x="107" y="924"/>
                    </a:cubicBezTo>
                    <a:cubicBezTo>
                      <a:pt x="1" y="1368"/>
                      <a:pt x="1111" y="1633"/>
                      <a:pt x="1111" y="1633"/>
                    </a:cubicBezTo>
                    <a:cubicBezTo>
                      <a:pt x="1111" y="1633"/>
                      <a:pt x="1405" y="1216"/>
                      <a:pt x="1627" y="1216"/>
                    </a:cubicBezTo>
                    <a:cubicBezTo>
                      <a:pt x="1653" y="1216"/>
                      <a:pt x="1679" y="1222"/>
                      <a:pt x="1703" y="1236"/>
                    </a:cubicBezTo>
                    <a:cubicBezTo>
                      <a:pt x="1925" y="1368"/>
                      <a:pt x="1798" y="2283"/>
                      <a:pt x="2068" y="2426"/>
                    </a:cubicBezTo>
                    <a:cubicBezTo>
                      <a:pt x="2129" y="2458"/>
                      <a:pt x="2218" y="2477"/>
                      <a:pt x="2319" y="2477"/>
                    </a:cubicBezTo>
                    <a:cubicBezTo>
                      <a:pt x="2664" y="2477"/>
                      <a:pt x="3154" y="2253"/>
                      <a:pt x="3178" y="1553"/>
                    </a:cubicBezTo>
                    <a:cubicBezTo>
                      <a:pt x="3210" y="655"/>
                      <a:pt x="2829" y="184"/>
                      <a:pt x="1830" y="25"/>
                    </a:cubicBezTo>
                    <a:cubicBezTo>
                      <a:pt x="1721" y="8"/>
                      <a:pt x="1617" y="0"/>
                      <a:pt x="1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3"/>
              <p:cNvSpPr/>
              <p:nvPr/>
            </p:nvSpPr>
            <p:spPr>
              <a:xfrm>
                <a:off x="7415684" y="4292641"/>
                <a:ext cx="53056" cy="46327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043" extrusionOk="0">
                    <a:moveTo>
                      <a:pt x="333" y="1"/>
                    </a:moveTo>
                    <a:cubicBezTo>
                      <a:pt x="301" y="138"/>
                      <a:pt x="0" y="979"/>
                      <a:pt x="0" y="979"/>
                    </a:cubicBezTo>
                    <a:cubicBezTo>
                      <a:pt x="0" y="979"/>
                      <a:pt x="472" y="1042"/>
                      <a:pt x="806" y="1042"/>
                    </a:cubicBezTo>
                    <a:cubicBezTo>
                      <a:pt x="973" y="1042"/>
                      <a:pt x="1105" y="1027"/>
                      <a:pt x="1126" y="979"/>
                    </a:cubicBezTo>
                    <a:cubicBezTo>
                      <a:pt x="1190" y="836"/>
                      <a:pt x="333" y="1"/>
                      <a:pt x="3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3"/>
              <p:cNvSpPr/>
              <p:nvPr/>
            </p:nvSpPr>
            <p:spPr>
              <a:xfrm>
                <a:off x="7378411" y="4344787"/>
                <a:ext cx="62285" cy="52146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74" extrusionOk="0">
                    <a:moveTo>
                      <a:pt x="720" y="1"/>
                    </a:moveTo>
                    <a:cubicBezTo>
                      <a:pt x="603" y="201"/>
                      <a:pt x="492" y="334"/>
                      <a:pt x="54" y="688"/>
                    </a:cubicBezTo>
                    <a:cubicBezTo>
                      <a:pt x="1" y="731"/>
                      <a:pt x="916" y="1174"/>
                      <a:pt x="1195" y="1174"/>
                    </a:cubicBezTo>
                    <a:cubicBezTo>
                      <a:pt x="1224" y="1174"/>
                      <a:pt x="1246" y="1169"/>
                      <a:pt x="1259" y="1158"/>
                    </a:cubicBezTo>
                    <a:cubicBezTo>
                      <a:pt x="1396" y="1047"/>
                      <a:pt x="720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3"/>
              <p:cNvSpPr/>
              <p:nvPr/>
            </p:nvSpPr>
            <p:spPr>
              <a:xfrm>
                <a:off x="7319202" y="4383785"/>
                <a:ext cx="46279" cy="54278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222" extrusionOk="0">
                    <a:moveTo>
                      <a:pt x="2" y="122"/>
                    </a:moveTo>
                    <a:cubicBezTo>
                      <a:pt x="2" y="122"/>
                      <a:pt x="2" y="122"/>
                      <a:pt x="2" y="122"/>
                    </a:cubicBezTo>
                    <a:cubicBezTo>
                      <a:pt x="1" y="123"/>
                      <a:pt x="2" y="123"/>
                      <a:pt x="5" y="124"/>
                    </a:cubicBezTo>
                    <a:lnTo>
                      <a:pt x="5" y="124"/>
                    </a:lnTo>
                    <a:cubicBezTo>
                      <a:pt x="4" y="122"/>
                      <a:pt x="3" y="122"/>
                      <a:pt x="2" y="122"/>
                    </a:cubicBezTo>
                    <a:close/>
                    <a:moveTo>
                      <a:pt x="1038" y="0"/>
                    </a:moveTo>
                    <a:lnTo>
                      <a:pt x="1038" y="0"/>
                    </a:lnTo>
                    <a:cubicBezTo>
                      <a:pt x="869" y="82"/>
                      <a:pt x="208" y="125"/>
                      <a:pt x="40" y="125"/>
                    </a:cubicBezTo>
                    <a:cubicBezTo>
                      <a:pt x="23" y="125"/>
                      <a:pt x="11" y="125"/>
                      <a:pt x="5" y="124"/>
                    </a:cubicBezTo>
                    <a:lnTo>
                      <a:pt x="5" y="124"/>
                    </a:lnTo>
                    <a:cubicBezTo>
                      <a:pt x="54" y="178"/>
                      <a:pt x="557" y="1222"/>
                      <a:pt x="848" y="1222"/>
                    </a:cubicBezTo>
                    <a:cubicBezTo>
                      <a:pt x="1022" y="1216"/>
                      <a:pt x="1038" y="0"/>
                      <a:pt x="1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3"/>
              <p:cNvSpPr/>
              <p:nvPr/>
            </p:nvSpPr>
            <p:spPr>
              <a:xfrm>
                <a:off x="7010451" y="4258661"/>
                <a:ext cx="15159" cy="2394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539" extrusionOk="0">
                    <a:moveTo>
                      <a:pt x="191" y="0"/>
                    </a:moveTo>
                    <a:cubicBezTo>
                      <a:pt x="143" y="0"/>
                      <a:pt x="94" y="54"/>
                      <a:pt x="128" y="110"/>
                    </a:cubicBezTo>
                    <a:cubicBezTo>
                      <a:pt x="175" y="158"/>
                      <a:pt x="191" y="232"/>
                      <a:pt x="175" y="295"/>
                    </a:cubicBezTo>
                    <a:cubicBezTo>
                      <a:pt x="149" y="348"/>
                      <a:pt x="107" y="385"/>
                      <a:pt x="54" y="401"/>
                    </a:cubicBezTo>
                    <a:cubicBezTo>
                      <a:pt x="17" y="412"/>
                      <a:pt x="1" y="449"/>
                      <a:pt x="11" y="486"/>
                    </a:cubicBezTo>
                    <a:cubicBezTo>
                      <a:pt x="17" y="517"/>
                      <a:pt x="43" y="539"/>
                      <a:pt x="75" y="539"/>
                    </a:cubicBezTo>
                    <a:cubicBezTo>
                      <a:pt x="85" y="539"/>
                      <a:pt x="91" y="533"/>
                      <a:pt x="96" y="533"/>
                    </a:cubicBezTo>
                    <a:cubicBezTo>
                      <a:pt x="191" y="502"/>
                      <a:pt x="265" y="433"/>
                      <a:pt x="307" y="343"/>
                    </a:cubicBezTo>
                    <a:cubicBezTo>
                      <a:pt x="339" y="253"/>
                      <a:pt x="318" y="147"/>
                      <a:pt x="244" y="31"/>
                    </a:cubicBezTo>
                    <a:cubicBezTo>
                      <a:pt x="230" y="9"/>
                      <a:pt x="210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3"/>
              <p:cNvSpPr/>
              <p:nvPr/>
            </p:nvSpPr>
            <p:spPr>
              <a:xfrm>
                <a:off x="6991503" y="4243959"/>
                <a:ext cx="16630" cy="23897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38" extrusionOk="0">
                    <a:moveTo>
                      <a:pt x="219" y="0"/>
                    </a:moveTo>
                    <a:cubicBezTo>
                      <a:pt x="170" y="0"/>
                      <a:pt x="125" y="53"/>
                      <a:pt x="161" y="108"/>
                    </a:cubicBezTo>
                    <a:cubicBezTo>
                      <a:pt x="204" y="161"/>
                      <a:pt x="220" y="230"/>
                      <a:pt x="209" y="299"/>
                    </a:cubicBezTo>
                    <a:cubicBezTo>
                      <a:pt x="183" y="346"/>
                      <a:pt x="140" y="383"/>
                      <a:pt x="87" y="404"/>
                    </a:cubicBezTo>
                    <a:cubicBezTo>
                      <a:pt x="1" y="414"/>
                      <a:pt x="17" y="537"/>
                      <a:pt x="99" y="537"/>
                    </a:cubicBezTo>
                    <a:cubicBezTo>
                      <a:pt x="102" y="537"/>
                      <a:pt x="105" y="537"/>
                      <a:pt x="109" y="536"/>
                    </a:cubicBezTo>
                    <a:lnTo>
                      <a:pt x="130" y="536"/>
                    </a:lnTo>
                    <a:cubicBezTo>
                      <a:pt x="220" y="505"/>
                      <a:pt x="299" y="436"/>
                      <a:pt x="336" y="346"/>
                    </a:cubicBezTo>
                    <a:cubicBezTo>
                      <a:pt x="373" y="256"/>
                      <a:pt x="352" y="151"/>
                      <a:pt x="278" y="34"/>
                    </a:cubicBezTo>
                    <a:cubicBezTo>
                      <a:pt x="262" y="10"/>
                      <a:pt x="240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3"/>
              <p:cNvSpPr/>
              <p:nvPr/>
            </p:nvSpPr>
            <p:spPr>
              <a:xfrm>
                <a:off x="6990343" y="4165384"/>
                <a:ext cx="20152" cy="2354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30" extrusionOk="0">
                    <a:moveTo>
                      <a:pt x="102" y="1"/>
                    </a:moveTo>
                    <a:cubicBezTo>
                      <a:pt x="31" y="1"/>
                      <a:pt x="1" y="109"/>
                      <a:pt x="76" y="138"/>
                    </a:cubicBezTo>
                    <a:cubicBezTo>
                      <a:pt x="145" y="154"/>
                      <a:pt x="198" y="201"/>
                      <a:pt x="230" y="259"/>
                    </a:cubicBezTo>
                    <a:cubicBezTo>
                      <a:pt x="235" y="318"/>
                      <a:pt x="224" y="370"/>
                      <a:pt x="193" y="418"/>
                    </a:cubicBezTo>
                    <a:cubicBezTo>
                      <a:pt x="161" y="460"/>
                      <a:pt x="193" y="529"/>
                      <a:pt x="251" y="529"/>
                    </a:cubicBezTo>
                    <a:cubicBezTo>
                      <a:pt x="272" y="529"/>
                      <a:pt x="293" y="513"/>
                      <a:pt x="304" y="497"/>
                    </a:cubicBezTo>
                    <a:cubicBezTo>
                      <a:pt x="452" y="318"/>
                      <a:pt x="351" y="48"/>
                      <a:pt x="129" y="6"/>
                    </a:cubicBezTo>
                    <a:cubicBezTo>
                      <a:pt x="120" y="2"/>
                      <a:pt x="111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3"/>
              <p:cNvSpPr/>
              <p:nvPr/>
            </p:nvSpPr>
            <p:spPr>
              <a:xfrm>
                <a:off x="6986910" y="4195366"/>
                <a:ext cx="16541" cy="23364"/>
              </a:xfrm>
              <a:custGeom>
                <a:avLst/>
                <a:gdLst/>
                <a:ahLst/>
                <a:cxnLst/>
                <a:rect l="l" t="t" r="r" b="b"/>
                <a:pathLst>
                  <a:path w="371" h="526" extrusionOk="0">
                    <a:moveTo>
                      <a:pt x="95" y="1"/>
                    </a:moveTo>
                    <a:cubicBezTo>
                      <a:pt x="27" y="1"/>
                      <a:pt x="0" y="102"/>
                      <a:pt x="74" y="134"/>
                    </a:cubicBezTo>
                    <a:cubicBezTo>
                      <a:pt x="138" y="150"/>
                      <a:pt x="190" y="198"/>
                      <a:pt x="222" y="261"/>
                    </a:cubicBezTo>
                    <a:cubicBezTo>
                      <a:pt x="227" y="314"/>
                      <a:pt x="212" y="372"/>
                      <a:pt x="180" y="414"/>
                    </a:cubicBezTo>
                    <a:cubicBezTo>
                      <a:pt x="159" y="446"/>
                      <a:pt x="164" y="488"/>
                      <a:pt x="196" y="515"/>
                    </a:cubicBezTo>
                    <a:cubicBezTo>
                      <a:pt x="206" y="520"/>
                      <a:pt x="222" y="525"/>
                      <a:pt x="238" y="525"/>
                    </a:cubicBezTo>
                    <a:cubicBezTo>
                      <a:pt x="259" y="525"/>
                      <a:pt x="275" y="515"/>
                      <a:pt x="291" y="499"/>
                    </a:cubicBezTo>
                    <a:cubicBezTo>
                      <a:pt x="349" y="420"/>
                      <a:pt x="370" y="325"/>
                      <a:pt x="354" y="224"/>
                    </a:cubicBezTo>
                    <a:cubicBezTo>
                      <a:pt x="317" y="118"/>
                      <a:pt x="233" y="39"/>
                      <a:pt x="127" y="7"/>
                    </a:cubicBezTo>
                    <a:cubicBezTo>
                      <a:pt x="116" y="3"/>
                      <a:pt x="105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007107" y="4223260"/>
                <a:ext cx="15872" cy="24341"/>
              </a:xfrm>
              <a:custGeom>
                <a:avLst/>
                <a:gdLst/>
                <a:ahLst/>
                <a:cxnLst/>
                <a:rect l="l" t="t" r="r" b="b"/>
                <a:pathLst>
                  <a:path w="356" h="548" extrusionOk="0">
                    <a:moveTo>
                      <a:pt x="103" y="0"/>
                    </a:moveTo>
                    <a:cubicBezTo>
                      <a:pt x="42" y="0"/>
                      <a:pt x="0" y="87"/>
                      <a:pt x="65" y="130"/>
                    </a:cubicBezTo>
                    <a:cubicBezTo>
                      <a:pt x="166" y="204"/>
                      <a:pt x="219" y="273"/>
                      <a:pt x="219" y="331"/>
                    </a:cubicBezTo>
                    <a:cubicBezTo>
                      <a:pt x="219" y="368"/>
                      <a:pt x="197" y="400"/>
                      <a:pt x="171" y="421"/>
                    </a:cubicBezTo>
                    <a:cubicBezTo>
                      <a:pt x="139" y="447"/>
                      <a:pt x="134" y="490"/>
                      <a:pt x="155" y="521"/>
                    </a:cubicBezTo>
                    <a:cubicBezTo>
                      <a:pt x="171" y="537"/>
                      <a:pt x="192" y="548"/>
                      <a:pt x="213" y="548"/>
                    </a:cubicBezTo>
                    <a:cubicBezTo>
                      <a:pt x="229" y="548"/>
                      <a:pt x="240" y="543"/>
                      <a:pt x="256" y="537"/>
                    </a:cubicBezTo>
                    <a:cubicBezTo>
                      <a:pt x="319" y="484"/>
                      <a:pt x="356" y="410"/>
                      <a:pt x="356" y="331"/>
                    </a:cubicBezTo>
                    <a:cubicBezTo>
                      <a:pt x="356" y="225"/>
                      <a:pt x="287" y="120"/>
                      <a:pt x="145" y="14"/>
                    </a:cubicBezTo>
                    <a:cubicBezTo>
                      <a:pt x="130" y="4"/>
                      <a:pt x="116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010719" y="4192879"/>
                <a:ext cx="14891" cy="24208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45" extrusionOk="0">
                    <a:moveTo>
                      <a:pt x="80" y="1"/>
                    </a:moveTo>
                    <a:cubicBezTo>
                      <a:pt x="57" y="1"/>
                      <a:pt x="34" y="12"/>
                      <a:pt x="21" y="32"/>
                    </a:cubicBezTo>
                    <a:cubicBezTo>
                      <a:pt x="0" y="63"/>
                      <a:pt x="5" y="106"/>
                      <a:pt x="37" y="127"/>
                    </a:cubicBezTo>
                    <a:cubicBezTo>
                      <a:pt x="143" y="196"/>
                      <a:pt x="196" y="270"/>
                      <a:pt x="196" y="328"/>
                    </a:cubicBezTo>
                    <a:cubicBezTo>
                      <a:pt x="196" y="365"/>
                      <a:pt x="175" y="396"/>
                      <a:pt x="148" y="418"/>
                    </a:cubicBezTo>
                    <a:cubicBezTo>
                      <a:pt x="116" y="439"/>
                      <a:pt x="111" y="486"/>
                      <a:pt x="132" y="518"/>
                    </a:cubicBezTo>
                    <a:cubicBezTo>
                      <a:pt x="148" y="534"/>
                      <a:pt x="169" y="544"/>
                      <a:pt x="190" y="544"/>
                    </a:cubicBezTo>
                    <a:cubicBezTo>
                      <a:pt x="201" y="544"/>
                      <a:pt x="217" y="539"/>
                      <a:pt x="227" y="534"/>
                    </a:cubicBezTo>
                    <a:cubicBezTo>
                      <a:pt x="291" y="486"/>
                      <a:pt x="333" y="412"/>
                      <a:pt x="333" y="333"/>
                    </a:cubicBezTo>
                    <a:cubicBezTo>
                      <a:pt x="333" y="222"/>
                      <a:pt x="264" y="116"/>
                      <a:pt x="122" y="16"/>
                    </a:cubicBezTo>
                    <a:cubicBezTo>
                      <a:pt x="109" y="5"/>
                      <a:pt x="95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6740578" y="3758165"/>
                <a:ext cx="59209" cy="58986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328" extrusionOk="0">
                    <a:moveTo>
                      <a:pt x="661" y="1"/>
                    </a:moveTo>
                    <a:cubicBezTo>
                      <a:pt x="296" y="1"/>
                      <a:pt x="0" y="297"/>
                      <a:pt x="0" y="662"/>
                    </a:cubicBezTo>
                    <a:cubicBezTo>
                      <a:pt x="0" y="1026"/>
                      <a:pt x="296" y="1328"/>
                      <a:pt x="661" y="1328"/>
                    </a:cubicBezTo>
                    <a:cubicBezTo>
                      <a:pt x="1026" y="1328"/>
                      <a:pt x="1327" y="1026"/>
                      <a:pt x="1327" y="662"/>
                    </a:cubicBezTo>
                    <a:cubicBezTo>
                      <a:pt x="1327" y="297"/>
                      <a:pt x="1026" y="1"/>
                      <a:pt x="6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133506" y="3758165"/>
                <a:ext cx="59209" cy="58986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328" extrusionOk="0">
                    <a:moveTo>
                      <a:pt x="661" y="1"/>
                    </a:moveTo>
                    <a:cubicBezTo>
                      <a:pt x="297" y="1"/>
                      <a:pt x="1" y="297"/>
                      <a:pt x="1" y="662"/>
                    </a:cubicBezTo>
                    <a:cubicBezTo>
                      <a:pt x="1" y="1026"/>
                      <a:pt x="297" y="1328"/>
                      <a:pt x="661" y="1328"/>
                    </a:cubicBezTo>
                    <a:cubicBezTo>
                      <a:pt x="1032" y="1328"/>
                      <a:pt x="1328" y="1026"/>
                      <a:pt x="1328" y="662"/>
                    </a:cubicBezTo>
                    <a:cubicBezTo>
                      <a:pt x="1328" y="297"/>
                      <a:pt x="1032" y="1"/>
                      <a:pt x="6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Plus Sign 6">
            <a:extLst>
              <a:ext uri="{FF2B5EF4-FFF2-40B4-BE49-F238E27FC236}">
                <a16:creationId xmlns:a16="http://schemas.microsoft.com/office/drawing/2014/main" xmlns="" id="{6BC678CC-80BD-4D2C-BF72-50B6D4FBB1DC}"/>
              </a:ext>
            </a:extLst>
          </p:cNvPr>
          <p:cNvSpPr/>
          <p:nvPr/>
        </p:nvSpPr>
        <p:spPr>
          <a:xfrm>
            <a:off x="5536640" y="246117"/>
            <a:ext cx="278563" cy="250012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68" name="Google Shape;1668;p33"/>
          <p:cNvGrpSpPr/>
          <p:nvPr/>
        </p:nvGrpSpPr>
        <p:grpSpPr>
          <a:xfrm>
            <a:off x="2982565" y="617057"/>
            <a:ext cx="223202" cy="253961"/>
            <a:chOff x="1151521" y="1179691"/>
            <a:chExt cx="223202" cy="253961"/>
          </a:xfrm>
        </p:grpSpPr>
        <p:sp>
          <p:nvSpPr>
            <p:cNvPr id="1669" name="Google Shape;1669;p33"/>
            <p:cNvSpPr/>
            <p:nvPr/>
          </p:nvSpPr>
          <p:spPr>
            <a:xfrm>
              <a:off x="1151521" y="1179691"/>
              <a:ext cx="223202" cy="253961"/>
            </a:xfrm>
            <a:custGeom>
              <a:avLst/>
              <a:gdLst/>
              <a:ahLst/>
              <a:cxnLst/>
              <a:rect l="l" t="t" r="r" b="b"/>
              <a:pathLst>
                <a:path w="2264" h="2576" extrusionOk="0">
                  <a:moveTo>
                    <a:pt x="936" y="1"/>
                  </a:moveTo>
                  <a:lnTo>
                    <a:pt x="714" y="926"/>
                  </a:lnTo>
                  <a:lnTo>
                    <a:pt x="1" y="1301"/>
                  </a:lnTo>
                  <a:lnTo>
                    <a:pt x="788" y="1629"/>
                  </a:lnTo>
                  <a:lnTo>
                    <a:pt x="788" y="2576"/>
                  </a:lnTo>
                  <a:lnTo>
                    <a:pt x="1460" y="1962"/>
                  </a:lnTo>
                  <a:lnTo>
                    <a:pt x="2210" y="2179"/>
                  </a:lnTo>
                  <a:lnTo>
                    <a:pt x="1930" y="1370"/>
                  </a:lnTo>
                  <a:lnTo>
                    <a:pt x="2263" y="693"/>
                  </a:lnTo>
                  <a:lnTo>
                    <a:pt x="1444" y="7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1151817" y="1179691"/>
              <a:ext cx="222611" cy="253961"/>
            </a:xfrm>
            <a:custGeom>
              <a:avLst/>
              <a:gdLst/>
              <a:ahLst/>
              <a:cxnLst/>
              <a:rect l="l" t="t" r="r" b="b"/>
              <a:pathLst>
                <a:path w="2258" h="2576" extrusionOk="0">
                  <a:moveTo>
                    <a:pt x="931" y="1"/>
                  </a:moveTo>
                  <a:lnTo>
                    <a:pt x="714" y="926"/>
                  </a:lnTo>
                  <a:lnTo>
                    <a:pt x="0" y="1301"/>
                  </a:lnTo>
                  <a:lnTo>
                    <a:pt x="783" y="1629"/>
                  </a:lnTo>
                  <a:lnTo>
                    <a:pt x="783" y="2576"/>
                  </a:lnTo>
                  <a:lnTo>
                    <a:pt x="1459" y="1962"/>
                  </a:lnTo>
                  <a:lnTo>
                    <a:pt x="2205" y="2179"/>
                  </a:lnTo>
                  <a:lnTo>
                    <a:pt x="1925" y="1370"/>
                  </a:lnTo>
                  <a:lnTo>
                    <a:pt x="2258" y="693"/>
                  </a:lnTo>
                  <a:lnTo>
                    <a:pt x="2258" y="693"/>
                  </a:lnTo>
                  <a:lnTo>
                    <a:pt x="1438" y="74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Nhóm 2">
            <a:extLst>
              <a:ext uri="{FF2B5EF4-FFF2-40B4-BE49-F238E27FC236}">
                <a16:creationId xmlns:a16="http://schemas.microsoft.com/office/drawing/2014/main" xmlns="" id="{3F5CAF96-2B60-48A6-8741-1BFC78B2979F}"/>
              </a:ext>
            </a:extLst>
          </p:cNvPr>
          <p:cNvGrpSpPr/>
          <p:nvPr/>
        </p:nvGrpSpPr>
        <p:grpSpPr>
          <a:xfrm>
            <a:off x="1782489" y="3948934"/>
            <a:ext cx="6379968" cy="964456"/>
            <a:chOff x="1013730" y="1921079"/>
            <a:chExt cx="6402692" cy="964456"/>
          </a:xfrm>
        </p:grpSpPr>
        <p:sp>
          <p:nvSpPr>
            <p:cNvPr id="174" name="Hộp Văn bản 3">
              <a:extLst>
                <a:ext uri="{FF2B5EF4-FFF2-40B4-BE49-F238E27FC236}">
                  <a16:creationId xmlns:a16="http://schemas.microsoft.com/office/drawing/2014/main" xmlns="" id="{1119B8B0-9AE0-4B46-BCBD-7109259E924A}"/>
                </a:ext>
              </a:extLst>
            </p:cNvPr>
            <p:cNvSpPr txBox="1"/>
            <p:nvPr/>
          </p:nvSpPr>
          <p:spPr>
            <a:xfrm>
              <a:off x="1954636" y="1921079"/>
              <a:ext cx="261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175" name="Hộp Văn bản 4">
              <a:extLst>
                <a:ext uri="{FF2B5EF4-FFF2-40B4-BE49-F238E27FC236}">
                  <a16:creationId xmlns:a16="http://schemas.microsoft.com/office/drawing/2014/main" xmlns="" id="{5C6638C3-A557-4CB2-8B63-41697AB2438F}"/>
                </a:ext>
              </a:extLst>
            </p:cNvPr>
            <p:cNvSpPr txBox="1"/>
            <p:nvPr/>
          </p:nvSpPr>
          <p:spPr>
            <a:xfrm>
              <a:off x="1978465" y="2490408"/>
              <a:ext cx="2610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Hộp Văn bản 5">
                  <a:extLst>
                    <a:ext uri="{FF2B5EF4-FFF2-40B4-BE49-F238E27FC236}">
                      <a16:creationId xmlns:a16="http://schemas.microsoft.com/office/drawing/2014/main" xmlns="" id="{16BA0044-E586-4A6D-B277-7379F15221D2}"/>
                    </a:ext>
                  </a:extLst>
                </p:cNvPr>
                <p:cNvSpPr txBox="1"/>
                <p:nvPr/>
              </p:nvSpPr>
              <p:spPr>
                <a:xfrm>
                  <a:off x="3919611" y="1950941"/>
                  <a:ext cx="3496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……………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𝐜𝐡</m:t>
                      </m:r>
                    </m:oMath>
                  </a14:m>
                  <a:endParaRPr 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6" name="Hộp Văn bản 5">
                  <a:extLst>
                    <a:ext uri="{FF2B5EF4-FFF2-40B4-BE49-F238E27FC236}">
                      <a16:creationId xmlns:a16="http://schemas.microsoft.com/office/drawing/2014/main" id="{16BA0044-E586-4A6D-B277-7379F1522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611" y="1950941"/>
                  <a:ext cx="349681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99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Hộp Văn bản 7">
                  <a:extLst>
                    <a:ext uri="{FF2B5EF4-FFF2-40B4-BE49-F238E27FC236}">
                      <a16:creationId xmlns:a16="http://schemas.microsoft.com/office/drawing/2014/main" xmlns="" id="{A5F5F0F2-D32B-47B1-8E08-6635EED0ABDE}"/>
                    </a:ext>
                  </a:extLst>
                </p:cNvPr>
                <p:cNvSpPr txBox="1"/>
                <p:nvPr/>
              </p:nvSpPr>
              <p:spPr>
                <a:xfrm>
                  <a:off x="3919611" y="2516203"/>
                  <a:ext cx="3496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……………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𝐜𝐡</m:t>
                      </m:r>
                    </m:oMath>
                  </a14:m>
                  <a:endParaRPr 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7" name="Hộp Văn bản 7">
                  <a:extLst>
                    <a:ext uri="{FF2B5EF4-FFF2-40B4-BE49-F238E27FC236}">
                      <a16:creationId xmlns:a16="http://schemas.microsoft.com/office/drawing/2014/main" id="{A5F5F0F2-D32B-47B1-8E08-6635EED0A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611" y="2516203"/>
                  <a:ext cx="349681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9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8" name="Đường nối Thẳng 9">
              <a:extLst>
                <a:ext uri="{FF2B5EF4-FFF2-40B4-BE49-F238E27FC236}">
                  <a16:creationId xmlns:a16="http://schemas.microsoft.com/office/drawing/2014/main" xmlns="" id="{8609A799-0BE7-450C-9199-A66DE72B1EBB}"/>
                </a:ext>
              </a:extLst>
            </p:cNvPr>
            <p:cNvCxnSpPr>
              <a:cxnSpLocks/>
              <a:endCxn id="174" idx="1"/>
            </p:cNvCxnSpPr>
            <p:nvPr/>
          </p:nvCxnSpPr>
          <p:spPr>
            <a:xfrm flipV="1">
              <a:off x="1064437" y="2105745"/>
              <a:ext cx="890199" cy="2107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Đường nối Thẳng 13">
              <a:extLst>
                <a:ext uri="{FF2B5EF4-FFF2-40B4-BE49-F238E27FC236}">
                  <a16:creationId xmlns:a16="http://schemas.microsoft.com/office/drawing/2014/main" xmlns="" id="{EA372C22-3ECD-49BA-9DC1-92C4CA2EF8BC}"/>
                </a:ext>
              </a:extLst>
            </p:cNvPr>
            <p:cNvCxnSpPr>
              <a:endCxn id="175" idx="1"/>
            </p:cNvCxnSpPr>
            <p:nvPr/>
          </p:nvCxnSpPr>
          <p:spPr>
            <a:xfrm>
              <a:off x="1013730" y="2312841"/>
              <a:ext cx="964735" cy="3622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4" grpId="0"/>
      <p:bldP spid="1637" grpId="0" animBg="1"/>
      <p:bldP spid="1666" grpId="0" animBg="1"/>
      <p:bldP spid="1667" grpId="0" animBg="1"/>
      <p:bldP spid="17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35"/>
          <p:cNvSpPr txBox="1">
            <a:spLocks noGrp="1"/>
          </p:cNvSpPr>
          <p:nvPr>
            <p:ph type="title"/>
          </p:nvPr>
        </p:nvSpPr>
        <p:spPr>
          <a:xfrm>
            <a:off x="727182" y="718501"/>
            <a:ext cx="2682160" cy="436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Sơ đồ hình cây</a:t>
            </a:r>
            <a:endParaRPr sz="2000" b="1" dirty="0"/>
          </a:p>
        </p:txBody>
      </p:sp>
      <p:grpSp>
        <p:nvGrpSpPr>
          <p:cNvPr id="1865" name="Google Shape;1865;p35"/>
          <p:cNvGrpSpPr/>
          <p:nvPr/>
        </p:nvGrpSpPr>
        <p:grpSpPr>
          <a:xfrm>
            <a:off x="7033593" y="747900"/>
            <a:ext cx="914395" cy="581873"/>
            <a:chOff x="7273653" y="671700"/>
            <a:chExt cx="914395" cy="581873"/>
          </a:xfrm>
        </p:grpSpPr>
        <p:sp>
          <p:nvSpPr>
            <p:cNvPr id="1866" name="Google Shape;1866;p35"/>
            <p:cNvSpPr/>
            <p:nvPr/>
          </p:nvSpPr>
          <p:spPr>
            <a:xfrm>
              <a:off x="7273725" y="671700"/>
              <a:ext cx="914250" cy="581873"/>
            </a:xfrm>
            <a:custGeom>
              <a:avLst/>
              <a:gdLst/>
              <a:ahLst/>
              <a:cxnLst/>
              <a:rect l="l" t="t" r="r" b="b"/>
              <a:pathLst>
                <a:path w="31543" h="19746" extrusionOk="0">
                  <a:moveTo>
                    <a:pt x="18345" y="1"/>
                  </a:moveTo>
                  <a:cubicBezTo>
                    <a:pt x="12367" y="1"/>
                    <a:pt x="6424" y="512"/>
                    <a:pt x="6424" y="512"/>
                  </a:cubicBezTo>
                  <a:cubicBezTo>
                    <a:pt x="4124" y="781"/>
                    <a:pt x="2496" y="1881"/>
                    <a:pt x="1460" y="3388"/>
                  </a:cubicBezTo>
                  <a:cubicBezTo>
                    <a:pt x="952" y="4138"/>
                    <a:pt x="582" y="4968"/>
                    <a:pt x="360" y="5846"/>
                  </a:cubicBezTo>
                  <a:cubicBezTo>
                    <a:pt x="96" y="6872"/>
                    <a:pt x="0" y="7934"/>
                    <a:pt x="74" y="8987"/>
                  </a:cubicBezTo>
                  <a:cubicBezTo>
                    <a:pt x="138" y="9975"/>
                    <a:pt x="344" y="10943"/>
                    <a:pt x="693" y="11868"/>
                  </a:cubicBezTo>
                  <a:cubicBezTo>
                    <a:pt x="1063" y="12867"/>
                    <a:pt x="1602" y="13776"/>
                    <a:pt x="2279" y="14511"/>
                  </a:cubicBezTo>
                  <a:cubicBezTo>
                    <a:pt x="3257" y="15574"/>
                    <a:pt x="4531" y="16277"/>
                    <a:pt x="6070" y="16367"/>
                  </a:cubicBezTo>
                  <a:cubicBezTo>
                    <a:pt x="8412" y="16505"/>
                    <a:pt x="14312" y="16928"/>
                    <a:pt x="14312" y="16928"/>
                  </a:cubicBezTo>
                  <a:cubicBezTo>
                    <a:pt x="14312" y="16928"/>
                    <a:pt x="15396" y="19719"/>
                    <a:pt x="16332" y="19745"/>
                  </a:cubicBezTo>
                  <a:cubicBezTo>
                    <a:pt x="16340" y="19746"/>
                    <a:pt x="16348" y="19746"/>
                    <a:pt x="16356" y="19746"/>
                  </a:cubicBezTo>
                  <a:cubicBezTo>
                    <a:pt x="17317" y="19746"/>
                    <a:pt x="17744" y="17838"/>
                    <a:pt x="18457" y="16642"/>
                  </a:cubicBezTo>
                  <a:cubicBezTo>
                    <a:pt x="18457" y="16642"/>
                    <a:pt x="24283" y="16388"/>
                    <a:pt x="26594" y="16129"/>
                  </a:cubicBezTo>
                  <a:cubicBezTo>
                    <a:pt x="27694" y="16008"/>
                    <a:pt x="28603" y="15468"/>
                    <a:pt x="29322" y="14659"/>
                  </a:cubicBezTo>
                  <a:cubicBezTo>
                    <a:pt x="29941" y="13967"/>
                    <a:pt x="30422" y="13084"/>
                    <a:pt x="30776" y="12095"/>
                  </a:cubicBezTo>
                  <a:cubicBezTo>
                    <a:pt x="31098" y="11175"/>
                    <a:pt x="31315" y="10224"/>
                    <a:pt x="31416" y="9261"/>
                  </a:cubicBezTo>
                  <a:cubicBezTo>
                    <a:pt x="31537" y="8209"/>
                    <a:pt x="31543" y="7147"/>
                    <a:pt x="31431" y="6100"/>
                  </a:cubicBezTo>
                  <a:cubicBezTo>
                    <a:pt x="31320" y="5042"/>
                    <a:pt x="31083" y="4048"/>
                    <a:pt x="30734" y="3224"/>
                  </a:cubicBezTo>
                  <a:cubicBezTo>
                    <a:pt x="30268" y="2145"/>
                    <a:pt x="29618" y="1352"/>
                    <a:pt x="28772" y="1045"/>
                  </a:cubicBezTo>
                  <a:cubicBezTo>
                    <a:pt x="26542" y="240"/>
                    <a:pt x="22436" y="1"/>
                    <a:pt x="18345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7" name="Google Shape;1867;p35"/>
            <p:cNvGrpSpPr/>
            <p:nvPr/>
          </p:nvGrpSpPr>
          <p:grpSpPr>
            <a:xfrm>
              <a:off x="7273653" y="671774"/>
              <a:ext cx="914395" cy="581726"/>
              <a:chOff x="8510707" y="656696"/>
              <a:chExt cx="1097318" cy="691132"/>
            </a:xfrm>
          </p:grpSpPr>
          <p:sp>
            <p:nvSpPr>
              <p:cNvPr id="1868" name="Google Shape;1868;p35"/>
              <p:cNvSpPr/>
              <p:nvPr/>
            </p:nvSpPr>
            <p:spPr>
              <a:xfrm>
                <a:off x="8523194" y="759065"/>
                <a:ext cx="1080971" cy="111192"/>
              </a:xfrm>
              <a:custGeom>
                <a:avLst/>
                <a:gdLst/>
                <a:ahLst/>
                <a:cxnLst/>
                <a:rect l="l" t="t" r="r" b="b"/>
                <a:pathLst>
                  <a:path w="31078" h="3176" extrusionOk="0">
                    <a:moveTo>
                      <a:pt x="18653" y="0"/>
                    </a:moveTo>
                    <a:cubicBezTo>
                      <a:pt x="11149" y="0"/>
                      <a:pt x="4292" y="300"/>
                      <a:pt x="1106" y="464"/>
                    </a:cubicBezTo>
                    <a:cubicBezTo>
                      <a:pt x="598" y="1214"/>
                      <a:pt x="228" y="2050"/>
                      <a:pt x="1" y="2922"/>
                    </a:cubicBezTo>
                    <a:cubicBezTo>
                      <a:pt x="2008" y="2856"/>
                      <a:pt x="7355" y="2705"/>
                      <a:pt x="13777" y="2705"/>
                    </a:cubicBezTo>
                    <a:cubicBezTo>
                      <a:pt x="19230" y="2705"/>
                      <a:pt x="25458" y="2814"/>
                      <a:pt x="31077" y="3176"/>
                    </a:cubicBezTo>
                    <a:cubicBezTo>
                      <a:pt x="30966" y="2118"/>
                      <a:pt x="30728" y="1124"/>
                      <a:pt x="30379" y="300"/>
                    </a:cubicBezTo>
                    <a:cubicBezTo>
                      <a:pt x="26575" y="80"/>
                      <a:pt x="22528" y="0"/>
                      <a:pt x="186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8561628" y="656696"/>
                <a:ext cx="1018258" cy="118614"/>
              </a:xfrm>
              <a:custGeom>
                <a:avLst/>
                <a:gdLst/>
                <a:ahLst/>
                <a:cxnLst/>
                <a:rect l="l" t="t" r="r" b="b"/>
                <a:pathLst>
                  <a:path w="29275" h="3388" extrusionOk="0">
                    <a:moveTo>
                      <a:pt x="16886" y="1"/>
                    </a:moveTo>
                    <a:cubicBezTo>
                      <a:pt x="10908" y="1"/>
                      <a:pt x="4965" y="512"/>
                      <a:pt x="4965" y="512"/>
                    </a:cubicBezTo>
                    <a:cubicBezTo>
                      <a:pt x="2665" y="781"/>
                      <a:pt x="1037" y="1881"/>
                      <a:pt x="1" y="3388"/>
                    </a:cubicBezTo>
                    <a:cubicBezTo>
                      <a:pt x="3187" y="3224"/>
                      <a:pt x="10044" y="2924"/>
                      <a:pt x="17548" y="2924"/>
                    </a:cubicBezTo>
                    <a:cubicBezTo>
                      <a:pt x="21423" y="2924"/>
                      <a:pt x="25470" y="3004"/>
                      <a:pt x="29274" y="3224"/>
                    </a:cubicBezTo>
                    <a:cubicBezTo>
                      <a:pt x="28814" y="2145"/>
                      <a:pt x="28159" y="1352"/>
                      <a:pt x="27313" y="1045"/>
                    </a:cubicBezTo>
                    <a:cubicBezTo>
                      <a:pt x="25083" y="240"/>
                      <a:pt x="20977" y="1"/>
                      <a:pt x="16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8510707" y="853767"/>
                <a:ext cx="1097318" cy="127191"/>
              </a:xfrm>
              <a:custGeom>
                <a:avLst/>
                <a:gdLst/>
                <a:ahLst/>
                <a:cxnLst/>
                <a:rect l="l" t="t" r="r" b="b"/>
                <a:pathLst>
                  <a:path w="31548" h="3633" extrusionOk="0">
                    <a:moveTo>
                      <a:pt x="14136" y="0"/>
                    </a:moveTo>
                    <a:cubicBezTo>
                      <a:pt x="7714" y="0"/>
                      <a:pt x="2367" y="151"/>
                      <a:pt x="360" y="217"/>
                    </a:cubicBezTo>
                    <a:cubicBezTo>
                      <a:pt x="100" y="1243"/>
                      <a:pt x="0" y="2305"/>
                      <a:pt x="79" y="3358"/>
                    </a:cubicBezTo>
                    <a:cubicBezTo>
                      <a:pt x="2208" y="3293"/>
                      <a:pt x="7488" y="3153"/>
                      <a:pt x="13786" y="3153"/>
                    </a:cubicBezTo>
                    <a:cubicBezTo>
                      <a:pt x="19360" y="3153"/>
                      <a:pt x="25731" y="3263"/>
                      <a:pt x="31420" y="3632"/>
                    </a:cubicBezTo>
                    <a:cubicBezTo>
                      <a:pt x="31542" y="2580"/>
                      <a:pt x="31547" y="1523"/>
                      <a:pt x="31436" y="471"/>
                    </a:cubicBezTo>
                    <a:cubicBezTo>
                      <a:pt x="25817" y="109"/>
                      <a:pt x="19589" y="0"/>
                      <a:pt x="14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8590115" y="1159019"/>
                <a:ext cx="940658" cy="188809"/>
              </a:xfrm>
              <a:custGeom>
                <a:avLst/>
                <a:gdLst/>
                <a:ahLst/>
                <a:cxnLst/>
                <a:rect l="l" t="t" r="r" b="b"/>
                <a:pathLst>
                  <a:path w="27044" h="5393" extrusionOk="0">
                    <a:moveTo>
                      <a:pt x="12350" y="0"/>
                    </a:moveTo>
                    <a:cubicBezTo>
                      <a:pt x="7150" y="0"/>
                      <a:pt x="2634" y="94"/>
                      <a:pt x="1" y="163"/>
                    </a:cubicBezTo>
                    <a:cubicBezTo>
                      <a:pt x="979" y="1221"/>
                      <a:pt x="2259" y="1924"/>
                      <a:pt x="3792" y="2014"/>
                    </a:cubicBezTo>
                    <a:cubicBezTo>
                      <a:pt x="6134" y="2157"/>
                      <a:pt x="12034" y="2574"/>
                      <a:pt x="12034" y="2574"/>
                    </a:cubicBezTo>
                    <a:cubicBezTo>
                      <a:pt x="12034" y="2574"/>
                      <a:pt x="13118" y="5366"/>
                      <a:pt x="14054" y="5392"/>
                    </a:cubicBezTo>
                    <a:cubicBezTo>
                      <a:pt x="14062" y="5392"/>
                      <a:pt x="14070" y="5393"/>
                      <a:pt x="14077" y="5393"/>
                    </a:cubicBezTo>
                    <a:cubicBezTo>
                      <a:pt x="15039" y="5393"/>
                      <a:pt x="15466" y="3484"/>
                      <a:pt x="16179" y="2289"/>
                    </a:cubicBezTo>
                    <a:cubicBezTo>
                      <a:pt x="16179" y="2289"/>
                      <a:pt x="22005" y="2035"/>
                      <a:pt x="24316" y="1776"/>
                    </a:cubicBezTo>
                    <a:cubicBezTo>
                      <a:pt x="25415" y="1654"/>
                      <a:pt x="26325" y="1115"/>
                      <a:pt x="27044" y="306"/>
                    </a:cubicBezTo>
                    <a:cubicBezTo>
                      <a:pt x="22169" y="74"/>
                      <a:pt x="16988" y="0"/>
                      <a:pt x="123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8534950" y="1065297"/>
                <a:ext cx="1046605" cy="104645"/>
              </a:xfrm>
              <a:custGeom>
                <a:avLst/>
                <a:gdLst/>
                <a:ahLst/>
                <a:cxnLst/>
                <a:rect l="l" t="t" r="r" b="b"/>
                <a:pathLst>
                  <a:path w="30090" h="2989" extrusionOk="0">
                    <a:moveTo>
                      <a:pt x="13370" y="0"/>
                    </a:moveTo>
                    <a:cubicBezTo>
                      <a:pt x="7401" y="0"/>
                      <a:pt x="2341" y="127"/>
                      <a:pt x="1" y="197"/>
                    </a:cubicBezTo>
                    <a:cubicBezTo>
                      <a:pt x="376" y="1196"/>
                      <a:pt x="910" y="2100"/>
                      <a:pt x="1587" y="2840"/>
                    </a:cubicBezTo>
                    <a:cubicBezTo>
                      <a:pt x="4209" y="2771"/>
                      <a:pt x="8699" y="2678"/>
                      <a:pt x="13873" y="2678"/>
                    </a:cubicBezTo>
                    <a:cubicBezTo>
                      <a:pt x="18527" y="2678"/>
                      <a:pt x="23735" y="2753"/>
                      <a:pt x="28635" y="2988"/>
                    </a:cubicBezTo>
                    <a:cubicBezTo>
                      <a:pt x="29248" y="2296"/>
                      <a:pt x="29730" y="1413"/>
                      <a:pt x="30089" y="424"/>
                    </a:cubicBezTo>
                    <a:cubicBezTo>
                      <a:pt x="24640" y="99"/>
                      <a:pt x="18649" y="0"/>
                      <a:pt x="133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5"/>
              <p:cNvSpPr/>
              <p:nvPr/>
            </p:nvSpPr>
            <p:spPr>
              <a:xfrm>
                <a:off x="8513455" y="964118"/>
                <a:ext cx="1090153" cy="116058"/>
              </a:xfrm>
              <a:custGeom>
                <a:avLst/>
                <a:gdLst/>
                <a:ahLst/>
                <a:cxnLst/>
                <a:rect l="l" t="t" r="r" b="b"/>
                <a:pathLst>
                  <a:path w="31342" h="3315" extrusionOk="0">
                    <a:moveTo>
                      <a:pt x="13707" y="1"/>
                    </a:moveTo>
                    <a:cubicBezTo>
                      <a:pt x="7409" y="1"/>
                      <a:pt x="2129" y="141"/>
                      <a:pt x="0" y="206"/>
                    </a:cubicBezTo>
                    <a:cubicBezTo>
                      <a:pt x="64" y="1189"/>
                      <a:pt x="270" y="2162"/>
                      <a:pt x="614" y="3087"/>
                    </a:cubicBezTo>
                    <a:cubicBezTo>
                      <a:pt x="2956" y="3017"/>
                      <a:pt x="8017" y="2890"/>
                      <a:pt x="13986" y="2890"/>
                    </a:cubicBezTo>
                    <a:cubicBezTo>
                      <a:pt x="19266" y="2890"/>
                      <a:pt x="25255" y="2989"/>
                      <a:pt x="30702" y="3314"/>
                    </a:cubicBezTo>
                    <a:cubicBezTo>
                      <a:pt x="31024" y="2400"/>
                      <a:pt x="31236" y="1448"/>
                      <a:pt x="31341" y="480"/>
                    </a:cubicBezTo>
                    <a:cubicBezTo>
                      <a:pt x="25652" y="111"/>
                      <a:pt x="19281" y="1"/>
                      <a:pt x="137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8627298" y="752693"/>
                <a:ext cx="220312" cy="36834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10521" extrusionOk="0">
                    <a:moveTo>
                      <a:pt x="336" y="1"/>
                    </a:moveTo>
                    <a:cubicBezTo>
                      <a:pt x="1" y="1"/>
                      <a:pt x="259" y="1370"/>
                      <a:pt x="285" y="1608"/>
                    </a:cubicBezTo>
                    <a:cubicBezTo>
                      <a:pt x="291" y="1682"/>
                      <a:pt x="909" y="1740"/>
                      <a:pt x="1739" y="1782"/>
                    </a:cubicBezTo>
                    <a:cubicBezTo>
                      <a:pt x="1676" y="3659"/>
                      <a:pt x="1803" y="6884"/>
                      <a:pt x="1882" y="8692"/>
                    </a:cubicBezTo>
                    <a:cubicBezTo>
                      <a:pt x="1068" y="8682"/>
                      <a:pt x="470" y="8671"/>
                      <a:pt x="470" y="8671"/>
                    </a:cubicBezTo>
                    <a:cubicBezTo>
                      <a:pt x="470" y="8671"/>
                      <a:pt x="469" y="8671"/>
                      <a:pt x="469" y="8671"/>
                    </a:cubicBezTo>
                    <a:cubicBezTo>
                      <a:pt x="133" y="8671"/>
                      <a:pt x="386" y="10041"/>
                      <a:pt x="412" y="10278"/>
                    </a:cubicBezTo>
                    <a:cubicBezTo>
                      <a:pt x="431" y="10440"/>
                      <a:pt x="3210" y="10520"/>
                      <a:pt x="4882" y="10520"/>
                    </a:cubicBezTo>
                    <a:cubicBezTo>
                      <a:pt x="5616" y="10520"/>
                      <a:pt x="6136" y="10505"/>
                      <a:pt x="6117" y="10474"/>
                    </a:cubicBezTo>
                    <a:cubicBezTo>
                      <a:pt x="6054" y="10374"/>
                      <a:pt x="6334" y="9004"/>
                      <a:pt x="6170" y="8872"/>
                    </a:cubicBezTo>
                    <a:cubicBezTo>
                      <a:pt x="6117" y="8825"/>
                      <a:pt x="5414" y="8788"/>
                      <a:pt x="4520" y="8756"/>
                    </a:cubicBezTo>
                    <a:cubicBezTo>
                      <a:pt x="4578" y="7006"/>
                      <a:pt x="4568" y="3786"/>
                      <a:pt x="4499" y="1851"/>
                    </a:cubicBezTo>
                    <a:lnTo>
                      <a:pt x="4499" y="1851"/>
                    </a:lnTo>
                    <a:cubicBezTo>
                      <a:pt x="4607" y="1852"/>
                      <a:pt x="4711" y="1852"/>
                      <a:pt x="4811" y="1852"/>
                    </a:cubicBezTo>
                    <a:cubicBezTo>
                      <a:pt x="5512" y="1852"/>
                      <a:pt x="6003" y="1836"/>
                      <a:pt x="5985" y="1803"/>
                    </a:cubicBezTo>
                    <a:cubicBezTo>
                      <a:pt x="5921" y="1703"/>
                      <a:pt x="6207" y="334"/>
                      <a:pt x="6043" y="202"/>
                    </a:cubicBezTo>
                    <a:cubicBezTo>
                      <a:pt x="5879" y="64"/>
                      <a:pt x="338" y="1"/>
                      <a:pt x="338" y="1"/>
                    </a:cubicBezTo>
                    <a:cubicBezTo>
                      <a:pt x="338" y="1"/>
                      <a:pt x="337" y="1"/>
                      <a:pt x="3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5"/>
              <p:cNvSpPr/>
              <p:nvPr/>
            </p:nvSpPr>
            <p:spPr>
              <a:xfrm>
                <a:off x="8835993" y="717543"/>
                <a:ext cx="414538" cy="457266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13061" extrusionOk="0">
                    <a:moveTo>
                      <a:pt x="1827" y="1"/>
                    </a:moveTo>
                    <a:cubicBezTo>
                      <a:pt x="1784" y="1"/>
                      <a:pt x="1746" y="8"/>
                      <a:pt x="1714" y="21"/>
                    </a:cubicBezTo>
                    <a:cubicBezTo>
                      <a:pt x="1" y="730"/>
                      <a:pt x="4521" y="5625"/>
                      <a:pt x="4521" y="5625"/>
                    </a:cubicBezTo>
                    <a:cubicBezTo>
                      <a:pt x="4363" y="5563"/>
                      <a:pt x="4227" y="5536"/>
                      <a:pt x="4111" y="5536"/>
                    </a:cubicBezTo>
                    <a:cubicBezTo>
                      <a:pt x="3440" y="5536"/>
                      <a:pt x="3415" y="6434"/>
                      <a:pt x="3420" y="6655"/>
                    </a:cubicBezTo>
                    <a:lnTo>
                      <a:pt x="3420" y="6655"/>
                    </a:lnTo>
                    <a:cubicBezTo>
                      <a:pt x="3410" y="6642"/>
                      <a:pt x="3388" y="6631"/>
                      <a:pt x="3342" y="6631"/>
                    </a:cubicBezTo>
                    <a:cubicBezTo>
                      <a:pt x="3279" y="6631"/>
                      <a:pt x="3169" y="6653"/>
                      <a:pt x="2983" y="6720"/>
                    </a:cubicBezTo>
                    <a:cubicBezTo>
                      <a:pt x="2263" y="6979"/>
                      <a:pt x="2538" y="7883"/>
                      <a:pt x="2538" y="7883"/>
                    </a:cubicBezTo>
                    <a:cubicBezTo>
                      <a:pt x="2538" y="7883"/>
                      <a:pt x="2440" y="7770"/>
                      <a:pt x="2247" y="7770"/>
                    </a:cubicBezTo>
                    <a:cubicBezTo>
                      <a:pt x="2061" y="7770"/>
                      <a:pt x="1788" y="7873"/>
                      <a:pt x="1428" y="8279"/>
                    </a:cubicBezTo>
                    <a:cubicBezTo>
                      <a:pt x="699" y="9110"/>
                      <a:pt x="3342" y="11737"/>
                      <a:pt x="5219" y="12779"/>
                    </a:cubicBezTo>
                    <a:cubicBezTo>
                      <a:pt x="5569" y="12973"/>
                      <a:pt x="5916" y="13060"/>
                      <a:pt x="6260" y="13060"/>
                    </a:cubicBezTo>
                    <a:cubicBezTo>
                      <a:pt x="7759" y="13060"/>
                      <a:pt x="9199" y="11406"/>
                      <a:pt x="10601" y="9755"/>
                    </a:cubicBezTo>
                    <a:cubicBezTo>
                      <a:pt x="11917" y="8205"/>
                      <a:pt x="8825" y="5647"/>
                      <a:pt x="8005" y="4991"/>
                    </a:cubicBezTo>
                    <a:cubicBezTo>
                      <a:pt x="7810" y="4838"/>
                      <a:pt x="9649" y="2527"/>
                      <a:pt x="8698" y="1343"/>
                    </a:cubicBezTo>
                    <a:cubicBezTo>
                      <a:pt x="8524" y="1126"/>
                      <a:pt x="8356" y="1035"/>
                      <a:pt x="8194" y="1035"/>
                    </a:cubicBezTo>
                    <a:cubicBezTo>
                      <a:pt x="7336" y="1035"/>
                      <a:pt x="6674" y="3614"/>
                      <a:pt x="6441" y="3614"/>
                    </a:cubicBezTo>
                    <a:cubicBezTo>
                      <a:pt x="6431" y="3614"/>
                      <a:pt x="6422" y="3610"/>
                      <a:pt x="6414" y="3601"/>
                    </a:cubicBezTo>
                    <a:cubicBezTo>
                      <a:pt x="5618" y="2694"/>
                      <a:pt x="2700" y="1"/>
                      <a:pt x="18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5"/>
              <p:cNvSpPr/>
              <p:nvPr/>
            </p:nvSpPr>
            <p:spPr>
              <a:xfrm>
                <a:off x="8900410" y="733262"/>
                <a:ext cx="47235" cy="5388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539" extrusionOk="0">
                    <a:moveTo>
                      <a:pt x="611" y="0"/>
                    </a:moveTo>
                    <a:cubicBezTo>
                      <a:pt x="558" y="0"/>
                      <a:pt x="511" y="66"/>
                      <a:pt x="554" y="117"/>
                    </a:cubicBezTo>
                    <a:cubicBezTo>
                      <a:pt x="739" y="334"/>
                      <a:pt x="1194" y="952"/>
                      <a:pt x="1131" y="1248"/>
                    </a:cubicBezTo>
                    <a:cubicBezTo>
                      <a:pt x="1120" y="1306"/>
                      <a:pt x="1078" y="1354"/>
                      <a:pt x="1025" y="1375"/>
                    </a:cubicBezTo>
                    <a:cubicBezTo>
                      <a:pt x="988" y="1392"/>
                      <a:pt x="950" y="1400"/>
                      <a:pt x="912" y="1400"/>
                    </a:cubicBezTo>
                    <a:cubicBezTo>
                      <a:pt x="607" y="1400"/>
                      <a:pt x="264" y="909"/>
                      <a:pt x="147" y="693"/>
                    </a:cubicBezTo>
                    <a:cubicBezTo>
                      <a:pt x="132" y="672"/>
                      <a:pt x="111" y="663"/>
                      <a:pt x="91" y="663"/>
                    </a:cubicBezTo>
                    <a:cubicBezTo>
                      <a:pt x="45" y="663"/>
                      <a:pt x="0" y="707"/>
                      <a:pt x="26" y="762"/>
                    </a:cubicBezTo>
                    <a:cubicBezTo>
                      <a:pt x="41" y="799"/>
                      <a:pt x="459" y="1539"/>
                      <a:pt x="914" y="1539"/>
                    </a:cubicBezTo>
                    <a:cubicBezTo>
                      <a:pt x="972" y="1539"/>
                      <a:pt x="1030" y="1528"/>
                      <a:pt x="1083" y="1507"/>
                    </a:cubicBezTo>
                    <a:cubicBezTo>
                      <a:pt x="1178" y="1465"/>
                      <a:pt x="1247" y="1380"/>
                      <a:pt x="1268" y="1280"/>
                    </a:cubicBezTo>
                    <a:cubicBezTo>
                      <a:pt x="1358" y="862"/>
                      <a:pt x="734" y="111"/>
                      <a:pt x="665" y="27"/>
                    </a:cubicBezTo>
                    <a:cubicBezTo>
                      <a:pt x="649" y="8"/>
                      <a:pt x="630" y="0"/>
                      <a:pt x="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5"/>
              <p:cNvSpPr/>
              <p:nvPr/>
            </p:nvSpPr>
            <p:spPr>
              <a:xfrm>
                <a:off x="9055262" y="841023"/>
                <a:ext cx="61774" cy="5367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533" extrusionOk="0">
                    <a:moveTo>
                      <a:pt x="106" y="1"/>
                    </a:moveTo>
                    <a:cubicBezTo>
                      <a:pt x="47" y="1"/>
                      <a:pt x="0" y="90"/>
                      <a:pt x="67" y="132"/>
                    </a:cubicBezTo>
                    <a:cubicBezTo>
                      <a:pt x="78" y="142"/>
                      <a:pt x="1178" y="972"/>
                      <a:pt x="1643" y="1512"/>
                    </a:cubicBezTo>
                    <a:cubicBezTo>
                      <a:pt x="1659" y="1527"/>
                      <a:pt x="1680" y="1533"/>
                      <a:pt x="1701" y="1533"/>
                    </a:cubicBezTo>
                    <a:cubicBezTo>
                      <a:pt x="1717" y="1533"/>
                      <a:pt x="1733" y="1527"/>
                      <a:pt x="1743" y="1517"/>
                    </a:cubicBezTo>
                    <a:cubicBezTo>
                      <a:pt x="1775" y="1490"/>
                      <a:pt x="1775" y="1448"/>
                      <a:pt x="1754" y="1416"/>
                    </a:cubicBezTo>
                    <a:cubicBezTo>
                      <a:pt x="1278" y="872"/>
                      <a:pt x="200" y="52"/>
                      <a:pt x="152" y="21"/>
                    </a:cubicBezTo>
                    <a:cubicBezTo>
                      <a:pt x="137" y="7"/>
                      <a:pt x="121" y="1"/>
                      <a:pt x="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5"/>
              <p:cNvSpPr/>
              <p:nvPr/>
            </p:nvSpPr>
            <p:spPr>
              <a:xfrm>
                <a:off x="8989627" y="911883"/>
                <a:ext cx="45009" cy="45548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301" extrusionOk="0">
                    <a:moveTo>
                      <a:pt x="104" y="1"/>
                    </a:moveTo>
                    <a:cubicBezTo>
                      <a:pt x="50" y="1"/>
                      <a:pt x="1" y="70"/>
                      <a:pt x="56" y="122"/>
                    </a:cubicBezTo>
                    <a:cubicBezTo>
                      <a:pt x="93" y="159"/>
                      <a:pt x="902" y="1042"/>
                      <a:pt x="1151" y="1280"/>
                    </a:cubicBezTo>
                    <a:cubicBezTo>
                      <a:pt x="1161" y="1296"/>
                      <a:pt x="1183" y="1301"/>
                      <a:pt x="1198" y="1301"/>
                    </a:cubicBezTo>
                    <a:cubicBezTo>
                      <a:pt x="1262" y="1301"/>
                      <a:pt x="1294" y="1222"/>
                      <a:pt x="1246" y="1179"/>
                    </a:cubicBezTo>
                    <a:cubicBezTo>
                      <a:pt x="1003" y="941"/>
                      <a:pt x="167" y="37"/>
                      <a:pt x="157" y="27"/>
                    </a:cubicBezTo>
                    <a:cubicBezTo>
                      <a:pt x="141" y="8"/>
                      <a:pt x="122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5"/>
              <p:cNvSpPr/>
              <p:nvPr/>
            </p:nvSpPr>
            <p:spPr>
              <a:xfrm>
                <a:off x="8951297" y="949764"/>
                <a:ext cx="47478" cy="4117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6" extrusionOk="0">
                    <a:moveTo>
                      <a:pt x="104" y="1"/>
                    </a:moveTo>
                    <a:cubicBezTo>
                      <a:pt x="48" y="1"/>
                      <a:pt x="1" y="75"/>
                      <a:pt x="53" y="124"/>
                    </a:cubicBezTo>
                    <a:cubicBezTo>
                      <a:pt x="159" y="224"/>
                      <a:pt x="1053" y="1081"/>
                      <a:pt x="1254" y="1171"/>
                    </a:cubicBezTo>
                    <a:cubicBezTo>
                      <a:pt x="1264" y="1176"/>
                      <a:pt x="1275" y="1176"/>
                      <a:pt x="1285" y="1176"/>
                    </a:cubicBezTo>
                    <a:cubicBezTo>
                      <a:pt x="1312" y="1176"/>
                      <a:pt x="1338" y="1160"/>
                      <a:pt x="1349" y="1139"/>
                    </a:cubicBezTo>
                    <a:cubicBezTo>
                      <a:pt x="1365" y="1102"/>
                      <a:pt x="1349" y="1060"/>
                      <a:pt x="1312" y="1044"/>
                    </a:cubicBezTo>
                    <a:cubicBezTo>
                      <a:pt x="1174" y="980"/>
                      <a:pt x="545" y="399"/>
                      <a:pt x="154" y="23"/>
                    </a:cubicBezTo>
                    <a:cubicBezTo>
                      <a:pt x="138" y="8"/>
                      <a:pt x="121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5"/>
              <p:cNvSpPr/>
              <p:nvPr/>
            </p:nvSpPr>
            <p:spPr>
              <a:xfrm>
                <a:off x="8920758" y="991181"/>
                <a:ext cx="40522" cy="36866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53" extrusionOk="0">
                    <a:moveTo>
                      <a:pt x="101" y="1"/>
                    </a:moveTo>
                    <a:cubicBezTo>
                      <a:pt x="46" y="1"/>
                      <a:pt x="1" y="68"/>
                      <a:pt x="49" y="120"/>
                    </a:cubicBezTo>
                    <a:cubicBezTo>
                      <a:pt x="75" y="146"/>
                      <a:pt x="683" y="791"/>
                      <a:pt x="1042" y="1040"/>
                    </a:cubicBezTo>
                    <a:cubicBezTo>
                      <a:pt x="1054" y="1047"/>
                      <a:pt x="1063" y="1052"/>
                      <a:pt x="1073" y="1052"/>
                    </a:cubicBezTo>
                    <a:cubicBezTo>
                      <a:pt x="1077" y="1052"/>
                      <a:pt x="1081" y="1052"/>
                      <a:pt x="1085" y="1050"/>
                    </a:cubicBezTo>
                    <a:cubicBezTo>
                      <a:pt x="1106" y="1050"/>
                      <a:pt x="1132" y="1040"/>
                      <a:pt x="1143" y="1024"/>
                    </a:cubicBezTo>
                    <a:cubicBezTo>
                      <a:pt x="1164" y="992"/>
                      <a:pt x="1159" y="945"/>
                      <a:pt x="1127" y="923"/>
                    </a:cubicBezTo>
                    <a:cubicBezTo>
                      <a:pt x="773" y="686"/>
                      <a:pt x="160" y="30"/>
                      <a:pt x="154" y="25"/>
                    </a:cubicBezTo>
                    <a:cubicBezTo>
                      <a:pt x="137" y="8"/>
                      <a:pt x="119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5"/>
              <p:cNvSpPr/>
              <p:nvPr/>
            </p:nvSpPr>
            <p:spPr>
              <a:xfrm>
                <a:off x="8978323" y="823308"/>
                <a:ext cx="26400" cy="2825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807" extrusionOk="0">
                    <a:moveTo>
                      <a:pt x="666" y="0"/>
                    </a:moveTo>
                    <a:cubicBezTo>
                      <a:pt x="640" y="0"/>
                      <a:pt x="613" y="15"/>
                      <a:pt x="603" y="51"/>
                    </a:cubicBezTo>
                    <a:cubicBezTo>
                      <a:pt x="482" y="368"/>
                      <a:pt x="48" y="680"/>
                      <a:pt x="43" y="680"/>
                    </a:cubicBezTo>
                    <a:cubicBezTo>
                      <a:pt x="11" y="701"/>
                      <a:pt x="1" y="749"/>
                      <a:pt x="27" y="780"/>
                    </a:cubicBezTo>
                    <a:cubicBezTo>
                      <a:pt x="38" y="796"/>
                      <a:pt x="59" y="807"/>
                      <a:pt x="85" y="807"/>
                    </a:cubicBezTo>
                    <a:cubicBezTo>
                      <a:pt x="96" y="807"/>
                      <a:pt x="112" y="802"/>
                      <a:pt x="122" y="796"/>
                    </a:cubicBezTo>
                    <a:cubicBezTo>
                      <a:pt x="144" y="780"/>
                      <a:pt x="603" y="458"/>
                      <a:pt x="736" y="98"/>
                    </a:cubicBezTo>
                    <a:cubicBezTo>
                      <a:pt x="759" y="42"/>
                      <a:pt x="712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5"/>
              <p:cNvSpPr/>
              <p:nvPr/>
            </p:nvSpPr>
            <p:spPr>
              <a:xfrm>
                <a:off x="8991958" y="839413"/>
                <a:ext cx="26469" cy="33084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45" extrusionOk="0">
                    <a:moveTo>
                      <a:pt x="674" y="0"/>
                    </a:moveTo>
                    <a:cubicBezTo>
                      <a:pt x="642" y="0"/>
                      <a:pt x="612" y="19"/>
                      <a:pt x="608" y="61"/>
                    </a:cubicBezTo>
                    <a:cubicBezTo>
                      <a:pt x="508" y="532"/>
                      <a:pt x="53" y="812"/>
                      <a:pt x="48" y="812"/>
                    </a:cubicBezTo>
                    <a:cubicBezTo>
                      <a:pt x="11" y="833"/>
                      <a:pt x="0" y="876"/>
                      <a:pt x="21" y="913"/>
                    </a:cubicBezTo>
                    <a:cubicBezTo>
                      <a:pt x="37" y="934"/>
                      <a:pt x="58" y="944"/>
                      <a:pt x="85" y="944"/>
                    </a:cubicBezTo>
                    <a:cubicBezTo>
                      <a:pt x="95" y="944"/>
                      <a:pt x="106" y="939"/>
                      <a:pt x="122" y="934"/>
                    </a:cubicBezTo>
                    <a:cubicBezTo>
                      <a:pt x="143" y="923"/>
                      <a:pt x="634" y="622"/>
                      <a:pt x="745" y="93"/>
                    </a:cubicBezTo>
                    <a:cubicBezTo>
                      <a:pt x="761" y="35"/>
                      <a:pt x="716" y="0"/>
                      <a:pt x="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5"/>
              <p:cNvSpPr/>
              <p:nvPr/>
            </p:nvSpPr>
            <p:spPr>
              <a:xfrm>
                <a:off x="8967679" y="922807"/>
                <a:ext cx="19652" cy="25207"/>
              </a:xfrm>
              <a:custGeom>
                <a:avLst/>
                <a:gdLst/>
                <a:ahLst/>
                <a:cxnLst/>
                <a:rect l="l" t="t" r="r" b="b"/>
                <a:pathLst>
                  <a:path w="565" h="720" extrusionOk="0">
                    <a:moveTo>
                      <a:pt x="470" y="0"/>
                    </a:moveTo>
                    <a:cubicBezTo>
                      <a:pt x="469" y="0"/>
                      <a:pt x="467" y="0"/>
                      <a:pt x="465" y="0"/>
                    </a:cubicBezTo>
                    <a:cubicBezTo>
                      <a:pt x="450" y="0"/>
                      <a:pt x="64" y="27"/>
                      <a:pt x="5" y="640"/>
                    </a:cubicBezTo>
                    <a:cubicBezTo>
                      <a:pt x="0" y="677"/>
                      <a:pt x="27" y="714"/>
                      <a:pt x="64" y="719"/>
                    </a:cubicBezTo>
                    <a:lnTo>
                      <a:pt x="74" y="719"/>
                    </a:lnTo>
                    <a:cubicBezTo>
                      <a:pt x="111" y="719"/>
                      <a:pt x="138" y="688"/>
                      <a:pt x="143" y="656"/>
                    </a:cubicBezTo>
                    <a:cubicBezTo>
                      <a:pt x="190" y="170"/>
                      <a:pt x="460" y="143"/>
                      <a:pt x="476" y="143"/>
                    </a:cubicBezTo>
                    <a:cubicBezTo>
                      <a:pt x="564" y="138"/>
                      <a:pt x="561" y="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5"/>
              <p:cNvSpPr/>
              <p:nvPr/>
            </p:nvSpPr>
            <p:spPr>
              <a:xfrm>
                <a:off x="8927575" y="962718"/>
                <a:ext cx="28000" cy="26012"/>
              </a:xfrm>
              <a:custGeom>
                <a:avLst/>
                <a:gdLst/>
                <a:ahLst/>
                <a:cxnLst/>
                <a:rect l="l" t="t" r="r" b="b"/>
                <a:pathLst>
                  <a:path w="805" h="743" extrusionOk="0">
                    <a:moveTo>
                      <a:pt x="697" y="1"/>
                    </a:moveTo>
                    <a:cubicBezTo>
                      <a:pt x="687" y="1"/>
                      <a:pt x="677" y="3"/>
                      <a:pt x="667" y="8"/>
                    </a:cubicBezTo>
                    <a:cubicBezTo>
                      <a:pt x="640" y="23"/>
                      <a:pt x="75" y="304"/>
                      <a:pt x="6" y="658"/>
                    </a:cubicBezTo>
                    <a:cubicBezTo>
                      <a:pt x="1" y="700"/>
                      <a:pt x="22" y="737"/>
                      <a:pt x="64" y="742"/>
                    </a:cubicBezTo>
                    <a:lnTo>
                      <a:pt x="75" y="742"/>
                    </a:lnTo>
                    <a:cubicBezTo>
                      <a:pt x="106" y="742"/>
                      <a:pt x="138" y="716"/>
                      <a:pt x="143" y="684"/>
                    </a:cubicBezTo>
                    <a:cubicBezTo>
                      <a:pt x="186" y="446"/>
                      <a:pt x="582" y="208"/>
                      <a:pt x="730" y="140"/>
                    </a:cubicBezTo>
                    <a:cubicBezTo>
                      <a:pt x="804" y="103"/>
                      <a:pt x="765" y="1"/>
                      <a:pt x="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5"/>
              <p:cNvSpPr/>
              <p:nvPr/>
            </p:nvSpPr>
            <p:spPr>
              <a:xfrm>
                <a:off x="8893940" y="1002524"/>
                <a:ext cx="28348" cy="2674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764" extrusionOk="0">
                    <a:moveTo>
                      <a:pt x="718" y="0"/>
                    </a:moveTo>
                    <a:cubicBezTo>
                      <a:pt x="713" y="0"/>
                      <a:pt x="708" y="1"/>
                      <a:pt x="703" y="2"/>
                    </a:cubicBezTo>
                    <a:cubicBezTo>
                      <a:pt x="402" y="129"/>
                      <a:pt x="153" y="362"/>
                      <a:pt x="16" y="658"/>
                    </a:cubicBezTo>
                    <a:cubicBezTo>
                      <a:pt x="0" y="695"/>
                      <a:pt x="11" y="737"/>
                      <a:pt x="48" y="753"/>
                    </a:cubicBezTo>
                    <a:cubicBezTo>
                      <a:pt x="58" y="758"/>
                      <a:pt x="69" y="763"/>
                      <a:pt x="79" y="763"/>
                    </a:cubicBezTo>
                    <a:cubicBezTo>
                      <a:pt x="106" y="763"/>
                      <a:pt x="132" y="742"/>
                      <a:pt x="148" y="716"/>
                    </a:cubicBezTo>
                    <a:cubicBezTo>
                      <a:pt x="270" y="457"/>
                      <a:pt x="486" y="250"/>
                      <a:pt x="751" y="134"/>
                    </a:cubicBezTo>
                    <a:cubicBezTo>
                      <a:pt x="815" y="100"/>
                      <a:pt x="787" y="0"/>
                      <a:pt x="7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5"/>
              <p:cNvSpPr/>
              <p:nvPr/>
            </p:nvSpPr>
            <p:spPr>
              <a:xfrm>
                <a:off x="9230252" y="756369"/>
                <a:ext cx="286016" cy="368655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10530" extrusionOk="0">
                    <a:moveTo>
                      <a:pt x="6766" y="0"/>
                    </a:moveTo>
                    <a:cubicBezTo>
                      <a:pt x="6193" y="0"/>
                      <a:pt x="5629" y="20"/>
                      <a:pt x="5563" y="33"/>
                    </a:cubicBezTo>
                    <a:cubicBezTo>
                      <a:pt x="5436" y="54"/>
                      <a:pt x="5674" y="4532"/>
                      <a:pt x="5674" y="4532"/>
                    </a:cubicBezTo>
                    <a:cubicBezTo>
                      <a:pt x="5674" y="4532"/>
                      <a:pt x="5910" y="7691"/>
                      <a:pt x="4338" y="7691"/>
                    </a:cubicBezTo>
                    <a:cubicBezTo>
                      <a:pt x="4315" y="7691"/>
                      <a:pt x="4291" y="7690"/>
                      <a:pt x="4267" y="7689"/>
                    </a:cubicBezTo>
                    <a:cubicBezTo>
                      <a:pt x="2893" y="7615"/>
                      <a:pt x="2972" y="4596"/>
                      <a:pt x="2972" y="4596"/>
                    </a:cubicBezTo>
                    <a:cubicBezTo>
                      <a:pt x="2972" y="4596"/>
                      <a:pt x="2972" y="593"/>
                      <a:pt x="2866" y="250"/>
                    </a:cubicBezTo>
                    <a:cubicBezTo>
                      <a:pt x="2834" y="149"/>
                      <a:pt x="2595" y="113"/>
                      <a:pt x="2275" y="113"/>
                    </a:cubicBezTo>
                    <a:cubicBezTo>
                      <a:pt x="1506" y="113"/>
                      <a:pt x="265" y="319"/>
                      <a:pt x="265" y="319"/>
                    </a:cubicBezTo>
                    <a:cubicBezTo>
                      <a:pt x="1" y="356"/>
                      <a:pt x="413" y="5283"/>
                      <a:pt x="545" y="6525"/>
                    </a:cubicBezTo>
                    <a:cubicBezTo>
                      <a:pt x="671" y="7752"/>
                      <a:pt x="1208" y="10529"/>
                      <a:pt x="4177" y="10529"/>
                    </a:cubicBezTo>
                    <a:cubicBezTo>
                      <a:pt x="4215" y="10529"/>
                      <a:pt x="4254" y="10529"/>
                      <a:pt x="4294" y="10528"/>
                    </a:cubicBezTo>
                    <a:cubicBezTo>
                      <a:pt x="7165" y="10459"/>
                      <a:pt x="7635" y="8714"/>
                      <a:pt x="7889" y="7133"/>
                    </a:cubicBezTo>
                    <a:cubicBezTo>
                      <a:pt x="8074" y="6002"/>
                      <a:pt x="8222" y="223"/>
                      <a:pt x="8021" y="86"/>
                    </a:cubicBezTo>
                    <a:cubicBezTo>
                      <a:pt x="7921" y="20"/>
                      <a:pt x="7339" y="0"/>
                      <a:pt x="6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5"/>
              <p:cNvSpPr/>
              <p:nvPr/>
            </p:nvSpPr>
            <p:spPr>
              <a:xfrm>
                <a:off x="9130670" y="675181"/>
                <a:ext cx="277217" cy="16490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471" extrusionOk="0">
                    <a:moveTo>
                      <a:pt x="2858" y="1"/>
                    </a:moveTo>
                    <a:cubicBezTo>
                      <a:pt x="1307" y="1"/>
                      <a:pt x="117" y="63"/>
                      <a:pt x="94" y="63"/>
                    </a:cubicBezTo>
                    <a:cubicBezTo>
                      <a:pt x="0" y="68"/>
                      <a:pt x="9" y="200"/>
                      <a:pt x="99" y="200"/>
                    </a:cubicBezTo>
                    <a:cubicBezTo>
                      <a:pt x="101" y="200"/>
                      <a:pt x="102" y="200"/>
                      <a:pt x="104" y="200"/>
                    </a:cubicBezTo>
                    <a:cubicBezTo>
                      <a:pt x="128" y="198"/>
                      <a:pt x="1302" y="136"/>
                      <a:pt x="2835" y="136"/>
                    </a:cubicBezTo>
                    <a:cubicBezTo>
                      <a:pt x="4417" y="136"/>
                      <a:pt x="6381" y="202"/>
                      <a:pt x="7860" y="465"/>
                    </a:cubicBezTo>
                    <a:lnTo>
                      <a:pt x="7871" y="465"/>
                    </a:lnTo>
                    <a:lnTo>
                      <a:pt x="7871" y="470"/>
                    </a:lnTo>
                    <a:cubicBezTo>
                      <a:pt x="7872" y="470"/>
                      <a:pt x="7874" y="470"/>
                      <a:pt x="7876" y="470"/>
                    </a:cubicBezTo>
                    <a:cubicBezTo>
                      <a:pt x="7961" y="470"/>
                      <a:pt x="7969" y="343"/>
                      <a:pt x="7881" y="327"/>
                    </a:cubicBezTo>
                    <a:cubicBezTo>
                      <a:pt x="6402" y="65"/>
                      <a:pt x="4442" y="1"/>
                      <a:pt x="28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5"/>
              <p:cNvSpPr/>
              <p:nvPr/>
            </p:nvSpPr>
            <p:spPr>
              <a:xfrm>
                <a:off x="9430147" y="692476"/>
                <a:ext cx="53739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79" extrusionOk="0">
                    <a:moveTo>
                      <a:pt x="163" y="1"/>
                    </a:moveTo>
                    <a:cubicBezTo>
                      <a:pt x="132" y="1"/>
                      <a:pt x="101" y="1"/>
                      <a:pt x="70" y="2"/>
                    </a:cubicBezTo>
                    <a:cubicBezTo>
                      <a:pt x="33" y="2"/>
                      <a:pt x="1" y="39"/>
                      <a:pt x="1" y="76"/>
                    </a:cubicBezTo>
                    <a:cubicBezTo>
                      <a:pt x="1" y="111"/>
                      <a:pt x="33" y="140"/>
                      <a:pt x="67" y="140"/>
                    </a:cubicBezTo>
                    <a:cubicBezTo>
                      <a:pt x="69" y="140"/>
                      <a:pt x="72" y="140"/>
                      <a:pt x="75" y="140"/>
                    </a:cubicBezTo>
                    <a:cubicBezTo>
                      <a:pt x="101" y="139"/>
                      <a:pt x="127" y="139"/>
                      <a:pt x="153" y="139"/>
                    </a:cubicBezTo>
                    <a:cubicBezTo>
                      <a:pt x="999" y="139"/>
                      <a:pt x="1413" y="552"/>
                      <a:pt x="1418" y="557"/>
                    </a:cubicBezTo>
                    <a:cubicBezTo>
                      <a:pt x="1434" y="573"/>
                      <a:pt x="1449" y="579"/>
                      <a:pt x="1471" y="579"/>
                    </a:cubicBezTo>
                    <a:cubicBezTo>
                      <a:pt x="1486" y="579"/>
                      <a:pt x="1502" y="573"/>
                      <a:pt x="1518" y="563"/>
                    </a:cubicBezTo>
                    <a:cubicBezTo>
                      <a:pt x="1545" y="536"/>
                      <a:pt x="1545" y="489"/>
                      <a:pt x="1518" y="462"/>
                    </a:cubicBezTo>
                    <a:cubicBezTo>
                      <a:pt x="1498" y="442"/>
                      <a:pt x="1072" y="1"/>
                      <a:pt x="1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5"/>
              <p:cNvSpPr/>
              <p:nvPr/>
            </p:nvSpPr>
            <p:spPr>
              <a:xfrm>
                <a:off x="8616376" y="1150652"/>
                <a:ext cx="192069" cy="57977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1656" extrusionOk="0">
                    <a:moveTo>
                      <a:pt x="101" y="0"/>
                    </a:moveTo>
                    <a:cubicBezTo>
                      <a:pt x="44" y="0"/>
                      <a:pt x="1" y="81"/>
                      <a:pt x="60" y="127"/>
                    </a:cubicBezTo>
                    <a:cubicBezTo>
                      <a:pt x="81" y="143"/>
                      <a:pt x="2075" y="1655"/>
                      <a:pt x="5083" y="1655"/>
                    </a:cubicBezTo>
                    <a:cubicBezTo>
                      <a:pt x="5199" y="1655"/>
                      <a:pt x="5310" y="1655"/>
                      <a:pt x="5426" y="1645"/>
                    </a:cubicBezTo>
                    <a:cubicBezTo>
                      <a:pt x="5522" y="1645"/>
                      <a:pt x="5522" y="1502"/>
                      <a:pt x="5426" y="1502"/>
                    </a:cubicBezTo>
                    <a:cubicBezTo>
                      <a:pt x="5306" y="1507"/>
                      <a:pt x="5187" y="1509"/>
                      <a:pt x="5070" y="1509"/>
                    </a:cubicBezTo>
                    <a:cubicBezTo>
                      <a:pt x="2117" y="1509"/>
                      <a:pt x="165" y="32"/>
                      <a:pt x="145" y="16"/>
                    </a:cubicBezTo>
                    <a:cubicBezTo>
                      <a:pt x="130" y="5"/>
                      <a:pt x="115" y="0"/>
                      <a:pt x="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5"/>
              <p:cNvSpPr/>
              <p:nvPr/>
            </p:nvSpPr>
            <p:spPr>
              <a:xfrm>
                <a:off x="9482391" y="805978"/>
                <a:ext cx="17670" cy="202568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786" extrusionOk="0">
                    <a:moveTo>
                      <a:pt x="156" y="1"/>
                    </a:moveTo>
                    <a:cubicBezTo>
                      <a:pt x="118" y="1"/>
                      <a:pt x="79" y="29"/>
                      <a:pt x="85" y="81"/>
                    </a:cubicBezTo>
                    <a:cubicBezTo>
                      <a:pt x="85" y="112"/>
                      <a:pt x="365" y="3343"/>
                      <a:pt x="6" y="5701"/>
                    </a:cubicBezTo>
                    <a:cubicBezTo>
                      <a:pt x="0" y="5743"/>
                      <a:pt x="27" y="5780"/>
                      <a:pt x="69" y="5785"/>
                    </a:cubicBezTo>
                    <a:lnTo>
                      <a:pt x="80" y="5785"/>
                    </a:lnTo>
                    <a:cubicBezTo>
                      <a:pt x="111" y="5785"/>
                      <a:pt x="143" y="5759"/>
                      <a:pt x="148" y="5722"/>
                    </a:cubicBezTo>
                    <a:cubicBezTo>
                      <a:pt x="508" y="3343"/>
                      <a:pt x="222" y="96"/>
                      <a:pt x="222" y="65"/>
                    </a:cubicBezTo>
                    <a:cubicBezTo>
                      <a:pt x="220" y="21"/>
                      <a:pt x="189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5"/>
              <p:cNvSpPr/>
              <p:nvPr/>
            </p:nvSpPr>
            <p:spPr>
              <a:xfrm>
                <a:off x="8755645" y="838783"/>
                <a:ext cx="5913" cy="1819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5198" extrusionOk="0">
                    <a:moveTo>
                      <a:pt x="74" y="0"/>
                    </a:moveTo>
                    <a:cubicBezTo>
                      <a:pt x="32" y="0"/>
                      <a:pt x="0" y="32"/>
                      <a:pt x="6" y="69"/>
                    </a:cubicBezTo>
                    <a:cubicBezTo>
                      <a:pt x="6" y="111"/>
                      <a:pt x="27" y="4483"/>
                      <a:pt x="6" y="5123"/>
                    </a:cubicBezTo>
                    <a:cubicBezTo>
                      <a:pt x="0" y="5165"/>
                      <a:pt x="32" y="5197"/>
                      <a:pt x="69" y="5197"/>
                    </a:cubicBezTo>
                    <a:cubicBezTo>
                      <a:pt x="72" y="5198"/>
                      <a:pt x="75" y="5198"/>
                      <a:pt x="78" y="5198"/>
                    </a:cubicBezTo>
                    <a:cubicBezTo>
                      <a:pt x="116" y="5198"/>
                      <a:pt x="143" y="5168"/>
                      <a:pt x="143" y="5128"/>
                    </a:cubicBezTo>
                    <a:cubicBezTo>
                      <a:pt x="169" y="4483"/>
                      <a:pt x="143" y="111"/>
                      <a:pt x="143" y="69"/>
                    </a:cubicBezTo>
                    <a:cubicBezTo>
                      <a:pt x="143" y="32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92" name="Google Shape;1892;p35"/>
          <p:cNvGrpSpPr/>
          <p:nvPr/>
        </p:nvGrpSpPr>
        <p:grpSpPr>
          <a:xfrm>
            <a:off x="355888" y="255392"/>
            <a:ext cx="682478" cy="446186"/>
            <a:chOff x="7368850" y="2562303"/>
            <a:chExt cx="682478" cy="446186"/>
          </a:xfrm>
        </p:grpSpPr>
        <p:sp>
          <p:nvSpPr>
            <p:cNvPr id="1893" name="Google Shape;1893;p35"/>
            <p:cNvSpPr/>
            <p:nvPr/>
          </p:nvSpPr>
          <p:spPr>
            <a:xfrm>
              <a:off x="7368850" y="2562303"/>
              <a:ext cx="682478" cy="446186"/>
            </a:xfrm>
            <a:custGeom>
              <a:avLst/>
              <a:gdLst/>
              <a:ahLst/>
              <a:cxnLst/>
              <a:rect l="l" t="t" r="r" b="b"/>
              <a:pathLst>
                <a:path w="5753" h="3761" extrusionOk="0">
                  <a:moveTo>
                    <a:pt x="4012" y="1"/>
                  </a:moveTo>
                  <a:cubicBezTo>
                    <a:pt x="3284" y="1"/>
                    <a:pt x="2871" y="1445"/>
                    <a:pt x="2871" y="1445"/>
                  </a:cubicBezTo>
                  <a:cubicBezTo>
                    <a:pt x="2871" y="1445"/>
                    <a:pt x="2390" y="311"/>
                    <a:pt x="1719" y="311"/>
                  </a:cubicBezTo>
                  <a:cubicBezTo>
                    <a:pt x="1478" y="311"/>
                    <a:pt x="1213" y="457"/>
                    <a:pt x="936" y="853"/>
                  </a:cubicBezTo>
                  <a:cubicBezTo>
                    <a:pt x="1" y="2180"/>
                    <a:pt x="3078" y="3761"/>
                    <a:pt x="3078" y="3761"/>
                  </a:cubicBezTo>
                  <a:cubicBezTo>
                    <a:pt x="3078" y="3761"/>
                    <a:pt x="5753" y="1540"/>
                    <a:pt x="4642" y="346"/>
                  </a:cubicBezTo>
                  <a:cubicBezTo>
                    <a:pt x="4412" y="99"/>
                    <a:pt x="4201" y="1"/>
                    <a:pt x="4012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4" name="Google Shape;1894;p35"/>
            <p:cNvGrpSpPr/>
            <p:nvPr/>
          </p:nvGrpSpPr>
          <p:grpSpPr>
            <a:xfrm>
              <a:off x="7369147" y="2562362"/>
              <a:ext cx="681885" cy="446068"/>
              <a:chOff x="7369147" y="2585217"/>
              <a:chExt cx="681885" cy="446068"/>
            </a:xfrm>
          </p:grpSpPr>
          <p:sp>
            <p:nvSpPr>
              <p:cNvPr id="1895" name="Google Shape;1895;p35"/>
              <p:cNvSpPr/>
              <p:nvPr/>
            </p:nvSpPr>
            <p:spPr>
              <a:xfrm>
                <a:off x="7369147" y="2585217"/>
                <a:ext cx="681885" cy="446068"/>
              </a:xfrm>
              <a:custGeom>
                <a:avLst/>
                <a:gdLst/>
                <a:ahLst/>
                <a:cxnLst/>
                <a:rect l="l" t="t" r="r" b="b"/>
                <a:pathLst>
                  <a:path w="5748" h="3760" extrusionOk="0">
                    <a:moveTo>
                      <a:pt x="4008" y="0"/>
                    </a:moveTo>
                    <a:cubicBezTo>
                      <a:pt x="3279" y="0"/>
                      <a:pt x="2866" y="1449"/>
                      <a:pt x="2866" y="1449"/>
                    </a:cubicBezTo>
                    <a:cubicBezTo>
                      <a:pt x="2866" y="1449"/>
                      <a:pt x="2384" y="311"/>
                      <a:pt x="1710" y="311"/>
                    </a:cubicBezTo>
                    <a:cubicBezTo>
                      <a:pt x="1469" y="311"/>
                      <a:pt x="1203" y="456"/>
                      <a:pt x="926" y="852"/>
                    </a:cubicBezTo>
                    <a:cubicBezTo>
                      <a:pt x="1" y="2184"/>
                      <a:pt x="3072" y="3760"/>
                      <a:pt x="3072" y="3760"/>
                    </a:cubicBezTo>
                    <a:cubicBezTo>
                      <a:pt x="3072" y="3760"/>
                      <a:pt x="5748" y="1539"/>
                      <a:pt x="4637" y="344"/>
                    </a:cubicBezTo>
                    <a:cubicBezTo>
                      <a:pt x="4407" y="98"/>
                      <a:pt x="4197" y="0"/>
                      <a:pt x="4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5"/>
              <p:cNvSpPr/>
              <p:nvPr/>
            </p:nvSpPr>
            <p:spPr>
              <a:xfrm>
                <a:off x="7838566" y="2619977"/>
                <a:ext cx="87668" cy="125279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56" extrusionOk="0">
                    <a:moveTo>
                      <a:pt x="97" y="0"/>
                    </a:moveTo>
                    <a:cubicBezTo>
                      <a:pt x="24" y="0"/>
                      <a:pt x="1" y="112"/>
                      <a:pt x="78" y="136"/>
                    </a:cubicBezTo>
                    <a:cubicBezTo>
                      <a:pt x="99" y="141"/>
                      <a:pt x="601" y="310"/>
                      <a:pt x="585" y="987"/>
                    </a:cubicBezTo>
                    <a:cubicBezTo>
                      <a:pt x="580" y="1024"/>
                      <a:pt x="612" y="1056"/>
                      <a:pt x="649" y="1056"/>
                    </a:cubicBezTo>
                    <a:cubicBezTo>
                      <a:pt x="691" y="1056"/>
                      <a:pt x="723" y="1024"/>
                      <a:pt x="723" y="987"/>
                    </a:cubicBezTo>
                    <a:cubicBezTo>
                      <a:pt x="739" y="205"/>
                      <a:pt x="125" y="4"/>
                      <a:pt x="120" y="4"/>
                    </a:cubicBezTo>
                    <a:cubicBezTo>
                      <a:pt x="112" y="1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7" name="Google Shape;1897;p35"/>
          <p:cNvSpPr/>
          <p:nvPr/>
        </p:nvSpPr>
        <p:spPr>
          <a:xfrm rot="-2700000" flipH="1">
            <a:off x="2349427" y="294610"/>
            <a:ext cx="185197" cy="185198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35"/>
          <p:cNvSpPr/>
          <p:nvPr/>
        </p:nvSpPr>
        <p:spPr>
          <a:xfrm>
            <a:off x="8194413" y="722550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5"/>
          <p:cNvSpPr/>
          <p:nvPr/>
        </p:nvSpPr>
        <p:spPr>
          <a:xfrm>
            <a:off x="950030" y="948352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35"/>
          <p:cNvSpPr/>
          <p:nvPr/>
        </p:nvSpPr>
        <p:spPr>
          <a:xfrm flipH="1">
            <a:off x="2150270" y="475853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5"/>
          <p:cNvSpPr/>
          <p:nvPr/>
        </p:nvSpPr>
        <p:spPr>
          <a:xfrm rot="2699939">
            <a:off x="1769422" y="127613"/>
            <a:ext cx="342026" cy="325195"/>
          </a:xfrm>
          <a:custGeom>
            <a:avLst/>
            <a:gdLst/>
            <a:ahLst/>
            <a:cxnLst/>
            <a:rect l="l" t="t" r="r" b="b"/>
            <a:pathLst>
              <a:path w="3432" h="3263" extrusionOk="0">
                <a:moveTo>
                  <a:pt x="979" y="138"/>
                </a:moveTo>
                <a:cubicBezTo>
                  <a:pt x="1053" y="143"/>
                  <a:pt x="1386" y="408"/>
                  <a:pt x="1608" y="582"/>
                </a:cubicBezTo>
                <a:cubicBezTo>
                  <a:pt x="2022" y="910"/>
                  <a:pt x="2209" y="1045"/>
                  <a:pt x="2306" y="1045"/>
                </a:cubicBezTo>
                <a:cubicBezTo>
                  <a:pt x="2333" y="1045"/>
                  <a:pt x="2353" y="1035"/>
                  <a:pt x="2369" y="1016"/>
                </a:cubicBezTo>
                <a:cubicBezTo>
                  <a:pt x="2401" y="968"/>
                  <a:pt x="2422" y="910"/>
                  <a:pt x="2427" y="857"/>
                </a:cubicBezTo>
                <a:cubicBezTo>
                  <a:pt x="2443" y="736"/>
                  <a:pt x="2459" y="614"/>
                  <a:pt x="2729" y="551"/>
                </a:cubicBezTo>
                <a:cubicBezTo>
                  <a:pt x="2780" y="540"/>
                  <a:pt x="2830" y="535"/>
                  <a:pt x="2877" y="535"/>
                </a:cubicBezTo>
                <a:cubicBezTo>
                  <a:pt x="3017" y="535"/>
                  <a:pt x="3132" y="582"/>
                  <a:pt x="3199" y="677"/>
                </a:cubicBezTo>
                <a:cubicBezTo>
                  <a:pt x="3284" y="804"/>
                  <a:pt x="3284" y="1005"/>
                  <a:pt x="3189" y="1243"/>
                </a:cubicBezTo>
                <a:cubicBezTo>
                  <a:pt x="3109" y="1449"/>
                  <a:pt x="2967" y="1555"/>
                  <a:pt x="2766" y="1555"/>
                </a:cubicBezTo>
                <a:cubicBezTo>
                  <a:pt x="2538" y="1555"/>
                  <a:pt x="2290" y="1428"/>
                  <a:pt x="2163" y="1349"/>
                </a:cubicBezTo>
                <a:cubicBezTo>
                  <a:pt x="2031" y="1275"/>
                  <a:pt x="1809" y="1111"/>
                  <a:pt x="1613" y="974"/>
                </a:cubicBezTo>
                <a:cubicBezTo>
                  <a:pt x="1238" y="709"/>
                  <a:pt x="1185" y="667"/>
                  <a:pt x="1137" y="667"/>
                </a:cubicBezTo>
                <a:cubicBezTo>
                  <a:pt x="1116" y="672"/>
                  <a:pt x="1095" y="677"/>
                  <a:pt x="1084" y="693"/>
                </a:cubicBezTo>
                <a:cubicBezTo>
                  <a:pt x="1047" y="736"/>
                  <a:pt x="730" y="1312"/>
                  <a:pt x="688" y="1423"/>
                </a:cubicBezTo>
                <a:cubicBezTo>
                  <a:pt x="677" y="1460"/>
                  <a:pt x="683" y="1502"/>
                  <a:pt x="709" y="1534"/>
                </a:cubicBezTo>
                <a:cubicBezTo>
                  <a:pt x="857" y="1751"/>
                  <a:pt x="1825" y="2390"/>
                  <a:pt x="2004" y="2390"/>
                </a:cubicBezTo>
                <a:cubicBezTo>
                  <a:pt x="2015" y="2390"/>
                  <a:pt x="2025" y="2390"/>
                  <a:pt x="2036" y="2385"/>
                </a:cubicBezTo>
                <a:cubicBezTo>
                  <a:pt x="2099" y="2353"/>
                  <a:pt x="2152" y="2301"/>
                  <a:pt x="2184" y="2237"/>
                </a:cubicBezTo>
                <a:cubicBezTo>
                  <a:pt x="2248" y="2144"/>
                  <a:pt x="2307" y="2050"/>
                  <a:pt x="2434" y="2050"/>
                </a:cubicBezTo>
                <a:cubicBezTo>
                  <a:pt x="2444" y="2050"/>
                  <a:pt x="2454" y="2051"/>
                  <a:pt x="2464" y="2052"/>
                </a:cubicBezTo>
                <a:cubicBezTo>
                  <a:pt x="2618" y="2073"/>
                  <a:pt x="2866" y="2205"/>
                  <a:pt x="2945" y="2412"/>
                </a:cubicBezTo>
                <a:cubicBezTo>
                  <a:pt x="3004" y="2565"/>
                  <a:pt x="2956" y="2723"/>
                  <a:pt x="2803" y="2893"/>
                </a:cubicBezTo>
                <a:cubicBezTo>
                  <a:pt x="2660" y="3051"/>
                  <a:pt x="2538" y="3125"/>
                  <a:pt x="2417" y="3125"/>
                </a:cubicBezTo>
                <a:cubicBezTo>
                  <a:pt x="2263" y="3125"/>
                  <a:pt x="2105" y="3009"/>
                  <a:pt x="1899" y="2866"/>
                </a:cubicBezTo>
                <a:cubicBezTo>
                  <a:pt x="1788" y="2787"/>
                  <a:pt x="1666" y="2702"/>
                  <a:pt x="1523" y="2612"/>
                </a:cubicBezTo>
                <a:cubicBezTo>
                  <a:pt x="883" y="2232"/>
                  <a:pt x="275" y="1793"/>
                  <a:pt x="212" y="1677"/>
                </a:cubicBezTo>
                <a:cubicBezTo>
                  <a:pt x="513" y="963"/>
                  <a:pt x="889" y="191"/>
                  <a:pt x="979" y="138"/>
                </a:cubicBezTo>
                <a:close/>
                <a:moveTo>
                  <a:pt x="973" y="1"/>
                </a:moveTo>
                <a:cubicBezTo>
                  <a:pt x="799" y="17"/>
                  <a:pt x="392" y="899"/>
                  <a:pt x="80" y="1640"/>
                </a:cubicBezTo>
                <a:cubicBezTo>
                  <a:pt x="1" y="1841"/>
                  <a:pt x="1016" y="2470"/>
                  <a:pt x="1449" y="2734"/>
                </a:cubicBezTo>
                <a:cubicBezTo>
                  <a:pt x="1592" y="2813"/>
                  <a:pt x="1708" y="2898"/>
                  <a:pt x="1819" y="2977"/>
                </a:cubicBezTo>
                <a:cubicBezTo>
                  <a:pt x="2041" y="3136"/>
                  <a:pt x="2221" y="3263"/>
                  <a:pt x="2417" y="3263"/>
                </a:cubicBezTo>
                <a:cubicBezTo>
                  <a:pt x="2575" y="3263"/>
                  <a:pt x="2729" y="3173"/>
                  <a:pt x="2903" y="2988"/>
                </a:cubicBezTo>
                <a:cubicBezTo>
                  <a:pt x="3141" y="2723"/>
                  <a:pt x="3130" y="2501"/>
                  <a:pt x="3078" y="2359"/>
                </a:cubicBezTo>
                <a:cubicBezTo>
                  <a:pt x="2972" y="2094"/>
                  <a:pt x="2660" y="1936"/>
                  <a:pt x="2480" y="1920"/>
                </a:cubicBezTo>
                <a:cubicBezTo>
                  <a:pt x="2463" y="1918"/>
                  <a:pt x="2446" y="1917"/>
                  <a:pt x="2430" y="1917"/>
                </a:cubicBezTo>
                <a:cubicBezTo>
                  <a:pt x="2237" y="1917"/>
                  <a:pt x="2141" y="2056"/>
                  <a:pt x="2073" y="2163"/>
                </a:cubicBezTo>
                <a:cubicBezTo>
                  <a:pt x="2052" y="2195"/>
                  <a:pt x="2025" y="2227"/>
                  <a:pt x="2004" y="2253"/>
                </a:cubicBezTo>
                <a:cubicBezTo>
                  <a:pt x="1856" y="2248"/>
                  <a:pt x="910" y="1613"/>
                  <a:pt x="820" y="1460"/>
                </a:cubicBezTo>
                <a:cubicBezTo>
                  <a:pt x="873" y="1338"/>
                  <a:pt x="1084" y="963"/>
                  <a:pt x="1164" y="831"/>
                </a:cubicBezTo>
                <a:cubicBezTo>
                  <a:pt x="1238" y="878"/>
                  <a:pt x="1402" y="989"/>
                  <a:pt x="1534" y="1085"/>
                </a:cubicBezTo>
                <a:cubicBezTo>
                  <a:pt x="1729" y="1227"/>
                  <a:pt x="1951" y="1391"/>
                  <a:pt x="2094" y="1470"/>
                </a:cubicBezTo>
                <a:cubicBezTo>
                  <a:pt x="2232" y="1555"/>
                  <a:pt x="2507" y="1693"/>
                  <a:pt x="2766" y="1693"/>
                </a:cubicBezTo>
                <a:cubicBezTo>
                  <a:pt x="3025" y="1693"/>
                  <a:pt x="3215" y="1555"/>
                  <a:pt x="3321" y="1296"/>
                </a:cubicBezTo>
                <a:cubicBezTo>
                  <a:pt x="3427" y="1016"/>
                  <a:pt x="3432" y="778"/>
                  <a:pt x="3310" y="603"/>
                </a:cubicBezTo>
                <a:cubicBezTo>
                  <a:pt x="3221" y="474"/>
                  <a:pt x="3067" y="403"/>
                  <a:pt x="2881" y="403"/>
                </a:cubicBezTo>
                <a:cubicBezTo>
                  <a:pt x="2824" y="403"/>
                  <a:pt x="2764" y="410"/>
                  <a:pt x="2702" y="424"/>
                </a:cubicBezTo>
                <a:cubicBezTo>
                  <a:pt x="2337" y="503"/>
                  <a:pt x="2311" y="709"/>
                  <a:pt x="2290" y="841"/>
                </a:cubicBezTo>
                <a:cubicBezTo>
                  <a:pt x="2290" y="862"/>
                  <a:pt x="2285" y="884"/>
                  <a:pt x="2279" y="905"/>
                </a:cubicBezTo>
                <a:cubicBezTo>
                  <a:pt x="2179" y="862"/>
                  <a:pt x="1899" y="640"/>
                  <a:pt x="1692" y="477"/>
                </a:cubicBezTo>
                <a:cubicBezTo>
                  <a:pt x="1275" y="149"/>
                  <a:pt x="1084" y="1"/>
                  <a:pt x="9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35"/>
          <p:cNvSpPr/>
          <p:nvPr/>
        </p:nvSpPr>
        <p:spPr>
          <a:xfrm>
            <a:off x="2677067" y="176229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3" name="Google Shape;1903;p35"/>
          <p:cNvGrpSpPr/>
          <p:nvPr/>
        </p:nvGrpSpPr>
        <p:grpSpPr>
          <a:xfrm>
            <a:off x="5763154" y="532050"/>
            <a:ext cx="817500" cy="1039910"/>
            <a:chOff x="5763154" y="532050"/>
            <a:chExt cx="817500" cy="1039910"/>
          </a:xfrm>
        </p:grpSpPr>
        <p:sp>
          <p:nvSpPr>
            <p:cNvPr id="1904" name="Google Shape;1904;p35"/>
            <p:cNvSpPr/>
            <p:nvPr/>
          </p:nvSpPr>
          <p:spPr>
            <a:xfrm flipH="1">
              <a:off x="6091413" y="532050"/>
              <a:ext cx="336300" cy="252226"/>
            </a:xfrm>
            <a:custGeom>
              <a:avLst/>
              <a:gdLst/>
              <a:ahLst/>
              <a:cxnLst/>
              <a:rect l="l" t="t" r="r" b="b"/>
              <a:pathLst>
                <a:path w="3363" h="2821" extrusionOk="0">
                  <a:moveTo>
                    <a:pt x="2839" y="161"/>
                  </a:moveTo>
                  <a:cubicBezTo>
                    <a:pt x="2179" y="431"/>
                    <a:pt x="994" y="986"/>
                    <a:pt x="788" y="1081"/>
                  </a:cubicBezTo>
                  <a:cubicBezTo>
                    <a:pt x="555" y="981"/>
                    <a:pt x="244" y="817"/>
                    <a:pt x="175" y="700"/>
                  </a:cubicBezTo>
                  <a:cubicBezTo>
                    <a:pt x="222" y="679"/>
                    <a:pt x="275" y="658"/>
                    <a:pt x="328" y="642"/>
                  </a:cubicBezTo>
                  <a:cubicBezTo>
                    <a:pt x="852" y="468"/>
                    <a:pt x="2152" y="240"/>
                    <a:pt x="2834" y="161"/>
                  </a:cubicBezTo>
                  <a:close/>
                  <a:moveTo>
                    <a:pt x="3014" y="235"/>
                  </a:moveTo>
                  <a:cubicBezTo>
                    <a:pt x="2617" y="542"/>
                    <a:pt x="1777" y="1123"/>
                    <a:pt x="1211" y="1509"/>
                  </a:cubicBezTo>
                  <a:cubicBezTo>
                    <a:pt x="1190" y="1525"/>
                    <a:pt x="1179" y="1552"/>
                    <a:pt x="1179" y="1578"/>
                  </a:cubicBezTo>
                  <a:cubicBezTo>
                    <a:pt x="1195" y="1716"/>
                    <a:pt x="1211" y="1837"/>
                    <a:pt x="1227" y="1948"/>
                  </a:cubicBezTo>
                  <a:cubicBezTo>
                    <a:pt x="1093" y="2067"/>
                    <a:pt x="954" y="2175"/>
                    <a:pt x="888" y="2190"/>
                  </a:cubicBezTo>
                  <a:lnTo>
                    <a:pt x="888" y="2190"/>
                  </a:lnTo>
                  <a:cubicBezTo>
                    <a:pt x="857" y="2093"/>
                    <a:pt x="852" y="1614"/>
                    <a:pt x="862" y="1197"/>
                  </a:cubicBezTo>
                  <a:cubicBezTo>
                    <a:pt x="1116" y="1081"/>
                    <a:pt x="2416" y="478"/>
                    <a:pt x="3014" y="235"/>
                  </a:cubicBezTo>
                  <a:close/>
                  <a:moveTo>
                    <a:pt x="3114" y="325"/>
                  </a:moveTo>
                  <a:cubicBezTo>
                    <a:pt x="2771" y="944"/>
                    <a:pt x="1750" y="2472"/>
                    <a:pt x="1528" y="2672"/>
                  </a:cubicBezTo>
                  <a:cubicBezTo>
                    <a:pt x="1475" y="2583"/>
                    <a:pt x="1417" y="2297"/>
                    <a:pt x="1370" y="1975"/>
                  </a:cubicBezTo>
                  <a:cubicBezTo>
                    <a:pt x="1370" y="1959"/>
                    <a:pt x="1370" y="1948"/>
                    <a:pt x="1364" y="1932"/>
                  </a:cubicBezTo>
                  <a:cubicBezTo>
                    <a:pt x="1349" y="1827"/>
                    <a:pt x="1333" y="1710"/>
                    <a:pt x="1322" y="1599"/>
                  </a:cubicBezTo>
                  <a:cubicBezTo>
                    <a:pt x="2348" y="896"/>
                    <a:pt x="2861" y="526"/>
                    <a:pt x="3114" y="325"/>
                  </a:cubicBezTo>
                  <a:close/>
                  <a:moveTo>
                    <a:pt x="3191" y="1"/>
                  </a:moveTo>
                  <a:cubicBezTo>
                    <a:pt x="2669" y="1"/>
                    <a:pt x="846" y="325"/>
                    <a:pt x="281" y="515"/>
                  </a:cubicBezTo>
                  <a:cubicBezTo>
                    <a:pt x="138" y="563"/>
                    <a:pt x="0" y="616"/>
                    <a:pt x="32" y="716"/>
                  </a:cubicBezTo>
                  <a:cubicBezTo>
                    <a:pt x="85" y="912"/>
                    <a:pt x="555" y="1129"/>
                    <a:pt x="725" y="1197"/>
                  </a:cubicBezTo>
                  <a:cubicBezTo>
                    <a:pt x="709" y="1663"/>
                    <a:pt x="709" y="2218"/>
                    <a:pt x="788" y="2297"/>
                  </a:cubicBezTo>
                  <a:cubicBezTo>
                    <a:pt x="809" y="2318"/>
                    <a:pt x="841" y="2334"/>
                    <a:pt x="867" y="2334"/>
                  </a:cubicBezTo>
                  <a:cubicBezTo>
                    <a:pt x="889" y="2334"/>
                    <a:pt x="910" y="2329"/>
                    <a:pt x="926" y="2324"/>
                  </a:cubicBezTo>
                  <a:cubicBezTo>
                    <a:pt x="1042" y="2265"/>
                    <a:pt x="1153" y="2197"/>
                    <a:pt x="1248" y="2107"/>
                  </a:cubicBezTo>
                  <a:cubicBezTo>
                    <a:pt x="1359" y="2810"/>
                    <a:pt x="1470" y="2821"/>
                    <a:pt x="1512" y="2821"/>
                  </a:cubicBezTo>
                  <a:cubicBezTo>
                    <a:pt x="1523" y="2821"/>
                    <a:pt x="1534" y="2821"/>
                    <a:pt x="1544" y="2815"/>
                  </a:cubicBezTo>
                  <a:cubicBezTo>
                    <a:pt x="1782" y="2736"/>
                    <a:pt x="3241" y="452"/>
                    <a:pt x="3347" y="145"/>
                  </a:cubicBezTo>
                  <a:cubicBezTo>
                    <a:pt x="3363" y="114"/>
                    <a:pt x="3363" y="71"/>
                    <a:pt x="3347" y="40"/>
                  </a:cubicBezTo>
                  <a:cubicBezTo>
                    <a:pt x="3347" y="34"/>
                    <a:pt x="3342" y="29"/>
                    <a:pt x="3336" y="24"/>
                  </a:cubicBezTo>
                  <a:cubicBezTo>
                    <a:pt x="3331" y="24"/>
                    <a:pt x="3326" y="18"/>
                    <a:pt x="3321" y="13"/>
                  </a:cubicBezTo>
                  <a:lnTo>
                    <a:pt x="3315" y="13"/>
                  </a:lnTo>
                  <a:cubicBezTo>
                    <a:pt x="3310" y="13"/>
                    <a:pt x="3310" y="13"/>
                    <a:pt x="3305" y="8"/>
                  </a:cubicBezTo>
                  <a:lnTo>
                    <a:pt x="3294" y="8"/>
                  </a:lnTo>
                  <a:cubicBezTo>
                    <a:pt x="3270" y="3"/>
                    <a:pt x="3235" y="1"/>
                    <a:pt x="3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5763154" y="754465"/>
              <a:ext cx="817500" cy="817495"/>
            </a:xfrm>
            <a:custGeom>
              <a:avLst/>
              <a:gdLst/>
              <a:ahLst/>
              <a:cxnLst/>
              <a:rect l="l" t="t" r="r" b="b"/>
              <a:pathLst>
                <a:path w="8175" h="8911" extrusionOk="0">
                  <a:moveTo>
                    <a:pt x="6855" y="0"/>
                  </a:moveTo>
                  <a:cubicBezTo>
                    <a:pt x="6784" y="0"/>
                    <a:pt x="6758" y="111"/>
                    <a:pt x="6831" y="140"/>
                  </a:cubicBezTo>
                  <a:cubicBezTo>
                    <a:pt x="6921" y="166"/>
                    <a:pt x="7006" y="203"/>
                    <a:pt x="7085" y="246"/>
                  </a:cubicBezTo>
                  <a:cubicBezTo>
                    <a:pt x="7096" y="246"/>
                    <a:pt x="7106" y="251"/>
                    <a:pt x="7117" y="251"/>
                  </a:cubicBezTo>
                  <a:lnTo>
                    <a:pt x="7117" y="240"/>
                  </a:lnTo>
                  <a:cubicBezTo>
                    <a:pt x="7120" y="241"/>
                    <a:pt x="7124" y="241"/>
                    <a:pt x="7127" y="241"/>
                  </a:cubicBezTo>
                  <a:cubicBezTo>
                    <a:pt x="7150" y="241"/>
                    <a:pt x="7171" y="227"/>
                    <a:pt x="7180" y="209"/>
                  </a:cubicBezTo>
                  <a:cubicBezTo>
                    <a:pt x="7202" y="177"/>
                    <a:pt x="7186" y="135"/>
                    <a:pt x="7149" y="113"/>
                  </a:cubicBezTo>
                  <a:cubicBezTo>
                    <a:pt x="7059" y="71"/>
                    <a:pt x="6969" y="34"/>
                    <a:pt x="6874" y="2"/>
                  </a:cubicBezTo>
                  <a:cubicBezTo>
                    <a:pt x="6867" y="1"/>
                    <a:pt x="6861" y="0"/>
                    <a:pt x="6855" y="0"/>
                  </a:cubicBezTo>
                  <a:close/>
                  <a:moveTo>
                    <a:pt x="7372" y="247"/>
                  </a:moveTo>
                  <a:cubicBezTo>
                    <a:pt x="7309" y="247"/>
                    <a:pt x="7266" y="333"/>
                    <a:pt x="7328" y="378"/>
                  </a:cubicBezTo>
                  <a:cubicBezTo>
                    <a:pt x="7408" y="425"/>
                    <a:pt x="7482" y="484"/>
                    <a:pt x="7551" y="542"/>
                  </a:cubicBezTo>
                  <a:cubicBezTo>
                    <a:pt x="7561" y="552"/>
                    <a:pt x="7582" y="558"/>
                    <a:pt x="7598" y="558"/>
                  </a:cubicBezTo>
                  <a:lnTo>
                    <a:pt x="7598" y="547"/>
                  </a:lnTo>
                  <a:cubicBezTo>
                    <a:pt x="7602" y="548"/>
                    <a:pt x="7606" y="549"/>
                    <a:pt x="7611" y="549"/>
                  </a:cubicBezTo>
                  <a:cubicBezTo>
                    <a:pt x="7624" y="549"/>
                    <a:pt x="7639" y="543"/>
                    <a:pt x="7651" y="531"/>
                  </a:cubicBezTo>
                  <a:cubicBezTo>
                    <a:pt x="7677" y="505"/>
                    <a:pt x="7672" y="457"/>
                    <a:pt x="7646" y="431"/>
                  </a:cubicBezTo>
                  <a:cubicBezTo>
                    <a:pt x="7566" y="367"/>
                    <a:pt x="7487" y="309"/>
                    <a:pt x="7408" y="256"/>
                  </a:cubicBezTo>
                  <a:cubicBezTo>
                    <a:pt x="7396" y="250"/>
                    <a:pt x="7383" y="247"/>
                    <a:pt x="7372" y="247"/>
                  </a:cubicBezTo>
                  <a:close/>
                  <a:moveTo>
                    <a:pt x="7802" y="622"/>
                  </a:moveTo>
                  <a:cubicBezTo>
                    <a:pt x="7751" y="622"/>
                    <a:pt x="7705" y="680"/>
                    <a:pt x="7741" y="732"/>
                  </a:cubicBezTo>
                  <a:cubicBezTo>
                    <a:pt x="7799" y="801"/>
                    <a:pt x="7852" y="880"/>
                    <a:pt x="7894" y="959"/>
                  </a:cubicBezTo>
                  <a:cubicBezTo>
                    <a:pt x="7905" y="981"/>
                    <a:pt x="7931" y="996"/>
                    <a:pt x="7958" y="996"/>
                  </a:cubicBezTo>
                  <a:lnTo>
                    <a:pt x="7958" y="986"/>
                  </a:lnTo>
                  <a:lnTo>
                    <a:pt x="7989" y="986"/>
                  </a:lnTo>
                  <a:cubicBezTo>
                    <a:pt x="8021" y="970"/>
                    <a:pt x="8037" y="922"/>
                    <a:pt x="8016" y="891"/>
                  </a:cubicBezTo>
                  <a:cubicBezTo>
                    <a:pt x="7968" y="801"/>
                    <a:pt x="7915" y="721"/>
                    <a:pt x="7852" y="642"/>
                  </a:cubicBezTo>
                  <a:cubicBezTo>
                    <a:pt x="7836" y="628"/>
                    <a:pt x="7819" y="622"/>
                    <a:pt x="7802" y="622"/>
                  </a:cubicBezTo>
                  <a:close/>
                  <a:moveTo>
                    <a:pt x="8062" y="1109"/>
                  </a:moveTo>
                  <a:cubicBezTo>
                    <a:pt x="8018" y="1109"/>
                    <a:pt x="7973" y="1148"/>
                    <a:pt x="7995" y="1208"/>
                  </a:cubicBezTo>
                  <a:cubicBezTo>
                    <a:pt x="8016" y="1292"/>
                    <a:pt x="8026" y="1382"/>
                    <a:pt x="8032" y="1472"/>
                  </a:cubicBezTo>
                  <a:cubicBezTo>
                    <a:pt x="8032" y="1509"/>
                    <a:pt x="8063" y="1541"/>
                    <a:pt x="8100" y="1541"/>
                  </a:cubicBezTo>
                  <a:cubicBezTo>
                    <a:pt x="8143" y="1541"/>
                    <a:pt x="8174" y="1509"/>
                    <a:pt x="8169" y="1467"/>
                  </a:cubicBezTo>
                  <a:cubicBezTo>
                    <a:pt x="8169" y="1366"/>
                    <a:pt x="8159" y="1266"/>
                    <a:pt x="8132" y="1171"/>
                  </a:cubicBezTo>
                  <a:cubicBezTo>
                    <a:pt x="8123" y="1128"/>
                    <a:pt x="8093" y="1109"/>
                    <a:pt x="8062" y="1109"/>
                  </a:cubicBezTo>
                  <a:close/>
                  <a:moveTo>
                    <a:pt x="8073" y="1681"/>
                  </a:moveTo>
                  <a:cubicBezTo>
                    <a:pt x="8042" y="1681"/>
                    <a:pt x="8014" y="1705"/>
                    <a:pt x="8005" y="1737"/>
                  </a:cubicBezTo>
                  <a:cubicBezTo>
                    <a:pt x="7989" y="1826"/>
                    <a:pt x="7968" y="1916"/>
                    <a:pt x="7936" y="2001"/>
                  </a:cubicBezTo>
                  <a:cubicBezTo>
                    <a:pt x="7921" y="2038"/>
                    <a:pt x="7942" y="2080"/>
                    <a:pt x="7979" y="2096"/>
                  </a:cubicBezTo>
                  <a:lnTo>
                    <a:pt x="8000" y="2096"/>
                  </a:lnTo>
                  <a:lnTo>
                    <a:pt x="8000" y="2091"/>
                  </a:lnTo>
                  <a:cubicBezTo>
                    <a:pt x="8032" y="2091"/>
                    <a:pt x="8058" y="2075"/>
                    <a:pt x="8069" y="2048"/>
                  </a:cubicBezTo>
                  <a:cubicBezTo>
                    <a:pt x="8100" y="1959"/>
                    <a:pt x="8127" y="1863"/>
                    <a:pt x="8148" y="1763"/>
                  </a:cubicBezTo>
                  <a:cubicBezTo>
                    <a:pt x="8153" y="1726"/>
                    <a:pt x="8127" y="1689"/>
                    <a:pt x="8090" y="1684"/>
                  </a:cubicBezTo>
                  <a:cubicBezTo>
                    <a:pt x="8084" y="1682"/>
                    <a:pt x="8079" y="1681"/>
                    <a:pt x="8073" y="1681"/>
                  </a:cubicBezTo>
                  <a:close/>
                  <a:moveTo>
                    <a:pt x="5732" y="2363"/>
                  </a:moveTo>
                  <a:cubicBezTo>
                    <a:pt x="5725" y="2363"/>
                    <a:pt x="5718" y="2364"/>
                    <a:pt x="5711" y="2366"/>
                  </a:cubicBezTo>
                  <a:cubicBezTo>
                    <a:pt x="5610" y="2387"/>
                    <a:pt x="5510" y="2424"/>
                    <a:pt x="5425" y="2477"/>
                  </a:cubicBezTo>
                  <a:cubicBezTo>
                    <a:pt x="5388" y="2498"/>
                    <a:pt x="5378" y="2540"/>
                    <a:pt x="5399" y="2577"/>
                  </a:cubicBezTo>
                  <a:cubicBezTo>
                    <a:pt x="5409" y="2598"/>
                    <a:pt x="5436" y="2609"/>
                    <a:pt x="5462" y="2609"/>
                  </a:cubicBezTo>
                  <a:lnTo>
                    <a:pt x="5457" y="2604"/>
                  </a:lnTo>
                  <a:lnTo>
                    <a:pt x="5499" y="2604"/>
                  </a:lnTo>
                  <a:cubicBezTo>
                    <a:pt x="5573" y="2556"/>
                    <a:pt x="5652" y="2524"/>
                    <a:pt x="5737" y="2503"/>
                  </a:cubicBezTo>
                  <a:cubicBezTo>
                    <a:pt x="5830" y="2493"/>
                    <a:pt x="5810" y="2363"/>
                    <a:pt x="5732" y="2363"/>
                  </a:cubicBezTo>
                  <a:close/>
                  <a:moveTo>
                    <a:pt x="7888" y="2216"/>
                  </a:moveTo>
                  <a:cubicBezTo>
                    <a:pt x="7864" y="2216"/>
                    <a:pt x="7841" y="2227"/>
                    <a:pt x="7825" y="2255"/>
                  </a:cubicBezTo>
                  <a:cubicBezTo>
                    <a:pt x="7804" y="2297"/>
                    <a:pt x="7783" y="2334"/>
                    <a:pt x="7762" y="2376"/>
                  </a:cubicBezTo>
                  <a:cubicBezTo>
                    <a:pt x="7736" y="2419"/>
                    <a:pt x="7714" y="2456"/>
                    <a:pt x="7688" y="2498"/>
                  </a:cubicBezTo>
                  <a:cubicBezTo>
                    <a:pt x="7667" y="2530"/>
                    <a:pt x="7677" y="2572"/>
                    <a:pt x="7709" y="2593"/>
                  </a:cubicBezTo>
                  <a:cubicBezTo>
                    <a:pt x="7720" y="2604"/>
                    <a:pt x="7736" y="2609"/>
                    <a:pt x="7746" y="2609"/>
                  </a:cubicBezTo>
                  <a:lnTo>
                    <a:pt x="7746" y="2598"/>
                  </a:lnTo>
                  <a:cubicBezTo>
                    <a:pt x="7751" y="2599"/>
                    <a:pt x="7755" y="2600"/>
                    <a:pt x="7760" y="2600"/>
                  </a:cubicBezTo>
                  <a:cubicBezTo>
                    <a:pt x="7780" y="2600"/>
                    <a:pt x="7797" y="2590"/>
                    <a:pt x="7810" y="2577"/>
                  </a:cubicBezTo>
                  <a:cubicBezTo>
                    <a:pt x="7836" y="2535"/>
                    <a:pt x="7862" y="2493"/>
                    <a:pt x="7889" y="2445"/>
                  </a:cubicBezTo>
                  <a:cubicBezTo>
                    <a:pt x="7910" y="2403"/>
                    <a:pt x="7936" y="2366"/>
                    <a:pt x="7952" y="2323"/>
                  </a:cubicBezTo>
                  <a:cubicBezTo>
                    <a:pt x="7985" y="2266"/>
                    <a:pt x="7937" y="2216"/>
                    <a:pt x="7888" y="2216"/>
                  </a:cubicBezTo>
                  <a:close/>
                  <a:moveTo>
                    <a:pt x="6004" y="2363"/>
                  </a:moveTo>
                  <a:cubicBezTo>
                    <a:pt x="5970" y="2363"/>
                    <a:pt x="5942" y="2387"/>
                    <a:pt x="5938" y="2419"/>
                  </a:cubicBezTo>
                  <a:cubicBezTo>
                    <a:pt x="5927" y="2456"/>
                    <a:pt x="5954" y="2493"/>
                    <a:pt x="5991" y="2503"/>
                  </a:cubicBezTo>
                  <a:cubicBezTo>
                    <a:pt x="6075" y="2519"/>
                    <a:pt x="6160" y="2556"/>
                    <a:pt x="6229" y="2598"/>
                  </a:cubicBezTo>
                  <a:cubicBezTo>
                    <a:pt x="6239" y="2609"/>
                    <a:pt x="6255" y="2609"/>
                    <a:pt x="6266" y="2609"/>
                  </a:cubicBezTo>
                  <a:lnTo>
                    <a:pt x="6266" y="2614"/>
                  </a:lnTo>
                  <a:cubicBezTo>
                    <a:pt x="6340" y="2614"/>
                    <a:pt x="6366" y="2519"/>
                    <a:pt x="6308" y="2482"/>
                  </a:cubicBezTo>
                  <a:cubicBezTo>
                    <a:pt x="6218" y="2424"/>
                    <a:pt x="6123" y="2382"/>
                    <a:pt x="6023" y="2366"/>
                  </a:cubicBezTo>
                  <a:cubicBezTo>
                    <a:pt x="6016" y="2364"/>
                    <a:pt x="6010" y="2363"/>
                    <a:pt x="6004" y="2363"/>
                  </a:cubicBezTo>
                  <a:close/>
                  <a:moveTo>
                    <a:pt x="6482" y="2655"/>
                  </a:moveTo>
                  <a:cubicBezTo>
                    <a:pt x="6466" y="2655"/>
                    <a:pt x="6449" y="2660"/>
                    <a:pt x="6435" y="2672"/>
                  </a:cubicBezTo>
                  <a:cubicBezTo>
                    <a:pt x="6409" y="2699"/>
                    <a:pt x="6403" y="2741"/>
                    <a:pt x="6430" y="2773"/>
                  </a:cubicBezTo>
                  <a:cubicBezTo>
                    <a:pt x="6488" y="2842"/>
                    <a:pt x="6541" y="2916"/>
                    <a:pt x="6583" y="2995"/>
                  </a:cubicBezTo>
                  <a:cubicBezTo>
                    <a:pt x="6599" y="3016"/>
                    <a:pt x="6620" y="3027"/>
                    <a:pt x="6646" y="3032"/>
                  </a:cubicBezTo>
                  <a:lnTo>
                    <a:pt x="6646" y="3021"/>
                  </a:lnTo>
                  <a:lnTo>
                    <a:pt x="6683" y="3021"/>
                  </a:lnTo>
                  <a:cubicBezTo>
                    <a:pt x="6715" y="3000"/>
                    <a:pt x="6731" y="2958"/>
                    <a:pt x="6710" y="2921"/>
                  </a:cubicBezTo>
                  <a:cubicBezTo>
                    <a:pt x="6662" y="2836"/>
                    <a:pt x="6604" y="2752"/>
                    <a:pt x="6535" y="2678"/>
                  </a:cubicBezTo>
                  <a:cubicBezTo>
                    <a:pt x="6521" y="2663"/>
                    <a:pt x="6502" y="2655"/>
                    <a:pt x="6482" y="2655"/>
                  </a:cubicBezTo>
                  <a:close/>
                  <a:moveTo>
                    <a:pt x="7575" y="2688"/>
                  </a:moveTo>
                  <a:cubicBezTo>
                    <a:pt x="7557" y="2688"/>
                    <a:pt x="7539" y="2696"/>
                    <a:pt x="7524" y="2715"/>
                  </a:cubicBezTo>
                  <a:cubicBezTo>
                    <a:pt x="7461" y="2783"/>
                    <a:pt x="7397" y="2847"/>
                    <a:pt x="7328" y="2910"/>
                  </a:cubicBezTo>
                  <a:cubicBezTo>
                    <a:pt x="7297" y="2931"/>
                    <a:pt x="7297" y="2979"/>
                    <a:pt x="7318" y="3011"/>
                  </a:cubicBezTo>
                  <a:cubicBezTo>
                    <a:pt x="7334" y="3027"/>
                    <a:pt x="7355" y="3032"/>
                    <a:pt x="7376" y="3032"/>
                  </a:cubicBezTo>
                  <a:lnTo>
                    <a:pt x="7376" y="3027"/>
                  </a:lnTo>
                  <a:cubicBezTo>
                    <a:pt x="7392" y="3027"/>
                    <a:pt x="7408" y="3027"/>
                    <a:pt x="7418" y="3016"/>
                  </a:cubicBezTo>
                  <a:cubicBezTo>
                    <a:pt x="7498" y="2953"/>
                    <a:pt x="7566" y="2884"/>
                    <a:pt x="7630" y="2810"/>
                  </a:cubicBezTo>
                  <a:cubicBezTo>
                    <a:pt x="7677" y="2755"/>
                    <a:pt x="7628" y="2688"/>
                    <a:pt x="7575" y="2688"/>
                  </a:cubicBezTo>
                  <a:close/>
                  <a:moveTo>
                    <a:pt x="5368" y="2708"/>
                  </a:moveTo>
                  <a:cubicBezTo>
                    <a:pt x="5319" y="2708"/>
                    <a:pt x="5260" y="2750"/>
                    <a:pt x="5288" y="2799"/>
                  </a:cubicBezTo>
                  <a:cubicBezTo>
                    <a:pt x="5330" y="2894"/>
                    <a:pt x="5399" y="2984"/>
                    <a:pt x="5483" y="3048"/>
                  </a:cubicBezTo>
                  <a:cubicBezTo>
                    <a:pt x="5499" y="3058"/>
                    <a:pt x="5515" y="3064"/>
                    <a:pt x="5531" y="3064"/>
                  </a:cubicBezTo>
                  <a:lnTo>
                    <a:pt x="5531" y="3058"/>
                  </a:lnTo>
                  <a:cubicBezTo>
                    <a:pt x="5552" y="3058"/>
                    <a:pt x="5568" y="3053"/>
                    <a:pt x="5584" y="3037"/>
                  </a:cubicBezTo>
                  <a:cubicBezTo>
                    <a:pt x="5605" y="3011"/>
                    <a:pt x="5605" y="2963"/>
                    <a:pt x="5573" y="2937"/>
                  </a:cubicBezTo>
                  <a:cubicBezTo>
                    <a:pt x="5504" y="2889"/>
                    <a:pt x="5452" y="2826"/>
                    <a:pt x="5420" y="2746"/>
                  </a:cubicBezTo>
                  <a:cubicBezTo>
                    <a:pt x="5414" y="2719"/>
                    <a:pt x="5393" y="2708"/>
                    <a:pt x="5368" y="2708"/>
                  </a:cubicBezTo>
                  <a:close/>
                  <a:moveTo>
                    <a:pt x="5773" y="3078"/>
                  </a:moveTo>
                  <a:cubicBezTo>
                    <a:pt x="5748" y="3078"/>
                    <a:pt x="5721" y="3093"/>
                    <a:pt x="5705" y="3116"/>
                  </a:cubicBezTo>
                  <a:cubicBezTo>
                    <a:pt x="5690" y="3153"/>
                    <a:pt x="5705" y="3196"/>
                    <a:pt x="5737" y="3212"/>
                  </a:cubicBezTo>
                  <a:cubicBezTo>
                    <a:pt x="5827" y="3259"/>
                    <a:pt x="5922" y="3291"/>
                    <a:pt x="6017" y="3317"/>
                  </a:cubicBezTo>
                  <a:cubicBezTo>
                    <a:pt x="6020" y="3320"/>
                    <a:pt x="6024" y="3321"/>
                    <a:pt x="6028" y="3321"/>
                  </a:cubicBezTo>
                  <a:cubicBezTo>
                    <a:pt x="6032" y="3321"/>
                    <a:pt x="6036" y="3320"/>
                    <a:pt x="6038" y="3317"/>
                  </a:cubicBezTo>
                  <a:lnTo>
                    <a:pt x="6038" y="3312"/>
                  </a:lnTo>
                  <a:cubicBezTo>
                    <a:pt x="6065" y="3312"/>
                    <a:pt x="6091" y="3296"/>
                    <a:pt x="6107" y="3270"/>
                  </a:cubicBezTo>
                  <a:cubicBezTo>
                    <a:pt x="6118" y="3233"/>
                    <a:pt x="6091" y="3190"/>
                    <a:pt x="6054" y="3180"/>
                  </a:cubicBezTo>
                  <a:cubicBezTo>
                    <a:pt x="5970" y="3159"/>
                    <a:pt x="5885" y="3127"/>
                    <a:pt x="5801" y="3085"/>
                  </a:cubicBezTo>
                  <a:cubicBezTo>
                    <a:pt x="5792" y="3080"/>
                    <a:pt x="5783" y="3078"/>
                    <a:pt x="5773" y="3078"/>
                  </a:cubicBezTo>
                  <a:close/>
                  <a:moveTo>
                    <a:pt x="6611" y="3226"/>
                  </a:moveTo>
                  <a:cubicBezTo>
                    <a:pt x="6606" y="3226"/>
                    <a:pt x="6600" y="3226"/>
                    <a:pt x="6594" y="3227"/>
                  </a:cubicBezTo>
                  <a:cubicBezTo>
                    <a:pt x="6549" y="3233"/>
                    <a:pt x="6504" y="3235"/>
                    <a:pt x="6459" y="3235"/>
                  </a:cubicBezTo>
                  <a:cubicBezTo>
                    <a:pt x="6414" y="3235"/>
                    <a:pt x="6369" y="3233"/>
                    <a:pt x="6324" y="3227"/>
                  </a:cubicBezTo>
                  <a:cubicBezTo>
                    <a:pt x="6322" y="3227"/>
                    <a:pt x="6320" y="3227"/>
                    <a:pt x="6319" y="3227"/>
                  </a:cubicBezTo>
                  <a:cubicBezTo>
                    <a:pt x="6228" y="3227"/>
                    <a:pt x="6220" y="3360"/>
                    <a:pt x="6308" y="3370"/>
                  </a:cubicBezTo>
                  <a:cubicBezTo>
                    <a:pt x="6356" y="3376"/>
                    <a:pt x="6403" y="3376"/>
                    <a:pt x="6451" y="3376"/>
                  </a:cubicBezTo>
                  <a:lnTo>
                    <a:pt x="6451" y="3370"/>
                  </a:lnTo>
                  <a:lnTo>
                    <a:pt x="6609" y="3370"/>
                  </a:lnTo>
                  <a:cubicBezTo>
                    <a:pt x="6704" y="3365"/>
                    <a:pt x="6696" y="3226"/>
                    <a:pt x="6611" y="3226"/>
                  </a:cubicBezTo>
                  <a:close/>
                  <a:moveTo>
                    <a:pt x="7142" y="3054"/>
                  </a:moveTo>
                  <a:cubicBezTo>
                    <a:pt x="7131" y="3054"/>
                    <a:pt x="7119" y="3057"/>
                    <a:pt x="7106" y="3064"/>
                  </a:cubicBezTo>
                  <a:cubicBezTo>
                    <a:pt x="7027" y="3106"/>
                    <a:pt x="6948" y="3143"/>
                    <a:pt x="6858" y="3169"/>
                  </a:cubicBezTo>
                  <a:cubicBezTo>
                    <a:pt x="6847" y="3175"/>
                    <a:pt x="6837" y="3180"/>
                    <a:pt x="6831" y="3190"/>
                  </a:cubicBezTo>
                  <a:cubicBezTo>
                    <a:pt x="6816" y="3164"/>
                    <a:pt x="6792" y="3152"/>
                    <a:pt x="6769" y="3152"/>
                  </a:cubicBezTo>
                  <a:cubicBezTo>
                    <a:pt x="6726" y="3152"/>
                    <a:pt x="6686" y="3189"/>
                    <a:pt x="6699" y="3243"/>
                  </a:cubicBezTo>
                  <a:cubicBezTo>
                    <a:pt x="6731" y="3328"/>
                    <a:pt x="6752" y="3418"/>
                    <a:pt x="6773" y="3508"/>
                  </a:cubicBezTo>
                  <a:cubicBezTo>
                    <a:pt x="6779" y="3539"/>
                    <a:pt x="6805" y="3561"/>
                    <a:pt x="6837" y="3566"/>
                  </a:cubicBezTo>
                  <a:lnTo>
                    <a:pt x="6853" y="3561"/>
                  </a:lnTo>
                  <a:cubicBezTo>
                    <a:pt x="6890" y="3555"/>
                    <a:pt x="6916" y="3518"/>
                    <a:pt x="6911" y="3476"/>
                  </a:cubicBezTo>
                  <a:cubicBezTo>
                    <a:pt x="6900" y="3418"/>
                    <a:pt x="6884" y="3365"/>
                    <a:pt x="6869" y="3307"/>
                  </a:cubicBezTo>
                  <a:lnTo>
                    <a:pt x="6869" y="3307"/>
                  </a:lnTo>
                  <a:cubicBezTo>
                    <a:pt x="6874" y="3309"/>
                    <a:pt x="6880" y="3311"/>
                    <a:pt x="6887" y="3311"/>
                  </a:cubicBezTo>
                  <a:cubicBezTo>
                    <a:pt x="6894" y="3311"/>
                    <a:pt x="6900" y="3309"/>
                    <a:pt x="6906" y="3307"/>
                  </a:cubicBezTo>
                  <a:cubicBezTo>
                    <a:pt x="7001" y="3275"/>
                    <a:pt x="7091" y="3238"/>
                    <a:pt x="7175" y="3190"/>
                  </a:cubicBezTo>
                  <a:cubicBezTo>
                    <a:pt x="7243" y="3145"/>
                    <a:pt x="7207" y="3054"/>
                    <a:pt x="7142" y="3054"/>
                  </a:cubicBezTo>
                  <a:close/>
                  <a:moveTo>
                    <a:pt x="6875" y="3697"/>
                  </a:moveTo>
                  <a:cubicBezTo>
                    <a:pt x="6836" y="3697"/>
                    <a:pt x="6797" y="3725"/>
                    <a:pt x="6805" y="3777"/>
                  </a:cubicBezTo>
                  <a:cubicBezTo>
                    <a:pt x="6810" y="3825"/>
                    <a:pt x="6810" y="3878"/>
                    <a:pt x="6810" y="3925"/>
                  </a:cubicBezTo>
                  <a:cubicBezTo>
                    <a:pt x="6810" y="3968"/>
                    <a:pt x="6805" y="4010"/>
                    <a:pt x="6805" y="4058"/>
                  </a:cubicBezTo>
                  <a:cubicBezTo>
                    <a:pt x="6800" y="4095"/>
                    <a:pt x="6831" y="4126"/>
                    <a:pt x="6869" y="4132"/>
                  </a:cubicBezTo>
                  <a:lnTo>
                    <a:pt x="6874" y="4132"/>
                  </a:lnTo>
                  <a:lnTo>
                    <a:pt x="6874" y="4121"/>
                  </a:lnTo>
                  <a:cubicBezTo>
                    <a:pt x="6911" y="4121"/>
                    <a:pt x="6943" y="4100"/>
                    <a:pt x="6948" y="4063"/>
                  </a:cubicBezTo>
                  <a:cubicBezTo>
                    <a:pt x="6953" y="4015"/>
                    <a:pt x="6953" y="3973"/>
                    <a:pt x="6953" y="3925"/>
                  </a:cubicBezTo>
                  <a:cubicBezTo>
                    <a:pt x="6953" y="3872"/>
                    <a:pt x="6948" y="3820"/>
                    <a:pt x="6948" y="3772"/>
                  </a:cubicBezTo>
                  <a:cubicBezTo>
                    <a:pt x="6948" y="3721"/>
                    <a:pt x="6911" y="3697"/>
                    <a:pt x="6875" y="3697"/>
                  </a:cubicBezTo>
                  <a:close/>
                  <a:moveTo>
                    <a:pt x="6841" y="4271"/>
                  </a:moveTo>
                  <a:cubicBezTo>
                    <a:pt x="6809" y="4271"/>
                    <a:pt x="6778" y="4291"/>
                    <a:pt x="6773" y="4332"/>
                  </a:cubicBezTo>
                  <a:cubicBezTo>
                    <a:pt x="6757" y="4422"/>
                    <a:pt x="6736" y="4512"/>
                    <a:pt x="6710" y="4602"/>
                  </a:cubicBezTo>
                  <a:cubicBezTo>
                    <a:pt x="6699" y="4639"/>
                    <a:pt x="6726" y="4681"/>
                    <a:pt x="6763" y="4692"/>
                  </a:cubicBezTo>
                  <a:lnTo>
                    <a:pt x="6779" y="4692"/>
                  </a:lnTo>
                  <a:lnTo>
                    <a:pt x="6784" y="4681"/>
                  </a:lnTo>
                  <a:cubicBezTo>
                    <a:pt x="6810" y="4681"/>
                    <a:pt x="6837" y="4666"/>
                    <a:pt x="6847" y="4644"/>
                  </a:cubicBezTo>
                  <a:cubicBezTo>
                    <a:pt x="6874" y="4549"/>
                    <a:pt x="6895" y="4454"/>
                    <a:pt x="6911" y="4359"/>
                  </a:cubicBezTo>
                  <a:cubicBezTo>
                    <a:pt x="6923" y="4303"/>
                    <a:pt x="6881" y="4271"/>
                    <a:pt x="6841" y="4271"/>
                  </a:cubicBezTo>
                  <a:close/>
                  <a:moveTo>
                    <a:pt x="6686" y="4823"/>
                  </a:moveTo>
                  <a:cubicBezTo>
                    <a:pt x="6662" y="4823"/>
                    <a:pt x="6639" y="4835"/>
                    <a:pt x="6625" y="4861"/>
                  </a:cubicBezTo>
                  <a:cubicBezTo>
                    <a:pt x="6594" y="4946"/>
                    <a:pt x="6557" y="5036"/>
                    <a:pt x="6514" y="5115"/>
                  </a:cubicBezTo>
                  <a:cubicBezTo>
                    <a:pt x="6493" y="5152"/>
                    <a:pt x="6509" y="5194"/>
                    <a:pt x="6546" y="5210"/>
                  </a:cubicBezTo>
                  <a:cubicBezTo>
                    <a:pt x="6557" y="5215"/>
                    <a:pt x="6567" y="5221"/>
                    <a:pt x="6578" y="5221"/>
                  </a:cubicBezTo>
                  <a:lnTo>
                    <a:pt x="6578" y="5215"/>
                  </a:lnTo>
                  <a:cubicBezTo>
                    <a:pt x="6604" y="5215"/>
                    <a:pt x="6625" y="5200"/>
                    <a:pt x="6641" y="5178"/>
                  </a:cubicBezTo>
                  <a:cubicBezTo>
                    <a:pt x="6683" y="5094"/>
                    <a:pt x="6720" y="5004"/>
                    <a:pt x="6757" y="4914"/>
                  </a:cubicBezTo>
                  <a:cubicBezTo>
                    <a:pt x="6771" y="4860"/>
                    <a:pt x="6728" y="4823"/>
                    <a:pt x="6686" y="4823"/>
                  </a:cubicBezTo>
                  <a:close/>
                  <a:moveTo>
                    <a:pt x="3088" y="5204"/>
                  </a:moveTo>
                  <a:cubicBezTo>
                    <a:pt x="3051" y="5204"/>
                    <a:pt x="3019" y="5230"/>
                    <a:pt x="3014" y="5268"/>
                  </a:cubicBezTo>
                  <a:cubicBezTo>
                    <a:pt x="3009" y="5305"/>
                    <a:pt x="3041" y="5342"/>
                    <a:pt x="3078" y="5348"/>
                  </a:cubicBezTo>
                  <a:cubicBezTo>
                    <a:pt x="3162" y="5358"/>
                    <a:pt x="3236" y="5390"/>
                    <a:pt x="3305" y="5443"/>
                  </a:cubicBezTo>
                  <a:cubicBezTo>
                    <a:pt x="3316" y="5448"/>
                    <a:pt x="3332" y="5453"/>
                    <a:pt x="3347" y="5453"/>
                  </a:cubicBezTo>
                  <a:cubicBezTo>
                    <a:pt x="3416" y="5453"/>
                    <a:pt x="3443" y="5369"/>
                    <a:pt x="3390" y="5326"/>
                  </a:cubicBezTo>
                  <a:cubicBezTo>
                    <a:pt x="3305" y="5263"/>
                    <a:pt x="3205" y="5221"/>
                    <a:pt x="3099" y="5205"/>
                  </a:cubicBezTo>
                  <a:cubicBezTo>
                    <a:pt x="3095" y="5204"/>
                    <a:pt x="3092" y="5204"/>
                    <a:pt x="3088" y="5204"/>
                  </a:cubicBezTo>
                  <a:close/>
                  <a:moveTo>
                    <a:pt x="2816" y="5256"/>
                  </a:moveTo>
                  <a:cubicBezTo>
                    <a:pt x="2802" y="5256"/>
                    <a:pt x="2786" y="5260"/>
                    <a:pt x="2771" y="5268"/>
                  </a:cubicBezTo>
                  <a:cubicBezTo>
                    <a:pt x="2708" y="5316"/>
                    <a:pt x="2671" y="5390"/>
                    <a:pt x="2671" y="5474"/>
                  </a:cubicBezTo>
                  <a:cubicBezTo>
                    <a:pt x="2671" y="5517"/>
                    <a:pt x="2681" y="5564"/>
                    <a:pt x="2697" y="5607"/>
                  </a:cubicBezTo>
                  <a:cubicBezTo>
                    <a:pt x="2702" y="5633"/>
                    <a:pt x="2729" y="5654"/>
                    <a:pt x="2761" y="5654"/>
                  </a:cubicBezTo>
                  <a:lnTo>
                    <a:pt x="2787" y="5654"/>
                  </a:lnTo>
                  <a:cubicBezTo>
                    <a:pt x="2824" y="5638"/>
                    <a:pt x="2845" y="5601"/>
                    <a:pt x="2829" y="5564"/>
                  </a:cubicBezTo>
                  <a:cubicBezTo>
                    <a:pt x="2819" y="5533"/>
                    <a:pt x="2813" y="5501"/>
                    <a:pt x="2813" y="5474"/>
                  </a:cubicBezTo>
                  <a:cubicBezTo>
                    <a:pt x="2808" y="5437"/>
                    <a:pt x="2824" y="5406"/>
                    <a:pt x="2856" y="5385"/>
                  </a:cubicBezTo>
                  <a:cubicBezTo>
                    <a:pt x="2887" y="5363"/>
                    <a:pt x="2893" y="5316"/>
                    <a:pt x="2872" y="5284"/>
                  </a:cubicBezTo>
                  <a:cubicBezTo>
                    <a:pt x="2859" y="5265"/>
                    <a:pt x="2839" y="5256"/>
                    <a:pt x="2816" y="5256"/>
                  </a:cubicBezTo>
                  <a:close/>
                  <a:moveTo>
                    <a:pt x="6439" y="5318"/>
                  </a:moveTo>
                  <a:cubicBezTo>
                    <a:pt x="6415" y="5318"/>
                    <a:pt x="6392" y="5330"/>
                    <a:pt x="6377" y="5358"/>
                  </a:cubicBezTo>
                  <a:cubicBezTo>
                    <a:pt x="6329" y="5437"/>
                    <a:pt x="6276" y="5517"/>
                    <a:pt x="6223" y="5591"/>
                  </a:cubicBezTo>
                  <a:cubicBezTo>
                    <a:pt x="6202" y="5622"/>
                    <a:pt x="6208" y="5665"/>
                    <a:pt x="6239" y="5691"/>
                  </a:cubicBezTo>
                  <a:cubicBezTo>
                    <a:pt x="6250" y="5696"/>
                    <a:pt x="6266" y="5702"/>
                    <a:pt x="6282" y="5702"/>
                  </a:cubicBezTo>
                  <a:cubicBezTo>
                    <a:pt x="6303" y="5702"/>
                    <a:pt x="6324" y="5691"/>
                    <a:pt x="6340" y="5675"/>
                  </a:cubicBezTo>
                  <a:cubicBezTo>
                    <a:pt x="6398" y="5596"/>
                    <a:pt x="6451" y="5517"/>
                    <a:pt x="6498" y="5432"/>
                  </a:cubicBezTo>
                  <a:cubicBezTo>
                    <a:pt x="6542" y="5374"/>
                    <a:pt x="6491" y="5318"/>
                    <a:pt x="6439" y="5318"/>
                  </a:cubicBezTo>
                  <a:close/>
                  <a:moveTo>
                    <a:pt x="3551" y="5515"/>
                  </a:moveTo>
                  <a:cubicBezTo>
                    <a:pt x="3499" y="5515"/>
                    <a:pt x="3451" y="5573"/>
                    <a:pt x="3490" y="5628"/>
                  </a:cubicBezTo>
                  <a:cubicBezTo>
                    <a:pt x="3543" y="5696"/>
                    <a:pt x="3591" y="5776"/>
                    <a:pt x="3628" y="5855"/>
                  </a:cubicBezTo>
                  <a:cubicBezTo>
                    <a:pt x="3638" y="5882"/>
                    <a:pt x="3665" y="5897"/>
                    <a:pt x="3696" y="5897"/>
                  </a:cubicBezTo>
                  <a:cubicBezTo>
                    <a:pt x="3707" y="5897"/>
                    <a:pt x="3712" y="5892"/>
                    <a:pt x="3723" y="5892"/>
                  </a:cubicBezTo>
                  <a:cubicBezTo>
                    <a:pt x="3760" y="5871"/>
                    <a:pt x="3776" y="5829"/>
                    <a:pt x="3754" y="5797"/>
                  </a:cubicBezTo>
                  <a:cubicBezTo>
                    <a:pt x="3712" y="5707"/>
                    <a:pt x="3659" y="5622"/>
                    <a:pt x="3601" y="5538"/>
                  </a:cubicBezTo>
                  <a:cubicBezTo>
                    <a:pt x="3586" y="5522"/>
                    <a:pt x="3568" y="5515"/>
                    <a:pt x="3551" y="5515"/>
                  </a:cubicBezTo>
                  <a:close/>
                  <a:moveTo>
                    <a:pt x="2906" y="5758"/>
                  </a:moveTo>
                  <a:cubicBezTo>
                    <a:pt x="2853" y="5758"/>
                    <a:pt x="2803" y="5817"/>
                    <a:pt x="2845" y="5871"/>
                  </a:cubicBezTo>
                  <a:cubicBezTo>
                    <a:pt x="2903" y="5950"/>
                    <a:pt x="2972" y="6024"/>
                    <a:pt x="3046" y="6093"/>
                  </a:cubicBezTo>
                  <a:cubicBezTo>
                    <a:pt x="3057" y="6104"/>
                    <a:pt x="3072" y="6109"/>
                    <a:pt x="3094" y="6109"/>
                  </a:cubicBezTo>
                  <a:cubicBezTo>
                    <a:pt x="3157" y="6109"/>
                    <a:pt x="3189" y="6030"/>
                    <a:pt x="3141" y="5987"/>
                  </a:cubicBezTo>
                  <a:cubicBezTo>
                    <a:pt x="3078" y="5924"/>
                    <a:pt x="3014" y="5855"/>
                    <a:pt x="2961" y="5786"/>
                  </a:cubicBezTo>
                  <a:cubicBezTo>
                    <a:pt x="2946" y="5766"/>
                    <a:pt x="2925" y="5758"/>
                    <a:pt x="2906" y="5758"/>
                  </a:cubicBezTo>
                  <a:close/>
                  <a:moveTo>
                    <a:pt x="6107" y="5783"/>
                  </a:moveTo>
                  <a:cubicBezTo>
                    <a:pt x="6087" y="5783"/>
                    <a:pt x="6066" y="5792"/>
                    <a:pt x="6049" y="5813"/>
                  </a:cubicBezTo>
                  <a:lnTo>
                    <a:pt x="6012" y="5855"/>
                  </a:lnTo>
                  <a:cubicBezTo>
                    <a:pt x="5964" y="5913"/>
                    <a:pt x="5912" y="5966"/>
                    <a:pt x="5864" y="6014"/>
                  </a:cubicBezTo>
                  <a:cubicBezTo>
                    <a:pt x="5832" y="6040"/>
                    <a:pt x="5832" y="6088"/>
                    <a:pt x="5864" y="6114"/>
                  </a:cubicBezTo>
                  <a:cubicBezTo>
                    <a:pt x="5875" y="6130"/>
                    <a:pt x="5896" y="6135"/>
                    <a:pt x="5912" y="6135"/>
                  </a:cubicBezTo>
                  <a:cubicBezTo>
                    <a:pt x="5933" y="6135"/>
                    <a:pt x="5949" y="6130"/>
                    <a:pt x="5959" y="6119"/>
                  </a:cubicBezTo>
                  <a:cubicBezTo>
                    <a:pt x="6017" y="6061"/>
                    <a:pt x="6070" y="6008"/>
                    <a:pt x="6123" y="5945"/>
                  </a:cubicBezTo>
                  <a:lnTo>
                    <a:pt x="6160" y="5903"/>
                  </a:lnTo>
                  <a:cubicBezTo>
                    <a:pt x="6210" y="5848"/>
                    <a:pt x="6161" y="5783"/>
                    <a:pt x="6107" y="5783"/>
                  </a:cubicBezTo>
                  <a:close/>
                  <a:moveTo>
                    <a:pt x="3316" y="6152"/>
                  </a:moveTo>
                  <a:cubicBezTo>
                    <a:pt x="3258" y="6152"/>
                    <a:pt x="3216" y="6230"/>
                    <a:pt x="3273" y="6278"/>
                  </a:cubicBezTo>
                  <a:cubicBezTo>
                    <a:pt x="3353" y="6336"/>
                    <a:pt x="3432" y="6389"/>
                    <a:pt x="3522" y="6437"/>
                  </a:cubicBezTo>
                  <a:cubicBezTo>
                    <a:pt x="3532" y="6442"/>
                    <a:pt x="3543" y="6442"/>
                    <a:pt x="3554" y="6442"/>
                  </a:cubicBezTo>
                  <a:cubicBezTo>
                    <a:pt x="3628" y="6442"/>
                    <a:pt x="3654" y="6347"/>
                    <a:pt x="3591" y="6310"/>
                  </a:cubicBezTo>
                  <a:cubicBezTo>
                    <a:pt x="3506" y="6262"/>
                    <a:pt x="3432" y="6215"/>
                    <a:pt x="3353" y="6162"/>
                  </a:cubicBezTo>
                  <a:cubicBezTo>
                    <a:pt x="3340" y="6155"/>
                    <a:pt x="3328" y="6152"/>
                    <a:pt x="3316" y="6152"/>
                  </a:cubicBezTo>
                  <a:close/>
                  <a:moveTo>
                    <a:pt x="5691" y="6181"/>
                  </a:moveTo>
                  <a:cubicBezTo>
                    <a:pt x="5679" y="6181"/>
                    <a:pt x="5665" y="6185"/>
                    <a:pt x="5652" y="6193"/>
                  </a:cubicBezTo>
                  <a:cubicBezTo>
                    <a:pt x="5578" y="6252"/>
                    <a:pt x="5504" y="6304"/>
                    <a:pt x="5425" y="6347"/>
                  </a:cubicBezTo>
                  <a:cubicBezTo>
                    <a:pt x="5388" y="6368"/>
                    <a:pt x="5378" y="6410"/>
                    <a:pt x="5399" y="6447"/>
                  </a:cubicBezTo>
                  <a:cubicBezTo>
                    <a:pt x="5409" y="6468"/>
                    <a:pt x="5436" y="6479"/>
                    <a:pt x="5462" y="6479"/>
                  </a:cubicBezTo>
                  <a:cubicBezTo>
                    <a:pt x="5473" y="6479"/>
                    <a:pt x="5483" y="6479"/>
                    <a:pt x="5494" y="6474"/>
                  </a:cubicBezTo>
                  <a:cubicBezTo>
                    <a:pt x="5578" y="6421"/>
                    <a:pt x="5663" y="6368"/>
                    <a:pt x="5742" y="6310"/>
                  </a:cubicBezTo>
                  <a:cubicBezTo>
                    <a:pt x="5795" y="6262"/>
                    <a:pt x="5750" y="6181"/>
                    <a:pt x="5691" y="6181"/>
                  </a:cubicBezTo>
                  <a:close/>
                  <a:moveTo>
                    <a:pt x="5208" y="6458"/>
                  </a:moveTo>
                  <a:cubicBezTo>
                    <a:pt x="5199" y="6458"/>
                    <a:pt x="5190" y="6459"/>
                    <a:pt x="5182" y="6463"/>
                  </a:cubicBezTo>
                  <a:cubicBezTo>
                    <a:pt x="5097" y="6495"/>
                    <a:pt x="5007" y="6521"/>
                    <a:pt x="4918" y="6537"/>
                  </a:cubicBezTo>
                  <a:cubicBezTo>
                    <a:pt x="4838" y="6558"/>
                    <a:pt x="4849" y="6675"/>
                    <a:pt x="4933" y="6680"/>
                  </a:cubicBezTo>
                  <a:lnTo>
                    <a:pt x="4949" y="6680"/>
                  </a:lnTo>
                  <a:cubicBezTo>
                    <a:pt x="5044" y="6659"/>
                    <a:pt x="5140" y="6632"/>
                    <a:pt x="5235" y="6595"/>
                  </a:cubicBezTo>
                  <a:cubicBezTo>
                    <a:pt x="5267" y="6579"/>
                    <a:pt x="5288" y="6542"/>
                    <a:pt x="5272" y="6505"/>
                  </a:cubicBezTo>
                  <a:cubicBezTo>
                    <a:pt x="5264" y="6477"/>
                    <a:pt x="5237" y="6458"/>
                    <a:pt x="5208" y="6458"/>
                  </a:cubicBezTo>
                  <a:close/>
                  <a:moveTo>
                    <a:pt x="4364" y="6558"/>
                  </a:moveTo>
                  <a:cubicBezTo>
                    <a:pt x="4326" y="6558"/>
                    <a:pt x="4299" y="6588"/>
                    <a:pt x="4294" y="6627"/>
                  </a:cubicBezTo>
                  <a:cubicBezTo>
                    <a:pt x="4288" y="6664"/>
                    <a:pt x="4320" y="6701"/>
                    <a:pt x="4357" y="6701"/>
                  </a:cubicBezTo>
                  <a:cubicBezTo>
                    <a:pt x="4431" y="6712"/>
                    <a:pt x="4500" y="6717"/>
                    <a:pt x="4574" y="6717"/>
                  </a:cubicBezTo>
                  <a:lnTo>
                    <a:pt x="4653" y="6712"/>
                  </a:lnTo>
                  <a:cubicBezTo>
                    <a:pt x="4655" y="6712"/>
                    <a:pt x="4656" y="6712"/>
                    <a:pt x="4658" y="6712"/>
                  </a:cubicBezTo>
                  <a:cubicBezTo>
                    <a:pt x="4749" y="6712"/>
                    <a:pt x="4747" y="6568"/>
                    <a:pt x="4661" y="6568"/>
                  </a:cubicBezTo>
                  <a:cubicBezTo>
                    <a:pt x="4657" y="6568"/>
                    <a:pt x="4653" y="6568"/>
                    <a:pt x="4648" y="6569"/>
                  </a:cubicBezTo>
                  <a:cubicBezTo>
                    <a:pt x="4622" y="6570"/>
                    <a:pt x="4597" y="6571"/>
                    <a:pt x="4573" y="6571"/>
                  </a:cubicBezTo>
                  <a:cubicBezTo>
                    <a:pt x="4505" y="6571"/>
                    <a:pt x="4439" y="6566"/>
                    <a:pt x="4373" y="6558"/>
                  </a:cubicBezTo>
                  <a:cubicBezTo>
                    <a:pt x="4370" y="6558"/>
                    <a:pt x="4367" y="6558"/>
                    <a:pt x="4364" y="6558"/>
                  </a:cubicBezTo>
                  <a:close/>
                  <a:moveTo>
                    <a:pt x="3813" y="6023"/>
                  </a:moveTo>
                  <a:cubicBezTo>
                    <a:pt x="3765" y="6023"/>
                    <a:pt x="3706" y="6062"/>
                    <a:pt x="3733" y="6109"/>
                  </a:cubicBezTo>
                  <a:cubicBezTo>
                    <a:pt x="3760" y="6199"/>
                    <a:pt x="3781" y="6289"/>
                    <a:pt x="3802" y="6378"/>
                  </a:cubicBezTo>
                  <a:cubicBezTo>
                    <a:pt x="3802" y="6394"/>
                    <a:pt x="3813" y="6410"/>
                    <a:pt x="3828" y="6421"/>
                  </a:cubicBezTo>
                  <a:cubicBezTo>
                    <a:pt x="3822" y="6419"/>
                    <a:pt x="3815" y="6418"/>
                    <a:pt x="3809" y="6418"/>
                  </a:cubicBezTo>
                  <a:cubicBezTo>
                    <a:pt x="3734" y="6418"/>
                    <a:pt x="3708" y="6529"/>
                    <a:pt x="3786" y="6558"/>
                  </a:cubicBezTo>
                  <a:cubicBezTo>
                    <a:pt x="3813" y="6569"/>
                    <a:pt x="3839" y="6579"/>
                    <a:pt x="3866" y="6590"/>
                  </a:cubicBezTo>
                  <a:cubicBezTo>
                    <a:pt x="3844" y="6601"/>
                    <a:pt x="3834" y="6627"/>
                    <a:pt x="3834" y="6653"/>
                  </a:cubicBezTo>
                  <a:cubicBezTo>
                    <a:pt x="3839" y="6701"/>
                    <a:pt x="3839" y="6754"/>
                    <a:pt x="3839" y="6796"/>
                  </a:cubicBezTo>
                  <a:cubicBezTo>
                    <a:pt x="3839" y="6838"/>
                    <a:pt x="3834" y="6881"/>
                    <a:pt x="3834" y="6928"/>
                  </a:cubicBezTo>
                  <a:cubicBezTo>
                    <a:pt x="3834" y="6965"/>
                    <a:pt x="3860" y="7002"/>
                    <a:pt x="3903" y="7002"/>
                  </a:cubicBezTo>
                  <a:cubicBezTo>
                    <a:pt x="3940" y="7002"/>
                    <a:pt x="3971" y="6971"/>
                    <a:pt x="3971" y="6934"/>
                  </a:cubicBezTo>
                  <a:cubicBezTo>
                    <a:pt x="3977" y="6886"/>
                    <a:pt x="3977" y="6844"/>
                    <a:pt x="3977" y="6791"/>
                  </a:cubicBezTo>
                  <a:cubicBezTo>
                    <a:pt x="3977" y="6743"/>
                    <a:pt x="3971" y="6690"/>
                    <a:pt x="3971" y="6643"/>
                  </a:cubicBezTo>
                  <a:cubicBezTo>
                    <a:pt x="3971" y="6638"/>
                    <a:pt x="3971" y="6627"/>
                    <a:pt x="3966" y="6622"/>
                  </a:cubicBezTo>
                  <a:lnTo>
                    <a:pt x="3966" y="6622"/>
                  </a:lnTo>
                  <a:cubicBezTo>
                    <a:pt x="3998" y="6632"/>
                    <a:pt x="4029" y="6643"/>
                    <a:pt x="4061" y="6648"/>
                  </a:cubicBezTo>
                  <a:cubicBezTo>
                    <a:pt x="4068" y="6650"/>
                    <a:pt x="4074" y="6650"/>
                    <a:pt x="4080" y="6650"/>
                  </a:cubicBezTo>
                  <a:cubicBezTo>
                    <a:pt x="4156" y="6650"/>
                    <a:pt x="4181" y="6535"/>
                    <a:pt x="4098" y="6511"/>
                  </a:cubicBezTo>
                  <a:cubicBezTo>
                    <a:pt x="4019" y="6490"/>
                    <a:pt x="3940" y="6463"/>
                    <a:pt x="3866" y="6437"/>
                  </a:cubicBezTo>
                  <a:lnTo>
                    <a:pt x="3881" y="6437"/>
                  </a:lnTo>
                  <a:cubicBezTo>
                    <a:pt x="3918" y="6426"/>
                    <a:pt x="3945" y="6389"/>
                    <a:pt x="3940" y="6352"/>
                  </a:cubicBezTo>
                  <a:cubicBezTo>
                    <a:pt x="3918" y="6257"/>
                    <a:pt x="3897" y="6162"/>
                    <a:pt x="3866" y="6067"/>
                  </a:cubicBezTo>
                  <a:cubicBezTo>
                    <a:pt x="3864" y="6036"/>
                    <a:pt x="3840" y="6023"/>
                    <a:pt x="3813" y="6023"/>
                  </a:cubicBezTo>
                  <a:close/>
                  <a:moveTo>
                    <a:pt x="236" y="6792"/>
                  </a:moveTo>
                  <a:cubicBezTo>
                    <a:pt x="217" y="6792"/>
                    <a:pt x="199" y="6799"/>
                    <a:pt x="186" y="6812"/>
                  </a:cubicBezTo>
                  <a:cubicBezTo>
                    <a:pt x="117" y="6891"/>
                    <a:pt x="64" y="6986"/>
                    <a:pt x="38" y="7092"/>
                  </a:cubicBezTo>
                  <a:cubicBezTo>
                    <a:pt x="32" y="7129"/>
                    <a:pt x="54" y="7166"/>
                    <a:pt x="91" y="7177"/>
                  </a:cubicBezTo>
                  <a:lnTo>
                    <a:pt x="112" y="7177"/>
                  </a:lnTo>
                  <a:cubicBezTo>
                    <a:pt x="138" y="7177"/>
                    <a:pt x="165" y="7156"/>
                    <a:pt x="175" y="7129"/>
                  </a:cubicBezTo>
                  <a:cubicBezTo>
                    <a:pt x="196" y="7050"/>
                    <a:pt x="233" y="6976"/>
                    <a:pt x="286" y="6918"/>
                  </a:cubicBezTo>
                  <a:cubicBezTo>
                    <a:pt x="313" y="6886"/>
                    <a:pt x="313" y="6844"/>
                    <a:pt x="286" y="6812"/>
                  </a:cubicBezTo>
                  <a:cubicBezTo>
                    <a:pt x="273" y="6799"/>
                    <a:pt x="255" y="6792"/>
                    <a:pt x="236" y="6792"/>
                  </a:cubicBezTo>
                  <a:close/>
                  <a:moveTo>
                    <a:pt x="3867" y="7142"/>
                  </a:moveTo>
                  <a:cubicBezTo>
                    <a:pt x="3836" y="7142"/>
                    <a:pt x="3807" y="7160"/>
                    <a:pt x="3802" y="7203"/>
                  </a:cubicBezTo>
                  <a:cubicBezTo>
                    <a:pt x="3781" y="7293"/>
                    <a:pt x="3760" y="7383"/>
                    <a:pt x="3728" y="7468"/>
                  </a:cubicBezTo>
                  <a:cubicBezTo>
                    <a:pt x="3717" y="7505"/>
                    <a:pt x="3739" y="7547"/>
                    <a:pt x="3776" y="7557"/>
                  </a:cubicBezTo>
                  <a:cubicBezTo>
                    <a:pt x="3781" y="7557"/>
                    <a:pt x="3791" y="7563"/>
                    <a:pt x="3797" y="7563"/>
                  </a:cubicBezTo>
                  <a:cubicBezTo>
                    <a:pt x="3828" y="7563"/>
                    <a:pt x="3855" y="7542"/>
                    <a:pt x="3866" y="7515"/>
                  </a:cubicBezTo>
                  <a:cubicBezTo>
                    <a:pt x="3897" y="7420"/>
                    <a:pt x="3924" y="7325"/>
                    <a:pt x="3940" y="7230"/>
                  </a:cubicBezTo>
                  <a:cubicBezTo>
                    <a:pt x="3952" y="7175"/>
                    <a:pt x="3908" y="7142"/>
                    <a:pt x="3867" y="7142"/>
                  </a:cubicBezTo>
                  <a:close/>
                  <a:moveTo>
                    <a:pt x="66" y="7319"/>
                  </a:moveTo>
                  <a:cubicBezTo>
                    <a:pt x="28" y="7319"/>
                    <a:pt x="1" y="7349"/>
                    <a:pt x="1" y="7388"/>
                  </a:cubicBezTo>
                  <a:lnTo>
                    <a:pt x="1" y="7404"/>
                  </a:lnTo>
                  <a:cubicBezTo>
                    <a:pt x="1" y="7499"/>
                    <a:pt x="11" y="7594"/>
                    <a:pt x="27" y="7684"/>
                  </a:cubicBezTo>
                  <a:cubicBezTo>
                    <a:pt x="32" y="7716"/>
                    <a:pt x="64" y="7743"/>
                    <a:pt x="96" y="7743"/>
                  </a:cubicBezTo>
                  <a:lnTo>
                    <a:pt x="112" y="7743"/>
                  </a:lnTo>
                  <a:cubicBezTo>
                    <a:pt x="149" y="7732"/>
                    <a:pt x="175" y="7695"/>
                    <a:pt x="165" y="7658"/>
                  </a:cubicBezTo>
                  <a:cubicBezTo>
                    <a:pt x="149" y="7573"/>
                    <a:pt x="143" y="7489"/>
                    <a:pt x="143" y="7404"/>
                  </a:cubicBezTo>
                  <a:lnTo>
                    <a:pt x="143" y="7388"/>
                  </a:lnTo>
                  <a:cubicBezTo>
                    <a:pt x="143" y="7351"/>
                    <a:pt x="112" y="7320"/>
                    <a:pt x="75" y="7320"/>
                  </a:cubicBezTo>
                  <a:cubicBezTo>
                    <a:pt x="72" y="7319"/>
                    <a:pt x="69" y="7319"/>
                    <a:pt x="66" y="7319"/>
                  </a:cubicBezTo>
                  <a:close/>
                  <a:moveTo>
                    <a:pt x="3687" y="7681"/>
                  </a:moveTo>
                  <a:cubicBezTo>
                    <a:pt x="3663" y="7681"/>
                    <a:pt x="3638" y="7693"/>
                    <a:pt x="3622" y="7721"/>
                  </a:cubicBezTo>
                  <a:cubicBezTo>
                    <a:pt x="3580" y="7801"/>
                    <a:pt x="3532" y="7880"/>
                    <a:pt x="3480" y="7954"/>
                  </a:cubicBezTo>
                  <a:cubicBezTo>
                    <a:pt x="3458" y="7986"/>
                    <a:pt x="3464" y="8028"/>
                    <a:pt x="3495" y="8054"/>
                  </a:cubicBezTo>
                  <a:cubicBezTo>
                    <a:pt x="3506" y="8060"/>
                    <a:pt x="3522" y="8065"/>
                    <a:pt x="3538" y="8065"/>
                  </a:cubicBezTo>
                  <a:cubicBezTo>
                    <a:pt x="3559" y="8065"/>
                    <a:pt x="3580" y="8054"/>
                    <a:pt x="3596" y="8039"/>
                  </a:cubicBezTo>
                  <a:cubicBezTo>
                    <a:pt x="3654" y="7959"/>
                    <a:pt x="3707" y="7875"/>
                    <a:pt x="3749" y="7785"/>
                  </a:cubicBezTo>
                  <a:cubicBezTo>
                    <a:pt x="3781" y="7728"/>
                    <a:pt x="3735" y="7681"/>
                    <a:pt x="3687" y="7681"/>
                  </a:cubicBezTo>
                  <a:close/>
                  <a:moveTo>
                    <a:pt x="181" y="7884"/>
                  </a:moveTo>
                  <a:cubicBezTo>
                    <a:pt x="139" y="7884"/>
                    <a:pt x="98" y="7921"/>
                    <a:pt x="112" y="7975"/>
                  </a:cubicBezTo>
                  <a:cubicBezTo>
                    <a:pt x="143" y="8065"/>
                    <a:pt x="191" y="8155"/>
                    <a:pt x="244" y="8240"/>
                  </a:cubicBezTo>
                  <a:cubicBezTo>
                    <a:pt x="255" y="8255"/>
                    <a:pt x="281" y="8271"/>
                    <a:pt x="302" y="8271"/>
                  </a:cubicBezTo>
                  <a:cubicBezTo>
                    <a:pt x="318" y="8271"/>
                    <a:pt x="329" y="8266"/>
                    <a:pt x="344" y="8261"/>
                  </a:cubicBezTo>
                  <a:cubicBezTo>
                    <a:pt x="376" y="8240"/>
                    <a:pt x="387" y="8197"/>
                    <a:pt x="366" y="8165"/>
                  </a:cubicBezTo>
                  <a:cubicBezTo>
                    <a:pt x="318" y="8086"/>
                    <a:pt x="276" y="8007"/>
                    <a:pt x="244" y="7922"/>
                  </a:cubicBezTo>
                  <a:cubicBezTo>
                    <a:pt x="229" y="7896"/>
                    <a:pt x="205" y="7884"/>
                    <a:pt x="181" y="7884"/>
                  </a:cubicBezTo>
                  <a:close/>
                  <a:moveTo>
                    <a:pt x="3348" y="8135"/>
                  </a:moveTo>
                  <a:cubicBezTo>
                    <a:pt x="3332" y="8135"/>
                    <a:pt x="3315" y="8141"/>
                    <a:pt x="3300" y="8155"/>
                  </a:cubicBezTo>
                  <a:cubicBezTo>
                    <a:pt x="3236" y="8218"/>
                    <a:pt x="3168" y="8277"/>
                    <a:pt x="3094" y="8335"/>
                  </a:cubicBezTo>
                  <a:cubicBezTo>
                    <a:pt x="3030" y="8372"/>
                    <a:pt x="3062" y="8467"/>
                    <a:pt x="3136" y="8467"/>
                  </a:cubicBezTo>
                  <a:cubicBezTo>
                    <a:pt x="3146" y="8462"/>
                    <a:pt x="3162" y="8456"/>
                    <a:pt x="3178" y="8451"/>
                  </a:cubicBezTo>
                  <a:cubicBezTo>
                    <a:pt x="3258" y="8393"/>
                    <a:pt x="3332" y="8329"/>
                    <a:pt x="3400" y="8261"/>
                  </a:cubicBezTo>
                  <a:cubicBezTo>
                    <a:pt x="3454" y="8207"/>
                    <a:pt x="3405" y="8135"/>
                    <a:pt x="3348" y="8135"/>
                  </a:cubicBezTo>
                  <a:close/>
                  <a:moveTo>
                    <a:pt x="479" y="8348"/>
                  </a:moveTo>
                  <a:cubicBezTo>
                    <a:pt x="461" y="8348"/>
                    <a:pt x="442" y="8356"/>
                    <a:pt x="429" y="8372"/>
                  </a:cubicBezTo>
                  <a:cubicBezTo>
                    <a:pt x="403" y="8398"/>
                    <a:pt x="403" y="8446"/>
                    <a:pt x="429" y="8472"/>
                  </a:cubicBezTo>
                  <a:cubicBezTo>
                    <a:pt x="503" y="8541"/>
                    <a:pt x="577" y="8604"/>
                    <a:pt x="662" y="8657"/>
                  </a:cubicBezTo>
                  <a:cubicBezTo>
                    <a:pt x="677" y="8668"/>
                    <a:pt x="688" y="8673"/>
                    <a:pt x="704" y="8673"/>
                  </a:cubicBezTo>
                  <a:cubicBezTo>
                    <a:pt x="725" y="8668"/>
                    <a:pt x="746" y="8657"/>
                    <a:pt x="762" y="8636"/>
                  </a:cubicBezTo>
                  <a:cubicBezTo>
                    <a:pt x="783" y="8604"/>
                    <a:pt x="773" y="8562"/>
                    <a:pt x="741" y="8541"/>
                  </a:cubicBezTo>
                  <a:cubicBezTo>
                    <a:pt x="662" y="8488"/>
                    <a:pt x="593" y="8435"/>
                    <a:pt x="529" y="8372"/>
                  </a:cubicBezTo>
                  <a:cubicBezTo>
                    <a:pt x="516" y="8356"/>
                    <a:pt x="498" y="8348"/>
                    <a:pt x="479" y="8348"/>
                  </a:cubicBezTo>
                  <a:close/>
                  <a:moveTo>
                    <a:pt x="2892" y="8470"/>
                  </a:moveTo>
                  <a:cubicBezTo>
                    <a:pt x="2881" y="8470"/>
                    <a:pt x="2870" y="8473"/>
                    <a:pt x="2861" y="8477"/>
                  </a:cubicBezTo>
                  <a:cubicBezTo>
                    <a:pt x="2776" y="8520"/>
                    <a:pt x="2692" y="8557"/>
                    <a:pt x="2607" y="8588"/>
                  </a:cubicBezTo>
                  <a:cubicBezTo>
                    <a:pt x="2533" y="8615"/>
                    <a:pt x="2549" y="8726"/>
                    <a:pt x="2628" y="8726"/>
                  </a:cubicBezTo>
                  <a:cubicBezTo>
                    <a:pt x="2639" y="8726"/>
                    <a:pt x="2650" y="8726"/>
                    <a:pt x="2655" y="8721"/>
                  </a:cubicBezTo>
                  <a:cubicBezTo>
                    <a:pt x="2745" y="8689"/>
                    <a:pt x="2835" y="8652"/>
                    <a:pt x="2924" y="8604"/>
                  </a:cubicBezTo>
                  <a:cubicBezTo>
                    <a:pt x="2956" y="8588"/>
                    <a:pt x="2972" y="8546"/>
                    <a:pt x="2956" y="8509"/>
                  </a:cubicBezTo>
                  <a:cubicBezTo>
                    <a:pt x="2941" y="8483"/>
                    <a:pt x="2916" y="8470"/>
                    <a:pt x="2892" y="8470"/>
                  </a:cubicBezTo>
                  <a:close/>
                  <a:moveTo>
                    <a:pt x="2357" y="8666"/>
                  </a:moveTo>
                  <a:cubicBezTo>
                    <a:pt x="2353" y="8666"/>
                    <a:pt x="2348" y="8667"/>
                    <a:pt x="2343" y="8668"/>
                  </a:cubicBezTo>
                  <a:cubicBezTo>
                    <a:pt x="2248" y="8689"/>
                    <a:pt x="2158" y="8710"/>
                    <a:pt x="2068" y="8726"/>
                  </a:cubicBezTo>
                  <a:cubicBezTo>
                    <a:pt x="1983" y="8742"/>
                    <a:pt x="1994" y="8863"/>
                    <a:pt x="2079" y="8869"/>
                  </a:cubicBezTo>
                  <a:lnTo>
                    <a:pt x="2089" y="8869"/>
                  </a:lnTo>
                  <a:cubicBezTo>
                    <a:pt x="2184" y="8853"/>
                    <a:pt x="2279" y="8832"/>
                    <a:pt x="2375" y="8805"/>
                  </a:cubicBezTo>
                  <a:cubicBezTo>
                    <a:pt x="2454" y="8780"/>
                    <a:pt x="2431" y="8666"/>
                    <a:pt x="2357" y="8666"/>
                  </a:cubicBezTo>
                  <a:close/>
                  <a:moveTo>
                    <a:pt x="960" y="8660"/>
                  </a:moveTo>
                  <a:cubicBezTo>
                    <a:pt x="893" y="8660"/>
                    <a:pt x="863" y="8761"/>
                    <a:pt x="931" y="8795"/>
                  </a:cubicBezTo>
                  <a:cubicBezTo>
                    <a:pt x="1021" y="8832"/>
                    <a:pt x="1116" y="8858"/>
                    <a:pt x="1217" y="8874"/>
                  </a:cubicBezTo>
                  <a:lnTo>
                    <a:pt x="1227" y="8874"/>
                  </a:lnTo>
                  <a:lnTo>
                    <a:pt x="1233" y="8879"/>
                  </a:lnTo>
                  <a:cubicBezTo>
                    <a:pt x="1234" y="8879"/>
                    <a:pt x="1236" y="8879"/>
                    <a:pt x="1238" y="8879"/>
                  </a:cubicBezTo>
                  <a:cubicBezTo>
                    <a:pt x="1323" y="8879"/>
                    <a:pt x="1337" y="8747"/>
                    <a:pt x="1243" y="8736"/>
                  </a:cubicBezTo>
                  <a:cubicBezTo>
                    <a:pt x="1153" y="8721"/>
                    <a:pt x="1069" y="8694"/>
                    <a:pt x="979" y="8662"/>
                  </a:cubicBezTo>
                  <a:cubicBezTo>
                    <a:pt x="972" y="8661"/>
                    <a:pt x="966" y="8660"/>
                    <a:pt x="960" y="8660"/>
                  </a:cubicBezTo>
                  <a:close/>
                  <a:moveTo>
                    <a:pt x="1801" y="8762"/>
                  </a:moveTo>
                  <a:cubicBezTo>
                    <a:pt x="1798" y="8762"/>
                    <a:pt x="1796" y="8763"/>
                    <a:pt x="1793" y="8763"/>
                  </a:cubicBezTo>
                  <a:cubicBezTo>
                    <a:pt x="1730" y="8768"/>
                    <a:pt x="1671" y="8768"/>
                    <a:pt x="1613" y="8768"/>
                  </a:cubicBezTo>
                  <a:lnTo>
                    <a:pt x="1518" y="8768"/>
                  </a:lnTo>
                  <a:cubicBezTo>
                    <a:pt x="1481" y="8768"/>
                    <a:pt x="1449" y="8800"/>
                    <a:pt x="1444" y="8837"/>
                  </a:cubicBezTo>
                  <a:cubicBezTo>
                    <a:pt x="1439" y="8874"/>
                    <a:pt x="1471" y="8906"/>
                    <a:pt x="1508" y="8911"/>
                  </a:cubicBezTo>
                  <a:lnTo>
                    <a:pt x="1613" y="8911"/>
                  </a:lnTo>
                  <a:cubicBezTo>
                    <a:pt x="1677" y="8911"/>
                    <a:pt x="1735" y="8906"/>
                    <a:pt x="1804" y="8906"/>
                  </a:cubicBezTo>
                  <a:cubicBezTo>
                    <a:pt x="1841" y="8900"/>
                    <a:pt x="1872" y="8869"/>
                    <a:pt x="1867" y="8826"/>
                  </a:cubicBezTo>
                  <a:cubicBezTo>
                    <a:pt x="1867" y="8792"/>
                    <a:pt x="1835" y="8762"/>
                    <a:pt x="1801" y="8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142718" y="58652"/>
            <a:ext cx="415958" cy="365702"/>
            <a:chOff x="1019747" y="679477"/>
            <a:chExt cx="415958" cy="365702"/>
          </a:xfrm>
        </p:grpSpPr>
        <p:sp>
          <p:nvSpPr>
            <p:cNvPr id="1907" name="Google Shape;1907;p35"/>
            <p:cNvSpPr/>
            <p:nvPr/>
          </p:nvSpPr>
          <p:spPr>
            <a:xfrm>
              <a:off x="1019747" y="679711"/>
              <a:ext cx="415958" cy="365234"/>
            </a:xfrm>
            <a:custGeom>
              <a:avLst/>
              <a:gdLst/>
              <a:ahLst/>
              <a:cxnLst/>
              <a:rect l="l" t="t" r="r" b="b"/>
              <a:pathLst>
                <a:path w="3559" h="3125" extrusionOk="0">
                  <a:moveTo>
                    <a:pt x="756" y="1"/>
                  </a:moveTo>
                  <a:cubicBezTo>
                    <a:pt x="751" y="1"/>
                    <a:pt x="746" y="1"/>
                    <a:pt x="741" y="1"/>
                  </a:cubicBezTo>
                  <a:cubicBezTo>
                    <a:pt x="302" y="22"/>
                    <a:pt x="815" y="1027"/>
                    <a:pt x="815" y="1027"/>
                  </a:cubicBezTo>
                  <a:cubicBezTo>
                    <a:pt x="815" y="1027"/>
                    <a:pt x="629" y="865"/>
                    <a:pt x="479" y="865"/>
                  </a:cubicBezTo>
                  <a:cubicBezTo>
                    <a:pt x="396" y="865"/>
                    <a:pt x="325" y="915"/>
                    <a:pt x="302" y="1069"/>
                  </a:cubicBezTo>
                  <a:cubicBezTo>
                    <a:pt x="244" y="1497"/>
                    <a:pt x="815" y="2031"/>
                    <a:pt x="815" y="2031"/>
                  </a:cubicBezTo>
                  <a:lnTo>
                    <a:pt x="1" y="2206"/>
                  </a:lnTo>
                  <a:cubicBezTo>
                    <a:pt x="1" y="2206"/>
                    <a:pt x="387" y="3125"/>
                    <a:pt x="1446" y="3125"/>
                  </a:cubicBezTo>
                  <a:cubicBezTo>
                    <a:pt x="1626" y="3125"/>
                    <a:pt x="1826" y="3098"/>
                    <a:pt x="2047" y="3036"/>
                  </a:cubicBezTo>
                  <a:cubicBezTo>
                    <a:pt x="3056" y="2756"/>
                    <a:pt x="3252" y="1751"/>
                    <a:pt x="3035" y="1022"/>
                  </a:cubicBezTo>
                  <a:cubicBezTo>
                    <a:pt x="3215" y="842"/>
                    <a:pt x="3559" y="504"/>
                    <a:pt x="3532" y="414"/>
                  </a:cubicBezTo>
                  <a:cubicBezTo>
                    <a:pt x="3522" y="383"/>
                    <a:pt x="3514" y="358"/>
                    <a:pt x="3420" y="358"/>
                  </a:cubicBezTo>
                  <a:cubicBezTo>
                    <a:pt x="3321" y="358"/>
                    <a:pt x="3127" y="385"/>
                    <a:pt x="2734" y="461"/>
                  </a:cubicBezTo>
                  <a:cubicBezTo>
                    <a:pt x="2655" y="366"/>
                    <a:pt x="2549" y="292"/>
                    <a:pt x="2433" y="244"/>
                  </a:cubicBezTo>
                  <a:cubicBezTo>
                    <a:pt x="2382" y="226"/>
                    <a:pt x="2336" y="218"/>
                    <a:pt x="2293" y="218"/>
                  </a:cubicBezTo>
                  <a:cubicBezTo>
                    <a:pt x="1842" y="218"/>
                    <a:pt x="1772" y="1143"/>
                    <a:pt x="1772" y="1143"/>
                  </a:cubicBezTo>
                  <a:cubicBezTo>
                    <a:pt x="1772" y="1143"/>
                    <a:pt x="1198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8" name="Google Shape;1908;p35"/>
            <p:cNvGrpSpPr/>
            <p:nvPr/>
          </p:nvGrpSpPr>
          <p:grpSpPr>
            <a:xfrm>
              <a:off x="1019747" y="679477"/>
              <a:ext cx="415958" cy="365702"/>
              <a:chOff x="1019747" y="1179469"/>
              <a:chExt cx="415958" cy="365702"/>
            </a:xfrm>
          </p:grpSpPr>
          <p:sp>
            <p:nvSpPr>
              <p:cNvPr id="1909" name="Google Shape;1909;p35"/>
              <p:cNvSpPr/>
              <p:nvPr/>
            </p:nvSpPr>
            <p:spPr>
              <a:xfrm>
                <a:off x="1350970" y="1238842"/>
                <a:ext cx="57502" cy="4277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66" extrusionOk="0">
                    <a:moveTo>
                      <a:pt x="492" y="1"/>
                    </a:moveTo>
                    <a:lnTo>
                      <a:pt x="492" y="1"/>
                    </a:lnTo>
                    <a:cubicBezTo>
                      <a:pt x="375" y="17"/>
                      <a:pt x="196" y="43"/>
                      <a:pt x="0" y="80"/>
                    </a:cubicBezTo>
                    <a:cubicBezTo>
                      <a:pt x="58" y="170"/>
                      <a:pt x="111" y="265"/>
                      <a:pt x="148" y="366"/>
                    </a:cubicBezTo>
                    <a:cubicBezTo>
                      <a:pt x="259" y="249"/>
                      <a:pt x="407" y="101"/>
                      <a:pt x="4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1310765" y="1241997"/>
                <a:ext cx="5610" cy="118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101" extrusionOk="0">
                    <a:moveTo>
                      <a:pt x="11" y="0"/>
                    </a:moveTo>
                    <a:cubicBezTo>
                      <a:pt x="6" y="11"/>
                      <a:pt x="0" y="32"/>
                      <a:pt x="6" y="48"/>
                    </a:cubicBezTo>
                    <a:cubicBezTo>
                      <a:pt x="11" y="69"/>
                      <a:pt x="27" y="90"/>
                      <a:pt x="48" y="101"/>
                    </a:cubicBezTo>
                    <a:cubicBezTo>
                      <a:pt x="37" y="64"/>
                      <a:pt x="27" y="27"/>
                      <a:pt x="1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11" name="Google Shape;1911;p35"/>
              <p:cNvGrpSpPr/>
              <p:nvPr/>
            </p:nvGrpSpPr>
            <p:grpSpPr>
              <a:xfrm>
                <a:off x="1019747" y="1179469"/>
                <a:ext cx="415958" cy="365702"/>
                <a:chOff x="1019747" y="1179469"/>
                <a:chExt cx="415958" cy="365702"/>
              </a:xfrm>
            </p:grpSpPr>
            <p:sp>
              <p:nvSpPr>
                <p:cNvPr id="1912" name="Google Shape;1912;p35"/>
                <p:cNvSpPr/>
                <p:nvPr/>
              </p:nvSpPr>
              <p:spPr>
                <a:xfrm>
                  <a:off x="1343023" y="1280917"/>
                  <a:ext cx="30855" cy="3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76" extrusionOk="0">
                      <a:moveTo>
                        <a:pt x="211" y="0"/>
                      </a:moveTo>
                      <a:cubicBezTo>
                        <a:pt x="142" y="74"/>
                        <a:pt x="84" y="127"/>
                        <a:pt x="63" y="143"/>
                      </a:cubicBezTo>
                      <a:cubicBezTo>
                        <a:pt x="1" y="179"/>
                        <a:pt x="29" y="275"/>
                        <a:pt x="99" y="275"/>
                      </a:cubicBezTo>
                      <a:cubicBezTo>
                        <a:pt x="101" y="275"/>
                        <a:pt x="103" y="275"/>
                        <a:pt x="105" y="275"/>
                      </a:cubicBezTo>
                      <a:cubicBezTo>
                        <a:pt x="121" y="275"/>
                        <a:pt x="137" y="270"/>
                        <a:pt x="147" y="259"/>
                      </a:cubicBezTo>
                      <a:cubicBezTo>
                        <a:pt x="147" y="259"/>
                        <a:pt x="200" y="217"/>
                        <a:pt x="264" y="154"/>
                      </a:cubicBezTo>
                      <a:cubicBezTo>
                        <a:pt x="253" y="101"/>
                        <a:pt x="232" y="53"/>
                        <a:pt x="2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35"/>
                <p:cNvSpPr/>
                <p:nvPr/>
              </p:nvSpPr>
              <p:spPr>
                <a:xfrm>
                  <a:off x="1311934" y="1233349"/>
                  <a:ext cx="39153" cy="2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79" extrusionOk="0">
                      <a:moveTo>
                        <a:pt x="239" y="0"/>
                      </a:moveTo>
                      <a:lnTo>
                        <a:pt x="49" y="37"/>
                      </a:lnTo>
                      <a:cubicBezTo>
                        <a:pt x="27" y="43"/>
                        <a:pt x="12" y="53"/>
                        <a:pt x="1" y="74"/>
                      </a:cubicBezTo>
                      <a:cubicBezTo>
                        <a:pt x="12" y="106"/>
                        <a:pt x="27" y="138"/>
                        <a:pt x="38" y="175"/>
                      </a:cubicBezTo>
                      <a:cubicBezTo>
                        <a:pt x="43" y="177"/>
                        <a:pt x="50" y="179"/>
                        <a:pt x="56" y="179"/>
                      </a:cubicBezTo>
                      <a:cubicBezTo>
                        <a:pt x="63" y="179"/>
                        <a:pt x="70" y="177"/>
                        <a:pt x="75" y="175"/>
                      </a:cubicBezTo>
                      <a:cubicBezTo>
                        <a:pt x="165" y="159"/>
                        <a:pt x="249" y="143"/>
                        <a:pt x="334" y="127"/>
                      </a:cubicBezTo>
                      <a:cubicBezTo>
                        <a:pt x="308" y="85"/>
                        <a:pt x="271" y="37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35"/>
                <p:cNvSpPr/>
                <p:nvPr/>
              </p:nvSpPr>
              <p:spPr>
                <a:xfrm>
                  <a:off x="1339750" y="1221310"/>
                  <a:ext cx="95954" cy="7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664" extrusionOk="0">
                      <a:moveTo>
                        <a:pt x="683" y="1"/>
                      </a:moveTo>
                      <a:cubicBezTo>
                        <a:pt x="583" y="1"/>
                        <a:pt x="389" y="28"/>
                        <a:pt x="1" y="103"/>
                      </a:cubicBezTo>
                      <a:cubicBezTo>
                        <a:pt x="33" y="140"/>
                        <a:pt x="70" y="188"/>
                        <a:pt x="96" y="230"/>
                      </a:cubicBezTo>
                      <a:cubicBezTo>
                        <a:pt x="292" y="193"/>
                        <a:pt x="471" y="167"/>
                        <a:pt x="588" y="151"/>
                      </a:cubicBezTo>
                      <a:lnTo>
                        <a:pt x="588" y="151"/>
                      </a:lnTo>
                      <a:cubicBezTo>
                        <a:pt x="503" y="246"/>
                        <a:pt x="355" y="399"/>
                        <a:pt x="244" y="510"/>
                      </a:cubicBezTo>
                      <a:cubicBezTo>
                        <a:pt x="260" y="563"/>
                        <a:pt x="281" y="611"/>
                        <a:pt x="297" y="664"/>
                      </a:cubicBezTo>
                      <a:cubicBezTo>
                        <a:pt x="482" y="484"/>
                        <a:pt x="820" y="146"/>
                        <a:pt x="794" y="61"/>
                      </a:cubicBezTo>
                      <a:cubicBezTo>
                        <a:pt x="786" y="27"/>
                        <a:pt x="780" y="1"/>
                        <a:pt x="6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35"/>
                <p:cNvSpPr/>
                <p:nvPr/>
              </p:nvSpPr>
              <p:spPr>
                <a:xfrm>
                  <a:off x="1019747" y="1179469"/>
                  <a:ext cx="379493" cy="36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7" h="3129" extrusionOk="0">
                      <a:moveTo>
                        <a:pt x="1163" y="891"/>
                      </a:moveTo>
                      <a:cubicBezTo>
                        <a:pt x="1225" y="891"/>
                        <a:pt x="1375" y="960"/>
                        <a:pt x="1761" y="1587"/>
                      </a:cubicBezTo>
                      <a:cubicBezTo>
                        <a:pt x="1790" y="1643"/>
                        <a:pt x="1745" y="1691"/>
                        <a:pt x="1698" y="1691"/>
                      </a:cubicBezTo>
                      <a:cubicBezTo>
                        <a:pt x="1679" y="1691"/>
                        <a:pt x="1659" y="1682"/>
                        <a:pt x="1644" y="1661"/>
                      </a:cubicBezTo>
                      <a:cubicBezTo>
                        <a:pt x="1475" y="1392"/>
                        <a:pt x="1253" y="1096"/>
                        <a:pt x="1174" y="1043"/>
                      </a:cubicBezTo>
                      <a:lnTo>
                        <a:pt x="1174" y="1043"/>
                      </a:lnTo>
                      <a:cubicBezTo>
                        <a:pt x="1169" y="1201"/>
                        <a:pt x="1184" y="1360"/>
                        <a:pt x="1227" y="1513"/>
                      </a:cubicBezTo>
                      <a:cubicBezTo>
                        <a:pt x="1232" y="1545"/>
                        <a:pt x="1221" y="1577"/>
                        <a:pt x="1195" y="1593"/>
                      </a:cubicBezTo>
                      <a:cubicBezTo>
                        <a:pt x="1183" y="1600"/>
                        <a:pt x="1168" y="1604"/>
                        <a:pt x="1154" y="1604"/>
                      </a:cubicBezTo>
                      <a:cubicBezTo>
                        <a:pt x="1138" y="1604"/>
                        <a:pt x="1122" y="1599"/>
                        <a:pt x="1110" y="1587"/>
                      </a:cubicBezTo>
                      <a:cubicBezTo>
                        <a:pt x="990" y="1477"/>
                        <a:pt x="846" y="1386"/>
                        <a:pt x="791" y="1386"/>
                      </a:cubicBezTo>
                      <a:cubicBezTo>
                        <a:pt x="788" y="1386"/>
                        <a:pt x="785" y="1386"/>
                        <a:pt x="783" y="1386"/>
                      </a:cubicBezTo>
                      <a:cubicBezTo>
                        <a:pt x="783" y="1392"/>
                        <a:pt x="783" y="1397"/>
                        <a:pt x="783" y="1402"/>
                      </a:cubicBezTo>
                      <a:cubicBezTo>
                        <a:pt x="767" y="1545"/>
                        <a:pt x="984" y="1788"/>
                        <a:pt x="1121" y="1910"/>
                      </a:cubicBezTo>
                      <a:cubicBezTo>
                        <a:pt x="1182" y="1959"/>
                        <a:pt x="1136" y="2039"/>
                        <a:pt x="1078" y="2039"/>
                      </a:cubicBezTo>
                      <a:cubicBezTo>
                        <a:pt x="1061" y="2039"/>
                        <a:pt x="1043" y="2032"/>
                        <a:pt x="1026" y="2016"/>
                      </a:cubicBezTo>
                      <a:cubicBezTo>
                        <a:pt x="984" y="1979"/>
                        <a:pt x="608" y="1651"/>
                        <a:pt x="640" y="1386"/>
                      </a:cubicBezTo>
                      <a:cubicBezTo>
                        <a:pt x="645" y="1328"/>
                        <a:pt x="682" y="1275"/>
                        <a:pt x="735" y="1254"/>
                      </a:cubicBezTo>
                      <a:cubicBezTo>
                        <a:pt x="751" y="1248"/>
                        <a:pt x="769" y="1245"/>
                        <a:pt x="788" y="1245"/>
                      </a:cubicBezTo>
                      <a:cubicBezTo>
                        <a:pt x="868" y="1245"/>
                        <a:pt x="967" y="1295"/>
                        <a:pt x="1052" y="1355"/>
                      </a:cubicBezTo>
                      <a:cubicBezTo>
                        <a:pt x="1005" y="1080"/>
                        <a:pt x="1036" y="926"/>
                        <a:pt x="1137" y="895"/>
                      </a:cubicBezTo>
                      <a:cubicBezTo>
                        <a:pt x="1143" y="893"/>
                        <a:pt x="1152" y="891"/>
                        <a:pt x="1163" y="891"/>
                      </a:cubicBezTo>
                      <a:close/>
                      <a:moveTo>
                        <a:pt x="2924" y="1570"/>
                      </a:moveTo>
                      <a:cubicBezTo>
                        <a:pt x="2965" y="1570"/>
                        <a:pt x="3007" y="1602"/>
                        <a:pt x="2998" y="1656"/>
                      </a:cubicBezTo>
                      <a:cubicBezTo>
                        <a:pt x="2919" y="2095"/>
                        <a:pt x="2734" y="2412"/>
                        <a:pt x="2438" y="2597"/>
                      </a:cubicBezTo>
                      <a:cubicBezTo>
                        <a:pt x="2239" y="2714"/>
                        <a:pt x="2012" y="2777"/>
                        <a:pt x="1783" y="2777"/>
                      </a:cubicBezTo>
                      <a:cubicBezTo>
                        <a:pt x="1774" y="2777"/>
                        <a:pt x="1765" y="2777"/>
                        <a:pt x="1755" y="2777"/>
                      </a:cubicBezTo>
                      <a:cubicBezTo>
                        <a:pt x="1613" y="2777"/>
                        <a:pt x="1475" y="2761"/>
                        <a:pt x="1338" y="2724"/>
                      </a:cubicBezTo>
                      <a:cubicBezTo>
                        <a:pt x="1247" y="2705"/>
                        <a:pt x="1277" y="2582"/>
                        <a:pt x="1354" y="2582"/>
                      </a:cubicBezTo>
                      <a:cubicBezTo>
                        <a:pt x="1362" y="2582"/>
                        <a:pt x="1371" y="2584"/>
                        <a:pt x="1380" y="2587"/>
                      </a:cubicBezTo>
                      <a:cubicBezTo>
                        <a:pt x="1383" y="2589"/>
                        <a:pt x="1542" y="2635"/>
                        <a:pt x="1755" y="2635"/>
                      </a:cubicBezTo>
                      <a:cubicBezTo>
                        <a:pt x="1940" y="2635"/>
                        <a:pt x="2165" y="2601"/>
                        <a:pt x="2363" y="2476"/>
                      </a:cubicBezTo>
                      <a:cubicBezTo>
                        <a:pt x="2623" y="2312"/>
                        <a:pt x="2786" y="2026"/>
                        <a:pt x="2855" y="1630"/>
                      </a:cubicBezTo>
                      <a:cubicBezTo>
                        <a:pt x="2862" y="1589"/>
                        <a:pt x="2893" y="1570"/>
                        <a:pt x="2924" y="1570"/>
                      </a:cubicBezTo>
                      <a:close/>
                      <a:moveTo>
                        <a:pt x="752" y="1"/>
                      </a:moveTo>
                      <a:cubicBezTo>
                        <a:pt x="748" y="1"/>
                        <a:pt x="744" y="1"/>
                        <a:pt x="740" y="1"/>
                      </a:cubicBezTo>
                      <a:cubicBezTo>
                        <a:pt x="296" y="22"/>
                        <a:pt x="814" y="1027"/>
                        <a:pt x="814" y="1027"/>
                      </a:cubicBezTo>
                      <a:cubicBezTo>
                        <a:pt x="814" y="1027"/>
                        <a:pt x="629" y="867"/>
                        <a:pt x="479" y="867"/>
                      </a:cubicBezTo>
                      <a:cubicBezTo>
                        <a:pt x="396" y="867"/>
                        <a:pt x="324" y="916"/>
                        <a:pt x="302" y="1069"/>
                      </a:cubicBezTo>
                      <a:cubicBezTo>
                        <a:pt x="238" y="1497"/>
                        <a:pt x="814" y="2037"/>
                        <a:pt x="814" y="2037"/>
                      </a:cubicBezTo>
                      <a:lnTo>
                        <a:pt x="0" y="2211"/>
                      </a:lnTo>
                      <a:cubicBezTo>
                        <a:pt x="0" y="2211"/>
                        <a:pt x="387" y="3128"/>
                        <a:pt x="1449" y="3128"/>
                      </a:cubicBezTo>
                      <a:cubicBezTo>
                        <a:pt x="1629" y="3128"/>
                        <a:pt x="1827" y="3102"/>
                        <a:pt x="2046" y="3041"/>
                      </a:cubicBezTo>
                      <a:cubicBezTo>
                        <a:pt x="3056" y="2761"/>
                        <a:pt x="3246" y="1757"/>
                        <a:pt x="3030" y="1022"/>
                      </a:cubicBezTo>
                      <a:lnTo>
                        <a:pt x="3030" y="1022"/>
                      </a:lnTo>
                      <a:cubicBezTo>
                        <a:pt x="2961" y="1090"/>
                        <a:pt x="2913" y="1133"/>
                        <a:pt x="2913" y="1133"/>
                      </a:cubicBezTo>
                      <a:cubicBezTo>
                        <a:pt x="2906" y="1140"/>
                        <a:pt x="2895" y="1145"/>
                        <a:pt x="2884" y="1145"/>
                      </a:cubicBezTo>
                      <a:cubicBezTo>
                        <a:pt x="2880" y="1145"/>
                        <a:pt x="2875" y="1145"/>
                        <a:pt x="2871" y="1143"/>
                      </a:cubicBezTo>
                      <a:cubicBezTo>
                        <a:pt x="2869" y="1143"/>
                        <a:pt x="2867" y="1143"/>
                        <a:pt x="2865" y="1143"/>
                      </a:cubicBezTo>
                      <a:cubicBezTo>
                        <a:pt x="2796" y="1143"/>
                        <a:pt x="2772" y="1052"/>
                        <a:pt x="2834" y="1011"/>
                      </a:cubicBezTo>
                      <a:cubicBezTo>
                        <a:pt x="2850" y="1000"/>
                        <a:pt x="2908" y="942"/>
                        <a:pt x="2982" y="868"/>
                      </a:cubicBezTo>
                      <a:cubicBezTo>
                        <a:pt x="2945" y="773"/>
                        <a:pt x="2892" y="678"/>
                        <a:pt x="2834" y="588"/>
                      </a:cubicBezTo>
                      <a:cubicBezTo>
                        <a:pt x="2749" y="604"/>
                        <a:pt x="2660" y="620"/>
                        <a:pt x="2575" y="636"/>
                      </a:cubicBezTo>
                      <a:cubicBezTo>
                        <a:pt x="2570" y="638"/>
                        <a:pt x="2563" y="640"/>
                        <a:pt x="2556" y="640"/>
                      </a:cubicBezTo>
                      <a:cubicBezTo>
                        <a:pt x="2550" y="640"/>
                        <a:pt x="2543" y="638"/>
                        <a:pt x="2538" y="636"/>
                      </a:cubicBezTo>
                      <a:lnTo>
                        <a:pt x="2538" y="636"/>
                      </a:lnTo>
                      <a:cubicBezTo>
                        <a:pt x="2575" y="763"/>
                        <a:pt x="2607" y="905"/>
                        <a:pt x="2559" y="974"/>
                      </a:cubicBezTo>
                      <a:cubicBezTo>
                        <a:pt x="2538" y="1006"/>
                        <a:pt x="2506" y="1027"/>
                        <a:pt x="2469" y="1027"/>
                      </a:cubicBezTo>
                      <a:lnTo>
                        <a:pt x="2459" y="1027"/>
                      </a:lnTo>
                      <a:cubicBezTo>
                        <a:pt x="2305" y="1027"/>
                        <a:pt x="2157" y="800"/>
                        <a:pt x="2115" y="726"/>
                      </a:cubicBezTo>
                      <a:cubicBezTo>
                        <a:pt x="2094" y="689"/>
                        <a:pt x="2104" y="646"/>
                        <a:pt x="2141" y="625"/>
                      </a:cubicBezTo>
                      <a:cubicBezTo>
                        <a:pt x="2151" y="620"/>
                        <a:pt x="2162" y="618"/>
                        <a:pt x="2173" y="618"/>
                      </a:cubicBezTo>
                      <a:cubicBezTo>
                        <a:pt x="2197" y="618"/>
                        <a:pt x="2222" y="630"/>
                        <a:pt x="2237" y="652"/>
                      </a:cubicBezTo>
                      <a:cubicBezTo>
                        <a:pt x="2284" y="741"/>
                        <a:pt x="2358" y="821"/>
                        <a:pt x="2443" y="879"/>
                      </a:cubicBezTo>
                      <a:cubicBezTo>
                        <a:pt x="2427" y="768"/>
                        <a:pt x="2400" y="652"/>
                        <a:pt x="2353" y="546"/>
                      </a:cubicBezTo>
                      <a:cubicBezTo>
                        <a:pt x="2326" y="488"/>
                        <a:pt x="2372" y="444"/>
                        <a:pt x="2419" y="444"/>
                      </a:cubicBezTo>
                      <a:cubicBezTo>
                        <a:pt x="2445" y="444"/>
                        <a:pt x="2472" y="458"/>
                        <a:pt x="2485" y="493"/>
                      </a:cubicBezTo>
                      <a:cubicBezTo>
                        <a:pt x="2490" y="504"/>
                        <a:pt x="2496" y="519"/>
                        <a:pt x="2501" y="535"/>
                      </a:cubicBezTo>
                      <a:cubicBezTo>
                        <a:pt x="2512" y="519"/>
                        <a:pt x="2527" y="504"/>
                        <a:pt x="2549" y="498"/>
                      </a:cubicBezTo>
                      <a:lnTo>
                        <a:pt x="2739" y="461"/>
                      </a:lnTo>
                      <a:cubicBezTo>
                        <a:pt x="2654" y="366"/>
                        <a:pt x="2554" y="292"/>
                        <a:pt x="2438" y="244"/>
                      </a:cubicBezTo>
                      <a:cubicBezTo>
                        <a:pt x="2387" y="226"/>
                        <a:pt x="2341" y="218"/>
                        <a:pt x="2298" y="218"/>
                      </a:cubicBezTo>
                      <a:cubicBezTo>
                        <a:pt x="1847" y="218"/>
                        <a:pt x="1777" y="1143"/>
                        <a:pt x="1777" y="1143"/>
                      </a:cubicBezTo>
                      <a:cubicBezTo>
                        <a:pt x="1777" y="1143"/>
                        <a:pt x="1195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35"/>
                <p:cNvSpPr/>
                <p:nvPr/>
              </p:nvSpPr>
              <p:spPr>
                <a:xfrm>
                  <a:off x="1264366" y="1230660"/>
                  <a:ext cx="59489" cy="6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89" extrusionOk="0">
                      <a:moveTo>
                        <a:pt x="326" y="1"/>
                      </a:moveTo>
                      <a:cubicBezTo>
                        <a:pt x="279" y="1"/>
                        <a:pt x="233" y="45"/>
                        <a:pt x="260" y="103"/>
                      </a:cubicBezTo>
                      <a:cubicBezTo>
                        <a:pt x="307" y="208"/>
                        <a:pt x="334" y="325"/>
                        <a:pt x="350" y="441"/>
                      </a:cubicBezTo>
                      <a:cubicBezTo>
                        <a:pt x="265" y="383"/>
                        <a:pt x="191" y="303"/>
                        <a:pt x="144" y="208"/>
                      </a:cubicBezTo>
                      <a:cubicBezTo>
                        <a:pt x="130" y="188"/>
                        <a:pt x="107" y="176"/>
                        <a:pt x="85" y="176"/>
                      </a:cubicBezTo>
                      <a:cubicBezTo>
                        <a:pt x="72" y="176"/>
                        <a:pt x="60" y="180"/>
                        <a:pt x="48" y="187"/>
                      </a:cubicBezTo>
                      <a:cubicBezTo>
                        <a:pt x="11" y="208"/>
                        <a:pt x="1" y="251"/>
                        <a:pt x="22" y="282"/>
                      </a:cubicBezTo>
                      <a:cubicBezTo>
                        <a:pt x="64" y="356"/>
                        <a:pt x="212" y="589"/>
                        <a:pt x="371" y="589"/>
                      </a:cubicBezTo>
                      <a:lnTo>
                        <a:pt x="376" y="589"/>
                      </a:lnTo>
                      <a:cubicBezTo>
                        <a:pt x="413" y="584"/>
                        <a:pt x="445" y="568"/>
                        <a:pt x="466" y="536"/>
                      </a:cubicBezTo>
                      <a:cubicBezTo>
                        <a:pt x="508" y="462"/>
                        <a:pt x="482" y="325"/>
                        <a:pt x="445" y="198"/>
                      </a:cubicBezTo>
                      <a:cubicBezTo>
                        <a:pt x="424" y="187"/>
                        <a:pt x="403" y="166"/>
                        <a:pt x="403" y="145"/>
                      </a:cubicBezTo>
                      <a:cubicBezTo>
                        <a:pt x="397" y="129"/>
                        <a:pt x="397" y="108"/>
                        <a:pt x="408" y="97"/>
                      </a:cubicBezTo>
                      <a:cubicBezTo>
                        <a:pt x="403" y="76"/>
                        <a:pt x="397" y="66"/>
                        <a:pt x="392" y="50"/>
                      </a:cubicBezTo>
                      <a:cubicBezTo>
                        <a:pt x="379" y="15"/>
                        <a:pt x="352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35"/>
                <p:cNvSpPr/>
                <p:nvPr/>
              </p:nvSpPr>
              <p:spPr>
                <a:xfrm>
                  <a:off x="1165607" y="1362612"/>
                  <a:ext cx="205583" cy="1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" h="1211" extrusionOk="0">
                      <a:moveTo>
                        <a:pt x="1679" y="1"/>
                      </a:moveTo>
                      <a:cubicBezTo>
                        <a:pt x="1646" y="1"/>
                        <a:pt x="1614" y="20"/>
                        <a:pt x="1607" y="63"/>
                      </a:cubicBezTo>
                      <a:cubicBezTo>
                        <a:pt x="1538" y="459"/>
                        <a:pt x="1375" y="745"/>
                        <a:pt x="1115" y="909"/>
                      </a:cubicBezTo>
                      <a:cubicBezTo>
                        <a:pt x="919" y="1032"/>
                        <a:pt x="696" y="1066"/>
                        <a:pt x="513" y="1066"/>
                      </a:cubicBezTo>
                      <a:cubicBezTo>
                        <a:pt x="297" y="1066"/>
                        <a:pt x="135" y="1020"/>
                        <a:pt x="132" y="1020"/>
                      </a:cubicBezTo>
                      <a:cubicBezTo>
                        <a:pt x="122" y="1016"/>
                        <a:pt x="112" y="1014"/>
                        <a:pt x="103" y="1014"/>
                      </a:cubicBezTo>
                      <a:cubicBezTo>
                        <a:pt x="28" y="1014"/>
                        <a:pt x="0" y="1138"/>
                        <a:pt x="90" y="1157"/>
                      </a:cubicBezTo>
                      <a:cubicBezTo>
                        <a:pt x="227" y="1194"/>
                        <a:pt x="365" y="1210"/>
                        <a:pt x="507" y="1210"/>
                      </a:cubicBezTo>
                      <a:cubicBezTo>
                        <a:pt x="517" y="1210"/>
                        <a:pt x="526" y="1210"/>
                        <a:pt x="535" y="1210"/>
                      </a:cubicBezTo>
                      <a:cubicBezTo>
                        <a:pt x="764" y="1210"/>
                        <a:pt x="991" y="1147"/>
                        <a:pt x="1190" y="1025"/>
                      </a:cubicBezTo>
                      <a:cubicBezTo>
                        <a:pt x="1486" y="840"/>
                        <a:pt x="1671" y="528"/>
                        <a:pt x="1750" y="84"/>
                      </a:cubicBezTo>
                      <a:cubicBezTo>
                        <a:pt x="1759" y="31"/>
                        <a:pt x="1719" y="1"/>
                        <a:pt x="16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35"/>
                <p:cNvSpPr/>
                <p:nvPr/>
              </p:nvSpPr>
              <p:spPr>
                <a:xfrm>
                  <a:off x="1091391" y="1283488"/>
                  <a:ext cx="137796" cy="1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1149" extrusionOk="0">
                      <a:moveTo>
                        <a:pt x="550" y="1"/>
                      </a:moveTo>
                      <a:cubicBezTo>
                        <a:pt x="539" y="1"/>
                        <a:pt x="530" y="3"/>
                        <a:pt x="524" y="5"/>
                      </a:cubicBezTo>
                      <a:cubicBezTo>
                        <a:pt x="423" y="36"/>
                        <a:pt x="397" y="190"/>
                        <a:pt x="439" y="465"/>
                      </a:cubicBezTo>
                      <a:cubicBezTo>
                        <a:pt x="359" y="406"/>
                        <a:pt x="262" y="353"/>
                        <a:pt x="181" y="353"/>
                      </a:cubicBezTo>
                      <a:cubicBezTo>
                        <a:pt x="160" y="353"/>
                        <a:pt x="140" y="357"/>
                        <a:pt x="122" y="364"/>
                      </a:cubicBezTo>
                      <a:cubicBezTo>
                        <a:pt x="69" y="385"/>
                        <a:pt x="32" y="438"/>
                        <a:pt x="32" y="496"/>
                      </a:cubicBezTo>
                      <a:cubicBezTo>
                        <a:pt x="0" y="761"/>
                        <a:pt x="376" y="1089"/>
                        <a:pt x="418" y="1126"/>
                      </a:cubicBezTo>
                      <a:cubicBezTo>
                        <a:pt x="435" y="1142"/>
                        <a:pt x="452" y="1149"/>
                        <a:pt x="469" y="1149"/>
                      </a:cubicBezTo>
                      <a:cubicBezTo>
                        <a:pt x="528" y="1149"/>
                        <a:pt x="574" y="1065"/>
                        <a:pt x="508" y="1020"/>
                      </a:cubicBezTo>
                      <a:cubicBezTo>
                        <a:pt x="371" y="898"/>
                        <a:pt x="159" y="655"/>
                        <a:pt x="175" y="512"/>
                      </a:cubicBezTo>
                      <a:cubicBezTo>
                        <a:pt x="175" y="507"/>
                        <a:pt x="175" y="502"/>
                        <a:pt x="175" y="496"/>
                      </a:cubicBezTo>
                      <a:cubicBezTo>
                        <a:pt x="177" y="496"/>
                        <a:pt x="180" y="496"/>
                        <a:pt x="182" y="496"/>
                      </a:cubicBezTo>
                      <a:cubicBezTo>
                        <a:pt x="233" y="496"/>
                        <a:pt x="382" y="587"/>
                        <a:pt x="497" y="692"/>
                      </a:cubicBezTo>
                      <a:cubicBezTo>
                        <a:pt x="513" y="705"/>
                        <a:pt x="531" y="712"/>
                        <a:pt x="549" y="712"/>
                      </a:cubicBezTo>
                      <a:cubicBezTo>
                        <a:pt x="560" y="712"/>
                        <a:pt x="572" y="709"/>
                        <a:pt x="582" y="703"/>
                      </a:cubicBezTo>
                      <a:cubicBezTo>
                        <a:pt x="608" y="687"/>
                        <a:pt x="624" y="655"/>
                        <a:pt x="614" y="623"/>
                      </a:cubicBezTo>
                      <a:cubicBezTo>
                        <a:pt x="577" y="470"/>
                        <a:pt x="556" y="311"/>
                        <a:pt x="561" y="153"/>
                      </a:cubicBezTo>
                      <a:lnTo>
                        <a:pt x="561" y="153"/>
                      </a:lnTo>
                      <a:cubicBezTo>
                        <a:pt x="646" y="200"/>
                        <a:pt x="868" y="502"/>
                        <a:pt x="1031" y="771"/>
                      </a:cubicBezTo>
                      <a:cubicBezTo>
                        <a:pt x="1047" y="792"/>
                        <a:pt x="1068" y="801"/>
                        <a:pt x="1088" y="801"/>
                      </a:cubicBezTo>
                      <a:cubicBezTo>
                        <a:pt x="1135" y="801"/>
                        <a:pt x="1179" y="753"/>
                        <a:pt x="1153" y="697"/>
                      </a:cubicBezTo>
                      <a:cubicBezTo>
                        <a:pt x="763" y="70"/>
                        <a:pt x="613" y="1"/>
                        <a:pt x="5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F15D97-2820-4BCD-B6B4-3506DEDA73B9}"/>
              </a:ext>
            </a:extLst>
          </p:cNvPr>
          <p:cNvSpPr txBox="1"/>
          <p:nvPr/>
        </p:nvSpPr>
        <p:spPr>
          <a:xfrm>
            <a:off x="989155" y="1237321"/>
            <a:ext cx="157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:</a:t>
            </a:r>
          </a:p>
        </p:txBody>
      </p:sp>
      <p:grpSp>
        <p:nvGrpSpPr>
          <p:cNvPr id="85" name="Nhóm 81">
            <a:extLst>
              <a:ext uri="{FF2B5EF4-FFF2-40B4-BE49-F238E27FC236}">
                <a16:creationId xmlns:a16="http://schemas.microsoft.com/office/drawing/2014/main" xmlns="" id="{A446C001-C887-49D3-AD9F-9CD8B80FEB62}"/>
              </a:ext>
            </a:extLst>
          </p:cNvPr>
          <p:cNvGrpSpPr/>
          <p:nvPr/>
        </p:nvGrpSpPr>
        <p:grpSpPr>
          <a:xfrm>
            <a:off x="1792676" y="1060721"/>
            <a:ext cx="4938013" cy="3788713"/>
            <a:chOff x="3224719" y="2201889"/>
            <a:chExt cx="4208277" cy="3563537"/>
          </a:xfrm>
        </p:grpSpPr>
        <p:sp>
          <p:nvSpPr>
            <p:cNvPr id="86" name="Hình chữ nhật 32">
              <a:extLst>
                <a:ext uri="{FF2B5EF4-FFF2-40B4-BE49-F238E27FC236}">
                  <a16:creationId xmlns:a16="http://schemas.microsoft.com/office/drawing/2014/main" xmlns="" id="{CAF91A7F-1193-4B3A-82F1-EDB25BDF9A3F}"/>
                </a:ext>
              </a:extLst>
            </p:cNvPr>
            <p:cNvSpPr/>
            <p:nvPr/>
          </p:nvSpPr>
          <p:spPr>
            <a:xfrm>
              <a:off x="6254697" y="3090525"/>
              <a:ext cx="1156282" cy="41542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87" name="Hình chữ nhật 33">
              <a:extLst>
                <a:ext uri="{FF2B5EF4-FFF2-40B4-BE49-F238E27FC236}">
                  <a16:creationId xmlns:a16="http://schemas.microsoft.com/office/drawing/2014/main" xmlns="" id="{BDD4943F-1C8A-4A66-8B60-C91F6A95BDB9}"/>
                </a:ext>
              </a:extLst>
            </p:cNvPr>
            <p:cNvSpPr/>
            <p:nvPr/>
          </p:nvSpPr>
          <p:spPr>
            <a:xfrm>
              <a:off x="6276713" y="3705083"/>
              <a:ext cx="1156282" cy="41542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88" name="Hình chữ nhật 37">
              <a:extLst>
                <a:ext uri="{FF2B5EF4-FFF2-40B4-BE49-F238E27FC236}">
                  <a16:creationId xmlns:a16="http://schemas.microsoft.com/office/drawing/2014/main" xmlns="" id="{9AA67E0B-F5CF-458F-B8C3-4F16329EC5CD}"/>
                </a:ext>
              </a:extLst>
            </p:cNvPr>
            <p:cNvSpPr/>
            <p:nvPr/>
          </p:nvSpPr>
          <p:spPr>
            <a:xfrm>
              <a:off x="6276713" y="4247840"/>
              <a:ext cx="1156282" cy="41542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89" name="Hình chữ nhật 39">
              <a:extLst>
                <a:ext uri="{FF2B5EF4-FFF2-40B4-BE49-F238E27FC236}">
                  <a16:creationId xmlns:a16="http://schemas.microsoft.com/office/drawing/2014/main" xmlns="" id="{0F4ABE8C-B551-41AC-841E-05CB83EC1BD5}"/>
                </a:ext>
              </a:extLst>
            </p:cNvPr>
            <p:cNvSpPr/>
            <p:nvPr/>
          </p:nvSpPr>
          <p:spPr>
            <a:xfrm>
              <a:off x="6276714" y="4772747"/>
              <a:ext cx="1156282" cy="41542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90" name="Hình chữ nhật 40">
              <a:extLst>
                <a:ext uri="{FF2B5EF4-FFF2-40B4-BE49-F238E27FC236}">
                  <a16:creationId xmlns:a16="http://schemas.microsoft.com/office/drawing/2014/main" xmlns="" id="{88282467-8F02-4307-9623-B7347E0386C2}"/>
                </a:ext>
              </a:extLst>
            </p:cNvPr>
            <p:cNvSpPr/>
            <p:nvPr/>
          </p:nvSpPr>
          <p:spPr>
            <a:xfrm>
              <a:off x="6276714" y="5350006"/>
              <a:ext cx="1156282" cy="41542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Tầng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  <p:grpSp>
          <p:nvGrpSpPr>
            <p:cNvPr id="91" name="Nhóm 80">
              <a:extLst>
                <a:ext uri="{FF2B5EF4-FFF2-40B4-BE49-F238E27FC236}">
                  <a16:creationId xmlns:a16="http://schemas.microsoft.com/office/drawing/2014/main" xmlns="" id="{829FE735-8A97-4C8B-B056-376AA533291A}"/>
                </a:ext>
              </a:extLst>
            </p:cNvPr>
            <p:cNvGrpSpPr/>
            <p:nvPr/>
          </p:nvGrpSpPr>
          <p:grpSpPr>
            <a:xfrm>
              <a:off x="3224719" y="2201889"/>
              <a:ext cx="3058935" cy="3355827"/>
              <a:chOff x="3224719" y="2201889"/>
              <a:chExt cx="3058935" cy="3355827"/>
            </a:xfrm>
          </p:grpSpPr>
          <p:sp>
            <p:nvSpPr>
              <p:cNvPr id="92" name="Hộp Văn bản 11">
                <a:extLst>
                  <a:ext uri="{FF2B5EF4-FFF2-40B4-BE49-F238E27FC236}">
                    <a16:creationId xmlns:a16="http://schemas.microsoft.com/office/drawing/2014/main" xmlns="" id="{E694E93E-8D40-4C68-89FF-B571D07B5A90}"/>
                  </a:ext>
                </a:extLst>
              </p:cNvPr>
              <p:cNvSpPr txBox="1"/>
              <p:nvPr/>
            </p:nvSpPr>
            <p:spPr>
              <a:xfrm>
                <a:off x="3498004" y="2953530"/>
                <a:ext cx="648138" cy="37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Ngồi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3" name="Hộp Văn bản 12">
                <a:extLst>
                  <a:ext uri="{FF2B5EF4-FFF2-40B4-BE49-F238E27FC236}">
                    <a16:creationId xmlns:a16="http://schemas.microsoft.com/office/drawing/2014/main" xmlns="" id="{5EAC63E3-CDBC-4060-989D-9EF9F5EC274D}"/>
                  </a:ext>
                </a:extLst>
              </p:cNvPr>
              <p:cNvSpPr txBox="1"/>
              <p:nvPr/>
            </p:nvSpPr>
            <p:spPr>
              <a:xfrm>
                <a:off x="3617560" y="4216799"/>
                <a:ext cx="657967" cy="37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Nằm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4" name="Hình chữ nhật 17">
                <a:extLst>
                  <a:ext uri="{FF2B5EF4-FFF2-40B4-BE49-F238E27FC236}">
                    <a16:creationId xmlns:a16="http://schemas.microsoft.com/office/drawing/2014/main" xmlns="" id="{836195C6-F10B-4754-B955-5D892CFDAD06}"/>
                  </a:ext>
                </a:extLst>
              </p:cNvPr>
              <p:cNvSpPr/>
              <p:nvPr/>
            </p:nvSpPr>
            <p:spPr>
              <a:xfrm>
                <a:off x="4654843" y="2201889"/>
                <a:ext cx="1057012" cy="411061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Cứng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Hình chữ nhật 18">
                <a:extLst>
                  <a:ext uri="{FF2B5EF4-FFF2-40B4-BE49-F238E27FC236}">
                    <a16:creationId xmlns:a16="http://schemas.microsoft.com/office/drawing/2014/main" xmlns="" id="{EAE66840-F06C-4610-9643-84A2DE438B7B}"/>
                  </a:ext>
                </a:extLst>
              </p:cNvPr>
              <p:cNvSpPr/>
              <p:nvPr/>
            </p:nvSpPr>
            <p:spPr>
              <a:xfrm>
                <a:off x="4654843" y="2841277"/>
                <a:ext cx="1057012" cy="411061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Mềm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Hộp Văn bản 25">
                <a:extLst>
                  <a:ext uri="{FF2B5EF4-FFF2-40B4-BE49-F238E27FC236}">
                    <a16:creationId xmlns:a16="http://schemas.microsoft.com/office/drawing/2014/main" xmlns="" id="{86BCB7D3-2878-4ADE-BD4F-B99BC28DBE8B}"/>
                  </a:ext>
                </a:extLst>
              </p:cNvPr>
              <p:cNvSpPr txBox="1"/>
              <p:nvPr/>
            </p:nvSpPr>
            <p:spPr>
              <a:xfrm>
                <a:off x="4438257" y="3553264"/>
                <a:ext cx="1328258" cy="6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Khoang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 4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giường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97" name="Hộp Văn bản 26">
                <a:extLst>
                  <a:ext uri="{FF2B5EF4-FFF2-40B4-BE49-F238E27FC236}">
                    <a16:creationId xmlns:a16="http://schemas.microsoft.com/office/drawing/2014/main" xmlns="" id="{09572508-F843-4E70-9197-35BB8C54AF2C}"/>
                  </a:ext>
                </a:extLst>
              </p:cNvPr>
              <p:cNvSpPr txBox="1"/>
              <p:nvPr/>
            </p:nvSpPr>
            <p:spPr>
              <a:xfrm>
                <a:off x="4309720" y="4286093"/>
                <a:ext cx="1445823" cy="6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Khoang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 6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giường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endParaRPr>
              </a:p>
            </p:txBody>
          </p:sp>
          <p:grpSp>
            <p:nvGrpSpPr>
              <p:cNvPr id="98" name="Nhóm 67">
                <a:extLst>
                  <a:ext uri="{FF2B5EF4-FFF2-40B4-BE49-F238E27FC236}">
                    <a16:creationId xmlns:a16="http://schemas.microsoft.com/office/drawing/2014/main" xmlns="" id="{F84E4862-ADE7-4430-B95E-FC9C3D4340E4}"/>
                  </a:ext>
                </a:extLst>
              </p:cNvPr>
              <p:cNvGrpSpPr/>
              <p:nvPr/>
            </p:nvGrpSpPr>
            <p:grpSpPr>
              <a:xfrm>
                <a:off x="3224719" y="2407420"/>
                <a:ext cx="3058935" cy="3150296"/>
                <a:chOff x="3224719" y="2399155"/>
                <a:chExt cx="3058935" cy="3150296"/>
              </a:xfrm>
            </p:grpSpPr>
            <p:cxnSp>
              <p:nvCxnSpPr>
                <p:cNvPr id="99" name="Đường nối Thẳng 7">
                  <a:extLst>
                    <a:ext uri="{FF2B5EF4-FFF2-40B4-BE49-F238E27FC236}">
                      <a16:creationId xmlns:a16="http://schemas.microsoft.com/office/drawing/2014/main" xmlns="" id="{889556B4-C619-4C3B-83A8-005027921B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24719" y="3289970"/>
                  <a:ext cx="359207" cy="59172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Đường nối Thẳng 9">
                  <a:extLst>
                    <a:ext uri="{FF2B5EF4-FFF2-40B4-BE49-F238E27FC236}">
                      <a16:creationId xmlns:a16="http://schemas.microsoft.com/office/drawing/2014/main" xmlns="" id="{3745484A-17A3-4EC8-9909-A148FF570061}"/>
                    </a:ext>
                  </a:extLst>
                </p:cNvPr>
                <p:cNvCxnSpPr>
                  <a:cxnSpLocks/>
                  <a:endCxn id="93" idx="1"/>
                </p:cNvCxnSpPr>
                <p:nvPr/>
              </p:nvCxnSpPr>
              <p:spPr>
                <a:xfrm>
                  <a:off x="3224719" y="3868999"/>
                  <a:ext cx="392841" cy="52770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01" name="Nhóm 65">
                  <a:extLst>
                    <a:ext uri="{FF2B5EF4-FFF2-40B4-BE49-F238E27FC236}">
                      <a16:creationId xmlns:a16="http://schemas.microsoft.com/office/drawing/2014/main" xmlns="" id="{C807D38F-55EE-49DB-9814-07374684663A}"/>
                    </a:ext>
                  </a:extLst>
                </p:cNvPr>
                <p:cNvGrpSpPr/>
                <p:nvPr/>
              </p:nvGrpSpPr>
              <p:grpSpPr>
                <a:xfrm>
                  <a:off x="4008974" y="2399155"/>
                  <a:ext cx="2274680" cy="3150296"/>
                  <a:chOff x="3967028" y="2257326"/>
                  <a:chExt cx="2274680" cy="3150296"/>
                </a:xfrm>
              </p:grpSpPr>
              <p:cxnSp>
                <p:nvCxnSpPr>
                  <p:cNvPr id="102" name="Đường nối Thẳng 14">
                    <a:extLst>
                      <a:ext uri="{FF2B5EF4-FFF2-40B4-BE49-F238E27FC236}">
                        <a16:creationId xmlns:a16="http://schemas.microsoft.com/office/drawing/2014/main" xmlns="" id="{01B976A7-D7BD-457A-8AA6-88A3954C7F35}"/>
                      </a:ext>
                    </a:extLst>
                  </p:cNvPr>
                  <p:cNvCxnSpPr>
                    <a:cxnSpLocks/>
                    <a:endCxn id="94" idx="1"/>
                  </p:cNvCxnSpPr>
                  <p:nvPr/>
                </p:nvCxnSpPr>
                <p:spPr>
                  <a:xfrm flipV="1">
                    <a:off x="3967028" y="2257326"/>
                    <a:ext cx="645869" cy="67146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3" name="Đường nối Thẳng 16">
                    <a:extLst>
                      <a:ext uri="{FF2B5EF4-FFF2-40B4-BE49-F238E27FC236}">
                        <a16:creationId xmlns:a16="http://schemas.microsoft.com/office/drawing/2014/main" xmlns="" id="{DF907BFF-1F5D-4AE4-AC92-2E8E79B39E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67028" y="2928791"/>
                    <a:ext cx="663405" cy="844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4" name="Đường nối Thẳng 20">
                    <a:extLst>
                      <a:ext uri="{FF2B5EF4-FFF2-40B4-BE49-F238E27FC236}">
                        <a16:creationId xmlns:a16="http://schemas.microsoft.com/office/drawing/2014/main" xmlns="" id="{8E3F76A9-EDD6-4B52-8AF2-6307F61ACE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48844" y="3711068"/>
                    <a:ext cx="347467" cy="498419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5" name="Đường nối Thẳng 23">
                    <a:extLst>
                      <a:ext uri="{FF2B5EF4-FFF2-40B4-BE49-F238E27FC236}">
                        <a16:creationId xmlns:a16="http://schemas.microsoft.com/office/drawing/2014/main" xmlns="" id="{DCCB896A-4864-4128-ABFD-9C9F07CE5C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43177" y="4183437"/>
                    <a:ext cx="411147" cy="290922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6" name="Đường nối Thẳng 28">
                    <a:extLst>
                      <a:ext uri="{FF2B5EF4-FFF2-40B4-BE49-F238E27FC236}">
                        <a16:creationId xmlns:a16="http://schemas.microsoft.com/office/drawing/2014/main" xmlns="" id="{3C280F4D-B7C3-4AA5-92D0-4145090F2E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650535" y="3157776"/>
                    <a:ext cx="584231" cy="68766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7" name="Đường nối Thẳng 29">
                    <a:extLst>
                      <a:ext uri="{FF2B5EF4-FFF2-40B4-BE49-F238E27FC236}">
                        <a16:creationId xmlns:a16="http://schemas.microsoft.com/office/drawing/2014/main" xmlns="" id="{20D68A59-725B-4D92-A63F-55264B1662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50535" y="3837146"/>
                    <a:ext cx="591173" cy="10738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8" name="Đường nối Thẳng 34">
                    <a:extLst>
                      <a:ext uri="{FF2B5EF4-FFF2-40B4-BE49-F238E27FC236}">
                        <a16:creationId xmlns:a16="http://schemas.microsoft.com/office/drawing/2014/main" xmlns="" id="{7861C95B-398F-48BF-AA25-B9E07B5BAA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477663" y="4314378"/>
                    <a:ext cx="757104" cy="47181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9" name="Đường nối Thẳng 42">
                    <a:extLst>
                      <a:ext uri="{FF2B5EF4-FFF2-40B4-BE49-F238E27FC236}">
                        <a16:creationId xmlns:a16="http://schemas.microsoft.com/office/drawing/2014/main" xmlns="" id="{5B83C745-6EE5-4B1B-983A-358CF6429D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61659" y="4786190"/>
                    <a:ext cx="687013" cy="17842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10" name="Đường nối Thẳng 46">
                    <a:extLst>
                      <a:ext uri="{FF2B5EF4-FFF2-40B4-BE49-F238E27FC236}">
                        <a16:creationId xmlns:a16="http://schemas.microsoft.com/office/drawing/2014/main" xmlns="" id="{F3475C93-4AA1-46B4-8BE8-FABCE827149C}"/>
                      </a:ext>
                    </a:extLst>
                  </p:cNvPr>
                  <p:cNvCxnSpPr>
                    <a:cxnSpLocks/>
                    <a:endCxn id="90" idx="1"/>
                  </p:cNvCxnSpPr>
                  <p:nvPr/>
                </p:nvCxnSpPr>
                <p:spPr>
                  <a:xfrm>
                    <a:off x="5461659" y="4795111"/>
                    <a:ext cx="773110" cy="612511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472C4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" grpId="0"/>
      <p:bldP spid="1899" grpId="0" animBg="1"/>
      <p:bldP spid="190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4C1D77-C921-47CE-A4DD-456CB6B1FA21}"/>
              </a:ext>
            </a:extLst>
          </p:cNvPr>
          <p:cNvSpPr txBox="1"/>
          <p:nvPr/>
        </p:nvSpPr>
        <p:spPr>
          <a:xfrm>
            <a:off x="962938" y="216863"/>
            <a:ext cx="2899776" cy="496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 dụ 1 (SGK-tr61)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F0CC66-C112-4A5D-BE83-EFBB9240C757}"/>
              </a:ext>
            </a:extLst>
          </p:cNvPr>
          <p:cNvSpPr txBox="1"/>
          <p:nvPr/>
        </p:nvSpPr>
        <p:spPr>
          <a:xfrm>
            <a:off x="873298" y="634444"/>
            <a:ext cx="739740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phở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Phở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phở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phở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riêu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AutoShape 4" descr="Cách nấu Phở gà chuẩn vị Hà Nội đơn giản tại nhà">
            <a:extLst>
              <a:ext uri="{FF2B5EF4-FFF2-40B4-BE49-F238E27FC236}">
                <a16:creationId xmlns:a16="http://schemas.microsoft.com/office/drawing/2014/main" xmlns="" id="{995A0C86-68E2-4924-949D-270130ECE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Cách Nấu Phở Gà Đơn Giản Nhưng Gây Được Nhiều Ấn Tượng">
            <a:extLst>
              <a:ext uri="{FF2B5EF4-FFF2-40B4-BE49-F238E27FC236}">
                <a16:creationId xmlns:a16="http://schemas.microsoft.com/office/drawing/2014/main" xmlns="" id="{127085F2-8E55-498C-A748-C6578E14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34" y="3678702"/>
            <a:ext cx="1183208" cy="11792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ách nấu phở bò tại nhà bằng xương heo cho người bận rộn">
            <a:extLst>
              <a:ext uri="{FF2B5EF4-FFF2-40B4-BE49-F238E27FC236}">
                <a16:creationId xmlns:a16="http://schemas.microsoft.com/office/drawing/2014/main" xmlns="" id="{14A1947F-8802-48B4-89E7-4EA1B8536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2902" r="21162" b="1595"/>
          <a:stretch/>
        </p:blipFill>
        <p:spPr bwMode="auto">
          <a:xfrm>
            <a:off x="652851" y="2940445"/>
            <a:ext cx="1534720" cy="11529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Giải mã' bún bò Huế ở Sài Gòn ăn có ngon hơn bún bò ở Huế?">
            <a:extLst>
              <a:ext uri="{FF2B5EF4-FFF2-40B4-BE49-F238E27FC236}">
                <a16:creationId xmlns:a16="http://schemas.microsoft.com/office/drawing/2014/main" xmlns="" id="{30F45632-4AA2-422B-89EC-B113AC270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2435" r="7643"/>
          <a:stretch/>
        </p:blipFill>
        <p:spPr bwMode="auto">
          <a:xfrm>
            <a:off x="3370779" y="2921813"/>
            <a:ext cx="1440494" cy="11076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ách Làm Bún Cá Hà Nội Ngon Chuẩn Vị">
            <a:extLst>
              <a:ext uri="{FF2B5EF4-FFF2-40B4-BE49-F238E27FC236}">
                <a16:creationId xmlns:a16="http://schemas.microsoft.com/office/drawing/2014/main" xmlns="" id="{198A29DB-A65B-4234-834F-D7F7C78E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64" y="2867218"/>
            <a:ext cx="2229634" cy="14864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ách nấu bún riêu cua đồng thơm ngon, ngọt nước dễ làm tại nhà">
            <a:extLst>
              <a:ext uri="{FF2B5EF4-FFF2-40B4-BE49-F238E27FC236}">
                <a16:creationId xmlns:a16="http://schemas.microsoft.com/office/drawing/2014/main" xmlns="" id="{43EF6D41-D5D1-4DD2-BA10-38D1754D6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r="17617"/>
          <a:stretch/>
        </p:blipFill>
        <p:spPr bwMode="auto">
          <a:xfrm>
            <a:off x="4840117" y="3395680"/>
            <a:ext cx="1672025" cy="13954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7" name="Google Shape;2077;p38"/>
          <p:cNvGrpSpPr/>
          <p:nvPr/>
        </p:nvGrpSpPr>
        <p:grpSpPr>
          <a:xfrm>
            <a:off x="463159" y="4147860"/>
            <a:ext cx="297698" cy="425284"/>
            <a:chOff x="6065096" y="3511245"/>
            <a:chExt cx="768081" cy="1097263"/>
          </a:xfrm>
        </p:grpSpPr>
        <p:sp>
          <p:nvSpPr>
            <p:cNvPr id="2078" name="Google Shape;2078;p38"/>
            <p:cNvSpPr/>
            <p:nvPr/>
          </p:nvSpPr>
          <p:spPr>
            <a:xfrm>
              <a:off x="6074148" y="3511245"/>
              <a:ext cx="749977" cy="1097263"/>
            </a:xfrm>
            <a:custGeom>
              <a:avLst/>
              <a:gdLst/>
              <a:ahLst/>
              <a:cxnLst/>
              <a:rect l="l" t="t" r="r" b="b"/>
              <a:pathLst>
                <a:path w="16861" h="24572" extrusionOk="0">
                  <a:moveTo>
                    <a:pt x="5763" y="3015"/>
                  </a:moveTo>
                  <a:cubicBezTo>
                    <a:pt x="5610" y="3163"/>
                    <a:pt x="5472" y="3327"/>
                    <a:pt x="5361" y="3507"/>
                  </a:cubicBezTo>
                  <a:cubicBezTo>
                    <a:pt x="5446" y="3311"/>
                    <a:pt x="5589" y="3142"/>
                    <a:pt x="5763" y="3015"/>
                  </a:cubicBezTo>
                  <a:close/>
                  <a:moveTo>
                    <a:pt x="13258" y="1"/>
                  </a:moveTo>
                  <a:cubicBezTo>
                    <a:pt x="13241" y="1"/>
                    <a:pt x="13224" y="1"/>
                    <a:pt x="13207" y="2"/>
                  </a:cubicBezTo>
                  <a:cubicBezTo>
                    <a:pt x="12922" y="12"/>
                    <a:pt x="10347" y="1752"/>
                    <a:pt x="7545" y="3972"/>
                  </a:cubicBezTo>
                  <a:cubicBezTo>
                    <a:pt x="7281" y="3369"/>
                    <a:pt x="6911" y="2999"/>
                    <a:pt x="6556" y="2846"/>
                  </a:cubicBezTo>
                  <a:lnTo>
                    <a:pt x="6546" y="2846"/>
                  </a:lnTo>
                  <a:lnTo>
                    <a:pt x="6503" y="2830"/>
                  </a:lnTo>
                  <a:lnTo>
                    <a:pt x="6482" y="2820"/>
                  </a:lnTo>
                  <a:cubicBezTo>
                    <a:pt x="6398" y="2788"/>
                    <a:pt x="6308" y="2772"/>
                    <a:pt x="6218" y="2761"/>
                  </a:cubicBezTo>
                  <a:cubicBezTo>
                    <a:pt x="6202" y="2761"/>
                    <a:pt x="6186" y="2760"/>
                    <a:pt x="6170" y="2760"/>
                  </a:cubicBezTo>
                  <a:cubicBezTo>
                    <a:pt x="5674" y="2760"/>
                    <a:pt x="5281" y="3159"/>
                    <a:pt x="5087" y="3866"/>
                  </a:cubicBezTo>
                  <a:cubicBezTo>
                    <a:pt x="5060" y="3962"/>
                    <a:pt x="5023" y="4067"/>
                    <a:pt x="4986" y="4189"/>
                  </a:cubicBezTo>
                  <a:cubicBezTo>
                    <a:pt x="4664" y="4850"/>
                    <a:pt x="4346" y="5680"/>
                    <a:pt x="4034" y="6542"/>
                  </a:cubicBezTo>
                  <a:cubicBezTo>
                    <a:pt x="3929" y="6769"/>
                    <a:pt x="3823" y="7007"/>
                    <a:pt x="3717" y="7245"/>
                  </a:cubicBezTo>
                  <a:cubicBezTo>
                    <a:pt x="1613" y="9206"/>
                    <a:pt x="0" y="11099"/>
                    <a:pt x="11" y="12241"/>
                  </a:cubicBezTo>
                  <a:cubicBezTo>
                    <a:pt x="69" y="18543"/>
                    <a:pt x="587" y="24549"/>
                    <a:pt x="587" y="24549"/>
                  </a:cubicBezTo>
                  <a:cubicBezTo>
                    <a:pt x="587" y="24549"/>
                    <a:pt x="1915" y="24571"/>
                    <a:pt x="3761" y="24571"/>
                  </a:cubicBezTo>
                  <a:cubicBezTo>
                    <a:pt x="5849" y="24571"/>
                    <a:pt x="8602" y="24543"/>
                    <a:pt x="10844" y="24422"/>
                  </a:cubicBezTo>
                  <a:cubicBezTo>
                    <a:pt x="10844" y="24422"/>
                    <a:pt x="10981" y="21419"/>
                    <a:pt x="10981" y="20055"/>
                  </a:cubicBezTo>
                  <a:cubicBezTo>
                    <a:pt x="10987" y="19970"/>
                    <a:pt x="11003" y="19886"/>
                    <a:pt x="11040" y="19801"/>
                  </a:cubicBezTo>
                  <a:cubicBezTo>
                    <a:pt x="11130" y="19701"/>
                    <a:pt x="11182" y="19632"/>
                    <a:pt x="11193" y="19622"/>
                  </a:cubicBezTo>
                  <a:cubicBezTo>
                    <a:pt x="11219" y="19590"/>
                    <a:pt x="11214" y="19547"/>
                    <a:pt x="11182" y="19521"/>
                  </a:cubicBezTo>
                  <a:cubicBezTo>
                    <a:pt x="11616" y="18813"/>
                    <a:pt x="12694" y="17776"/>
                    <a:pt x="13773" y="16698"/>
                  </a:cubicBezTo>
                  <a:cubicBezTo>
                    <a:pt x="13910" y="16571"/>
                    <a:pt x="14048" y="16433"/>
                    <a:pt x="14185" y="16285"/>
                  </a:cubicBezTo>
                  <a:cubicBezTo>
                    <a:pt x="14191" y="16280"/>
                    <a:pt x="14191" y="16280"/>
                    <a:pt x="14191" y="16275"/>
                  </a:cubicBezTo>
                  <a:cubicBezTo>
                    <a:pt x="15597" y="14837"/>
                    <a:pt x="16861" y="13393"/>
                    <a:pt x="16485" y="12579"/>
                  </a:cubicBezTo>
                  <a:cubicBezTo>
                    <a:pt x="16256" y="12077"/>
                    <a:pt x="15853" y="11925"/>
                    <a:pt x="15449" y="11925"/>
                  </a:cubicBezTo>
                  <a:cubicBezTo>
                    <a:pt x="14948" y="11925"/>
                    <a:pt x="14447" y="12158"/>
                    <a:pt x="14281" y="12246"/>
                  </a:cubicBezTo>
                  <a:cubicBezTo>
                    <a:pt x="14275" y="12241"/>
                    <a:pt x="14275" y="12236"/>
                    <a:pt x="14270" y="12230"/>
                  </a:cubicBezTo>
                  <a:cubicBezTo>
                    <a:pt x="14265" y="12225"/>
                    <a:pt x="14265" y="12225"/>
                    <a:pt x="14259" y="12225"/>
                  </a:cubicBezTo>
                  <a:cubicBezTo>
                    <a:pt x="14444" y="11977"/>
                    <a:pt x="15121" y="10914"/>
                    <a:pt x="14222" y="9761"/>
                  </a:cubicBezTo>
                  <a:cubicBezTo>
                    <a:pt x="14017" y="9499"/>
                    <a:pt x="13757" y="9405"/>
                    <a:pt x="13490" y="9405"/>
                  </a:cubicBezTo>
                  <a:cubicBezTo>
                    <a:pt x="12821" y="9405"/>
                    <a:pt x="12108" y="9994"/>
                    <a:pt x="12108" y="9994"/>
                  </a:cubicBezTo>
                  <a:cubicBezTo>
                    <a:pt x="12108" y="9994"/>
                    <a:pt x="12827" y="8794"/>
                    <a:pt x="12034" y="7636"/>
                  </a:cubicBezTo>
                  <a:cubicBezTo>
                    <a:pt x="11767" y="7246"/>
                    <a:pt x="11400" y="7096"/>
                    <a:pt x="10993" y="7096"/>
                  </a:cubicBezTo>
                  <a:cubicBezTo>
                    <a:pt x="10359" y="7096"/>
                    <a:pt x="9629" y="7461"/>
                    <a:pt x="9036" y="7847"/>
                  </a:cubicBezTo>
                  <a:cubicBezTo>
                    <a:pt x="13822" y="3973"/>
                    <a:pt x="15193" y="1"/>
                    <a:pt x="13258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9" name="Google Shape;2079;p38"/>
            <p:cNvGrpSpPr/>
            <p:nvPr/>
          </p:nvGrpSpPr>
          <p:grpSpPr>
            <a:xfrm>
              <a:off x="6065096" y="3511357"/>
              <a:ext cx="768081" cy="1097039"/>
              <a:chOff x="7092233" y="3511357"/>
              <a:chExt cx="768081" cy="1097039"/>
            </a:xfrm>
          </p:grpSpPr>
          <p:sp>
            <p:nvSpPr>
              <p:cNvPr id="2080" name="Google Shape;2080;p38"/>
              <p:cNvSpPr/>
              <p:nvPr/>
            </p:nvSpPr>
            <p:spPr>
              <a:xfrm>
                <a:off x="7092233" y="3511357"/>
                <a:ext cx="768081" cy="1097039"/>
              </a:xfrm>
              <a:custGeom>
                <a:avLst/>
                <a:gdLst/>
                <a:ahLst/>
                <a:cxnLst/>
                <a:rect l="l" t="t" r="r" b="b"/>
                <a:pathLst>
                  <a:path w="17268" h="24567" extrusionOk="0">
                    <a:moveTo>
                      <a:pt x="13263" y="1"/>
                    </a:moveTo>
                    <a:cubicBezTo>
                      <a:pt x="13246" y="1"/>
                      <a:pt x="13229" y="1"/>
                      <a:pt x="13212" y="2"/>
                    </a:cubicBezTo>
                    <a:cubicBezTo>
                      <a:pt x="12927" y="12"/>
                      <a:pt x="10320" y="1773"/>
                      <a:pt x="7497" y="4014"/>
                    </a:cubicBezTo>
                    <a:cubicBezTo>
                      <a:pt x="7444" y="3898"/>
                      <a:pt x="7386" y="3787"/>
                      <a:pt x="7323" y="3681"/>
                    </a:cubicBezTo>
                    <a:cubicBezTo>
                      <a:pt x="6951" y="3053"/>
                      <a:pt x="6609" y="2786"/>
                      <a:pt x="6287" y="2786"/>
                    </a:cubicBezTo>
                    <a:cubicBezTo>
                      <a:pt x="5358" y="2786"/>
                      <a:pt x="4599" y="5008"/>
                      <a:pt x="3802" y="7160"/>
                    </a:cubicBezTo>
                    <a:cubicBezTo>
                      <a:pt x="1655" y="9153"/>
                      <a:pt x="0" y="11083"/>
                      <a:pt x="5" y="12236"/>
                    </a:cubicBezTo>
                    <a:cubicBezTo>
                      <a:pt x="69" y="18538"/>
                      <a:pt x="587" y="24544"/>
                      <a:pt x="587" y="24544"/>
                    </a:cubicBezTo>
                    <a:cubicBezTo>
                      <a:pt x="587" y="24544"/>
                      <a:pt x="1948" y="24566"/>
                      <a:pt x="3830" y="24566"/>
                    </a:cubicBezTo>
                    <a:cubicBezTo>
                      <a:pt x="5910" y="24566"/>
                      <a:pt x="8626" y="24539"/>
                      <a:pt x="10844" y="24422"/>
                    </a:cubicBezTo>
                    <a:cubicBezTo>
                      <a:pt x="10844" y="24422"/>
                      <a:pt x="10981" y="21419"/>
                      <a:pt x="10981" y="20055"/>
                    </a:cubicBezTo>
                    <a:cubicBezTo>
                      <a:pt x="10981" y="18691"/>
                      <a:pt x="17267" y="14266"/>
                      <a:pt x="16496" y="12579"/>
                    </a:cubicBezTo>
                    <a:cubicBezTo>
                      <a:pt x="16265" y="12077"/>
                      <a:pt x="15862" y="11925"/>
                      <a:pt x="15458" y="11925"/>
                    </a:cubicBezTo>
                    <a:cubicBezTo>
                      <a:pt x="14843" y="11925"/>
                      <a:pt x="14227" y="12278"/>
                      <a:pt x="14227" y="12278"/>
                    </a:cubicBezTo>
                    <a:cubicBezTo>
                      <a:pt x="14227" y="12278"/>
                      <a:pt x="15258" y="11078"/>
                      <a:pt x="14227" y="9761"/>
                    </a:cubicBezTo>
                    <a:cubicBezTo>
                      <a:pt x="14022" y="9499"/>
                      <a:pt x="13762" y="9405"/>
                      <a:pt x="13495" y="9405"/>
                    </a:cubicBezTo>
                    <a:cubicBezTo>
                      <a:pt x="12826" y="9405"/>
                      <a:pt x="12113" y="9994"/>
                      <a:pt x="12113" y="9994"/>
                    </a:cubicBezTo>
                    <a:cubicBezTo>
                      <a:pt x="12113" y="9994"/>
                      <a:pt x="12832" y="8794"/>
                      <a:pt x="12039" y="7636"/>
                    </a:cubicBezTo>
                    <a:cubicBezTo>
                      <a:pt x="11772" y="7246"/>
                      <a:pt x="11405" y="7096"/>
                      <a:pt x="10998" y="7096"/>
                    </a:cubicBezTo>
                    <a:cubicBezTo>
                      <a:pt x="10364" y="7096"/>
                      <a:pt x="9634" y="7461"/>
                      <a:pt x="9041" y="7847"/>
                    </a:cubicBezTo>
                    <a:cubicBezTo>
                      <a:pt x="13827" y="3973"/>
                      <a:pt x="15198" y="1"/>
                      <a:pt x="13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8"/>
              <p:cNvSpPr/>
              <p:nvPr/>
            </p:nvSpPr>
            <p:spPr>
              <a:xfrm>
                <a:off x="7162690" y="3634783"/>
                <a:ext cx="310070" cy="446595"/>
              </a:xfrm>
              <a:custGeom>
                <a:avLst/>
                <a:gdLst/>
                <a:ahLst/>
                <a:cxnLst/>
                <a:rect l="l" t="t" r="r" b="b"/>
                <a:pathLst>
                  <a:path w="6971" h="10001" extrusionOk="0">
                    <a:moveTo>
                      <a:pt x="4582" y="1"/>
                    </a:moveTo>
                    <a:cubicBezTo>
                      <a:pt x="4091" y="1"/>
                      <a:pt x="3701" y="400"/>
                      <a:pt x="3502" y="1102"/>
                    </a:cubicBezTo>
                    <a:cubicBezTo>
                      <a:pt x="3000" y="2921"/>
                      <a:pt x="55" y="8853"/>
                      <a:pt x="29" y="8911"/>
                    </a:cubicBezTo>
                    <a:cubicBezTo>
                      <a:pt x="1" y="8968"/>
                      <a:pt x="45" y="9012"/>
                      <a:pt x="91" y="9012"/>
                    </a:cubicBezTo>
                    <a:cubicBezTo>
                      <a:pt x="113" y="9012"/>
                      <a:pt x="136" y="9001"/>
                      <a:pt x="150" y="8975"/>
                    </a:cubicBezTo>
                    <a:cubicBezTo>
                      <a:pt x="177" y="8911"/>
                      <a:pt x="3132" y="2969"/>
                      <a:pt x="3634" y="1139"/>
                    </a:cubicBezTo>
                    <a:cubicBezTo>
                      <a:pt x="3814" y="497"/>
                      <a:pt x="4159" y="134"/>
                      <a:pt x="4592" y="134"/>
                    </a:cubicBezTo>
                    <a:cubicBezTo>
                      <a:pt x="4604" y="134"/>
                      <a:pt x="4616" y="134"/>
                      <a:pt x="4628" y="135"/>
                    </a:cubicBezTo>
                    <a:cubicBezTo>
                      <a:pt x="5215" y="167"/>
                      <a:pt x="5929" y="928"/>
                      <a:pt x="6140" y="2318"/>
                    </a:cubicBezTo>
                    <a:cubicBezTo>
                      <a:pt x="6822" y="6759"/>
                      <a:pt x="3814" y="9852"/>
                      <a:pt x="3782" y="9884"/>
                    </a:cubicBezTo>
                    <a:cubicBezTo>
                      <a:pt x="3736" y="9925"/>
                      <a:pt x="3765" y="10001"/>
                      <a:pt x="3824" y="10001"/>
                    </a:cubicBezTo>
                    <a:cubicBezTo>
                      <a:pt x="3826" y="10001"/>
                      <a:pt x="3828" y="10000"/>
                      <a:pt x="3830" y="10000"/>
                    </a:cubicBezTo>
                    <a:cubicBezTo>
                      <a:pt x="3851" y="10000"/>
                      <a:pt x="3867" y="9995"/>
                      <a:pt x="3883" y="9984"/>
                    </a:cubicBezTo>
                    <a:cubicBezTo>
                      <a:pt x="3909" y="9953"/>
                      <a:pt x="6971" y="6812"/>
                      <a:pt x="6278" y="2297"/>
                    </a:cubicBezTo>
                    <a:cubicBezTo>
                      <a:pt x="6040" y="775"/>
                      <a:pt x="5263" y="34"/>
                      <a:pt x="4639" y="3"/>
                    </a:cubicBezTo>
                    <a:cubicBezTo>
                      <a:pt x="4620" y="2"/>
                      <a:pt x="4601" y="1"/>
                      <a:pt x="4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8"/>
              <p:cNvSpPr/>
              <p:nvPr/>
            </p:nvSpPr>
            <p:spPr>
              <a:xfrm>
                <a:off x="7361248" y="3872750"/>
                <a:ext cx="367360" cy="441191"/>
              </a:xfrm>
              <a:custGeom>
                <a:avLst/>
                <a:gdLst/>
                <a:ahLst/>
                <a:cxnLst/>
                <a:rect l="l" t="t" r="r" b="b"/>
                <a:pathLst>
                  <a:path w="8259" h="9880" extrusionOk="0">
                    <a:moveTo>
                      <a:pt x="3079" y="1"/>
                    </a:moveTo>
                    <a:cubicBezTo>
                      <a:pt x="3058" y="1"/>
                      <a:pt x="3037" y="10"/>
                      <a:pt x="3025" y="29"/>
                    </a:cubicBezTo>
                    <a:cubicBezTo>
                      <a:pt x="2898" y="209"/>
                      <a:pt x="1" y="4375"/>
                      <a:pt x="1000" y="5396"/>
                    </a:cubicBezTo>
                    <a:cubicBezTo>
                      <a:pt x="1137" y="5533"/>
                      <a:pt x="1324" y="5610"/>
                      <a:pt x="1517" y="5610"/>
                    </a:cubicBezTo>
                    <a:cubicBezTo>
                      <a:pt x="1540" y="5610"/>
                      <a:pt x="1563" y="5609"/>
                      <a:pt x="1587" y="5607"/>
                    </a:cubicBezTo>
                    <a:cubicBezTo>
                      <a:pt x="2242" y="5565"/>
                      <a:pt x="3136" y="4862"/>
                      <a:pt x="3955" y="4063"/>
                    </a:cubicBezTo>
                    <a:lnTo>
                      <a:pt x="3955" y="4063"/>
                    </a:lnTo>
                    <a:cubicBezTo>
                      <a:pt x="2787" y="5745"/>
                      <a:pt x="2353" y="6976"/>
                      <a:pt x="2665" y="7732"/>
                    </a:cubicBezTo>
                    <a:cubicBezTo>
                      <a:pt x="2718" y="7870"/>
                      <a:pt x="2834" y="7970"/>
                      <a:pt x="2982" y="7997"/>
                    </a:cubicBezTo>
                    <a:cubicBezTo>
                      <a:pt x="3020" y="8005"/>
                      <a:pt x="3060" y="8008"/>
                      <a:pt x="3102" y="8008"/>
                    </a:cubicBezTo>
                    <a:cubicBezTo>
                      <a:pt x="3780" y="8008"/>
                      <a:pt x="5083" y="7044"/>
                      <a:pt x="6207" y="6088"/>
                    </a:cubicBezTo>
                    <a:lnTo>
                      <a:pt x="6207" y="6088"/>
                    </a:lnTo>
                    <a:cubicBezTo>
                      <a:pt x="5309" y="7077"/>
                      <a:pt x="4410" y="8219"/>
                      <a:pt x="4309" y="8911"/>
                    </a:cubicBezTo>
                    <a:cubicBezTo>
                      <a:pt x="4246" y="9329"/>
                      <a:pt x="4383" y="9641"/>
                      <a:pt x="4695" y="9789"/>
                    </a:cubicBezTo>
                    <a:cubicBezTo>
                      <a:pt x="4833" y="9848"/>
                      <a:pt x="4984" y="9880"/>
                      <a:pt x="5136" y="9880"/>
                    </a:cubicBezTo>
                    <a:cubicBezTo>
                      <a:pt x="5148" y="9880"/>
                      <a:pt x="5159" y="9879"/>
                      <a:pt x="5171" y="9879"/>
                    </a:cubicBezTo>
                    <a:cubicBezTo>
                      <a:pt x="5917" y="9879"/>
                      <a:pt x="7053" y="9356"/>
                      <a:pt x="8142" y="8192"/>
                    </a:cubicBezTo>
                    <a:cubicBezTo>
                      <a:pt x="8186" y="8141"/>
                      <a:pt x="8144" y="8078"/>
                      <a:pt x="8093" y="8078"/>
                    </a:cubicBezTo>
                    <a:cubicBezTo>
                      <a:pt x="8076" y="8078"/>
                      <a:pt x="8058" y="8085"/>
                      <a:pt x="8042" y="8103"/>
                    </a:cubicBezTo>
                    <a:cubicBezTo>
                      <a:pt x="7013" y="9209"/>
                      <a:pt x="5892" y="9751"/>
                      <a:pt x="5175" y="9751"/>
                    </a:cubicBezTo>
                    <a:cubicBezTo>
                      <a:pt x="5011" y="9751"/>
                      <a:pt x="4869" y="9723"/>
                      <a:pt x="4753" y="9667"/>
                    </a:cubicBezTo>
                    <a:cubicBezTo>
                      <a:pt x="4500" y="9546"/>
                      <a:pt x="4389" y="9292"/>
                      <a:pt x="4442" y="8933"/>
                    </a:cubicBezTo>
                    <a:cubicBezTo>
                      <a:pt x="4590" y="7918"/>
                      <a:pt x="6614" y="5813"/>
                      <a:pt x="7640" y="4803"/>
                    </a:cubicBezTo>
                    <a:cubicBezTo>
                      <a:pt x="7973" y="4492"/>
                      <a:pt x="8195" y="4275"/>
                      <a:pt x="8232" y="4238"/>
                    </a:cubicBezTo>
                    <a:cubicBezTo>
                      <a:pt x="8259" y="4211"/>
                      <a:pt x="8259" y="4169"/>
                      <a:pt x="8232" y="4143"/>
                    </a:cubicBezTo>
                    <a:cubicBezTo>
                      <a:pt x="8218" y="4126"/>
                      <a:pt x="8200" y="4118"/>
                      <a:pt x="8182" y="4118"/>
                    </a:cubicBezTo>
                    <a:cubicBezTo>
                      <a:pt x="8166" y="4118"/>
                      <a:pt x="8150" y="4125"/>
                      <a:pt x="8137" y="4137"/>
                    </a:cubicBezTo>
                    <a:cubicBezTo>
                      <a:pt x="8100" y="4174"/>
                      <a:pt x="7862" y="4391"/>
                      <a:pt x="7524" y="4724"/>
                    </a:cubicBezTo>
                    <a:cubicBezTo>
                      <a:pt x="7127" y="5094"/>
                      <a:pt x="6572" y="5602"/>
                      <a:pt x="5980" y="6099"/>
                    </a:cubicBezTo>
                    <a:cubicBezTo>
                      <a:pt x="4278" y="7532"/>
                      <a:pt x="3480" y="7875"/>
                      <a:pt x="3110" y="7875"/>
                    </a:cubicBezTo>
                    <a:cubicBezTo>
                      <a:pt x="3072" y="7875"/>
                      <a:pt x="3038" y="7871"/>
                      <a:pt x="3009" y="7865"/>
                    </a:cubicBezTo>
                    <a:cubicBezTo>
                      <a:pt x="2908" y="7849"/>
                      <a:pt x="2824" y="7780"/>
                      <a:pt x="2792" y="7685"/>
                    </a:cubicBezTo>
                    <a:cubicBezTo>
                      <a:pt x="2364" y="6638"/>
                      <a:pt x="3601" y="4703"/>
                      <a:pt x="4669" y="3318"/>
                    </a:cubicBezTo>
                    <a:cubicBezTo>
                      <a:pt x="5425" y="2488"/>
                      <a:pt x="6001" y="1737"/>
                      <a:pt x="6054" y="1668"/>
                    </a:cubicBezTo>
                    <a:cubicBezTo>
                      <a:pt x="6097" y="1618"/>
                      <a:pt x="6051" y="1558"/>
                      <a:pt x="6000" y="1558"/>
                    </a:cubicBezTo>
                    <a:cubicBezTo>
                      <a:pt x="5982" y="1558"/>
                      <a:pt x="5964" y="1566"/>
                      <a:pt x="5948" y="1584"/>
                    </a:cubicBezTo>
                    <a:cubicBezTo>
                      <a:pt x="5943" y="1589"/>
                      <a:pt x="5298" y="2282"/>
                      <a:pt x="4579" y="3212"/>
                    </a:cubicBezTo>
                    <a:cubicBezTo>
                      <a:pt x="3627" y="4254"/>
                      <a:pt x="2390" y="5417"/>
                      <a:pt x="1581" y="5470"/>
                    </a:cubicBezTo>
                    <a:cubicBezTo>
                      <a:pt x="1558" y="5472"/>
                      <a:pt x="1536" y="5474"/>
                      <a:pt x="1513" y="5474"/>
                    </a:cubicBezTo>
                    <a:cubicBezTo>
                      <a:pt x="1357" y="5474"/>
                      <a:pt x="1206" y="5411"/>
                      <a:pt x="1100" y="5300"/>
                    </a:cubicBezTo>
                    <a:cubicBezTo>
                      <a:pt x="720" y="4920"/>
                      <a:pt x="952" y="3905"/>
                      <a:pt x="1761" y="2371"/>
                    </a:cubicBezTo>
                    <a:cubicBezTo>
                      <a:pt x="2173" y="1594"/>
                      <a:pt x="2633" y="838"/>
                      <a:pt x="3136" y="109"/>
                    </a:cubicBezTo>
                    <a:cubicBezTo>
                      <a:pt x="3157" y="77"/>
                      <a:pt x="3152" y="35"/>
                      <a:pt x="3120" y="14"/>
                    </a:cubicBezTo>
                    <a:cubicBezTo>
                      <a:pt x="3107" y="5"/>
                      <a:pt x="3093" y="1"/>
                      <a:pt x="30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8"/>
              <p:cNvSpPr/>
              <p:nvPr/>
            </p:nvSpPr>
            <p:spPr>
              <a:xfrm>
                <a:off x="7328778" y="4075350"/>
                <a:ext cx="156925" cy="2220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4972" extrusionOk="0">
                    <a:moveTo>
                      <a:pt x="97" y="1"/>
                    </a:moveTo>
                    <a:cubicBezTo>
                      <a:pt x="32" y="1"/>
                      <a:pt x="1" y="97"/>
                      <a:pt x="70" y="129"/>
                    </a:cubicBezTo>
                    <a:cubicBezTo>
                      <a:pt x="3348" y="1631"/>
                      <a:pt x="3390" y="4877"/>
                      <a:pt x="3390" y="4908"/>
                    </a:cubicBezTo>
                    <a:cubicBezTo>
                      <a:pt x="3390" y="4945"/>
                      <a:pt x="3416" y="4972"/>
                      <a:pt x="3453" y="4972"/>
                    </a:cubicBezTo>
                    <a:lnTo>
                      <a:pt x="3459" y="4972"/>
                    </a:lnTo>
                    <a:cubicBezTo>
                      <a:pt x="3496" y="4972"/>
                      <a:pt x="3527" y="4945"/>
                      <a:pt x="3527" y="4908"/>
                    </a:cubicBezTo>
                    <a:cubicBezTo>
                      <a:pt x="3527" y="4871"/>
                      <a:pt x="3485" y="1546"/>
                      <a:pt x="128" y="7"/>
                    </a:cubicBezTo>
                    <a:cubicBezTo>
                      <a:pt x="117" y="3"/>
                      <a:pt x="106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8"/>
              <p:cNvSpPr/>
              <p:nvPr/>
            </p:nvSpPr>
            <p:spPr>
              <a:xfrm>
                <a:off x="7300578" y="3686181"/>
                <a:ext cx="94920" cy="119899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685" extrusionOk="0">
                    <a:moveTo>
                      <a:pt x="2062" y="1"/>
                    </a:moveTo>
                    <a:cubicBezTo>
                      <a:pt x="2029" y="1"/>
                      <a:pt x="1996" y="22"/>
                      <a:pt x="1994" y="68"/>
                    </a:cubicBezTo>
                    <a:cubicBezTo>
                      <a:pt x="1994" y="84"/>
                      <a:pt x="1856" y="1929"/>
                      <a:pt x="1037" y="2426"/>
                    </a:cubicBezTo>
                    <a:cubicBezTo>
                      <a:pt x="903" y="2508"/>
                      <a:pt x="756" y="2549"/>
                      <a:pt x="598" y="2549"/>
                    </a:cubicBezTo>
                    <a:cubicBezTo>
                      <a:pt x="451" y="2549"/>
                      <a:pt x="293" y="2513"/>
                      <a:pt x="127" y="2442"/>
                    </a:cubicBezTo>
                    <a:cubicBezTo>
                      <a:pt x="116" y="2437"/>
                      <a:pt x="106" y="2435"/>
                      <a:pt x="96" y="2435"/>
                    </a:cubicBezTo>
                    <a:cubicBezTo>
                      <a:pt x="31" y="2435"/>
                      <a:pt x="1" y="2531"/>
                      <a:pt x="74" y="2563"/>
                    </a:cubicBezTo>
                    <a:cubicBezTo>
                      <a:pt x="238" y="2642"/>
                      <a:pt x="418" y="2679"/>
                      <a:pt x="603" y="2685"/>
                    </a:cubicBezTo>
                    <a:cubicBezTo>
                      <a:pt x="783" y="2685"/>
                      <a:pt x="957" y="2637"/>
                      <a:pt x="1105" y="2542"/>
                    </a:cubicBezTo>
                    <a:cubicBezTo>
                      <a:pt x="1983" y="2008"/>
                      <a:pt x="2126" y="152"/>
                      <a:pt x="2131" y="73"/>
                    </a:cubicBezTo>
                    <a:cubicBezTo>
                      <a:pt x="2134" y="26"/>
                      <a:pt x="2098" y="1"/>
                      <a:pt x="2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8"/>
              <p:cNvSpPr/>
              <p:nvPr/>
            </p:nvSpPr>
            <p:spPr>
              <a:xfrm>
                <a:off x="7260145" y="3894229"/>
                <a:ext cx="54888" cy="38671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66" extrusionOk="0">
                    <a:moveTo>
                      <a:pt x="76" y="0"/>
                    </a:moveTo>
                    <a:cubicBezTo>
                      <a:pt x="70" y="0"/>
                      <a:pt x="64" y="1"/>
                      <a:pt x="58" y="3"/>
                    </a:cubicBezTo>
                    <a:cubicBezTo>
                      <a:pt x="21" y="14"/>
                      <a:pt x="0" y="56"/>
                      <a:pt x="11" y="93"/>
                    </a:cubicBezTo>
                    <a:cubicBezTo>
                      <a:pt x="16" y="109"/>
                      <a:pt x="169" y="563"/>
                      <a:pt x="1110" y="860"/>
                    </a:cubicBezTo>
                    <a:cubicBezTo>
                      <a:pt x="1116" y="865"/>
                      <a:pt x="1121" y="865"/>
                      <a:pt x="1132" y="865"/>
                    </a:cubicBezTo>
                    <a:cubicBezTo>
                      <a:pt x="1135" y="865"/>
                      <a:pt x="1138" y="865"/>
                      <a:pt x="1141" y="865"/>
                    </a:cubicBezTo>
                    <a:cubicBezTo>
                      <a:pt x="1218" y="865"/>
                      <a:pt x="1234" y="743"/>
                      <a:pt x="1153" y="733"/>
                    </a:cubicBezTo>
                    <a:cubicBezTo>
                      <a:pt x="291" y="458"/>
                      <a:pt x="143" y="56"/>
                      <a:pt x="143" y="51"/>
                    </a:cubicBezTo>
                    <a:cubicBezTo>
                      <a:pt x="134" y="20"/>
                      <a:pt x="104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8"/>
              <p:cNvSpPr/>
              <p:nvPr/>
            </p:nvSpPr>
            <p:spPr>
              <a:xfrm>
                <a:off x="7242220" y="3926738"/>
                <a:ext cx="49106" cy="37108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831" extrusionOk="0">
                    <a:moveTo>
                      <a:pt x="75" y="1"/>
                    </a:moveTo>
                    <a:cubicBezTo>
                      <a:pt x="38" y="1"/>
                      <a:pt x="1" y="29"/>
                      <a:pt x="7" y="79"/>
                    </a:cubicBezTo>
                    <a:cubicBezTo>
                      <a:pt x="12" y="105"/>
                      <a:pt x="91" y="650"/>
                      <a:pt x="990" y="829"/>
                    </a:cubicBezTo>
                    <a:lnTo>
                      <a:pt x="1006" y="829"/>
                    </a:lnTo>
                    <a:cubicBezTo>
                      <a:pt x="1009" y="830"/>
                      <a:pt x="1013" y="830"/>
                      <a:pt x="1016" y="830"/>
                    </a:cubicBezTo>
                    <a:cubicBezTo>
                      <a:pt x="1096" y="830"/>
                      <a:pt x="1103" y="707"/>
                      <a:pt x="1022" y="697"/>
                    </a:cubicBezTo>
                    <a:cubicBezTo>
                      <a:pt x="223" y="539"/>
                      <a:pt x="144" y="79"/>
                      <a:pt x="144" y="63"/>
                    </a:cubicBezTo>
                    <a:cubicBezTo>
                      <a:pt x="137" y="20"/>
                      <a:pt x="106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8"/>
              <p:cNvSpPr/>
              <p:nvPr/>
            </p:nvSpPr>
            <p:spPr>
              <a:xfrm>
                <a:off x="7535743" y="3634605"/>
                <a:ext cx="53198" cy="70689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583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7"/>
                      <a:pt x="0" y="44"/>
                      <a:pt x="11" y="81"/>
                    </a:cubicBezTo>
                    <a:cubicBezTo>
                      <a:pt x="16" y="118"/>
                      <a:pt x="164" y="995"/>
                      <a:pt x="1084" y="1572"/>
                    </a:cubicBezTo>
                    <a:cubicBezTo>
                      <a:pt x="1095" y="1577"/>
                      <a:pt x="1105" y="1582"/>
                      <a:pt x="1121" y="1582"/>
                    </a:cubicBezTo>
                    <a:cubicBezTo>
                      <a:pt x="1142" y="1582"/>
                      <a:pt x="1164" y="1572"/>
                      <a:pt x="1174" y="1550"/>
                    </a:cubicBezTo>
                    <a:cubicBezTo>
                      <a:pt x="1195" y="1519"/>
                      <a:pt x="1190" y="1476"/>
                      <a:pt x="1153" y="1455"/>
                    </a:cubicBezTo>
                    <a:cubicBezTo>
                      <a:pt x="645" y="1143"/>
                      <a:pt x="281" y="641"/>
                      <a:pt x="143" y="60"/>
                    </a:cubicBezTo>
                    <a:cubicBezTo>
                      <a:pt x="138" y="22"/>
                      <a:pt x="108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8"/>
              <p:cNvSpPr/>
              <p:nvPr/>
            </p:nvSpPr>
            <p:spPr>
              <a:xfrm>
                <a:off x="7434551" y="4002875"/>
                <a:ext cx="77707" cy="8274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853" extrusionOk="0">
                    <a:moveTo>
                      <a:pt x="1440" y="1"/>
                    </a:moveTo>
                    <a:cubicBezTo>
                      <a:pt x="1006" y="1"/>
                      <a:pt x="215" y="849"/>
                      <a:pt x="44" y="1038"/>
                    </a:cubicBezTo>
                    <a:cubicBezTo>
                      <a:pt x="0" y="1086"/>
                      <a:pt x="47" y="1152"/>
                      <a:pt x="97" y="1152"/>
                    </a:cubicBezTo>
                    <a:cubicBezTo>
                      <a:pt x="114" y="1152"/>
                      <a:pt x="130" y="1145"/>
                      <a:pt x="145" y="1128"/>
                    </a:cubicBezTo>
                    <a:cubicBezTo>
                      <a:pt x="546" y="688"/>
                      <a:pt x="1164" y="136"/>
                      <a:pt x="1431" y="136"/>
                    </a:cubicBezTo>
                    <a:cubicBezTo>
                      <a:pt x="1459" y="136"/>
                      <a:pt x="1484" y="142"/>
                      <a:pt x="1504" y="155"/>
                    </a:cubicBezTo>
                    <a:cubicBezTo>
                      <a:pt x="1525" y="171"/>
                      <a:pt x="1535" y="192"/>
                      <a:pt x="1541" y="219"/>
                    </a:cubicBezTo>
                    <a:cubicBezTo>
                      <a:pt x="1593" y="531"/>
                      <a:pt x="996" y="1424"/>
                      <a:pt x="763" y="1741"/>
                    </a:cubicBezTo>
                    <a:cubicBezTo>
                      <a:pt x="742" y="1773"/>
                      <a:pt x="747" y="1815"/>
                      <a:pt x="779" y="1837"/>
                    </a:cubicBezTo>
                    <a:cubicBezTo>
                      <a:pt x="790" y="1847"/>
                      <a:pt x="806" y="1852"/>
                      <a:pt x="816" y="1852"/>
                    </a:cubicBezTo>
                    <a:cubicBezTo>
                      <a:pt x="843" y="1852"/>
                      <a:pt x="864" y="1842"/>
                      <a:pt x="874" y="1821"/>
                    </a:cubicBezTo>
                    <a:cubicBezTo>
                      <a:pt x="964" y="1699"/>
                      <a:pt x="1747" y="621"/>
                      <a:pt x="1673" y="192"/>
                    </a:cubicBezTo>
                    <a:cubicBezTo>
                      <a:pt x="1662" y="134"/>
                      <a:pt x="1630" y="76"/>
                      <a:pt x="1578" y="39"/>
                    </a:cubicBezTo>
                    <a:cubicBezTo>
                      <a:pt x="1538" y="13"/>
                      <a:pt x="1491" y="1"/>
                      <a:pt x="1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8"/>
              <p:cNvSpPr/>
              <p:nvPr/>
            </p:nvSpPr>
            <p:spPr>
              <a:xfrm>
                <a:off x="7520442" y="4107992"/>
                <a:ext cx="70857" cy="61222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371" extrusionOk="0">
                    <a:moveTo>
                      <a:pt x="1338" y="1"/>
                    </a:moveTo>
                    <a:cubicBezTo>
                      <a:pt x="921" y="6"/>
                      <a:pt x="117" y="841"/>
                      <a:pt x="27" y="942"/>
                    </a:cubicBezTo>
                    <a:cubicBezTo>
                      <a:pt x="1" y="968"/>
                      <a:pt x="1" y="1011"/>
                      <a:pt x="27" y="1037"/>
                    </a:cubicBezTo>
                    <a:cubicBezTo>
                      <a:pt x="40" y="1050"/>
                      <a:pt x="58" y="1057"/>
                      <a:pt x="75" y="1057"/>
                    </a:cubicBezTo>
                    <a:cubicBezTo>
                      <a:pt x="92" y="1057"/>
                      <a:pt x="109" y="1050"/>
                      <a:pt x="122" y="1037"/>
                    </a:cubicBezTo>
                    <a:cubicBezTo>
                      <a:pt x="360" y="789"/>
                      <a:pt x="1037" y="143"/>
                      <a:pt x="1338" y="143"/>
                    </a:cubicBezTo>
                    <a:cubicBezTo>
                      <a:pt x="1343" y="143"/>
                      <a:pt x="1348" y="142"/>
                      <a:pt x="1352" y="142"/>
                    </a:cubicBezTo>
                    <a:cubicBezTo>
                      <a:pt x="1375" y="142"/>
                      <a:pt x="1400" y="152"/>
                      <a:pt x="1418" y="170"/>
                    </a:cubicBezTo>
                    <a:cubicBezTo>
                      <a:pt x="1439" y="191"/>
                      <a:pt x="1449" y="228"/>
                      <a:pt x="1449" y="265"/>
                    </a:cubicBezTo>
                    <a:cubicBezTo>
                      <a:pt x="1439" y="540"/>
                      <a:pt x="921" y="1069"/>
                      <a:pt x="720" y="1248"/>
                    </a:cubicBezTo>
                    <a:cubicBezTo>
                      <a:pt x="693" y="1275"/>
                      <a:pt x="693" y="1317"/>
                      <a:pt x="720" y="1344"/>
                    </a:cubicBezTo>
                    <a:cubicBezTo>
                      <a:pt x="730" y="1359"/>
                      <a:pt x="746" y="1370"/>
                      <a:pt x="767" y="1370"/>
                    </a:cubicBezTo>
                    <a:cubicBezTo>
                      <a:pt x="783" y="1370"/>
                      <a:pt x="804" y="1365"/>
                      <a:pt x="815" y="1354"/>
                    </a:cubicBezTo>
                    <a:cubicBezTo>
                      <a:pt x="894" y="1280"/>
                      <a:pt x="1576" y="651"/>
                      <a:pt x="1587" y="265"/>
                    </a:cubicBezTo>
                    <a:cubicBezTo>
                      <a:pt x="1592" y="196"/>
                      <a:pt x="1566" y="122"/>
                      <a:pt x="1513" y="69"/>
                    </a:cubicBezTo>
                    <a:cubicBezTo>
                      <a:pt x="1471" y="22"/>
                      <a:pt x="1402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8"/>
              <p:cNvSpPr/>
              <p:nvPr/>
            </p:nvSpPr>
            <p:spPr>
              <a:xfrm>
                <a:off x="7583426" y="4203688"/>
                <a:ext cx="90161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808" extrusionOk="0">
                    <a:moveTo>
                      <a:pt x="1721" y="0"/>
                    </a:moveTo>
                    <a:cubicBezTo>
                      <a:pt x="1244" y="0"/>
                      <a:pt x="186" y="833"/>
                      <a:pt x="60" y="935"/>
                    </a:cubicBezTo>
                    <a:cubicBezTo>
                      <a:pt x="1" y="981"/>
                      <a:pt x="42" y="1057"/>
                      <a:pt x="99" y="1057"/>
                    </a:cubicBezTo>
                    <a:cubicBezTo>
                      <a:pt x="114" y="1057"/>
                      <a:pt x="129" y="1052"/>
                      <a:pt x="144" y="1040"/>
                    </a:cubicBezTo>
                    <a:cubicBezTo>
                      <a:pt x="607" y="671"/>
                      <a:pt x="1397" y="135"/>
                      <a:pt x="1709" y="135"/>
                    </a:cubicBezTo>
                    <a:cubicBezTo>
                      <a:pt x="1736" y="135"/>
                      <a:pt x="1759" y="139"/>
                      <a:pt x="1778" y="147"/>
                    </a:cubicBezTo>
                    <a:cubicBezTo>
                      <a:pt x="1799" y="158"/>
                      <a:pt x="1826" y="173"/>
                      <a:pt x="1831" y="242"/>
                    </a:cubicBezTo>
                    <a:cubicBezTo>
                      <a:pt x="1884" y="834"/>
                      <a:pt x="715" y="1675"/>
                      <a:pt x="700" y="1686"/>
                    </a:cubicBezTo>
                    <a:cubicBezTo>
                      <a:pt x="668" y="1707"/>
                      <a:pt x="663" y="1749"/>
                      <a:pt x="684" y="1781"/>
                    </a:cubicBezTo>
                    <a:cubicBezTo>
                      <a:pt x="700" y="1797"/>
                      <a:pt x="721" y="1807"/>
                      <a:pt x="742" y="1807"/>
                    </a:cubicBezTo>
                    <a:cubicBezTo>
                      <a:pt x="752" y="1807"/>
                      <a:pt x="768" y="1802"/>
                      <a:pt x="779" y="1797"/>
                    </a:cubicBezTo>
                    <a:cubicBezTo>
                      <a:pt x="826" y="1760"/>
                      <a:pt x="2027" y="898"/>
                      <a:pt x="1963" y="226"/>
                    </a:cubicBezTo>
                    <a:cubicBezTo>
                      <a:pt x="1963" y="142"/>
                      <a:pt x="1910" y="57"/>
                      <a:pt x="1831" y="20"/>
                    </a:cubicBezTo>
                    <a:cubicBezTo>
                      <a:pt x="1799" y="7"/>
                      <a:pt x="1762" y="0"/>
                      <a:pt x="1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8"/>
              <p:cNvSpPr/>
              <p:nvPr/>
            </p:nvSpPr>
            <p:spPr>
              <a:xfrm>
                <a:off x="7130887" y="4363240"/>
                <a:ext cx="137221" cy="86899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1946" extrusionOk="0">
                    <a:moveTo>
                      <a:pt x="88" y="1"/>
                    </a:moveTo>
                    <a:cubicBezTo>
                      <a:pt x="44" y="1"/>
                      <a:pt x="0" y="45"/>
                      <a:pt x="25" y="100"/>
                    </a:cubicBezTo>
                    <a:cubicBezTo>
                      <a:pt x="51" y="159"/>
                      <a:pt x="701" y="1533"/>
                      <a:pt x="2970" y="1940"/>
                    </a:cubicBezTo>
                    <a:lnTo>
                      <a:pt x="2980" y="1940"/>
                    </a:lnTo>
                    <a:lnTo>
                      <a:pt x="2980" y="1946"/>
                    </a:lnTo>
                    <a:cubicBezTo>
                      <a:pt x="2982" y="1946"/>
                      <a:pt x="2984" y="1946"/>
                      <a:pt x="2985" y="1946"/>
                    </a:cubicBezTo>
                    <a:cubicBezTo>
                      <a:pt x="3076" y="1946"/>
                      <a:pt x="3084" y="1813"/>
                      <a:pt x="2996" y="1808"/>
                    </a:cubicBezTo>
                    <a:cubicBezTo>
                      <a:pt x="802" y="1417"/>
                      <a:pt x="157" y="58"/>
                      <a:pt x="146" y="42"/>
                    </a:cubicBezTo>
                    <a:cubicBezTo>
                      <a:pt x="134" y="13"/>
                      <a:pt x="111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8"/>
              <p:cNvSpPr/>
              <p:nvPr/>
            </p:nvSpPr>
            <p:spPr>
              <a:xfrm>
                <a:off x="7499759" y="4382397"/>
                <a:ext cx="92340" cy="65152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459" extrusionOk="0">
                    <a:moveTo>
                      <a:pt x="1979" y="0"/>
                    </a:moveTo>
                    <a:cubicBezTo>
                      <a:pt x="1962" y="0"/>
                      <a:pt x="1944" y="8"/>
                      <a:pt x="1930" y="26"/>
                    </a:cubicBezTo>
                    <a:cubicBezTo>
                      <a:pt x="1915" y="41"/>
                      <a:pt x="892" y="1317"/>
                      <a:pt x="124" y="1317"/>
                    </a:cubicBezTo>
                    <a:cubicBezTo>
                      <a:pt x="108" y="1317"/>
                      <a:pt x="91" y="1317"/>
                      <a:pt x="75" y="1316"/>
                    </a:cubicBezTo>
                    <a:cubicBezTo>
                      <a:pt x="38" y="1316"/>
                      <a:pt x="6" y="1342"/>
                      <a:pt x="6" y="1384"/>
                    </a:cubicBezTo>
                    <a:cubicBezTo>
                      <a:pt x="1" y="1421"/>
                      <a:pt x="32" y="1458"/>
                      <a:pt x="69" y="1458"/>
                    </a:cubicBezTo>
                    <a:lnTo>
                      <a:pt x="127" y="1458"/>
                    </a:lnTo>
                    <a:cubicBezTo>
                      <a:pt x="952" y="1458"/>
                      <a:pt x="1988" y="168"/>
                      <a:pt x="2036" y="110"/>
                    </a:cubicBezTo>
                    <a:cubicBezTo>
                      <a:pt x="2075" y="59"/>
                      <a:pt x="2028" y="0"/>
                      <a:pt x="19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8"/>
              <p:cNvSpPr/>
              <p:nvPr/>
            </p:nvSpPr>
            <p:spPr>
              <a:xfrm>
                <a:off x="7559007" y="3860336"/>
                <a:ext cx="56712" cy="4630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037" extrusionOk="0">
                    <a:moveTo>
                      <a:pt x="67" y="0"/>
                    </a:moveTo>
                    <a:cubicBezTo>
                      <a:pt x="33" y="0"/>
                      <a:pt x="6" y="30"/>
                      <a:pt x="6" y="64"/>
                    </a:cubicBezTo>
                    <a:cubicBezTo>
                      <a:pt x="1" y="101"/>
                      <a:pt x="33" y="138"/>
                      <a:pt x="70" y="138"/>
                    </a:cubicBezTo>
                    <a:cubicBezTo>
                      <a:pt x="75" y="138"/>
                      <a:pt x="699" y="186"/>
                      <a:pt x="984" y="514"/>
                    </a:cubicBezTo>
                    <a:cubicBezTo>
                      <a:pt x="1090" y="640"/>
                      <a:pt x="1143" y="799"/>
                      <a:pt x="1122" y="963"/>
                    </a:cubicBezTo>
                    <a:cubicBezTo>
                      <a:pt x="1116" y="1000"/>
                      <a:pt x="1148" y="1037"/>
                      <a:pt x="1185" y="1037"/>
                    </a:cubicBezTo>
                    <a:lnTo>
                      <a:pt x="1190" y="1037"/>
                    </a:lnTo>
                    <a:cubicBezTo>
                      <a:pt x="1227" y="1037"/>
                      <a:pt x="1254" y="1011"/>
                      <a:pt x="1254" y="974"/>
                    </a:cubicBezTo>
                    <a:cubicBezTo>
                      <a:pt x="1275" y="773"/>
                      <a:pt x="1217" y="577"/>
                      <a:pt x="1085" y="424"/>
                    </a:cubicBezTo>
                    <a:cubicBezTo>
                      <a:pt x="762" y="48"/>
                      <a:pt x="107" y="1"/>
                      <a:pt x="75" y="1"/>
                    </a:cubicBezTo>
                    <a:cubicBezTo>
                      <a:pt x="72" y="0"/>
                      <a:pt x="69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8"/>
              <p:cNvSpPr/>
              <p:nvPr/>
            </p:nvSpPr>
            <p:spPr>
              <a:xfrm>
                <a:off x="7666737" y="3969785"/>
                <a:ext cx="47282" cy="39341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881" extrusionOk="0">
                    <a:moveTo>
                      <a:pt x="69" y="1"/>
                    </a:moveTo>
                    <a:cubicBezTo>
                      <a:pt x="35" y="1"/>
                      <a:pt x="10" y="29"/>
                      <a:pt x="6" y="61"/>
                    </a:cubicBezTo>
                    <a:cubicBezTo>
                      <a:pt x="0" y="98"/>
                      <a:pt x="27" y="135"/>
                      <a:pt x="69" y="135"/>
                    </a:cubicBezTo>
                    <a:cubicBezTo>
                      <a:pt x="80" y="135"/>
                      <a:pt x="904" y="235"/>
                      <a:pt x="925" y="812"/>
                    </a:cubicBezTo>
                    <a:cubicBezTo>
                      <a:pt x="925" y="849"/>
                      <a:pt x="957" y="881"/>
                      <a:pt x="994" y="881"/>
                    </a:cubicBezTo>
                    <a:cubicBezTo>
                      <a:pt x="1031" y="881"/>
                      <a:pt x="1063" y="849"/>
                      <a:pt x="1063" y="806"/>
                    </a:cubicBezTo>
                    <a:cubicBezTo>
                      <a:pt x="1031" y="114"/>
                      <a:pt x="90" y="3"/>
                      <a:pt x="85" y="3"/>
                    </a:cubicBezTo>
                    <a:cubicBezTo>
                      <a:pt x="79" y="1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8"/>
              <p:cNvSpPr/>
              <p:nvPr/>
            </p:nvSpPr>
            <p:spPr>
              <a:xfrm>
                <a:off x="7159220" y="4467778"/>
                <a:ext cx="13566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52" extrusionOk="0">
                    <a:moveTo>
                      <a:pt x="178" y="0"/>
                    </a:moveTo>
                    <a:cubicBezTo>
                      <a:pt x="163" y="0"/>
                      <a:pt x="147" y="6"/>
                      <a:pt x="133" y="17"/>
                    </a:cubicBezTo>
                    <a:cubicBezTo>
                      <a:pt x="54" y="75"/>
                      <a:pt x="6" y="165"/>
                      <a:pt x="1" y="265"/>
                    </a:cubicBezTo>
                    <a:cubicBezTo>
                      <a:pt x="1" y="366"/>
                      <a:pt x="59" y="456"/>
                      <a:pt x="170" y="535"/>
                    </a:cubicBezTo>
                    <a:cubicBezTo>
                      <a:pt x="181" y="546"/>
                      <a:pt x="197" y="551"/>
                      <a:pt x="207" y="551"/>
                    </a:cubicBezTo>
                    <a:cubicBezTo>
                      <a:pt x="211" y="551"/>
                      <a:pt x="214" y="552"/>
                      <a:pt x="218" y="552"/>
                    </a:cubicBezTo>
                    <a:cubicBezTo>
                      <a:pt x="279" y="552"/>
                      <a:pt x="305" y="464"/>
                      <a:pt x="249" y="429"/>
                    </a:cubicBezTo>
                    <a:cubicBezTo>
                      <a:pt x="186" y="392"/>
                      <a:pt x="149" y="334"/>
                      <a:pt x="138" y="265"/>
                    </a:cubicBezTo>
                    <a:cubicBezTo>
                      <a:pt x="144" y="207"/>
                      <a:pt x="175" y="160"/>
                      <a:pt x="218" y="123"/>
                    </a:cubicBezTo>
                    <a:cubicBezTo>
                      <a:pt x="249" y="102"/>
                      <a:pt x="255" y="59"/>
                      <a:pt x="228" y="28"/>
                    </a:cubicBezTo>
                    <a:cubicBezTo>
                      <a:pt x="216" y="9"/>
                      <a:pt x="198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8"/>
              <p:cNvSpPr/>
              <p:nvPr/>
            </p:nvSpPr>
            <p:spPr>
              <a:xfrm>
                <a:off x="7180882" y="4475548"/>
                <a:ext cx="13833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52" extrusionOk="0">
                    <a:moveTo>
                      <a:pt x="177" y="0"/>
                    </a:moveTo>
                    <a:cubicBezTo>
                      <a:pt x="162" y="0"/>
                      <a:pt x="146" y="6"/>
                      <a:pt x="133" y="17"/>
                    </a:cubicBezTo>
                    <a:cubicBezTo>
                      <a:pt x="59" y="76"/>
                      <a:pt x="6" y="165"/>
                      <a:pt x="0" y="266"/>
                    </a:cubicBezTo>
                    <a:cubicBezTo>
                      <a:pt x="11" y="377"/>
                      <a:pt x="74" y="477"/>
                      <a:pt x="170" y="536"/>
                    </a:cubicBezTo>
                    <a:cubicBezTo>
                      <a:pt x="180" y="546"/>
                      <a:pt x="196" y="551"/>
                      <a:pt x="212" y="551"/>
                    </a:cubicBezTo>
                    <a:cubicBezTo>
                      <a:pt x="214" y="552"/>
                      <a:pt x="216" y="552"/>
                      <a:pt x="218" y="552"/>
                    </a:cubicBezTo>
                    <a:cubicBezTo>
                      <a:pt x="287" y="552"/>
                      <a:pt x="311" y="461"/>
                      <a:pt x="254" y="425"/>
                    </a:cubicBezTo>
                    <a:cubicBezTo>
                      <a:pt x="191" y="393"/>
                      <a:pt x="154" y="335"/>
                      <a:pt x="138" y="266"/>
                    </a:cubicBezTo>
                    <a:cubicBezTo>
                      <a:pt x="148" y="208"/>
                      <a:pt x="175" y="155"/>
                      <a:pt x="217" y="123"/>
                    </a:cubicBezTo>
                    <a:cubicBezTo>
                      <a:pt x="249" y="102"/>
                      <a:pt x="254" y="54"/>
                      <a:pt x="228" y="28"/>
                    </a:cubicBezTo>
                    <a:cubicBezTo>
                      <a:pt x="216" y="10"/>
                      <a:pt x="197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8"/>
              <p:cNvSpPr/>
              <p:nvPr/>
            </p:nvSpPr>
            <p:spPr>
              <a:xfrm>
                <a:off x="7207703" y="4551908"/>
                <a:ext cx="2050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49" extrusionOk="0">
                    <a:moveTo>
                      <a:pt x="92" y="0"/>
                    </a:moveTo>
                    <a:cubicBezTo>
                      <a:pt x="65" y="0"/>
                      <a:pt x="37" y="16"/>
                      <a:pt x="27" y="52"/>
                    </a:cubicBezTo>
                    <a:cubicBezTo>
                      <a:pt x="0" y="147"/>
                      <a:pt x="16" y="248"/>
                      <a:pt x="69" y="332"/>
                    </a:cubicBezTo>
                    <a:cubicBezTo>
                      <a:pt x="132" y="406"/>
                      <a:pt x="233" y="449"/>
                      <a:pt x="365" y="449"/>
                    </a:cubicBezTo>
                    <a:cubicBezTo>
                      <a:pt x="460" y="449"/>
                      <a:pt x="460" y="316"/>
                      <a:pt x="365" y="316"/>
                    </a:cubicBezTo>
                    <a:cubicBezTo>
                      <a:pt x="359" y="317"/>
                      <a:pt x="353" y="317"/>
                      <a:pt x="347" y="317"/>
                    </a:cubicBezTo>
                    <a:cubicBezTo>
                      <a:pt x="285" y="317"/>
                      <a:pt x="223" y="291"/>
                      <a:pt x="180" y="248"/>
                    </a:cubicBezTo>
                    <a:cubicBezTo>
                      <a:pt x="153" y="200"/>
                      <a:pt x="143" y="142"/>
                      <a:pt x="159" y="89"/>
                    </a:cubicBezTo>
                    <a:cubicBezTo>
                      <a:pt x="175" y="35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8"/>
              <p:cNvSpPr/>
              <p:nvPr/>
            </p:nvSpPr>
            <p:spPr>
              <a:xfrm>
                <a:off x="7200854" y="4522212"/>
                <a:ext cx="19304" cy="2027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54" extrusionOk="0">
                    <a:moveTo>
                      <a:pt x="92" y="1"/>
                    </a:moveTo>
                    <a:cubicBezTo>
                      <a:pt x="63" y="1"/>
                      <a:pt x="36" y="20"/>
                      <a:pt x="27" y="46"/>
                    </a:cubicBezTo>
                    <a:cubicBezTo>
                      <a:pt x="1" y="141"/>
                      <a:pt x="11" y="247"/>
                      <a:pt x="64" y="326"/>
                    </a:cubicBezTo>
                    <a:cubicBezTo>
                      <a:pt x="122" y="405"/>
                      <a:pt x="223" y="453"/>
                      <a:pt x="360" y="453"/>
                    </a:cubicBezTo>
                    <a:cubicBezTo>
                      <a:pt x="363" y="453"/>
                      <a:pt x="365" y="453"/>
                      <a:pt x="367" y="453"/>
                    </a:cubicBezTo>
                    <a:cubicBezTo>
                      <a:pt x="402" y="453"/>
                      <a:pt x="434" y="418"/>
                      <a:pt x="429" y="379"/>
                    </a:cubicBezTo>
                    <a:cubicBezTo>
                      <a:pt x="429" y="342"/>
                      <a:pt x="397" y="315"/>
                      <a:pt x="360" y="315"/>
                    </a:cubicBezTo>
                    <a:cubicBezTo>
                      <a:pt x="353" y="316"/>
                      <a:pt x="347" y="316"/>
                      <a:pt x="340" y="316"/>
                    </a:cubicBezTo>
                    <a:cubicBezTo>
                      <a:pt x="278" y="316"/>
                      <a:pt x="218" y="294"/>
                      <a:pt x="175" y="247"/>
                    </a:cubicBezTo>
                    <a:cubicBezTo>
                      <a:pt x="149" y="199"/>
                      <a:pt x="144" y="141"/>
                      <a:pt x="159" y="88"/>
                    </a:cubicBezTo>
                    <a:cubicBezTo>
                      <a:pt x="170" y="51"/>
                      <a:pt x="149" y="14"/>
                      <a:pt x="112" y="3"/>
                    </a:cubicBezTo>
                    <a:cubicBezTo>
                      <a:pt x="105" y="1"/>
                      <a:pt x="99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8"/>
              <p:cNvSpPr/>
              <p:nvPr/>
            </p:nvSpPr>
            <p:spPr>
              <a:xfrm>
                <a:off x="7171942" y="4501850"/>
                <a:ext cx="19349" cy="2147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81" extrusionOk="0">
                    <a:moveTo>
                      <a:pt x="109" y="0"/>
                    </a:moveTo>
                    <a:cubicBezTo>
                      <a:pt x="89" y="0"/>
                      <a:pt x="69" y="9"/>
                      <a:pt x="53" y="31"/>
                    </a:cubicBezTo>
                    <a:cubicBezTo>
                      <a:pt x="11" y="100"/>
                      <a:pt x="0" y="184"/>
                      <a:pt x="27" y="258"/>
                    </a:cubicBezTo>
                    <a:cubicBezTo>
                      <a:pt x="64" y="359"/>
                      <a:pt x="170" y="433"/>
                      <a:pt x="339" y="481"/>
                    </a:cubicBezTo>
                    <a:lnTo>
                      <a:pt x="360" y="481"/>
                    </a:lnTo>
                    <a:cubicBezTo>
                      <a:pt x="392" y="481"/>
                      <a:pt x="418" y="454"/>
                      <a:pt x="423" y="428"/>
                    </a:cubicBezTo>
                    <a:cubicBezTo>
                      <a:pt x="434" y="391"/>
                      <a:pt x="413" y="354"/>
                      <a:pt x="376" y="343"/>
                    </a:cubicBezTo>
                    <a:cubicBezTo>
                      <a:pt x="254" y="311"/>
                      <a:pt x="175" y="269"/>
                      <a:pt x="154" y="211"/>
                    </a:cubicBezTo>
                    <a:cubicBezTo>
                      <a:pt x="143" y="174"/>
                      <a:pt x="149" y="137"/>
                      <a:pt x="170" y="105"/>
                    </a:cubicBezTo>
                    <a:cubicBezTo>
                      <a:pt x="203" y="53"/>
                      <a:pt x="158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8"/>
              <p:cNvSpPr/>
              <p:nvPr/>
            </p:nvSpPr>
            <p:spPr>
              <a:xfrm>
                <a:off x="7180170" y="4531590"/>
                <a:ext cx="20594" cy="21479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81" extrusionOk="0">
                    <a:moveTo>
                      <a:pt x="109" y="0"/>
                    </a:moveTo>
                    <a:cubicBezTo>
                      <a:pt x="87" y="0"/>
                      <a:pt x="66" y="12"/>
                      <a:pt x="53" y="31"/>
                    </a:cubicBezTo>
                    <a:cubicBezTo>
                      <a:pt x="11" y="100"/>
                      <a:pt x="1" y="185"/>
                      <a:pt x="27" y="259"/>
                    </a:cubicBezTo>
                    <a:cubicBezTo>
                      <a:pt x="69" y="359"/>
                      <a:pt x="175" y="433"/>
                      <a:pt x="344" y="481"/>
                    </a:cubicBezTo>
                    <a:lnTo>
                      <a:pt x="360" y="481"/>
                    </a:lnTo>
                    <a:lnTo>
                      <a:pt x="360" y="475"/>
                    </a:lnTo>
                    <a:cubicBezTo>
                      <a:pt x="364" y="476"/>
                      <a:pt x="367" y="476"/>
                      <a:pt x="370" y="476"/>
                    </a:cubicBezTo>
                    <a:cubicBezTo>
                      <a:pt x="451" y="476"/>
                      <a:pt x="462" y="353"/>
                      <a:pt x="376" y="343"/>
                    </a:cubicBezTo>
                    <a:cubicBezTo>
                      <a:pt x="254" y="317"/>
                      <a:pt x="180" y="269"/>
                      <a:pt x="159" y="211"/>
                    </a:cubicBezTo>
                    <a:cubicBezTo>
                      <a:pt x="149" y="174"/>
                      <a:pt x="149" y="137"/>
                      <a:pt x="170" y="105"/>
                    </a:cubicBezTo>
                    <a:cubicBezTo>
                      <a:pt x="191" y="74"/>
                      <a:pt x="180" y="31"/>
                      <a:pt x="149" y="15"/>
                    </a:cubicBezTo>
                    <a:cubicBezTo>
                      <a:pt x="136" y="5"/>
                      <a:pt x="122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8"/>
              <p:cNvSpPr/>
              <p:nvPr/>
            </p:nvSpPr>
            <p:spPr>
              <a:xfrm>
                <a:off x="7761502" y="4060524"/>
                <a:ext cx="54310" cy="41708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934" extrusionOk="0">
                    <a:moveTo>
                      <a:pt x="103" y="1"/>
                    </a:moveTo>
                    <a:cubicBezTo>
                      <a:pt x="31" y="1"/>
                      <a:pt x="0" y="115"/>
                      <a:pt x="84" y="135"/>
                    </a:cubicBezTo>
                    <a:cubicBezTo>
                      <a:pt x="311" y="204"/>
                      <a:pt x="935" y="431"/>
                      <a:pt x="1056" y="690"/>
                    </a:cubicBezTo>
                    <a:cubicBezTo>
                      <a:pt x="1078" y="732"/>
                      <a:pt x="1078" y="791"/>
                      <a:pt x="1056" y="838"/>
                    </a:cubicBezTo>
                    <a:cubicBezTo>
                      <a:pt x="1035" y="870"/>
                      <a:pt x="1051" y="912"/>
                      <a:pt x="1088" y="928"/>
                    </a:cubicBezTo>
                    <a:cubicBezTo>
                      <a:pt x="1099" y="933"/>
                      <a:pt x="1109" y="933"/>
                      <a:pt x="1115" y="933"/>
                    </a:cubicBezTo>
                    <a:cubicBezTo>
                      <a:pt x="1141" y="933"/>
                      <a:pt x="1167" y="917"/>
                      <a:pt x="1178" y="896"/>
                    </a:cubicBezTo>
                    <a:cubicBezTo>
                      <a:pt x="1220" y="812"/>
                      <a:pt x="1220" y="711"/>
                      <a:pt x="1178" y="632"/>
                    </a:cubicBezTo>
                    <a:cubicBezTo>
                      <a:pt x="1009" y="267"/>
                      <a:pt x="158" y="13"/>
                      <a:pt x="121" y="3"/>
                    </a:cubicBezTo>
                    <a:cubicBezTo>
                      <a:pt x="114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02" name="Google Shape;2102;p38"/>
          <p:cNvGrpSpPr/>
          <p:nvPr/>
        </p:nvGrpSpPr>
        <p:grpSpPr>
          <a:xfrm>
            <a:off x="611350" y="3962646"/>
            <a:ext cx="264518" cy="172934"/>
            <a:chOff x="7368850" y="2562303"/>
            <a:chExt cx="682478" cy="446186"/>
          </a:xfrm>
        </p:grpSpPr>
        <p:sp>
          <p:nvSpPr>
            <p:cNvPr id="2103" name="Google Shape;2103;p38"/>
            <p:cNvSpPr/>
            <p:nvPr/>
          </p:nvSpPr>
          <p:spPr>
            <a:xfrm>
              <a:off x="7368850" y="2562303"/>
              <a:ext cx="682478" cy="446186"/>
            </a:xfrm>
            <a:custGeom>
              <a:avLst/>
              <a:gdLst/>
              <a:ahLst/>
              <a:cxnLst/>
              <a:rect l="l" t="t" r="r" b="b"/>
              <a:pathLst>
                <a:path w="5753" h="3761" extrusionOk="0">
                  <a:moveTo>
                    <a:pt x="4012" y="1"/>
                  </a:moveTo>
                  <a:cubicBezTo>
                    <a:pt x="3284" y="1"/>
                    <a:pt x="2871" y="1445"/>
                    <a:pt x="2871" y="1445"/>
                  </a:cubicBezTo>
                  <a:cubicBezTo>
                    <a:pt x="2871" y="1445"/>
                    <a:pt x="2390" y="311"/>
                    <a:pt x="1719" y="311"/>
                  </a:cubicBezTo>
                  <a:cubicBezTo>
                    <a:pt x="1478" y="311"/>
                    <a:pt x="1213" y="457"/>
                    <a:pt x="936" y="853"/>
                  </a:cubicBezTo>
                  <a:cubicBezTo>
                    <a:pt x="1" y="2180"/>
                    <a:pt x="3078" y="3761"/>
                    <a:pt x="3078" y="3761"/>
                  </a:cubicBezTo>
                  <a:cubicBezTo>
                    <a:pt x="3078" y="3761"/>
                    <a:pt x="5753" y="1540"/>
                    <a:pt x="4642" y="346"/>
                  </a:cubicBezTo>
                  <a:cubicBezTo>
                    <a:pt x="4412" y="99"/>
                    <a:pt x="4201" y="1"/>
                    <a:pt x="4012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4" name="Google Shape;2104;p38"/>
            <p:cNvGrpSpPr/>
            <p:nvPr/>
          </p:nvGrpSpPr>
          <p:grpSpPr>
            <a:xfrm>
              <a:off x="7369147" y="2562362"/>
              <a:ext cx="681885" cy="446068"/>
              <a:chOff x="7369147" y="2585217"/>
              <a:chExt cx="681885" cy="446068"/>
            </a:xfrm>
          </p:grpSpPr>
          <p:sp>
            <p:nvSpPr>
              <p:cNvPr id="2105" name="Google Shape;2105;p38"/>
              <p:cNvSpPr/>
              <p:nvPr/>
            </p:nvSpPr>
            <p:spPr>
              <a:xfrm>
                <a:off x="7369147" y="2585217"/>
                <a:ext cx="681885" cy="446068"/>
              </a:xfrm>
              <a:custGeom>
                <a:avLst/>
                <a:gdLst/>
                <a:ahLst/>
                <a:cxnLst/>
                <a:rect l="l" t="t" r="r" b="b"/>
                <a:pathLst>
                  <a:path w="5748" h="3760" extrusionOk="0">
                    <a:moveTo>
                      <a:pt x="4008" y="0"/>
                    </a:moveTo>
                    <a:cubicBezTo>
                      <a:pt x="3279" y="0"/>
                      <a:pt x="2866" y="1449"/>
                      <a:pt x="2866" y="1449"/>
                    </a:cubicBezTo>
                    <a:cubicBezTo>
                      <a:pt x="2866" y="1449"/>
                      <a:pt x="2384" y="311"/>
                      <a:pt x="1710" y="311"/>
                    </a:cubicBezTo>
                    <a:cubicBezTo>
                      <a:pt x="1469" y="311"/>
                      <a:pt x="1203" y="456"/>
                      <a:pt x="926" y="852"/>
                    </a:cubicBezTo>
                    <a:cubicBezTo>
                      <a:pt x="1" y="2184"/>
                      <a:pt x="3072" y="3760"/>
                      <a:pt x="3072" y="3760"/>
                    </a:cubicBezTo>
                    <a:cubicBezTo>
                      <a:pt x="3072" y="3760"/>
                      <a:pt x="5748" y="1539"/>
                      <a:pt x="4637" y="344"/>
                    </a:cubicBezTo>
                    <a:cubicBezTo>
                      <a:pt x="4407" y="98"/>
                      <a:pt x="4197" y="0"/>
                      <a:pt x="4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>
                <a:off x="7838566" y="2619977"/>
                <a:ext cx="87668" cy="125279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56" extrusionOk="0">
                    <a:moveTo>
                      <a:pt x="97" y="0"/>
                    </a:moveTo>
                    <a:cubicBezTo>
                      <a:pt x="24" y="0"/>
                      <a:pt x="1" y="112"/>
                      <a:pt x="78" y="136"/>
                    </a:cubicBezTo>
                    <a:cubicBezTo>
                      <a:pt x="99" y="141"/>
                      <a:pt x="601" y="310"/>
                      <a:pt x="585" y="987"/>
                    </a:cubicBezTo>
                    <a:cubicBezTo>
                      <a:pt x="580" y="1024"/>
                      <a:pt x="612" y="1056"/>
                      <a:pt x="649" y="1056"/>
                    </a:cubicBezTo>
                    <a:cubicBezTo>
                      <a:pt x="691" y="1056"/>
                      <a:pt x="723" y="1024"/>
                      <a:pt x="723" y="987"/>
                    </a:cubicBezTo>
                    <a:cubicBezTo>
                      <a:pt x="739" y="205"/>
                      <a:pt x="125" y="4"/>
                      <a:pt x="120" y="4"/>
                    </a:cubicBezTo>
                    <a:cubicBezTo>
                      <a:pt x="112" y="1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07" name="Google Shape;2107;p38"/>
          <p:cNvGrpSpPr/>
          <p:nvPr/>
        </p:nvGrpSpPr>
        <p:grpSpPr>
          <a:xfrm>
            <a:off x="1944847" y="216924"/>
            <a:ext cx="392902" cy="457202"/>
            <a:chOff x="2509656" y="4031197"/>
            <a:chExt cx="392902" cy="457202"/>
          </a:xfrm>
        </p:grpSpPr>
        <p:sp>
          <p:nvSpPr>
            <p:cNvPr id="2108" name="Google Shape;2108;p38"/>
            <p:cNvSpPr/>
            <p:nvPr/>
          </p:nvSpPr>
          <p:spPr>
            <a:xfrm>
              <a:off x="2509656" y="4031197"/>
              <a:ext cx="392902" cy="457202"/>
            </a:xfrm>
            <a:custGeom>
              <a:avLst/>
              <a:gdLst/>
              <a:ahLst/>
              <a:cxnLst/>
              <a:rect l="l" t="t" r="r" b="b"/>
              <a:pathLst>
                <a:path w="5282" h="6234" extrusionOk="0">
                  <a:moveTo>
                    <a:pt x="3299" y="4023"/>
                  </a:moveTo>
                  <a:lnTo>
                    <a:pt x="3320" y="4029"/>
                  </a:lnTo>
                  <a:cubicBezTo>
                    <a:pt x="3315" y="4029"/>
                    <a:pt x="3315" y="4034"/>
                    <a:pt x="3310" y="4034"/>
                  </a:cubicBezTo>
                  <a:cubicBezTo>
                    <a:pt x="3304" y="4034"/>
                    <a:pt x="3299" y="4029"/>
                    <a:pt x="3299" y="4023"/>
                  </a:cubicBezTo>
                  <a:close/>
                  <a:moveTo>
                    <a:pt x="1623" y="0"/>
                  </a:moveTo>
                  <a:cubicBezTo>
                    <a:pt x="1623" y="0"/>
                    <a:pt x="1380" y="407"/>
                    <a:pt x="1242" y="1142"/>
                  </a:cubicBezTo>
                  <a:cubicBezTo>
                    <a:pt x="1227" y="1227"/>
                    <a:pt x="1232" y="1317"/>
                    <a:pt x="1248" y="1406"/>
                  </a:cubicBezTo>
                  <a:cubicBezTo>
                    <a:pt x="1238" y="1406"/>
                    <a:pt x="1228" y="1406"/>
                    <a:pt x="1218" y="1406"/>
                  </a:cubicBezTo>
                  <a:cubicBezTo>
                    <a:pt x="1047" y="1406"/>
                    <a:pt x="868" y="1495"/>
                    <a:pt x="698" y="1745"/>
                  </a:cubicBezTo>
                  <a:cubicBezTo>
                    <a:pt x="95" y="2644"/>
                    <a:pt x="1264" y="3273"/>
                    <a:pt x="1264" y="3273"/>
                  </a:cubicBezTo>
                  <a:cubicBezTo>
                    <a:pt x="1264" y="3273"/>
                    <a:pt x="0" y="3823"/>
                    <a:pt x="608" y="4716"/>
                  </a:cubicBezTo>
                  <a:cubicBezTo>
                    <a:pt x="666" y="4811"/>
                    <a:pt x="756" y="4891"/>
                    <a:pt x="857" y="4943"/>
                  </a:cubicBezTo>
                  <a:cubicBezTo>
                    <a:pt x="608" y="5504"/>
                    <a:pt x="793" y="6233"/>
                    <a:pt x="793" y="6233"/>
                  </a:cubicBezTo>
                  <a:cubicBezTo>
                    <a:pt x="793" y="6233"/>
                    <a:pt x="1264" y="6149"/>
                    <a:pt x="1903" y="5758"/>
                  </a:cubicBezTo>
                  <a:cubicBezTo>
                    <a:pt x="2014" y="5689"/>
                    <a:pt x="2110" y="5583"/>
                    <a:pt x="2162" y="5461"/>
                  </a:cubicBezTo>
                  <a:cubicBezTo>
                    <a:pt x="2252" y="5557"/>
                    <a:pt x="2363" y="5631"/>
                    <a:pt x="2485" y="5684"/>
                  </a:cubicBezTo>
                  <a:cubicBezTo>
                    <a:pt x="2568" y="5720"/>
                    <a:pt x="2653" y="5737"/>
                    <a:pt x="2736" y="5737"/>
                  </a:cubicBezTo>
                  <a:cubicBezTo>
                    <a:pt x="3114" y="5737"/>
                    <a:pt x="3466" y="5392"/>
                    <a:pt x="3553" y="4959"/>
                  </a:cubicBezTo>
                  <a:cubicBezTo>
                    <a:pt x="3753" y="5119"/>
                    <a:pt x="3991" y="5174"/>
                    <a:pt x="4226" y="5174"/>
                  </a:cubicBezTo>
                  <a:cubicBezTo>
                    <a:pt x="4763" y="5174"/>
                    <a:pt x="5282" y="4885"/>
                    <a:pt x="5282" y="4885"/>
                  </a:cubicBezTo>
                  <a:cubicBezTo>
                    <a:pt x="5282" y="4885"/>
                    <a:pt x="5076" y="4452"/>
                    <a:pt x="4536" y="3939"/>
                  </a:cubicBezTo>
                  <a:cubicBezTo>
                    <a:pt x="4494" y="3902"/>
                    <a:pt x="4457" y="3870"/>
                    <a:pt x="4409" y="3844"/>
                  </a:cubicBezTo>
                  <a:cubicBezTo>
                    <a:pt x="4600" y="3712"/>
                    <a:pt x="4737" y="3495"/>
                    <a:pt x="4748" y="3151"/>
                  </a:cubicBezTo>
                  <a:cubicBezTo>
                    <a:pt x="4764" y="2552"/>
                    <a:pt x="4396" y="2410"/>
                    <a:pt x="4042" y="2410"/>
                  </a:cubicBezTo>
                  <a:cubicBezTo>
                    <a:pt x="3720" y="2410"/>
                    <a:pt x="3410" y="2527"/>
                    <a:pt x="3410" y="2527"/>
                  </a:cubicBezTo>
                  <a:cubicBezTo>
                    <a:pt x="3410" y="2527"/>
                    <a:pt x="3928" y="1718"/>
                    <a:pt x="3378" y="1396"/>
                  </a:cubicBezTo>
                  <a:cubicBezTo>
                    <a:pt x="3204" y="1295"/>
                    <a:pt x="3049" y="1254"/>
                    <a:pt x="2912" y="1254"/>
                  </a:cubicBezTo>
                  <a:cubicBezTo>
                    <a:pt x="2813" y="1254"/>
                    <a:pt x="2724" y="1276"/>
                    <a:pt x="2644" y="1311"/>
                  </a:cubicBezTo>
                  <a:cubicBezTo>
                    <a:pt x="2638" y="523"/>
                    <a:pt x="1623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9" name="Google Shape;2109;p38"/>
            <p:cNvGrpSpPr/>
            <p:nvPr/>
          </p:nvGrpSpPr>
          <p:grpSpPr>
            <a:xfrm>
              <a:off x="2509656" y="4031197"/>
              <a:ext cx="392902" cy="457202"/>
              <a:chOff x="3070456" y="4042847"/>
              <a:chExt cx="392902" cy="457202"/>
            </a:xfrm>
          </p:grpSpPr>
          <p:sp>
            <p:nvSpPr>
              <p:cNvPr id="2110" name="Google Shape;2110;p38"/>
              <p:cNvSpPr/>
              <p:nvPr/>
            </p:nvSpPr>
            <p:spPr>
              <a:xfrm>
                <a:off x="3302463" y="4318312"/>
                <a:ext cx="160895" cy="104069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419" extrusionOk="0">
                    <a:moveTo>
                      <a:pt x="952" y="1"/>
                    </a:moveTo>
                    <a:cubicBezTo>
                      <a:pt x="483" y="1"/>
                      <a:pt x="0" y="415"/>
                      <a:pt x="0" y="415"/>
                    </a:cubicBezTo>
                    <a:cubicBezTo>
                      <a:pt x="171" y="1206"/>
                      <a:pt x="645" y="1419"/>
                      <a:pt x="1106" y="1419"/>
                    </a:cubicBezTo>
                    <a:cubicBezTo>
                      <a:pt x="1643" y="1419"/>
                      <a:pt x="2163" y="1129"/>
                      <a:pt x="2163" y="1129"/>
                    </a:cubicBezTo>
                    <a:cubicBezTo>
                      <a:pt x="2163" y="1129"/>
                      <a:pt x="1957" y="696"/>
                      <a:pt x="1412" y="183"/>
                    </a:cubicBezTo>
                    <a:cubicBezTo>
                      <a:pt x="1274" y="50"/>
                      <a:pt x="111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8"/>
              <p:cNvSpPr/>
              <p:nvPr/>
            </p:nvSpPr>
            <p:spPr>
              <a:xfrm>
                <a:off x="3295470" y="4343688"/>
                <a:ext cx="116413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678" extrusionOk="0">
                    <a:moveTo>
                      <a:pt x="94" y="1"/>
                    </a:moveTo>
                    <a:cubicBezTo>
                      <a:pt x="9" y="1"/>
                      <a:pt x="1" y="128"/>
                      <a:pt x="89" y="143"/>
                    </a:cubicBezTo>
                    <a:cubicBezTo>
                      <a:pt x="322" y="159"/>
                      <a:pt x="1146" y="529"/>
                      <a:pt x="1443" y="672"/>
                    </a:cubicBezTo>
                    <a:cubicBezTo>
                      <a:pt x="1453" y="672"/>
                      <a:pt x="1464" y="677"/>
                      <a:pt x="1474" y="677"/>
                    </a:cubicBezTo>
                    <a:lnTo>
                      <a:pt x="1474" y="672"/>
                    </a:lnTo>
                    <a:cubicBezTo>
                      <a:pt x="1543" y="667"/>
                      <a:pt x="1564" y="577"/>
                      <a:pt x="1501" y="540"/>
                    </a:cubicBezTo>
                    <a:cubicBezTo>
                      <a:pt x="1458" y="519"/>
                      <a:pt x="406" y="22"/>
                      <a:pt x="100" y="1"/>
                    </a:cubicBezTo>
                    <a:cubicBezTo>
                      <a:pt x="98" y="1"/>
                      <a:pt x="96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8"/>
              <p:cNvSpPr/>
              <p:nvPr/>
            </p:nvSpPr>
            <p:spPr>
              <a:xfrm>
                <a:off x="3153023" y="4042847"/>
                <a:ext cx="173912" cy="160981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195" extrusionOk="0">
                    <a:moveTo>
                      <a:pt x="513" y="0"/>
                    </a:moveTo>
                    <a:cubicBezTo>
                      <a:pt x="513" y="0"/>
                      <a:pt x="270" y="402"/>
                      <a:pt x="132" y="1142"/>
                    </a:cubicBezTo>
                    <a:cubicBezTo>
                      <a:pt x="0" y="1877"/>
                      <a:pt x="1105" y="2194"/>
                      <a:pt x="1105" y="2194"/>
                    </a:cubicBezTo>
                    <a:cubicBezTo>
                      <a:pt x="2337" y="946"/>
                      <a:pt x="513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8"/>
              <p:cNvSpPr/>
              <p:nvPr/>
            </p:nvSpPr>
            <p:spPr>
              <a:xfrm>
                <a:off x="3206431" y="4092572"/>
                <a:ext cx="35556" cy="11668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591" extrusionOk="0">
                    <a:moveTo>
                      <a:pt x="82" y="1"/>
                    </a:moveTo>
                    <a:cubicBezTo>
                      <a:pt x="42" y="1"/>
                      <a:pt x="1" y="31"/>
                      <a:pt x="7" y="83"/>
                    </a:cubicBezTo>
                    <a:cubicBezTo>
                      <a:pt x="17" y="131"/>
                      <a:pt x="176" y="1284"/>
                      <a:pt x="324" y="1553"/>
                    </a:cubicBezTo>
                    <a:cubicBezTo>
                      <a:pt x="340" y="1574"/>
                      <a:pt x="361" y="1590"/>
                      <a:pt x="387" y="1590"/>
                    </a:cubicBezTo>
                    <a:cubicBezTo>
                      <a:pt x="440" y="1590"/>
                      <a:pt x="477" y="1527"/>
                      <a:pt x="451" y="1479"/>
                    </a:cubicBezTo>
                    <a:cubicBezTo>
                      <a:pt x="334" y="1278"/>
                      <a:pt x="197" y="390"/>
                      <a:pt x="149" y="62"/>
                    </a:cubicBezTo>
                    <a:cubicBezTo>
                      <a:pt x="145" y="20"/>
                      <a:pt x="114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8"/>
              <p:cNvSpPr/>
              <p:nvPr/>
            </p:nvSpPr>
            <p:spPr>
              <a:xfrm>
                <a:off x="3093664" y="4360556"/>
                <a:ext cx="165581" cy="139493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1902" extrusionOk="0">
                    <a:moveTo>
                      <a:pt x="1616" y="0"/>
                    </a:moveTo>
                    <a:cubicBezTo>
                      <a:pt x="1" y="0"/>
                      <a:pt x="481" y="1901"/>
                      <a:pt x="481" y="1901"/>
                    </a:cubicBezTo>
                    <a:cubicBezTo>
                      <a:pt x="481" y="1901"/>
                      <a:pt x="952" y="1817"/>
                      <a:pt x="1591" y="1426"/>
                    </a:cubicBezTo>
                    <a:cubicBezTo>
                      <a:pt x="2226" y="1034"/>
                      <a:pt x="1729" y="3"/>
                      <a:pt x="1729" y="3"/>
                    </a:cubicBezTo>
                    <a:cubicBezTo>
                      <a:pt x="1690" y="1"/>
                      <a:pt x="1653" y="0"/>
                      <a:pt x="16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8"/>
              <p:cNvSpPr/>
              <p:nvPr/>
            </p:nvSpPr>
            <p:spPr>
              <a:xfrm>
                <a:off x="3150271" y="4356156"/>
                <a:ext cx="77212" cy="9695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322" extrusionOk="0">
                    <a:moveTo>
                      <a:pt x="960" y="1"/>
                    </a:moveTo>
                    <a:cubicBezTo>
                      <a:pt x="938" y="1"/>
                      <a:pt x="915" y="12"/>
                      <a:pt x="899" y="37"/>
                    </a:cubicBezTo>
                    <a:cubicBezTo>
                      <a:pt x="825" y="259"/>
                      <a:pt x="254" y="957"/>
                      <a:pt x="43" y="1205"/>
                    </a:cubicBezTo>
                    <a:cubicBezTo>
                      <a:pt x="0" y="1253"/>
                      <a:pt x="32" y="1322"/>
                      <a:pt x="95" y="1322"/>
                    </a:cubicBezTo>
                    <a:cubicBezTo>
                      <a:pt x="117" y="1322"/>
                      <a:pt x="132" y="1311"/>
                      <a:pt x="143" y="1301"/>
                    </a:cubicBezTo>
                    <a:cubicBezTo>
                      <a:pt x="175" y="1258"/>
                      <a:pt x="931" y="375"/>
                      <a:pt x="1031" y="85"/>
                    </a:cubicBezTo>
                    <a:cubicBezTo>
                      <a:pt x="1038" y="34"/>
                      <a:pt x="1000" y="1"/>
                      <a:pt x="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3070456" y="4134889"/>
                <a:ext cx="354445" cy="328783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4483" extrusionOk="0">
                    <a:moveTo>
                      <a:pt x="2907" y="1"/>
                    </a:moveTo>
                    <a:cubicBezTo>
                      <a:pt x="2315" y="1"/>
                      <a:pt x="2062" y="765"/>
                      <a:pt x="2062" y="765"/>
                    </a:cubicBezTo>
                    <a:cubicBezTo>
                      <a:pt x="2062" y="765"/>
                      <a:pt x="1663" y="147"/>
                      <a:pt x="1212" y="147"/>
                    </a:cubicBezTo>
                    <a:cubicBezTo>
                      <a:pt x="1040" y="147"/>
                      <a:pt x="860" y="236"/>
                      <a:pt x="693" y="484"/>
                    </a:cubicBezTo>
                    <a:cubicBezTo>
                      <a:pt x="90" y="1389"/>
                      <a:pt x="1258" y="2018"/>
                      <a:pt x="1258" y="2018"/>
                    </a:cubicBezTo>
                    <a:cubicBezTo>
                      <a:pt x="1258" y="2018"/>
                      <a:pt x="0" y="2568"/>
                      <a:pt x="603" y="3461"/>
                    </a:cubicBezTo>
                    <a:cubicBezTo>
                      <a:pt x="746" y="3672"/>
                      <a:pt x="923" y="3746"/>
                      <a:pt x="1101" y="3746"/>
                    </a:cubicBezTo>
                    <a:cubicBezTo>
                      <a:pt x="1516" y="3746"/>
                      <a:pt x="1935" y="3345"/>
                      <a:pt x="1935" y="3345"/>
                    </a:cubicBezTo>
                    <a:lnTo>
                      <a:pt x="1935" y="3345"/>
                    </a:lnTo>
                    <a:cubicBezTo>
                      <a:pt x="1935" y="3345"/>
                      <a:pt x="1755" y="4117"/>
                      <a:pt x="2480" y="4429"/>
                    </a:cubicBezTo>
                    <a:cubicBezTo>
                      <a:pt x="2565" y="4466"/>
                      <a:pt x="2652" y="4483"/>
                      <a:pt x="2737" y="4483"/>
                    </a:cubicBezTo>
                    <a:cubicBezTo>
                      <a:pt x="3376" y="4483"/>
                      <a:pt x="3924" y="3510"/>
                      <a:pt x="3299" y="2768"/>
                    </a:cubicBezTo>
                    <a:lnTo>
                      <a:pt x="3299" y="2768"/>
                    </a:lnTo>
                    <a:cubicBezTo>
                      <a:pt x="3299" y="2768"/>
                      <a:pt x="3442" y="2795"/>
                      <a:pt x="3638" y="2795"/>
                    </a:cubicBezTo>
                    <a:cubicBezTo>
                      <a:pt x="4059" y="2795"/>
                      <a:pt x="4726" y="2672"/>
                      <a:pt x="4748" y="1896"/>
                    </a:cubicBezTo>
                    <a:cubicBezTo>
                      <a:pt x="4764" y="1299"/>
                      <a:pt x="4394" y="1157"/>
                      <a:pt x="4039" y="1157"/>
                    </a:cubicBezTo>
                    <a:cubicBezTo>
                      <a:pt x="3718" y="1157"/>
                      <a:pt x="3410" y="1272"/>
                      <a:pt x="3410" y="1272"/>
                    </a:cubicBezTo>
                    <a:cubicBezTo>
                      <a:pt x="3410" y="1272"/>
                      <a:pt x="3928" y="463"/>
                      <a:pt x="3378" y="146"/>
                    </a:cubicBezTo>
                    <a:cubicBezTo>
                      <a:pt x="3202" y="43"/>
                      <a:pt x="3045" y="1"/>
                      <a:pt x="29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8"/>
              <p:cNvSpPr/>
              <p:nvPr/>
            </p:nvSpPr>
            <p:spPr>
              <a:xfrm>
                <a:off x="3154213" y="4181240"/>
                <a:ext cx="202997" cy="20403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82" extrusionOk="0">
                    <a:moveTo>
                      <a:pt x="1655" y="143"/>
                    </a:moveTo>
                    <a:cubicBezTo>
                      <a:pt x="1697" y="143"/>
                      <a:pt x="1734" y="164"/>
                      <a:pt x="1755" y="191"/>
                    </a:cubicBezTo>
                    <a:cubicBezTo>
                      <a:pt x="1999" y="429"/>
                      <a:pt x="1750" y="862"/>
                      <a:pt x="1718" y="910"/>
                    </a:cubicBezTo>
                    <a:cubicBezTo>
                      <a:pt x="1713" y="920"/>
                      <a:pt x="1708" y="931"/>
                      <a:pt x="1703" y="942"/>
                    </a:cubicBezTo>
                    <a:cubicBezTo>
                      <a:pt x="1697" y="963"/>
                      <a:pt x="1697" y="989"/>
                      <a:pt x="1713" y="1005"/>
                    </a:cubicBezTo>
                    <a:cubicBezTo>
                      <a:pt x="1728" y="1023"/>
                      <a:pt x="1748" y="1033"/>
                      <a:pt x="1769" y="1033"/>
                    </a:cubicBezTo>
                    <a:cubicBezTo>
                      <a:pt x="1784" y="1033"/>
                      <a:pt x="1800" y="1027"/>
                      <a:pt x="1814" y="1016"/>
                    </a:cubicBezTo>
                    <a:cubicBezTo>
                      <a:pt x="1909" y="989"/>
                      <a:pt x="2009" y="979"/>
                      <a:pt x="2104" y="979"/>
                    </a:cubicBezTo>
                    <a:cubicBezTo>
                      <a:pt x="2311" y="979"/>
                      <a:pt x="2554" y="1037"/>
                      <a:pt x="2570" y="1301"/>
                    </a:cubicBezTo>
                    <a:cubicBezTo>
                      <a:pt x="2580" y="1402"/>
                      <a:pt x="2548" y="1507"/>
                      <a:pt x="2485" y="1587"/>
                    </a:cubicBezTo>
                    <a:cubicBezTo>
                      <a:pt x="2416" y="1661"/>
                      <a:pt x="2305" y="1692"/>
                      <a:pt x="2157" y="1692"/>
                    </a:cubicBezTo>
                    <a:cubicBezTo>
                      <a:pt x="2046" y="1692"/>
                      <a:pt x="1935" y="1676"/>
                      <a:pt x="1824" y="1645"/>
                    </a:cubicBezTo>
                    <a:cubicBezTo>
                      <a:pt x="1818" y="1643"/>
                      <a:pt x="1811" y="1642"/>
                      <a:pt x="1805" y="1642"/>
                    </a:cubicBezTo>
                    <a:cubicBezTo>
                      <a:pt x="1755" y="1642"/>
                      <a:pt x="1716" y="1693"/>
                      <a:pt x="1740" y="1740"/>
                    </a:cubicBezTo>
                    <a:cubicBezTo>
                      <a:pt x="1798" y="1883"/>
                      <a:pt x="1925" y="2306"/>
                      <a:pt x="1792" y="2507"/>
                    </a:cubicBezTo>
                    <a:cubicBezTo>
                      <a:pt x="1740" y="2591"/>
                      <a:pt x="1644" y="2639"/>
                      <a:pt x="1544" y="2639"/>
                    </a:cubicBezTo>
                    <a:lnTo>
                      <a:pt x="1491" y="2639"/>
                    </a:lnTo>
                    <a:cubicBezTo>
                      <a:pt x="1359" y="2639"/>
                      <a:pt x="1258" y="2596"/>
                      <a:pt x="1200" y="2522"/>
                    </a:cubicBezTo>
                    <a:cubicBezTo>
                      <a:pt x="1079" y="2358"/>
                      <a:pt x="1153" y="2073"/>
                      <a:pt x="1153" y="2073"/>
                    </a:cubicBezTo>
                    <a:cubicBezTo>
                      <a:pt x="1163" y="2041"/>
                      <a:pt x="1147" y="2004"/>
                      <a:pt x="1121" y="1988"/>
                    </a:cubicBezTo>
                    <a:cubicBezTo>
                      <a:pt x="1110" y="1983"/>
                      <a:pt x="1095" y="1983"/>
                      <a:pt x="1084" y="1983"/>
                    </a:cubicBezTo>
                    <a:cubicBezTo>
                      <a:pt x="1063" y="1983"/>
                      <a:pt x="1047" y="1994"/>
                      <a:pt x="1031" y="2010"/>
                    </a:cubicBezTo>
                    <a:cubicBezTo>
                      <a:pt x="1031" y="2010"/>
                      <a:pt x="772" y="2300"/>
                      <a:pt x="529" y="2300"/>
                    </a:cubicBezTo>
                    <a:cubicBezTo>
                      <a:pt x="413" y="2300"/>
                      <a:pt x="317" y="2232"/>
                      <a:pt x="243" y="2094"/>
                    </a:cubicBezTo>
                    <a:cubicBezTo>
                      <a:pt x="169" y="1962"/>
                      <a:pt x="153" y="1846"/>
                      <a:pt x="196" y="1745"/>
                    </a:cubicBezTo>
                    <a:cubicBezTo>
                      <a:pt x="296" y="1518"/>
                      <a:pt x="656" y="1439"/>
                      <a:pt x="661" y="1439"/>
                    </a:cubicBezTo>
                    <a:cubicBezTo>
                      <a:pt x="687" y="1433"/>
                      <a:pt x="709" y="1407"/>
                      <a:pt x="714" y="1380"/>
                    </a:cubicBezTo>
                    <a:cubicBezTo>
                      <a:pt x="719" y="1354"/>
                      <a:pt x="709" y="1322"/>
                      <a:pt x="682" y="1306"/>
                    </a:cubicBezTo>
                    <a:cubicBezTo>
                      <a:pt x="677" y="1306"/>
                      <a:pt x="275" y="1042"/>
                      <a:pt x="222" y="746"/>
                    </a:cubicBezTo>
                    <a:cubicBezTo>
                      <a:pt x="206" y="661"/>
                      <a:pt x="228" y="566"/>
                      <a:pt x="286" y="497"/>
                    </a:cubicBezTo>
                    <a:cubicBezTo>
                      <a:pt x="339" y="418"/>
                      <a:pt x="428" y="365"/>
                      <a:pt x="524" y="365"/>
                    </a:cubicBezTo>
                    <a:cubicBezTo>
                      <a:pt x="777" y="365"/>
                      <a:pt x="1058" y="667"/>
                      <a:pt x="1058" y="667"/>
                    </a:cubicBezTo>
                    <a:cubicBezTo>
                      <a:pt x="1079" y="688"/>
                      <a:pt x="1100" y="693"/>
                      <a:pt x="1121" y="693"/>
                    </a:cubicBezTo>
                    <a:cubicBezTo>
                      <a:pt x="1147" y="688"/>
                      <a:pt x="1163" y="672"/>
                      <a:pt x="1174" y="651"/>
                    </a:cubicBezTo>
                    <a:cubicBezTo>
                      <a:pt x="1274" y="455"/>
                      <a:pt x="1491" y="143"/>
                      <a:pt x="1655" y="143"/>
                    </a:cubicBezTo>
                    <a:close/>
                    <a:moveTo>
                      <a:pt x="1655" y="1"/>
                    </a:moveTo>
                    <a:cubicBezTo>
                      <a:pt x="1412" y="1"/>
                      <a:pt x="1190" y="339"/>
                      <a:pt x="1095" y="503"/>
                    </a:cubicBezTo>
                    <a:cubicBezTo>
                      <a:pt x="984" y="397"/>
                      <a:pt x="751" y="223"/>
                      <a:pt x="524" y="223"/>
                    </a:cubicBezTo>
                    <a:cubicBezTo>
                      <a:pt x="381" y="223"/>
                      <a:pt x="249" y="291"/>
                      <a:pt x="169" y="408"/>
                    </a:cubicBezTo>
                    <a:cubicBezTo>
                      <a:pt x="90" y="508"/>
                      <a:pt x="58" y="640"/>
                      <a:pt x="79" y="767"/>
                    </a:cubicBezTo>
                    <a:cubicBezTo>
                      <a:pt x="122" y="1010"/>
                      <a:pt x="349" y="1227"/>
                      <a:pt x="487" y="1338"/>
                    </a:cubicBezTo>
                    <a:cubicBezTo>
                      <a:pt x="349" y="1391"/>
                      <a:pt x="148" y="1497"/>
                      <a:pt x="64" y="1682"/>
                    </a:cubicBezTo>
                    <a:cubicBezTo>
                      <a:pt x="0" y="1825"/>
                      <a:pt x="16" y="1983"/>
                      <a:pt x="116" y="2163"/>
                    </a:cubicBezTo>
                    <a:cubicBezTo>
                      <a:pt x="217" y="2348"/>
                      <a:pt x="349" y="2438"/>
                      <a:pt x="524" y="2438"/>
                    </a:cubicBezTo>
                    <a:cubicBezTo>
                      <a:pt x="703" y="2438"/>
                      <a:pt x="873" y="2337"/>
                      <a:pt x="989" y="2242"/>
                    </a:cubicBezTo>
                    <a:lnTo>
                      <a:pt x="989" y="2242"/>
                    </a:lnTo>
                    <a:cubicBezTo>
                      <a:pt x="978" y="2369"/>
                      <a:pt x="1015" y="2501"/>
                      <a:pt x="1089" y="2607"/>
                    </a:cubicBezTo>
                    <a:cubicBezTo>
                      <a:pt x="1174" y="2723"/>
                      <a:pt x="1311" y="2781"/>
                      <a:pt x="1496" y="2781"/>
                    </a:cubicBezTo>
                    <a:lnTo>
                      <a:pt x="1555" y="2776"/>
                    </a:lnTo>
                    <a:cubicBezTo>
                      <a:pt x="1560" y="2776"/>
                      <a:pt x="1564" y="2776"/>
                      <a:pt x="1569" y="2776"/>
                    </a:cubicBezTo>
                    <a:cubicBezTo>
                      <a:pt x="1712" y="2776"/>
                      <a:pt x="1843" y="2703"/>
                      <a:pt x="1919" y="2586"/>
                    </a:cubicBezTo>
                    <a:cubicBezTo>
                      <a:pt x="2057" y="2358"/>
                      <a:pt x="1977" y="2004"/>
                      <a:pt x="1919" y="1814"/>
                    </a:cubicBezTo>
                    <a:lnTo>
                      <a:pt x="1919" y="1814"/>
                    </a:lnTo>
                    <a:cubicBezTo>
                      <a:pt x="1999" y="1830"/>
                      <a:pt x="2078" y="1835"/>
                      <a:pt x="2157" y="1835"/>
                    </a:cubicBezTo>
                    <a:cubicBezTo>
                      <a:pt x="2348" y="1835"/>
                      <a:pt x="2496" y="1788"/>
                      <a:pt x="2591" y="1687"/>
                    </a:cubicBezTo>
                    <a:cubicBezTo>
                      <a:pt x="2686" y="1576"/>
                      <a:pt x="2728" y="1433"/>
                      <a:pt x="2712" y="1291"/>
                    </a:cubicBezTo>
                    <a:cubicBezTo>
                      <a:pt x="2702" y="1000"/>
                      <a:pt x="2480" y="831"/>
                      <a:pt x="2110" y="831"/>
                    </a:cubicBezTo>
                    <a:cubicBezTo>
                      <a:pt x="2046" y="831"/>
                      <a:pt x="1983" y="836"/>
                      <a:pt x="1919" y="846"/>
                    </a:cubicBezTo>
                    <a:cubicBezTo>
                      <a:pt x="2004" y="646"/>
                      <a:pt x="2083" y="307"/>
                      <a:pt x="1861" y="85"/>
                    </a:cubicBezTo>
                    <a:cubicBezTo>
                      <a:pt x="1808" y="32"/>
                      <a:pt x="1734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8"/>
              <p:cNvSpPr/>
              <p:nvPr/>
            </p:nvSpPr>
            <p:spPr>
              <a:xfrm>
                <a:off x="3252104" y="4290223"/>
                <a:ext cx="26407" cy="1738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37" extrusionOk="0">
                    <a:moveTo>
                      <a:pt x="164" y="1"/>
                    </a:moveTo>
                    <a:cubicBezTo>
                      <a:pt x="82" y="1"/>
                      <a:pt x="0" y="75"/>
                      <a:pt x="32" y="153"/>
                    </a:cubicBezTo>
                    <a:cubicBezTo>
                      <a:pt x="52" y="206"/>
                      <a:pt x="103" y="237"/>
                      <a:pt x="157" y="237"/>
                    </a:cubicBezTo>
                    <a:cubicBezTo>
                      <a:pt x="174" y="237"/>
                      <a:pt x="190" y="234"/>
                      <a:pt x="207" y="227"/>
                    </a:cubicBezTo>
                    <a:cubicBezTo>
                      <a:pt x="207" y="227"/>
                      <a:pt x="355" y="185"/>
                      <a:pt x="270" y="58"/>
                    </a:cubicBezTo>
                    <a:cubicBezTo>
                      <a:pt x="243" y="17"/>
                      <a:pt x="204" y="1"/>
                      <a:pt x="1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8"/>
              <p:cNvSpPr/>
              <p:nvPr/>
            </p:nvSpPr>
            <p:spPr>
              <a:xfrm>
                <a:off x="3243103" y="4245192"/>
                <a:ext cx="22836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71" extrusionOk="0">
                    <a:moveTo>
                      <a:pt x="170" y="1"/>
                    </a:moveTo>
                    <a:cubicBezTo>
                      <a:pt x="147" y="1"/>
                      <a:pt x="120" y="12"/>
                      <a:pt x="90" y="43"/>
                    </a:cubicBezTo>
                    <a:cubicBezTo>
                      <a:pt x="1" y="132"/>
                      <a:pt x="88" y="270"/>
                      <a:pt x="178" y="270"/>
                    </a:cubicBezTo>
                    <a:cubicBezTo>
                      <a:pt x="195" y="270"/>
                      <a:pt x="212" y="265"/>
                      <a:pt x="227" y="255"/>
                    </a:cubicBezTo>
                    <a:cubicBezTo>
                      <a:pt x="291" y="218"/>
                      <a:pt x="307" y="138"/>
                      <a:pt x="270" y="75"/>
                    </a:cubicBezTo>
                    <a:cubicBezTo>
                      <a:pt x="270" y="75"/>
                      <a:pt x="231" y="1"/>
                      <a:pt x="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3262518" y="4267194"/>
                <a:ext cx="25886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36" extrusionOk="0">
                    <a:moveTo>
                      <a:pt x="157" y="0"/>
                    </a:moveTo>
                    <a:cubicBezTo>
                      <a:pt x="79" y="0"/>
                      <a:pt x="0" y="66"/>
                      <a:pt x="25" y="145"/>
                    </a:cubicBezTo>
                    <a:cubicBezTo>
                      <a:pt x="46" y="201"/>
                      <a:pt x="95" y="235"/>
                      <a:pt x="150" y="235"/>
                    </a:cubicBezTo>
                    <a:cubicBezTo>
                      <a:pt x="162" y="235"/>
                      <a:pt x="175" y="234"/>
                      <a:pt x="188" y="230"/>
                    </a:cubicBezTo>
                    <a:cubicBezTo>
                      <a:pt x="188" y="230"/>
                      <a:pt x="347" y="198"/>
                      <a:pt x="268" y="66"/>
                    </a:cubicBezTo>
                    <a:cubicBezTo>
                      <a:pt x="242" y="19"/>
                      <a:pt x="200" y="0"/>
                      <a:pt x="1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8"/>
              <p:cNvSpPr/>
              <p:nvPr/>
            </p:nvSpPr>
            <p:spPr>
              <a:xfrm>
                <a:off x="3220341" y="4257440"/>
                <a:ext cx="22836" cy="19728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9" extrusionOk="0">
                    <a:moveTo>
                      <a:pt x="169" y="0"/>
                    </a:moveTo>
                    <a:cubicBezTo>
                      <a:pt x="146" y="0"/>
                      <a:pt x="119" y="11"/>
                      <a:pt x="89" y="40"/>
                    </a:cubicBezTo>
                    <a:cubicBezTo>
                      <a:pt x="1" y="129"/>
                      <a:pt x="86" y="269"/>
                      <a:pt x="179" y="269"/>
                    </a:cubicBezTo>
                    <a:cubicBezTo>
                      <a:pt x="197" y="269"/>
                      <a:pt x="215" y="264"/>
                      <a:pt x="232" y="252"/>
                    </a:cubicBezTo>
                    <a:cubicBezTo>
                      <a:pt x="290" y="215"/>
                      <a:pt x="306" y="135"/>
                      <a:pt x="269" y="72"/>
                    </a:cubicBezTo>
                    <a:cubicBezTo>
                      <a:pt x="269" y="72"/>
                      <a:pt x="230" y="0"/>
                      <a:pt x="1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8"/>
              <p:cNvSpPr/>
              <p:nvPr/>
            </p:nvSpPr>
            <p:spPr>
              <a:xfrm>
                <a:off x="3223466" y="4287363"/>
                <a:ext cx="22836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72" extrusionOk="0">
                    <a:moveTo>
                      <a:pt x="167" y="0"/>
                    </a:moveTo>
                    <a:cubicBezTo>
                      <a:pt x="144" y="0"/>
                      <a:pt x="118" y="11"/>
                      <a:pt x="90" y="39"/>
                    </a:cubicBezTo>
                    <a:cubicBezTo>
                      <a:pt x="0" y="129"/>
                      <a:pt x="89" y="271"/>
                      <a:pt x="179" y="271"/>
                    </a:cubicBezTo>
                    <a:cubicBezTo>
                      <a:pt x="195" y="271"/>
                      <a:pt x="212" y="266"/>
                      <a:pt x="227" y="256"/>
                    </a:cubicBezTo>
                    <a:cubicBezTo>
                      <a:pt x="285" y="214"/>
                      <a:pt x="306" y="134"/>
                      <a:pt x="269" y="76"/>
                    </a:cubicBezTo>
                    <a:cubicBezTo>
                      <a:pt x="269" y="76"/>
                      <a:pt x="230" y="0"/>
                      <a:pt x="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23" name="Google Shape;2123;p38"/>
          <p:cNvSpPr/>
          <p:nvPr/>
        </p:nvSpPr>
        <p:spPr>
          <a:xfrm>
            <a:off x="1151113" y="766063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38"/>
          <p:cNvSpPr/>
          <p:nvPr/>
        </p:nvSpPr>
        <p:spPr>
          <a:xfrm>
            <a:off x="1346963" y="539038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38"/>
          <p:cNvSpPr/>
          <p:nvPr/>
        </p:nvSpPr>
        <p:spPr>
          <a:xfrm>
            <a:off x="1394588" y="1062838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38"/>
          <p:cNvSpPr/>
          <p:nvPr/>
        </p:nvSpPr>
        <p:spPr>
          <a:xfrm>
            <a:off x="1528399" y="718725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38"/>
          <p:cNvSpPr/>
          <p:nvPr/>
        </p:nvSpPr>
        <p:spPr>
          <a:xfrm>
            <a:off x="8037875" y="903913"/>
            <a:ext cx="392894" cy="258971"/>
          </a:xfrm>
          <a:custGeom>
            <a:avLst/>
            <a:gdLst/>
            <a:ahLst/>
            <a:cxnLst/>
            <a:rect l="l" t="t" r="r" b="b"/>
            <a:pathLst>
              <a:path w="4838" h="3189" extrusionOk="0">
                <a:moveTo>
                  <a:pt x="2422" y="492"/>
                </a:moveTo>
                <a:cubicBezTo>
                  <a:pt x="2612" y="677"/>
                  <a:pt x="2649" y="899"/>
                  <a:pt x="2596" y="1042"/>
                </a:cubicBezTo>
                <a:cubicBezTo>
                  <a:pt x="2570" y="1117"/>
                  <a:pt x="2521" y="1158"/>
                  <a:pt x="2464" y="1158"/>
                </a:cubicBezTo>
                <a:cubicBezTo>
                  <a:pt x="2429" y="1158"/>
                  <a:pt x="2391" y="1142"/>
                  <a:pt x="2353" y="1110"/>
                </a:cubicBezTo>
                <a:cubicBezTo>
                  <a:pt x="2221" y="994"/>
                  <a:pt x="2252" y="730"/>
                  <a:pt x="2422" y="492"/>
                </a:cubicBezTo>
                <a:close/>
                <a:moveTo>
                  <a:pt x="3886" y="1205"/>
                </a:moveTo>
                <a:cubicBezTo>
                  <a:pt x="3854" y="1465"/>
                  <a:pt x="3690" y="1660"/>
                  <a:pt x="3479" y="1687"/>
                </a:cubicBezTo>
                <a:cubicBezTo>
                  <a:pt x="3474" y="1689"/>
                  <a:pt x="3467" y="1691"/>
                  <a:pt x="3460" y="1691"/>
                </a:cubicBezTo>
                <a:cubicBezTo>
                  <a:pt x="3454" y="1691"/>
                  <a:pt x="3447" y="1689"/>
                  <a:pt x="3442" y="1687"/>
                </a:cubicBezTo>
                <a:cubicBezTo>
                  <a:pt x="3384" y="1687"/>
                  <a:pt x="3384" y="1671"/>
                  <a:pt x="3384" y="1655"/>
                </a:cubicBezTo>
                <a:cubicBezTo>
                  <a:pt x="3378" y="1549"/>
                  <a:pt x="3590" y="1274"/>
                  <a:pt x="3886" y="1205"/>
                </a:cubicBezTo>
                <a:close/>
                <a:moveTo>
                  <a:pt x="1348" y="1866"/>
                </a:moveTo>
                <a:cubicBezTo>
                  <a:pt x="1385" y="1877"/>
                  <a:pt x="1422" y="1898"/>
                  <a:pt x="1438" y="1930"/>
                </a:cubicBezTo>
                <a:cubicBezTo>
                  <a:pt x="1544" y="2062"/>
                  <a:pt x="1570" y="2199"/>
                  <a:pt x="1512" y="2326"/>
                </a:cubicBezTo>
                <a:cubicBezTo>
                  <a:pt x="1449" y="2458"/>
                  <a:pt x="1301" y="2538"/>
                  <a:pt x="1116" y="2538"/>
                </a:cubicBezTo>
                <a:cubicBezTo>
                  <a:pt x="1084" y="2300"/>
                  <a:pt x="1153" y="2051"/>
                  <a:pt x="1248" y="1935"/>
                </a:cubicBezTo>
                <a:cubicBezTo>
                  <a:pt x="1269" y="1898"/>
                  <a:pt x="1306" y="1872"/>
                  <a:pt x="1348" y="1866"/>
                </a:cubicBezTo>
                <a:close/>
                <a:moveTo>
                  <a:pt x="2950" y="2078"/>
                </a:moveTo>
                <a:cubicBezTo>
                  <a:pt x="2961" y="2078"/>
                  <a:pt x="2993" y="2104"/>
                  <a:pt x="3014" y="2178"/>
                </a:cubicBezTo>
                <a:cubicBezTo>
                  <a:pt x="3077" y="2358"/>
                  <a:pt x="3035" y="2554"/>
                  <a:pt x="2913" y="2691"/>
                </a:cubicBezTo>
                <a:cubicBezTo>
                  <a:pt x="2818" y="2527"/>
                  <a:pt x="2802" y="2332"/>
                  <a:pt x="2876" y="2157"/>
                </a:cubicBezTo>
                <a:cubicBezTo>
                  <a:pt x="2908" y="2099"/>
                  <a:pt x="2940" y="2078"/>
                  <a:pt x="2950" y="2078"/>
                </a:cubicBezTo>
                <a:close/>
                <a:moveTo>
                  <a:pt x="3026" y="147"/>
                </a:moveTo>
                <a:cubicBezTo>
                  <a:pt x="3149" y="147"/>
                  <a:pt x="3274" y="183"/>
                  <a:pt x="3394" y="259"/>
                </a:cubicBezTo>
                <a:cubicBezTo>
                  <a:pt x="3696" y="455"/>
                  <a:pt x="3881" y="751"/>
                  <a:pt x="3891" y="1057"/>
                </a:cubicBezTo>
                <a:cubicBezTo>
                  <a:pt x="3521" y="1126"/>
                  <a:pt x="3230" y="1465"/>
                  <a:pt x="3241" y="1660"/>
                </a:cubicBezTo>
                <a:cubicBezTo>
                  <a:pt x="3241" y="1745"/>
                  <a:pt x="3294" y="1829"/>
                  <a:pt x="3437" y="1829"/>
                </a:cubicBezTo>
                <a:lnTo>
                  <a:pt x="3495" y="1829"/>
                </a:lnTo>
                <a:cubicBezTo>
                  <a:pt x="3780" y="1792"/>
                  <a:pt x="3997" y="1533"/>
                  <a:pt x="4029" y="1190"/>
                </a:cubicBezTo>
                <a:cubicBezTo>
                  <a:pt x="4198" y="1200"/>
                  <a:pt x="4362" y="1285"/>
                  <a:pt x="4473" y="1412"/>
                </a:cubicBezTo>
                <a:cubicBezTo>
                  <a:pt x="4700" y="1655"/>
                  <a:pt x="4642" y="1940"/>
                  <a:pt x="4557" y="2141"/>
                </a:cubicBezTo>
                <a:cubicBezTo>
                  <a:pt x="4362" y="2596"/>
                  <a:pt x="3807" y="3014"/>
                  <a:pt x="3394" y="3014"/>
                </a:cubicBezTo>
                <a:cubicBezTo>
                  <a:pt x="3387" y="3014"/>
                  <a:pt x="3380" y="3014"/>
                  <a:pt x="3373" y="3014"/>
                </a:cubicBezTo>
                <a:cubicBezTo>
                  <a:pt x="3280" y="3014"/>
                  <a:pt x="3187" y="2983"/>
                  <a:pt x="3109" y="2924"/>
                </a:cubicBezTo>
                <a:cubicBezTo>
                  <a:pt x="3067" y="2887"/>
                  <a:pt x="3030" y="2850"/>
                  <a:pt x="2993" y="2813"/>
                </a:cubicBezTo>
                <a:cubicBezTo>
                  <a:pt x="3167" y="2633"/>
                  <a:pt x="3225" y="2374"/>
                  <a:pt x="3146" y="2136"/>
                </a:cubicBezTo>
                <a:cubicBezTo>
                  <a:pt x="3098" y="1962"/>
                  <a:pt x="3003" y="1935"/>
                  <a:pt x="2950" y="1935"/>
                </a:cubicBezTo>
                <a:cubicBezTo>
                  <a:pt x="2876" y="1935"/>
                  <a:pt x="2802" y="1988"/>
                  <a:pt x="2749" y="2088"/>
                </a:cubicBezTo>
                <a:cubicBezTo>
                  <a:pt x="2649" y="2316"/>
                  <a:pt x="2670" y="2580"/>
                  <a:pt x="2807" y="2792"/>
                </a:cubicBezTo>
                <a:cubicBezTo>
                  <a:pt x="2644" y="2913"/>
                  <a:pt x="2337" y="3045"/>
                  <a:pt x="1782" y="3045"/>
                </a:cubicBezTo>
                <a:lnTo>
                  <a:pt x="1718" y="3045"/>
                </a:lnTo>
                <a:cubicBezTo>
                  <a:pt x="1369" y="3040"/>
                  <a:pt x="1221" y="2860"/>
                  <a:pt x="1153" y="2681"/>
                </a:cubicBezTo>
                <a:cubicBezTo>
                  <a:pt x="1359" y="2681"/>
                  <a:pt x="1544" y="2570"/>
                  <a:pt x="1639" y="2390"/>
                </a:cubicBezTo>
                <a:cubicBezTo>
                  <a:pt x="1724" y="2221"/>
                  <a:pt x="1692" y="2020"/>
                  <a:pt x="1554" y="1840"/>
                </a:cubicBezTo>
                <a:cubicBezTo>
                  <a:pt x="1507" y="1771"/>
                  <a:pt x="1433" y="1729"/>
                  <a:pt x="1348" y="1724"/>
                </a:cubicBezTo>
                <a:cubicBezTo>
                  <a:pt x="1264" y="1729"/>
                  <a:pt x="1184" y="1771"/>
                  <a:pt x="1137" y="1840"/>
                </a:cubicBezTo>
                <a:cubicBezTo>
                  <a:pt x="1026" y="1983"/>
                  <a:pt x="941" y="2247"/>
                  <a:pt x="973" y="2527"/>
                </a:cubicBezTo>
                <a:cubicBezTo>
                  <a:pt x="798" y="2490"/>
                  <a:pt x="640" y="2411"/>
                  <a:pt x="497" y="2300"/>
                </a:cubicBezTo>
                <a:cubicBezTo>
                  <a:pt x="138" y="2030"/>
                  <a:pt x="212" y="1655"/>
                  <a:pt x="264" y="1502"/>
                </a:cubicBezTo>
                <a:cubicBezTo>
                  <a:pt x="370" y="1174"/>
                  <a:pt x="661" y="909"/>
                  <a:pt x="909" y="909"/>
                </a:cubicBezTo>
                <a:cubicBezTo>
                  <a:pt x="968" y="909"/>
                  <a:pt x="1026" y="925"/>
                  <a:pt x="1079" y="957"/>
                </a:cubicBezTo>
                <a:cubicBezTo>
                  <a:pt x="1092" y="965"/>
                  <a:pt x="1105" y="969"/>
                  <a:pt x="1118" y="969"/>
                </a:cubicBezTo>
                <a:cubicBezTo>
                  <a:pt x="1132" y="969"/>
                  <a:pt x="1145" y="965"/>
                  <a:pt x="1158" y="957"/>
                </a:cubicBezTo>
                <a:cubicBezTo>
                  <a:pt x="1179" y="941"/>
                  <a:pt x="1190" y="915"/>
                  <a:pt x="1190" y="888"/>
                </a:cubicBezTo>
                <a:cubicBezTo>
                  <a:pt x="1190" y="888"/>
                  <a:pt x="1142" y="513"/>
                  <a:pt x="1322" y="307"/>
                </a:cubicBezTo>
                <a:cubicBezTo>
                  <a:pt x="1396" y="220"/>
                  <a:pt x="1502" y="177"/>
                  <a:pt x="1640" y="177"/>
                </a:cubicBezTo>
                <a:cubicBezTo>
                  <a:pt x="1738" y="177"/>
                  <a:pt x="1853" y="199"/>
                  <a:pt x="1983" y="243"/>
                </a:cubicBezTo>
                <a:cubicBezTo>
                  <a:pt x="2094" y="280"/>
                  <a:pt x="2205" y="333"/>
                  <a:pt x="2305" y="402"/>
                </a:cubicBezTo>
                <a:cubicBezTo>
                  <a:pt x="2110" y="671"/>
                  <a:pt x="2041" y="1031"/>
                  <a:pt x="2258" y="1216"/>
                </a:cubicBezTo>
                <a:cubicBezTo>
                  <a:pt x="2322" y="1273"/>
                  <a:pt x="2393" y="1299"/>
                  <a:pt x="2461" y="1299"/>
                </a:cubicBezTo>
                <a:cubicBezTo>
                  <a:pt x="2576" y="1299"/>
                  <a:pt x="2682" y="1222"/>
                  <a:pt x="2728" y="1089"/>
                </a:cubicBezTo>
                <a:cubicBezTo>
                  <a:pt x="2797" y="899"/>
                  <a:pt x="2749" y="613"/>
                  <a:pt x="2506" y="386"/>
                </a:cubicBezTo>
                <a:cubicBezTo>
                  <a:pt x="2659" y="230"/>
                  <a:pt x="2840" y="147"/>
                  <a:pt x="3026" y="147"/>
                </a:cubicBezTo>
                <a:close/>
                <a:moveTo>
                  <a:pt x="3030" y="0"/>
                </a:moveTo>
                <a:cubicBezTo>
                  <a:pt x="2786" y="11"/>
                  <a:pt x="2559" y="116"/>
                  <a:pt x="2400" y="291"/>
                </a:cubicBezTo>
                <a:cubicBezTo>
                  <a:pt x="2289" y="212"/>
                  <a:pt x="2162" y="153"/>
                  <a:pt x="2030" y="106"/>
                </a:cubicBezTo>
                <a:cubicBezTo>
                  <a:pt x="1888" y="59"/>
                  <a:pt x="1758" y="36"/>
                  <a:pt x="1644" y="36"/>
                </a:cubicBezTo>
                <a:cubicBezTo>
                  <a:pt x="1461" y="36"/>
                  <a:pt x="1317" y="95"/>
                  <a:pt x="1216" y="212"/>
                </a:cubicBezTo>
                <a:cubicBezTo>
                  <a:pt x="1063" y="386"/>
                  <a:pt x="1042" y="640"/>
                  <a:pt x="1042" y="788"/>
                </a:cubicBezTo>
                <a:cubicBezTo>
                  <a:pt x="999" y="772"/>
                  <a:pt x="952" y="767"/>
                  <a:pt x="909" y="767"/>
                </a:cubicBezTo>
                <a:cubicBezTo>
                  <a:pt x="598" y="767"/>
                  <a:pt x="254" y="1084"/>
                  <a:pt x="127" y="1459"/>
                </a:cubicBezTo>
                <a:cubicBezTo>
                  <a:pt x="0" y="1840"/>
                  <a:pt x="106" y="2189"/>
                  <a:pt x="412" y="2416"/>
                </a:cubicBezTo>
                <a:cubicBezTo>
                  <a:pt x="582" y="2554"/>
                  <a:pt x="788" y="2644"/>
                  <a:pt x="999" y="2675"/>
                </a:cubicBezTo>
                <a:cubicBezTo>
                  <a:pt x="1095" y="2998"/>
                  <a:pt x="1348" y="3183"/>
                  <a:pt x="1713" y="3188"/>
                </a:cubicBezTo>
                <a:lnTo>
                  <a:pt x="1782" y="3188"/>
                </a:lnTo>
                <a:cubicBezTo>
                  <a:pt x="2263" y="3188"/>
                  <a:pt x="2649" y="3093"/>
                  <a:pt x="2892" y="2908"/>
                </a:cubicBezTo>
                <a:cubicBezTo>
                  <a:pt x="2934" y="2950"/>
                  <a:pt x="2977" y="2992"/>
                  <a:pt x="3024" y="3035"/>
                </a:cubicBezTo>
                <a:cubicBezTo>
                  <a:pt x="3125" y="3110"/>
                  <a:pt x="3249" y="3157"/>
                  <a:pt x="3379" y="3157"/>
                </a:cubicBezTo>
                <a:cubicBezTo>
                  <a:pt x="3386" y="3157"/>
                  <a:pt x="3393" y="3157"/>
                  <a:pt x="3400" y="3156"/>
                </a:cubicBezTo>
                <a:cubicBezTo>
                  <a:pt x="3870" y="3156"/>
                  <a:pt x="4473" y="2707"/>
                  <a:pt x="4695" y="2199"/>
                </a:cubicBezTo>
                <a:cubicBezTo>
                  <a:pt x="4838" y="1861"/>
                  <a:pt x="4801" y="1549"/>
                  <a:pt x="4579" y="1317"/>
                </a:cubicBezTo>
                <a:cubicBezTo>
                  <a:pt x="4441" y="1158"/>
                  <a:pt x="4246" y="1063"/>
                  <a:pt x="4039" y="1052"/>
                </a:cubicBezTo>
                <a:cubicBezTo>
                  <a:pt x="4018" y="693"/>
                  <a:pt x="3812" y="360"/>
                  <a:pt x="3474" y="143"/>
                </a:cubicBezTo>
                <a:cubicBezTo>
                  <a:pt x="3341" y="53"/>
                  <a:pt x="3188" y="5"/>
                  <a:pt x="30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8" name="Google Shape;2128;p38"/>
          <p:cNvGrpSpPr/>
          <p:nvPr/>
        </p:nvGrpSpPr>
        <p:grpSpPr>
          <a:xfrm>
            <a:off x="7519111" y="1166964"/>
            <a:ext cx="223202" cy="253961"/>
            <a:chOff x="1151521" y="1179691"/>
            <a:chExt cx="223202" cy="253961"/>
          </a:xfrm>
        </p:grpSpPr>
        <p:sp>
          <p:nvSpPr>
            <p:cNvPr id="2129" name="Google Shape;2129;p38"/>
            <p:cNvSpPr/>
            <p:nvPr/>
          </p:nvSpPr>
          <p:spPr>
            <a:xfrm>
              <a:off x="1151521" y="1179691"/>
              <a:ext cx="223202" cy="253961"/>
            </a:xfrm>
            <a:custGeom>
              <a:avLst/>
              <a:gdLst/>
              <a:ahLst/>
              <a:cxnLst/>
              <a:rect l="l" t="t" r="r" b="b"/>
              <a:pathLst>
                <a:path w="2264" h="2576" extrusionOk="0">
                  <a:moveTo>
                    <a:pt x="936" y="1"/>
                  </a:moveTo>
                  <a:lnTo>
                    <a:pt x="714" y="926"/>
                  </a:lnTo>
                  <a:lnTo>
                    <a:pt x="1" y="1301"/>
                  </a:lnTo>
                  <a:lnTo>
                    <a:pt x="788" y="1629"/>
                  </a:lnTo>
                  <a:lnTo>
                    <a:pt x="788" y="2576"/>
                  </a:lnTo>
                  <a:lnTo>
                    <a:pt x="1460" y="1962"/>
                  </a:lnTo>
                  <a:lnTo>
                    <a:pt x="2210" y="2179"/>
                  </a:lnTo>
                  <a:lnTo>
                    <a:pt x="1930" y="1370"/>
                  </a:lnTo>
                  <a:lnTo>
                    <a:pt x="2263" y="693"/>
                  </a:lnTo>
                  <a:lnTo>
                    <a:pt x="1444" y="7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1151817" y="1179691"/>
              <a:ext cx="222611" cy="253961"/>
            </a:xfrm>
            <a:custGeom>
              <a:avLst/>
              <a:gdLst/>
              <a:ahLst/>
              <a:cxnLst/>
              <a:rect l="l" t="t" r="r" b="b"/>
              <a:pathLst>
                <a:path w="2258" h="2576" extrusionOk="0">
                  <a:moveTo>
                    <a:pt x="931" y="1"/>
                  </a:moveTo>
                  <a:lnTo>
                    <a:pt x="714" y="926"/>
                  </a:lnTo>
                  <a:lnTo>
                    <a:pt x="0" y="1301"/>
                  </a:lnTo>
                  <a:lnTo>
                    <a:pt x="783" y="1629"/>
                  </a:lnTo>
                  <a:lnTo>
                    <a:pt x="783" y="2576"/>
                  </a:lnTo>
                  <a:lnTo>
                    <a:pt x="1459" y="1962"/>
                  </a:lnTo>
                  <a:lnTo>
                    <a:pt x="2205" y="2179"/>
                  </a:lnTo>
                  <a:lnTo>
                    <a:pt x="1925" y="1370"/>
                  </a:lnTo>
                  <a:lnTo>
                    <a:pt x="2258" y="693"/>
                  </a:lnTo>
                  <a:lnTo>
                    <a:pt x="2258" y="693"/>
                  </a:lnTo>
                  <a:lnTo>
                    <a:pt x="1438" y="74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1" name="Google Shape;2131;p38"/>
          <p:cNvGrpSpPr/>
          <p:nvPr/>
        </p:nvGrpSpPr>
        <p:grpSpPr>
          <a:xfrm>
            <a:off x="7165379" y="542004"/>
            <a:ext cx="342026" cy="339201"/>
            <a:chOff x="2614200" y="1106950"/>
            <a:chExt cx="142250" cy="141075"/>
          </a:xfrm>
        </p:grpSpPr>
        <p:sp>
          <p:nvSpPr>
            <p:cNvPr id="2132" name="Google Shape;2132;p38"/>
            <p:cNvSpPr/>
            <p:nvPr/>
          </p:nvSpPr>
          <p:spPr>
            <a:xfrm>
              <a:off x="2614200" y="1106950"/>
              <a:ext cx="142250" cy="141075"/>
            </a:xfrm>
            <a:custGeom>
              <a:avLst/>
              <a:gdLst/>
              <a:ahLst/>
              <a:cxnLst/>
              <a:rect l="l" t="t" r="r" b="b"/>
              <a:pathLst>
                <a:path w="5690" h="5643" extrusionOk="0">
                  <a:moveTo>
                    <a:pt x="2861" y="170"/>
                  </a:moveTo>
                  <a:cubicBezTo>
                    <a:pt x="2988" y="419"/>
                    <a:pt x="3099" y="667"/>
                    <a:pt x="3194" y="926"/>
                  </a:cubicBezTo>
                  <a:cubicBezTo>
                    <a:pt x="3205" y="956"/>
                    <a:pt x="3232" y="973"/>
                    <a:pt x="3258" y="973"/>
                  </a:cubicBezTo>
                  <a:cubicBezTo>
                    <a:pt x="3269" y="973"/>
                    <a:pt x="3280" y="970"/>
                    <a:pt x="3289" y="963"/>
                  </a:cubicBezTo>
                  <a:cubicBezTo>
                    <a:pt x="3570" y="810"/>
                    <a:pt x="3992" y="598"/>
                    <a:pt x="4103" y="577"/>
                  </a:cubicBezTo>
                  <a:lnTo>
                    <a:pt x="4103" y="577"/>
                  </a:lnTo>
                  <a:cubicBezTo>
                    <a:pt x="4119" y="672"/>
                    <a:pt x="4056" y="1011"/>
                    <a:pt x="3987" y="1291"/>
                  </a:cubicBezTo>
                  <a:cubicBezTo>
                    <a:pt x="3977" y="1312"/>
                    <a:pt x="3987" y="1339"/>
                    <a:pt x="4003" y="1354"/>
                  </a:cubicBezTo>
                  <a:cubicBezTo>
                    <a:pt x="4019" y="1376"/>
                    <a:pt x="4040" y="1381"/>
                    <a:pt x="4061" y="1381"/>
                  </a:cubicBezTo>
                  <a:cubicBezTo>
                    <a:pt x="4347" y="1333"/>
                    <a:pt x="4632" y="1307"/>
                    <a:pt x="4923" y="1296"/>
                  </a:cubicBezTo>
                  <a:lnTo>
                    <a:pt x="5018" y="1296"/>
                  </a:lnTo>
                  <a:cubicBezTo>
                    <a:pt x="4918" y="1550"/>
                    <a:pt x="4807" y="1788"/>
                    <a:pt x="4674" y="2026"/>
                  </a:cubicBezTo>
                  <a:cubicBezTo>
                    <a:pt x="4659" y="2063"/>
                    <a:pt x="4674" y="2110"/>
                    <a:pt x="4717" y="2126"/>
                  </a:cubicBezTo>
                  <a:cubicBezTo>
                    <a:pt x="5050" y="2216"/>
                    <a:pt x="5431" y="2343"/>
                    <a:pt x="5505" y="2401"/>
                  </a:cubicBezTo>
                  <a:cubicBezTo>
                    <a:pt x="5452" y="2496"/>
                    <a:pt x="5113" y="2777"/>
                    <a:pt x="4807" y="2999"/>
                  </a:cubicBezTo>
                  <a:cubicBezTo>
                    <a:pt x="4786" y="3009"/>
                    <a:pt x="4775" y="3036"/>
                    <a:pt x="4775" y="3057"/>
                  </a:cubicBezTo>
                  <a:cubicBezTo>
                    <a:pt x="4775" y="3078"/>
                    <a:pt x="4791" y="3099"/>
                    <a:pt x="4807" y="3115"/>
                  </a:cubicBezTo>
                  <a:cubicBezTo>
                    <a:pt x="5156" y="3348"/>
                    <a:pt x="5452" y="3617"/>
                    <a:pt x="5452" y="3691"/>
                  </a:cubicBezTo>
                  <a:cubicBezTo>
                    <a:pt x="5415" y="3765"/>
                    <a:pt x="4981" y="3892"/>
                    <a:pt x="4511" y="3966"/>
                  </a:cubicBezTo>
                  <a:cubicBezTo>
                    <a:pt x="4484" y="3971"/>
                    <a:pt x="4468" y="3987"/>
                    <a:pt x="4458" y="4008"/>
                  </a:cubicBezTo>
                  <a:cubicBezTo>
                    <a:pt x="4447" y="4024"/>
                    <a:pt x="4447" y="4051"/>
                    <a:pt x="4458" y="4072"/>
                  </a:cubicBezTo>
                  <a:cubicBezTo>
                    <a:pt x="4616" y="4357"/>
                    <a:pt x="4775" y="4706"/>
                    <a:pt x="4770" y="4796"/>
                  </a:cubicBezTo>
                  <a:cubicBezTo>
                    <a:pt x="4733" y="4807"/>
                    <a:pt x="4696" y="4807"/>
                    <a:pt x="4659" y="4807"/>
                  </a:cubicBezTo>
                  <a:cubicBezTo>
                    <a:pt x="4394" y="4807"/>
                    <a:pt x="3913" y="4701"/>
                    <a:pt x="3908" y="4701"/>
                  </a:cubicBezTo>
                  <a:cubicBezTo>
                    <a:pt x="3905" y="4701"/>
                    <a:pt x="3901" y="4700"/>
                    <a:pt x="3898" y="4700"/>
                  </a:cubicBezTo>
                  <a:cubicBezTo>
                    <a:pt x="3869" y="4700"/>
                    <a:pt x="3838" y="4720"/>
                    <a:pt x="3829" y="4749"/>
                  </a:cubicBezTo>
                  <a:cubicBezTo>
                    <a:pt x="3749" y="5002"/>
                    <a:pt x="3654" y="5246"/>
                    <a:pt x="3548" y="5489"/>
                  </a:cubicBezTo>
                  <a:cubicBezTo>
                    <a:pt x="3448" y="5415"/>
                    <a:pt x="3189" y="5092"/>
                    <a:pt x="2983" y="4807"/>
                  </a:cubicBezTo>
                  <a:cubicBezTo>
                    <a:pt x="2967" y="4791"/>
                    <a:pt x="2951" y="4780"/>
                    <a:pt x="2930" y="4780"/>
                  </a:cubicBezTo>
                  <a:lnTo>
                    <a:pt x="2925" y="4780"/>
                  </a:lnTo>
                  <a:cubicBezTo>
                    <a:pt x="2921" y="4779"/>
                    <a:pt x="2916" y="4778"/>
                    <a:pt x="2912" y="4778"/>
                  </a:cubicBezTo>
                  <a:cubicBezTo>
                    <a:pt x="2898" y="4778"/>
                    <a:pt x="2884" y="4784"/>
                    <a:pt x="2872" y="4796"/>
                  </a:cubicBezTo>
                  <a:cubicBezTo>
                    <a:pt x="2660" y="5013"/>
                    <a:pt x="2438" y="5219"/>
                    <a:pt x="2200" y="5415"/>
                  </a:cubicBezTo>
                  <a:cubicBezTo>
                    <a:pt x="2163" y="5293"/>
                    <a:pt x="2105" y="4992"/>
                    <a:pt x="2057" y="4722"/>
                  </a:cubicBezTo>
                  <a:cubicBezTo>
                    <a:pt x="2052" y="4701"/>
                    <a:pt x="2042" y="4685"/>
                    <a:pt x="2020" y="4675"/>
                  </a:cubicBezTo>
                  <a:cubicBezTo>
                    <a:pt x="2011" y="4668"/>
                    <a:pt x="1999" y="4664"/>
                    <a:pt x="1986" y="4664"/>
                  </a:cubicBezTo>
                  <a:cubicBezTo>
                    <a:pt x="1978" y="4664"/>
                    <a:pt x="1970" y="4665"/>
                    <a:pt x="1962" y="4669"/>
                  </a:cubicBezTo>
                  <a:cubicBezTo>
                    <a:pt x="1666" y="4786"/>
                    <a:pt x="1169" y="4971"/>
                    <a:pt x="989" y="5002"/>
                  </a:cubicBezTo>
                  <a:cubicBezTo>
                    <a:pt x="1016" y="4854"/>
                    <a:pt x="1111" y="4474"/>
                    <a:pt x="1212" y="4130"/>
                  </a:cubicBezTo>
                  <a:cubicBezTo>
                    <a:pt x="1217" y="4109"/>
                    <a:pt x="1217" y="4093"/>
                    <a:pt x="1206" y="4077"/>
                  </a:cubicBezTo>
                  <a:cubicBezTo>
                    <a:pt x="1196" y="4061"/>
                    <a:pt x="1180" y="4046"/>
                    <a:pt x="1164" y="4046"/>
                  </a:cubicBezTo>
                  <a:cubicBezTo>
                    <a:pt x="799" y="3956"/>
                    <a:pt x="376" y="3829"/>
                    <a:pt x="265" y="3765"/>
                  </a:cubicBezTo>
                  <a:cubicBezTo>
                    <a:pt x="344" y="3670"/>
                    <a:pt x="651" y="3416"/>
                    <a:pt x="926" y="3215"/>
                  </a:cubicBezTo>
                  <a:cubicBezTo>
                    <a:pt x="947" y="3200"/>
                    <a:pt x="952" y="3178"/>
                    <a:pt x="952" y="3157"/>
                  </a:cubicBezTo>
                  <a:cubicBezTo>
                    <a:pt x="952" y="3131"/>
                    <a:pt x="942" y="3110"/>
                    <a:pt x="921" y="3099"/>
                  </a:cubicBezTo>
                  <a:cubicBezTo>
                    <a:pt x="519" y="2872"/>
                    <a:pt x="175" y="2597"/>
                    <a:pt x="175" y="2518"/>
                  </a:cubicBezTo>
                  <a:cubicBezTo>
                    <a:pt x="186" y="2444"/>
                    <a:pt x="572" y="2296"/>
                    <a:pt x="979" y="2200"/>
                  </a:cubicBezTo>
                  <a:cubicBezTo>
                    <a:pt x="1000" y="2195"/>
                    <a:pt x="1016" y="2179"/>
                    <a:pt x="1026" y="2163"/>
                  </a:cubicBezTo>
                  <a:cubicBezTo>
                    <a:pt x="1037" y="2142"/>
                    <a:pt x="1037" y="2121"/>
                    <a:pt x="1026" y="2100"/>
                  </a:cubicBezTo>
                  <a:cubicBezTo>
                    <a:pt x="873" y="1825"/>
                    <a:pt x="736" y="1539"/>
                    <a:pt x="619" y="1249"/>
                  </a:cubicBezTo>
                  <a:lnTo>
                    <a:pt x="619" y="1249"/>
                  </a:lnTo>
                  <a:cubicBezTo>
                    <a:pt x="900" y="1291"/>
                    <a:pt x="1185" y="1349"/>
                    <a:pt x="1460" y="1423"/>
                  </a:cubicBezTo>
                  <a:cubicBezTo>
                    <a:pt x="1465" y="1424"/>
                    <a:pt x="1471" y="1425"/>
                    <a:pt x="1476" y="1425"/>
                  </a:cubicBezTo>
                  <a:cubicBezTo>
                    <a:pt x="1491" y="1425"/>
                    <a:pt x="1506" y="1419"/>
                    <a:pt x="1518" y="1407"/>
                  </a:cubicBezTo>
                  <a:cubicBezTo>
                    <a:pt x="1539" y="1397"/>
                    <a:pt x="1545" y="1376"/>
                    <a:pt x="1550" y="1354"/>
                  </a:cubicBezTo>
                  <a:cubicBezTo>
                    <a:pt x="1555" y="1053"/>
                    <a:pt x="1576" y="746"/>
                    <a:pt x="1613" y="445"/>
                  </a:cubicBezTo>
                  <a:cubicBezTo>
                    <a:pt x="1751" y="514"/>
                    <a:pt x="2142" y="762"/>
                    <a:pt x="2486" y="990"/>
                  </a:cubicBezTo>
                  <a:cubicBezTo>
                    <a:pt x="2499" y="1000"/>
                    <a:pt x="2513" y="1003"/>
                    <a:pt x="2526" y="1003"/>
                  </a:cubicBezTo>
                  <a:cubicBezTo>
                    <a:pt x="2534" y="1003"/>
                    <a:pt x="2541" y="1002"/>
                    <a:pt x="2549" y="1000"/>
                  </a:cubicBezTo>
                  <a:cubicBezTo>
                    <a:pt x="2570" y="990"/>
                    <a:pt x="2586" y="974"/>
                    <a:pt x="2591" y="953"/>
                  </a:cubicBezTo>
                  <a:cubicBezTo>
                    <a:pt x="2665" y="688"/>
                    <a:pt x="2755" y="424"/>
                    <a:pt x="2861" y="170"/>
                  </a:cubicBezTo>
                  <a:close/>
                  <a:moveTo>
                    <a:pt x="2856" y="1"/>
                  </a:moveTo>
                  <a:cubicBezTo>
                    <a:pt x="2803" y="1"/>
                    <a:pt x="2724" y="1"/>
                    <a:pt x="2475" y="831"/>
                  </a:cubicBezTo>
                  <a:cubicBezTo>
                    <a:pt x="1941" y="477"/>
                    <a:pt x="1634" y="297"/>
                    <a:pt x="1566" y="297"/>
                  </a:cubicBezTo>
                  <a:lnTo>
                    <a:pt x="1550" y="297"/>
                  </a:lnTo>
                  <a:cubicBezTo>
                    <a:pt x="1497" y="313"/>
                    <a:pt x="1439" y="323"/>
                    <a:pt x="1407" y="1275"/>
                  </a:cubicBezTo>
                  <a:cubicBezTo>
                    <a:pt x="1212" y="1228"/>
                    <a:pt x="730" y="1111"/>
                    <a:pt x="577" y="1111"/>
                  </a:cubicBezTo>
                  <a:cubicBezTo>
                    <a:pt x="551" y="1111"/>
                    <a:pt x="519" y="1117"/>
                    <a:pt x="498" y="1132"/>
                  </a:cubicBezTo>
                  <a:cubicBezTo>
                    <a:pt x="450" y="1169"/>
                    <a:pt x="392" y="1212"/>
                    <a:pt x="857" y="2095"/>
                  </a:cubicBezTo>
                  <a:cubicBezTo>
                    <a:pt x="561" y="2163"/>
                    <a:pt x="64" y="2311"/>
                    <a:pt x="33" y="2502"/>
                  </a:cubicBezTo>
                  <a:cubicBezTo>
                    <a:pt x="1" y="2692"/>
                    <a:pt x="471" y="3004"/>
                    <a:pt x="757" y="3173"/>
                  </a:cubicBezTo>
                  <a:cubicBezTo>
                    <a:pt x="91" y="3675"/>
                    <a:pt x="107" y="3760"/>
                    <a:pt x="112" y="3802"/>
                  </a:cubicBezTo>
                  <a:cubicBezTo>
                    <a:pt x="117" y="3845"/>
                    <a:pt x="133" y="3934"/>
                    <a:pt x="1058" y="4167"/>
                  </a:cubicBezTo>
                  <a:cubicBezTo>
                    <a:pt x="974" y="4453"/>
                    <a:pt x="831" y="4987"/>
                    <a:pt x="841" y="5076"/>
                  </a:cubicBezTo>
                  <a:cubicBezTo>
                    <a:pt x="847" y="5092"/>
                    <a:pt x="863" y="5150"/>
                    <a:pt x="947" y="5150"/>
                  </a:cubicBezTo>
                  <a:cubicBezTo>
                    <a:pt x="1111" y="5150"/>
                    <a:pt x="1709" y="4923"/>
                    <a:pt x="1936" y="4833"/>
                  </a:cubicBezTo>
                  <a:cubicBezTo>
                    <a:pt x="1983" y="5103"/>
                    <a:pt x="2063" y="5484"/>
                    <a:pt x="2105" y="5542"/>
                  </a:cubicBezTo>
                  <a:cubicBezTo>
                    <a:pt x="2121" y="5563"/>
                    <a:pt x="2147" y="5573"/>
                    <a:pt x="2174" y="5573"/>
                  </a:cubicBezTo>
                  <a:cubicBezTo>
                    <a:pt x="2253" y="5573"/>
                    <a:pt x="2502" y="5367"/>
                    <a:pt x="2919" y="4955"/>
                  </a:cubicBezTo>
                  <a:cubicBezTo>
                    <a:pt x="3252" y="5410"/>
                    <a:pt x="3469" y="5637"/>
                    <a:pt x="3564" y="5637"/>
                  </a:cubicBezTo>
                  <a:lnTo>
                    <a:pt x="3548" y="5642"/>
                  </a:lnTo>
                  <a:cubicBezTo>
                    <a:pt x="3575" y="5642"/>
                    <a:pt x="3596" y="5632"/>
                    <a:pt x="3612" y="5616"/>
                  </a:cubicBezTo>
                  <a:cubicBezTo>
                    <a:pt x="3691" y="5542"/>
                    <a:pt x="3850" y="5066"/>
                    <a:pt x="3924" y="4854"/>
                  </a:cubicBezTo>
                  <a:cubicBezTo>
                    <a:pt x="4156" y="4902"/>
                    <a:pt x="4400" y="4934"/>
                    <a:pt x="4637" y="4944"/>
                  </a:cubicBezTo>
                  <a:cubicBezTo>
                    <a:pt x="4733" y="4944"/>
                    <a:pt x="4838" y="4939"/>
                    <a:pt x="4870" y="4865"/>
                  </a:cubicBezTo>
                  <a:cubicBezTo>
                    <a:pt x="4939" y="4743"/>
                    <a:pt x="4754" y="4357"/>
                    <a:pt x="4606" y="4093"/>
                  </a:cubicBezTo>
                  <a:cubicBezTo>
                    <a:pt x="4981" y="4024"/>
                    <a:pt x="5520" y="3903"/>
                    <a:pt x="5563" y="3734"/>
                  </a:cubicBezTo>
                  <a:cubicBezTo>
                    <a:pt x="5610" y="3559"/>
                    <a:pt x="5230" y="3258"/>
                    <a:pt x="4949" y="3057"/>
                  </a:cubicBezTo>
                  <a:cubicBezTo>
                    <a:pt x="5690" y="2518"/>
                    <a:pt x="5642" y="2407"/>
                    <a:pt x="5626" y="2364"/>
                  </a:cubicBezTo>
                  <a:cubicBezTo>
                    <a:pt x="5579" y="2253"/>
                    <a:pt x="5177" y="2121"/>
                    <a:pt x="4817" y="2021"/>
                  </a:cubicBezTo>
                  <a:cubicBezTo>
                    <a:pt x="4944" y="1783"/>
                    <a:pt x="5150" y="1376"/>
                    <a:pt x="5150" y="1270"/>
                  </a:cubicBezTo>
                  <a:cubicBezTo>
                    <a:pt x="5150" y="1159"/>
                    <a:pt x="4997" y="1159"/>
                    <a:pt x="4907" y="1159"/>
                  </a:cubicBezTo>
                  <a:cubicBezTo>
                    <a:pt x="4648" y="1169"/>
                    <a:pt x="4384" y="1196"/>
                    <a:pt x="4130" y="1233"/>
                  </a:cubicBezTo>
                  <a:cubicBezTo>
                    <a:pt x="4294" y="524"/>
                    <a:pt x="4204" y="482"/>
                    <a:pt x="4162" y="461"/>
                  </a:cubicBezTo>
                  <a:cubicBezTo>
                    <a:pt x="4146" y="450"/>
                    <a:pt x="4130" y="450"/>
                    <a:pt x="4109" y="450"/>
                  </a:cubicBezTo>
                  <a:cubicBezTo>
                    <a:pt x="3971" y="450"/>
                    <a:pt x="3485" y="704"/>
                    <a:pt x="3279" y="815"/>
                  </a:cubicBezTo>
                  <a:cubicBezTo>
                    <a:pt x="2983" y="49"/>
                    <a:pt x="2909" y="17"/>
                    <a:pt x="2882" y="6"/>
                  </a:cubicBezTo>
                  <a:cubicBezTo>
                    <a:pt x="2872" y="1"/>
                    <a:pt x="286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688225" y="1150175"/>
              <a:ext cx="7425" cy="4400"/>
            </a:xfrm>
            <a:custGeom>
              <a:avLst/>
              <a:gdLst/>
              <a:ahLst/>
              <a:cxnLst/>
              <a:rect l="l" t="t" r="r" b="b"/>
              <a:pathLst>
                <a:path w="297" h="176" extrusionOk="0">
                  <a:moveTo>
                    <a:pt x="1" y="1"/>
                  </a:moveTo>
                  <a:lnTo>
                    <a:pt x="297" y="175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685825" y="1148425"/>
              <a:ext cx="11675" cy="7875"/>
            </a:xfrm>
            <a:custGeom>
              <a:avLst/>
              <a:gdLst/>
              <a:ahLst/>
              <a:cxnLst/>
              <a:rect l="l" t="t" r="r" b="b"/>
              <a:pathLst>
                <a:path w="467" h="315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08"/>
                    <a:pt x="324" y="266"/>
                  </a:cubicBezTo>
                  <a:cubicBezTo>
                    <a:pt x="333" y="295"/>
                    <a:pt x="356" y="315"/>
                    <a:pt x="383" y="315"/>
                  </a:cubicBezTo>
                  <a:cubicBezTo>
                    <a:pt x="386" y="315"/>
                    <a:pt x="389" y="315"/>
                    <a:pt x="393" y="314"/>
                  </a:cubicBezTo>
                  <a:lnTo>
                    <a:pt x="408" y="314"/>
                  </a:lnTo>
                  <a:cubicBezTo>
                    <a:pt x="445" y="303"/>
                    <a:pt x="467" y="266"/>
                    <a:pt x="456" y="229"/>
                  </a:cubicBezTo>
                  <a:cubicBezTo>
                    <a:pt x="408" y="71"/>
                    <a:pt x="160" y="13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8"/>
            <p:cNvSpPr/>
            <p:nvPr/>
          </p:nvSpPr>
          <p:spPr>
            <a:xfrm>
              <a:off x="2693375" y="1163800"/>
              <a:ext cx="7425" cy="4375"/>
            </a:xfrm>
            <a:custGeom>
              <a:avLst/>
              <a:gdLst/>
              <a:ahLst/>
              <a:cxnLst/>
              <a:rect l="l" t="t" r="r" b="b"/>
              <a:pathLst>
                <a:path w="297" h="175" extrusionOk="0">
                  <a:moveTo>
                    <a:pt x="1" y="0"/>
                  </a:moveTo>
                  <a:lnTo>
                    <a:pt x="297" y="175"/>
                  </a:lnTo>
                  <a:cubicBezTo>
                    <a:pt x="260" y="5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8"/>
            <p:cNvSpPr/>
            <p:nvPr/>
          </p:nvSpPr>
          <p:spPr>
            <a:xfrm>
              <a:off x="2691525" y="1162000"/>
              <a:ext cx="11275" cy="7925"/>
            </a:xfrm>
            <a:custGeom>
              <a:avLst/>
              <a:gdLst/>
              <a:ahLst/>
              <a:cxnLst/>
              <a:rect l="l" t="t" r="r" b="b"/>
              <a:pathLst>
                <a:path w="451" h="317" extrusionOk="0">
                  <a:moveTo>
                    <a:pt x="72" y="1"/>
                  </a:moveTo>
                  <a:cubicBezTo>
                    <a:pt x="42" y="1"/>
                    <a:pt x="16" y="21"/>
                    <a:pt x="11" y="57"/>
                  </a:cubicBezTo>
                  <a:cubicBezTo>
                    <a:pt x="1" y="94"/>
                    <a:pt x="27" y="131"/>
                    <a:pt x="64" y="136"/>
                  </a:cubicBezTo>
                  <a:cubicBezTo>
                    <a:pt x="154" y="157"/>
                    <a:pt x="291" y="210"/>
                    <a:pt x="307" y="268"/>
                  </a:cubicBezTo>
                  <a:cubicBezTo>
                    <a:pt x="312" y="296"/>
                    <a:pt x="334" y="316"/>
                    <a:pt x="361" y="316"/>
                  </a:cubicBezTo>
                  <a:cubicBezTo>
                    <a:pt x="364" y="316"/>
                    <a:pt x="368" y="316"/>
                    <a:pt x="371" y="316"/>
                  </a:cubicBezTo>
                  <a:cubicBezTo>
                    <a:pt x="381" y="316"/>
                    <a:pt x="387" y="316"/>
                    <a:pt x="392" y="310"/>
                  </a:cubicBezTo>
                  <a:cubicBezTo>
                    <a:pt x="429" y="300"/>
                    <a:pt x="450" y="263"/>
                    <a:pt x="440" y="226"/>
                  </a:cubicBezTo>
                  <a:cubicBezTo>
                    <a:pt x="392" y="67"/>
                    <a:pt x="143" y="9"/>
                    <a:pt x="91" y="4"/>
                  </a:cubicBez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2708050" y="1163675"/>
              <a:ext cx="6500" cy="5700"/>
            </a:xfrm>
            <a:custGeom>
              <a:avLst/>
              <a:gdLst/>
              <a:ahLst/>
              <a:cxnLst/>
              <a:rect l="l" t="t" r="r" b="b"/>
              <a:pathLst>
                <a:path w="260" h="228" extrusionOk="0">
                  <a:moveTo>
                    <a:pt x="1" y="0"/>
                  </a:moveTo>
                  <a:lnTo>
                    <a:pt x="260" y="227"/>
                  </a:lnTo>
                  <a:cubicBezTo>
                    <a:pt x="244" y="9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2705550" y="1161900"/>
              <a:ext cx="10850" cy="9200"/>
            </a:xfrm>
            <a:custGeom>
              <a:avLst/>
              <a:gdLst/>
              <a:ahLst/>
              <a:cxnLst/>
              <a:rect l="l" t="t" r="r" b="b"/>
              <a:pathLst>
                <a:path w="434" h="368" extrusionOk="0">
                  <a:moveTo>
                    <a:pt x="97" y="1"/>
                  </a:moveTo>
                  <a:cubicBezTo>
                    <a:pt x="31" y="1"/>
                    <a:pt x="1" y="102"/>
                    <a:pt x="79" y="135"/>
                  </a:cubicBezTo>
                  <a:cubicBezTo>
                    <a:pt x="159" y="166"/>
                    <a:pt x="286" y="246"/>
                    <a:pt x="291" y="304"/>
                  </a:cubicBezTo>
                  <a:cubicBezTo>
                    <a:pt x="296" y="341"/>
                    <a:pt x="323" y="367"/>
                    <a:pt x="360" y="367"/>
                  </a:cubicBezTo>
                  <a:lnTo>
                    <a:pt x="370" y="367"/>
                  </a:lnTo>
                  <a:cubicBezTo>
                    <a:pt x="407" y="362"/>
                    <a:pt x="434" y="325"/>
                    <a:pt x="428" y="288"/>
                  </a:cubicBezTo>
                  <a:cubicBezTo>
                    <a:pt x="412" y="124"/>
                    <a:pt x="175" y="24"/>
                    <a:pt x="127" y="8"/>
                  </a:cubicBezTo>
                  <a:cubicBezTo>
                    <a:pt x="116" y="3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2676725" y="1160225"/>
              <a:ext cx="7425" cy="4525"/>
            </a:xfrm>
            <a:custGeom>
              <a:avLst/>
              <a:gdLst/>
              <a:ahLst/>
              <a:cxnLst/>
              <a:rect l="l" t="t" r="r" b="b"/>
              <a:pathLst>
                <a:path w="297" h="181" extrusionOk="0">
                  <a:moveTo>
                    <a:pt x="1" y="1"/>
                  </a:moveTo>
                  <a:lnTo>
                    <a:pt x="297" y="180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674325" y="1158475"/>
              <a:ext cx="11800" cy="8000"/>
            </a:xfrm>
            <a:custGeom>
              <a:avLst/>
              <a:gdLst/>
              <a:ahLst/>
              <a:cxnLst/>
              <a:rect l="l" t="t" r="r" b="b"/>
              <a:pathLst>
                <a:path w="472" h="320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13"/>
                    <a:pt x="324" y="266"/>
                  </a:cubicBezTo>
                  <a:cubicBezTo>
                    <a:pt x="334" y="298"/>
                    <a:pt x="361" y="319"/>
                    <a:pt x="393" y="319"/>
                  </a:cubicBezTo>
                  <a:cubicBezTo>
                    <a:pt x="398" y="314"/>
                    <a:pt x="403" y="314"/>
                    <a:pt x="408" y="314"/>
                  </a:cubicBezTo>
                  <a:cubicBezTo>
                    <a:pt x="451" y="303"/>
                    <a:pt x="472" y="266"/>
                    <a:pt x="456" y="229"/>
                  </a:cubicBezTo>
                  <a:cubicBezTo>
                    <a:pt x="408" y="71"/>
                    <a:pt x="160" y="12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8"/>
            <p:cNvSpPr/>
            <p:nvPr/>
          </p:nvSpPr>
          <p:spPr>
            <a:xfrm>
              <a:off x="2669200" y="1149375"/>
              <a:ext cx="8200" cy="2675"/>
            </a:xfrm>
            <a:custGeom>
              <a:avLst/>
              <a:gdLst/>
              <a:ahLst/>
              <a:cxnLst/>
              <a:rect l="l" t="t" r="r" b="b"/>
              <a:pathLst>
                <a:path w="328" h="107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lnTo>
                    <a:pt x="328" y="107"/>
                  </a:lnTo>
                  <a:cubicBezTo>
                    <a:pt x="274" y="8"/>
                    <a:pt x="7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8"/>
            <p:cNvSpPr/>
            <p:nvPr/>
          </p:nvSpPr>
          <p:spPr>
            <a:xfrm>
              <a:off x="2667350" y="1147675"/>
              <a:ext cx="12050" cy="6100"/>
            </a:xfrm>
            <a:custGeom>
              <a:avLst/>
              <a:gdLst/>
              <a:ahLst/>
              <a:cxnLst/>
              <a:rect l="l" t="t" r="r" b="b"/>
              <a:pathLst>
                <a:path w="482" h="244" extrusionOk="0">
                  <a:moveTo>
                    <a:pt x="74" y="0"/>
                  </a:moveTo>
                  <a:cubicBezTo>
                    <a:pt x="32" y="0"/>
                    <a:pt x="0" y="32"/>
                    <a:pt x="5" y="69"/>
                  </a:cubicBezTo>
                  <a:cubicBezTo>
                    <a:pt x="5" y="106"/>
                    <a:pt x="37" y="138"/>
                    <a:pt x="74" y="138"/>
                  </a:cubicBezTo>
                  <a:cubicBezTo>
                    <a:pt x="82" y="137"/>
                    <a:pt x="91" y="137"/>
                    <a:pt x="99" y="137"/>
                  </a:cubicBezTo>
                  <a:cubicBezTo>
                    <a:pt x="193" y="137"/>
                    <a:pt x="314" y="163"/>
                    <a:pt x="339" y="207"/>
                  </a:cubicBezTo>
                  <a:cubicBezTo>
                    <a:pt x="354" y="228"/>
                    <a:pt x="376" y="244"/>
                    <a:pt x="402" y="244"/>
                  </a:cubicBezTo>
                  <a:cubicBezTo>
                    <a:pt x="413" y="244"/>
                    <a:pt x="423" y="238"/>
                    <a:pt x="434" y="233"/>
                  </a:cubicBezTo>
                  <a:cubicBezTo>
                    <a:pt x="471" y="217"/>
                    <a:pt x="481" y="175"/>
                    <a:pt x="460" y="143"/>
                  </a:cubicBezTo>
                  <a:cubicBezTo>
                    <a:pt x="381" y="0"/>
                    <a:pt x="12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3" name="Google Shape;2143;p38"/>
          <p:cNvSpPr/>
          <p:nvPr/>
        </p:nvSpPr>
        <p:spPr>
          <a:xfrm>
            <a:off x="7710638" y="848904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38"/>
          <p:cNvSpPr/>
          <p:nvPr/>
        </p:nvSpPr>
        <p:spPr>
          <a:xfrm>
            <a:off x="7865213" y="679129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38"/>
          <p:cNvSpPr/>
          <p:nvPr/>
        </p:nvSpPr>
        <p:spPr>
          <a:xfrm>
            <a:off x="8573004" y="3778072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D848BDD-F5D3-4E1C-856C-9E4D8B62216B}"/>
              </a:ext>
            </a:extLst>
          </p:cNvPr>
          <p:cNvSpPr txBox="1"/>
          <p:nvPr/>
        </p:nvSpPr>
        <p:spPr>
          <a:xfrm>
            <a:off x="3947515" y="404658"/>
            <a:ext cx="139580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99DDD79-B124-41CA-A8E4-E4B4C646DCAE}"/>
              </a:ext>
            </a:extLst>
          </p:cNvPr>
          <p:cNvSpPr txBox="1"/>
          <p:nvPr/>
        </p:nvSpPr>
        <p:spPr>
          <a:xfrm>
            <a:off x="1515147" y="936923"/>
            <a:ext cx="456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pSp>
        <p:nvGrpSpPr>
          <p:cNvPr id="83" name="Nhóm 68">
            <a:extLst>
              <a:ext uri="{FF2B5EF4-FFF2-40B4-BE49-F238E27FC236}">
                <a16:creationId xmlns:a16="http://schemas.microsoft.com/office/drawing/2014/main" xmlns="" id="{2C85CB41-4BE7-4AC6-A895-8B643D66AF0D}"/>
              </a:ext>
            </a:extLst>
          </p:cNvPr>
          <p:cNvGrpSpPr/>
          <p:nvPr/>
        </p:nvGrpSpPr>
        <p:grpSpPr>
          <a:xfrm>
            <a:off x="5481018" y="1507888"/>
            <a:ext cx="3682255" cy="2298671"/>
            <a:chOff x="637967" y="1035210"/>
            <a:chExt cx="3682255" cy="2298671"/>
          </a:xfrm>
        </p:grpSpPr>
        <p:sp>
          <p:nvSpPr>
            <p:cNvPr id="84" name="Hộp Văn bản 3">
              <a:extLst>
                <a:ext uri="{FF2B5EF4-FFF2-40B4-BE49-F238E27FC236}">
                  <a16:creationId xmlns:a16="http://schemas.microsoft.com/office/drawing/2014/main" xmlns="" id="{6A8D8A8B-7A27-478A-88AF-1425ACDF3A62}"/>
                </a:ext>
              </a:extLst>
            </p:cNvPr>
            <p:cNvSpPr txBox="1"/>
            <p:nvPr/>
          </p:nvSpPr>
          <p:spPr>
            <a:xfrm>
              <a:off x="2878014" y="1035210"/>
              <a:ext cx="62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Bò</a:t>
              </a:r>
              <a:endParaRPr lang="en-US" sz="2000" dirty="0"/>
            </a:p>
          </p:txBody>
        </p:sp>
        <p:sp>
          <p:nvSpPr>
            <p:cNvPr id="85" name="Hộp Văn bản 4">
              <a:extLst>
                <a:ext uri="{FF2B5EF4-FFF2-40B4-BE49-F238E27FC236}">
                  <a16:creationId xmlns:a16="http://schemas.microsoft.com/office/drawing/2014/main" xmlns="" id="{5BF05D53-908D-4759-A978-66B3FDAFE6FC}"/>
                </a:ext>
              </a:extLst>
            </p:cNvPr>
            <p:cNvSpPr txBox="1"/>
            <p:nvPr/>
          </p:nvSpPr>
          <p:spPr>
            <a:xfrm>
              <a:off x="1354421" y="2428130"/>
              <a:ext cx="972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Bún</a:t>
              </a:r>
              <a:endParaRPr lang="en-US" sz="2000" dirty="0"/>
            </a:p>
          </p:txBody>
        </p:sp>
        <p:sp>
          <p:nvSpPr>
            <p:cNvPr id="86" name="Hộp Văn bản 5">
              <a:extLst>
                <a:ext uri="{FF2B5EF4-FFF2-40B4-BE49-F238E27FC236}">
                  <a16:creationId xmlns:a16="http://schemas.microsoft.com/office/drawing/2014/main" xmlns="" id="{27AAB567-7A67-4DBD-8732-C65E6DED5798}"/>
                </a:ext>
              </a:extLst>
            </p:cNvPr>
            <p:cNvSpPr txBox="1"/>
            <p:nvPr/>
          </p:nvSpPr>
          <p:spPr>
            <a:xfrm>
              <a:off x="1345364" y="1392311"/>
              <a:ext cx="972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Phở</a:t>
              </a:r>
              <a:endParaRPr lang="en-US" sz="2000" dirty="0"/>
            </a:p>
          </p:txBody>
        </p:sp>
        <p:sp>
          <p:nvSpPr>
            <p:cNvPr id="87" name="Hộp Văn bản 6">
              <a:extLst>
                <a:ext uri="{FF2B5EF4-FFF2-40B4-BE49-F238E27FC236}">
                  <a16:creationId xmlns:a16="http://schemas.microsoft.com/office/drawing/2014/main" xmlns="" id="{344EA4D9-C609-4E76-BD4A-0D34170B545E}"/>
                </a:ext>
              </a:extLst>
            </p:cNvPr>
            <p:cNvSpPr txBox="1"/>
            <p:nvPr/>
          </p:nvSpPr>
          <p:spPr>
            <a:xfrm>
              <a:off x="2878014" y="1584726"/>
              <a:ext cx="62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Gà</a:t>
              </a:r>
              <a:endParaRPr lang="en-US" sz="2000" dirty="0"/>
            </a:p>
          </p:txBody>
        </p:sp>
        <p:sp>
          <p:nvSpPr>
            <p:cNvPr id="88" name="Hộp Văn bản 7">
              <a:extLst>
                <a:ext uri="{FF2B5EF4-FFF2-40B4-BE49-F238E27FC236}">
                  <a16:creationId xmlns:a16="http://schemas.microsoft.com/office/drawing/2014/main" xmlns="" id="{1E0F07E7-6439-46ED-BD99-1DEEBD437F34}"/>
                </a:ext>
              </a:extLst>
            </p:cNvPr>
            <p:cNvSpPr txBox="1"/>
            <p:nvPr/>
          </p:nvSpPr>
          <p:spPr>
            <a:xfrm>
              <a:off x="2735115" y="2028738"/>
              <a:ext cx="62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Bò</a:t>
              </a:r>
              <a:endParaRPr lang="en-US" sz="2000" dirty="0"/>
            </a:p>
          </p:txBody>
        </p:sp>
        <p:sp>
          <p:nvSpPr>
            <p:cNvPr id="89" name="Hộp Văn bản 8">
              <a:extLst>
                <a:ext uri="{FF2B5EF4-FFF2-40B4-BE49-F238E27FC236}">
                  <a16:creationId xmlns:a16="http://schemas.microsoft.com/office/drawing/2014/main" xmlns="" id="{8339E800-4CCC-4D26-82C3-34687BD6E09F}"/>
                </a:ext>
              </a:extLst>
            </p:cNvPr>
            <p:cNvSpPr txBox="1"/>
            <p:nvPr/>
          </p:nvSpPr>
          <p:spPr>
            <a:xfrm>
              <a:off x="2694156" y="2395553"/>
              <a:ext cx="1626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Riêu</a:t>
              </a:r>
              <a:r>
                <a:rPr lang="en-US" sz="2000" dirty="0"/>
                <a:t> </a:t>
              </a:r>
              <a:r>
                <a:rPr lang="en-US" sz="2000" dirty="0" err="1"/>
                <a:t>cua</a:t>
              </a:r>
              <a:endParaRPr lang="en-US" sz="2000" dirty="0"/>
            </a:p>
          </p:txBody>
        </p:sp>
        <p:sp>
          <p:nvSpPr>
            <p:cNvPr id="90" name="Hộp Văn bản 9">
              <a:extLst>
                <a:ext uri="{FF2B5EF4-FFF2-40B4-BE49-F238E27FC236}">
                  <a16:creationId xmlns:a16="http://schemas.microsoft.com/office/drawing/2014/main" xmlns="" id="{6B4803E9-BED5-494B-86EF-A5EA29E66514}"/>
                </a:ext>
              </a:extLst>
            </p:cNvPr>
            <p:cNvSpPr txBox="1"/>
            <p:nvPr/>
          </p:nvSpPr>
          <p:spPr>
            <a:xfrm>
              <a:off x="2844432" y="2933771"/>
              <a:ext cx="629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Cá</a:t>
              </a:r>
              <a:endParaRPr lang="en-US" sz="2000" dirty="0"/>
            </a:p>
          </p:txBody>
        </p:sp>
        <p:grpSp>
          <p:nvGrpSpPr>
            <p:cNvPr id="91" name="Nhóm 62">
              <a:extLst>
                <a:ext uri="{FF2B5EF4-FFF2-40B4-BE49-F238E27FC236}">
                  <a16:creationId xmlns:a16="http://schemas.microsoft.com/office/drawing/2014/main" xmlns="" id="{47E7DBAC-0996-4A62-8FA7-64EB52AF709C}"/>
                </a:ext>
              </a:extLst>
            </p:cNvPr>
            <p:cNvGrpSpPr/>
            <p:nvPr/>
          </p:nvGrpSpPr>
          <p:grpSpPr>
            <a:xfrm>
              <a:off x="637967" y="1255834"/>
              <a:ext cx="2240047" cy="1877992"/>
              <a:chOff x="637967" y="1291887"/>
              <a:chExt cx="2240047" cy="1877992"/>
            </a:xfrm>
          </p:grpSpPr>
          <p:cxnSp>
            <p:nvCxnSpPr>
              <p:cNvPr id="92" name="Đường nối Thẳng 11">
                <a:extLst>
                  <a:ext uri="{FF2B5EF4-FFF2-40B4-BE49-F238E27FC236}">
                    <a16:creationId xmlns:a16="http://schemas.microsoft.com/office/drawing/2014/main" xmlns="" id="{3F229F80-DE46-43BB-8CEC-BE43F98C85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8754" y="1291887"/>
                <a:ext cx="865678" cy="29845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Đường nối Thẳng 13">
                <a:extLst>
                  <a:ext uri="{FF2B5EF4-FFF2-40B4-BE49-F238E27FC236}">
                    <a16:creationId xmlns:a16="http://schemas.microsoft.com/office/drawing/2014/main" xmlns="" id="{6E92D6B1-7FB9-4B39-9F81-426E0E13075C}"/>
                  </a:ext>
                </a:extLst>
              </p:cNvPr>
              <p:cNvCxnSpPr>
                <a:cxnSpLocks/>
                <a:endCxn id="87" idx="1"/>
              </p:cNvCxnSpPr>
              <p:nvPr/>
            </p:nvCxnSpPr>
            <p:spPr>
              <a:xfrm>
                <a:off x="1997191" y="1580587"/>
                <a:ext cx="880823" cy="24024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Đường nối Thẳng 17">
                <a:extLst>
                  <a:ext uri="{FF2B5EF4-FFF2-40B4-BE49-F238E27FC236}">
                    <a16:creationId xmlns:a16="http://schemas.microsoft.com/office/drawing/2014/main" xmlns="" id="{406256FA-F09A-4109-895F-B5F7DD2958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0622" y="2293055"/>
                <a:ext cx="651834" cy="32265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Đường nối Thẳng 19">
                <a:extLst>
                  <a:ext uri="{FF2B5EF4-FFF2-40B4-BE49-F238E27FC236}">
                    <a16:creationId xmlns:a16="http://schemas.microsoft.com/office/drawing/2014/main" xmlns="" id="{2FAAED0F-C77E-4607-AA9F-4ECCE07EC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1260" y="2638298"/>
                <a:ext cx="661196" cy="1661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Đường nối Thẳng 21">
                <a:extLst>
                  <a:ext uri="{FF2B5EF4-FFF2-40B4-BE49-F238E27FC236}">
                    <a16:creationId xmlns:a16="http://schemas.microsoft.com/office/drawing/2014/main" xmlns="" id="{DA78F3D1-6716-4702-9996-25FBECC441AF}"/>
                  </a:ext>
                </a:extLst>
              </p:cNvPr>
              <p:cNvCxnSpPr>
                <a:cxnSpLocks/>
                <a:endCxn id="90" idx="1"/>
              </p:cNvCxnSpPr>
              <p:nvPr/>
            </p:nvCxnSpPr>
            <p:spPr>
              <a:xfrm>
                <a:off x="2060622" y="2643825"/>
                <a:ext cx="783810" cy="5260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Đường nối Thẳng 24">
                <a:extLst>
                  <a:ext uri="{FF2B5EF4-FFF2-40B4-BE49-F238E27FC236}">
                    <a16:creationId xmlns:a16="http://schemas.microsoft.com/office/drawing/2014/main" xmlns="" id="{CEFD2745-91C9-4A85-8757-CF8D4EFB2D46}"/>
                  </a:ext>
                </a:extLst>
              </p:cNvPr>
              <p:cNvCxnSpPr>
                <a:cxnSpLocks/>
                <a:endCxn id="86" idx="1"/>
              </p:cNvCxnSpPr>
              <p:nvPr/>
            </p:nvCxnSpPr>
            <p:spPr>
              <a:xfrm flipV="1">
                <a:off x="637967" y="1628419"/>
                <a:ext cx="707397" cy="60781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Đường nối Thẳng 26">
                <a:extLst>
                  <a:ext uri="{FF2B5EF4-FFF2-40B4-BE49-F238E27FC236}">
                    <a16:creationId xmlns:a16="http://schemas.microsoft.com/office/drawing/2014/main" xmlns="" id="{88EE6E6B-B5A6-4195-B3B1-014F4B151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931" y="2225890"/>
                <a:ext cx="760181" cy="40577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1B7F28CE-A159-4382-AA6A-3D6EDDB9498A}"/>
                  </a:ext>
                </a:extLst>
              </p:cNvPr>
              <p:cNvSpPr txBox="1"/>
              <p:nvPr/>
            </p:nvSpPr>
            <p:spPr>
              <a:xfrm>
                <a:off x="997829" y="1518795"/>
                <a:ext cx="488648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Theo 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cộng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món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2+3=5</m:t>
                      </m:r>
                      <m:r>
                        <m:rPr>
                          <m:nor/>
                        </m:rPr>
                        <a:rPr lang="en-US" sz="2000" i="1"/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/>
                        <m:t>á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i="1"/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B7F28CE-A159-4382-AA6A-3D6EDDB94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29" y="1518795"/>
                <a:ext cx="4886481" cy="1477328"/>
              </a:xfrm>
              <a:prstGeom prst="rect">
                <a:avLst/>
              </a:prstGeom>
              <a:blipFill>
                <a:blip r:embed="rId4"/>
                <a:stretch>
                  <a:fillRect l="-1373" r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8ABFAB9-DA95-4D36-AC9D-F5838AFD98B7}"/>
              </a:ext>
            </a:extLst>
          </p:cNvPr>
          <p:cNvSpPr txBox="1"/>
          <p:nvPr/>
        </p:nvSpPr>
        <p:spPr>
          <a:xfrm>
            <a:off x="1017203" y="3322339"/>
            <a:ext cx="6132248" cy="1427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 ý: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Áp dụng quy tắc cộng cho một công việc có nhiều phương án khi các phương án đó phải rời nhau, không phụ thuộc vào nhau (độc lập với nhau).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99" grpId="0"/>
      <p:bldP spid="1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823;p34">
            <a:extLst>
              <a:ext uri="{FF2B5EF4-FFF2-40B4-BE49-F238E27FC236}">
                <a16:creationId xmlns:a16="http://schemas.microsoft.com/office/drawing/2014/main" xmlns="" id="{A6C038DC-AE4E-4145-B701-D9BF0B9A55FE}"/>
              </a:ext>
            </a:extLst>
          </p:cNvPr>
          <p:cNvSpPr/>
          <p:nvPr/>
        </p:nvSpPr>
        <p:spPr>
          <a:xfrm>
            <a:off x="8207497" y="892585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824;p34">
            <a:extLst>
              <a:ext uri="{FF2B5EF4-FFF2-40B4-BE49-F238E27FC236}">
                <a16:creationId xmlns:a16="http://schemas.microsoft.com/office/drawing/2014/main" xmlns="" id="{99B24C3B-4D2D-45AB-882B-3D6EB363ED22}"/>
              </a:ext>
            </a:extLst>
          </p:cNvPr>
          <p:cNvSpPr/>
          <p:nvPr/>
        </p:nvSpPr>
        <p:spPr>
          <a:xfrm>
            <a:off x="8207509" y="539500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825;p34">
            <a:extLst>
              <a:ext uri="{FF2B5EF4-FFF2-40B4-BE49-F238E27FC236}">
                <a16:creationId xmlns:a16="http://schemas.microsoft.com/office/drawing/2014/main" xmlns="" id="{68F19C77-52AF-455E-A708-D0C4026C1E23}"/>
              </a:ext>
            </a:extLst>
          </p:cNvPr>
          <p:cNvSpPr/>
          <p:nvPr/>
        </p:nvSpPr>
        <p:spPr>
          <a:xfrm rot="5400000">
            <a:off x="6761206" y="640261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826;p34">
            <a:extLst>
              <a:ext uri="{FF2B5EF4-FFF2-40B4-BE49-F238E27FC236}">
                <a16:creationId xmlns:a16="http://schemas.microsoft.com/office/drawing/2014/main" xmlns="" id="{5BAC2E8B-C8E4-4A08-8F2E-B38BED936790}"/>
              </a:ext>
            </a:extLst>
          </p:cNvPr>
          <p:cNvSpPr/>
          <p:nvPr/>
        </p:nvSpPr>
        <p:spPr>
          <a:xfrm rot="5400000">
            <a:off x="1151519" y="539493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827;p34">
            <a:extLst>
              <a:ext uri="{FF2B5EF4-FFF2-40B4-BE49-F238E27FC236}">
                <a16:creationId xmlns:a16="http://schemas.microsoft.com/office/drawing/2014/main" xmlns="" id="{8F03A0E0-FAA5-417A-B690-F3DC0229CD70}"/>
              </a:ext>
            </a:extLst>
          </p:cNvPr>
          <p:cNvSpPr/>
          <p:nvPr/>
        </p:nvSpPr>
        <p:spPr>
          <a:xfrm>
            <a:off x="180773" y="1066487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828;p34">
            <a:extLst>
              <a:ext uri="{FF2B5EF4-FFF2-40B4-BE49-F238E27FC236}">
                <a16:creationId xmlns:a16="http://schemas.microsoft.com/office/drawing/2014/main" xmlns="" id="{4F9E7F55-35B0-4098-B314-5DCE1E35C49E}"/>
              </a:ext>
            </a:extLst>
          </p:cNvPr>
          <p:cNvGrpSpPr/>
          <p:nvPr/>
        </p:nvGrpSpPr>
        <p:grpSpPr>
          <a:xfrm>
            <a:off x="7472663" y="240234"/>
            <a:ext cx="342026" cy="339201"/>
            <a:chOff x="2614200" y="1106950"/>
            <a:chExt cx="142250" cy="141075"/>
          </a:xfrm>
        </p:grpSpPr>
        <p:sp>
          <p:nvSpPr>
            <p:cNvPr id="25" name="Google Shape;1829;p34">
              <a:extLst>
                <a:ext uri="{FF2B5EF4-FFF2-40B4-BE49-F238E27FC236}">
                  <a16:creationId xmlns:a16="http://schemas.microsoft.com/office/drawing/2014/main" xmlns="" id="{3AD37BE0-CC55-4B8A-8796-D92D6935FEFC}"/>
                </a:ext>
              </a:extLst>
            </p:cNvPr>
            <p:cNvSpPr/>
            <p:nvPr/>
          </p:nvSpPr>
          <p:spPr>
            <a:xfrm>
              <a:off x="2614200" y="1106950"/>
              <a:ext cx="142250" cy="141075"/>
            </a:xfrm>
            <a:custGeom>
              <a:avLst/>
              <a:gdLst/>
              <a:ahLst/>
              <a:cxnLst/>
              <a:rect l="l" t="t" r="r" b="b"/>
              <a:pathLst>
                <a:path w="5690" h="5643" extrusionOk="0">
                  <a:moveTo>
                    <a:pt x="2861" y="170"/>
                  </a:moveTo>
                  <a:cubicBezTo>
                    <a:pt x="2988" y="419"/>
                    <a:pt x="3099" y="667"/>
                    <a:pt x="3194" y="926"/>
                  </a:cubicBezTo>
                  <a:cubicBezTo>
                    <a:pt x="3205" y="956"/>
                    <a:pt x="3232" y="973"/>
                    <a:pt x="3258" y="973"/>
                  </a:cubicBezTo>
                  <a:cubicBezTo>
                    <a:pt x="3269" y="973"/>
                    <a:pt x="3280" y="970"/>
                    <a:pt x="3289" y="963"/>
                  </a:cubicBezTo>
                  <a:cubicBezTo>
                    <a:pt x="3570" y="810"/>
                    <a:pt x="3992" y="598"/>
                    <a:pt x="4103" y="577"/>
                  </a:cubicBezTo>
                  <a:lnTo>
                    <a:pt x="4103" y="577"/>
                  </a:lnTo>
                  <a:cubicBezTo>
                    <a:pt x="4119" y="672"/>
                    <a:pt x="4056" y="1011"/>
                    <a:pt x="3987" y="1291"/>
                  </a:cubicBezTo>
                  <a:cubicBezTo>
                    <a:pt x="3977" y="1312"/>
                    <a:pt x="3987" y="1339"/>
                    <a:pt x="4003" y="1354"/>
                  </a:cubicBezTo>
                  <a:cubicBezTo>
                    <a:pt x="4019" y="1376"/>
                    <a:pt x="4040" y="1381"/>
                    <a:pt x="4061" y="1381"/>
                  </a:cubicBezTo>
                  <a:cubicBezTo>
                    <a:pt x="4347" y="1333"/>
                    <a:pt x="4632" y="1307"/>
                    <a:pt x="4923" y="1296"/>
                  </a:cubicBezTo>
                  <a:lnTo>
                    <a:pt x="5018" y="1296"/>
                  </a:lnTo>
                  <a:cubicBezTo>
                    <a:pt x="4918" y="1550"/>
                    <a:pt x="4807" y="1788"/>
                    <a:pt x="4674" y="2026"/>
                  </a:cubicBezTo>
                  <a:cubicBezTo>
                    <a:pt x="4659" y="2063"/>
                    <a:pt x="4674" y="2110"/>
                    <a:pt x="4717" y="2126"/>
                  </a:cubicBezTo>
                  <a:cubicBezTo>
                    <a:pt x="5050" y="2216"/>
                    <a:pt x="5431" y="2343"/>
                    <a:pt x="5505" y="2401"/>
                  </a:cubicBezTo>
                  <a:cubicBezTo>
                    <a:pt x="5452" y="2496"/>
                    <a:pt x="5113" y="2777"/>
                    <a:pt x="4807" y="2999"/>
                  </a:cubicBezTo>
                  <a:cubicBezTo>
                    <a:pt x="4786" y="3009"/>
                    <a:pt x="4775" y="3036"/>
                    <a:pt x="4775" y="3057"/>
                  </a:cubicBezTo>
                  <a:cubicBezTo>
                    <a:pt x="4775" y="3078"/>
                    <a:pt x="4791" y="3099"/>
                    <a:pt x="4807" y="3115"/>
                  </a:cubicBezTo>
                  <a:cubicBezTo>
                    <a:pt x="5156" y="3348"/>
                    <a:pt x="5452" y="3617"/>
                    <a:pt x="5452" y="3691"/>
                  </a:cubicBezTo>
                  <a:cubicBezTo>
                    <a:pt x="5415" y="3765"/>
                    <a:pt x="4981" y="3892"/>
                    <a:pt x="4511" y="3966"/>
                  </a:cubicBezTo>
                  <a:cubicBezTo>
                    <a:pt x="4484" y="3971"/>
                    <a:pt x="4468" y="3987"/>
                    <a:pt x="4458" y="4008"/>
                  </a:cubicBezTo>
                  <a:cubicBezTo>
                    <a:pt x="4447" y="4024"/>
                    <a:pt x="4447" y="4051"/>
                    <a:pt x="4458" y="4072"/>
                  </a:cubicBezTo>
                  <a:cubicBezTo>
                    <a:pt x="4616" y="4357"/>
                    <a:pt x="4775" y="4706"/>
                    <a:pt x="4770" y="4796"/>
                  </a:cubicBezTo>
                  <a:cubicBezTo>
                    <a:pt x="4733" y="4807"/>
                    <a:pt x="4696" y="4807"/>
                    <a:pt x="4659" y="4807"/>
                  </a:cubicBezTo>
                  <a:cubicBezTo>
                    <a:pt x="4394" y="4807"/>
                    <a:pt x="3913" y="4701"/>
                    <a:pt x="3908" y="4701"/>
                  </a:cubicBezTo>
                  <a:cubicBezTo>
                    <a:pt x="3905" y="4701"/>
                    <a:pt x="3901" y="4700"/>
                    <a:pt x="3898" y="4700"/>
                  </a:cubicBezTo>
                  <a:cubicBezTo>
                    <a:pt x="3869" y="4700"/>
                    <a:pt x="3838" y="4720"/>
                    <a:pt x="3829" y="4749"/>
                  </a:cubicBezTo>
                  <a:cubicBezTo>
                    <a:pt x="3749" y="5002"/>
                    <a:pt x="3654" y="5246"/>
                    <a:pt x="3548" y="5489"/>
                  </a:cubicBezTo>
                  <a:cubicBezTo>
                    <a:pt x="3448" y="5415"/>
                    <a:pt x="3189" y="5092"/>
                    <a:pt x="2983" y="4807"/>
                  </a:cubicBezTo>
                  <a:cubicBezTo>
                    <a:pt x="2967" y="4791"/>
                    <a:pt x="2951" y="4780"/>
                    <a:pt x="2930" y="4780"/>
                  </a:cubicBezTo>
                  <a:lnTo>
                    <a:pt x="2925" y="4780"/>
                  </a:lnTo>
                  <a:cubicBezTo>
                    <a:pt x="2921" y="4779"/>
                    <a:pt x="2916" y="4778"/>
                    <a:pt x="2912" y="4778"/>
                  </a:cubicBezTo>
                  <a:cubicBezTo>
                    <a:pt x="2898" y="4778"/>
                    <a:pt x="2884" y="4784"/>
                    <a:pt x="2872" y="4796"/>
                  </a:cubicBezTo>
                  <a:cubicBezTo>
                    <a:pt x="2660" y="5013"/>
                    <a:pt x="2438" y="5219"/>
                    <a:pt x="2200" y="5415"/>
                  </a:cubicBezTo>
                  <a:cubicBezTo>
                    <a:pt x="2163" y="5293"/>
                    <a:pt x="2105" y="4992"/>
                    <a:pt x="2057" y="4722"/>
                  </a:cubicBezTo>
                  <a:cubicBezTo>
                    <a:pt x="2052" y="4701"/>
                    <a:pt x="2042" y="4685"/>
                    <a:pt x="2020" y="4675"/>
                  </a:cubicBezTo>
                  <a:cubicBezTo>
                    <a:pt x="2011" y="4668"/>
                    <a:pt x="1999" y="4664"/>
                    <a:pt x="1986" y="4664"/>
                  </a:cubicBezTo>
                  <a:cubicBezTo>
                    <a:pt x="1978" y="4664"/>
                    <a:pt x="1970" y="4665"/>
                    <a:pt x="1962" y="4669"/>
                  </a:cubicBezTo>
                  <a:cubicBezTo>
                    <a:pt x="1666" y="4786"/>
                    <a:pt x="1169" y="4971"/>
                    <a:pt x="989" y="5002"/>
                  </a:cubicBezTo>
                  <a:cubicBezTo>
                    <a:pt x="1016" y="4854"/>
                    <a:pt x="1111" y="4474"/>
                    <a:pt x="1212" y="4130"/>
                  </a:cubicBezTo>
                  <a:cubicBezTo>
                    <a:pt x="1217" y="4109"/>
                    <a:pt x="1217" y="4093"/>
                    <a:pt x="1206" y="4077"/>
                  </a:cubicBezTo>
                  <a:cubicBezTo>
                    <a:pt x="1196" y="4061"/>
                    <a:pt x="1180" y="4046"/>
                    <a:pt x="1164" y="4046"/>
                  </a:cubicBezTo>
                  <a:cubicBezTo>
                    <a:pt x="799" y="3956"/>
                    <a:pt x="376" y="3829"/>
                    <a:pt x="265" y="3765"/>
                  </a:cubicBezTo>
                  <a:cubicBezTo>
                    <a:pt x="344" y="3670"/>
                    <a:pt x="651" y="3416"/>
                    <a:pt x="926" y="3215"/>
                  </a:cubicBezTo>
                  <a:cubicBezTo>
                    <a:pt x="947" y="3200"/>
                    <a:pt x="952" y="3178"/>
                    <a:pt x="952" y="3157"/>
                  </a:cubicBezTo>
                  <a:cubicBezTo>
                    <a:pt x="952" y="3131"/>
                    <a:pt x="942" y="3110"/>
                    <a:pt x="921" y="3099"/>
                  </a:cubicBezTo>
                  <a:cubicBezTo>
                    <a:pt x="519" y="2872"/>
                    <a:pt x="175" y="2597"/>
                    <a:pt x="175" y="2518"/>
                  </a:cubicBezTo>
                  <a:cubicBezTo>
                    <a:pt x="186" y="2444"/>
                    <a:pt x="572" y="2296"/>
                    <a:pt x="979" y="2200"/>
                  </a:cubicBezTo>
                  <a:cubicBezTo>
                    <a:pt x="1000" y="2195"/>
                    <a:pt x="1016" y="2179"/>
                    <a:pt x="1026" y="2163"/>
                  </a:cubicBezTo>
                  <a:cubicBezTo>
                    <a:pt x="1037" y="2142"/>
                    <a:pt x="1037" y="2121"/>
                    <a:pt x="1026" y="2100"/>
                  </a:cubicBezTo>
                  <a:cubicBezTo>
                    <a:pt x="873" y="1825"/>
                    <a:pt x="736" y="1539"/>
                    <a:pt x="619" y="1249"/>
                  </a:cubicBezTo>
                  <a:lnTo>
                    <a:pt x="619" y="1249"/>
                  </a:lnTo>
                  <a:cubicBezTo>
                    <a:pt x="900" y="1291"/>
                    <a:pt x="1185" y="1349"/>
                    <a:pt x="1460" y="1423"/>
                  </a:cubicBezTo>
                  <a:cubicBezTo>
                    <a:pt x="1465" y="1424"/>
                    <a:pt x="1471" y="1425"/>
                    <a:pt x="1476" y="1425"/>
                  </a:cubicBezTo>
                  <a:cubicBezTo>
                    <a:pt x="1491" y="1425"/>
                    <a:pt x="1506" y="1419"/>
                    <a:pt x="1518" y="1407"/>
                  </a:cubicBezTo>
                  <a:cubicBezTo>
                    <a:pt x="1539" y="1397"/>
                    <a:pt x="1545" y="1376"/>
                    <a:pt x="1550" y="1354"/>
                  </a:cubicBezTo>
                  <a:cubicBezTo>
                    <a:pt x="1555" y="1053"/>
                    <a:pt x="1576" y="746"/>
                    <a:pt x="1613" y="445"/>
                  </a:cubicBezTo>
                  <a:cubicBezTo>
                    <a:pt x="1751" y="514"/>
                    <a:pt x="2142" y="762"/>
                    <a:pt x="2486" y="990"/>
                  </a:cubicBezTo>
                  <a:cubicBezTo>
                    <a:pt x="2499" y="1000"/>
                    <a:pt x="2513" y="1003"/>
                    <a:pt x="2526" y="1003"/>
                  </a:cubicBezTo>
                  <a:cubicBezTo>
                    <a:pt x="2534" y="1003"/>
                    <a:pt x="2541" y="1002"/>
                    <a:pt x="2549" y="1000"/>
                  </a:cubicBezTo>
                  <a:cubicBezTo>
                    <a:pt x="2570" y="990"/>
                    <a:pt x="2586" y="974"/>
                    <a:pt x="2591" y="953"/>
                  </a:cubicBezTo>
                  <a:cubicBezTo>
                    <a:pt x="2665" y="688"/>
                    <a:pt x="2755" y="424"/>
                    <a:pt x="2861" y="170"/>
                  </a:cubicBezTo>
                  <a:close/>
                  <a:moveTo>
                    <a:pt x="2856" y="1"/>
                  </a:moveTo>
                  <a:cubicBezTo>
                    <a:pt x="2803" y="1"/>
                    <a:pt x="2724" y="1"/>
                    <a:pt x="2475" y="831"/>
                  </a:cubicBezTo>
                  <a:cubicBezTo>
                    <a:pt x="1941" y="477"/>
                    <a:pt x="1634" y="297"/>
                    <a:pt x="1566" y="297"/>
                  </a:cubicBezTo>
                  <a:lnTo>
                    <a:pt x="1550" y="297"/>
                  </a:lnTo>
                  <a:cubicBezTo>
                    <a:pt x="1497" y="313"/>
                    <a:pt x="1439" y="323"/>
                    <a:pt x="1407" y="1275"/>
                  </a:cubicBezTo>
                  <a:cubicBezTo>
                    <a:pt x="1212" y="1228"/>
                    <a:pt x="730" y="1111"/>
                    <a:pt x="577" y="1111"/>
                  </a:cubicBezTo>
                  <a:cubicBezTo>
                    <a:pt x="551" y="1111"/>
                    <a:pt x="519" y="1117"/>
                    <a:pt x="498" y="1132"/>
                  </a:cubicBezTo>
                  <a:cubicBezTo>
                    <a:pt x="450" y="1169"/>
                    <a:pt x="392" y="1212"/>
                    <a:pt x="857" y="2095"/>
                  </a:cubicBezTo>
                  <a:cubicBezTo>
                    <a:pt x="561" y="2163"/>
                    <a:pt x="64" y="2311"/>
                    <a:pt x="33" y="2502"/>
                  </a:cubicBezTo>
                  <a:cubicBezTo>
                    <a:pt x="1" y="2692"/>
                    <a:pt x="471" y="3004"/>
                    <a:pt x="757" y="3173"/>
                  </a:cubicBezTo>
                  <a:cubicBezTo>
                    <a:pt x="91" y="3675"/>
                    <a:pt x="107" y="3760"/>
                    <a:pt x="112" y="3802"/>
                  </a:cubicBezTo>
                  <a:cubicBezTo>
                    <a:pt x="117" y="3845"/>
                    <a:pt x="133" y="3934"/>
                    <a:pt x="1058" y="4167"/>
                  </a:cubicBezTo>
                  <a:cubicBezTo>
                    <a:pt x="974" y="4453"/>
                    <a:pt x="831" y="4987"/>
                    <a:pt x="841" y="5076"/>
                  </a:cubicBezTo>
                  <a:cubicBezTo>
                    <a:pt x="847" y="5092"/>
                    <a:pt x="863" y="5150"/>
                    <a:pt x="947" y="5150"/>
                  </a:cubicBezTo>
                  <a:cubicBezTo>
                    <a:pt x="1111" y="5150"/>
                    <a:pt x="1709" y="4923"/>
                    <a:pt x="1936" y="4833"/>
                  </a:cubicBezTo>
                  <a:cubicBezTo>
                    <a:pt x="1983" y="5103"/>
                    <a:pt x="2063" y="5484"/>
                    <a:pt x="2105" y="5542"/>
                  </a:cubicBezTo>
                  <a:cubicBezTo>
                    <a:pt x="2121" y="5563"/>
                    <a:pt x="2147" y="5573"/>
                    <a:pt x="2174" y="5573"/>
                  </a:cubicBezTo>
                  <a:cubicBezTo>
                    <a:pt x="2253" y="5573"/>
                    <a:pt x="2502" y="5367"/>
                    <a:pt x="2919" y="4955"/>
                  </a:cubicBezTo>
                  <a:cubicBezTo>
                    <a:pt x="3252" y="5410"/>
                    <a:pt x="3469" y="5637"/>
                    <a:pt x="3564" y="5637"/>
                  </a:cubicBezTo>
                  <a:lnTo>
                    <a:pt x="3548" y="5642"/>
                  </a:lnTo>
                  <a:cubicBezTo>
                    <a:pt x="3575" y="5642"/>
                    <a:pt x="3596" y="5632"/>
                    <a:pt x="3612" y="5616"/>
                  </a:cubicBezTo>
                  <a:cubicBezTo>
                    <a:pt x="3691" y="5542"/>
                    <a:pt x="3850" y="5066"/>
                    <a:pt x="3924" y="4854"/>
                  </a:cubicBezTo>
                  <a:cubicBezTo>
                    <a:pt x="4156" y="4902"/>
                    <a:pt x="4400" y="4934"/>
                    <a:pt x="4637" y="4944"/>
                  </a:cubicBezTo>
                  <a:cubicBezTo>
                    <a:pt x="4733" y="4944"/>
                    <a:pt x="4838" y="4939"/>
                    <a:pt x="4870" y="4865"/>
                  </a:cubicBezTo>
                  <a:cubicBezTo>
                    <a:pt x="4939" y="4743"/>
                    <a:pt x="4754" y="4357"/>
                    <a:pt x="4606" y="4093"/>
                  </a:cubicBezTo>
                  <a:cubicBezTo>
                    <a:pt x="4981" y="4024"/>
                    <a:pt x="5520" y="3903"/>
                    <a:pt x="5563" y="3734"/>
                  </a:cubicBezTo>
                  <a:cubicBezTo>
                    <a:pt x="5610" y="3559"/>
                    <a:pt x="5230" y="3258"/>
                    <a:pt x="4949" y="3057"/>
                  </a:cubicBezTo>
                  <a:cubicBezTo>
                    <a:pt x="5690" y="2518"/>
                    <a:pt x="5642" y="2407"/>
                    <a:pt x="5626" y="2364"/>
                  </a:cubicBezTo>
                  <a:cubicBezTo>
                    <a:pt x="5579" y="2253"/>
                    <a:pt x="5177" y="2121"/>
                    <a:pt x="4817" y="2021"/>
                  </a:cubicBezTo>
                  <a:cubicBezTo>
                    <a:pt x="4944" y="1783"/>
                    <a:pt x="5150" y="1376"/>
                    <a:pt x="5150" y="1270"/>
                  </a:cubicBezTo>
                  <a:cubicBezTo>
                    <a:pt x="5150" y="1159"/>
                    <a:pt x="4997" y="1159"/>
                    <a:pt x="4907" y="1159"/>
                  </a:cubicBezTo>
                  <a:cubicBezTo>
                    <a:pt x="4648" y="1169"/>
                    <a:pt x="4384" y="1196"/>
                    <a:pt x="4130" y="1233"/>
                  </a:cubicBezTo>
                  <a:cubicBezTo>
                    <a:pt x="4294" y="524"/>
                    <a:pt x="4204" y="482"/>
                    <a:pt x="4162" y="461"/>
                  </a:cubicBezTo>
                  <a:cubicBezTo>
                    <a:pt x="4146" y="450"/>
                    <a:pt x="4130" y="450"/>
                    <a:pt x="4109" y="450"/>
                  </a:cubicBezTo>
                  <a:cubicBezTo>
                    <a:pt x="3971" y="450"/>
                    <a:pt x="3485" y="704"/>
                    <a:pt x="3279" y="815"/>
                  </a:cubicBezTo>
                  <a:cubicBezTo>
                    <a:pt x="2983" y="49"/>
                    <a:pt x="2909" y="17"/>
                    <a:pt x="2882" y="6"/>
                  </a:cubicBezTo>
                  <a:cubicBezTo>
                    <a:pt x="2872" y="1"/>
                    <a:pt x="286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30;p34">
              <a:extLst>
                <a:ext uri="{FF2B5EF4-FFF2-40B4-BE49-F238E27FC236}">
                  <a16:creationId xmlns:a16="http://schemas.microsoft.com/office/drawing/2014/main" xmlns="" id="{DF190707-5827-47FF-8BB4-7E4313A1BFA8}"/>
                </a:ext>
              </a:extLst>
            </p:cNvPr>
            <p:cNvSpPr/>
            <p:nvPr/>
          </p:nvSpPr>
          <p:spPr>
            <a:xfrm>
              <a:off x="2688225" y="1150175"/>
              <a:ext cx="7425" cy="4400"/>
            </a:xfrm>
            <a:custGeom>
              <a:avLst/>
              <a:gdLst/>
              <a:ahLst/>
              <a:cxnLst/>
              <a:rect l="l" t="t" r="r" b="b"/>
              <a:pathLst>
                <a:path w="297" h="176" extrusionOk="0">
                  <a:moveTo>
                    <a:pt x="1" y="1"/>
                  </a:moveTo>
                  <a:lnTo>
                    <a:pt x="297" y="175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31;p34">
              <a:extLst>
                <a:ext uri="{FF2B5EF4-FFF2-40B4-BE49-F238E27FC236}">
                  <a16:creationId xmlns:a16="http://schemas.microsoft.com/office/drawing/2014/main" xmlns="" id="{18127CCA-320D-4E29-AD91-68AB7EA2452D}"/>
                </a:ext>
              </a:extLst>
            </p:cNvPr>
            <p:cNvSpPr/>
            <p:nvPr/>
          </p:nvSpPr>
          <p:spPr>
            <a:xfrm>
              <a:off x="2685825" y="1148425"/>
              <a:ext cx="11675" cy="7875"/>
            </a:xfrm>
            <a:custGeom>
              <a:avLst/>
              <a:gdLst/>
              <a:ahLst/>
              <a:cxnLst/>
              <a:rect l="l" t="t" r="r" b="b"/>
              <a:pathLst>
                <a:path w="467" h="315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08"/>
                    <a:pt x="324" y="266"/>
                  </a:cubicBezTo>
                  <a:cubicBezTo>
                    <a:pt x="333" y="295"/>
                    <a:pt x="356" y="315"/>
                    <a:pt x="383" y="315"/>
                  </a:cubicBezTo>
                  <a:cubicBezTo>
                    <a:pt x="386" y="315"/>
                    <a:pt x="389" y="315"/>
                    <a:pt x="393" y="314"/>
                  </a:cubicBezTo>
                  <a:lnTo>
                    <a:pt x="408" y="314"/>
                  </a:lnTo>
                  <a:cubicBezTo>
                    <a:pt x="445" y="303"/>
                    <a:pt x="467" y="266"/>
                    <a:pt x="456" y="229"/>
                  </a:cubicBezTo>
                  <a:cubicBezTo>
                    <a:pt x="408" y="71"/>
                    <a:pt x="160" y="13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32;p34">
              <a:extLst>
                <a:ext uri="{FF2B5EF4-FFF2-40B4-BE49-F238E27FC236}">
                  <a16:creationId xmlns:a16="http://schemas.microsoft.com/office/drawing/2014/main" xmlns="" id="{C52BC33B-7E16-4AEA-98E1-A22F91092AE6}"/>
                </a:ext>
              </a:extLst>
            </p:cNvPr>
            <p:cNvSpPr/>
            <p:nvPr/>
          </p:nvSpPr>
          <p:spPr>
            <a:xfrm>
              <a:off x="2693375" y="1163800"/>
              <a:ext cx="7425" cy="4375"/>
            </a:xfrm>
            <a:custGeom>
              <a:avLst/>
              <a:gdLst/>
              <a:ahLst/>
              <a:cxnLst/>
              <a:rect l="l" t="t" r="r" b="b"/>
              <a:pathLst>
                <a:path w="297" h="175" extrusionOk="0">
                  <a:moveTo>
                    <a:pt x="1" y="0"/>
                  </a:moveTo>
                  <a:lnTo>
                    <a:pt x="297" y="175"/>
                  </a:lnTo>
                  <a:cubicBezTo>
                    <a:pt x="260" y="5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33;p34">
              <a:extLst>
                <a:ext uri="{FF2B5EF4-FFF2-40B4-BE49-F238E27FC236}">
                  <a16:creationId xmlns:a16="http://schemas.microsoft.com/office/drawing/2014/main" xmlns="" id="{020574C5-3B2D-4F56-B6D1-314754698D1D}"/>
                </a:ext>
              </a:extLst>
            </p:cNvPr>
            <p:cNvSpPr/>
            <p:nvPr/>
          </p:nvSpPr>
          <p:spPr>
            <a:xfrm>
              <a:off x="2691525" y="1162000"/>
              <a:ext cx="11275" cy="7925"/>
            </a:xfrm>
            <a:custGeom>
              <a:avLst/>
              <a:gdLst/>
              <a:ahLst/>
              <a:cxnLst/>
              <a:rect l="l" t="t" r="r" b="b"/>
              <a:pathLst>
                <a:path w="451" h="317" extrusionOk="0">
                  <a:moveTo>
                    <a:pt x="72" y="1"/>
                  </a:moveTo>
                  <a:cubicBezTo>
                    <a:pt x="42" y="1"/>
                    <a:pt x="16" y="21"/>
                    <a:pt x="11" y="57"/>
                  </a:cubicBezTo>
                  <a:cubicBezTo>
                    <a:pt x="1" y="94"/>
                    <a:pt x="27" y="131"/>
                    <a:pt x="64" y="136"/>
                  </a:cubicBezTo>
                  <a:cubicBezTo>
                    <a:pt x="154" y="157"/>
                    <a:pt x="291" y="210"/>
                    <a:pt x="307" y="268"/>
                  </a:cubicBezTo>
                  <a:cubicBezTo>
                    <a:pt x="312" y="296"/>
                    <a:pt x="334" y="316"/>
                    <a:pt x="361" y="316"/>
                  </a:cubicBezTo>
                  <a:cubicBezTo>
                    <a:pt x="364" y="316"/>
                    <a:pt x="368" y="316"/>
                    <a:pt x="371" y="316"/>
                  </a:cubicBezTo>
                  <a:cubicBezTo>
                    <a:pt x="381" y="316"/>
                    <a:pt x="387" y="316"/>
                    <a:pt x="392" y="310"/>
                  </a:cubicBezTo>
                  <a:cubicBezTo>
                    <a:pt x="429" y="300"/>
                    <a:pt x="450" y="263"/>
                    <a:pt x="440" y="226"/>
                  </a:cubicBezTo>
                  <a:cubicBezTo>
                    <a:pt x="392" y="67"/>
                    <a:pt x="143" y="9"/>
                    <a:pt x="91" y="4"/>
                  </a:cubicBez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34;p34">
              <a:extLst>
                <a:ext uri="{FF2B5EF4-FFF2-40B4-BE49-F238E27FC236}">
                  <a16:creationId xmlns:a16="http://schemas.microsoft.com/office/drawing/2014/main" xmlns="" id="{20A3CA27-6453-4896-BD27-7246A66CCD33}"/>
                </a:ext>
              </a:extLst>
            </p:cNvPr>
            <p:cNvSpPr/>
            <p:nvPr/>
          </p:nvSpPr>
          <p:spPr>
            <a:xfrm>
              <a:off x="2708050" y="1163675"/>
              <a:ext cx="6500" cy="5700"/>
            </a:xfrm>
            <a:custGeom>
              <a:avLst/>
              <a:gdLst/>
              <a:ahLst/>
              <a:cxnLst/>
              <a:rect l="l" t="t" r="r" b="b"/>
              <a:pathLst>
                <a:path w="260" h="228" extrusionOk="0">
                  <a:moveTo>
                    <a:pt x="1" y="0"/>
                  </a:moveTo>
                  <a:lnTo>
                    <a:pt x="260" y="227"/>
                  </a:lnTo>
                  <a:cubicBezTo>
                    <a:pt x="244" y="9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35;p34">
              <a:extLst>
                <a:ext uri="{FF2B5EF4-FFF2-40B4-BE49-F238E27FC236}">
                  <a16:creationId xmlns:a16="http://schemas.microsoft.com/office/drawing/2014/main" xmlns="" id="{5D868176-6BB0-4ACA-9D20-5085B8D3B75C}"/>
                </a:ext>
              </a:extLst>
            </p:cNvPr>
            <p:cNvSpPr/>
            <p:nvPr/>
          </p:nvSpPr>
          <p:spPr>
            <a:xfrm>
              <a:off x="2705550" y="1161900"/>
              <a:ext cx="10850" cy="9200"/>
            </a:xfrm>
            <a:custGeom>
              <a:avLst/>
              <a:gdLst/>
              <a:ahLst/>
              <a:cxnLst/>
              <a:rect l="l" t="t" r="r" b="b"/>
              <a:pathLst>
                <a:path w="434" h="368" extrusionOk="0">
                  <a:moveTo>
                    <a:pt x="97" y="1"/>
                  </a:moveTo>
                  <a:cubicBezTo>
                    <a:pt x="31" y="1"/>
                    <a:pt x="1" y="102"/>
                    <a:pt x="79" y="135"/>
                  </a:cubicBezTo>
                  <a:cubicBezTo>
                    <a:pt x="159" y="166"/>
                    <a:pt x="286" y="246"/>
                    <a:pt x="291" y="304"/>
                  </a:cubicBezTo>
                  <a:cubicBezTo>
                    <a:pt x="296" y="341"/>
                    <a:pt x="323" y="367"/>
                    <a:pt x="360" y="367"/>
                  </a:cubicBezTo>
                  <a:lnTo>
                    <a:pt x="370" y="367"/>
                  </a:lnTo>
                  <a:cubicBezTo>
                    <a:pt x="407" y="362"/>
                    <a:pt x="434" y="325"/>
                    <a:pt x="428" y="288"/>
                  </a:cubicBezTo>
                  <a:cubicBezTo>
                    <a:pt x="412" y="124"/>
                    <a:pt x="175" y="24"/>
                    <a:pt x="127" y="8"/>
                  </a:cubicBezTo>
                  <a:cubicBezTo>
                    <a:pt x="116" y="3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36;p34">
              <a:extLst>
                <a:ext uri="{FF2B5EF4-FFF2-40B4-BE49-F238E27FC236}">
                  <a16:creationId xmlns:a16="http://schemas.microsoft.com/office/drawing/2014/main" xmlns="" id="{26C054F5-1BDB-4CA1-8BFD-7DCB672EC425}"/>
                </a:ext>
              </a:extLst>
            </p:cNvPr>
            <p:cNvSpPr/>
            <p:nvPr/>
          </p:nvSpPr>
          <p:spPr>
            <a:xfrm>
              <a:off x="2676725" y="1160225"/>
              <a:ext cx="7425" cy="4525"/>
            </a:xfrm>
            <a:custGeom>
              <a:avLst/>
              <a:gdLst/>
              <a:ahLst/>
              <a:cxnLst/>
              <a:rect l="l" t="t" r="r" b="b"/>
              <a:pathLst>
                <a:path w="297" h="181" extrusionOk="0">
                  <a:moveTo>
                    <a:pt x="1" y="1"/>
                  </a:moveTo>
                  <a:lnTo>
                    <a:pt x="297" y="180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37;p34">
              <a:extLst>
                <a:ext uri="{FF2B5EF4-FFF2-40B4-BE49-F238E27FC236}">
                  <a16:creationId xmlns:a16="http://schemas.microsoft.com/office/drawing/2014/main" xmlns="" id="{2FAC7D18-17D2-44F3-AEA6-A22F1834F262}"/>
                </a:ext>
              </a:extLst>
            </p:cNvPr>
            <p:cNvSpPr/>
            <p:nvPr/>
          </p:nvSpPr>
          <p:spPr>
            <a:xfrm>
              <a:off x="2674325" y="1158475"/>
              <a:ext cx="11800" cy="8000"/>
            </a:xfrm>
            <a:custGeom>
              <a:avLst/>
              <a:gdLst/>
              <a:ahLst/>
              <a:cxnLst/>
              <a:rect l="l" t="t" r="r" b="b"/>
              <a:pathLst>
                <a:path w="472" h="320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13"/>
                    <a:pt x="324" y="266"/>
                  </a:cubicBezTo>
                  <a:cubicBezTo>
                    <a:pt x="334" y="298"/>
                    <a:pt x="361" y="319"/>
                    <a:pt x="393" y="319"/>
                  </a:cubicBezTo>
                  <a:cubicBezTo>
                    <a:pt x="398" y="314"/>
                    <a:pt x="403" y="314"/>
                    <a:pt x="408" y="314"/>
                  </a:cubicBezTo>
                  <a:cubicBezTo>
                    <a:pt x="451" y="303"/>
                    <a:pt x="472" y="266"/>
                    <a:pt x="456" y="229"/>
                  </a:cubicBezTo>
                  <a:cubicBezTo>
                    <a:pt x="408" y="71"/>
                    <a:pt x="160" y="12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38;p34">
              <a:extLst>
                <a:ext uri="{FF2B5EF4-FFF2-40B4-BE49-F238E27FC236}">
                  <a16:creationId xmlns:a16="http://schemas.microsoft.com/office/drawing/2014/main" xmlns="" id="{CEC006DE-A662-4387-8CB1-AA73CED7D686}"/>
                </a:ext>
              </a:extLst>
            </p:cNvPr>
            <p:cNvSpPr/>
            <p:nvPr/>
          </p:nvSpPr>
          <p:spPr>
            <a:xfrm>
              <a:off x="2669200" y="1149375"/>
              <a:ext cx="8200" cy="2675"/>
            </a:xfrm>
            <a:custGeom>
              <a:avLst/>
              <a:gdLst/>
              <a:ahLst/>
              <a:cxnLst/>
              <a:rect l="l" t="t" r="r" b="b"/>
              <a:pathLst>
                <a:path w="328" h="107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lnTo>
                    <a:pt x="328" y="107"/>
                  </a:lnTo>
                  <a:cubicBezTo>
                    <a:pt x="274" y="8"/>
                    <a:pt x="7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39;p34">
              <a:extLst>
                <a:ext uri="{FF2B5EF4-FFF2-40B4-BE49-F238E27FC236}">
                  <a16:creationId xmlns:a16="http://schemas.microsoft.com/office/drawing/2014/main" xmlns="" id="{6E31AE41-DB9E-48A1-96D9-9B4546C1D5B1}"/>
                </a:ext>
              </a:extLst>
            </p:cNvPr>
            <p:cNvSpPr/>
            <p:nvPr/>
          </p:nvSpPr>
          <p:spPr>
            <a:xfrm>
              <a:off x="2667350" y="1147675"/>
              <a:ext cx="12050" cy="6100"/>
            </a:xfrm>
            <a:custGeom>
              <a:avLst/>
              <a:gdLst/>
              <a:ahLst/>
              <a:cxnLst/>
              <a:rect l="l" t="t" r="r" b="b"/>
              <a:pathLst>
                <a:path w="482" h="244" extrusionOk="0">
                  <a:moveTo>
                    <a:pt x="74" y="0"/>
                  </a:moveTo>
                  <a:cubicBezTo>
                    <a:pt x="32" y="0"/>
                    <a:pt x="0" y="32"/>
                    <a:pt x="5" y="69"/>
                  </a:cubicBezTo>
                  <a:cubicBezTo>
                    <a:pt x="5" y="106"/>
                    <a:pt x="37" y="138"/>
                    <a:pt x="74" y="138"/>
                  </a:cubicBezTo>
                  <a:cubicBezTo>
                    <a:pt x="82" y="137"/>
                    <a:pt x="91" y="137"/>
                    <a:pt x="99" y="137"/>
                  </a:cubicBezTo>
                  <a:cubicBezTo>
                    <a:pt x="193" y="137"/>
                    <a:pt x="314" y="163"/>
                    <a:pt x="339" y="207"/>
                  </a:cubicBezTo>
                  <a:cubicBezTo>
                    <a:pt x="354" y="228"/>
                    <a:pt x="376" y="244"/>
                    <a:pt x="402" y="244"/>
                  </a:cubicBezTo>
                  <a:cubicBezTo>
                    <a:pt x="413" y="244"/>
                    <a:pt x="423" y="238"/>
                    <a:pt x="434" y="233"/>
                  </a:cubicBezTo>
                  <a:cubicBezTo>
                    <a:pt x="471" y="217"/>
                    <a:pt x="481" y="175"/>
                    <a:pt x="460" y="143"/>
                  </a:cubicBezTo>
                  <a:cubicBezTo>
                    <a:pt x="381" y="0"/>
                    <a:pt x="12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840;p34">
            <a:extLst>
              <a:ext uri="{FF2B5EF4-FFF2-40B4-BE49-F238E27FC236}">
                <a16:creationId xmlns:a16="http://schemas.microsoft.com/office/drawing/2014/main" xmlns="" id="{722682EF-E479-4E02-B9F4-8286AFF8E4C7}"/>
              </a:ext>
            </a:extLst>
          </p:cNvPr>
          <p:cNvSpPr/>
          <p:nvPr/>
        </p:nvSpPr>
        <p:spPr>
          <a:xfrm>
            <a:off x="76926" y="763099"/>
            <a:ext cx="392894" cy="258971"/>
          </a:xfrm>
          <a:custGeom>
            <a:avLst/>
            <a:gdLst/>
            <a:ahLst/>
            <a:cxnLst/>
            <a:rect l="l" t="t" r="r" b="b"/>
            <a:pathLst>
              <a:path w="4838" h="3189" extrusionOk="0">
                <a:moveTo>
                  <a:pt x="2422" y="492"/>
                </a:moveTo>
                <a:cubicBezTo>
                  <a:pt x="2612" y="677"/>
                  <a:pt x="2649" y="899"/>
                  <a:pt x="2596" y="1042"/>
                </a:cubicBezTo>
                <a:cubicBezTo>
                  <a:pt x="2570" y="1117"/>
                  <a:pt x="2521" y="1158"/>
                  <a:pt x="2464" y="1158"/>
                </a:cubicBezTo>
                <a:cubicBezTo>
                  <a:pt x="2429" y="1158"/>
                  <a:pt x="2391" y="1142"/>
                  <a:pt x="2353" y="1110"/>
                </a:cubicBezTo>
                <a:cubicBezTo>
                  <a:pt x="2221" y="994"/>
                  <a:pt x="2252" y="730"/>
                  <a:pt x="2422" y="492"/>
                </a:cubicBezTo>
                <a:close/>
                <a:moveTo>
                  <a:pt x="3886" y="1205"/>
                </a:moveTo>
                <a:cubicBezTo>
                  <a:pt x="3854" y="1465"/>
                  <a:pt x="3690" y="1660"/>
                  <a:pt x="3479" y="1687"/>
                </a:cubicBezTo>
                <a:cubicBezTo>
                  <a:pt x="3474" y="1689"/>
                  <a:pt x="3467" y="1691"/>
                  <a:pt x="3460" y="1691"/>
                </a:cubicBezTo>
                <a:cubicBezTo>
                  <a:pt x="3454" y="1691"/>
                  <a:pt x="3447" y="1689"/>
                  <a:pt x="3442" y="1687"/>
                </a:cubicBezTo>
                <a:cubicBezTo>
                  <a:pt x="3384" y="1687"/>
                  <a:pt x="3384" y="1671"/>
                  <a:pt x="3384" y="1655"/>
                </a:cubicBezTo>
                <a:cubicBezTo>
                  <a:pt x="3378" y="1549"/>
                  <a:pt x="3590" y="1274"/>
                  <a:pt x="3886" y="1205"/>
                </a:cubicBezTo>
                <a:close/>
                <a:moveTo>
                  <a:pt x="1348" y="1866"/>
                </a:moveTo>
                <a:cubicBezTo>
                  <a:pt x="1385" y="1877"/>
                  <a:pt x="1422" y="1898"/>
                  <a:pt x="1438" y="1930"/>
                </a:cubicBezTo>
                <a:cubicBezTo>
                  <a:pt x="1544" y="2062"/>
                  <a:pt x="1570" y="2199"/>
                  <a:pt x="1512" y="2326"/>
                </a:cubicBezTo>
                <a:cubicBezTo>
                  <a:pt x="1449" y="2458"/>
                  <a:pt x="1301" y="2538"/>
                  <a:pt x="1116" y="2538"/>
                </a:cubicBezTo>
                <a:cubicBezTo>
                  <a:pt x="1084" y="2300"/>
                  <a:pt x="1153" y="2051"/>
                  <a:pt x="1248" y="1935"/>
                </a:cubicBezTo>
                <a:cubicBezTo>
                  <a:pt x="1269" y="1898"/>
                  <a:pt x="1306" y="1872"/>
                  <a:pt x="1348" y="1866"/>
                </a:cubicBezTo>
                <a:close/>
                <a:moveTo>
                  <a:pt x="2950" y="2078"/>
                </a:moveTo>
                <a:cubicBezTo>
                  <a:pt x="2961" y="2078"/>
                  <a:pt x="2993" y="2104"/>
                  <a:pt x="3014" y="2178"/>
                </a:cubicBezTo>
                <a:cubicBezTo>
                  <a:pt x="3077" y="2358"/>
                  <a:pt x="3035" y="2554"/>
                  <a:pt x="2913" y="2691"/>
                </a:cubicBezTo>
                <a:cubicBezTo>
                  <a:pt x="2818" y="2527"/>
                  <a:pt x="2802" y="2332"/>
                  <a:pt x="2876" y="2157"/>
                </a:cubicBezTo>
                <a:cubicBezTo>
                  <a:pt x="2908" y="2099"/>
                  <a:pt x="2940" y="2078"/>
                  <a:pt x="2950" y="2078"/>
                </a:cubicBezTo>
                <a:close/>
                <a:moveTo>
                  <a:pt x="3026" y="147"/>
                </a:moveTo>
                <a:cubicBezTo>
                  <a:pt x="3149" y="147"/>
                  <a:pt x="3274" y="183"/>
                  <a:pt x="3394" y="259"/>
                </a:cubicBezTo>
                <a:cubicBezTo>
                  <a:pt x="3696" y="455"/>
                  <a:pt x="3881" y="751"/>
                  <a:pt x="3891" y="1057"/>
                </a:cubicBezTo>
                <a:cubicBezTo>
                  <a:pt x="3521" y="1126"/>
                  <a:pt x="3230" y="1465"/>
                  <a:pt x="3241" y="1660"/>
                </a:cubicBezTo>
                <a:cubicBezTo>
                  <a:pt x="3241" y="1745"/>
                  <a:pt x="3294" y="1829"/>
                  <a:pt x="3437" y="1829"/>
                </a:cubicBezTo>
                <a:lnTo>
                  <a:pt x="3495" y="1829"/>
                </a:lnTo>
                <a:cubicBezTo>
                  <a:pt x="3780" y="1792"/>
                  <a:pt x="3997" y="1533"/>
                  <a:pt x="4029" y="1190"/>
                </a:cubicBezTo>
                <a:cubicBezTo>
                  <a:pt x="4198" y="1200"/>
                  <a:pt x="4362" y="1285"/>
                  <a:pt x="4473" y="1412"/>
                </a:cubicBezTo>
                <a:cubicBezTo>
                  <a:pt x="4700" y="1655"/>
                  <a:pt x="4642" y="1940"/>
                  <a:pt x="4557" y="2141"/>
                </a:cubicBezTo>
                <a:cubicBezTo>
                  <a:pt x="4362" y="2596"/>
                  <a:pt x="3807" y="3014"/>
                  <a:pt x="3394" y="3014"/>
                </a:cubicBezTo>
                <a:cubicBezTo>
                  <a:pt x="3387" y="3014"/>
                  <a:pt x="3380" y="3014"/>
                  <a:pt x="3373" y="3014"/>
                </a:cubicBezTo>
                <a:cubicBezTo>
                  <a:pt x="3280" y="3014"/>
                  <a:pt x="3187" y="2983"/>
                  <a:pt x="3109" y="2924"/>
                </a:cubicBezTo>
                <a:cubicBezTo>
                  <a:pt x="3067" y="2887"/>
                  <a:pt x="3030" y="2850"/>
                  <a:pt x="2993" y="2813"/>
                </a:cubicBezTo>
                <a:cubicBezTo>
                  <a:pt x="3167" y="2633"/>
                  <a:pt x="3225" y="2374"/>
                  <a:pt x="3146" y="2136"/>
                </a:cubicBezTo>
                <a:cubicBezTo>
                  <a:pt x="3098" y="1962"/>
                  <a:pt x="3003" y="1935"/>
                  <a:pt x="2950" y="1935"/>
                </a:cubicBezTo>
                <a:cubicBezTo>
                  <a:pt x="2876" y="1935"/>
                  <a:pt x="2802" y="1988"/>
                  <a:pt x="2749" y="2088"/>
                </a:cubicBezTo>
                <a:cubicBezTo>
                  <a:pt x="2649" y="2316"/>
                  <a:pt x="2670" y="2580"/>
                  <a:pt x="2807" y="2792"/>
                </a:cubicBezTo>
                <a:cubicBezTo>
                  <a:pt x="2644" y="2913"/>
                  <a:pt x="2337" y="3045"/>
                  <a:pt x="1782" y="3045"/>
                </a:cubicBezTo>
                <a:lnTo>
                  <a:pt x="1718" y="3045"/>
                </a:lnTo>
                <a:cubicBezTo>
                  <a:pt x="1369" y="3040"/>
                  <a:pt x="1221" y="2860"/>
                  <a:pt x="1153" y="2681"/>
                </a:cubicBezTo>
                <a:cubicBezTo>
                  <a:pt x="1359" y="2681"/>
                  <a:pt x="1544" y="2570"/>
                  <a:pt x="1639" y="2390"/>
                </a:cubicBezTo>
                <a:cubicBezTo>
                  <a:pt x="1724" y="2221"/>
                  <a:pt x="1692" y="2020"/>
                  <a:pt x="1554" y="1840"/>
                </a:cubicBezTo>
                <a:cubicBezTo>
                  <a:pt x="1507" y="1771"/>
                  <a:pt x="1433" y="1729"/>
                  <a:pt x="1348" y="1724"/>
                </a:cubicBezTo>
                <a:cubicBezTo>
                  <a:pt x="1264" y="1729"/>
                  <a:pt x="1184" y="1771"/>
                  <a:pt x="1137" y="1840"/>
                </a:cubicBezTo>
                <a:cubicBezTo>
                  <a:pt x="1026" y="1983"/>
                  <a:pt x="941" y="2247"/>
                  <a:pt x="973" y="2527"/>
                </a:cubicBezTo>
                <a:cubicBezTo>
                  <a:pt x="798" y="2490"/>
                  <a:pt x="640" y="2411"/>
                  <a:pt x="497" y="2300"/>
                </a:cubicBezTo>
                <a:cubicBezTo>
                  <a:pt x="138" y="2030"/>
                  <a:pt x="212" y="1655"/>
                  <a:pt x="264" y="1502"/>
                </a:cubicBezTo>
                <a:cubicBezTo>
                  <a:pt x="370" y="1174"/>
                  <a:pt x="661" y="909"/>
                  <a:pt x="909" y="909"/>
                </a:cubicBezTo>
                <a:cubicBezTo>
                  <a:pt x="968" y="909"/>
                  <a:pt x="1026" y="925"/>
                  <a:pt x="1079" y="957"/>
                </a:cubicBezTo>
                <a:cubicBezTo>
                  <a:pt x="1092" y="965"/>
                  <a:pt x="1105" y="969"/>
                  <a:pt x="1118" y="969"/>
                </a:cubicBezTo>
                <a:cubicBezTo>
                  <a:pt x="1132" y="969"/>
                  <a:pt x="1145" y="965"/>
                  <a:pt x="1158" y="957"/>
                </a:cubicBezTo>
                <a:cubicBezTo>
                  <a:pt x="1179" y="941"/>
                  <a:pt x="1190" y="915"/>
                  <a:pt x="1190" y="888"/>
                </a:cubicBezTo>
                <a:cubicBezTo>
                  <a:pt x="1190" y="888"/>
                  <a:pt x="1142" y="513"/>
                  <a:pt x="1322" y="307"/>
                </a:cubicBezTo>
                <a:cubicBezTo>
                  <a:pt x="1396" y="220"/>
                  <a:pt x="1502" y="177"/>
                  <a:pt x="1640" y="177"/>
                </a:cubicBezTo>
                <a:cubicBezTo>
                  <a:pt x="1738" y="177"/>
                  <a:pt x="1853" y="199"/>
                  <a:pt x="1983" y="243"/>
                </a:cubicBezTo>
                <a:cubicBezTo>
                  <a:pt x="2094" y="280"/>
                  <a:pt x="2205" y="333"/>
                  <a:pt x="2305" y="402"/>
                </a:cubicBezTo>
                <a:cubicBezTo>
                  <a:pt x="2110" y="671"/>
                  <a:pt x="2041" y="1031"/>
                  <a:pt x="2258" y="1216"/>
                </a:cubicBezTo>
                <a:cubicBezTo>
                  <a:pt x="2322" y="1273"/>
                  <a:pt x="2393" y="1299"/>
                  <a:pt x="2461" y="1299"/>
                </a:cubicBezTo>
                <a:cubicBezTo>
                  <a:pt x="2576" y="1299"/>
                  <a:pt x="2682" y="1222"/>
                  <a:pt x="2728" y="1089"/>
                </a:cubicBezTo>
                <a:cubicBezTo>
                  <a:pt x="2797" y="899"/>
                  <a:pt x="2749" y="613"/>
                  <a:pt x="2506" y="386"/>
                </a:cubicBezTo>
                <a:cubicBezTo>
                  <a:pt x="2659" y="230"/>
                  <a:pt x="2840" y="147"/>
                  <a:pt x="3026" y="147"/>
                </a:cubicBezTo>
                <a:close/>
                <a:moveTo>
                  <a:pt x="3030" y="0"/>
                </a:moveTo>
                <a:cubicBezTo>
                  <a:pt x="2786" y="11"/>
                  <a:pt x="2559" y="116"/>
                  <a:pt x="2400" y="291"/>
                </a:cubicBezTo>
                <a:cubicBezTo>
                  <a:pt x="2289" y="212"/>
                  <a:pt x="2162" y="153"/>
                  <a:pt x="2030" y="106"/>
                </a:cubicBezTo>
                <a:cubicBezTo>
                  <a:pt x="1888" y="59"/>
                  <a:pt x="1758" y="36"/>
                  <a:pt x="1644" y="36"/>
                </a:cubicBezTo>
                <a:cubicBezTo>
                  <a:pt x="1461" y="36"/>
                  <a:pt x="1317" y="95"/>
                  <a:pt x="1216" y="212"/>
                </a:cubicBezTo>
                <a:cubicBezTo>
                  <a:pt x="1063" y="386"/>
                  <a:pt x="1042" y="640"/>
                  <a:pt x="1042" y="788"/>
                </a:cubicBezTo>
                <a:cubicBezTo>
                  <a:pt x="999" y="772"/>
                  <a:pt x="952" y="767"/>
                  <a:pt x="909" y="767"/>
                </a:cubicBezTo>
                <a:cubicBezTo>
                  <a:pt x="598" y="767"/>
                  <a:pt x="254" y="1084"/>
                  <a:pt x="127" y="1459"/>
                </a:cubicBezTo>
                <a:cubicBezTo>
                  <a:pt x="0" y="1840"/>
                  <a:pt x="106" y="2189"/>
                  <a:pt x="412" y="2416"/>
                </a:cubicBezTo>
                <a:cubicBezTo>
                  <a:pt x="582" y="2554"/>
                  <a:pt x="788" y="2644"/>
                  <a:pt x="999" y="2675"/>
                </a:cubicBezTo>
                <a:cubicBezTo>
                  <a:pt x="1095" y="2998"/>
                  <a:pt x="1348" y="3183"/>
                  <a:pt x="1713" y="3188"/>
                </a:cubicBezTo>
                <a:lnTo>
                  <a:pt x="1782" y="3188"/>
                </a:lnTo>
                <a:cubicBezTo>
                  <a:pt x="2263" y="3188"/>
                  <a:pt x="2649" y="3093"/>
                  <a:pt x="2892" y="2908"/>
                </a:cubicBezTo>
                <a:cubicBezTo>
                  <a:pt x="2934" y="2950"/>
                  <a:pt x="2977" y="2992"/>
                  <a:pt x="3024" y="3035"/>
                </a:cubicBezTo>
                <a:cubicBezTo>
                  <a:pt x="3125" y="3110"/>
                  <a:pt x="3249" y="3157"/>
                  <a:pt x="3379" y="3157"/>
                </a:cubicBezTo>
                <a:cubicBezTo>
                  <a:pt x="3386" y="3157"/>
                  <a:pt x="3393" y="3157"/>
                  <a:pt x="3400" y="3156"/>
                </a:cubicBezTo>
                <a:cubicBezTo>
                  <a:pt x="3870" y="3156"/>
                  <a:pt x="4473" y="2707"/>
                  <a:pt x="4695" y="2199"/>
                </a:cubicBezTo>
                <a:cubicBezTo>
                  <a:pt x="4838" y="1861"/>
                  <a:pt x="4801" y="1549"/>
                  <a:pt x="4579" y="1317"/>
                </a:cubicBezTo>
                <a:cubicBezTo>
                  <a:pt x="4441" y="1158"/>
                  <a:pt x="4246" y="1063"/>
                  <a:pt x="4039" y="1052"/>
                </a:cubicBezTo>
                <a:cubicBezTo>
                  <a:pt x="4018" y="693"/>
                  <a:pt x="3812" y="360"/>
                  <a:pt x="3474" y="143"/>
                </a:cubicBezTo>
                <a:cubicBezTo>
                  <a:pt x="3341" y="53"/>
                  <a:pt x="3188" y="5"/>
                  <a:pt x="30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842;p34">
            <a:extLst>
              <a:ext uri="{FF2B5EF4-FFF2-40B4-BE49-F238E27FC236}">
                <a16:creationId xmlns:a16="http://schemas.microsoft.com/office/drawing/2014/main" xmlns="" id="{9201290A-A502-422C-819D-A39936B0F0AD}"/>
              </a:ext>
            </a:extLst>
          </p:cNvPr>
          <p:cNvGrpSpPr/>
          <p:nvPr/>
        </p:nvGrpSpPr>
        <p:grpSpPr>
          <a:xfrm>
            <a:off x="471619" y="3361292"/>
            <a:ext cx="491319" cy="457204"/>
            <a:chOff x="6585797" y="705597"/>
            <a:chExt cx="491319" cy="457204"/>
          </a:xfrm>
        </p:grpSpPr>
        <p:sp>
          <p:nvSpPr>
            <p:cNvPr id="38" name="Google Shape;1843;p34">
              <a:extLst>
                <a:ext uri="{FF2B5EF4-FFF2-40B4-BE49-F238E27FC236}">
                  <a16:creationId xmlns:a16="http://schemas.microsoft.com/office/drawing/2014/main" xmlns="" id="{6A1BAC80-15DA-4D1F-8A00-78B47EA698D2}"/>
                </a:ext>
              </a:extLst>
            </p:cNvPr>
            <p:cNvSpPr/>
            <p:nvPr/>
          </p:nvSpPr>
          <p:spPr>
            <a:xfrm>
              <a:off x="6585797" y="705835"/>
              <a:ext cx="491319" cy="456726"/>
            </a:xfrm>
            <a:custGeom>
              <a:avLst/>
              <a:gdLst/>
              <a:ahLst/>
              <a:cxnLst/>
              <a:rect l="l" t="t" r="r" b="b"/>
              <a:pathLst>
                <a:path w="6177" h="5743" extrusionOk="0">
                  <a:moveTo>
                    <a:pt x="3465" y="1"/>
                  </a:moveTo>
                  <a:cubicBezTo>
                    <a:pt x="3461" y="1"/>
                    <a:pt x="3457" y="1"/>
                    <a:pt x="3453" y="1"/>
                  </a:cubicBezTo>
                  <a:cubicBezTo>
                    <a:pt x="3173" y="17"/>
                    <a:pt x="3580" y="1085"/>
                    <a:pt x="3580" y="1085"/>
                  </a:cubicBezTo>
                  <a:cubicBezTo>
                    <a:pt x="3580" y="1085"/>
                    <a:pt x="2433" y="1529"/>
                    <a:pt x="2454" y="1762"/>
                  </a:cubicBezTo>
                  <a:cubicBezTo>
                    <a:pt x="2465" y="1799"/>
                    <a:pt x="2486" y="1825"/>
                    <a:pt x="2512" y="1846"/>
                  </a:cubicBezTo>
                  <a:cubicBezTo>
                    <a:pt x="1888" y="2232"/>
                    <a:pt x="1021" y="2983"/>
                    <a:pt x="1" y="4389"/>
                  </a:cubicBezTo>
                  <a:lnTo>
                    <a:pt x="588" y="4691"/>
                  </a:lnTo>
                  <a:cubicBezTo>
                    <a:pt x="572" y="4722"/>
                    <a:pt x="582" y="4765"/>
                    <a:pt x="619" y="4780"/>
                  </a:cubicBezTo>
                  <a:cubicBezTo>
                    <a:pt x="630" y="4786"/>
                    <a:pt x="641" y="4786"/>
                    <a:pt x="651" y="4786"/>
                  </a:cubicBezTo>
                  <a:cubicBezTo>
                    <a:pt x="672" y="4786"/>
                    <a:pt x="699" y="4775"/>
                    <a:pt x="709" y="4749"/>
                  </a:cubicBezTo>
                  <a:lnTo>
                    <a:pt x="1275" y="5034"/>
                  </a:lnTo>
                  <a:lnTo>
                    <a:pt x="1275" y="5039"/>
                  </a:lnTo>
                  <a:cubicBezTo>
                    <a:pt x="1259" y="5076"/>
                    <a:pt x="1275" y="5113"/>
                    <a:pt x="1307" y="5129"/>
                  </a:cubicBezTo>
                  <a:cubicBezTo>
                    <a:pt x="1317" y="5135"/>
                    <a:pt x="1328" y="5135"/>
                    <a:pt x="1338" y="5135"/>
                  </a:cubicBezTo>
                  <a:cubicBezTo>
                    <a:pt x="1360" y="5135"/>
                    <a:pt x="1386" y="5119"/>
                    <a:pt x="1397" y="5098"/>
                  </a:cubicBezTo>
                  <a:lnTo>
                    <a:pt x="1862" y="5336"/>
                  </a:lnTo>
                  <a:cubicBezTo>
                    <a:pt x="1862" y="5336"/>
                    <a:pt x="1862" y="5336"/>
                    <a:pt x="1862" y="5341"/>
                  </a:cubicBezTo>
                  <a:cubicBezTo>
                    <a:pt x="1846" y="5373"/>
                    <a:pt x="1867" y="5415"/>
                    <a:pt x="1904" y="5431"/>
                  </a:cubicBezTo>
                  <a:lnTo>
                    <a:pt x="1925" y="5431"/>
                  </a:lnTo>
                  <a:cubicBezTo>
                    <a:pt x="1952" y="5431"/>
                    <a:pt x="1978" y="5420"/>
                    <a:pt x="1989" y="5394"/>
                  </a:cubicBezTo>
                  <a:lnTo>
                    <a:pt x="2676" y="5743"/>
                  </a:lnTo>
                  <a:cubicBezTo>
                    <a:pt x="2676" y="5743"/>
                    <a:pt x="3231" y="4046"/>
                    <a:pt x="4172" y="3115"/>
                  </a:cubicBezTo>
                  <a:cubicBezTo>
                    <a:pt x="4253" y="3301"/>
                    <a:pt x="4333" y="3444"/>
                    <a:pt x="4391" y="3444"/>
                  </a:cubicBezTo>
                  <a:cubicBezTo>
                    <a:pt x="4394" y="3444"/>
                    <a:pt x="4397" y="3444"/>
                    <a:pt x="4400" y="3443"/>
                  </a:cubicBezTo>
                  <a:cubicBezTo>
                    <a:pt x="4553" y="3395"/>
                    <a:pt x="5108" y="2401"/>
                    <a:pt x="5108" y="2401"/>
                  </a:cubicBezTo>
                  <a:cubicBezTo>
                    <a:pt x="5108" y="2401"/>
                    <a:pt x="5220" y="2406"/>
                    <a:pt x="5366" y="2406"/>
                  </a:cubicBezTo>
                  <a:cubicBezTo>
                    <a:pt x="5597" y="2406"/>
                    <a:pt x="5915" y="2394"/>
                    <a:pt x="6012" y="2333"/>
                  </a:cubicBezTo>
                  <a:cubicBezTo>
                    <a:pt x="6176" y="2237"/>
                    <a:pt x="5383" y="1386"/>
                    <a:pt x="5383" y="1386"/>
                  </a:cubicBezTo>
                  <a:cubicBezTo>
                    <a:pt x="5383" y="1386"/>
                    <a:pt x="5822" y="324"/>
                    <a:pt x="5838" y="154"/>
                  </a:cubicBezTo>
                  <a:cubicBezTo>
                    <a:pt x="5840" y="132"/>
                    <a:pt x="5820" y="122"/>
                    <a:pt x="5782" y="122"/>
                  </a:cubicBezTo>
                  <a:cubicBezTo>
                    <a:pt x="5525" y="122"/>
                    <a:pt x="4468" y="572"/>
                    <a:pt x="4468" y="572"/>
                  </a:cubicBezTo>
                  <a:cubicBezTo>
                    <a:pt x="4468" y="572"/>
                    <a:pt x="3758" y="1"/>
                    <a:pt x="3465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1844;p34">
              <a:extLst>
                <a:ext uri="{FF2B5EF4-FFF2-40B4-BE49-F238E27FC236}">
                  <a16:creationId xmlns:a16="http://schemas.microsoft.com/office/drawing/2014/main" xmlns="" id="{A6969C2E-73B0-4147-BC2B-A66E8ABF2271}"/>
                </a:ext>
              </a:extLst>
            </p:cNvPr>
            <p:cNvGrpSpPr/>
            <p:nvPr/>
          </p:nvGrpSpPr>
          <p:grpSpPr>
            <a:xfrm>
              <a:off x="6586036" y="705597"/>
              <a:ext cx="490841" cy="457204"/>
              <a:chOff x="6586036" y="133753"/>
              <a:chExt cx="490841" cy="457204"/>
            </a:xfrm>
          </p:grpSpPr>
          <p:sp>
            <p:nvSpPr>
              <p:cNvPr id="40" name="Google Shape;1845;p34">
                <a:extLst>
                  <a:ext uri="{FF2B5EF4-FFF2-40B4-BE49-F238E27FC236}">
                    <a16:creationId xmlns:a16="http://schemas.microsoft.com/office/drawing/2014/main" xmlns="" id="{6E1A814F-0D2F-43FE-B230-14B189F6EC94}"/>
                  </a:ext>
                </a:extLst>
              </p:cNvPr>
              <p:cNvSpPr/>
              <p:nvPr/>
            </p:nvSpPr>
            <p:spPr>
              <a:xfrm>
                <a:off x="6637737" y="267121"/>
                <a:ext cx="294855" cy="26999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395" extrusionOk="0">
                    <a:moveTo>
                      <a:pt x="3236" y="0"/>
                    </a:moveTo>
                    <a:cubicBezTo>
                      <a:pt x="1338" y="677"/>
                      <a:pt x="397" y="2178"/>
                      <a:pt x="1" y="3046"/>
                    </a:cubicBezTo>
                    <a:lnTo>
                      <a:pt x="683" y="3394"/>
                    </a:lnTo>
                    <a:cubicBezTo>
                      <a:pt x="1476" y="1417"/>
                      <a:pt x="2972" y="688"/>
                      <a:pt x="3707" y="439"/>
                    </a:cubicBezTo>
                    <a:lnTo>
                      <a:pt x="32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46;p34">
                <a:extLst>
                  <a:ext uri="{FF2B5EF4-FFF2-40B4-BE49-F238E27FC236}">
                    <a16:creationId xmlns:a16="http://schemas.microsoft.com/office/drawing/2014/main" xmlns="" id="{CB010B32-1A59-4D34-AD5E-AE60D6A6EA46}"/>
                  </a:ext>
                </a:extLst>
              </p:cNvPr>
              <p:cNvSpPr/>
              <p:nvPr/>
            </p:nvSpPr>
            <p:spPr>
              <a:xfrm>
                <a:off x="6586036" y="246046"/>
                <a:ext cx="309172" cy="263316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311" extrusionOk="0">
                    <a:moveTo>
                      <a:pt x="3601" y="1"/>
                    </a:moveTo>
                    <a:cubicBezTo>
                      <a:pt x="3601" y="1"/>
                      <a:pt x="2147" y="22"/>
                      <a:pt x="0" y="2983"/>
                    </a:cubicBezTo>
                    <a:lnTo>
                      <a:pt x="651" y="3311"/>
                    </a:lnTo>
                    <a:cubicBezTo>
                      <a:pt x="1047" y="2443"/>
                      <a:pt x="1988" y="942"/>
                      <a:pt x="3886" y="265"/>
                    </a:cubicBezTo>
                    <a:lnTo>
                      <a:pt x="36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47;p34">
                <a:extLst>
                  <a:ext uri="{FF2B5EF4-FFF2-40B4-BE49-F238E27FC236}">
                    <a16:creationId xmlns:a16="http://schemas.microsoft.com/office/drawing/2014/main" xmlns="" id="{46CC8773-6F36-48F6-B383-1927C5049EC1}"/>
                  </a:ext>
                </a:extLst>
              </p:cNvPr>
              <p:cNvSpPr/>
              <p:nvPr/>
            </p:nvSpPr>
            <p:spPr>
              <a:xfrm>
                <a:off x="6691983" y="302034"/>
                <a:ext cx="267970" cy="258623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252" extrusionOk="0">
                    <a:moveTo>
                      <a:pt x="3025" y="0"/>
                    </a:moveTo>
                    <a:cubicBezTo>
                      <a:pt x="2290" y="249"/>
                      <a:pt x="794" y="978"/>
                      <a:pt x="1" y="2950"/>
                    </a:cubicBezTo>
                    <a:lnTo>
                      <a:pt x="587" y="3252"/>
                    </a:lnTo>
                    <a:cubicBezTo>
                      <a:pt x="1248" y="1565"/>
                      <a:pt x="2750" y="645"/>
                      <a:pt x="3368" y="323"/>
                    </a:cubicBezTo>
                    <a:lnTo>
                      <a:pt x="30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48;p34">
                <a:extLst>
                  <a:ext uri="{FF2B5EF4-FFF2-40B4-BE49-F238E27FC236}">
                    <a16:creationId xmlns:a16="http://schemas.microsoft.com/office/drawing/2014/main" xmlns="" id="{85D0A0F0-3A79-4240-A992-D1A87598D9D7}"/>
                  </a:ext>
                </a:extLst>
              </p:cNvPr>
              <p:cNvSpPr/>
              <p:nvPr/>
            </p:nvSpPr>
            <p:spPr>
              <a:xfrm>
                <a:off x="6738673" y="327641"/>
                <a:ext cx="237268" cy="263316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311" extrusionOk="0">
                    <a:moveTo>
                      <a:pt x="2781" y="1"/>
                    </a:moveTo>
                    <a:cubicBezTo>
                      <a:pt x="2163" y="323"/>
                      <a:pt x="661" y="1243"/>
                      <a:pt x="0" y="2930"/>
                    </a:cubicBezTo>
                    <a:lnTo>
                      <a:pt x="751" y="3310"/>
                    </a:lnTo>
                    <a:cubicBezTo>
                      <a:pt x="751" y="3310"/>
                      <a:pt x="1602" y="709"/>
                      <a:pt x="2982" y="186"/>
                    </a:cubicBezTo>
                    <a:lnTo>
                      <a:pt x="27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49;p34">
                <a:extLst>
                  <a:ext uri="{FF2B5EF4-FFF2-40B4-BE49-F238E27FC236}">
                    <a16:creationId xmlns:a16="http://schemas.microsoft.com/office/drawing/2014/main" xmlns="" id="{E4E976A9-9438-4639-9F71-80F0F8454E35}"/>
                  </a:ext>
                </a:extLst>
              </p:cNvPr>
              <p:cNvSpPr/>
              <p:nvPr/>
            </p:nvSpPr>
            <p:spPr>
              <a:xfrm>
                <a:off x="6631453" y="261793"/>
                <a:ext cx="271550" cy="253057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3182" extrusionOk="0">
                    <a:moveTo>
                      <a:pt x="3321" y="0"/>
                    </a:moveTo>
                    <a:cubicBezTo>
                      <a:pt x="3314" y="0"/>
                      <a:pt x="3307" y="1"/>
                      <a:pt x="3299" y="4"/>
                    </a:cubicBezTo>
                    <a:cubicBezTo>
                      <a:pt x="1222" y="596"/>
                      <a:pt x="27" y="3060"/>
                      <a:pt x="16" y="3081"/>
                    </a:cubicBezTo>
                    <a:cubicBezTo>
                      <a:pt x="0" y="3118"/>
                      <a:pt x="11" y="3160"/>
                      <a:pt x="48" y="3176"/>
                    </a:cubicBezTo>
                    <a:cubicBezTo>
                      <a:pt x="58" y="3176"/>
                      <a:pt x="69" y="3181"/>
                      <a:pt x="80" y="3181"/>
                    </a:cubicBezTo>
                    <a:cubicBezTo>
                      <a:pt x="101" y="3181"/>
                      <a:pt x="127" y="3165"/>
                      <a:pt x="138" y="3144"/>
                    </a:cubicBezTo>
                    <a:cubicBezTo>
                      <a:pt x="148" y="3118"/>
                      <a:pt x="1322" y="712"/>
                      <a:pt x="3336" y="136"/>
                    </a:cubicBezTo>
                    <a:cubicBezTo>
                      <a:pt x="3413" y="112"/>
                      <a:pt x="3390" y="0"/>
                      <a:pt x="3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50;p34">
                <a:extLst>
                  <a:ext uri="{FF2B5EF4-FFF2-40B4-BE49-F238E27FC236}">
                    <a16:creationId xmlns:a16="http://schemas.microsoft.com/office/drawing/2014/main" xmlns="" id="{FE5282A0-77DF-4525-88D7-88599B1B15A7}"/>
                  </a:ext>
                </a:extLst>
              </p:cNvPr>
              <p:cNvSpPr/>
              <p:nvPr/>
            </p:nvSpPr>
            <p:spPr>
              <a:xfrm>
                <a:off x="6685699" y="296705"/>
                <a:ext cx="254687" cy="245501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3087" extrusionOk="0">
                    <a:moveTo>
                      <a:pt x="3106" y="0"/>
                    </a:moveTo>
                    <a:cubicBezTo>
                      <a:pt x="3098" y="0"/>
                      <a:pt x="3091" y="1"/>
                      <a:pt x="3083" y="4"/>
                    </a:cubicBezTo>
                    <a:cubicBezTo>
                      <a:pt x="3061" y="9"/>
                      <a:pt x="1010" y="649"/>
                      <a:pt x="16" y="2996"/>
                    </a:cubicBezTo>
                    <a:cubicBezTo>
                      <a:pt x="0" y="3028"/>
                      <a:pt x="16" y="3070"/>
                      <a:pt x="53" y="3081"/>
                    </a:cubicBezTo>
                    <a:cubicBezTo>
                      <a:pt x="64" y="3086"/>
                      <a:pt x="69" y="3086"/>
                      <a:pt x="80" y="3086"/>
                    </a:cubicBezTo>
                    <a:cubicBezTo>
                      <a:pt x="83" y="3087"/>
                      <a:pt x="86" y="3087"/>
                      <a:pt x="90" y="3087"/>
                    </a:cubicBezTo>
                    <a:cubicBezTo>
                      <a:pt x="113" y="3087"/>
                      <a:pt x="134" y="3072"/>
                      <a:pt x="143" y="3049"/>
                    </a:cubicBezTo>
                    <a:cubicBezTo>
                      <a:pt x="1111" y="765"/>
                      <a:pt x="3104" y="141"/>
                      <a:pt x="3125" y="136"/>
                    </a:cubicBezTo>
                    <a:cubicBezTo>
                      <a:pt x="3202" y="112"/>
                      <a:pt x="3178" y="0"/>
                      <a:pt x="3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51;p34">
                <a:extLst>
                  <a:ext uri="{FF2B5EF4-FFF2-40B4-BE49-F238E27FC236}">
                    <a16:creationId xmlns:a16="http://schemas.microsoft.com/office/drawing/2014/main" xmlns="" id="{9ADA5F64-32B1-44E9-B728-253DC475DA77}"/>
                  </a:ext>
                </a:extLst>
              </p:cNvPr>
              <p:cNvSpPr/>
              <p:nvPr/>
            </p:nvSpPr>
            <p:spPr>
              <a:xfrm>
                <a:off x="6732389" y="322074"/>
                <a:ext cx="235597" cy="24407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069" extrusionOk="0">
                    <a:moveTo>
                      <a:pt x="2863" y="0"/>
                    </a:moveTo>
                    <a:cubicBezTo>
                      <a:pt x="2854" y="0"/>
                      <a:pt x="2844" y="2"/>
                      <a:pt x="2834" y="7"/>
                    </a:cubicBezTo>
                    <a:cubicBezTo>
                      <a:pt x="2813" y="18"/>
                      <a:pt x="772" y="1054"/>
                      <a:pt x="16" y="2973"/>
                    </a:cubicBezTo>
                    <a:cubicBezTo>
                      <a:pt x="0" y="3010"/>
                      <a:pt x="21" y="3047"/>
                      <a:pt x="58" y="3058"/>
                    </a:cubicBezTo>
                    <a:cubicBezTo>
                      <a:pt x="64" y="3063"/>
                      <a:pt x="74" y="3063"/>
                      <a:pt x="79" y="3068"/>
                    </a:cubicBezTo>
                    <a:cubicBezTo>
                      <a:pt x="111" y="3068"/>
                      <a:pt x="132" y="3047"/>
                      <a:pt x="143" y="3021"/>
                    </a:cubicBezTo>
                    <a:cubicBezTo>
                      <a:pt x="878" y="1154"/>
                      <a:pt x="2871" y="139"/>
                      <a:pt x="2892" y="129"/>
                    </a:cubicBezTo>
                    <a:cubicBezTo>
                      <a:pt x="2961" y="96"/>
                      <a:pt x="2926" y="0"/>
                      <a:pt x="28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52;p34">
                <a:extLst>
                  <a:ext uri="{FF2B5EF4-FFF2-40B4-BE49-F238E27FC236}">
                    <a16:creationId xmlns:a16="http://schemas.microsoft.com/office/drawing/2014/main" xmlns="" id="{FEB22883-3D1E-4546-9213-63AB5DAED688}"/>
                  </a:ext>
                </a:extLst>
              </p:cNvPr>
              <p:cNvSpPr/>
              <p:nvPr/>
            </p:nvSpPr>
            <p:spPr>
              <a:xfrm>
                <a:off x="6779477" y="133753"/>
                <a:ext cx="297400" cy="273972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3445" extrusionOk="0">
                    <a:moveTo>
                      <a:pt x="1032" y="1"/>
                    </a:moveTo>
                    <a:cubicBezTo>
                      <a:pt x="1028" y="1"/>
                      <a:pt x="1024" y="1"/>
                      <a:pt x="1021" y="1"/>
                    </a:cubicBezTo>
                    <a:cubicBezTo>
                      <a:pt x="740" y="17"/>
                      <a:pt x="1148" y="1085"/>
                      <a:pt x="1148" y="1085"/>
                    </a:cubicBezTo>
                    <a:cubicBezTo>
                      <a:pt x="1148" y="1085"/>
                      <a:pt x="0" y="1534"/>
                      <a:pt x="21" y="1767"/>
                    </a:cubicBezTo>
                    <a:cubicBezTo>
                      <a:pt x="48" y="1994"/>
                      <a:pt x="1459" y="2343"/>
                      <a:pt x="1459" y="2343"/>
                    </a:cubicBezTo>
                    <a:cubicBezTo>
                      <a:pt x="1459" y="2343"/>
                      <a:pt x="1794" y="3445"/>
                      <a:pt x="1952" y="3445"/>
                    </a:cubicBezTo>
                    <a:cubicBezTo>
                      <a:pt x="1955" y="3445"/>
                      <a:pt x="1959" y="3444"/>
                      <a:pt x="1962" y="3443"/>
                    </a:cubicBezTo>
                    <a:cubicBezTo>
                      <a:pt x="2115" y="3395"/>
                      <a:pt x="2670" y="2402"/>
                      <a:pt x="2670" y="2402"/>
                    </a:cubicBezTo>
                    <a:cubicBezTo>
                      <a:pt x="2670" y="2402"/>
                      <a:pt x="2789" y="2407"/>
                      <a:pt x="2943" y="2407"/>
                    </a:cubicBezTo>
                    <a:cubicBezTo>
                      <a:pt x="3173" y="2407"/>
                      <a:pt x="3481" y="2395"/>
                      <a:pt x="3580" y="2338"/>
                    </a:cubicBezTo>
                    <a:cubicBezTo>
                      <a:pt x="3738" y="2243"/>
                      <a:pt x="2950" y="1386"/>
                      <a:pt x="2950" y="1386"/>
                    </a:cubicBezTo>
                    <a:cubicBezTo>
                      <a:pt x="2950" y="1386"/>
                      <a:pt x="3389" y="329"/>
                      <a:pt x="3405" y="155"/>
                    </a:cubicBezTo>
                    <a:cubicBezTo>
                      <a:pt x="3408" y="132"/>
                      <a:pt x="3387" y="122"/>
                      <a:pt x="3349" y="122"/>
                    </a:cubicBezTo>
                    <a:cubicBezTo>
                      <a:pt x="3092" y="122"/>
                      <a:pt x="2036" y="572"/>
                      <a:pt x="2036" y="572"/>
                    </a:cubicBezTo>
                    <a:cubicBezTo>
                      <a:pt x="2036" y="572"/>
                      <a:pt x="1320" y="1"/>
                      <a:pt x="1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" name="Google Shape;1857;p34">
            <a:extLst>
              <a:ext uri="{FF2B5EF4-FFF2-40B4-BE49-F238E27FC236}">
                <a16:creationId xmlns:a16="http://schemas.microsoft.com/office/drawing/2014/main" xmlns="" id="{303323CD-FEB0-4C7B-98F1-06C53E301B10}"/>
              </a:ext>
            </a:extLst>
          </p:cNvPr>
          <p:cNvSpPr/>
          <p:nvPr/>
        </p:nvSpPr>
        <p:spPr>
          <a:xfrm>
            <a:off x="428569" y="579435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0B65981-1D94-4CFA-A845-2463C10FA008}"/>
              </a:ext>
            </a:extLst>
          </p:cNvPr>
          <p:cNvSpPr txBox="1"/>
          <p:nvPr/>
        </p:nvSpPr>
        <p:spPr>
          <a:xfrm>
            <a:off x="962699" y="290462"/>
            <a:ext cx="1617663" cy="4969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 dụ 2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21859B2-536F-4265-8F24-9C3853404845}"/>
              </a:ext>
            </a:extLst>
          </p:cNvPr>
          <p:cNvSpPr txBox="1"/>
          <p:nvPr/>
        </p:nvSpPr>
        <p:spPr>
          <a:xfrm>
            <a:off x="2545736" y="344702"/>
            <a:ext cx="487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vua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32 </a:t>
            </a:r>
            <a:r>
              <a:rPr lang="en-US" sz="2000" dirty="0" err="1"/>
              <a:t>quân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endParaRPr lang="en-US" sz="20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B662CE4-B9C1-454D-B1DF-4B9DF9773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62" y="787458"/>
            <a:ext cx="4133590" cy="234411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13BAC76-5248-4309-9A4C-066A45830F67}"/>
              </a:ext>
            </a:extLst>
          </p:cNvPr>
          <p:cNvSpPr txBox="1"/>
          <p:nvPr/>
        </p:nvSpPr>
        <p:spPr>
          <a:xfrm>
            <a:off x="1287936" y="3028372"/>
            <a:ext cx="7384206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Bạn</a:t>
            </a:r>
            <a:r>
              <a:rPr lang="en-US" sz="2000" dirty="0"/>
              <a:t> Nam 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Nam </a:t>
            </a:r>
            <a:r>
              <a:rPr lang="en-US" sz="2000" dirty="0" err="1"/>
              <a:t>lấy</a:t>
            </a:r>
            <a:r>
              <a:rPr lang="en-US" sz="2000" dirty="0"/>
              <a:t> ra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Bạn</a:t>
            </a:r>
            <a:r>
              <a:rPr lang="en-US" sz="2000" dirty="0"/>
              <a:t> Nam 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trắng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.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quân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Nam </a:t>
            </a:r>
            <a:r>
              <a:rPr lang="en-US" sz="2000" dirty="0" err="1"/>
              <a:t>lấy</a:t>
            </a:r>
            <a:r>
              <a:rPr lang="en-US" sz="2000" dirty="0"/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11554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7D1F95-9FBF-4A01-ADB8-F17C2499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44" y="607696"/>
            <a:ext cx="3632546" cy="2059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7BC1E9-FA87-41C9-B568-71FB782977C9}"/>
              </a:ext>
            </a:extLst>
          </p:cNvPr>
          <p:cNvSpPr txBox="1"/>
          <p:nvPr/>
        </p:nvSpPr>
        <p:spPr>
          <a:xfrm>
            <a:off x="4074516" y="0"/>
            <a:ext cx="139580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01E732F-7F8C-47D0-83F2-A3ECC2E59B93}"/>
                  </a:ext>
                </a:extLst>
              </p:cNvPr>
              <p:cNvSpPr txBox="1"/>
              <p:nvPr/>
            </p:nvSpPr>
            <p:spPr>
              <a:xfrm>
                <a:off x="1063924" y="2667676"/>
                <a:ext cx="7175878" cy="2051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Quân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cờ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Nam 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màu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hoặc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màu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đen</a:t>
                </a:r>
                <a:r>
                  <a:rPr lang="en-US" sz="2000" dirty="0"/>
                  <a:t>.</a:t>
                </a:r>
              </a:p>
              <a:p>
                <a:pPr lvl="0" algn="just">
                  <a:lnSpc>
                    <a:spcPct val="130000"/>
                  </a:lnSpc>
                </a:pP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trắng</a:t>
                </a:r>
                <a:r>
                  <a:rPr lang="en-US" sz="2000" dirty="0"/>
                  <a:t>: 8 </a:t>
                </a:r>
                <a:r>
                  <a:rPr lang="en-US" sz="2000" dirty="0" err="1"/>
                  <a:t>quân</a:t>
                </a:r>
                <a:r>
                  <a:rPr lang="en-US" sz="2000" dirty="0"/>
                  <a:t>;</a:t>
                </a:r>
              </a:p>
              <a:p>
                <a:pPr lvl="0" algn="just">
                  <a:lnSpc>
                    <a:spcPct val="130000"/>
                  </a:lnSpc>
                </a:pP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đen</a:t>
                </a:r>
                <a:r>
                  <a:rPr lang="en-US" sz="2000" dirty="0"/>
                  <a:t>: 8 </a:t>
                </a:r>
                <a:r>
                  <a:rPr lang="en-US" sz="2000" dirty="0" err="1"/>
                  <a:t>quân</a:t>
                </a:r>
                <a:r>
                  <a:rPr lang="en-US" sz="2000" dirty="0"/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Nam 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8+8=16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quân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cờ</a:t>
                </a:r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E732F-7F8C-47D0-83F2-A3ECC2E59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24" y="2667676"/>
                <a:ext cx="7175878" cy="2051267"/>
              </a:xfrm>
              <a:prstGeom prst="rect">
                <a:avLst/>
              </a:prstGeom>
              <a:blipFill>
                <a:blip r:embed="rId4"/>
                <a:stretch>
                  <a:fillRect l="-935" r="-85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Nhóm 4">
            <a:extLst>
              <a:ext uri="{FF2B5EF4-FFF2-40B4-BE49-F238E27FC236}">
                <a16:creationId xmlns:a16="http://schemas.microsoft.com/office/drawing/2014/main" xmlns="" id="{BFBA9F5C-2574-46DE-99A8-479D412A254D}"/>
              </a:ext>
            </a:extLst>
          </p:cNvPr>
          <p:cNvGrpSpPr/>
          <p:nvPr/>
        </p:nvGrpSpPr>
        <p:grpSpPr>
          <a:xfrm>
            <a:off x="4641662" y="3352865"/>
            <a:ext cx="4778253" cy="1194447"/>
            <a:chOff x="1812486" y="1892113"/>
            <a:chExt cx="4778253" cy="1194447"/>
          </a:xfrm>
        </p:grpSpPr>
        <p:sp>
          <p:nvSpPr>
            <p:cNvPr id="10" name="Hộp Văn bản 5">
              <a:extLst>
                <a:ext uri="{FF2B5EF4-FFF2-40B4-BE49-F238E27FC236}">
                  <a16:creationId xmlns:a16="http://schemas.microsoft.com/office/drawing/2014/main" xmlns="" id="{8B553DF1-F0A5-434A-B414-5DE5EC111617}"/>
                </a:ext>
              </a:extLst>
            </p:cNvPr>
            <p:cNvSpPr txBox="1"/>
            <p:nvPr/>
          </p:nvSpPr>
          <p:spPr>
            <a:xfrm>
              <a:off x="2631041" y="1892113"/>
              <a:ext cx="1264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Tốt</a:t>
              </a:r>
              <a:r>
                <a:rPr lang="en-US" sz="2000" dirty="0"/>
                <a:t> </a:t>
              </a:r>
              <a:r>
                <a:rPr lang="en-US" sz="2000" dirty="0" err="1"/>
                <a:t>trắng</a:t>
              </a:r>
              <a:endParaRPr lang="en-US" sz="2000" dirty="0"/>
            </a:p>
          </p:txBody>
        </p:sp>
        <p:sp>
          <p:nvSpPr>
            <p:cNvPr id="11" name="Hộp Văn bản 6">
              <a:extLst>
                <a:ext uri="{FF2B5EF4-FFF2-40B4-BE49-F238E27FC236}">
                  <a16:creationId xmlns:a16="http://schemas.microsoft.com/office/drawing/2014/main" xmlns="" id="{3A6E385E-5472-4244-8965-6F10B2345593}"/>
                </a:ext>
              </a:extLst>
            </p:cNvPr>
            <p:cNvSpPr txBox="1"/>
            <p:nvPr/>
          </p:nvSpPr>
          <p:spPr>
            <a:xfrm>
              <a:off x="2777221" y="2686450"/>
              <a:ext cx="261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Tốt</a:t>
              </a:r>
              <a:r>
                <a:rPr lang="en-US" sz="2000" dirty="0"/>
                <a:t> </a:t>
              </a:r>
              <a:r>
                <a:rPr lang="en-US" sz="2000" dirty="0" err="1"/>
                <a:t>đen</a:t>
              </a:r>
              <a:endParaRPr lang="en-US" sz="2000" dirty="0"/>
            </a:p>
          </p:txBody>
        </p:sp>
        <p:sp>
          <p:nvSpPr>
            <p:cNvPr id="12" name="Hộp Văn bản 7">
              <a:extLst>
                <a:ext uri="{FF2B5EF4-FFF2-40B4-BE49-F238E27FC236}">
                  <a16:creationId xmlns:a16="http://schemas.microsoft.com/office/drawing/2014/main" xmlns="" id="{69D3C9DD-E191-4ECF-B889-90412C65D98D}"/>
                </a:ext>
              </a:extLst>
            </p:cNvPr>
            <p:cNvSpPr txBox="1"/>
            <p:nvPr/>
          </p:nvSpPr>
          <p:spPr>
            <a:xfrm>
              <a:off x="3632548" y="1892113"/>
              <a:ext cx="2958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…………… 8 </a:t>
              </a:r>
              <a:r>
                <a:rPr lang="en-US" sz="2000" dirty="0" err="1"/>
                <a:t>quân</a:t>
              </a:r>
              <a:endParaRPr lang="en-US" sz="2000" dirty="0"/>
            </a:p>
          </p:txBody>
        </p:sp>
        <p:sp>
          <p:nvSpPr>
            <p:cNvPr id="13" name="Hộp Văn bản 8">
              <a:extLst>
                <a:ext uri="{FF2B5EF4-FFF2-40B4-BE49-F238E27FC236}">
                  <a16:creationId xmlns:a16="http://schemas.microsoft.com/office/drawing/2014/main" xmlns="" id="{1FEB8EB3-C288-4228-8A78-B98240A531E2}"/>
                </a:ext>
              </a:extLst>
            </p:cNvPr>
            <p:cNvSpPr txBox="1"/>
            <p:nvPr/>
          </p:nvSpPr>
          <p:spPr>
            <a:xfrm>
              <a:off x="3632548" y="2654828"/>
              <a:ext cx="278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…………… 8 </a:t>
              </a:r>
              <a:r>
                <a:rPr lang="en-US" sz="2000" dirty="0" err="1"/>
                <a:t>quân</a:t>
              </a:r>
              <a:endParaRPr lang="en-US" sz="2000" dirty="0"/>
            </a:p>
          </p:txBody>
        </p:sp>
        <p:cxnSp>
          <p:nvCxnSpPr>
            <p:cNvPr id="14" name="Đường nối Thẳng 9">
              <a:extLst>
                <a:ext uri="{FF2B5EF4-FFF2-40B4-BE49-F238E27FC236}">
                  <a16:creationId xmlns:a16="http://schemas.microsoft.com/office/drawing/2014/main" xmlns="" id="{AC2931B9-BDEC-462C-8C5A-86B10E953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2486" y="2106201"/>
              <a:ext cx="964735" cy="429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0">
              <a:extLst>
                <a:ext uri="{FF2B5EF4-FFF2-40B4-BE49-F238E27FC236}">
                  <a16:creationId xmlns:a16="http://schemas.microsoft.com/office/drawing/2014/main" xmlns="" id="{E0CF2F0D-1B13-4BF2-93C9-CCA6B5CD78ED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1812486" y="2508883"/>
              <a:ext cx="964735" cy="3776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775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7D1F95-9FBF-4A01-ADB8-F17C2499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070" y="1929008"/>
            <a:ext cx="2761034" cy="15657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7BC1E9-FA87-41C9-B568-71FB782977C9}"/>
              </a:ext>
            </a:extLst>
          </p:cNvPr>
          <p:cNvSpPr txBox="1"/>
          <p:nvPr/>
        </p:nvSpPr>
        <p:spPr>
          <a:xfrm>
            <a:off x="4193117" y="375781"/>
            <a:ext cx="139580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01E732F-7F8C-47D0-83F2-A3ECC2E59B93}"/>
                  </a:ext>
                </a:extLst>
              </p:cNvPr>
              <p:cNvSpPr txBox="1"/>
              <p:nvPr/>
            </p:nvSpPr>
            <p:spPr>
              <a:xfrm>
                <a:off x="846066" y="756961"/>
                <a:ext cx="532926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b) Nam </a:t>
                </a:r>
                <a:r>
                  <a:rPr lang="en-US" sz="2000" dirty="0" err="1">
                    <a:latin typeface="+mn-lt"/>
                  </a:rPr>
                  <a:t>lấy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các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trắng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các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tốt</a:t>
                </a:r>
                <a:r>
                  <a:rPr lang="en-US" sz="2000" dirty="0">
                    <a:latin typeface="+mn-lt"/>
                  </a:rPr>
                  <a:t>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</a:rPr>
                  <a:t>Đầu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tiên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đếm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các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cờ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trắng</a:t>
                </a:r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16 </a:t>
                </a:r>
                <a:r>
                  <a:rPr lang="en-US" sz="2000" dirty="0" err="1">
                    <a:latin typeface="+mn-lt"/>
                  </a:rPr>
                  <a:t>quân</a:t>
                </a:r>
                <a:r>
                  <a:rPr lang="en-US" sz="2000" dirty="0">
                    <a:latin typeface="+mn-lt"/>
                  </a:rPr>
                  <a:t>;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</a:rPr>
                  <a:t>Tiếp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theo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đếm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các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tốt</a:t>
                </a:r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16 </a:t>
                </a:r>
                <a:r>
                  <a:rPr lang="en-US" sz="2000" dirty="0" err="1">
                    <a:latin typeface="+mn-lt"/>
                  </a:rPr>
                  <a:t>quân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tốt</a:t>
                </a:r>
                <a:r>
                  <a:rPr lang="en-US" sz="2000" dirty="0">
                    <a:latin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</a:rPr>
                  <a:t>Vì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trong</a:t>
                </a:r>
                <a:r>
                  <a:rPr lang="en-US" sz="2000" dirty="0">
                    <a:latin typeface="+mn-lt"/>
                  </a:rPr>
                  <a:t> 16 </a:t>
                </a:r>
                <a:r>
                  <a:rPr lang="en-US" sz="2000" dirty="0" err="1">
                    <a:latin typeface="+mn-lt"/>
                  </a:rPr>
                  <a:t>quân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tốt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8 </a:t>
                </a:r>
                <a:r>
                  <a:rPr lang="en-US" sz="2000" dirty="0" err="1">
                    <a:latin typeface="+mn-lt"/>
                  </a:rPr>
                  <a:t>quân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tốt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trắng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được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đếm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nên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cờ</a:t>
                </a:r>
                <a:r>
                  <a:rPr lang="en-US" sz="2000" dirty="0">
                    <a:latin typeface="+mn-lt"/>
                  </a:rPr>
                  <a:t> Nam </a:t>
                </a:r>
                <a:r>
                  <a:rPr lang="en-US" sz="2000" dirty="0" err="1">
                    <a:latin typeface="+mn-lt"/>
                  </a:rPr>
                  <a:t>lấy</a:t>
                </a:r>
                <a:r>
                  <a:rPr lang="en-US" sz="2000" dirty="0">
                    <a:latin typeface="+mn-lt"/>
                  </a:rPr>
                  <a:t> ra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16+16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8=24</m:t>
                      </m:r>
                      <m:r>
                        <m:rPr>
                          <m:nor/>
                        </m:rPr>
                        <a:rPr lang="en-US" sz="2000" i="1">
                          <a:latin typeface="+mn-lt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qu</m:t>
                      </m:r>
                      <m:r>
                        <m:rPr>
                          <m:nor/>
                        </m:rPr>
                        <a:rPr lang="en-US" sz="2000">
                          <a:latin typeface="+mn-lt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>
                          <a:latin typeface="+mn-lt"/>
                        </a:rPr>
                        <m:t>ờ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).</m:t>
                      </m:r>
                      <m:r>
                        <m:rPr>
                          <m:nor/>
                        </m:rPr>
                        <a:rPr lang="en-US" sz="2000" i="1">
                          <a:latin typeface="+mn-lt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E732F-7F8C-47D0-83F2-A3ECC2E59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66" y="756961"/>
                <a:ext cx="5329266" cy="4247317"/>
              </a:xfrm>
              <a:prstGeom prst="rect">
                <a:avLst/>
              </a:prstGeom>
              <a:blipFill>
                <a:blip r:embed="rId3"/>
                <a:stretch>
                  <a:fillRect l="-1259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846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7BC1E9-FA87-41C9-B568-71FB782977C9}"/>
              </a:ext>
            </a:extLst>
          </p:cNvPr>
          <p:cNvSpPr txBox="1"/>
          <p:nvPr/>
        </p:nvSpPr>
        <p:spPr>
          <a:xfrm>
            <a:off x="3356407" y="299247"/>
            <a:ext cx="2736086" cy="496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LUẬN NHÓM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BF7106-7EA3-40F8-AB83-56DFE7E06495}"/>
              </a:ext>
            </a:extLst>
          </p:cNvPr>
          <p:cNvSpPr txBox="1"/>
          <p:nvPr/>
        </p:nvSpPr>
        <p:spPr>
          <a:xfrm>
            <a:off x="887543" y="982000"/>
            <a:ext cx="1955865" cy="4969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Luyện tập 1: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5BA5C9-10D2-4218-867C-C734D0CDA0AE}"/>
              </a:ext>
            </a:extLst>
          </p:cNvPr>
          <p:cNvSpPr txBox="1"/>
          <p:nvPr/>
        </p:nvSpPr>
        <p:spPr>
          <a:xfrm>
            <a:off x="2843408" y="796243"/>
            <a:ext cx="5523978" cy="117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154716-4642-4BA2-8F17-2B295CA79A28}"/>
              </a:ext>
            </a:extLst>
          </p:cNvPr>
          <p:cNvSpPr txBox="1"/>
          <p:nvPr/>
        </p:nvSpPr>
        <p:spPr>
          <a:xfrm>
            <a:off x="4134836" y="1613374"/>
            <a:ext cx="139580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D884DC-F21F-4E3C-B131-D2B2DC2AF54D}"/>
              </a:ext>
            </a:extLst>
          </p:cNvPr>
          <p:cNvSpPr txBox="1"/>
          <p:nvPr/>
        </p:nvSpPr>
        <p:spPr>
          <a:xfrm>
            <a:off x="887543" y="2070493"/>
            <a:ext cx="7969723" cy="133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nl-NL" sz="2000" dirty="0"/>
              <a:t>Ta có 35 = 5.7. Do đó, các số thỏa mãn yêu cầu đề bài là các số có một ước là 5 hoặc 7. </a:t>
            </a:r>
            <a:endParaRPr lang="en-US" sz="2000" dirty="0"/>
          </a:p>
          <a:p>
            <a:pPr>
              <a:lnSpc>
                <a:spcPct val="140000"/>
              </a:lnSpc>
            </a:pPr>
            <a:r>
              <a:rPr lang="nl-NL" sz="2000" dirty="0"/>
              <a:t>Sơ đồ hình cây:</a:t>
            </a:r>
            <a:endParaRPr lang="en-US" sz="2000" dirty="0"/>
          </a:p>
        </p:txBody>
      </p:sp>
      <p:grpSp>
        <p:nvGrpSpPr>
          <p:cNvPr id="19" name="Nhóm 15">
            <a:extLst>
              <a:ext uri="{FF2B5EF4-FFF2-40B4-BE49-F238E27FC236}">
                <a16:creationId xmlns:a16="http://schemas.microsoft.com/office/drawing/2014/main" xmlns="" id="{CE0D729D-487F-4296-B4C5-9494D5FB46B3}"/>
              </a:ext>
            </a:extLst>
          </p:cNvPr>
          <p:cNvGrpSpPr/>
          <p:nvPr/>
        </p:nvGrpSpPr>
        <p:grpSpPr>
          <a:xfrm>
            <a:off x="4101972" y="2792671"/>
            <a:ext cx="4755294" cy="1754690"/>
            <a:chOff x="1006679" y="1434517"/>
            <a:chExt cx="6670648" cy="2887210"/>
          </a:xfrm>
        </p:grpSpPr>
        <p:sp>
          <p:nvSpPr>
            <p:cNvPr id="20" name="Hình chữ nhật 3">
              <a:extLst>
                <a:ext uri="{FF2B5EF4-FFF2-40B4-BE49-F238E27FC236}">
                  <a16:creationId xmlns:a16="http://schemas.microsoft.com/office/drawing/2014/main" xmlns="" id="{F5F3FE8E-BF38-4860-BC38-F46C436F8D65}"/>
                </a:ext>
              </a:extLst>
            </p:cNvPr>
            <p:cNvSpPr/>
            <p:nvPr/>
          </p:nvSpPr>
          <p:spPr>
            <a:xfrm>
              <a:off x="2098646" y="1434517"/>
              <a:ext cx="2416029" cy="103184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accent6"/>
                  </a:solidFill>
                </a:rPr>
                <a:t>Các</a:t>
              </a:r>
              <a:r>
                <a:rPr lang="en-US" sz="2000" dirty="0">
                  <a:solidFill>
                    <a:schemeClr val="accent6"/>
                  </a:solidFill>
                </a:rPr>
                <a:t> </a:t>
              </a:r>
              <a:r>
                <a:rPr lang="en-US" sz="2000" dirty="0" err="1">
                  <a:solidFill>
                    <a:schemeClr val="accent6"/>
                  </a:solidFill>
                </a:rPr>
                <a:t>số</a:t>
              </a:r>
              <a:r>
                <a:rPr lang="en-US" sz="2000" dirty="0">
                  <a:solidFill>
                    <a:schemeClr val="accent6"/>
                  </a:solidFill>
                </a:rPr>
                <a:t> </a:t>
              </a:r>
              <a:r>
                <a:rPr lang="en-US" sz="2000" dirty="0" err="1">
                  <a:solidFill>
                    <a:schemeClr val="accent6"/>
                  </a:solidFill>
                </a:rPr>
                <a:t>có</a:t>
              </a:r>
              <a:r>
                <a:rPr lang="en-US" sz="2000" dirty="0">
                  <a:solidFill>
                    <a:schemeClr val="accent6"/>
                  </a:solidFill>
                </a:rPr>
                <a:t> </a:t>
              </a:r>
              <a:r>
                <a:rPr lang="en-US" sz="2000" dirty="0" err="1">
                  <a:solidFill>
                    <a:schemeClr val="accent6"/>
                  </a:solidFill>
                </a:rPr>
                <a:t>một</a:t>
              </a:r>
              <a:r>
                <a:rPr lang="en-US" sz="2000" dirty="0">
                  <a:solidFill>
                    <a:schemeClr val="accent6"/>
                  </a:solidFill>
                </a:rPr>
                <a:t> </a:t>
              </a:r>
              <a:r>
                <a:rPr lang="en-US" sz="2000" dirty="0" err="1">
                  <a:solidFill>
                    <a:schemeClr val="accent6"/>
                  </a:solidFill>
                </a:rPr>
                <a:t>ước</a:t>
              </a:r>
              <a:r>
                <a:rPr lang="en-US" sz="2000" dirty="0">
                  <a:solidFill>
                    <a:schemeClr val="accent6"/>
                  </a:solidFill>
                </a:rPr>
                <a:t> </a:t>
              </a:r>
              <a:r>
                <a:rPr lang="en-US" sz="2000" dirty="0" err="1">
                  <a:solidFill>
                    <a:schemeClr val="accent6"/>
                  </a:solidFill>
                </a:rPr>
                <a:t>là</a:t>
              </a:r>
              <a:r>
                <a:rPr lang="en-US" sz="2000" dirty="0">
                  <a:solidFill>
                    <a:schemeClr val="accent6"/>
                  </a:solidFill>
                </a:rPr>
                <a:t> 5</a:t>
              </a:r>
            </a:p>
          </p:txBody>
        </p:sp>
        <p:sp>
          <p:nvSpPr>
            <p:cNvPr id="21" name="Hình chữ nhật 4">
              <a:extLst>
                <a:ext uri="{FF2B5EF4-FFF2-40B4-BE49-F238E27FC236}">
                  <a16:creationId xmlns:a16="http://schemas.microsoft.com/office/drawing/2014/main" xmlns="" id="{DE76574F-7576-4BC5-ADF3-714C6A1961B5}"/>
                </a:ext>
              </a:extLst>
            </p:cNvPr>
            <p:cNvSpPr/>
            <p:nvPr/>
          </p:nvSpPr>
          <p:spPr>
            <a:xfrm>
              <a:off x="2098646" y="3289882"/>
              <a:ext cx="2416029" cy="103184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6"/>
                  </a:solidFill>
                </a:rPr>
                <a:t>Các số có một ước là 7</a:t>
              </a:r>
            </a:p>
          </p:txBody>
        </p:sp>
        <p:sp>
          <p:nvSpPr>
            <p:cNvPr id="22" name="Hình chữ nhật 5">
              <a:extLst>
                <a:ext uri="{FF2B5EF4-FFF2-40B4-BE49-F238E27FC236}">
                  <a16:creationId xmlns:a16="http://schemas.microsoft.com/office/drawing/2014/main" xmlns="" id="{974890C2-061C-4936-B564-E7C37FAA6EF6}"/>
                </a:ext>
              </a:extLst>
            </p:cNvPr>
            <p:cNvSpPr/>
            <p:nvPr/>
          </p:nvSpPr>
          <p:spPr>
            <a:xfrm>
              <a:off x="5261298" y="1434517"/>
              <a:ext cx="2416029" cy="103184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6"/>
                  </a:solidFill>
                </a:rPr>
                <a:t>5, 10, 15, 20, 25, 30</a:t>
              </a:r>
            </a:p>
          </p:txBody>
        </p:sp>
        <p:sp>
          <p:nvSpPr>
            <p:cNvPr id="23" name="Hình chữ nhật 6">
              <a:extLst>
                <a:ext uri="{FF2B5EF4-FFF2-40B4-BE49-F238E27FC236}">
                  <a16:creationId xmlns:a16="http://schemas.microsoft.com/office/drawing/2014/main" xmlns="" id="{723CCE4B-C5C0-42B1-8974-12F4091F3EDB}"/>
                </a:ext>
              </a:extLst>
            </p:cNvPr>
            <p:cNvSpPr/>
            <p:nvPr/>
          </p:nvSpPr>
          <p:spPr>
            <a:xfrm>
              <a:off x="5261297" y="3289881"/>
              <a:ext cx="2416029" cy="103184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6"/>
                  </a:solidFill>
                </a:rPr>
                <a:t>7, 14, 21, 28</a:t>
              </a:r>
            </a:p>
          </p:txBody>
        </p:sp>
        <p:cxnSp>
          <p:nvCxnSpPr>
            <p:cNvPr id="24" name="Đường nối Thẳng 8">
              <a:extLst>
                <a:ext uri="{FF2B5EF4-FFF2-40B4-BE49-F238E27FC236}">
                  <a16:creationId xmlns:a16="http://schemas.microsoft.com/office/drawing/2014/main" xmlns="" id="{CC5148D3-3443-48C7-B7F3-87EE26409BCC}"/>
                </a:ext>
              </a:extLst>
            </p:cNvPr>
            <p:cNvCxnSpPr>
              <a:stCxn id="20" idx="3"/>
              <a:endCxn id="22" idx="1"/>
            </p:cNvCxnSpPr>
            <p:nvPr/>
          </p:nvCxnSpPr>
          <p:spPr>
            <a:xfrm>
              <a:off x="4514675" y="1950440"/>
              <a:ext cx="74662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Đường nối Thẳng 10">
              <a:extLst>
                <a:ext uri="{FF2B5EF4-FFF2-40B4-BE49-F238E27FC236}">
                  <a16:creationId xmlns:a16="http://schemas.microsoft.com/office/drawing/2014/main" xmlns="" id="{8A9F1AD1-3216-44AB-A058-EE950F083C68}"/>
                </a:ext>
              </a:extLst>
            </p:cNvPr>
            <p:cNvCxnSpPr>
              <a:stCxn id="21" idx="3"/>
              <a:endCxn id="23" idx="1"/>
            </p:cNvCxnSpPr>
            <p:nvPr/>
          </p:nvCxnSpPr>
          <p:spPr>
            <a:xfrm flipV="1">
              <a:off x="4514675" y="3805804"/>
              <a:ext cx="746622" cy="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Đường nối Thẳng 12">
              <a:extLst>
                <a:ext uri="{FF2B5EF4-FFF2-40B4-BE49-F238E27FC236}">
                  <a16:creationId xmlns:a16="http://schemas.microsoft.com/office/drawing/2014/main" xmlns="" id="{CDF0284C-937B-4D35-B561-22AFD9AAC505}"/>
                </a:ext>
              </a:extLst>
            </p:cNvPr>
            <p:cNvCxnSpPr>
              <a:endCxn id="20" idx="1"/>
            </p:cNvCxnSpPr>
            <p:nvPr/>
          </p:nvCxnSpPr>
          <p:spPr>
            <a:xfrm flipV="1">
              <a:off x="1006679" y="1950440"/>
              <a:ext cx="1091967" cy="102764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Đường nối Thẳng 14">
              <a:extLst>
                <a:ext uri="{FF2B5EF4-FFF2-40B4-BE49-F238E27FC236}">
                  <a16:creationId xmlns:a16="http://schemas.microsoft.com/office/drawing/2014/main" xmlns="" id="{61FFFD5C-50FE-4BC8-A645-59BE4F30F572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1023457" y="2978089"/>
              <a:ext cx="1075189" cy="8277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DE8B4A-29B6-450E-9752-5EC790CE7873}"/>
              </a:ext>
            </a:extLst>
          </p:cNvPr>
          <p:cNvSpPr txBox="1"/>
          <p:nvPr/>
        </p:nvSpPr>
        <p:spPr>
          <a:xfrm>
            <a:off x="809105" y="3418495"/>
            <a:ext cx="337130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dirty="0"/>
              <a:t>Do đó, các số thỏa mãn là:</a:t>
            </a:r>
          </a:p>
          <a:p>
            <a:pPr algn="ctr">
              <a:lnSpc>
                <a:spcPct val="150000"/>
              </a:lnSpc>
            </a:pPr>
            <a:r>
              <a:rPr lang="nl-NL" sz="2000" dirty="0"/>
              <a:t> 6 + 4 = 10 (số).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2259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" grpId="0"/>
      <p:bldP spid="17" grpId="0"/>
      <p:bldP spid="18" grpId="0" build="p"/>
      <p:bldP spid="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34"/>
          <p:cNvSpPr txBox="1">
            <a:spLocks noGrp="1"/>
          </p:cNvSpPr>
          <p:nvPr>
            <p:ph type="title"/>
          </p:nvPr>
        </p:nvSpPr>
        <p:spPr>
          <a:xfrm>
            <a:off x="4118564" y="365655"/>
            <a:ext cx="2247815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C00000"/>
                </a:solidFill>
              </a:rPr>
              <a:t>Nhận xét:</a:t>
            </a:r>
            <a:endParaRPr sz="2400" b="1" dirty="0">
              <a:solidFill>
                <a:srgbClr val="C00000"/>
              </a:solidFill>
            </a:endParaRPr>
          </a:p>
        </p:txBody>
      </p:sp>
      <p:grpSp>
        <p:nvGrpSpPr>
          <p:cNvPr id="1794" name="Google Shape;1794;p34"/>
          <p:cNvGrpSpPr/>
          <p:nvPr/>
        </p:nvGrpSpPr>
        <p:grpSpPr>
          <a:xfrm>
            <a:off x="1312713" y="892585"/>
            <a:ext cx="8628479" cy="3752864"/>
            <a:chOff x="538429" y="2160694"/>
            <a:chExt cx="4069938" cy="14406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95" name="Google Shape;1795;p34"/>
            <p:cNvSpPr/>
            <p:nvPr/>
          </p:nvSpPr>
          <p:spPr>
            <a:xfrm rot="10800000" flipH="1">
              <a:off x="538429" y="2160694"/>
              <a:ext cx="3493328" cy="1440600"/>
            </a:xfrm>
            <a:prstGeom prst="snip1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34"/>
            <p:cNvSpPr/>
            <p:nvPr/>
          </p:nvSpPr>
          <p:spPr>
            <a:xfrm rot="10800000" flipH="1">
              <a:off x="4368367" y="2563025"/>
              <a:ext cx="240000" cy="240300"/>
            </a:xfrm>
            <a:prstGeom prst="rtTriangle">
              <a:avLst/>
            </a:prstGeom>
            <a:grp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00" name="Google Shape;1800;p34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402822" y="892585"/>
                <a:ext cx="5025958" cy="394855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câu b)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A là tập hợp gồm tất cả các quân cờ trắng.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là tập hợp gồm tất cả các quân tốt.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tập hợp các phân tử các quân cờ Nam lấy ra.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≠∅</m:t>
                    </m:r>
                  </m:oMath>
                </a14:m>
                <a:r>
                  <a:rPr lang="nl-NL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nên không thể áp dụng quy tắc cộng để tính trong trường hợp này.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00" name="Google Shape;1800;p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02822" y="892585"/>
                <a:ext cx="5025958" cy="3948555"/>
              </a:xfrm>
              <a:prstGeom prst="rect">
                <a:avLst/>
              </a:prstGeom>
              <a:blipFill>
                <a:blip r:embed="rId4"/>
                <a:stretch>
                  <a:fillRect l="-1212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3" name="Google Shape;1823;p34"/>
          <p:cNvSpPr/>
          <p:nvPr/>
        </p:nvSpPr>
        <p:spPr>
          <a:xfrm>
            <a:off x="8207497" y="892585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34"/>
          <p:cNvSpPr/>
          <p:nvPr/>
        </p:nvSpPr>
        <p:spPr>
          <a:xfrm>
            <a:off x="8207509" y="539500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34"/>
          <p:cNvSpPr/>
          <p:nvPr/>
        </p:nvSpPr>
        <p:spPr>
          <a:xfrm rot="5400000">
            <a:off x="6761206" y="640261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4"/>
          <p:cNvSpPr/>
          <p:nvPr/>
        </p:nvSpPr>
        <p:spPr>
          <a:xfrm rot="5400000">
            <a:off x="1151519" y="539493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34"/>
          <p:cNvSpPr/>
          <p:nvPr/>
        </p:nvSpPr>
        <p:spPr>
          <a:xfrm>
            <a:off x="2115513" y="673292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8" name="Google Shape;1828;p34"/>
          <p:cNvGrpSpPr/>
          <p:nvPr/>
        </p:nvGrpSpPr>
        <p:grpSpPr>
          <a:xfrm>
            <a:off x="7923764" y="222250"/>
            <a:ext cx="342026" cy="339201"/>
            <a:chOff x="2614200" y="1106950"/>
            <a:chExt cx="142250" cy="141075"/>
          </a:xfrm>
        </p:grpSpPr>
        <p:sp>
          <p:nvSpPr>
            <p:cNvPr id="1829" name="Google Shape;1829;p34"/>
            <p:cNvSpPr/>
            <p:nvPr/>
          </p:nvSpPr>
          <p:spPr>
            <a:xfrm>
              <a:off x="2614200" y="1106950"/>
              <a:ext cx="142250" cy="141075"/>
            </a:xfrm>
            <a:custGeom>
              <a:avLst/>
              <a:gdLst/>
              <a:ahLst/>
              <a:cxnLst/>
              <a:rect l="l" t="t" r="r" b="b"/>
              <a:pathLst>
                <a:path w="5690" h="5643" extrusionOk="0">
                  <a:moveTo>
                    <a:pt x="2861" y="170"/>
                  </a:moveTo>
                  <a:cubicBezTo>
                    <a:pt x="2988" y="419"/>
                    <a:pt x="3099" y="667"/>
                    <a:pt x="3194" y="926"/>
                  </a:cubicBezTo>
                  <a:cubicBezTo>
                    <a:pt x="3205" y="956"/>
                    <a:pt x="3232" y="973"/>
                    <a:pt x="3258" y="973"/>
                  </a:cubicBezTo>
                  <a:cubicBezTo>
                    <a:pt x="3269" y="973"/>
                    <a:pt x="3280" y="970"/>
                    <a:pt x="3289" y="963"/>
                  </a:cubicBezTo>
                  <a:cubicBezTo>
                    <a:pt x="3570" y="810"/>
                    <a:pt x="3992" y="598"/>
                    <a:pt x="4103" y="577"/>
                  </a:cubicBezTo>
                  <a:lnTo>
                    <a:pt x="4103" y="577"/>
                  </a:lnTo>
                  <a:cubicBezTo>
                    <a:pt x="4119" y="672"/>
                    <a:pt x="4056" y="1011"/>
                    <a:pt x="3987" y="1291"/>
                  </a:cubicBezTo>
                  <a:cubicBezTo>
                    <a:pt x="3977" y="1312"/>
                    <a:pt x="3987" y="1339"/>
                    <a:pt x="4003" y="1354"/>
                  </a:cubicBezTo>
                  <a:cubicBezTo>
                    <a:pt x="4019" y="1376"/>
                    <a:pt x="4040" y="1381"/>
                    <a:pt x="4061" y="1381"/>
                  </a:cubicBezTo>
                  <a:cubicBezTo>
                    <a:pt x="4347" y="1333"/>
                    <a:pt x="4632" y="1307"/>
                    <a:pt x="4923" y="1296"/>
                  </a:cubicBezTo>
                  <a:lnTo>
                    <a:pt x="5018" y="1296"/>
                  </a:lnTo>
                  <a:cubicBezTo>
                    <a:pt x="4918" y="1550"/>
                    <a:pt x="4807" y="1788"/>
                    <a:pt x="4674" y="2026"/>
                  </a:cubicBezTo>
                  <a:cubicBezTo>
                    <a:pt x="4659" y="2063"/>
                    <a:pt x="4674" y="2110"/>
                    <a:pt x="4717" y="2126"/>
                  </a:cubicBezTo>
                  <a:cubicBezTo>
                    <a:pt x="5050" y="2216"/>
                    <a:pt x="5431" y="2343"/>
                    <a:pt x="5505" y="2401"/>
                  </a:cubicBezTo>
                  <a:cubicBezTo>
                    <a:pt x="5452" y="2496"/>
                    <a:pt x="5113" y="2777"/>
                    <a:pt x="4807" y="2999"/>
                  </a:cubicBezTo>
                  <a:cubicBezTo>
                    <a:pt x="4786" y="3009"/>
                    <a:pt x="4775" y="3036"/>
                    <a:pt x="4775" y="3057"/>
                  </a:cubicBezTo>
                  <a:cubicBezTo>
                    <a:pt x="4775" y="3078"/>
                    <a:pt x="4791" y="3099"/>
                    <a:pt x="4807" y="3115"/>
                  </a:cubicBezTo>
                  <a:cubicBezTo>
                    <a:pt x="5156" y="3348"/>
                    <a:pt x="5452" y="3617"/>
                    <a:pt x="5452" y="3691"/>
                  </a:cubicBezTo>
                  <a:cubicBezTo>
                    <a:pt x="5415" y="3765"/>
                    <a:pt x="4981" y="3892"/>
                    <a:pt x="4511" y="3966"/>
                  </a:cubicBezTo>
                  <a:cubicBezTo>
                    <a:pt x="4484" y="3971"/>
                    <a:pt x="4468" y="3987"/>
                    <a:pt x="4458" y="4008"/>
                  </a:cubicBezTo>
                  <a:cubicBezTo>
                    <a:pt x="4447" y="4024"/>
                    <a:pt x="4447" y="4051"/>
                    <a:pt x="4458" y="4072"/>
                  </a:cubicBezTo>
                  <a:cubicBezTo>
                    <a:pt x="4616" y="4357"/>
                    <a:pt x="4775" y="4706"/>
                    <a:pt x="4770" y="4796"/>
                  </a:cubicBezTo>
                  <a:cubicBezTo>
                    <a:pt x="4733" y="4807"/>
                    <a:pt x="4696" y="4807"/>
                    <a:pt x="4659" y="4807"/>
                  </a:cubicBezTo>
                  <a:cubicBezTo>
                    <a:pt x="4394" y="4807"/>
                    <a:pt x="3913" y="4701"/>
                    <a:pt x="3908" y="4701"/>
                  </a:cubicBezTo>
                  <a:cubicBezTo>
                    <a:pt x="3905" y="4701"/>
                    <a:pt x="3901" y="4700"/>
                    <a:pt x="3898" y="4700"/>
                  </a:cubicBezTo>
                  <a:cubicBezTo>
                    <a:pt x="3869" y="4700"/>
                    <a:pt x="3838" y="4720"/>
                    <a:pt x="3829" y="4749"/>
                  </a:cubicBezTo>
                  <a:cubicBezTo>
                    <a:pt x="3749" y="5002"/>
                    <a:pt x="3654" y="5246"/>
                    <a:pt x="3548" y="5489"/>
                  </a:cubicBezTo>
                  <a:cubicBezTo>
                    <a:pt x="3448" y="5415"/>
                    <a:pt x="3189" y="5092"/>
                    <a:pt x="2983" y="4807"/>
                  </a:cubicBezTo>
                  <a:cubicBezTo>
                    <a:pt x="2967" y="4791"/>
                    <a:pt x="2951" y="4780"/>
                    <a:pt x="2930" y="4780"/>
                  </a:cubicBezTo>
                  <a:lnTo>
                    <a:pt x="2925" y="4780"/>
                  </a:lnTo>
                  <a:cubicBezTo>
                    <a:pt x="2921" y="4779"/>
                    <a:pt x="2916" y="4778"/>
                    <a:pt x="2912" y="4778"/>
                  </a:cubicBezTo>
                  <a:cubicBezTo>
                    <a:pt x="2898" y="4778"/>
                    <a:pt x="2884" y="4784"/>
                    <a:pt x="2872" y="4796"/>
                  </a:cubicBezTo>
                  <a:cubicBezTo>
                    <a:pt x="2660" y="5013"/>
                    <a:pt x="2438" y="5219"/>
                    <a:pt x="2200" y="5415"/>
                  </a:cubicBezTo>
                  <a:cubicBezTo>
                    <a:pt x="2163" y="5293"/>
                    <a:pt x="2105" y="4992"/>
                    <a:pt x="2057" y="4722"/>
                  </a:cubicBezTo>
                  <a:cubicBezTo>
                    <a:pt x="2052" y="4701"/>
                    <a:pt x="2042" y="4685"/>
                    <a:pt x="2020" y="4675"/>
                  </a:cubicBezTo>
                  <a:cubicBezTo>
                    <a:pt x="2011" y="4668"/>
                    <a:pt x="1999" y="4664"/>
                    <a:pt x="1986" y="4664"/>
                  </a:cubicBezTo>
                  <a:cubicBezTo>
                    <a:pt x="1978" y="4664"/>
                    <a:pt x="1970" y="4665"/>
                    <a:pt x="1962" y="4669"/>
                  </a:cubicBezTo>
                  <a:cubicBezTo>
                    <a:pt x="1666" y="4786"/>
                    <a:pt x="1169" y="4971"/>
                    <a:pt x="989" y="5002"/>
                  </a:cubicBezTo>
                  <a:cubicBezTo>
                    <a:pt x="1016" y="4854"/>
                    <a:pt x="1111" y="4474"/>
                    <a:pt x="1212" y="4130"/>
                  </a:cubicBezTo>
                  <a:cubicBezTo>
                    <a:pt x="1217" y="4109"/>
                    <a:pt x="1217" y="4093"/>
                    <a:pt x="1206" y="4077"/>
                  </a:cubicBezTo>
                  <a:cubicBezTo>
                    <a:pt x="1196" y="4061"/>
                    <a:pt x="1180" y="4046"/>
                    <a:pt x="1164" y="4046"/>
                  </a:cubicBezTo>
                  <a:cubicBezTo>
                    <a:pt x="799" y="3956"/>
                    <a:pt x="376" y="3829"/>
                    <a:pt x="265" y="3765"/>
                  </a:cubicBezTo>
                  <a:cubicBezTo>
                    <a:pt x="344" y="3670"/>
                    <a:pt x="651" y="3416"/>
                    <a:pt x="926" y="3215"/>
                  </a:cubicBezTo>
                  <a:cubicBezTo>
                    <a:pt x="947" y="3200"/>
                    <a:pt x="952" y="3178"/>
                    <a:pt x="952" y="3157"/>
                  </a:cubicBezTo>
                  <a:cubicBezTo>
                    <a:pt x="952" y="3131"/>
                    <a:pt x="942" y="3110"/>
                    <a:pt x="921" y="3099"/>
                  </a:cubicBezTo>
                  <a:cubicBezTo>
                    <a:pt x="519" y="2872"/>
                    <a:pt x="175" y="2597"/>
                    <a:pt x="175" y="2518"/>
                  </a:cubicBezTo>
                  <a:cubicBezTo>
                    <a:pt x="186" y="2444"/>
                    <a:pt x="572" y="2296"/>
                    <a:pt x="979" y="2200"/>
                  </a:cubicBezTo>
                  <a:cubicBezTo>
                    <a:pt x="1000" y="2195"/>
                    <a:pt x="1016" y="2179"/>
                    <a:pt x="1026" y="2163"/>
                  </a:cubicBezTo>
                  <a:cubicBezTo>
                    <a:pt x="1037" y="2142"/>
                    <a:pt x="1037" y="2121"/>
                    <a:pt x="1026" y="2100"/>
                  </a:cubicBezTo>
                  <a:cubicBezTo>
                    <a:pt x="873" y="1825"/>
                    <a:pt x="736" y="1539"/>
                    <a:pt x="619" y="1249"/>
                  </a:cubicBezTo>
                  <a:lnTo>
                    <a:pt x="619" y="1249"/>
                  </a:lnTo>
                  <a:cubicBezTo>
                    <a:pt x="900" y="1291"/>
                    <a:pt x="1185" y="1349"/>
                    <a:pt x="1460" y="1423"/>
                  </a:cubicBezTo>
                  <a:cubicBezTo>
                    <a:pt x="1465" y="1424"/>
                    <a:pt x="1471" y="1425"/>
                    <a:pt x="1476" y="1425"/>
                  </a:cubicBezTo>
                  <a:cubicBezTo>
                    <a:pt x="1491" y="1425"/>
                    <a:pt x="1506" y="1419"/>
                    <a:pt x="1518" y="1407"/>
                  </a:cubicBezTo>
                  <a:cubicBezTo>
                    <a:pt x="1539" y="1397"/>
                    <a:pt x="1545" y="1376"/>
                    <a:pt x="1550" y="1354"/>
                  </a:cubicBezTo>
                  <a:cubicBezTo>
                    <a:pt x="1555" y="1053"/>
                    <a:pt x="1576" y="746"/>
                    <a:pt x="1613" y="445"/>
                  </a:cubicBezTo>
                  <a:cubicBezTo>
                    <a:pt x="1751" y="514"/>
                    <a:pt x="2142" y="762"/>
                    <a:pt x="2486" y="990"/>
                  </a:cubicBezTo>
                  <a:cubicBezTo>
                    <a:pt x="2499" y="1000"/>
                    <a:pt x="2513" y="1003"/>
                    <a:pt x="2526" y="1003"/>
                  </a:cubicBezTo>
                  <a:cubicBezTo>
                    <a:pt x="2534" y="1003"/>
                    <a:pt x="2541" y="1002"/>
                    <a:pt x="2549" y="1000"/>
                  </a:cubicBezTo>
                  <a:cubicBezTo>
                    <a:pt x="2570" y="990"/>
                    <a:pt x="2586" y="974"/>
                    <a:pt x="2591" y="953"/>
                  </a:cubicBezTo>
                  <a:cubicBezTo>
                    <a:pt x="2665" y="688"/>
                    <a:pt x="2755" y="424"/>
                    <a:pt x="2861" y="170"/>
                  </a:cubicBezTo>
                  <a:close/>
                  <a:moveTo>
                    <a:pt x="2856" y="1"/>
                  </a:moveTo>
                  <a:cubicBezTo>
                    <a:pt x="2803" y="1"/>
                    <a:pt x="2724" y="1"/>
                    <a:pt x="2475" y="831"/>
                  </a:cubicBezTo>
                  <a:cubicBezTo>
                    <a:pt x="1941" y="477"/>
                    <a:pt x="1634" y="297"/>
                    <a:pt x="1566" y="297"/>
                  </a:cubicBezTo>
                  <a:lnTo>
                    <a:pt x="1550" y="297"/>
                  </a:lnTo>
                  <a:cubicBezTo>
                    <a:pt x="1497" y="313"/>
                    <a:pt x="1439" y="323"/>
                    <a:pt x="1407" y="1275"/>
                  </a:cubicBezTo>
                  <a:cubicBezTo>
                    <a:pt x="1212" y="1228"/>
                    <a:pt x="730" y="1111"/>
                    <a:pt x="577" y="1111"/>
                  </a:cubicBezTo>
                  <a:cubicBezTo>
                    <a:pt x="551" y="1111"/>
                    <a:pt x="519" y="1117"/>
                    <a:pt x="498" y="1132"/>
                  </a:cubicBezTo>
                  <a:cubicBezTo>
                    <a:pt x="450" y="1169"/>
                    <a:pt x="392" y="1212"/>
                    <a:pt x="857" y="2095"/>
                  </a:cubicBezTo>
                  <a:cubicBezTo>
                    <a:pt x="561" y="2163"/>
                    <a:pt x="64" y="2311"/>
                    <a:pt x="33" y="2502"/>
                  </a:cubicBezTo>
                  <a:cubicBezTo>
                    <a:pt x="1" y="2692"/>
                    <a:pt x="471" y="3004"/>
                    <a:pt x="757" y="3173"/>
                  </a:cubicBezTo>
                  <a:cubicBezTo>
                    <a:pt x="91" y="3675"/>
                    <a:pt x="107" y="3760"/>
                    <a:pt x="112" y="3802"/>
                  </a:cubicBezTo>
                  <a:cubicBezTo>
                    <a:pt x="117" y="3845"/>
                    <a:pt x="133" y="3934"/>
                    <a:pt x="1058" y="4167"/>
                  </a:cubicBezTo>
                  <a:cubicBezTo>
                    <a:pt x="974" y="4453"/>
                    <a:pt x="831" y="4987"/>
                    <a:pt x="841" y="5076"/>
                  </a:cubicBezTo>
                  <a:cubicBezTo>
                    <a:pt x="847" y="5092"/>
                    <a:pt x="863" y="5150"/>
                    <a:pt x="947" y="5150"/>
                  </a:cubicBezTo>
                  <a:cubicBezTo>
                    <a:pt x="1111" y="5150"/>
                    <a:pt x="1709" y="4923"/>
                    <a:pt x="1936" y="4833"/>
                  </a:cubicBezTo>
                  <a:cubicBezTo>
                    <a:pt x="1983" y="5103"/>
                    <a:pt x="2063" y="5484"/>
                    <a:pt x="2105" y="5542"/>
                  </a:cubicBezTo>
                  <a:cubicBezTo>
                    <a:pt x="2121" y="5563"/>
                    <a:pt x="2147" y="5573"/>
                    <a:pt x="2174" y="5573"/>
                  </a:cubicBezTo>
                  <a:cubicBezTo>
                    <a:pt x="2253" y="5573"/>
                    <a:pt x="2502" y="5367"/>
                    <a:pt x="2919" y="4955"/>
                  </a:cubicBezTo>
                  <a:cubicBezTo>
                    <a:pt x="3252" y="5410"/>
                    <a:pt x="3469" y="5637"/>
                    <a:pt x="3564" y="5637"/>
                  </a:cubicBezTo>
                  <a:lnTo>
                    <a:pt x="3548" y="5642"/>
                  </a:lnTo>
                  <a:cubicBezTo>
                    <a:pt x="3575" y="5642"/>
                    <a:pt x="3596" y="5632"/>
                    <a:pt x="3612" y="5616"/>
                  </a:cubicBezTo>
                  <a:cubicBezTo>
                    <a:pt x="3691" y="5542"/>
                    <a:pt x="3850" y="5066"/>
                    <a:pt x="3924" y="4854"/>
                  </a:cubicBezTo>
                  <a:cubicBezTo>
                    <a:pt x="4156" y="4902"/>
                    <a:pt x="4400" y="4934"/>
                    <a:pt x="4637" y="4944"/>
                  </a:cubicBezTo>
                  <a:cubicBezTo>
                    <a:pt x="4733" y="4944"/>
                    <a:pt x="4838" y="4939"/>
                    <a:pt x="4870" y="4865"/>
                  </a:cubicBezTo>
                  <a:cubicBezTo>
                    <a:pt x="4939" y="4743"/>
                    <a:pt x="4754" y="4357"/>
                    <a:pt x="4606" y="4093"/>
                  </a:cubicBezTo>
                  <a:cubicBezTo>
                    <a:pt x="4981" y="4024"/>
                    <a:pt x="5520" y="3903"/>
                    <a:pt x="5563" y="3734"/>
                  </a:cubicBezTo>
                  <a:cubicBezTo>
                    <a:pt x="5610" y="3559"/>
                    <a:pt x="5230" y="3258"/>
                    <a:pt x="4949" y="3057"/>
                  </a:cubicBezTo>
                  <a:cubicBezTo>
                    <a:pt x="5690" y="2518"/>
                    <a:pt x="5642" y="2407"/>
                    <a:pt x="5626" y="2364"/>
                  </a:cubicBezTo>
                  <a:cubicBezTo>
                    <a:pt x="5579" y="2253"/>
                    <a:pt x="5177" y="2121"/>
                    <a:pt x="4817" y="2021"/>
                  </a:cubicBezTo>
                  <a:cubicBezTo>
                    <a:pt x="4944" y="1783"/>
                    <a:pt x="5150" y="1376"/>
                    <a:pt x="5150" y="1270"/>
                  </a:cubicBezTo>
                  <a:cubicBezTo>
                    <a:pt x="5150" y="1159"/>
                    <a:pt x="4997" y="1159"/>
                    <a:pt x="4907" y="1159"/>
                  </a:cubicBezTo>
                  <a:cubicBezTo>
                    <a:pt x="4648" y="1169"/>
                    <a:pt x="4384" y="1196"/>
                    <a:pt x="4130" y="1233"/>
                  </a:cubicBezTo>
                  <a:cubicBezTo>
                    <a:pt x="4294" y="524"/>
                    <a:pt x="4204" y="482"/>
                    <a:pt x="4162" y="461"/>
                  </a:cubicBezTo>
                  <a:cubicBezTo>
                    <a:pt x="4146" y="450"/>
                    <a:pt x="4130" y="450"/>
                    <a:pt x="4109" y="450"/>
                  </a:cubicBezTo>
                  <a:cubicBezTo>
                    <a:pt x="3971" y="450"/>
                    <a:pt x="3485" y="704"/>
                    <a:pt x="3279" y="815"/>
                  </a:cubicBezTo>
                  <a:cubicBezTo>
                    <a:pt x="2983" y="49"/>
                    <a:pt x="2909" y="17"/>
                    <a:pt x="2882" y="6"/>
                  </a:cubicBezTo>
                  <a:cubicBezTo>
                    <a:pt x="2872" y="1"/>
                    <a:pt x="286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4"/>
            <p:cNvSpPr/>
            <p:nvPr/>
          </p:nvSpPr>
          <p:spPr>
            <a:xfrm>
              <a:off x="2688225" y="1150175"/>
              <a:ext cx="7425" cy="4400"/>
            </a:xfrm>
            <a:custGeom>
              <a:avLst/>
              <a:gdLst/>
              <a:ahLst/>
              <a:cxnLst/>
              <a:rect l="l" t="t" r="r" b="b"/>
              <a:pathLst>
                <a:path w="297" h="176" extrusionOk="0">
                  <a:moveTo>
                    <a:pt x="1" y="1"/>
                  </a:moveTo>
                  <a:lnTo>
                    <a:pt x="297" y="175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4"/>
            <p:cNvSpPr/>
            <p:nvPr/>
          </p:nvSpPr>
          <p:spPr>
            <a:xfrm>
              <a:off x="2685825" y="1148425"/>
              <a:ext cx="11675" cy="7875"/>
            </a:xfrm>
            <a:custGeom>
              <a:avLst/>
              <a:gdLst/>
              <a:ahLst/>
              <a:cxnLst/>
              <a:rect l="l" t="t" r="r" b="b"/>
              <a:pathLst>
                <a:path w="467" h="315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08"/>
                    <a:pt x="324" y="266"/>
                  </a:cubicBezTo>
                  <a:cubicBezTo>
                    <a:pt x="333" y="295"/>
                    <a:pt x="356" y="315"/>
                    <a:pt x="383" y="315"/>
                  </a:cubicBezTo>
                  <a:cubicBezTo>
                    <a:pt x="386" y="315"/>
                    <a:pt x="389" y="315"/>
                    <a:pt x="393" y="314"/>
                  </a:cubicBezTo>
                  <a:lnTo>
                    <a:pt x="408" y="314"/>
                  </a:lnTo>
                  <a:cubicBezTo>
                    <a:pt x="445" y="303"/>
                    <a:pt x="467" y="266"/>
                    <a:pt x="456" y="229"/>
                  </a:cubicBezTo>
                  <a:cubicBezTo>
                    <a:pt x="408" y="71"/>
                    <a:pt x="160" y="13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4"/>
            <p:cNvSpPr/>
            <p:nvPr/>
          </p:nvSpPr>
          <p:spPr>
            <a:xfrm>
              <a:off x="2693375" y="1163800"/>
              <a:ext cx="7425" cy="4375"/>
            </a:xfrm>
            <a:custGeom>
              <a:avLst/>
              <a:gdLst/>
              <a:ahLst/>
              <a:cxnLst/>
              <a:rect l="l" t="t" r="r" b="b"/>
              <a:pathLst>
                <a:path w="297" h="175" extrusionOk="0">
                  <a:moveTo>
                    <a:pt x="1" y="0"/>
                  </a:moveTo>
                  <a:lnTo>
                    <a:pt x="297" y="175"/>
                  </a:lnTo>
                  <a:cubicBezTo>
                    <a:pt x="260" y="5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4"/>
            <p:cNvSpPr/>
            <p:nvPr/>
          </p:nvSpPr>
          <p:spPr>
            <a:xfrm>
              <a:off x="2691525" y="1162000"/>
              <a:ext cx="11275" cy="7925"/>
            </a:xfrm>
            <a:custGeom>
              <a:avLst/>
              <a:gdLst/>
              <a:ahLst/>
              <a:cxnLst/>
              <a:rect l="l" t="t" r="r" b="b"/>
              <a:pathLst>
                <a:path w="451" h="317" extrusionOk="0">
                  <a:moveTo>
                    <a:pt x="72" y="1"/>
                  </a:moveTo>
                  <a:cubicBezTo>
                    <a:pt x="42" y="1"/>
                    <a:pt x="16" y="21"/>
                    <a:pt x="11" y="57"/>
                  </a:cubicBezTo>
                  <a:cubicBezTo>
                    <a:pt x="1" y="94"/>
                    <a:pt x="27" y="131"/>
                    <a:pt x="64" y="136"/>
                  </a:cubicBezTo>
                  <a:cubicBezTo>
                    <a:pt x="154" y="157"/>
                    <a:pt x="291" y="210"/>
                    <a:pt x="307" y="268"/>
                  </a:cubicBezTo>
                  <a:cubicBezTo>
                    <a:pt x="312" y="296"/>
                    <a:pt x="334" y="316"/>
                    <a:pt x="361" y="316"/>
                  </a:cubicBezTo>
                  <a:cubicBezTo>
                    <a:pt x="364" y="316"/>
                    <a:pt x="368" y="316"/>
                    <a:pt x="371" y="316"/>
                  </a:cubicBezTo>
                  <a:cubicBezTo>
                    <a:pt x="381" y="316"/>
                    <a:pt x="387" y="316"/>
                    <a:pt x="392" y="310"/>
                  </a:cubicBezTo>
                  <a:cubicBezTo>
                    <a:pt x="429" y="300"/>
                    <a:pt x="450" y="263"/>
                    <a:pt x="440" y="226"/>
                  </a:cubicBezTo>
                  <a:cubicBezTo>
                    <a:pt x="392" y="67"/>
                    <a:pt x="143" y="9"/>
                    <a:pt x="91" y="4"/>
                  </a:cubicBez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4"/>
            <p:cNvSpPr/>
            <p:nvPr/>
          </p:nvSpPr>
          <p:spPr>
            <a:xfrm>
              <a:off x="2708050" y="1163675"/>
              <a:ext cx="6500" cy="5700"/>
            </a:xfrm>
            <a:custGeom>
              <a:avLst/>
              <a:gdLst/>
              <a:ahLst/>
              <a:cxnLst/>
              <a:rect l="l" t="t" r="r" b="b"/>
              <a:pathLst>
                <a:path w="260" h="228" extrusionOk="0">
                  <a:moveTo>
                    <a:pt x="1" y="0"/>
                  </a:moveTo>
                  <a:lnTo>
                    <a:pt x="260" y="227"/>
                  </a:lnTo>
                  <a:cubicBezTo>
                    <a:pt x="244" y="9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4"/>
            <p:cNvSpPr/>
            <p:nvPr/>
          </p:nvSpPr>
          <p:spPr>
            <a:xfrm>
              <a:off x="2705550" y="1161900"/>
              <a:ext cx="10850" cy="9200"/>
            </a:xfrm>
            <a:custGeom>
              <a:avLst/>
              <a:gdLst/>
              <a:ahLst/>
              <a:cxnLst/>
              <a:rect l="l" t="t" r="r" b="b"/>
              <a:pathLst>
                <a:path w="434" h="368" extrusionOk="0">
                  <a:moveTo>
                    <a:pt x="97" y="1"/>
                  </a:moveTo>
                  <a:cubicBezTo>
                    <a:pt x="31" y="1"/>
                    <a:pt x="1" y="102"/>
                    <a:pt x="79" y="135"/>
                  </a:cubicBezTo>
                  <a:cubicBezTo>
                    <a:pt x="159" y="166"/>
                    <a:pt x="286" y="246"/>
                    <a:pt x="291" y="304"/>
                  </a:cubicBezTo>
                  <a:cubicBezTo>
                    <a:pt x="296" y="341"/>
                    <a:pt x="323" y="367"/>
                    <a:pt x="360" y="367"/>
                  </a:cubicBezTo>
                  <a:lnTo>
                    <a:pt x="370" y="367"/>
                  </a:lnTo>
                  <a:cubicBezTo>
                    <a:pt x="407" y="362"/>
                    <a:pt x="434" y="325"/>
                    <a:pt x="428" y="288"/>
                  </a:cubicBezTo>
                  <a:cubicBezTo>
                    <a:pt x="412" y="124"/>
                    <a:pt x="175" y="24"/>
                    <a:pt x="127" y="8"/>
                  </a:cubicBezTo>
                  <a:cubicBezTo>
                    <a:pt x="116" y="3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4"/>
            <p:cNvSpPr/>
            <p:nvPr/>
          </p:nvSpPr>
          <p:spPr>
            <a:xfrm>
              <a:off x="2676725" y="1160225"/>
              <a:ext cx="7425" cy="4525"/>
            </a:xfrm>
            <a:custGeom>
              <a:avLst/>
              <a:gdLst/>
              <a:ahLst/>
              <a:cxnLst/>
              <a:rect l="l" t="t" r="r" b="b"/>
              <a:pathLst>
                <a:path w="297" h="181" extrusionOk="0">
                  <a:moveTo>
                    <a:pt x="1" y="1"/>
                  </a:moveTo>
                  <a:lnTo>
                    <a:pt x="297" y="180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4"/>
            <p:cNvSpPr/>
            <p:nvPr/>
          </p:nvSpPr>
          <p:spPr>
            <a:xfrm>
              <a:off x="2674325" y="1158475"/>
              <a:ext cx="11800" cy="8000"/>
            </a:xfrm>
            <a:custGeom>
              <a:avLst/>
              <a:gdLst/>
              <a:ahLst/>
              <a:cxnLst/>
              <a:rect l="l" t="t" r="r" b="b"/>
              <a:pathLst>
                <a:path w="472" h="320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13"/>
                    <a:pt x="324" y="266"/>
                  </a:cubicBezTo>
                  <a:cubicBezTo>
                    <a:pt x="334" y="298"/>
                    <a:pt x="361" y="319"/>
                    <a:pt x="393" y="319"/>
                  </a:cubicBezTo>
                  <a:cubicBezTo>
                    <a:pt x="398" y="314"/>
                    <a:pt x="403" y="314"/>
                    <a:pt x="408" y="314"/>
                  </a:cubicBezTo>
                  <a:cubicBezTo>
                    <a:pt x="451" y="303"/>
                    <a:pt x="472" y="266"/>
                    <a:pt x="456" y="229"/>
                  </a:cubicBezTo>
                  <a:cubicBezTo>
                    <a:pt x="408" y="71"/>
                    <a:pt x="160" y="12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4"/>
            <p:cNvSpPr/>
            <p:nvPr/>
          </p:nvSpPr>
          <p:spPr>
            <a:xfrm>
              <a:off x="2669200" y="1149375"/>
              <a:ext cx="8200" cy="2675"/>
            </a:xfrm>
            <a:custGeom>
              <a:avLst/>
              <a:gdLst/>
              <a:ahLst/>
              <a:cxnLst/>
              <a:rect l="l" t="t" r="r" b="b"/>
              <a:pathLst>
                <a:path w="328" h="107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lnTo>
                    <a:pt x="328" y="107"/>
                  </a:lnTo>
                  <a:cubicBezTo>
                    <a:pt x="274" y="8"/>
                    <a:pt x="7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4"/>
            <p:cNvSpPr/>
            <p:nvPr/>
          </p:nvSpPr>
          <p:spPr>
            <a:xfrm>
              <a:off x="2667350" y="1147675"/>
              <a:ext cx="12050" cy="6100"/>
            </a:xfrm>
            <a:custGeom>
              <a:avLst/>
              <a:gdLst/>
              <a:ahLst/>
              <a:cxnLst/>
              <a:rect l="l" t="t" r="r" b="b"/>
              <a:pathLst>
                <a:path w="482" h="244" extrusionOk="0">
                  <a:moveTo>
                    <a:pt x="74" y="0"/>
                  </a:moveTo>
                  <a:cubicBezTo>
                    <a:pt x="32" y="0"/>
                    <a:pt x="0" y="32"/>
                    <a:pt x="5" y="69"/>
                  </a:cubicBezTo>
                  <a:cubicBezTo>
                    <a:pt x="5" y="106"/>
                    <a:pt x="37" y="138"/>
                    <a:pt x="74" y="138"/>
                  </a:cubicBezTo>
                  <a:cubicBezTo>
                    <a:pt x="82" y="137"/>
                    <a:pt x="91" y="137"/>
                    <a:pt x="99" y="137"/>
                  </a:cubicBezTo>
                  <a:cubicBezTo>
                    <a:pt x="193" y="137"/>
                    <a:pt x="314" y="163"/>
                    <a:pt x="339" y="207"/>
                  </a:cubicBezTo>
                  <a:cubicBezTo>
                    <a:pt x="354" y="228"/>
                    <a:pt x="376" y="244"/>
                    <a:pt x="402" y="244"/>
                  </a:cubicBezTo>
                  <a:cubicBezTo>
                    <a:pt x="413" y="244"/>
                    <a:pt x="423" y="238"/>
                    <a:pt x="434" y="233"/>
                  </a:cubicBezTo>
                  <a:cubicBezTo>
                    <a:pt x="471" y="217"/>
                    <a:pt x="481" y="175"/>
                    <a:pt x="460" y="143"/>
                  </a:cubicBezTo>
                  <a:cubicBezTo>
                    <a:pt x="381" y="0"/>
                    <a:pt x="12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34"/>
          <p:cNvSpPr/>
          <p:nvPr/>
        </p:nvSpPr>
        <p:spPr>
          <a:xfrm>
            <a:off x="1338730" y="475361"/>
            <a:ext cx="392894" cy="258971"/>
          </a:xfrm>
          <a:custGeom>
            <a:avLst/>
            <a:gdLst/>
            <a:ahLst/>
            <a:cxnLst/>
            <a:rect l="l" t="t" r="r" b="b"/>
            <a:pathLst>
              <a:path w="4838" h="3189" extrusionOk="0">
                <a:moveTo>
                  <a:pt x="2422" y="492"/>
                </a:moveTo>
                <a:cubicBezTo>
                  <a:pt x="2612" y="677"/>
                  <a:pt x="2649" y="899"/>
                  <a:pt x="2596" y="1042"/>
                </a:cubicBezTo>
                <a:cubicBezTo>
                  <a:pt x="2570" y="1117"/>
                  <a:pt x="2521" y="1158"/>
                  <a:pt x="2464" y="1158"/>
                </a:cubicBezTo>
                <a:cubicBezTo>
                  <a:pt x="2429" y="1158"/>
                  <a:pt x="2391" y="1142"/>
                  <a:pt x="2353" y="1110"/>
                </a:cubicBezTo>
                <a:cubicBezTo>
                  <a:pt x="2221" y="994"/>
                  <a:pt x="2252" y="730"/>
                  <a:pt x="2422" y="492"/>
                </a:cubicBezTo>
                <a:close/>
                <a:moveTo>
                  <a:pt x="3886" y="1205"/>
                </a:moveTo>
                <a:cubicBezTo>
                  <a:pt x="3854" y="1465"/>
                  <a:pt x="3690" y="1660"/>
                  <a:pt x="3479" y="1687"/>
                </a:cubicBezTo>
                <a:cubicBezTo>
                  <a:pt x="3474" y="1689"/>
                  <a:pt x="3467" y="1691"/>
                  <a:pt x="3460" y="1691"/>
                </a:cubicBezTo>
                <a:cubicBezTo>
                  <a:pt x="3454" y="1691"/>
                  <a:pt x="3447" y="1689"/>
                  <a:pt x="3442" y="1687"/>
                </a:cubicBezTo>
                <a:cubicBezTo>
                  <a:pt x="3384" y="1687"/>
                  <a:pt x="3384" y="1671"/>
                  <a:pt x="3384" y="1655"/>
                </a:cubicBezTo>
                <a:cubicBezTo>
                  <a:pt x="3378" y="1549"/>
                  <a:pt x="3590" y="1274"/>
                  <a:pt x="3886" y="1205"/>
                </a:cubicBezTo>
                <a:close/>
                <a:moveTo>
                  <a:pt x="1348" y="1866"/>
                </a:moveTo>
                <a:cubicBezTo>
                  <a:pt x="1385" y="1877"/>
                  <a:pt x="1422" y="1898"/>
                  <a:pt x="1438" y="1930"/>
                </a:cubicBezTo>
                <a:cubicBezTo>
                  <a:pt x="1544" y="2062"/>
                  <a:pt x="1570" y="2199"/>
                  <a:pt x="1512" y="2326"/>
                </a:cubicBezTo>
                <a:cubicBezTo>
                  <a:pt x="1449" y="2458"/>
                  <a:pt x="1301" y="2538"/>
                  <a:pt x="1116" y="2538"/>
                </a:cubicBezTo>
                <a:cubicBezTo>
                  <a:pt x="1084" y="2300"/>
                  <a:pt x="1153" y="2051"/>
                  <a:pt x="1248" y="1935"/>
                </a:cubicBezTo>
                <a:cubicBezTo>
                  <a:pt x="1269" y="1898"/>
                  <a:pt x="1306" y="1872"/>
                  <a:pt x="1348" y="1866"/>
                </a:cubicBezTo>
                <a:close/>
                <a:moveTo>
                  <a:pt x="2950" y="2078"/>
                </a:moveTo>
                <a:cubicBezTo>
                  <a:pt x="2961" y="2078"/>
                  <a:pt x="2993" y="2104"/>
                  <a:pt x="3014" y="2178"/>
                </a:cubicBezTo>
                <a:cubicBezTo>
                  <a:pt x="3077" y="2358"/>
                  <a:pt x="3035" y="2554"/>
                  <a:pt x="2913" y="2691"/>
                </a:cubicBezTo>
                <a:cubicBezTo>
                  <a:pt x="2818" y="2527"/>
                  <a:pt x="2802" y="2332"/>
                  <a:pt x="2876" y="2157"/>
                </a:cubicBezTo>
                <a:cubicBezTo>
                  <a:pt x="2908" y="2099"/>
                  <a:pt x="2940" y="2078"/>
                  <a:pt x="2950" y="2078"/>
                </a:cubicBezTo>
                <a:close/>
                <a:moveTo>
                  <a:pt x="3026" y="147"/>
                </a:moveTo>
                <a:cubicBezTo>
                  <a:pt x="3149" y="147"/>
                  <a:pt x="3274" y="183"/>
                  <a:pt x="3394" y="259"/>
                </a:cubicBezTo>
                <a:cubicBezTo>
                  <a:pt x="3696" y="455"/>
                  <a:pt x="3881" y="751"/>
                  <a:pt x="3891" y="1057"/>
                </a:cubicBezTo>
                <a:cubicBezTo>
                  <a:pt x="3521" y="1126"/>
                  <a:pt x="3230" y="1465"/>
                  <a:pt x="3241" y="1660"/>
                </a:cubicBezTo>
                <a:cubicBezTo>
                  <a:pt x="3241" y="1745"/>
                  <a:pt x="3294" y="1829"/>
                  <a:pt x="3437" y="1829"/>
                </a:cubicBezTo>
                <a:lnTo>
                  <a:pt x="3495" y="1829"/>
                </a:lnTo>
                <a:cubicBezTo>
                  <a:pt x="3780" y="1792"/>
                  <a:pt x="3997" y="1533"/>
                  <a:pt x="4029" y="1190"/>
                </a:cubicBezTo>
                <a:cubicBezTo>
                  <a:pt x="4198" y="1200"/>
                  <a:pt x="4362" y="1285"/>
                  <a:pt x="4473" y="1412"/>
                </a:cubicBezTo>
                <a:cubicBezTo>
                  <a:pt x="4700" y="1655"/>
                  <a:pt x="4642" y="1940"/>
                  <a:pt x="4557" y="2141"/>
                </a:cubicBezTo>
                <a:cubicBezTo>
                  <a:pt x="4362" y="2596"/>
                  <a:pt x="3807" y="3014"/>
                  <a:pt x="3394" y="3014"/>
                </a:cubicBezTo>
                <a:cubicBezTo>
                  <a:pt x="3387" y="3014"/>
                  <a:pt x="3380" y="3014"/>
                  <a:pt x="3373" y="3014"/>
                </a:cubicBezTo>
                <a:cubicBezTo>
                  <a:pt x="3280" y="3014"/>
                  <a:pt x="3187" y="2983"/>
                  <a:pt x="3109" y="2924"/>
                </a:cubicBezTo>
                <a:cubicBezTo>
                  <a:pt x="3067" y="2887"/>
                  <a:pt x="3030" y="2850"/>
                  <a:pt x="2993" y="2813"/>
                </a:cubicBezTo>
                <a:cubicBezTo>
                  <a:pt x="3167" y="2633"/>
                  <a:pt x="3225" y="2374"/>
                  <a:pt x="3146" y="2136"/>
                </a:cubicBezTo>
                <a:cubicBezTo>
                  <a:pt x="3098" y="1962"/>
                  <a:pt x="3003" y="1935"/>
                  <a:pt x="2950" y="1935"/>
                </a:cubicBezTo>
                <a:cubicBezTo>
                  <a:pt x="2876" y="1935"/>
                  <a:pt x="2802" y="1988"/>
                  <a:pt x="2749" y="2088"/>
                </a:cubicBezTo>
                <a:cubicBezTo>
                  <a:pt x="2649" y="2316"/>
                  <a:pt x="2670" y="2580"/>
                  <a:pt x="2807" y="2792"/>
                </a:cubicBezTo>
                <a:cubicBezTo>
                  <a:pt x="2644" y="2913"/>
                  <a:pt x="2337" y="3045"/>
                  <a:pt x="1782" y="3045"/>
                </a:cubicBezTo>
                <a:lnTo>
                  <a:pt x="1718" y="3045"/>
                </a:lnTo>
                <a:cubicBezTo>
                  <a:pt x="1369" y="3040"/>
                  <a:pt x="1221" y="2860"/>
                  <a:pt x="1153" y="2681"/>
                </a:cubicBezTo>
                <a:cubicBezTo>
                  <a:pt x="1359" y="2681"/>
                  <a:pt x="1544" y="2570"/>
                  <a:pt x="1639" y="2390"/>
                </a:cubicBezTo>
                <a:cubicBezTo>
                  <a:pt x="1724" y="2221"/>
                  <a:pt x="1692" y="2020"/>
                  <a:pt x="1554" y="1840"/>
                </a:cubicBezTo>
                <a:cubicBezTo>
                  <a:pt x="1507" y="1771"/>
                  <a:pt x="1433" y="1729"/>
                  <a:pt x="1348" y="1724"/>
                </a:cubicBezTo>
                <a:cubicBezTo>
                  <a:pt x="1264" y="1729"/>
                  <a:pt x="1184" y="1771"/>
                  <a:pt x="1137" y="1840"/>
                </a:cubicBezTo>
                <a:cubicBezTo>
                  <a:pt x="1026" y="1983"/>
                  <a:pt x="941" y="2247"/>
                  <a:pt x="973" y="2527"/>
                </a:cubicBezTo>
                <a:cubicBezTo>
                  <a:pt x="798" y="2490"/>
                  <a:pt x="640" y="2411"/>
                  <a:pt x="497" y="2300"/>
                </a:cubicBezTo>
                <a:cubicBezTo>
                  <a:pt x="138" y="2030"/>
                  <a:pt x="212" y="1655"/>
                  <a:pt x="264" y="1502"/>
                </a:cubicBezTo>
                <a:cubicBezTo>
                  <a:pt x="370" y="1174"/>
                  <a:pt x="661" y="909"/>
                  <a:pt x="909" y="909"/>
                </a:cubicBezTo>
                <a:cubicBezTo>
                  <a:pt x="968" y="909"/>
                  <a:pt x="1026" y="925"/>
                  <a:pt x="1079" y="957"/>
                </a:cubicBezTo>
                <a:cubicBezTo>
                  <a:pt x="1092" y="965"/>
                  <a:pt x="1105" y="969"/>
                  <a:pt x="1118" y="969"/>
                </a:cubicBezTo>
                <a:cubicBezTo>
                  <a:pt x="1132" y="969"/>
                  <a:pt x="1145" y="965"/>
                  <a:pt x="1158" y="957"/>
                </a:cubicBezTo>
                <a:cubicBezTo>
                  <a:pt x="1179" y="941"/>
                  <a:pt x="1190" y="915"/>
                  <a:pt x="1190" y="888"/>
                </a:cubicBezTo>
                <a:cubicBezTo>
                  <a:pt x="1190" y="888"/>
                  <a:pt x="1142" y="513"/>
                  <a:pt x="1322" y="307"/>
                </a:cubicBezTo>
                <a:cubicBezTo>
                  <a:pt x="1396" y="220"/>
                  <a:pt x="1502" y="177"/>
                  <a:pt x="1640" y="177"/>
                </a:cubicBezTo>
                <a:cubicBezTo>
                  <a:pt x="1738" y="177"/>
                  <a:pt x="1853" y="199"/>
                  <a:pt x="1983" y="243"/>
                </a:cubicBezTo>
                <a:cubicBezTo>
                  <a:pt x="2094" y="280"/>
                  <a:pt x="2205" y="333"/>
                  <a:pt x="2305" y="402"/>
                </a:cubicBezTo>
                <a:cubicBezTo>
                  <a:pt x="2110" y="671"/>
                  <a:pt x="2041" y="1031"/>
                  <a:pt x="2258" y="1216"/>
                </a:cubicBezTo>
                <a:cubicBezTo>
                  <a:pt x="2322" y="1273"/>
                  <a:pt x="2393" y="1299"/>
                  <a:pt x="2461" y="1299"/>
                </a:cubicBezTo>
                <a:cubicBezTo>
                  <a:pt x="2576" y="1299"/>
                  <a:pt x="2682" y="1222"/>
                  <a:pt x="2728" y="1089"/>
                </a:cubicBezTo>
                <a:cubicBezTo>
                  <a:pt x="2797" y="899"/>
                  <a:pt x="2749" y="613"/>
                  <a:pt x="2506" y="386"/>
                </a:cubicBezTo>
                <a:cubicBezTo>
                  <a:pt x="2659" y="230"/>
                  <a:pt x="2840" y="147"/>
                  <a:pt x="3026" y="147"/>
                </a:cubicBezTo>
                <a:close/>
                <a:moveTo>
                  <a:pt x="3030" y="0"/>
                </a:moveTo>
                <a:cubicBezTo>
                  <a:pt x="2786" y="11"/>
                  <a:pt x="2559" y="116"/>
                  <a:pt x="2400" y="291"/>
                </a:cubicBezTo>
                <a:cubicBezTo>
                  <a:pt x="2289" y="212"/>
                  <a:pt x="2162" y="153"/>
                  <a:pt x="2030" y="106"/>
                </a:cubicBezTo>
                <a:cubicBezTo>
                  <a:pt x="1888" y="59"/>
                  <a:pt x="1758" y="36"/>
                  <a:pt x="1644" y="36"/>
                </a:cubicBezTo>
                <a:cubicBezTo>
                  <a:pt x="1461" y="36"/>
                  <a:pt x="1317" y="95"/>
                  <a:pt x="1216" y="212"/>
                </a:cubicBezTo>
                <a:cubicBezTo>
                  <a:pt x="1063" y="386"/>
                  <a:pt x="1042" y="640"/>
                  <a:pt x="1042" y="788"/>
                </a:cubicBezTo>
                <a:cubicBezTo>
                  <a:pt x="999" y="772"/>
                  <a:pt x="952" y="767"/>
                  <a:pt x="909" y="767"/>
                </a:cubicBezTo>
                <a:cubicBezTo>
                  <a:pt x="598" y="767"/>
                  <a:pt x="254" y="1084"/>
                  <a:pt x="127" y="1459"/>
                </a:cubicBezTo>
                <a:cubicBezTo>
                  <a:pt x="0" y="1840"/>
                  <a:pt x="106" y="2189"/>
                  <a:pt x="412" y="2416"/>
                </a:cubicBezTo>
                <a:cubicBezTo>
                  <a:pt x="582" y="2554"/>
                  <a:pt x="788" y="2644"/>
                  <a:pt x="999" y="2675"/>
                </a:cubicBezTo>
                <a:cubicBezTo>
                  <a:pt x="1095" y="2998"/>
                  <a:pt x="1348" y="3183"/>
                  <a:pt x="1713" y="3188"/>
                </a:cubicBezTo>
                <a:lnTo>
                  <a:pt x="1782" y="3188"/>
                </a:lnTo>
                <a:cubicBezTo>
                  <a:pt x="2263" y="3188"/>
                  <a:pt x="2649" y="3093"/>
                  <a:pt x="2892" y="2908"/>
                </a:cubicBezTo>
                <a:cubicBezTo>
                  <a:pt x="2934" y="2950"/>
                  <a:pt x="2977" y="2992"/>
                  <a:pt x="3024" y="3035"/>
                </a:cubicBezTo>
                <a:cubicBezTo>
                  <a:pt x="3125" y="3110"/>
                  <a:pt x="3249" y="3157"/>
                  <a:pt x="3379" y="3157"/>
                </a:cubicBezTo>
                <a:cubicBezTo>
                  <a:pt x="3386" y="3157"/>
                  <a:pt x="3393" y="3157"/>
                  <a:pt x="3400" y="3156"/>
                </a:cubicBezTo>
                <a:cubicBezTo>
                  <a:pt x="3870" y="3156"/>
                  <a:pt x="4473" y="2707"/>
                  <a:pt x="4695" y="2199"/>
                </a:cubicBezTo>
                <a:cubicBezTo>
                  <a:pt x="4838" y="1861"/>
                  <a:pt x="4801" y="1549"/>
                  <a:pt x="4579" y="1317"/>
                </a:cubicBezTo>
                <a:cubicBezTo>
                  <a:pt x="4441" y="1158"/>
                  <a:pt x="4246" y="1063"/>
                  <a:pt x="4039" y="1052"/>
                </a:cubicBezTo>
                <a:cubicBezTo>
                  <a:pt x="4018" y="693"/>
                  <a:pt x="3812" y="360"/>
                  <a:pt x="3474" y="143"/>
                </a:cubicBezTo>
                <a:cubicBezTo>
                  <a:pt x="3341" y="53"/>
                  <a:pt x="3188" y="5"/>
                  <a:pt x="30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4"/>
          <p:cNvSpPr/>
          <p:nvPr/>
        </p:nvSpPr>
        <p:spPr>
          <a:xfrm rot="5400000">
            <a:off x="665182" y="3978921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34"/>
          <p:cNvGrpSpPr/>
          <p:nvPr/>
        </p:nvGrpSpPr>
        <p:grpSpPr>
          <a:xfrm>
            <a:off x="425012" y="4322713"/>
            <a:ext cx="491319" cy="457204"/>
            <a:chOff x="6585797" y="705597"/>
            <a:chExt cx="491319" cy="457204"/>
          </a:xfrm>
        </p:grpSpPr>
        <p:sp>
          <p:nvSpPr>
            <p:cNvPr id="1843" name="Google Shape;1843;p34"/>
            <p:cNvSpPr/>
            <p:nvPr/>
          </p:nvSpPr>
          <p:spPr>
            <a:xfrm>
              <a:off x="6585797" y="705835"/>
              <a:ext cx="491319" cy="456726"/>
            </a:xfrm>
            <a:custGeom>
              <a:avLst/>
              <a:gdLst/>
              <a:ahLst/>
              <a:cxnLst/>
              <a:rect l="l" t="t" r="r" b="b"/>
              <a:pathLst>
                <a:path w="6177" h="5743" extrusionOk="0">
                  <a:moveTo>
                    <a:pt x="3465" y="1"/>
                  </a:moveTo>
                  <a:cubicBezTo>
                    <a:pt x="3461" y="1"/>
                    <a:pt x="3457" y="1"/>
                    <a:pt x="3453" y="1"/>
                  </a:cubicBezTo>
                  <a:cubicBezTo>
                    <a:pt x="3173" y="17"/>
                    <a:pt x="3580" y="1085"/>
                    <a:pt x="3580" y="1085"/>
                  </a:cubicBezTo>
                  <a:cubicBezTo>
                    <a:pt x="3580" y="1085"/>
                    <a:pt x="2433" y="1529"/>
                    <a:pt x="2454" y="1762"/>
                  </a:cubicBezTo>
                  <a:cubicBezTo>
                    <a:pt x="2465" y="1799"/>
                    <a:pt x="2486" y="1825"/>
                    <a:pt x="2512" y="1846"/>
                  </a:cubicBezTo>
                  <a:cubicBezTo>
                    <a:pt x="1888" y="2232"/>
                    <a:pt x="1021" y="2983"/>
                    <a:pt x="1" y="4389"/>
                  </a:cubicBezTo>
                  <a:lnTo>
                    <a:pt x="588" y="4691"/>
                  </a:lnTo>
                  <a:cubicBezTo>
                    <a:pt x="572" y="4722"/>
                    <a:pt x="582" y="4765"/>
                    <a:pt x="619" y="4780"/>
                  </a:cubicBezTo>
                  <a:cubicBezTo>
                    <a:pt x="630" y="4786"/>
                    <a:pt x="641" y="4786"/>
                    <a:pt x="651" y="4786"/>
                  </a:cubicBezTo>
                  <a:cubicBezTo>
                    <a:pt x="672" y="4786"/>
                    <a:pt x="699" y="4775"/>
                    <a:pt x="709" y="4749"/>
                  </a:cubicBezTo>
                  <a:lnTo>
                    <a:pt x="1275" y="5034"/>
                  </a:lnTo>
                  <a:lnTo>
                    <a:pt x="1275" y="5039"/>
                  </a:lnTo>
                  <a:cubicBezTo>
                    <a:pt x="1259" y="5076"/>
                    <a:pt x="1275" y="5113"/>
                    <a:pt x="1307" y="5129"/>
                  </a:cubicBezTo>
                  <a:cubicBezTo>
                    <a:pt x="1317" y="5135"/>
                    <a:pt x="1328" y="5135"/>
                    <a:pt x="1338" y="5135"/>
                  </a:cubicBezTo>
                  <a:cubicBezTo>
                    <a:pt x="1360" y="5135"/>
                    <a:pt x="1386" y="5119"/>
                    <a:pt x="1397" y="5098"/>
                  </a:cubicBezTo>
                  <a:lnTo>
                    <a:pt x="1862" y="5336"/>
                  </a:lnTo>
                  <a:cubicBezTo>
                    <a:pt x="1862" y="5336"/>
                    <a:pt x="1862" y="5336"/>
                    <a:pt x="1862" y="5341"/>
                  </a:cubicBezTo>
                  <a:cubicBezTo>
                    <a:pt x="1846" y="5373"/>
                    <a:pt x="1867" y="5415"/>
                    <a:pt x="1904" y="5431"/>
                  </a:cubicBezTo>
                  <a:lnTo>
                    <a:pt x="1925" y="5431"/>
                  </a:lnTo>
                  <a:cubicBezTo>
                    <a:pt x="1952" y="5431"/>
                    <a:pt x="1978" y="5420"/>
                    <a:pt x="1989" y="5394"/>
                  </a:cubicBezTo>
                  <a:lnTo>
                    <a:pt x="2676" y="5743"/>
                  </a:lnTo>
                  <a:cubicBezTo>
                    <a:pt x="2676" y="5743"/>
                    <a:pt x="3231" y="4046"/>
                    <a:pt x="4172" y="3115"/>
                  </a:cubicBezTo>
                  <a:cubicBezTo>
                    <a:pt x="4253" y="3301"/>
                    <a:pt x="4333" y="3444"/>
                    <a:pt x="4391" y="3444"/>
                  </a:cubicBezTo>
                  <a:cubicBezTo>
                    <a:pt x="4394" y="3444"/>
                    <a:pt x="4397" y="3444"/>
                    <a:pt x="4400" y="3443"/>
                  </a:cubicBezTo>
                  <a:cubicBezTo>
                    <a:pt x="4553" y="3395"/>
                    <a:pt x="5108" y="2401"/>
                    <a:pt x="5108" y="2401"/>
                  </a:cubicBezTo>
                  <a:cubicBezTo>
                    <a:pt x="5108" y="2401"/>
                    <a:pt x="5220" y="2406"/>
                    <a:pt x="5366" y="2406"/>
                  </a:cubicBezTo>
                  <a:cubicBezTo>
                    <a:pt x="5597" y="2406"/>
                    <a:pt x="5915" y="2394"/>
                    <a:pt x="6012" y="2333"/>
                  </a:cubicBezTo>
                  <a:cubicBezTo>
                    <a:pt x="6176" y="2237"/>
                    <a:pt x="5383" y="1386"/>
                    <a:pt x="5383" y="1386"/>
                  </a:cubicBezTo>
                  <a:cubicBezTo>
                    <a:pt x="5383" y="1386"/>
                    <a:pt x="5822" y="324"/>
                    <a:pt x="5838" y="154"/>
                  </a:cubicBezTo>
                  <a:cubicBezTo>
                    <a:pt x="5840" y="132"/>
                    <a:pt x="5820" y="122"/>
                    <a:pt x="5782" y="122"/>
                  </a:cubicBezTo>
                  <a:cubicBezTo>
                    <a:pt x="5525" y="122"/>
                    <a:pt x="4468" y="572"/>
                    <a:pt x="4468" y="572"/>
                  </a:cubicBezTo>
                  <a:cubicBezTo>
                    <a:pt x="4468" y="572"/>
                    <a:pt x="3758" y="1"/>
                    <a:pt x="3465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4" name="Google Shape;1844;p34"/>
            <p:cNvGrpSpPr/>
            <p:nvPr/>
          </p:nvGrpSpPr>
          <p:grpSpPr>
            <a:xfrm>
              <a:off x="6586036" y="705597"/>
              <a:ext cx="490841" cy="457204"/>
              <a:chOff x="6586036" y="133753"/>
              <a:chExt cx="490841" cy="457204"/>
            </a:xfrm>
          </p:grpSpPr>
          <p:sp>
            <p:nvSpPr>
              <p:cNvPr id="1845" name="Google Shape;1845;p34"/>
              <p:cNvSpPr/>
              <p:nvPr/>
            </p:nvSpPr>
            <p:spPr>
              <a:xfrm>
                <a:off x="6637737" y="267121"/>
                <a:ext cx="294855" cy="26999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395" extrusionOk="0">
                    <a:moveTo>
                      <a:pt x="3236" y="0"/>
                    </a:moveTo>
                    <a:cubicBezTo>
                      <a:pt x="1338" y="677"/>
                      <a:pt x="397" y="2178"/>
                      <a:pt x="1" y="3046"/>
                    </a:cubicBezTo>
                    <a:lnTo>
                      <a:pt x="683" y="3394"/>
                    </a:lnTo>
                    <a:cubicBezTo>
                      <a:pt x="1476" y="1417"/>
                      <a:pt x="2972" y="688"/>
                      <a:pt x="3707" y="439"/>
                    </a:cubicBezTo>
                    <a:lnTo>
                      <a:pt x="32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4"/>
              <p:cNvSpPr/>
              <p:nvPr/>
            </p:nvSpPr>
            <p:spPr>
              <a:xfrm>
                <a:off x="6586036" y="246046"/>
                <a:ext cx="309172" cy="263316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311" extrusionOk="0">
                    <a:moveTo>
                      <a:pt x="3601" y="1"/>
                    </a:moveTo>
                    <a:cubicBezTo>
                      <a:pt x="3601" y="1"/>
                      <a:pt x="2147" y="22"/>
                      <a:pt x="0" y="2983"/>
                    </a:cubicBezTo>
                    <a:lnTo>
                      <a:pt x="651" y="3311"/>
                    </a:lnTo>
                    <a:cubicBezTo>
                      <a:pt x="1047" y="2443"/>
                      <a:pt x="1988" y="942"/>
                      <a:pt x="3886" y="265"/>
                    </a:cubicBezTo>
                    <a:lnTo>
                      <a:pt x="36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6691983" y="302034"/>
                <a:ext cx="267970" cy="258623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252" extrusionOk="0">
                    <a:moveTo>
                      <a:pt x="3025" y="0"/>
                    </a:moveTo>
                    <a:cubicBezTo>
                      <a:pt x="2290" y="249"/>
                      <a:pt x="794" y="978"/>
                      <a:pt x="1" y="2950"/>
                    </a:cubicBezTo>
                    <a:lnTo>
                      <a:pt x="587" y="3252"/>
                    </a:lnTo>
                    <a:cubicBezTo>
                      <a:pt x="1248" y="1565"/>
                      <a:pt x="2750" y="645"/>
                      <a:pt x="3368" y="323"/>
                    </a:cubicBezTo>
                    <a:lnTo>
                      <a:pt x="30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4"/>
              <p:cNvSpPr/>
              <p:nvPr/>
            </p:nvSpPr>
            <p:spPr>
              <a:xfrm>
                <a:off x="6738673" y="327641"/>
                <a:ext cx="237268" cy="263316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311" extrusionOk="0">
                    <a:moveTo>
                      <a:pt x="2781" y="1"/>
                    </a:moveTo>
                    <a:cubicBezTo>
                      <a:pt x="2163" y="323"/>
                      <a:pt x="661" y="1243"/>
                      <a:pt x="0" y="2930"/>
                    </a:cubicBezTo>
                    <a:lnTo>
                      <a:pt x="751" y="3310"/>
                    </a:lnTo>
                    <a:cubicBezTo>
                      <a:pt x="751" y="3310"/>
                      <a:pt x="1602" y="709"/>
                      <a:pt x="2982" y="186"/>
                    </a:cubicBezTo>
                    <a:lnTo>
                      <a:pt x="27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4"/>
              <p:cNvSpPr/>
              <p:nvPr/>
            </p:nvSpPr>
            <p:spPr>
              <a:xfrm>
                <a:off x="6631453" y="261793"/>
                <a:ext cx="271550" cy="253057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3182" extrusionOk="0">
                    <a:moveTo>
                      <a:pt x="3321" y="0"/>
                    </a:moveTo>
                    <a:cubicBezTo>
                      <a:pt x="3314" y="0"/>
                      <a:pt x="3307" y="1"/>
                      <a:pt x="3299" y="4"/>
                    </a:cubicBezTo>
                    <a:cubicBezTo>
                      <a:pt x="1222" y="596"/>
                      <a:pt x="27" y="3060"/>
                      <a:pt x="16" y="3081"/>
                    </a:cubicBezTo>
                    <a:cubicBezTo>
                      <a:pt x="0" y="3118"/>
                      <a:pt x="11" y="3160"/>
                      <a:pt x="48" y="3176"/>
                    </a:cubicBezTo>
                    <a:cubicBezTo>
                      <a:pt x="58" y="3176"/>
                      <a:pt x="69" y="3181"/>
                      <a:pt x="80" y="3181"/>
                    </a:cubicBezTo>
                    <a:cubicBezTo>
                      <a:pt x="101" y="3181"/>
                      <a:pt x="127" y="3165"/>
                      <a:pt x="138" y="3144"/>
                    </a:cubicBezTo>
                    <a:cubicBezTo>
                      <a:pt x="148" y="3118"/>
                      <a:pt x="1322" y="712"/>
                      <a:pt x="3336" y="136"/>
                    </a:cubicBezTo>
                    <a:cubicBezTo>
                      <a:pt x="3413" y="112"/>
                      <a:pt x="3390" y="0"/>
                      <a:pt x="3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6685699" y="296705"/>
                <a:ext cx="254687" cy="245501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3087" extrusionOk="0">
                    <a:moveTo>
                      <a:pt x="3106" y="0"/>
                    </a:moveTo>
                    <a:cubicBezTo>
                      <a:pt x="3098" y="0"/>
                      <a:pt x="3091" y="1"/>
                      <a:pt x="3083" y="4"/>
                    </a:cubicBezTo>
                    <a:cubicBezTo>
                      <a:pt x="3061" y="9"/>
                      <a:pt x="1010" y="649"/>
                      <a:pt x="16" y="2996"/>
                    </a:cubicBezTo>
                    <a:cubicBezTo>
                      <a:pt x="0" y="3028"/>
                      <a:pt x="16" y="3070"/>
                      <a:pt x="53" y="3081"/>
                    </a:cubicBezTo>
                    <a:cubicBezTo>
                      <a:pt x="64" y="3086"/>
                      <a:pt x="69" y="3086"/>
                      <a:pt x="80" y="3086"/>
                    </a:cubicBezTo>
                    <a:cubicBezTo>
                      <a:pt x="83" y="3087"/>
                      <a:pt x="86" y="3087"/>
                      <a:pt x="90" y="3087"/>
                    </a:cubicBezTo>
                    <a:cubicBezTo>
                      <a:pt x="113" y="3087"/>
                      <a:pt x="134" y="3072"/>
                      <a:pt x="143" y="3049"/>
                    </a:cubicBezTo>
                    <a:cubicBezTo>
                      <a:pt x="1111" y="765"/>
                      <a:pt x="3104" y="141"/>
                      <a:pt x="3125" y="136"/>
                    </a:cubicBezTo>
                    <a:cubicBezTo>
                      <a:pt x="3202" y="112"/>
                      <a:pt x="3178" y="0"/>
                      <a:pt x="3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4"/>
              <p:cNvSpPr/>
              <p:nvPr/>
            </p:nvSpPr>
            <p:spPr>
              <a:xfrm>
                <a:off x="6732389" y="322074"/>
                <a:ext cx="235597" cy="24407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069" extrusionOk="0">
                    <a:moveTo>
                      <a:pt x="2863" y="0"/>
                    </a:moveTo>
                    <a:cubicBezTo>
                      <a:pt x="2854" y="0"/>
                      <a:pt x="2844" y="2"/>
                      <a:pt x="2834" y="7"/>
                    </a:cubicBezTo>
                    <a:cubicBezTo>
                      <a:pt x="2813" y="18"/>
                      <a:pt x="772" y="1054"/>
                      <a:pt x="16" y="2973"/>
                    </a:cubicBezTo>
                    <a:cubicBezTo>
                      <a:pt x="0" y="3010"/>
                      <a:pt x="21" y="3047"/>
                      <a:pt x="58" y="3058"/>
                    </a:cubicBezTo>
                    <a:cubicBezTo>
                      <a:pt x="64" y="3063"/>
                      <a:pt x="74" y="3063"/>
                      <a:pt x="79" y="3068"/>
                    </a:cubicBezTo>
                    <a:cubicBezTo>
                      <a:pt x="111" y="3068"/>
                      <a:pt x="132" y="3047"/>
                      <a:pt x="143" y="3021"/>
                    </a:cubicBezTo>
                    <a:cubicBezTo>
                      <a:pt x="878" y="1154"/>
                      <a:pt x="2871" y="139"/>
                      <a:pt x="2892" y="129"/>
                    </a:cubicBezTo>
                    <a:cubicBezTo>
                      <a:pt x="2961" y="96"/>
                      <a:pt x="2926" y="0"/>
                      <a:pt x="28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4"/>
              <p:cNvSpPr/>
              <p:nvPr/>
            </p:nvSpPr>
            <p:spPr>
              <a:xfrm>
                <a:off x="6779477" y="133753"/>
                <a:ext cx="297400" cy="273972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3445" extrusionOk="0">
                    <a:moveTo>
                      <a:pt x="1032" y="1"/>
                    </a:moveTo>
                    <a:cubicBezTo>
                      <a:pt x="1028" y="1"/>
                      <a:pt x="1024" y="1"/>
                      <a:pt x="1021" y="1"/>
                    </a:cubicBezTo>
                    <a:cubicBezTo>
                      <a:pt x="740" y="17"/>
                      <a:pt x="1148" y="1085"/>
                      <a:pt x="1148" y="1085"/>
                    </a:cubicBezTo>
                    <a:cubicBezTo>
                      <a:pt x="1148" y="1085"/>
                      <a:pt x="0" y="1534"/>
                      <a:pt x="21" y="1767"/>
                    </a:cubicBezTo>
                    <a:cubicBezTo>
                      <a:pt x="48" y="1994"/>
                      <a:pt x="1459" y="2343"/>
                      <a:pt x="1459" y="2343"/>
                    </a:cubicBezTo>
                    <a:cubicBezTo>
                      <a:pt x="1459" y="2343"/>
                      <a:pt x="1794" y="3445"/>
                      <a:pt x="1952" y="3445"/>
                    </a:cubicBezTo>
                    <a:cubicBezTo>
                      <a:pt x="1955" y="3445"/>
                      <a:pt x="1959" y="3444"/>
                      <a:pt x="1962" y="3443"/>
                    </a:cubicBezTo>
                    <a:cubicBezTo>
                      <a:pt x="2115" y="3395"/>
                      <a:pt x="2670" y="2402"/>
                      <a:pt x="2670" y="2402"/>
                    </a:cubicBezTo>
                    <a:cubicBezTo>
                      <a:pt x="2670" y="2402"/>
                      <a:pt x="2789" y="2407"/>
                      <a:pt x="2943" y="2407"/>
                    </a:cubicBezTo>
                    <a:cubicBezTo>
                      <a:pt x="3173" y="2407"/>
                      <a:pt x="3481" y="2395"/>
                      <a:pt x="3580" y="2338"/>
                    </a:cubicBezTo>
                    <a:cubicBezTo>
                      <a:pt x="3738" y="2243"/>
                      <a:pt x="2950" y="1386"/>
                      <a:pt x="2950" y="1386"/>
                    </a:cubicBezTo>
                    <a:cubicBezTo>
                      <a:pt x="2950" y="1386"/>
                      <a:pt x="3389" y="329"/>
                      <a:pt x="3405" y="155"/>
                    </a:cubicBezTo>
                    <a:cubicBezTo>
                      <a:pt x="3408" y="132"/>
                      <a:pt x="3387" y="122"/>
                      <a:pt x="3349" y="122"/>
                    </a:cubicBezTo>
                    <a:cubicBezTo>
                      <a:pt x="3092" y="122"/>
                      <a:pt x="2036" y="572"/>
                      <a:pt x="2036" y="572"/>
                    </a:cubicBezTo>
                    <a:cubicBezTo>
                      <a:pt x="2036" y="572"/>
                      <a:pt x="1320" y="1"/>
                      <a:pt x="1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34"/>
          <p:cNvGrpSpPr/>
          <p:nvPr/>
        </p:nvGrpSpPr>
        <p:grpSpPr>
          <a:xfrm>
            <a:off x="8485432" y="206790"/>
            <a:ext cx="457199" cy="370120"/>
            <a:chOff x="4931488" y="218025"/>
            <a:chExt cx="191025" cy="152275"/>
          </a:xfrm>
        </p:grpSpPr>
        <p:sp>
          <p:nvSpPr>
            <p:cNvPr id="1854" name="Google Shape;1854;p34"/>
            <p:cNvSpPr/>
            <p:nvPr/>
          </p:nvSpPr>
          <p:spPr>
            <a:xfrm>
              <a:off x="4931488" y="218025"/>
              <a:ext cx="191025" cy="152275"/>
            </a:xfrm>
            <a:custGeom>
              <a:avLst/>
              <a:gdLst/>
              <a:ahLst/>
              <a:cxnLst/>
              <a:rect l="l" t="t" r="r" b="b"/>
              <a:pathLst>
                <a:path w="7641" h="6091" extrusionOk="0">
                  <a:moveTo>
                    <a:pt x="4394" y="143"/>
                  </a:moveTo>
                  <a:lnTo>
                    <a:pt x="4399" y="148"/>
                  </a:lnTo>
                  <a:cubicBezTo>
                    <a:pt x="4775" y="148"/>
                    <a:pt x="5023" y="175"/>
                    <a:pt x="5034" y="175"/>
                  </a:cubicBezTo>
                  <a:cubicBezTo>
                    <a:pt x="6572" y="243"/>
                    <a:pt x="7053" y="1697"/>
                    <a:pt x="7191" y="2321"/>
                  </a:cubicBezTo>
                  <a:cubicBezTo>
                    <a:pt x="7476" y="3659"/>
                    <a:pt x="7143" y="5134"/>
                    <a:pt x="6477" y="5477"/>
                  </a:cubicBezTo>
                  <a:cubicBezTo>
                    <a:pt x="5663" y="5890"/>
                    <a:pt x="2237" y="5927"/>
                    <a:pt x="778" y="5948"/>
                  </a:cubicBezTo>
                  <a:lnTo>
                    <a:pt x="519" y="5948"/>
                  </a:lnTo>
                  <a:cubicBezTo>
                    <a:pt x="286" y="5948"/>
                    <a:pt x="217" y="5900"/>
                    <a:pt x="207" y="5869"/>
                  </a:cubicBezTo>
                  <a:cubicBezTo>
                    <a:pt x="191" y="5832"/>
                    <a:pt x="180" y="5689"/>
                    <a:pt x="646" y="5255"/>
                  </a:cubicBezTo>
                  <a:cubicBezTo>
                    <a:pt x="1079" y="4848"/>
                    <a:pt x="899" y="4203"/>
                    <a:pt x="709" y="3526"/>
                  </a:cubicBezTo>
                  <a:cubicBezTo>
                    <a:pt x="471" y="2675"/>
                    <a:pt x="228" y="1798"/>
                    <a:pt x="1000" y="1131"/>
                  </a:cubicBezTo>
                  <a:cubicBezTo>
                    <a:pt x="1994" y="275"/>
                    <a:pt x="3553" y="143"/>
                    <a:pt x="4394" y="143"/>
                  </a:cubicBezTo>
                  <a:close/>
                  <a:moveTo>
                    <a:pt x="4399" y="0"/>
                  </a:moveTo>
                  <a:cubicBezTo>
                    <a:pt x="3532" y="0"/>
                    <a:pt x="1930" y="132"/>
                    <a:pt x="905" y="1020"/>
                  </a:cubicBezTo>
                  <a:cubicBezTo>
                    <a:pt x="64" y="1745"/>
                    <a:pt x="334" y="2712"/>
                    <a:pt x="572" y="3564"/>
                  </a:cubicBezTo>
                  <a:cubicBezTo>
                    <a:pt x="757" y="4230"/>
                    <a:pt x="915" y="4801"/>
                    <a:pt x="540" y="5150"/>
                  </a:cubicBezTo>
                  <a:cubicBezTo>
                    <a:pt x="149" y="5520"/>
                    <a:pt x="1" y="5758"/>
                    <a:pt x="64" y="5921"/>
                  </a:cubicBezTo>
                  <a:cubicBezTo>
                    <a:pt x="127" y="6075"/>
                    <a:pt x="339" y="6091"/>
                    <a:pt x="519" y="6091"/>
                  </a:cubicBezTo>
                  <a:lnTo>
                    <a:pt x="778" y="6091"/>
                  </a:lnTo>
                  <a:cubicBezTo>
                    <a:pt x="2374" y="6070"/>
                    <a:pt x="5695" y="6033"/>
                    <a:pt x="6541" y="5604"/>
                  </a:cubicBezTo>
                  <a:cubicBezTo>
                    <a:pt x="7281" y="5229"/>
                    <a:pt x="7640" y="3712"/>
                    <a:pt x="7334" y="2284"/>
                  </a:cubicBezTo>
                  <a:cubicBezTo>
                    <a:pt x="7032" y="899"/>
                    <a:pt x="6197" y="74"/>
                    <a:pt x="5044" y="27"/>
                  </a:cubicBezTo>
                  <a:cubicBezTo>
                    <a:pt x="5034" y="27"/>
                    <a:pt x="4785" y="0"/>
                    <a:pt x="4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34"/>
            <p:cNvSpPr/>
            <p:nvPr/>
          </p:nvSpPr>
          <p:spPr>
            <a:xfrm>
              <a:off x="4954213" y="240625"/>
              <a:ext cx="40475" cy="41650"/>
            </a:xfrm>
            <a:custGeom>
              <a:avLst/>
              <a:gdLst/>
              <a:ahLst/>
              <a:cxnLst/>
              <a:rect l="l" t="t" r="r" b="b"/>
              <a:pathLst>
                <a:path w="1619" h="1666" extrusionOk="0">
                  <a:moveTo>
                    <a:pt x="1545" y="0"/>
                  </a:moveTo>
                  <a:cubicBezTo>
                    <a:pt x="1529" y="0"/>
                    <a:pt x="1" y="69"/>
                    <a:pt x="11" y="1592"/>
                  </a:cubicBezTo>
                  <a:cubicBezTo>
                    <a:pt x="11" y="1634"/>
                    <a:pt x="48" y="1666"/>
                    <a:pt x="85" y="1666"/>
                  </a:cubicBezTo>
                  <a:cubicBezTo>
                    <a:pt x="128" y="1666"/>
                    <a:pt x="160" y="1634"/>
                    <a:pt x="160" y="1592"/>
                  </a:cubicBezTo>
                  <a:cubicBezTo>
                    <a:pt x="149" y="212"/>
                    <a:pt x="1492" y="148"/>
                    <a:pt x="1545" y="148"/>
                  </a:cubicBezTo>
                  <a:cubicBezTo>
                    <a:pt x="1587" y="148"/>
                    <a:pt x="1619" y="111"/>
                    <a:pt x="1619" y="74"/>
                  </a:cubicBezTo>
                  <a:cubicBezTo>
                    <a:pt x="1613" y="32"/>
                    <a:pt x="1582" y="5"/>
                    <a:pt x="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4"/>
            <p:cNvSpPr/>
            <p:nvPr/>
          </p:nvSpPr>
          <p:spPr>
            <a:xfrm>
              <a:off x="4951063" y="286225"/>
              <a:ext cx="8350" cy="20375"/>
            </a:xfrm>
            <a:custGeom>
              <a:avLst/>
              <a:gdLst/>
              <a:ahLst/>
              <a:cxnLst/>
              <a:rect l="l" t="t" r="r" b="b"/>
              <a:pathLst>
                <a:path w="334" h="815" extrusionOk="0">
                  <a:moveTo>
                    <a:pt x="118" y="0"/>
                  </a:moveTo>
                  <a:cubicBezTo>
                    <a:pt x="86" y="0"/>
                    <a:pt x="54" y="19"/>
                    <a:pt x="48" y="64"/>
                  </a:cubicBezTo>
                  <a:cubicBezTo>
                    <a:pt x="0" y="312"/>
                    <a:pt x="53" y="571"/>
                    <a:pt x="190" y="783"/>
                  </a:cubicBezTo>
                  <a:cubicBezTo>
                    <a:pt x="206" y="804"/>
                    <a:pt x="227" y="814"/>
                    <a:pt x="254" y="814"/>
                  </a:cubicBezTo>
                  <a:cubicBezTo>
                    <a:pt x="264" y="814"/>
                    <a:pt x="280" y="809"/>
                    <a:pt x="296" y="798"/>
                  </a:cubicBezTo>
                  <a:cubicBezTo>
                    <a:pt x="328" y="777"/>
                    <a:pt x="333" y="730"/>
                    <a:pt x="312" y="698"/>
                  </a:cubicBezTo>
                  <a:cubicBezTo>
                    <a:pt x="196" y="518"/>
                    <a:pt x="153" y="302"/>
                    <a:pt x="190" y="95"/>
                  </a:cubicBezTo>
                  <a:cubicBezTo>
                    <a:pt x="209" y="37"/>
                    <a:pt x="16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34"/>
          <p:cNvSpPr/>
          <p:nvPr/>
        </p:nvSpPr>
        <p:spPr>
          <a:xfrm>
            <a:off x="2031897" y="892585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34"/>
          <p:cNvSpPr/>
          <p:nvPr/>
        </p:nvSpPr>
        <p:spPr>
          <a:xfrm rot="5400000">
            <a:off x="7132944" y="1635956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E08D175-4EFE-42B9-823C-62E3FB990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780" y="2005624"/>
            <a:ext cx="2274474" cy="136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7" grpId="0"/>
      <p:bldP spid="180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28"/>
          <p:cNvSpPr txBox="1">
            <a:spLocks noGrp="1"/>
          </p:cNvSpPr>
          <p:nvPr>
            <p:ph type="title"/>
          </p:nvPr>
        </p:nvSpPr>
        <p:spPr>
          <a:xfrm>
            <a:off x="2124068" y="239995"/>
            <a:ext cx="4980295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KHỞI ĐỘNG</a:t>
            </a:r>
            <a:endParaRPr sz="3200" b="1" dirty="0"/>
          </a:p>
        </p:txBody>
      </p:sp>
      <p:grpSp>
        <p:nvGrpSpPr>
          <p:cNvPr id="1092" name="Google Shape;1092;p28"/>
          <p:cNvGrpSpPr/>
          <p:nvPr/>
        </p:nvGrpSpPr>
        <p:grpSpPr>
          <a:xfrm rot="5400000" flipH="1">
            <a:off x="1145387" y="546425"/>
            <a:ext cx="340701" cy="326838"/>
            <a:chOff x="7935013" y="483225"/>
            <a:chExt cx="340701" cy="326838"/>
          </a:xfrm>
        </p:grpSpPr>
        <p:sp>
          <p:nvSpPr>
            <p:cNvPr id="1093" name="Google Shape;1093;p28"/>
            <p:cNvSpPr/>
            <p:nvPr/>
          </p:nvSpPr>
          <p:spPr>
            <a:xfrm flipH="1">
              <a:off x="7935013" y="483225"/>
              <a:ext cx="160801" cy="160800"/>
            </a:xfrm>
            <a:custGeom>
              <a:avLst/>
              <a:gdLst/>
              <a:ahLst/>
              <a:cxnLst/>
              <a:rect l="l" t="t" r="r" b="b"/>
              <a:pathLst>
                <a:path w="1593" h="1608" extrusionOk="0">
                  <a:moveTo>
                    <a:pt x="852" y="206"/>
                  </a:moveTo>
                  <a:cubicBezTo>
                    <a:pt x="873" y="275"/>
                    <a:pt x="894" y="365"/>
                    <a:pt x="910" y="428"/>
                  </a:cubicBezTo>
                  <a:cubicBezTo>
                    <a:pt x="947" y="582"/>
                    <a:pt x="958" y="619"/>
                    <a:pt x="979" y="650"/>
                  </a:cubicBezTo>
                  <a:cubicBezTo>
                    <a:pt x="1000" y="677"/>
                    <a:pt x="1026" y="687"/>
                    <a:pt x="1185" y="746"/>
                  </a:cubicBezTo>
                  <a:cubicBezTo>
                    <a:pt x="1238" y="761"/>
                    <a:pt x="1323" y="793"/>
                    <a:pt x="1386" y="820"/>
                  </a:cubicBezTo>
                  <a:cubicBezTo>
                    <a:pt x="1296" y="862"/>
                    <a:pt x="1153" y="915"/>
                    <a:pt x="1026" y="962"/>
                  </a:cubicBezTo>
                  <a:cubicBezTo>
                    <a:pt x="1011" y="968"/>
                    <a:pt x="995" y="978"/>
                    <a:pt x="984" y="999"/>
                  </a:cubicBezTo>
                  <a:cubicBezTo>
                    <a:pt x="926" y="1142"/>
                    <a:pt x="841" y="1311"/>
                    <a:pt x="794" y="1401"/>
                  </a:cubicBezTo>
                  <a:cubicBezTo>
                    <a:pt x="757" y="1306"/>
                    <a:pt x="704" y="1126"/>
                    <a:pt x="667" y="973"/>
                  </a:cubicBezTo>
                  <a:cubicBezTo>
                    <a:pt x="662" y="947"/>
                    <a:pt x="641" y="925"/>
                    <a:pt x="614" y="920"/>
                  </a:cubicBezTo>
                  <a:cubicBezTo>
                    <a:pt x="461" y="894"/>
                    <a:pt x="292" y="851"/>
                    <a:pt x="196" y="825"/>
                  </a:cubicBezTo>
                  <a:cubicBezTo>
                    <a:pt x="344" y="751"/>
                    <a:pt x="498" y="682"/>
                    <a:pt x="651" y="624"/>
                  </a:cubicBezTo>
                  <a:cubicBezTo>
                    <a:pt x="667" y="613"/>
                    <a:pt x="683" y="598"/>
                    <a:pt x="693" y="582"/>
                  </a:cubicBezTo>
                  <a:cubicBezTo>
                    <a:pt x="736" y="455"/>
                    <a:pt x="794" y="328"/>
                    <a:pt x="852" y="206"/>
                  </a:cubicBezTo>
                  <a:close/>
                  <a:moveTo>
                    <a:pt x="868" y="0"/>
                  </a:moveTo>
                  <a:cubicBezTo>
                    <a:pt x="826" y="0"/>
                    <a:pt x="762" y="0"/>
                    <a:pt x="566" y="502"/>
                  </a:cubicBezTo>
                  <a:cubicBezTo>
                    <a:pt x="33" y="719"/>
                    <a:pt x="11" y="788"/>
                    <a:pt x="6" y="820"/>
                  </a:cubicBezTo>
                  <a:cubicBezTo>
                    <a:pt x="1" y="841"/>
                    <a:pt x="1" y="867"/>
                    <a:pt x="17" y="888"/>
                  </a:cubicBezTo>
                  <a:cubicBezTo>
                    <a:pt x="33" y="910"/>
                    <a:pt x="70" y="962"/>
                    <a:pt x="540" y="1052"/>
                  </a:cubicBezTo>
                  <a:cubicBezTo>
                    <a:pt x="678" y="1602"/>
                    <a:pt x="730" y="1602"/>
                    <a:pt x="783" y="1602"/>
                  </a:cubicBezTo>
                  <a:lnTo>
                    <a:pt x="783" y="1607"/>
                  </a:lnTo>
                  <a:cubicBezTo>
                    <a:pt x="826" y="1602"/>
                    <a:pt x="873" y="1602"/>
                    <a:pt x="1100" y="1084"/>
                  </a:cubicBezTo>
                  <a:cubicBezTo>
                    <a:pt x="1243" y="1036"/>
                    <a:pt x="1508" y="936"/>
                    <a:pt x="1566" y="888"/>
                  </a:cubicBezTo>
                  <a:cubicBezTo>
                    <a:pt x="1582" y="867"/>
                    <a:pt x="1592" y="836"/>
                    <a:pt x="1592" y="809"/>
                  </a:cubicBezTo>
                  <a:cubicBezTo>
                    <a:pt x="1576" y="746"/>
                    <a:pt x="1508" y="709"/>
                    <a:pt x="1233" y="613"/>
                  </a:cubicBezTo>
                  <a:cubicBezTo>
                    <a:pt x="1180" y="592"/>
                    <a:pt x="1116" y="571"/>
                    <a:pt x="1090" y="555"/>
                  </a:cubicBezTo>
                  <a:cubicBezTo>
                    <a:pt x="1079" y="524"/>
                    <a:pt x="1063" y="455"/>
                    <a:pt x="1048" y="391"/>
                  </a:cubicBezTo>
                  <a:cubicBezTo>
                    <a:pt x="1000" y="201"/>
                    <a:pt x="968" y="79"/>
                    <a:pt x="937" y="37"/>
                  </a:cubicBezTo>
                  <a:cubicBezTo>
                    <a:pt x="915" y="16"/>
                    <a:pt x="894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8"/>
            <p:cNvSpPr/>
            <p:nvPr/>
          </p:nvSpPr>
          <p:spPr>
            <a:xfrm flipH="1">
              <a:off x="8141913" y="676263"/>
              <a:ext cx="133801" cy="133800"/>
            </a:xfrm>
            <a:custGeom>
              <a:avLst/>
              <a:gdLst/>
              <a:ahLst/>
              <a:cxnLst/>
              <a:rect l="l" t="t" r="r" b="b"/>
              <a:pathLst>
                <a:path w="1317" h="1338" extrusionOk="0">
                  <a:moveTo>
                    <a:pt x="693" y="0"/>
                  </a:moveTo>
                  <a:cubicBezTo>
                    <a:pt x="656" y="0"/>
                    <a:pt x="624" y="32"/>
                    <a:pt x="624" y="69"/>
                  </a:cubicBezTo>
                  <a:lnTo>
                    <a:pt x="624" y="476"/>
                  </a:lnTo>
                  <a:lnTo>
                    <a:pt x="381" y="222"/>
                  </a:lnTo>
                  <a:cubicBezTo>
                    <a:pt x="364" y="204"/>
                    <a:pt x="345" y="196"/>
                    <a:pt x="327" y="196"/>
                  </a:cubicBezTo>
                  <a:cubicBezTo>
                    <a:pt x="272" y="196"/>
                    <a:pt x="228" y="266"/>
                    <a:pt x="275" y="317"/>
                  </a:cubicBezTo>
                  <a:lnTo>
                    <a:pt x="529" y="582"/>
                  </a:lnTo>
                  <a:lnTo>
                    <a:pt x="69" y="587"/>
                  </a:lnTo>
                  <a:cubicBezTo>
                    <a:pt x="32" y="587"/>
                    <a:pt x="0" y="619"/>
                    <a:pt x="0" y="661"/>
                  </a:cubicBezTo>
                  <a:cubicBezTo>
                    <a:pt x="0" y="698"/>
                    <a:pt x="32" y="730"/>
                    <a:pt x="69" y="730"/>
                  </a:cubicBezTo>
                  <a:lnTo>
                    <a:pt x="487" y="724"/>
                  </a:lnTo>
                  <a:lnTo>
                    <a:pt x="164" y="952"/>
                  </a:lnTo>
                  <a:cubicBezTo>
                    <a:pt x="107" y="996"/>
                    <a:pt x="148" y="1080"/>
                    <a:pt x="210" y="1080"/>
                  </a:cubicBezTo>
                  <a:cubicBezTo>
                    <a:pt x="222" y="1080"/>
                    <a:pt x="235" y="1076"/>
                    <a:pt x="249" y="1068"/>
                  </a:cubicBezTo>
                  <a:lnTo>
                    <a:pt x="619" y="804"/>
                  </a:lnTo>
                  <a:lnTo>
                    <a:pt x="619" y="1264"/>
                  </a:lnTo>
                  <a:cubicBezTo>
                    <a:pt x="619" y="1306"/>
                    <a:pt x="651" y="1338"/>
                    <a:pt x="693" y="1338"/>
                  </a:cubicBezTo>
                  <a:cubicBezTo>
                    <a:pt x="730" y="1338"/>
                    <a:pt x="762" y="1306"/>
                    <a:pt x="762" y="1264"/>
                  </a:cubicBezTo>
                  <a:lnTo>
                    <a:pt x="762" y="830"/>
                  </a:lnTo>
                  <a:lnTo>
                    <a:pt x="1021" y="1105"/>
                  </a:lnTo>
                  <a:cubicBezTo>
                    <a:pt x="1037" y="1116"/>
                    <a:pt x="1052" y="1126"/>
                    <a:pt x="1074" y="1126"/>
                  </a:cubicBezTo>
                  <a:cubicBezTo>
                    <a:pt x="1095" y="1126"/>
                    <a:pt x="1111" y="1121"/>
                    <a:pt x="1121" y="1105"/>
                  </a:cubicBezTo>
                  <a:cubicBezTo>
                    <a:pt x="1153" y="1079"/>
                    <a:pt x="1153" y="1031"/>
                    <a:pt x="1121" y="1005"/>
                  </a:cubicBezTo>
                  <a:lnTo>
                    <a:pt x="851" y="719"/>
                  </a:lnTo>
                  <a:lnTo>
                    <a:pt x="1222" y="719"/>
                  </a:lnTo>
                  <a:cubicBezTo>
                    <a:pt x="1317" y="719"/>
                    <a:pt x="1317" y="576"/>
                    <a:pt x="1222" y="576"/>
                  </a:cubicBezTo>
                  <a:lnTo>
                    <a:pt x="947" y="576"/>
                  </a:lnTo>
                  <a:lnTo>
                    <a:pt x="1237" y="381"/>
                  </a:lnTo>
                  <a:cubicBezTo>
                    <a:pt x="1306" y="338"/>
                    <a:pt x="1264" y="247"/>
                    <a:pt x="1203" y="247"/>
                  </a:cubicBezTo>
                  <a:cubicBezTo>
                    <a:pt x="1189" y="247"/>
                    <a:pt x="1173" y="252"/>
                    <a:pt x="1158" y="265"/>
                  </a:cubicBezTo>
                  <a:lnTo>
                    <a:pt x="767" y="534"/>
                  </a:lnTo>
                  <a:lnTo>
                    <a:pt x="767" y="74"/>
                  </a:lnTo>
                  <a:cubicBezTo>
                    <a:pt x="767" y="32"/>
                    <a:pt x="735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28"/>
          <p:cNvSpPr/>
          <p:nvPr/>
        </p:nvSpPr>
        <p:spPr>
          <a:xfrm flipH="1">
            <a:off x="8022097" y="557614"/>
            <a:ext cx="336300" cy="252226"/>
          </a:xfrm>
          <a:custGeom>
            <a:avLst/>
            <a:gdLst/>
            <a:ahLst/>
            <a:cxnLst/>
            <a:rect l="l" t="t" r="r" b="b"/>
            <a:pathLst>
              <a:path w="3363" h="2821" extrusionOk="0">
                <a:moveTo>
                  <a:pt x="2839" y="161"/>
                </a:moveTo>
                <a:cubicBezTo>
                  <a:pt x="2179" y="431"/>
                  <a:pt x="994" y="986"/>
                  <a:pt x="788" y="1081"/>
                </a:cubicBezTo>
                <a:cubicBezTo>
                  <a:pt x="555" y="981"/>
                  <a:pt x="244" y="817"/>
                  <a:pt x="175" y="700"/>
                </a:cubicBezTo>
                <a:cubicBezTo>
                  <a:pt x="222" y="679"/>
                  <a:pt x="275" y="658"/>
                  <a:pt x="328" y="642"/>
                </a:cubicBezTo>
                <a:cubicBezTo>
                  <a:pt x="852" y="468"/>
                  <a:pt x="2152" y="240"/>
                  <a:pt x="2834" y="161"/>
                </a:cubicBezTo>
                <a:close/>
                <a:moveTo>
                  <a:pt x="3014" y="235"/>
                </a:moveTo>
                <a:cubicBezTo>
                  <a:pt x="2617" y="542"/>
                  <a:pt x="1777" y="1123"/>
                  <a:pt x="1211" y="1509"/>
                </a:cubicBezTo>
                <a:cubicBezTo>
                  <a:pt x="1190" y="1525"/>
                  <a:pt x="1179" y="1552"/>
                  <a:pt x="1179" y="1578"/>
                </a:cubicBezTo>
                <a:cubicBezTo>
                  <a:pt x="1195" y="1716"/>
                  <a:pt x="1211" y="1837"/>
                  <a:pt x="1227" y="1948"/>
                </a:cubicBezTo>
                <a:cubicBezTo>
                  <a:pt x="1093" y="2067"/>
                  <a:pt x="954" y="2175"/>
                  <a:pt x="888" y="2190"/>
                </a:cubicBezTo>
                <a:lnTo>
                  <a:pt x="888" y="2190"/>
                </a:lnTo>
                <a:cubicBezTo>
                  <a:pt x="857" y="2093"/>
                  <a:pt x="852" y="1614"/>
                  <a:pt x="862" y="1197"/>
                </a:cubicBezTo>
                <a:cubicBezTo>
                  <a:pt x="1116" y="1081"/>
                  <a:pt x="2416" y="478"/>
                  <a:pt x="3014" y="235"/>
                </a:cubicBezTo>
                <a:close/>
                <a:moveTo>
                  <a:pt x="3114" y="325"/>
                </a:moveTo>
                <a:cubicBezTo>
                  <a:pt x="2771" y="944"/>
                  <a:pt x="1750" y="2472"/>
                  <a:pt x="1528" y="2672"/>
                </a:cubicBezTo>
                <a:cubicBezTo>
                  <a:pt x="1475" y="2583"/>
                  <a:pt x="1417" y="2297"/>
                  <a:pt x="1370" y="1975"/>
                </a:cubicBezTo>
                <a:cubicBezTo>
                  <a:pt x="1370" y="1959"/>
                  <a:pt x="1370" y="1948"/>
                  <a:pt x="1364" y="1932"/>
                </a:cubicBezTo>
                <a:cubicBezTo>
                  <a:pt x="1349" y="1827"/>
                  <a:pt x="1333" y="1710"/>
                  <a:pt x="1322" y="1599"/>
                </a:cubicBezTo>
                <a:cubicBezTo>
                  <a:pt x="2348" y="896"/>
                  <a:pt x="2861" y="526"/>
                  <a:pt x="3114" y="325"/>
                </a:cubicBezTo>
                <a:close/>
                <a:moveTo>
                  <a:pt x="3191" y="1"/>
                </a:moveTo>
                <a:cubicBezTo>
                  <a:pt x="2669" y="1"/>
                  <a:pt x="846" y="325"/>
                  <a:pt x="281" y="515"/>
                </a:cubicBezTo>
                <a:cubicBezTo>
                  <a:pt x="138" y="563"/>
                  <a:pt x="0" y="616"/>
                  <a:pt x="32" y="716"/>
                </a:cubicBezTo>
                <a:cubicBezTo>
                  <a:pt x="85" y="912"/>
                  <a:pt x="555" y="1129"/>
                  <a:pt x="725" y="1197"/>
                </a:cubicBezTo>
                <a:cubicBezTo>
                  <a:pt x="709" y="1663"/>
                  <a:pt x="709" y="2218"/>
                  <a:pt x="788" y="2297"/>
                </a:cubicBezTo>
                <a:cubicBezTo>
                  <a:pt x="809" y="2318"/>
                  <a:pt x="841" y="2334"/>
                  <a:pt x="867" y="2334"/>
                </a:cubicBezTo>
                <a:cubicBezTo>
                  <a:pt x="889" y="2334"/>
                  <a:pt x="910" y="2329"/>
                  <a:pt x="926" y="2324"/>
                </a:cubicBezTo>
                <a:cubicBezTo>
                  <a:pt x="1042" y="2265"/>
                  <a:pt x="1153" y="2197"/>
                  <a:pt x="1248" y="2107"/>
                </a:cubicBezTo>
                <a:cubicBezTo>
                  <a:pt x="1359" y="2810"/>
                  <a:pt x="1470" y="2821"/>
                  <a:pt x="1512" y="2821"/>
                </a:cubicBezTo>
                <a:cubicBezTo>
                  <a:pt x="1523" y="2821"/>
                  <a:pt x="1534" y="2821"/>
                  <a:pt x="1544" y="2815"/>
                </a:cubicBezTo>
                <a:cubicBezTo>
                  <a:pt x="1782" y="2736"/>
                  <a:pt x="3241" y="452"/>
                  <a:pt x="3347" y="145"/>
                </a:cubicBezTo>
                <a:cubicBezTo>
                  <a:pt x="3363" y="114"/>
                  <a:pt x="3363" y="71"/>
                  <a:pt x="3347" y="40"/>
                </a:cubicBezTo>
                <a:cubicBezTo>
                  <a:pt x="3347" y="34"/>
                  <a:pt x="3342" y="29"/>
                  <a:pt x="3336" y="24"/>
                </a:cubicBezTo>
                <a:cubicBezTo>
                  <a:pt x="3331" y="24"/>
                  <a:pt x="3326" y="18"/>
                  <a:pt x="3321" y="13"/>
                </a:cubicBezTo>
                <a:lnTo>
                  <a:pt x="3315" y="13"/>
                </a:lnTo>
                <a:cubicBezTo>
                  <a:pt x="3310" y="13"/>
                  <a:pt x="3310" y="13"/>
                  <a:pt x="3305" y="8"/>
                </a:cubicBezTo>
                <a:lnTo>
                  <a:pt x="3294" y="8"/>
                </a:lnTo>
                <a:cubicBezTo>
                  <a:pt x="3270" y="3"/>
                  <a:pt x="3235" y="1"/>
                  <a:pt x="31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6" name="Google Shape;1096;p28"/>
          <p:cNvGrpSpPr/>
          <p:nvPr/>
        </p:nvGrpSpPr>
        <p:grpSpPr>
          <a:xfrm>
            <a:off x="691244" y="353691"/>
            <a:ext cx="415958" cy="365702"/>
            <a:chOff x="1019747" y="679477"/>
            <a:chExt cx="415958" cy="365702"/>
          </a:xfrm>
        </p:grpSpPr>
        <p:sp>
          <p:nvSpPr>
            <p:cNvPr id="1097" name="Google Shape;1097;p28"/>
            <p:cNvSpPr/>
            <p:nvPr/>
          </p:nvSpPr>
          <p:spPr>
            <a:xfrm>
              <a:off x="1019747" y="679711"/>
              <a:ext cx="415958" cy="365234"/>
            </a:xfrm>
            <a:custGeom>
              <a:avLst/>
              <a:gdLst/>
              <a:ahLst/>
              <a:cxnLst/>
              <a:rect l="l" t="t" r="r" b="b"/>
              <a:pathLst>
                <a:path w="3559" h="3125" extrusionOk="0">
                  <a:moveTo>
                    <a:pt x="756" y="1"/>
                  </a:moveTo>
                  <a:cubicBezTo>
                    <a:pt x="751" y="1"/>
                    <a:pt x="746" y="1"/>
                    <a:pt x="741" y="1"/>
                  </a:cubicBezTo>
                  <a:cubicBezTo>
                    <a:pt x="302" y="22"/>
                    <a:pt x="815" y="1027"/>
                    <a:pt x="815" y="1027"/>
                  </a:cubicBezTo>
                  <a:cubicBezTo>
                    <a:pt x="815" y="1027"/>
                    <a:pt x="629" y="865"/>
                    <a:pt x="479" y="865"/>
                  </a:cubicBezTo>
                  <a:cubicBezTo>
                    <a:pt x="396" y="865"/>
                    <a:pt x="325" y="915"/>
                    <a:pt x="302" y="1069"/>
                  </a:cubicBezTo>
                  <a:cubicBezTo>
                    <a:pt x="244" y="1497"/>
                    <a:pt x="815" y="2031"/>
                    <a:pt x="815" y="2031"/>
                  </a:cubicBezTo>
                  <a:lnTo>
                    <a:pt x="1" y="2206"/>
                  </a:lnTo>
                  <a:cubicBezTo>
                    <a:pt x="1" y="2206"/>
                    <a:pt x="387" y="3125"/>
                    <a:pt x="1446" y="3125"/>
                  </a:cubicBezTo>
                  <a:cubicBezTo>
                    <a:pt x="1626" y="3125"/>
                    <a:pt x="1826" y="3098"/>
                    <a:pt x="2047" y="3036"/>
                  </a:cubicBezTo>
                  <a:cubicBezTo>
                    <a:pt x="3056" y="2756"/>
                    <a:pt x="3252" y="1751"/>
                    <a:pt x="3035" y="1022"/>
                  </a:cubicBezTo>
                  <a:cubicBezTo>
                    <a:pt x="3215" y="842"/>
                    <a:pt x="3559" y="504"/>
                    <a:pt x="3532" y="414"/>
                  </a:cubicBezTo>
                  <a:cubicBezTo>
                    <a:pt x="3522" y="383"/>
                    <a:pt x="3514" y="358"/>
                    <a:pt x="3420" y="358"/>
                  </a:cubicBezTo>
                  <a:cubicBezTo>
                    <a:pt x="3321" y="358"/>
                    <a:pt x="3127" y="385"/>
                    <a:pt x="2734" y="461"/>
                  </a:cubicBezTo>
                  <a:cubicBezTo>
                    <a:pt x="2655" y="366"/>
                    <a:pt x="2549" y="292"/>
                    <a:pt x="2433" y="244"/>
                  </a:cubicBezTo>
                  <a:cubicBezTo>
                    <a:pt x="2382" y="226"/>
                    <a:pt x="2336" y="218"/>
                    <a:pt x="2293" y="218"/>
                  </a:cubicBezTo>
                  <a:cubicBezTo>
                    <a:pt x="1842" y="218"/>
                    <a:pt x="1772" y="1143"/>
                    <a:pt x="1772" y="1143"/>
                  </a:cubicBezTo>
                  <a:cubicBezTo>
                    <a:pt x="1772" y="1143"/>
                    <a:pt x="1198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8" name="Google Shape;1098;p28"/>
            <p:cNvGrpSpPr/>
            <p:nvPr/>
          </p:nvGrpSpPr>
          <p:grpSpPr>
            <a:xfrm>
              <a:off x="1019747" y="679477"/>
              <a:ext cx="415958" cy="365702"/>
              <a:chOff x="1019747" y="1179469"/>
              <a:chExt cx="415958" cy="365702"/>
            </a:xfrm>
          </p:grpSpPr>
          <p:sp>
            <p:nvSpPr>
              <p:cNvPr id="1099" name="Google Shape;1099;p28"/>
              <p:cNvSpPr/>
              <p:nvPr/>
            </p:nvSpPr>
            <p:spPr>
              <a:xfrm>
                <a:off x="1350970" y="1238842"/>
                <a:ext cx="57502" cy="4277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66" extrusionOk="0">
                    <a:moveTo>
                      <a:pt x="492" y="1"/>
                    </a:moveTo>
                    <a:lnTo>
                      <a:pt x="492" y="1"/>
                    </a:lnTo>
                    <a:cubicBezTo>
                      <a:pt x="375" y="17"/>
                      <a:pt x="196" y="43"/>
                      <a:pt x="0" y="80"/>
                    </a:cubicBezTo>
                    <a:cubicBezTo>
                      <a:pt x="58" y="170"/>
                      <a:pt x="111" y="265"/>
                      <a:pt x="148" y="366"/>
                    </a:cubicBezTo>
                    <a:cubicBezTo>
                      <a:pt x="259" y="249"/>
                      <a:pt x="407" y="101"/>
                      <a:pt x="4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1310765" y="1241997"/>
                <a:ext cx="5610" cy="118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101" extrusionOk="0">
                    <a:moveTo>
                      <a:pt x="11" y="0"/>
                    </a:moveTo>
                    <a:cubicBezTo>
                      <a:pt x="6" y="11"/>
                      <a:pt x="0" y="32"/>
                      <a:pt x="6" y="48"/>
                    </a:cubicBezTo>
                    <a:cubicBezTo>
                      <a:pt x="11" y="69"/>
                      <a:pt x="27" y="90"/>
                      <a:pt x="48" y="101"/>
                    </a:cubicBezTo>
                    <a:cubicBezTo>
                      <a:pt x="37" y="64"/>
                      <a:pt x="27" y="27"/>
                      <a:pt x="1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01" name="Google Shape;1101;p28"/>
              <p:cNvGrpSpPr/>
              <p:nvPr/>
            </p:nvGrpSpPr>
            <p:grpSpPr>
              <a:xfrm>
                <a:off x="1019747" y="1179469"/>
                <a:ext cx="415958" cy="365702"/>
                <a:chOff x="1019747" y="1179469"/>
                <a:chExt cx="415958" cy="365702"/>
              </a:xfrm>
            </p:grpSpPr>
            <p:sp>
              <p:nvSpPr>
                <p:cNvPr id="1102" name="Google Shape;1102;p28"/>
                <p:cNvSpPr/>
                <p:nvPr/>
              </p:nvSpPr>
              <p:spPr>
                <a:xfrm>
                  <a:off x="1343023" y="1280917"/>
                  <a:ext cx="30855" cy="3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76" extrusionOk="0">
                      <a:moveTo>
                        <a:pt x="211" y="0"/>
                      </a:moveTo>
                      <a:cubicBezTo>
                        <a:pt x="142" y="74"/>
                        <a:pt x="84" y="127"/>
                        <a:pt x="63" y="143"/>
                      </a:cubicBezTo>
                      <a:cubicBezTo>
                        <a:pt x="1" y="179"/>
                        <a:pt x="29" y="275"/>
                        <a:pt x="99" y="275"/>
                      </a:cubicBezTo>
                      <a:cubicBezTo>
                        <a:pt x="101" y="275"/>
                        <a:pt x="103" y="275"/>
                        <a:pt x="105" y="275"/>
                      </a:cubicBezTo>
                      <a:cubicBezTo>
                        <a:pt x="121" y="275"/>
                        <a:pt x="137" y="270"/>
                        <a:pt x="147" y="259"/>
                      </a:cubicBezTo>
                      <a:cubicBezTo>
                        <a:pt x="147" y="259"/>
                        <a:pt x="200" y="217"/>
                        <a:pt x="264" y="154"/>
                      </a:cubicBezTo>
                      <a:cubicBezTo>
                        <a:pt x="253" y="101"/>
                        <a:pt x="232" y="53"/>
                        <a:pt x="2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28"/>
                <p:cNvSpPr/>
                <p:nvPr/>
              </p:nvSpPr>
              <p:spPr>
                <a:xfrm>
                  <a:off x="1311934" y="1233349"/>
                  <a:ext cx="39153" cy="2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79" extrusionOk="0">
                      <a:moveTo>
                        <a:pt x="239" y="0"/>
                      </a:moveTo>
                      <a:lnTo>
                        <a:pt x="49" y="37"/>
                      </a:lnTo>
                      <a:cubicBezTo>
                        <a:pt x="27" y="43"/>
                        <a:pt x="12" y="53"/>
                        <a:pt x="1" y="74"/>
                      </a:cubicBezTo>
                      <a:cubicBezTo>
                        <a:pt x="12" y="106"/>
                        <a:pt x="27" y="138"/>
                        <a:pt x="38" y="175"/>
                      </a:cubicBezTo>
                      <a:cubicBezTo>
                        <a:pt x="43" y="177"/>
                        <a:pt x="50" y="179"/>
                        <a:pt x="56" y="179"/>
                      </a:cubicBezTo>
                      <a:cubicBezTo>
                        <a:pt x="63" y="179"/>
                        <a:pt x="70" y="177"/>
                        <a:pt x="75" y="175"/>
                      </a:cubicBezTo>
                      <a:cubicBezTo>
                        <a:pt x="165" y="159"/>
                        <a:pt x="249" y="143"/>
                        <a:pt x="334" y="127"/>
                      </a:cubicBezTo>
                      <a:cubicBezTo>
                        <a:pt x="308" y="85"/>
                        <a:pt x="271" y="37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8"/>
                <p:cNvSpPr/>
                <p:nvPr/>
              </p:nvSpPr>
              <p:spPr>
                <a:xfrm>
                  <a:off x="1339750" y="1221310"/>
                  <a:ext cx="95954" cy="7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664" extrusionOk="0">
                      <a:moveTo>
                        <a:pt x="683" y="1"/>
                      </a:moveTo>
                      <a:cubicBezTo>
                        <a:pt x="583" y="1"/>
                        <a:pt x="389" y="28"/>
                        <a:pt x="1" y="103"/>
                      </a:cubicBezTo>
                      <a:cubicBezTo>
                        <a:pt x="33" y="140"/>
                        <a:pt x="70" y="188"/>
                        <a:pt x="96" y="230"/>
                      </a:cubicBezTo>
                      <a:cubicBezTo>
                        <a:pt x="292" y="193"/>
                        <a:pt x="471" y="167"/>
                        <a:pt x="588" y="151"/>
                      </a:cubicBezTo>
                      <a:lnTo>
                        <a:pt x="588" y="151"/>
                      </a:lnTo>
                      <a:cubicBezTo>
                        <a:pt x="503" y="246"/>
                        <a:pt x="355" y="399"/>
                        <a:pt x="244" y="510"/>
                      </a:cubicBezTo>
                      <a:cubicBezTo>
                        <a:pt x="260" y="563"/>
                        <a:pt x="281" y="611"/>
                        <a:pt x="297" y="664"/>
                      </a:cubicBezTo>
                      <a:cubicBezTo>
                        <a:pt x="482" y="484"/>
                        <a:pt x="820" y="146"/>
                        <a:pt x="794" y="61"/>
                      </a:cubicBezTo>
                      <a:cubicBezTo>
                        <a:pt x="786" y="27"/>
                        <a:pt x="780" y="1"/>
                        <a:pt x="6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8"/>
                <p:cNvSpPr/>
                <p:nvPr/>
              </p:nvSpPr>
              <p:spPr>
                <a:xfrm>
                  <a:off x="1019747" y="1179469"/>
                  <a:ext cx="379493" cy="36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7" h="3129" extrusionOk="0">
                      <a:moveTo>
                        <a:pt x="1163" y="891"/>
                      </a:moveTo>
                      <a:cubicBezTo>
                        <a:pt x="1225" y="891"/>
                        <a:pt x="1375" y="960"/>
                        <a:pt x="1761" y="1587"/>
                      </a:cubicBezTo>
                      <a:cubicBezTo>
                        <a:pt x="1790" y="1643"/>
                        <a:pt x="1745" y="1691"/>
                        <a:pt x="1698" y="1691"/>
                      </a:cubicBezTo>
                      <a:cubicBezTo>
                        <a:pt x="1679" y="1691"/>
                        <a:pt x="1659" y="1682"/>
                        <a:pt x="1644" y="1661"/>
                      </a:cubicBezTo>
                      <a:cubicBezTo>
                        <a:pt x="1475" y="1392"/>
                        <a:pt x="1253" y="1096"/>
                        <a:pt x="1174" y="1043"/>
                      </a:cubicBezTo>
                      <a:lnTo>
                        <a:pt x="1174" y="1043"/>
                      </a:lnTo>
                      <a:cubicBezTo>
                        <a:pt x="1169" y="1201"/>
                        <a:pt x="1184" y="1360"/>
                        <a:pt x="1227" y="1513"/>
                      </a:cubicBezTo>
                      <a:cubicBezTo>
                        <a:pt x="1232" y="1545"/>
                        <a:pt x="1221" y="1577"/>
                        <a:pt x="1195" y="1593"/>
                      </a:cubicBezTo>
                      <a:cubicBezTo>
                        <a:pt x="1183" y="1600"/>
                        <a:pt x="1168" y="1604"/>
                        <a:pt x="1154" y="1604"/>
                      </a:cubicBezTo>
                      <a:cubicBezTo>
                        <a:pt x="1138" y="1604"/>
                        <a:pt x="1122" y="1599"/>
                        <a:pt x="1110" y="1587"/>
                      </a:cubicBezTo>
                      <a:cubicBezTo>
                        <a:pt x="990" y="1477"/>
                        <a:pt x="846" y="1386"/>
                        <a:pt x="791" y="1386"/>
                      </a:cubicBezTo>
                      <a:cubicBezTo>
                        <a:pt x="788" y="1386"/>
                        <a:pt x="785" y="1386"/>
                        <a:pt x="783" y="1386"/>
                      </a:cubicBezTo>
                      <a:cubicBezTo>
                        <a:pt x="783" y="1392"/>
                        <a:pt x="783" y="1397"/>
                        <a:pt x="783" y="1402"/>
                      </a:cubicBezTo>
                      <a:cubicBezTo>
                        <a:pt x="767" y="1545"/>
                        <a:pt x="984" y="1788"/>
                        <a:pt x="1121" y="1910"/>
                      </a:cubicBezTo>
                      <a:cubicBezTo>
                        <a:pt x="1182" y="1959"/>
                        <a:pt x="1136" y="2039"/>
                        <a:pt x="1078" y="2039"/>
                      </a:cubicBezTo>
                      <a:cubicBezTo>
                        <a:pt x="1061" y="2039"/>
                        <a:pt x="1043" y="2032"/>
                        <a:pt x="1026" y="2016"/>
                      </a:cubicBezTo>
                      <a:cubicBezTo>
                        <a:pt x="984" y="1979"/>
                        <a:pt x="608" y="1651"/>
                        <a:pt x="640" y="1386"/>
                      </a:cubicBezTo>
                      <a:cubicBezTo>
                        <a:pt x="645" y="1328"/>
                        <a:pt x="682" y="1275"/>
                        <a:pt x="735" y="1254"/>
                      </a:cubicBezTo>
                      <a:cubicBezTo>
                        <a:pt x="751" y="1248"/>
                        <a:pt x="769" y="1245"/>
                        <a:pt x="788" y="1245"/>
                      </a:cubicBezTo>
                      <a:cubicBezTo>
                        <a:pt x="868" y="1245"/>
                        <a:pt x="967" y="1295"/>
                        <a:pt x="1052" y="1355"/>
                      </a:cubicBezTo>
                      <a:cubicBezTo>
                        <a:pt x="1005" y="1080"/>
                        <a:pt x="1036" y="926"/>
                        <a:pt x="1137" y="895"/>
                      </a:cubicBezTo>
                      <a:cubicBezTo>
                        <a:pt x="1143" y="893"/>
                        <a:pt x="1152" y="891"/>
                        <a:pt x="1163" y="891"/>
                      </a:cubicBezTo>
                      <a:close/>
                      <a:moveTo>
                        <a:pt x="2924" y="1570"/>
                      </a:moveTo>
                      <a:cubicBezTo>
                        <a:pt x="2965" y="1570"/>
                        <a:pt x="3007" y="1602"/>
                        <a:pt x="2998" y="1656"/>
                      </a:cubicBezTo>
                      <a:cubicBezTo>
                        <a:pt x="2919" y="2095"/>
                        <a:pt x="2734" y="2412"/>
                        <a:pt x="2438" y="2597"/>
                      </a:cubicBezTo>
                      <a:cubicBezTo>
                        <a:pt x="2239" y="2714"/>
                        <a:pt x="2012" y="2777"/>
                        <a:pt x="1783" y="2777"/>
                      </a:cubicBezTo>
                      <a:cubicBezTo>
                        <a:pt x="1774" y="2777"/>
                        <a:pt x="1765" y="2777"/>
                        <a:pt x="1755" y="2777"/>
                      </a:cubicBezTo>
                      <a:cubicBezTo>
                        <a:pt x="1613" y="2777"/>
                        <a:pt x="1475" y="2761"/>
                        <a:pt x="1338" y="2724"/>
                      </a:cubicBezTo>
                      <a:cubicBezTo>
                        <a:pt x="1247" y="2705"/>
                        <a:pt x="1277" y="2582"/>
                        <a:pt x="1354" y="2582"/>
                      </a:cubicBezTo>
                      <a:cubicBezTo>
                        <a:pt x="1362" y="2582"/>
                        <a:pt x="1371" y="2584"/>
                        <a:pt x="1380" y="2587"/>
                      </a:cubicBezTo>
                      <a:cubicBezTo>
                        <a:pt x="1383" y="2589"/>
                        <a:pt x="1542" y="2635"/>
                        <a:pt x="1755" y="2635"/>
                      </a:cubicBezTo>
                      <a:cubicBezTo>
                        <a:pt x="1940" y="2635"/>
                        <a:pt x="2165" y="2601"/>
                        <a:pt x="2363" y="2476"/>
                      </a:cubicBezTo>
                      <a:cubicBezTo>
                        <a:pt x="2623" y="2312"/>
                        <a:pt x="2786" y="2026"/>
                        <a:pt x="2855" y="1630"/>
                      </a:cubicBezTo>
                      <a:cubicBezTo>
                        <a:pt x="2862" y="1589"/>
                        <a:pt x="2893" y="1570"/>
                        <a:pt x="2924" y="1570"/>
                      </a:cubicBezTo>
                      <a:close/>
                      <a:moveTo>
                        <a:pt x="752" y="1"/>
                      </a:moveTo>
                      <a:cubicBezTo>
                        <a:pt x="748" y="1"/>
                        <a:pt x="744" y="1"/>
                        <a:pt x="740" y="1"/>
                      </a:cubicBezTo>
                      <a:cubicBezTo>
                        <a:pt x="296" y="22"/>
                        <a:pt x="814" y="1027"/>
                        <a:pt x="814" y="1027"/>
                      </a:cubicBezTo>
                      <a:cubicBezTo>
                        <a:pt x="814" y="1027"/>
                        <a:pt x="629" y="867"/>
                        <a:pt x="479" y="867"/>
                      </a:cubicBezTo>
                      <a:cubicBezTo>
                        <a:pt x="396" y="867"/>
                        <a:pt x="324" y="916"/>
                        <a:pt x="302" y="1069"/>
                      </a:cubicBezTo>
                      <a:cubicBezTo>
                        <a:pt x="238" y="1497"/>
                        <a:pt x="814" y="2037"/>
                        <a:pt x="814" y="2037"/>
                      </a:cubicBezTo>
                      <a:lnTo>
                        <a:pt x="0" y="2211"/>
                      </a:lnTo>
                      <a:cubicBezTo>
                        <a:pt x="0" y="2211"/>
                        <a:pt x="387" y="3128"/>
                        <a:pt x="1449" y="3128"/>
                      </a:cubicBezTo>
                      <a:cubicBezTo>
                        <a:pt x="1629" y="3128"/>
                        <a:pt x="1827" y="3102"/>
                        <a:pt x="2046" y="3041"/>
                      </a:cubicBezTo>
                      <a:cubicBezTo>
                        <a:pt x="3056" y="2761"/>
                        <a:pt x="3246" y="1757"/>
                        <a:pt x="3030" y="1022"/>
                      </a:cubicBezTo>
                      <a:lnTo>
                        <a:pt x="3030" y="1022"/>
                      </a:lnTo>
                      <a:cubicBezTo>
                        <a:pt x="2961" y="1090"/>
                        <a:pt x="2913" y="1133"/>
                        <a:pt x="2913" y="1133"/>
                      </a:cubicBezTo>
                      <a:cubicBezTo>
                        <a:pt x="2906" y="1140"/>
                        <a:pt x="2895" y="1145"/>
                        <a:pt x="2884" y="1145"/>
                      </a:cubicBezTo>
                      <a:cubicBezTo>
                        <a:pt x="2880" y="1145"/>
                        <a:pt x="2875" y="1145"/>
                        <a:pt x="2871" y="1143"/>
                      </a:cubicBezTo>
                      <a:cubicBezTo>
                        <a:pt x="2869" y="1143"/>
                        <a:pt x="2867" y="1143"/>
                        <a:pt x="2865" y="1143"/>
                      </a:cubicBezTo>
                      <a:cubicBezTo>
                        <a:pt x="2796" y="1143"/>
                        <a:pt x="2772" y="1052"/>
                        <a:pt x="2834" y="1011"/>
                      </a:cubicBezTo>
                      <a:cubicBezTo>
                        <a:pt x="2850" y="1000"/>
                        <a:pt x="2908" y="942"/>
                        <a:pt x="2982" y="868"/>
                      </a:cubicBezTo>
                      <a:cubicBezTo>
                        <a:pt x="2945" y="773"/>
                        <a:pt x="2892" y="678"/>
                        <a:pt x="2834" y="588"/>
                      </a:cubicBezTo>
                      <a:cubicBezTo>
                        <a:pt x="2749" y="604"/>
                        <a:pt x="2660" y="620"/>
                        <a:pt x="2575" y="636"/>
                      </a:cubicBezTo>
                      <a:cubicBezTo>
                        <a:pt x="2570" y="638"/>
                        <a:pt x="2563" y="640"/>
                        <a:pt x="2556" y="640"/>
                      </a:cubicBezTo>
                      <a:cubicBezTo>
                        <a:pt x="2550" y="640"/>
                        <a:pt x="2543" y="638"/>
                        <a:pt x="2538" y="636"/>
                      </a:cubicBezTo>
                      <a:lnTo>
                        <a:pt x="2538" y="636"/>
                      </a:lnTo>
                      <a:cubicBezTo>
                        <a:pt x="2575" y="763"/>
                        <a:pt x="2607" y="905"/>
                        <a:pt x="2559" y="974"/>
                      </a:cubicBezTo>
                      <a:cubicBezTo>
                        <a:pt x="2538" y="1006"/>
                        <a:pt x="2506" y="1027"/>
                        <a:pt x="2469" y="1027"/>
                      </a:cubicBezTo>
                      <a:lnTo>
                        <a:pt x="2459" y="1027"/>
                      </a:lnTo>
                      <a:cubicBezTo>
                        <a:pt x="2305" y="1027"/>
                        <a:pt x="2157" y="800"/>
                        <a:pt x="2115" y="726"/>
                      </a:cubicBezTo>
                      <a:cubicBezTo>
                        <a:pt x="2094" y="689"/>
                        <a:pt x="2104" y="646"/>
                        <a:pt x="2141" y="625"/>
                      </a:cubicBezTo>
                      <a:cubicBezTo>
                        <a:pt x="2151" y="620"/>
                        <a:pt x="2162" y="618"/>
                        <a:pt x="2173" y="618"/>
                      </a:cubicBezTo>
                      <a:cubicBezTo>
                        <a:pt x="2197" y="618"/>
                        <a:pt x="2222" y="630"/>
                        <a:pt x="2237" y="652"/>
                      </a:cubicBezTo>
                      <a:cubicBezTo>
                        <a:pt x="2284" y="741"/>
                        <a:pt x="2358" y="821"/>
                        <a:pt x="2443" y="879"/>
                      </a:cubicBezTo>
                      <a:cubicBezTo>
                        <a:pt x="2427" y="768"/>
                        <a:pt x="2400" y="652"/>
                        <a:pt x="2353" y="546"/>
                      </a:cubicBezTo>
                      <a:cubicBezTo>
                        <a:pt x="2326" y="488"/>
                        <a:pt x="2372" y="444"/>
                        <a:pt x="2419" y="444"/>
                      </a:cubicBezTo>
                      <a:cubicBezTo>
                        <a:pt x="2445" y="444"/>
                        <a:pt x="2472" y="458"/>
                        <a:pt x="2485" y="493"/>
                      </a:cubicBezTo>
                      <a:cubicBezTo>
                        <a:pt x="2490" y="504"/>
                        <a:pt x="2496" y="519"/>
                        <a:pt x="2501" y="535"/>
                      </a:cubicBezTo>
                      <a:cubicBezTo>
                        <a:pt x="2512" y="519"/>
                        <a:pt x="2527" y="504"/>
                        <a:pt x="2549" y="498"/>
                      </a:cubicBezTo>
                      <a:lnTo>
                        <a:pt x="2739" y="461"/>
                      </a:lnTo>
                      <a:cubicBezTo>
                        <a:pt x="2654" y="366"/>
                        <a:pt x="2554" y="292"/>
                        <a:pt x="2438" y="244"/>
                      </a:cubicBezTo>
                      <a:cubicBezTo>
                        <a:pt x="2387" y="226"/>
                        <a:pt x="2341" y="218"/>
                        <a:pt x="2298" y="218"/>
                      </a:cubicBezTo>
                      <a:cubicBezTo>
                        <a:pt x="1847" y="218"/>
                        <a:pt x="1777" y="1143"/>
                        <a:pt x="1777" y="1143"/>
                      </a:cubicBezTo>
                      <a:cubicBezTo>
                        <a:pt x="1777" y="1143"/>
                        <a:pt x="1195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28"/>
                <p:cNvSpPr/>
                <p:nvPr/>
              </p:nvSpPr>
              <p:spPr>
                <a:xfrm>
                  <a:off x="1264366" y="1230660"/>
                  <a:ext cx="59489" cy="6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89" extrusionOk="0">
                      <a:moveTo>
                        <a:pt x="326" y="1"/>
                      </a:moveTo>
                      <a:cubicBezTo>
                        <a:pt x="279" y="1"/>
                        <a:pt x="233" y="45"/>
                        <a:pt x="260" y="103"/>
                      </a:cubicBezTo>
                      <a:cubicBezTo>
                        <a:pt x="307" y="208"/>
                        <a:pt x="334" y="325"/>
                        <a:pt x="350" y="441"/>
                      </a:cubicBezTo>
                      <a:cubicBezTo>
                        <a:pt x="265" y="383"/>
                        <a:pt x="191" y="303"/>
                        <a:pt x="144" y="208"/>
                      </a:cubicBezTo>
                      <a:cubicBezTo>
                        <a:pt x="130" y="188"/>
                        <a:pt x="107" y="176"/>
                        <a:pt x="85" y="176"/>
                      </a:cubicBezTo>
                      <a:cubicBezTo>
                        <a:pt x="72" y="176"/>
                        <a:pt x="60" y="180"/>
                        <a:pt x="48" y="187"/>
                      </a:cubicBezTo>
                      <a:cubicBezTo>
                        <a:pt x="11" y="208"/>
                        <a:pt x="1" y="251"/>
                        <a:pt x="22" y="282"/>
                      </a:cubicBezTo>
                      <a:cubicBezTo>
                        <a:pt x="64" y="356"/>
                        <a:pt x="212" y="589"/>
                        <a:pt x="371" y="589"/>
                      </a:cubicBezTo>
                      <a:lnTo>
                        <a:pt x="376" y="589"/>
                      </a:lnTo>
                      <a:cubicBezTo>
                        <a:pt x="413" y="584"/>
                        <a:pt x="445" y="568"/>
                        <a:pt x="466" y="536"/>
                      </a:cubicBezTo>
                      <a:cubicBezTo>
                        <a:pt x="508" y="462"/>
                        <a:pt x="482" y="325"/>
                        <a:pt x="445" y="198"/>
                      </a:cubicBezTo>
                      <a:cubicBezTo>
                        <a:pt x="424" y="187"/>
                        <a:pt x="403" y="166"/>
                        <a:pt x="403" y="145"/>
                      </a:cubicBezTo>
                      <a:cubicBezTo>
                        <a:pt x="397" y="129"/>
                        <a:pt x="397" y="108"/>
                        <a:pt x="408" y="97"/>
                      </a:cubicBezTo>
                      <a:cubicBezTo>
                        <a:pt x="403" y="76"/>
                        <a:pt x="397" y="66"/>
                        <a:pt x="392" y="50"/>
                      </a:cubicBezTo>
                      <a:cubicBezTo>
                        <a:pt x="379" y="15"/>
                        <a:pt x="352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28"/>
                <p:cNvSpPr/>
                <p:nvPr/>
              </p:nvSpPr>
              <p:spPr>
                <a:xfrm>
                  <a:off x="1165607" y="1362612"/>
                  <a:ext cx="205583" cy="1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" h="1211" extrusionOk="0">
                      <a:moveTo>
                        <a:pt x="1679" y="1"/>
                      </a:moveTo>
                      <a:cubicBezTo>
                        <a:pt x="1646" y="1"/>
                        <a:pt x="1614" y="20"/>
                        <a:pt x="1607" y="63"/>
                      </a:cubicBezTo>
                      <a:cubicBezTo>
                        <a:pt x="1538" y="459"/>
                        <a:pt x="1375" y="745"/>
                        <a:pt x="1115" y="909"/>
                      </a:cubicBezTo>
                      <a:cubicBezTo>
                        <a:pt x="919" y="1032"/>
                        <a:pt x="696" y="1066"/>
                        <a:pt x="513" y="1066"/>
                      </a:cubicBezTo>
                      <a:cubicBezTo>
                        <a:pt x="297" y="1066"/>
                        <a:pt x="135" y="1020"/>
                        <a:pt x="132" y="1020"/>
                      </a:cubicBezTo>
                      <a:cubicBezTo>
                        <a:pt x="122" y="1016"/>
                        <a:pt x="112" y="1014"/>
                        <a:pt x="103" y="1014"/>
                      </a:cubicBezTo>
                      <a:cubicBezTo>
                        <a:pt x="28" y="1014"/>
                        <a:pt x="0" y="1138"/>
                        <a:pt x="90" y="1157"/>
                      </a:cubicBezTo>
                      <a:cubicBezTo>
                        <a:pt x="227" y="1194"/>
                        <a:pt x="365" y="1210"/>
                        <a:pt x="507" y="1210"/>
                      </a:cubicBezTo>
                      <a:cubicBezTo>
                        <a:pt x="517" y="1210"/>
                        <a:pt x="526" y="1210"/>
                        <a:pt x="535" y="1210"/>
                      </a:cubicBezTo>
                      <a:cubicBezTo>
                        <a:pt x="764" y="1210"/>
                        <a:pt x="991" y="1147"/>
                        <a:pt x="1190" y="1025"/>
                      </a:cubicBezTo>
                      <a:cubicBezTo>
                        <a:pt x="1486" y="840"/>
                        <a:pt x="1671" y="528"/>
                        <a:pt x="1750" y="84"/>
                      </a:cubicBezTo>
                      <a:cubicBezTo>
                        <a:pt x="1759" y="31"/>
                        <a:pt x="1719" y="1"/>
                        <a:pt x="16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28"/>
                <p:cNvSpPr/>
                <p:nvPr/>
              </p:nvSpPr>
              <p:spPr>
                <a:xfrm>
                  <a:off x="1091391" y="1283488"/>
                  <a:ext cx="137796" cy="1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1149" extrusionOk="0">
                      <a:moveTo>
                        <a:pt x="550" y="1"/>
                      </a:moveTo>
                      <a:cubicBezTo>
                        <a:pt x="539" y="1"/>
                        <a:pt x="530" y="3"/>
                        <a:pt x="524" y="5"/>
                      </a:cubicBezTo>
                      <a:cubicBezTo>
                        <a:pt x="423" y="36"/>
                        <a:pt x="397" y="190"/>
                        <a:pt x="439" y="465"/>
                      </a:cubicBezTo>
                      <a:cubicBezTo>
                        <a:pt x="359" y="406"/>
                        <a:pt x="262" y="353"/>
                        <a:pt x="181" y="353"/>
                      </a:cubicBezTo>
                      <a:cubicBezTo>
                        <a:pt x="160" y="353"/>
                        <a:pt x="140" y="357"/>
                        <a:pt x="122" y="364"/>
                      </a:cubicBezTo>
                      <a:cubicBezTo>
                        <a:pt x="69" y="385"/>
                        <a:pt x="32" y="438"/>
                        <a:pt x="32" y="496"/>
                      </a:cubicBezTo>
                      <a:cubicBezTo>
                        <a:pt x="0" y="761"/>
                        <a:pt x="376" y="1089"/>
                        <a:pt x="418" y="1126"/>
                      </a:cubicBezTo>
                      <a:cubicBezTo>
                        <a:pt x="435" y="1142"/>
                        <a:pt x="452" y="1149"/>
                        <a:pt x="469" y="1149"/>
                      </a:cubicBezTo>
                      <a:cubicBezTo>
                        <a:pt x="528" y="1149"/>
                        <a:pt x="574" y="1065"/>
                        <a:pt x="508" y="1020"/>
                      </a:cubicBezTo>
                      <a:cubicBezTo>
                        <a:pt x="371" y="898"/>
                        <a:pt x="159" y="655"/>
                        <a:pt x="175" y="512"/>
                      </a:cubicBezTo>
                      <a:cubicBezTo>
                        <a:pt x="175" y="507"/>
                        <a:pt x="175" y="502"/>
                        <a:pt x="175" y="496"/>
                      </a:cubicBezTo>
                      <a:cubicBezTo>
                        <a:pt x="177" y="496"/>
                        <a:pt x="180" y="496"/>
                        <a:pt x="182" y="496"/>
                      </a:cubicBezTo>
                      <a:cubicBezTo>
                        <a:pt x="233" y="496"/>
                        <a:pt x="382" y="587"/>
                        <a:pt x="497" y="692"/>
                      </a:cubicBezTo>
                      <a:cubicBezTo>
                        <a:pt x="513" y="705"/>
                        <a:pt x="531" y="712"/>
                        <a:pt x="549" y="712"/>
                      </a:cubicBezTo>
                      <a:cubicBezTo>
                        <a:pt x="560" y="712"/>
                        <a:pt x="572" y="709"/>
                        <a:pt x="582" y="703"/>
                      </a:cubicBezTo>
                      <a:cubicBezTo>
                        <a:pt x="608" y="687"/>
                        <a:pt x="624" y="655"/>
                        <a:pt x="614" y="623"/>
                      </a:cubicBezTo>
                      <a:cubicBezTo>
                        <a:pt x="577" y="470"/>
                        <a:pt x="556" y="311"/>
                        <a:pt x="561" y="153"/>
                      </a:cubicBezTo>
                      <a:lnTo>
                        <a:pt x="561" y="153"/>
                      </a:lnTo>
                      <a:cubicBezTo>
                        <a:pt x="646" y="200"/>
                        <a:pt x="868" y="502"/>
                        <a:pt x="1031" y="771"/>
                      </a:cubicBezTo>
                      <a:cubicBezTo>
                        <a:pt x="1047" y="792"/>
                        <a:pt x="1068" y="801"/>
                        <a:pt x="1088" y="801"/>
                      </a:cubicBezTo>
                      <a:cubicBezTo>
                        <a:pt x="1135" y="801"/>
                        <a:pt x="1179" y="753"/>
                        <a:pt x="1153" y="697"/>
                      </a:cubicBezTo>
                      <a:cubicBezTo>
                        <a:pt x="763" y="70"/>
                        <a:pt x="613" y="1"/>
                        <a:pt x="5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09" name="Google Shape;1109;p28"/>
          <p:cNvGrpSpPr/>
          <p:nvPr/>
        </p:nvGrpSpPr>
        <p:grpSpPr>
          <a:xfrm>
            <a:off x="7998871" y="3905591"/>
            <a:ext cx="223202" cy="253961"/>
            <a:chOff x="1151521" y="1179691"/>
            <a:chExt cx="223202" cy="253961"/>
          </a:xfrm>
        </p:grpSpPr>
        <p:sp>
          <p:nvSpPr>
            <p:cNvPr id="1110" name="Google Shape;1110;p28"/>
            <p:cNvSpPr/>
            <p:nvPr/>
          </p:nvSpPr>
          <p:spPr>
            <a:xfrm>
              <a:off x="1151521" y="1179691"/>
              <a:ext cx="223202" cy="253961"/>
            </a:xfrm>
            <a:custGeom>
              <a:avLst/>
              <a:gdLst/>
              <a:ahLst/>
              <a:cxnLst/>
              <a:rect l="l" t="t" r="r" b="b"/>
              <a:pathLst>
                <a:path w="2264" h="2576" extrusionOk="0">
                  <a:moveTo>
                    <a:pt x="936" y="1"/>
                  </a:moveTo>
                  <a:lnTo>
                    <a:pt x="714" y="926"/>
                  </a:lnTo>
                  <a:lnTo>
                    <a:pt x="1" y="1301"/>
                  </a:lnTo>
                  <a:lnTo>
                    <a:pt x="788" y="1629"/>
                  </a:lnTo>
                  <a:lnTo>
                    <a:pt x="788" y="2576"/>
                  </a:lnTo>
                  <a:lnTo>
                    <a:pt x="1460" y="1962"/>
                  </a:lnTo>
                  <a:lnTo>
                    <a:pt x="2210" y="2179"/>
                  </a:lnTo>
                  <a:lnTo>
                    <a:pt x="1930" y="1370"/>
                  </a:lnTo>
                  <a:lnTo>
                    <a:pt x="2263" y="693"/>
                  </a:lnTo>
                  <a:lnTo>
                    <a:pt x="1444" y="7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8"/>
            <p:cNvSpPr/>
            <p:nvPr/>
          </p:nvSpPr>
          <p:spPr>
            <a:xfrm>
              <a:off x="1151817" y="1179691"/>
              <a:ext cx="222611" cy="253961"/>
            </a:xfrm>
            <a:custGeom>
              <a:avLst/>
              <a:gdLst/>
              <a:ahLst/>
              <a:cxnLst/>
              <a:rect l="l" t="t" r="r" b="b"/>
              <a:pathLst>
                <a:path w="2258" h="2576" extrusionOk="0">
                  <a:moveTo>
                    <a:pt x="931" y="1"/>
                  </a:moveTo>
                  <a:lnTo>
                    <a:pt x="714" y="926"/>
                  </a:lnTo>
                  <a:lnTo>
                    <a:pt x="0" y="1301"/>
                  </a:lnTo>
                  <a:lnTo>
                    <a:pt x="783" y="1629"/>
                  </a:lnTo>
                  <a:lnTo>
                    <a:pt x="783" y="2576"/>
                  </a:lnTo>
                  <a:lnTo>
                    <a:pt x="1459" y="1962"/>
                  </a:lnTo>
                  <a:lnTo>
                    <a:pt x="2205" y="2179"/>
                  </a:lnTo>
                  <a:lnTo>
                    <a:pt x="1925" y="1370"/>
                  </a:lnTo>
                  <a:lnTo>
                    <a:pt x="2258" y="693"/>
                  </a:lnTo>
                  <a:lnTo>
                    <a:pt x="2258" y="693"/>
                  </a:lnTo>
                  <a:lnTo>
                    <a:pt x="1438" y="74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28"/>
          <p:cNvSpPr/>
          <p:nvPr/>
        </p:nvSpPr>
        <p:spPr>
          <a:xfrm>
            <a:off x="1795547" y="1363475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8"/>
          <p:cNvSpPr/>
          <p:nvPr/>
        </p:nvSpPr>
        <p:spPr>
          <a:xfrm>
            <a:off x="7614054" y="754465"/>
            <a:ext cx="817500" cy="817495"/>
          </a:xfrm>
          <a:custGeom>
            <a:avLst/>
            <a:gdLst/>
            <a:ahLst/>
            <a:cxnLst/>
            <a:rect l="l" t="t" r="r" b="b"/>
            <a:pathLst>
              <a:path w="8175" h="8911" extrusionOk="0">
                <a:moveTo>
                  <a:pt x="6855" y="0"/>
                </a:moveTo>
                <a:cubicBezTo>
                  <a:pt x="6784" y="0"/>
                  <a:pt x="6758" y="111"/>
                  <a:pt x="6831" y="140"/>
                </a:cubicBezTo>
                <a:cubicBezTo>
                  <a:pt x="6921" y="166"/>
                  <a:pt x="7006" y="203"/>
                  <a:pt x="7085" y="246"/>
                </a:cubicBezTo>
                <a:cubicBezTo>
                  <a:pt x="7096" y="246"/>
                  <a:pt x="7106" y="251"/>
                  <a:pt x="7117" y="251"/>
                </a:cubicBezTo>
                <a:lnTo>
                  <a:pt x="7117" y="240"/>
                </a:lnTo>
                <a:cubicBezTo>
                  <a:pt x="7120" y="241"/>
                  <a:pt x="7124" y="241"/>
                  <a:pt x="7127" y="241"/>
                </a:cubicBezTo>
                <a:cubicBezTo>
                  <a:pt x="7150" y="241"/>
                  <a:pt x="7171" y="227"/>
                  <a:pt x="7180" y="209"/>
                </a:cubicBezTo>
                <a:cubicBezTo>
                  <a:pt x="7202" y="177"/>
                  <a:pt x="7186" y="135"/>
                  <a:pt x="7149" y="113"/>
                </a:cubicBezTo>
                <a:cubicBezTo>
                  <a:pt x="7059" y="71"/>
                  <a:pt x="6969" y="34"/>
                  <a:pt x="6874" y="2"/>
                </a:cubicBezTo>
                <a:cubicBezTo>
                  <a:pt x="6867" y="1"/>
                  <a:pt x="6861" y="0"/>
                  <a:pt x="6855" y="0"/>
                </a:cubicBezTo>
                <a:close/>
                <a:moveTo>
                  <a:pt x="7372" y="247"/>
                </a:moveTo>
                <a:cubicBezTo>
                  <a:pt x="7309" y="247"/>
                  <a:pt x="7266" y="333"/>
                  <a:pt x="7328" y="378"/>
                </a:cubicBezTo>
                <a:cubicBezTo>
                  <a:pt x="7408" y="425"/>
                  <a:pt x="7482" y="484"/>
                  <a:pt x="7551" y="542"/>
                </a:cubicBezTo>
                <a:cubicBezTo>
                  <a:pt x="7561" y="552"/>
                  <a:pt x="7582" y="558"/>
                  <a:pt x="7598" y="558"/>
                </a:cubicBezTo>
                <a:lnTo>
                  <a:pt x="7598" y="547"/>
                </a:lnTo>
                <a:cubicBezTo>
                  <a:pt x="7602" y="548"/>
                  <a:pt x="7606" y="549"/>
                  <a:pt x="7611" y="549"/>
                </a:cubicBezTo>
                <a:cubicBezTo>
                  <a:pt x="7624" y="549"/>
                  <a:pt x="7639" y="543"/>
                  <a:pt x="7651" y="531"/>
                </a:cubicBezTo>
                <a:cubicBezTo>
                  <a:pt x="7677" y="505"/>
                  <a:pt x="7672" y="457"/>
                  <a:pt x="7646" y="431"/>
                </a:cubicBezTo>
                <a:cubicBezTo>
                  <a:pt x="7566" y="367"/>
                  <a:pt x="7487" y="309"/>
                  <a:pt x="7408" y="256"/>
                </a:cubicBezTo>
                <a:cubicBezTo>
                  <a:pt x="7396" y="250"/>
                  <a:pt x="7383" y="247"/>
                  <a:pt x="7372" y="247"/>
                </a:cubicBezTo>
                <a:close/>
                <a:moveTo>
                  <a:pt x="7802" y="622"/>
                </a:moveTo>
                <a:cubicBezTo>
                  <a:pt x="7751" y="622"/>
                  <a:pt x="7705" y="680"/>
                  <a:pt x="7741" y="732"/>
                </a:cubicBezTo>
                <a:cubicBezTo>
                  <a:pt x="7799" y="801"/>
                  <a:pt x="7852" y="880"/>
                  <a:pt x="7894" y="959"/>
                </a:cubicBezTo>
                <a:cubicBezTo>
                  <a:pt x="7905" y="981"/>
                  <a:pt x="7931" y="996"/>
                  <a:pt x="7958" y="996"/>
                </a:cubicBezTo>
                <a:lnTo>
                  <a:pt x="7958" y="986"/>
                </a:lnTo>
                <a:lnTo>
                  <a:pt x="7989" y="986"/>
                </a:lnTo>
                <a:cubicBezTo>
                  <a:pt x="8021" y="970"/>
                  <a:pt x="8037" y="922"/>
                  <a:pt x="8016" y="891"/>
                </a:cubicBezTo>
                <a:cubicBezTo>
                  <a:pt x="7968" y="801"/>
                  <a:pt x="7915" y="721"/>
                  <a:pt x="7852" y="642"/>
                </a:cubicBezTo>
                <a:cubicBezTo>
                  <a:pt x="7836" y="628"/>
                  <a:pt x="7819" y="622"/>
                  <a:pt x="7802" y="622"/>
                </a:cubicBezTo>
                <a:close/>
                <a:moveTo>
                  <a:pt x="8062" y="1109"/>
                </a:moveTo>
                <a:cubicBezTo>
                  <a:pt x="8018" y="1109"/>
                  <a:pt x="7973" y="1148"/>
                  <a:pt x="7995" y="1208"/>
                </a:cubicBezTo>
                <a:cubicBezTo>
                  <a:pt x="8016" y="1292"/>
                  <a:pt x="8026" y="1382"/>
                  <a:pt x="8032" y="1472"/>
                </a:cubicBezTo>
                <a:cubicBezTo>
                  <a:pt x="8032" y="1509"/>
                  <a:pt x="8063" y="1541"/>
                  <a:pt x="8100" y="1541"/>
                </a:cubicBezTo>
                <a:cubicBezTo>
                  <a:pt x="8143" y="1541"/>
                  <a:pt x="8174" y="1509"/>
                  <a:pt x="8169" y="1467"/>
                </a:cubicBezTo>
                <a:cubicBezTo>
                  <a:pt x="8169" y="1366"/>
                  <a:pt x="8159" y="1266"/>
                  <a:pt x="8132" y="1171"/>
                </a:cubicBezTo>
                <a:cubicBezTo>
                  <a:pt x="8123" y="1128"/>
                  <a:pt x="8093" y="1109"/>
                  <a:pt x="8062" y="1109"/>
                </a:cubicBezTo>
                <a:close/>
                <a:moveTo>
                  <a:pt x="8073" y="1681"/>
                </a:moveTo>
                <a:cubicBezTo>
                  <a:pt x="8042" y="1681"/>
                  <a:pt x="8014" y="1705"/>
                  <a:pt x="8005" y="1737"/>
                </a:cubicBezTo>
                <a:cubicBezTo>
                  <a:pt x="7989" y="1826"/>
                  <a:pt x="7968" y="1916"/>
                  <a:pt x="7936" y="2001"/>
                </a:cubicBezTo>
                <a:cubicBezTo>
                  <a:pt x="7921" y="2038"/>
                  <a:pt x="7942" y="2080"/>
                  <a:pt x="7979" y="2096"/>
                </a:cubicBezTo>
                <a:lnTo>
                  <a:pt x="8000" y="2096"/>
                </a:lnTo>
                <a:lnTo>
                  <a:pt x="8000" y="2091"/>
                </a:lnTo>
                <a:cubicBezTo>
                  <a:pt x="8032" y="2091"/>
                  <a:pt x="8058" y="2075"/>
                  <a:pt x="8069" y="2048"/>
                </a:cubicBezTo>
                <a:cubicBezTo>
                  <a:pt x="8100" y="1959"/>
                  <a:pt x="8127" y="1863"/>
                  <a:pt x="8148" y="1763"/>
                </a:cubicBezTo>
                <a:cubicBezTo>
                  <a:pt x="8153" y="1726"/>
                  <a:pt x="8127" y="1689"/>
                  <a:pt x="8090" y="1684"/>
                </a:cubicBezTo>
                <a:cubicBezTo>
                  <a:pt x="8084" y="1682"/>
                  <a:pt x="8079" y="1681"/>
                  <a:pt x="8073" y="1681"/>
                </a:cubicBezTo>
                <a:close/>
                <a:moveTo>
                  <a:pt x="5732" y="2363"/>
                </a:moveTo>
                <a:cubicBezTo>
                  <a:pt x="5725" y="2363"/>
                  <a:pt x="5718" y="2364"/>
                  <a:pt x="5711" y="2366"/>
                </a:cubicBezTo>
                <a:cubicBezTo>
                  <a:pt x="5610" y="2387"/>
                  <a:pt x="5510" y="2424"/>
                  <a:pt x="5425" y="2477"/>
                </a:cubicBezTo>
                <a:cubicBezTo>
                  <a:pt x="5388" y="2498"/>
                  <a:pt x="5378" y="2540"/>
                  <a:pt x="5399" y="2577"/>
                </a:cubicBezTo>
                <a:cubicBezTo>
                  <a:pt x="5409" y="2598"/>
                  <a:pt x="5436" y="2609"/>
                  <a:pt x="5462" y="2609"/>
                </a:cubicBezTo>
                <a:lnTo>
                  <a:pt x="5457" y="2604"/>
                </a:lnTo>
                <a:lnTo>
                  <a:pt x="5499" y="2604"/>
                </a:lnTo>
                <a:cubicBezTo>
                  <a:pt x="5573" y="2556"/>
                  <a:pt x="5652" y="2524"/>
                  <a:pt x="5737" y="2503"/>
                </a:cubicBezTo>
                <a:cubicBezTo>
                  <a:pt x="5830" y="2493"/>
                  <a:pt x="5810" y="2363"/>
                  <a:pt x="5732" y="2363"/>
                </a:cubicBezTo>
                <a:close/>
                <a:moveTo>
                  <a:pt x="7888" y="2216"/>
                </a:moveTo>
                <a:cubicBezTo>
                  <a:pt x="7864" y="2216"/>
                  <a:pt x="7841" y="2227"/>
                  <a:pt x="7825" y="2255"/>
                </a:cubicBezTo>
                <a:cubicBezTo>
                  <a:pt x="7804" y="2297"/>
                  <a:pt x="7783" y="2334"/>
                  <a:pt x="7762" y="2376"/>
                </a:cubicBezTo>
                <a:cubicBezTo>
                  <a:pt x="7736" y="2419"/>
                  <a:pt x="7714" y="2456"/>
                  <a:pt x="7688" y="2498"/>
                </a:cubicBezTo>
                <a:cubicBezTo>
                  <a:pt x="7667" y="2530"/>
                  <a:pt x="7677" y="2572"/>
                  <a:pt x="7709" y="2593"/>
                </a:cubicBezTo>
                <a:cubicBezTo>
                  <a:pt x="7720" y="2604"/>
                  <a:pt x="7736" y="2609"/>
                  <a:pt x="7746" y="2609"/>
                </a:cubicBezTo>
                <a:lnTo>
                  <a:pt x="7746" y="2598"/>
                </a:lnTo>
                <a:cubicBezTo>
                  <a:pt x="7751" y="2599"/>
                  <a:pt x="7755" y="2600"/>
                  <a:pt x="7760" y="2600"/>
                </a:cubicBezTo>
                <a:cubicBezTo>
                  <a:pt x="7780" y="2600"/>
                  <a:pt x="7797" y="2590"/>
                  <a:pt x="7810" y="2577"/>
                </a:cubicBezTo>
                <a:cubicBezTo>
                  <a:pt x="7836" y="2535"/>
                  <a:pt x="7862" y="2493"/>
                  <a:pt x="7889" y="2445"/>
                </a:cubicBezTo>
                <a:cubicBezTo>
                  <a:pt x="7910" y="2403"/>
                  <a:pt x="7936" y="2366"/>
                  <a:pt x="7952" y="2323"/>
                </a:cubicBezTo>
                <a:cubicBezTo>
                  <a:pt x="7985" y="2266"/>
                  <a:pt x="7937" y="2216"/>
                  <a:pt x="7888" y="2216"/>
                </a:cubicBezTo>
                <a:close/>
                <a:moveTo>
                  <a:pt x="6004" y="2363"/>
                </a:moveTo>
                <a:cubicBezTo>
                  <a:pt x="5970" y="2363"/>
                  <a:pt x="5942" y="2387"/>
                  <a:pt x="5938" y="2419"/>
                </a:cubicBezTo>
                <a:cubicBezTo>
                  <a:pt x="5927" y="2456"/>
                  <a:pt x="5954" y="2493"/>
                  <a:pt x="5991" y="2503"/>
                </a:cubicBezTo>
                <a:cubicBezTo>
                  <a:pt x="6075" y="2519"/>
                  <a:pt x="6160" y="2556"/>
                  <a:pt x="6229" y="2598"/>
                </a:cubicBezTo>
                <a:cubicBezTo>
                  <a:pt x="6239" y="2609"/>
                  <a:pt x="6255" y="2609"/>
                  <a:pt x="6266" y="2609"/>
                </a:cubicBezTo>
                <a:lnTo>
                  <a:pt x="6266" y="2614"/>
                </a:lnTo>
                <a:cubicBezTo>
                  <a:pt x="6340" y="2614"/>
                  <a:pt x="6366" y="2519"/>
                  <a:pt x="6308" y="2482"/>
                </a:cubicBezTo>
                <a:cubicBezTo>
                  <a:pt x="6218" y="2424"/>
                  <a:pt x="6123" y="2382"/>
                  <a:pt x="6023" y="2366"/>
                </a:cubicBezTo>
                <a:cubicBezTo>
                  <a:pt x="6016" y="2364"/>
                  <a:pt x="6010" y="2363"/>
                  <a:pt x="6004" y="2363"/>
                </a:cubicBezTo>
                <a:close/>
                <a:moveTo>
                  <a:pt x="6482" y="2655"/>
                </a:moveTo>
                <a:cubicBezTo>
                  <a:pt x="6466" y="2655"/>
                  <a:pt x="6449" y="2660"/>
                  <a:pt x="6435" y="2672"/>
                </a:cubicBezTo>
                <a:cubicBezTo>
                  <a:pt x="6409" y="2699"/>
                  <a:pt x="6403" y="2741"/>
                  <a:pt x="6430" y="2773"/>
                </a:cubicBezTo>
                <a:cubicBezTo>
                  <a:pt x="6488" y="2842"/>
                  <a:pt x="6541" y="2916"/>
                  <a:pt x="6583" y="2995"/>
                </a:cubicBezTo>
                <a:cubicBezTo>
                  <a:pt x="6599" y="3016"/>
                  <a:pt x="6620" y="3027"/>
                  <a:pt x="6646" y="3032"/>
                </a:cubicBezTo>
                <a:lnTo>
                  <a:pt x="6646" y="3021"/>
                </a:lnTo>
                <a:lnTo>
                  <a:pt x="6683" y="3021"/>
                </a:lnTo>
                <a:cubicBezTo>
                  <a:pt x="6715" y="3000"/>
                  <a:pt x="6731" y="2958"/>
                  <a:pt x="6710" y="2921"/>
                </a:cubicBezTo>
                <a:cubicBezTo>
                  <a:pt x="6662" y="2836"/>
                  <a:pt x="6604" y="2752"/>
                  <a:pt x="6535" y="2678"/>
                </a:cubicBezTo>
                <a:cubicBezTo>
                  <a:pt x="6521" y="2663"/>
                  <a:pt x="6502" y="2655"/>
                  <a:pt x="6482" y="2655"/>
                </a:cubicBezTo>
                <a:close/>
                <a:moveTo>
                  <a:pt x="7575" y="2688"/>
                </a:moveTo>
                <a:cubicBezTo>
                  <a:pt x="7557" y="2688"/>
                  <a:pt x="7539" y="2696"/>
                  <a:pt x="7524" y="2715"/>
                </a:cubicBezTo>
                <a:cubicBezTo>
                  <a:pt x="7461" y="2783"/>
                  <a:pt x="7397" y="2847"/>
                  <a:pt x="7328" y="2910"/>
                </a:cubicBezTo>
                <a:cubicBezTo>
                  <a:pt x="7297" y="2931"/>
                  <a:pt x="7297" y="2979"/>
                  <a:pt x="7318" y="3011"/>
                </a:cubicBezTo>
                <a:cubicBezTo>
                  <a:pt x="7334" y="3027"/>
                  <a:pt x="7355" y="3032"/>
                  <a:pt x="7376" y="3032"/>
                </a:cubicBezTo>
                <a:lnTo>
                  <a:pt x="7376" y="3027"/>
                </a:lnTo>
                <a:cubicBezTo>
                  <a:pt x="7392" y="3027"/>
                  <a:pt x="7408" y="3027"/>
                  <a:pt x="7418" y="3016"/>
                </a:cubicBezTo>
                <a:cubicBezTo>
                  <a:pt x="7498" y="2953"/>
                  <a:pt x="7566" y="2884"/>
                  <a:pt x="7630" y="2810"/>
                </a:cubicBezTo>
                <a:cubicBezTo>
                  <a:pt x="7677" y="2755"/>
                  <a:pt x="7628" y="2688"/>
                  <a:pt x="7575" y="2688"/>
                </a:cubicBezTo>
                <a:close/>
                <a:moveTo>
                  <a:pt x="5368" y="2708"/>
                </a:moveTo>
                <a:cubicBezTo>
                  <a:pt x="5319" y="2708"/>
                  <a:pt x="5260" y="2750"/>
                  <a:pt x="5288" y="2799"/>
                </a:cubicBezTo>
                <a:cubicBezTo>
                  <a:pt x="5330" y="2894"/>
                  <a:pt x="5399" y="2984"/>
                  <a:pt x="5483" y="3048"/>
                </a:cubicBezTo>
                <a:cubicBezTo>
                  <a:pt x="5499" y="3058"/>
                  <a:pt x="5515" y="3064"/>
                  <a:pt x="5531" y="3064"/>
                </a:cubicBezTo>
                <a:lnTo>
                  <a:pt x="5531" y="3058"/>
                </a:lnTo>
                <a:cubicBezTo>
                  <a:pt x="5552" y="3058"/>
                  <a:pt x="5568" y="3053"/>
                  <a:pt x="5584" y="3037"/>
                </a:cubicBezTo>
                <a:cubicBezTo>
                  <a:pt x="5605" y="3011"/>
                  <a:pt x="5605" y="2963"/>
                  <a:pt x="5573" y="2937"/>
                </a:cubicBezTo>
                <a:cubicBezTo>
                  <a:pt x="5504" y="2889"/>
                  <a:pt x="5452" y="2826"/>
                  <a:pt x="5420" y="2746"/>
                </a:cubicBezTo>
                <a:cubicBezTo>
                  <a:pt x="5414" y="2719"/>
                  <a:pt x="5393" y="2708"/>
                  <a:pt x="5368" y="2708"/>
                </a:cubicBezTo>
                <a:close/>
                <a:moveTo>
                  <a:pt x="5773" y="3078"/>
                </a:moveTo>
                <a:cubicBezTo>
                  <a:pt x="5748" y="3078"/>
                  <a:pt x="5721" y="3093"/>
                  <a:pt x="5705" y="3116"/>
                </a:cubicBezTo>
                <a:cubicBezTo>
                  <a:pt x="5690" y="3153"/>
                  <a:pt x="5705" y="3196"/>
                  <a:pt x="5737" y="3212"/>
                </a:cubicBezTo>
                <a:cubicBezTo>
                  <a:pt x="5827" y="3259"/>
                  <a:pt x="5922" y="3291"/>
                  <a:pt x="6017" y="3317"/>
                </a:cubicBezTo>
                <a:cubicBezTo>
                  <a:pt x="6020" y="3320"/>
                  <a:pt x="6024" y="3321"/>
                  <a:pt x="6028" y="3321"/>
                </a:cubicBezTo>
                <a:cubicBezTo>
                  <a:pt x="6032" y="3321"/>
                  <a:pt x="6036" y="3320"/>
                  <a:pt x="6038" y="3317"/>
                </a:cubicBezTo>
                <a:lnTo>
                  <a:pt x="6038" y="3312"/>
                </a:lnTo>
                <a:cubicBezTo>
                  <a:pt x="6065" y="3312"/>
                  <a:pt x="6091" y="3296"/>
                  <a:pt x="6107" y="3270"/>
                </a:cubicBezTo>
                <a:cubicBezTo>
                  <a:pt x="6118" y="3233"/>
                  <a:pt x="6091" y="3190"/>
                  <a:pt x="6054" y="3180"/>
                </a:cubicBezTo>
                <a:cubicBezTo>
                  <a:pt x="5970" y="3159"/>
                  <a:pt x="5885" y="3127"/>
                  <a:pt x="5801" y="3085"/>
                </a:cubicBezTo>
                <a:cubicBezTo>
                  <a:pt x="5792" y="3080"/>
                  <a:pt x="5783" y="3078"/>
                  <a:pt x="5773" y="3078"/>
                </a:cubicBezTo>
                <a:close/>
                <a:moveTo>
                  <a:pt x="6611" y="3226"/>
                </a:moveTo>
                <a:cubicBezTo>
                  <a:pt x="6606" y="3226"/>
                  <a:pt x="6600" y="3226"/>
                  <a:pt x="6594" y="3227"/>
                </a:cubicBezTo>
                <a:cubicBezTo>
                  <a:pt x="6549" y="3233"/>
                  <a:pt x="6504" y="3235"/>
                  <a:pt x="6459" y="3235"/>
                </a:cubicBezTo>
                <a:cubicBezTo>
                  <a:pt x="6414" y="3235"/>
                  <a:pt x="6369" y="3233"/>
                  <a:pt x="6324" y="3227"/>
                </a:cubicBezTo>
                <a:cubicBezTo>
                  <a:pt x="6322" y="3227"/>
                  <a:pt x="6320" y="3227"/>
                  <a:pt x="6319" y="3227"/>
                </a:cubicBezTo>
                <a:cubicBezTo>
                  <a:pt x="6228" y="3227"/>
                  <a:pt x="6220" y="3360"/>
                  <a:pt x="6308" y="3370"/>
                </a:cubicBezTo>
                <a:cubicBezTo>
                  <a:pt x="6356" y="3376"/>
                  <a:pt x="6403" y="3376"/>
                  <a:pt x="6451" y="3376"/>
                </a:cubicBezTo>
                <a:lnTo>
                  <a:pt x="6451" y="3370"/>
                </a:lnTo>
                <a:lnTo>
                  <a:pt x="6609" y="3370"/>
                </a:lnTo>
                <a:cubicBezTo>
                  <a:pt x="6704" y="3365"/>
                  <a:pt x="6696" y="3226"/>
                  <a:pt x="6611" y="3226"/>
                </a:cubicBezTo>
                <a:close/>
                <a:moveTo>
                  <a:pt x="7142" y="3054"/>
                </a:moveTo>
                <a:cubicBezTo>
                  <a:pt x="7131" y="3054"/>
                  <a:pt x="7119" y="3057"/>
                  <a:pt x="7106" y="3064"/>
                </a:cubicBezTo>
                <a:cubicBezTo>
                  <a:pt x="7027" y="3106"/>
                  <a:pt x="6948" y="3143"/>
                  <a:pt x="6858" y="3169"/>
                </a:cubicBezTo>
                <a:cubicBezTo>
                  <a:pt x="6847" y="3175"/>
                  <a:pt x="6837" y="3180"/>
                  <a:pt x="6831" y="3190"/>
                </a:cubicBezTo>
                <a:cubicBezTo>
                  <a:pt x="6816" y="3164"/>
                  <a:pt x="6792" y="3152"/>
                  <a:pt x="6769" y="3152"/>
                </a:cubicBezTo>
                <a:cubicBezTo>
                  <a:pt x="6726" y="3152"/>
                  <a:pt x="6686" y="3189"/>
                  <a:pt x="6699" y="3243"/>
                </a:cubicBezTo>
                <a:cubicBezTo>
                  <a:pt x="6731" y="3328"/>
                  <a:pt x="6752" y="3418"/>
                  <a:pt x="6773" y="3508"/>
                </a:cubicBezTo>
                <a:cubicBezTo>
                  <a:pt x="6779" y="3539"/>
                  <a:pt x="6805" y="3561"/>
                  <a:pt x="6837" y="3566"/>
                </a:cubicBezTo>
                <a:lnTo>
                  <a:pt x="6853" y="3561"/>
                </a:lnTo>
                <a:cubicBezTo>
                  <a:pt x="6890" y="3555"/>
                  <a:pt x="6916" y="3518"/>
                  <a:pt x="6911" y="3476"/>
                </a:cubicBezTo>
                <a:cubicBezTo>
                  <a:pt x="6900" y="3418"/>
                  <a:pt x="6884" y="3365"/>
                  <a:pt x="6869" y="3307"/>
                </a:cubicBezTo>
                <a:lnTo>
                  <a:pt x="6869" y="3307"/>
                </a:lnTo>
                <a:cubicBezTo>
                  <a:pt x="6874" y="3309"/>
                  <a:pt x="6880" y="3311"/>
                  <a:pt x="6887" y="3311"/>
                </a:cubicBezTo>
                <a:cubicBezTo>
                  <a:pt x="6894" y="3311"/>
                  <a:pt x="6900" y="3309"/>
                  <a:pt x="6906" y="3307"/>
                </a:cubicBezTo>
                <a:cubicBezTo>
                  <a:pt x="7001" y="3275"/>
                  <a:pt x="7091" y="3238"/>
                  <a:pt x="7175" y="3190"/>
                </a:cubicBezTo>
                <a:cubicBezTo>
                  <a:pt x="7243" y="3145"/>
                  <a:pt x="7207" y="3054"/>
                  <a:pt x="7142" y="3054"/>
                </a:cubicBezTo>
                <a:close/>
                <a:moveTo>
                  <a:pt x="6875" y="3697"/>
                </a:moveTo>
                <a:cubicBezTo>
                  <a:pt x="6836" y="3697"/>
                  <a:pt x="6797" y="3725"/>
                  <a:pt x="6805" y="3777"/>
                </a:cubicBezTo>
                <a:cubicBezTo>
                  <a:pt x="6810" y="3825"/>
                  <a:pt x="6810" y="3878"/>
                  <a:pt x="6810" y="3925"/>
                </a:cubicBezTo>
                <a:cubicBezTo>
                  <a:pt x="6810" y="3968"/>
                  <a:pt x="6805" y="4010"/>
                  <a:pt x="6805" y="4058"/>
                </a:cubicBezTo>
                <a:cubicBezTo>
                  <a:pt x="6800" y="4095"/>
                  <a:pt x="6831" y="4126"/>
                  <a:pt x="6869" y="4132"/>
                </a:cubicBezTo>
                <a:lnTo>
                  <a:pt x="6874" y="4132"/>
                </a:lnTo>
                <a:lnTo>
                  <a:pt x="6874" y="4121"/>
                </a:lnTo>
                <a:cubicBezTo>
                  <a:pt x="6911" y="4121"/>
                  <a:pt x="6943" y="4100"/>
                  <a:pt x="6948" y="4063"/>
                </a:cubicBezTo>
                <a:cubicBezTo>
                  <a:pt x="6953" y="4015"/>
                  <a:pt x="6953" y="3973"/>
                  <a:pt x="6953" y="3925"/>
                </a:cubicBezTo>
                <a:cubicBezTo>
                  <a:pt x="6953" y="3872"/>
                  <a:pt x="6948" y="3820"/>
                  <a:pt x="6948" y="3772"/>
                </a:cubicBezTo>
                <a:cubicBezTo>
                  <a:pt x="6948" y="3721"/>
                  <a:pt x="6911" y="3697"/>
                  <a:pt x="6875" y="3697"/>
                </a:cubicBezTo>
                <a:close/>
                <a:moveTo>
                  <a:pt x="6841" y="4271"/>
                </a:moveTo>
                <a:cubicBezTo>
                  <a:pt x="6809" y="4271"/>
                  <a:pt x="6778" y="4291"/>
                  <a:pt x="6773" y="4332"/>
                </a:cubicBezTo>
                <a:cubicBezTo>
                  <a:pt x="6757" y="4422"/>
                  <a:pt x="6736" y="4512"/>
                  <a:pt x="6710" y="4602"/>
                </a:cubicBezTo>
                <a:cubicBezTo>
                  <a:pt x="6699" y="4639"/>
                  <a:pt x="6726" y="4681"/>
                  <a:pt x="6763" y="4692"/>
                </a:cubicBezTo>
                <a:lnTo>
                  <a:pt x="6779" y="4692"/>
                </a:lnTo>
                <a:lnTo>
                  <a:pt x="6784" y="4681"/>
                </a:lnTo>
                <a:cubicBezTo>
                  <a:pt x="6810" y="4681"/>
                  <a:pt x="6837" y="4666"/>
                  <a:pt x="6847" y="4644"/>
                </a:cubicBezTo>
                <a:cubicBezTo>
                  <a:pt x="6874" y="4549"/>
                  <a:pt x="6895" y="4454"/>
                  <a:pt x="6911" y="4359"/>
                </a:cubicBezTo>
                <a:cubicBezTo>
                  <a:pt x="6923" y="4303"/>
                  <a:pt x="6881" y="4271"/>
                  <a:pt x="6841" y="4271"/>
                </a:cubicBezTo>
                <a:close/>
                <a:moveTo>
                  <a:pt x="6686" y="4823"/>
                </a:moveTo>
                <a:cubicBezTo>
                  <a:pt x="6662" y="4823"/>
                  <a:pt x="6639" y="4835"/>
                  <a:pt x="6625" y="4861"/>
                </a:cubicBezTo>
                <a:cubicBezTo>
                  <a:pt x="6594" y="4946"/>
                  <a:pt x="6557" y="5036"/>
                  <a:pt x="6514" y="5115"/>
                </a:cubicBezTo>
                <a:cubicBezTo>
                  <a:pt x="6493" y="5152"/>
                  <a:pt x="6509" y="5194"/>
                  <a:pt x="6546" y="5210"/>
                </a:cubicBezTo>
                <a:cubicBezTo>
                  <a:pt x="6557" y="5215"/>
                  <a:pt x="6567" y="5221"/>
                  <a:pt x="6578" y="5221"/>
                </a:cubicBezTo>
                <a:lnTo>
                  <a:pt x="6578" y="5215"/>
                </a:lnTo>
                <a:cubicBezTo>
                  <a:pt x="6604" y="5215"/>
                  <a:pt x="6625" y="5200"/>
                  <a:pt x="6641" y="5178"/>
                </a:cubicBezTo>
                <a:cubicBezTo>
                  <a:pt x="6683" y="5094"/>
                  <a:pt x="6720" y="5004"/>
                  <a:pt x="6757" y="4914"/>
                </a:cubicBezTo>
                <a:cubicBezTo>
                  <a:pt x="6771" y="4860"/>
                  <a:pt x="6728" y="4823"/>
                  <a:pt x="6686" y="4823"/>
                </a:cubicBezTo>
                <a:close/>
                <a:moveTo>
                  <a:pt x="3088" y="5204"/>
                </a:moveTo>
                <a:cubicBezTo>
                  <a:pt x="3051" y="5204"/>
                  <a:pt x="3019" y="5230"/>
                  <a:pt x="3014" y="5268"/>
                </a:cubicBezTo>
                <a:cubicBezTo>
                  <a:pt x="3009" y="5305"/>
                  <a:pt x="3041" y="5342"/>
                  <a:pt x="3078" y="5348"/>
                </a:cubicBezTo>
                <a:cubicBezTo>
                  <a:pt x="3162" y="5358"/>
                  <a:pt x="3236" y="5390"/>
                  <a:pt x="3305" y="5443"/>
                </a:cubicBezTo>
                <a:cubicBezTo>
                  <a:pt x="3316" y="5448"/>
                  <a:pt x="3332" y="5453"/>
                  <a:pt x="3347" y="5453"/>
                </a:cubicBezTo>
                <a:cubicBezTo>
                  <a:pt x="3416" y="5453"/>
                  <a:pt x="3443" y="5369"/>
                  <a:pt x="3390" y="5326"/>
                </a:cubicBezTo>
                <a:cubicBezTo>
                  <a:pt x="3305" y="5263"/>
                  <a:pt x="3205" y="5221"/>
                  <a:pt x="3099" y="5205"/>
                </a:cubicBezTo>
                <a:cubicBezTo>
                  <a:pt x="3095" y="5204"/>
                  <a:pt x="3092" y="5204"/>
                  <a:pt x="3088" y="5204"/>
                </a:cubicBezTo>
                <a:close/>
                <a:moveTo>
                  <a:pt x="2816" y="5256"/>
                </a:moveTo>
                <a:cubicBezTo>
                  <a:pt x="2802" y="5256"/>
                  <a:pt x="2786" y="5260"/>
                  <a:pt x="2771" y="5268"/>
                </a:cubicBezTo>
                <a:cubicBezTo>
                  <a:pt x="2708" y="5316"/>
                  <a:pt x="2671" y="5390"/>
                  <a:pt x="2671" y="5474"/>
                </a:cubicBezTo>
                <a:cubicBezTo>
                  <a:pt x="2671" y="5517"/>
                  <a:pt x="2681" y="5564"/>
                  <a:pt x="2697" y="5607"/>
                </a:cubicBezTo>
                <a:cubicBezTo>
                  <a:pt x="2702" y="5633"/>
                  <a:pt x="2729" y="5654"/>
                  <a:pt x="2761" y="5654"/>
                </a:cubicBezTo>
                <a:lnTo>
                  <a:pt x="2787" y="5654"/>
                </a:lnTo>
                <a:cubicBezTo>
                  <a:pt x="2824" y="5638"/>
                  <a:pt x="2845" y="5601"/>
                  <a:pt x="2829" y="5564"/>
                </a:cubicBezTo>
                <a:cubicBezTo>
                  <a:pt x="2819" y="5533"/>
                  <a:pt x="2813" y="5501"/>
                  <a:pt x="2813" y="5474"/>
                </a:cubicBezTo>
                <a:cubicBezTo>
                  <a:pt x="2808" y="5437"/>
                  <a:pt x="2824" y="5406"/>
                  <a:pt x="2856" y="5385"/>
                </a:cubicBezTo>
                <a:cubicBezTo>
                  <a:pt x="2887" y="5363"/>
                  <a:pt x="2893" y="5316"/>
                  <a:pt x="2872" y="5284"/>
                </a:cubicBezTo>
                <a:cubicBezTo>
                  <a:pt x="2859" y="5265"/>
                  <a:pt x="2839" y="5256"/>
                  <a:pt x="2816" y="5256"/>
                </a:cubicBezTo>
                <a:close/>
                <a:moveTo>
                  <a:pt x="6439" y="5318"/>
                </a:moveTo>
                <a:cubicBezTo>
                  <a:pt x="6415" y="5318"/>
                  <a:pt x="6392" y="5330"/>
                  <a:pt x="6377" y="5358"/>
                </a:cubicBezTo>
                <a:cubicBezTo>
                  <a:pt x="6329" y="5437"/>
                  <a:pt x="6276" y="5517"/>
                  <a:pt x="6223" y="5591"/>
                </a:cubicBezTo>
                <a:cubicBezTo>
                  <a:pt x="6202" y="5622"/>
                  <a:pt x="6208" y="5665"/>
                  <a:pt x="6239" y="5691"/>
                </a:cubicBezTo>
                <a:cubicBezTo>
                  <a:pt x="6250" y="5696"/>
                  <a:pt x="6266" y="5702"/>
                  <a:pt x="6282" y="5702"/>
                </a:cubicBezTo>
                <a:cubicBezTo>
                  <a:pt x="6303" y="5702"/>
                  <a:pt x="6324" y="5691"/>
                  <a:pt x="6340" y="5675"/>
                </a:cubicBezTo>
                <a:cubicBezTo>
                  <a:pt x="6398" y="5596"/>
                  <a:pt x="6451" y="5517"/>
                  <a:pt x="6498" y="5432"/>
                </a:cubicBezTo>
                <a:cubicBezTo>
                  <a:pt x="6542" y="5374"/>
                  <a:pt x="6491" y="5318"/>
                  <a:pt x="6439" y="5318"/>
                </a:cubicBezTo>
                <a:close/>
                <a:moveTo>
                  <a:pt x="3551" y="5515"/>
                </a:moveTo>
                <a:cubicBezTo>
                  <a:pt x="3499" y="5515"/>
                  <a:pt x="3451" y="5573"/>
                  <a:pt x="3490" y="5628"/>
                </a:cubicBezTo>
                <a:cubicBezTo>
                  <a:pt x="3543" y="5696"/>
                  <a:pt x="3591" y="5776"/>
                  <a:pt x="3628" y="5855"/>
                </a:cubicBezTo>
                <a:cubicBezTo>
                  <a:pt x="3638" y="5882"/>
                  <a:pt x="3665" y="5897"/>
                  <a:pt x="3696" y="5897"/>
                </a:cubicBezTo>
                <a:cubicBezTo>
                  <a:pt x="3707" y="5897"/>
                  <a:pt x="3712" y="5892"/>
                  <a:pt x="3723" y="5892"/>
                </a:cubicBezTo>
                <a:cubicBezTo>
                  <a:pt x="3760" y="5871"/>
                  <a:pt x="3776" y="5829"/>
                  <a:pt x="3754" y="5797"/>
                </a:cubicBezTo>
                <a:cubicBezTo>
                  <a:pt x="3712" y="5707"/>
                  <a:pt x="3659" y="5622"/>
                  <a:pt x="3601" y="5538"/>
                </a:cubicBezTo>
                <a:cubicBezTo>
                  <a:pt x="3586" y="5522"/>
                  <a:pt x="3568" y="5515"/>
                  <a:pt x="3551" y="5515"/>
                </a:cubicBezTo>
                <a:close/>
                <a:moveTo>
                  <a:pt x="2906" y="5758"/>
                </a:moveTo>
                <a:cubicBezTo>
                  <a:pt x="2853" y="5758"/>
                  <a:pt x="2803" y="5817"/>
                  <a:pt x="2845" y="5871"/>
                </a:cubicBezTo>
                <a:cubicBezTo>
                  <a:pt x="2903" y="5950"/>
                  <a:pt x="2972" y="6024"/>
                  <a:pt x="3046" y="6093"/>
                </a:cubicBezTo>
                <a:cubicBezTo>
                  <a:pt x="3057" y="6104"/>
                  <a:pt x="3072" y="6109"/>
                  <a:pt x="3094" y="6109"/>
                </a:cubicBezTo>
                <a:cubicBezTo>
                  <a:pt x="3157" y="6109"/>
                  <a:pt x="3189" y="6030"/>
                  <a:pt x="3141" y="5987"/>
                </a:cubicBezTo>
                <a:cubicBezTo>
                  <a:pt x="3078" y="5924"/>
                  <a:pt x="3014" y="5855"/>
                  <a:pt x="2961" y="5786"/>
                </a:cubicBezTo>
                <a:cubicBezTo>
                  <a:pt x="2946" y="5766"/>
                  <a:pt x="2925" y="5758"/>
                  <a:pt x="2906" y="5758"/>
                </a:cubicBezTo>
                <a:close/>
                <a:moveTo>
                  <a:pt x="6107" y="5783"/>
                </a:moveTo>
                <a:cubicBezTo>
                  <a:pt x="6087" y="5783"/>
                  <a:pt x="6066" y="5792"/>
                  <a:pt x="6049" y="5813"/>
                </a:cubicBezTo>
                <a:lnTo>
                  <a:pt x="6012" y="5855"/>
                </a:lnTo>
                <a:cubicBezTo>
                  <a:pt x="5964" y="5913"/>
                  <a:pt x="5912" y="5966"/>
                  <a:pt x="5864" y="6014"/>
                </a:cubicBezTo>
                <a:cubicBezTo>
                  <a:pt x="5832" y="6040"/>
                  <a:pt x="5832" y="6088"/>
                  <a:pt x="5864" y="6114"/>
                </a:cubicBezTo>
                <a:cubicBezTo>
                  <a:pt x="5875" y="6130"/>
                  <a:pt x="5896" y="6135"/>
                  <a:pt x="5912" y="6135"/>
                </a:cubicBezTo>
                <a:cubicBezTo>
                  <a:pt x="5933" y="6135"/>
                  <a:pt x="5949" y="6130"/>
                  <a:pt x="5959" y="6119"/>
                </a:cubicBezTo>
                <a:cubicBezTo>
                  <a:pt x="6017" y="6061"/>
                  <a:pt x="6070" y="6008"/>
                  <a:pt x="6123" y="5945"/>
                </a:cubicBezTo>
                <a:lnTo>
                  <a:pt x="6160" y="5903"/>
                </a:lnTo>
                <a:cubicBezTo>
                  <a:pt x="6210" y="5848"/>
                  <a:pt x="6161" y="5783"/>
                  <a:pt x="6107" y="5783"/>
                </a:cubicBezTo>
                <a:close/>
                <a:moveTo>
                  <a:pt x="3316" y="6152"/>
                </a:moveTo>
                <a:cubicBezTo>
                  <a:pt x="3258" y="6152"/>
                  <a:pt x="3216" y="6230"/>
                  <a:pt x="3273" y="6278"/>
                </a:cubicBezTo>
                <a:cubicBezTo>
                  <a:pt x="3353" y="6336"/>
                  <a:pt x="3432" y="6389"/>
                  <a:pt x="3522" y="6437"/>
                </a:cubicBezTo>
                <a:cubicBezTo>
                  <a:pt x="3532" y="6442"/>
                  <a:pt x="3543" y="6442"/>
                  <a:pt x="3554" y="6442"/>
                </a:cubicBezTo>
                <a:cubicBezTo>
                  <a:pt x="3628" y="6442"/>
                  <a:pt x="3654" y="6347"/>
                  <a:pt x="3591" y="6310"/>
                </a:cubicBezTo>
                <a:cubicBezTo>
                  <a:pt x="3506" y="6262"/>
                  <a:pt x="3432" y="6215"/>
                  <a:pt x="3353" y="6162"/>
                </a:cubicBezTo>
                <a:cubicBezTo>
                  <a:pt x="3340" y="6155"/>
                  <a:pt x="3328" y="6152"/>
                  <a:pt x="3316" y="6152"/>
                </a:cubicBezTo>
                <a:close/>
                <a:moveTo>
                  <a:pt x="5691" y="6181"/>
                </a:moveTo>
                <a:cubicBezTo>
                  <a:pt x="5679" y="6181"/>
                  <a:pt x="5665" y="6185"/>
                  <a:pt x="5652" y="6193"/>
                </a:cubicBezTo>
                <a:cubicBezTo>
                  <a:pt x="5578" y="6252"/>
                  <a:pt x="5504" y="6304"/>
                  <a:pt x="5425" y="6347"/>
                </a:cubicBezTo>
                <a:cubicBezTo>
                  <a:pt x="5388" y="6368"/>
                  <a:pt x="5378" y="6410"/>
                  <a:pt x="5399" y="6447"/>
                </a:cubicBezTo>
                <a:cubicBezTo>
                  <a:pt x="5409" y="6468"/>
                  <a:pt x="5436" y="6479"/>
                  <a:pt x="5462" y="6479"/>
                </a:cubicBezTo>
                <a:cubicBezTo>
                  <a:pt x="5473" y="6479"/>
                  <a:pt x="5483" y="6479"/>
                  <a:pt x="5494" y="6474"/>
                </a:cubicBezTo>
                <a:cubicBezTo>
                  <a:pt x="5578" y="6421"/>
                  <a:pt x="5663" y="6368"/>
                  <a:pt x="5742" y="6310"/>
                </a:cubicBezTo>
                <a:cubicBezTo>
                  <a:pt x="5795" y="6262"/>
                  <a:pt x="5750" y="6181"/>
                  <a:pt x="5691" y="6181"/>
                </a:cubicBezTo>
                <a:close/>
                <a:moveTo>
                  <a:pt x="5208" y="6458"/>
                </a:moveTo>
                <a:cubicBezTo>
                  <a:pt x="5199" y="6458"/>
                  <a:pt x="5190" y="6459"/>
                  <a:pt x="5182" y="6463"/>
                </a:cubicBezTo>
                <a:cubicBezTo>
                  <a:pt x="5097" y="6495"/>
                  <a:pt x="5007" y="6521"/>
                  <a:pt x="4918" y="6537"/>
                </a:cubicBezTo>
                <a:cubicBezTo>
                  <a:pt x="4838" y="6558"/>
                  <a:pt x="4849" y="6675"/>
                  <a:pt x="4933" y="6680"/>
                </a:cubicBezTo>
                <a:lnTo>
                  <a:pt x="4949" y="6680"/>
                </a:lnTo>
                <a:cubicBezTo>
                  <a:pt x="5044" y="6659"/>
                  <a:pt x="5140" y="6632"/>
                  <a:pt x="5235" y="6595"/>
                </a:cubicBezTo>
                <a:cubicBezTo>
                  <a:pt x="5267" y="6579"/>
                  <a:pt x="5288" y="6542"/>
                  <a:pt x="5272" y="6505"/>
                </a:cubicBezTo>
                <a:cubicBezTo>
                  <a:pt x="5264" y="6477"/>
                  <a:pt x="5237" y="6458"/>
                  <a:pt x="5208" y="6458"/>
                </a:cubicBezTo>
                <a:close/>
                <a:moveTo>
                  <a:pt x="4364" y="6558"/>
                </a:moveTo>
                <a:cubicBezTo>
                  <a:pt x="4326" y="6558"/>
                  <a:pt x="4299" y="6588"/>
                  <a:pt x="4294" y="6627"/>
                </a:cubicBezTo>
                <a:cubicBezTo>
                  <a:pt x="4288" y="6664"/>
                  <a:pt x="4320" y="6701"/>
                  <a:pt x="4357" y="6701"/>
                </a:cubicBezTo>
                <a:cubicBezTo>
                  <a:pt x="4431" y="6712"/>
                  <a:pt x="4500" y="6717"/>
                  <a:pt x="4574" y="6717"/>
                </a:cubicBezTo>
                <a:lnTo>
                  <a:pt x="4653" y="6712"/>
                </a:lnTo>
                <a:cubicBezTo>
                  <a:pt x="4655" y="6712"/>
                  <a:pt x="4656" y="6712"/>
                  <a:pt x="4658" y="6712"/>
                </a:cubicBezTo>
                <a:cubicBezTo>
                  <a:pt x="4749" y="6712"/>
                  <a:pt x="4747" y="6568"/>
                  <a:pt x="4661" y="6568"/>
                </a:cubicBezTo>
                <a:cubicBezTo>
                  <a:pt x="4657" y="6568"/>
                  <a:pt x="4653" y="6568"/>
                  <a:pt x="4648" y="6569"/>
                </a:cubicBezTo>
                <a:cubicBezTo>
                  <a:pt x="4622" y="6570"/>
                  <a:pt x="4597" y="6571"/>
                  <a:pt x="4573" y="6571"/>
                </a:cubicBezTo>
                <a:cubicBezTo>
                  <a:pt x="4505" y="6571"/>
                  <a:pt x="4439" y="6566"/>
                  <a:pt x="4373" y="6558"/>
                </a:cubicBezTo>
                <a:cubicBezTo>
                  <a:pt x="4370" y="6558"/>
                  <a:pt x="4367" y="6558"/>
                  <a:pt x="4364" y="6558"/>
                </a:cubicBezTo>
                <a:close/>
                <a:moveTo>
                  <a:pt x="3813" y="6023"/>
                </a:moveTo>
                <a:cubicBezTo>
                  <a:pt x="3765" y="6023"/>
                  <a:pt x="3706" y="6062"/>
                  <a:pt x="3733" y="6109"/>
                </a:cubicBezTo>
                <a:cubicBezTo>
                  <a:pt x="3760" y="6199"/>
                  <a:pt x="3781" y="6289"/>
                  <a:pt x="3802" y="6378"/>
                </a:cubicBezTo>
                <a:cubicBezTo>
                  <a:pt x="3802" y="6394"/>
                  <a:pt x="3813" y="6410"/>
                  <a:pt x="3828" y="6421"/>
                </a:cubicBezTo>
                <a:cubicBezTo>
                  <a:pt x="3822" y="6419"/>
                  <a:pt x="3815" y="6418"/>
                  <a:pt x="3809" y="6418"/>
                </a:cubicBezTo>
                <a:cubicBezTo>
                  <a:pt x="3734" y="6418"/>
                  <a:pt x="3708" y="6529"/>
                  <a:pt x="3786" y="6558"/>
                </a:cubicBezTo>
                <a:cubicBezTo>
                  <a:pt x="3813" y="6569"/>
                  <a:pt x="3839" y="6579"/>
                  <a:pt x="3866" y="6590"/>
                </a:cubicBezTo>
                <a:cubicBezTo>
                  <a:pt x="3844" y="6601"/>
                  <a:pt x="3834" y="6627"/>
                  <a:pt x="3834" y="6653"/>
                </a:cubicBezTo>
                <a:cubicBezTo>
                  <a:pt x="3839" y="6701"/>
                  <a:pt x="3839" y="6754"/>
                  <a:pt x="3839" y="6796"/>
                </a:cubicBezTo>
                <a:cubicBezTo>
                  <a:pt x="3839" y="6838"/>
                  <a:pt x="3834" y="6881"/>
                  <a:pt x="3834" y="6928"/>
                </a:cubicBezTo>
                <a:cubicBezTo>
                  <a:pt x="3834" y="6965"/>
                  <a:pt x="3860" y="7002"/>
                  <a:pt x="3903" y="7002"/>
                </a:cubicBezTo>
                <a:cubicBezTo>
                  <a:pt x="3940" y="7002"/>
                  <a:pt x="3971" y="6971"/>
                  <a:pt x="3971" y="6934"/>
                </a:cubicBezTo>
                <a:cubicBezTo>
                  <a:pt x="3977" y="6886"/>
                  <a:pt x="3977" y="6844"/>
                  <a:pt x="3977" y="6791"/>
                </a:cubicBezTo>
                <a:cubicBezTo>
                  <a:pt x="3977" y="6743"/>
                  <a:pt x="3971" y="6690"/>
                  <a:pt x="3971" y="6643"/>
                </a:cubicBezTo>
                <a:cubicBezTo>
                  <a:pt x="3971" y="6638"/>
                  <a:pt x="3971" y="6627"/>
                  <a:pt x="3966" y="6622"/>
                </a:cubicBezTo>
                <a:lnTo>
                  <a:pt x="3966" y="6622"/>
                </a:lnTo>
                <a:cubicBezTo>
                  <a:pt x="3998" y="6632"/>
                  <a:pt x="4029" y="6643"/>
                  <a:pt x="4061" y="6648"/>
                </a:cubicBezTo>
                <a:cubicBezTo>
                  <a:pt x="4068" y="6650"/>
                  <a:pt x="4074" y="6650"/>
                  <a:pt x="4080" y="6650"/>
                </a:cubicBezTo>
                <a:cubicBezTo>
                  <a:pt x="4156" y="6650"/>
                  <a:pt x="4181" y="6535"/>
                  <a:pt x="4098" y="6511"/>
                </a:cubicBezTo>
                <a:cubicBezTo>
                  <a:pt x="4019" y="6490"/>
                  <a:pt x="3940" y="6463"/>
                  <a:pt x="3866" y="6437"/>
                </a:cubicBezTo>
                <a:lnTo>
                  <a:pt x="3881" y="6437"/>
                </a:lnTo>
                <a:cubicBezTo>
                  <a:pt x="3918" y="6426"/>
                  <a:pt x="3945" y="6389"/>
                  <a:pt x="3940" y="6352"/>
                </a:cubicBezTo>
                <a:cubicBezTo>
                  <a:pt x="3918" y="6257"/>
                  <a:pt x="3897" y="6162"/>
                  <a:pt x="3866" y="6067"/>
                </a:cubicBezTo>
                <a:cubicBezTo>
                  <a:pt x="3864" y="6036"/>
                  <a:pt x="3840" y="6023"/>
                  <a:pt x="3813" y="6023"/>
                </a:cubicBezTo>
                <a:close/>
                <a:moveTo>
                  <a:pt x="236" y="6792"/>
                </a:moveTo>
                <a:cubicBezTo>
                  <a:pt x="217" y="6792"/>
                  <a:pt x="199" y="6799"/>
                  <a:pt x="186" y="6812"/>
                </a:cubicBezTo>
                <a:cubicBezTo>
                  <a:pt x="117" y="6891"/>
                  <a:pt x="64" y="6986"/>
                  <a:pt x="38" y="7092"/>
                </a:cubicBezTo>
                <a:cubicBezTo>
                  <a:pt x="32" y="7129"/>
                  <a:pt x="54" y="7166"/>
                  <a:pt x="91" y="7177"/>
                </a:cubicBezTo>
                <a:lnTo>
                  <a:pt x="112" y="7177"/>
                </a:lnTo>
                <a:cubicBezTo>
                  <a:pt x="138" y="7177"/>
                  <a:pt x="165" y="7156"/>
                  <a:pt x="175" y="7129"/>
                </a:cubicBezTo>
                <a:cubicBezTo>
                  <a:pt x="196" y="7050"/>
                  <a:pt x="233" y="6976"/>
                  <a:pt x="286" y="6918"/>
                </a:cubicBezTo>
                <a:cubicBezTo>
                  <a:pt x="313" y="6886"/>
                  <a:pt x="313" y="6844"/>
                  <a:pt x="286" y="6812"/>
                </a:cubicBezTo>
                <a:cubicBezTo>
                  <a:pt x="273" y="6799"/>
                  <a:pt x="255" y="6792"/>
                  <a:pt x="236" y="6792"/>
                </a:cubicBezTo>
                <a:close/>
                <a:moveTo>
                  <a:pt x="3867" y="7142"/>
                </a:moveTo>
                <a:cubicBezTo>
                  <a:pt x="3836" y="7142"/>
                  <a:pt x="3807" y="7160"/>
                  <a:pt x="3802" y="7203"/>
                </a:cubicBezTo>
                <a:cubicBezTo>
                  <a:pt x="3781" y="7293"/>
                  <a:pt x="3760" y="7383"/>
                  <a:pt x="3728" y="7468"/>
                </a:cubicBezTo>
                <a:cubicBezTo>
                  <a:pt x="3717" y="7505"/>
                  <a:pt x="3739" y="7547"/>
                  <a:pt x="3776" y="7557"/>
                </a:cubicBezTo>
                <a:cubicBezTo>
                  <a:pt x="3781" y="7557"/>
                  <a:pt x="3791" y="7563"/>
                  <a:pt x="3797" y="7563"/>
                </a:cubicBezTo>
                <a:cubicBezTo>
                  <a:pt x="3828" y="7563"/>
                  <a:pt x="3855" y="7542"/>
                  <a:pt x="3866" y="7515"/>
                </a:cubicBezTo>
                <a:cubicBezTo>
                  <a:pt x="3897" y="7420"/>
                  <a:pt x="3924" y="7325"/>
                  <a:pt x="3940" y="7230"/>
                </a:cubicBezTo>
                <a:cubicBezTo>
                  <a:pt x="3952" y="7175"/>
                  <a:pt x="3908" y="7142"/>
                  <a:pt x="3867" y="7142"/>
                </a:cubicBezTo>
                <a:close/>
                <a:moveTo>
                  <a:pt x="66" y="7319"/>
                </a:moveTo>
                <a:cubicBezTo>
                  <a:pt x="28" y="7319"/>
                  <a:pt x="1" y="7349"/>
                  <a:pt x="1" y="7388"/>
                </a:cubicBezTo>
                <a:lnTo>
                  <a:pt x="1" y="7404"/>
                </a:lnTo>
                <a:cubicBezTo>
                  <a:pt x="1" y="7499"/>
                  <a:pt x="11" y="7594"/>
                  <a:pt x="27" y="7684"/>
                </a:cubicBezTo>
                <a:cubicBezTo>
                  <a:pt x="32" y="7716"/>
                  <a:pt x="64" y="7743"/>
                  <a:pt x="96" y="7743"/>
                </a:cubicBezTo>
                <a:lnTo>
                  <a:pt x="112" y="7743"/>
                </a:lnTo>
                <a:cubicBezTo>
                  <a:pt x="149" y="7732"/>
                  <a:pt x="175" y="7695"/>
                  <a:pt x="165" y="7658"/>
                </a:cubicBezTo>
                <a:cubicBezTo>
                  <a:pt x="149" y="7573"/>
                  <a:pt x="143" y="7489"/>
                  <a:pt x="143" y="7404"/>
                </a:cubicBezTo>
                <a:lnTo>
                  <a:pt x="143" y="7388"/>
                </a:lnTo>
                <a:cubicBezTo>
                  <a:pt x="143" y="7351"/>
                  <a:pt x="112" y="7320"/>
                  <a:pt x="75" y="7320"/>
                </a:cubicBezTo>
                <a:cubicBezTo>
                  <a:pt x="72" y="7319"/>
                  <a:pt x="69" y="7319"/>
                  <a:pt x="66" y="7319"/>
                </a:cubicBezTo>
                <a:close/>
                <a:moveTo>
                  <a:pt x="3687" y="7681"/>
                </a:moveTo>
                <a:cubicBezTo>
                  <a:pt x="3663" y="7681"/>
                  <a:pt x="3638" y="7693"/>
                  <a:pt x="3622" y="7721"/>
                </a:cubicBezTo>
                <a:cubicBezTo>
                  <a:pt x="3580" y="7801"/>
                  <a:pt x="3532" y="7880"/>
                  <a:pt x="3480" y="7954"/>
                </a:cubicBezTo>
                <a:cubicBezTo>
                  <a:pt x="3458" y="7986"/>
                  <a:pt x="3464" y="8028"/>
                  <a:pt x="3495" y="8054"/>
                </a:cubicBezTo>
                <a:cubicBezTo>
                  <a:pt x="3506" y="8060"/>
                  <a:pt x="3522" y="8065"/>
                  <a:pt x="3538" y="8065"/>
                </a:cubicBezTo>
                <a:cubicBezTo>
                  <a:pt x="3559" y="8065"/>
                  <a:pt x="3580" y="8054"/>
                  <a:pt x="3596" y="8039"/>
                </a:cubicBezTo>
                <a:cubicBezTo>
                  <a:pt x="3654" y="7959"/>
                  <a:pt x="3707" y="7875"/>
                  <a:pt x="3749" y="7785"/>
                </a:cubicBezTo>
                <a:cubicBezTo>
                  <a:pt x="3781" y="7728"/>
                  <a:pt x="3735" y="7681"/>
                  <a:pt x="3687" y="7681"/>
                </a:cubicBezTo>
                <a:close/>
                <a:moveTo>
                  <a:pt x="181" y="7884"/>
                </a:moveTo>
                <a:cubicBezTo>
                  <a:pt x="139" y="7884"/>
                  <a:pt x="98" y="7921"/>
                  <a:pt x="112" y="7975"/>
                </a:cubicBezTo>
                <a:cubicBezTo>
                  <a:pt x="143" y="8065"/>
                  <a:pt x="191" y="8155"/>
                  <a:pt x="244" y="8240"/>
                </a:cubicBezTo>
                <a:cubicBezTo>
                  <a:pt x="255" y="8255"/>
                  <a:pt x="281" y="8271"/>
                  <a:pt x="302" y="8271"/>
                </a:cubicBezTo>
                <a:cubicBezTo>
                  <a:pt x="318" y="8271"/>
                  <a:pt x="329" y="8266"/>
                  <a:pt x="344" y="8261"/>
                </a:cubicBezTo>
                <a:cubicBezTo>
                  <a:pt x="376" y="8240"/>
                  <a:pt x="387" y="8197"/>
                  <a:pt x="366" y="8165"/>
                </a:cubicBezTo>
                <a:cubicBezTo>
                  <a:pt x="318" y="8086"/>
                  <a:pt x="276" y="8007"/>
                  <a:pt x="244" y="7922"/>
                </a:cubicBezTo>
                <a:cubicBezTo>
                  <a:pt x="229" y="7896"/>
                  <a:pt x="205" y="7884"/>
                  <a:pt x="181" y="7884"/>
                </a:cubicBezTo>
                <a:close/>
                <a:moveTo>
                  <a:pt x="3348" y="8135"/>
                </a:moveTo>
                <a:cubicBezTo>
                  <a:pt x="3332" y="8135"/>
                  <a:pt x="3315" y="8141"/>
                  <a:pt x="3300" y="8155"/>
                </a:cubicBezTo>
                <a:cubicBezTo>
                  <a:pt x="3236" y="8218"/>
                  <a:pt x="3168" y="8277"/>
                  <a:pt x="3094" y="8335"/>
                </a:cubicBezTo>
                <a:cubicBezTo>
                  <a:pt x="3030" y="8372"/>
                  <a:pt x="3062" y="8467"/>
                  <a:pt x="3136" y="8467"/>
                </a:cubicBezTo>
                <a:cubicBezTo>
                  <a:pt x="3146" y="8462"/>
                  <a:pt x="3162" y="8456"/>
                  <a:pt x="3178" y="8451"/>
                </a:cubicBezTo>
                <a:cubicBezTo>
                  <a:pt x="3258" y="8393"/>
                  <a:pt x="3332" y="8329"/>
                  <a:pt x="3400" y="8261"/>
                </a:cubicBezTo>
                <a:cubicBezTo>
                  <a:pt x="3454" y="8207"/>
                  <a:pt x="3405" y="8135"/>
                  <a:pt x="3348" y="8135"/>
                </a:cubicBezTo>
                <a:close/>
                <a:moveTo>
                  <a:pt x="479" y="8348"/>
                </a:moveTo>
                <a:cubicBezTo>
                  <a:pt x="461" y="8348"/>
                  <a:pt x="442" y="8356"/>
                  <a:pt x="429" y="8372"/>
                </a:cubicBezTo>
                <a:cubicBezTo>
                  <a:pt x="403" y="8398"/>
                  <a:pt x="403" y="8446"/>
                  <a:pt x="429" y="8472"/>
                </a:cubicBezTo>
                <a:cubicBezTo>
                  <a:pt x="503" y="8541"/>
                  <a:pt x="577" y="8604"/>
                  <a:pt x="662" y="8657"/>
                </a:cubicBezTo>
                <a:cubicBezTo>
                  <a:pt x="677" y="8668"/>
                  <a:pt x="688" y="8673"/>
                  <a:pt x="704" y="8673"/>
                </a:cubicBezTo>
                <a:cubicBezTo>
                  <a:pt x="725" y="8668"/>
                  <a:pt x="746" y="8657"/>
                  <a:pt x="762" y="8636"/>
                </a:cubicBezTo>
                <a:cubicBezTo>
                  <a:pt x="783" y="8604"/>
                  <a:pt x="773" y="8562"/>
                  <a:pt x="741" y="8541"/>
                </a:cubicBezTo>
                <a:cubicBezTo>
                  <a:pt x="662" y="8488"/>
                  <a:pt x="593" y="8435"/>
                  <a:pt x="529" y="8372"/>
                </a:cubicBezTo>
                <a:cubicBezTo>
                  <a:pt x="516" y="8356"/>
                  <a:pt x="498" y="8348"/>
                  <a:pt x="479" y="8348"/>
                </a:cubicBezTo>
                <a:close/>
                <a:moveTo>
                  <a:pt x="2892" y="8470"/>
                </a:moveTo>
                <a:cubicBezTo>
                  <a:pt x="2881" y="8470"/>
                  <a:pt x="2870" y="8473"/>
                  <a:pt x="2861" y="8477"/>
                </a:cubicBezTo>
                <a:cubicBezTo>
                  <a:pt x="2776" y="8520"/>
                  <a:pt x="2692" y="8557"/>
                  <a:pt x="2607" y="8588"/>
                </a:cubicBezTo>
                <a:cubicBezTo>
                  <a:pt x="2533" y="8615"/>
                  <a:pt x="2549" y="8726"/>
                  <a:pt x="2628" y="8726"/>
                </a:cubicBezTo>
                <a:cubicBezTo>
                  <a:pt x="2639" y="8726"/>
                  <a:pt x="2650" y="8726"/>
                  <a:pt x="2655" y="8721"/>
                </a:cubicBezTo>
                <a:cubicBezTo>
                  <a:pt x="2745" y="8689"/>
                  <a:pt x="2835" y="8652"/>
                  <a:pt x="2924" y="8604"/>
                </a:cubicBezTo>
                <a:cubicBezTo>
                  <a:pt x="2956" y="8588"/>
                  <a:pt x="2972" y="8546"/>
                  <a:pt x="2956" y="8509"/>
                </a:cubicBezTo>
                <a:cubicBezTo>
                  <a:pt x="2941" y="8483"/>
                  <a:pt x="2916" y="8470"/>
                  <a:pt x="2892" y="8470"/>
                </a:cubicBezTo>
                <a:close/>
                <a:moveTo>
                  <a:pt x="2357" y="8666"/>
                </a:moveTo>
                <a:cubicBezTo>
                  <a:pt x="2353" y="8666"/>
                  <a:pt x="2348" y="8667"/>
                  <a:pt x="2343" y="8668"/>
                </a:cubicBezTo>
                <a:cubicBezTo>
                  <a:pt x="2248" y="8689"/>
                  <a:pt x="2158" y="8710"/>
                  <a:pt x="2068" y="8726"/>
                </a:cubicBezTo>
                <a:cubicBezTo>
                  <a:pt x="1983" y="8742"/>
                  <a:pt x="1994" y="8863"/>
                  <a:pt x="2079" y="8869"/>
                </a:cubicBezTo>
                <a:lnTo>
                  <a:pt x="2089" y="8869"/>
                </a:lnTo>
                <a:cubicBezTo>
                  <a:pt x="2184" y="8853"/>
                  <a:pt x="2279" y="8832"/>
                  <a:pt x="2375" y="8805"/>
                </a:cubicBezTo>
                <a:cubicBezTo>
                  <a:pt x="2454" y="8780"/>
                  <a:pt x="2431" y="8666"/>
                  <a:pt x="2357" y="8666"/>
                </a:cubicBezTo>
                <a:close/>
                <a:moveTo>
                  <a:pt x="960" y="8660"/>
                </a:moveTo>
                <a:cubicBezTo>
                  <a:pt x="893" y="8660"/>
                  <a:pt x="863" y="8761"/>
                  <a:pt x="931" y="8795"/>
                </a:cubicBezTo>
                <a:cubicBezTo>
                  <a:pt x="1021" y="8832"/>
                  <a:pt x="1116" y="8858"/>
                  <a:pt x="1217" y="8874"/>
                </a:cubicBezTo>
                <a:lnTo>
                  <a:pt x="1227" y="8874"/>
                </a:lnTo>
                <a:lnTo>
                  <a:pt x="1233" y="8879"/>
                </a:lnTo>
                <a:cubicBezTo>
                  <a:pt x="1234" y="8879"/>
                  <a:pt x="1236" y="8879"/>
                  <a:pt x="1238" y="8879"/>
                </a:cubicBezTo>
                <a:cubicBezTo>
                  <a:pt x="1323" y="8879"/>
                  <a:pt x="1337" y="8747"/>
                  <a:pt x="1243" y="8736"/>
                </a:cubicBezTo>
                <a:cubicBezTo>
                  <a:pt x="1153" y="8721"/>
                  <a:pt x="1069" y="8694"/>
                  <a:pt x="979" y="8662"/>
                </a:cubicBezTo>
                <a:cubicBezTo>
                  <a:pt x="972" y="8661"/>
                  <a:pt x="966" y="8660"/>
                  <a:pt x="960" y="8660"/>
                </a:cubicBezTo>
                <a:close/>
                <a:moveTo>
                  <a:pt x="1801" y="8762"/>
                </a:moveTo>
                <a:cubicBezTo>
                  <a:pt x="1798" y="8762"/>
                  <a:pt x="1796" y="8763"/>
                  <a:pt x="1793" y="8763"/>
                </a:cubicBezTo>
                <a:cubicBezTo>
                  <a:pt x="1730" y="8768"/>
                  <a:pt x="1671" y="8768"/>
                  <a:pt x="1613" y="8768"/>
                </a:cubicBezTo>
                <a:lnTo>
                  <a:pt x="1518" y="8768"/>
                </a:lnTo>
                <a:cubicBezTo>
                  <a:pt x="1481" y="8768"/>
                  <a:pt x="1449" y="8800"/>
                  <a:pt x="1444" y="8837"/>
                </a:cubicBezTo>
                <a:cubicBezTo>
                  <a:pt x="1439" y="8874"/>
                  <a:pt x="1471" y="8906"/>
                  <a:pt x="1508" y="8911"/>
                </a:cubicBezTo>
                <a:lnTo>
                  <a:pt x="1613" y="8911"/>
                </a:lnTo>
                <a:cubicBezTo>
                  <a:pt x="1677" y="8911"/>
                  <a:pt x="1735" y="8906"/>
                  <a:pt x="1804" y="8906"/>
                </a:cubicBezTo>
                <a:cubicBezTo>
                  <a:pt x="1841" y="8900"/>
                  <a:pt x="1872" y="8869"/>
                  <a:pt x="1867" y="8826"/>
                </a:cubicBezTo>
                <a:cubicBezTo>
                  <a:pt x="1867" y="8792"/>
                  <a:pt x="1835" y="8762"/>
                  <a:pt x="1801" y="87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E31A945-1232-4E48-8EB9-0E2F18319A11}"/>
              </a:ext>
            </a:extLst>
          </p:cNvPr>
          <p:cNvSpPr txBox="1"/>
          <p:nvPr/>
        </p:nvSpPr>
        <p:spPr>
          <a:xfrm>
            <a:off x="691244" y="861279"/>
            <a:ext cx="4908240" cy="2984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Xét bài toán đếm sau: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 mật khẩu của một trang web là một dãy có từ 2 tới 3 kí tự, trong đó kí tự đầu tiên là một trong 26 chữ cái in thường trong bảng chữ cái tiếng Anh (từ a đến z), mỗi kí tự còn lại là một chữ số từ 0 đến 9. 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7E5DA8-A896-4191-AE1A-30BB5A632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35" y="1675618"/>
            <a:ext cx="3090230" cy="194684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F424894-D430-495D-B2F5-75412E6A7A4A}"/>
              </a:ext>
            </a:extLst>
          </p:cNvPr>
          <p:cNvSpPr/>
          <p:nvPr/>
        </p:nvSpPr>
        <p:spPr>
          <a:xfrm>
            <a:off x="1424151" y="3906236"/>
            <a:ext cx="6295698" cy="6917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i="1" dirty="0">
                <a:solidFill>
                  <a:schemeClr val="accent5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Hỏi có thể tạo được bao nhiêu mật khẩu khác nhau?</a:t>
            </a:r>
            <a:endParaRPr lang="en-US" sz="2000" i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" grpId="0"/>
      <p:bldP spid="3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p58"/>
          <p:cNvSpPr/>
          <p:nvPr/>
        </p:nvSpPr>
        <p:spPr>
          <a:xfrm rot="5400000">
            <a:off x="6761206" y="522237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3" name="Google Shape;3953;p58"/>
          <p:cNvSpPr/>
          <p:nvPr/>
        </p:nvSpPr>
        <p:spPr>
          <a:xfrm rot="5400000">
            <a:off x="8058769" y="2633881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4" name="Google Shape;3954;p58"/>
          <p:cNvSpPr/>
          <p:nvPr/>
        </p:nvSpPr>
        <p:spPr>
          <a:xfrm>
            <a:off x="1840591" y="3066567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5" name="Google Shape;3955;p58"/>
          <p:cNvGrpSpPr/>
          <p:nvPr/>
        </p:nvGrpSpPr>
        <p:grpSpPr>
          <a:xfrm>
            <a:off x="7063330" y="737196"/>
            <a:ext cx="914416" cy="615830"/>
            <a:chOff x="7540575" y="551686"/>
            <a:chExt cx="914416" cy="615830"/>
          </a:xfrm>
        </p:grpSpPr>
        <p:sp>
          <p:nvSpPr>
            <p:cNvPr id="3956" name="Google Shape;3956;p58"/>
            <p:cNvSpPr/>
            <p:nvPr/>
          </p:nvSpPr>
          <p:spPr>
            <a:xfrm>
              <a:off x="7540575" y="551686"/>
              <a:ext cx="914416" cy="615829"/>
            </a:xfrm>
            <a:custGeom>
              <a:avLst/>
              <a:gdLst/>
              <a:ahLst/>
              <a:cxnLst/>
              <a:rect l="l" t="t" r="r" b="b"/>
              <a:pathLst>
                <a:path w="17935" h="12100" extrusionOk="0">
                  <a:moveTo>
                    <a:pt x="6263" y="0"/>
                  </a:moveTo>
                  <a:cubicBezTo>
                    <a:pt x="5357" y="0"/>
                    <a:pt x="4575" y="174"/>
                    <a:pt x="4151" y="658"/>
                  </a:cubicBezTo>
                  <a:cubicBezTo>
                    <a:pt x="2760" y="2233"/>
                    <a:pt x="0" y="7679"/>
                    <a:pt x="2665" y="8662"/>
                  </a:cubicBezTo>
                  <a:cubicBezTo>
                    <a:pt x="5335" y="9640"/>
                    <a:pt x="6218" y="9550"/>
                    <a:pt x="6334" y="10005"/>
                  </a:cubicBezTo>
                  <a:cubicBezTo>
                    <a:pt x="6445" y="10454"/>
                    <a:pt x="5689" y="11623"/>
                    <a:pt x="5959" y="11956"/>
                  </a:cubicBezTo>
                  <a:cubicBezTo>
                    <a:pt x="6042" y="12058"/>
                    <a:pt x="6171" y="12100"/>
                    <a:pt x="6335" y="12100"/>
                  </a:cubicBezTo>
                  <a:cubicBezTo>
                    <a:pt x="7108" y="12100"/>
                    <a:pt x="8665" y="11165"/>
                    <a:pt x="9877" y="11165"/>
                  </a:cubicBezTo>
                  <a:cubicBezTo>
                    <a:pt x="10033" y="11165"/>
                    <a:pt x="10184" y="11181"/>
                    <a:pt x="10326" y="11216"/>
                  </a:cubicBezTo>
                  <a:cubicBezTo>
                    <a:pt x="11806" y="11580"/>
                    <a:pt x="11801" y="11691"/>
                    <a:pt x="13530" y="11929"/>
                  </a:cubicBezTo>
                  <a:cubicBezTo>
                    <a:pt x="13675" y="11949"/>
                    <a:pt x="13815" y="11958"/>
                    <a:pt x="13951" y="11958"/>
                  </a:cubicBezTo>
                  <a:cubicBezTo>
                    <a:pt x="17679" y="11958"/>
                    <a:pt x="17934" y="4837"/>
                    <a:pt x="16633" y="3597"/>
                  </a:cubicBezTo>
                  <a:cubicBezTo>
                    <a:pt x="14978" y="2022"/>
                    <a:pt x="11695" y="1133"/>
                    <a:pt x="11695" y="1133"/>
                  </a:cubicBezTo>
                  <a:cubicBezTo>
                    <a:pt x="11695" y="1133"/>
                    <a:pt x="8577" y="0"/>
                    <a:pt x="626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7" name="Google Shape;3957;p58"/>
            <p:cNvGrpSpPr/>
            <p:nvPr/>
          </p:nvGrpSpPr>
          <p:grpSpPr>
            <a:xfrm>
              <a:off x="7540575" y="551686"/>
              <a:ext cx="914416" cy="615830"/>
              <a:chOff x="8399488" y="551686"/>
              <a:chExt cx="914416" cy="615830"/>
            </a:xfrm>
          </p:grpSpPr>
          <p:sp>
            <p:nvSpPr>
              <p:cNvPr id="3958" name="Google Shape;3958;p58"/>
              <p:cNvSpPr/>
              <p:nvPr/>
            </p:nvSpPr>
            <p:spPr>
              <a:xfrm>
                <a:off x="8399488" y="551686"/>
                <a:ext cx="914416" cy="615830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12100" extrusionOk="0">
                    <a:moveTo>
                      <a:pt x="6267" y="0"/>
                    </a:moveTo>
                    <a:cubicBezTo>
                      <a:pt x="5360" y="0"/>
                      <a:pt x="4576" y="174"/>
                      <a:pt x="4151" y="658"/>
                    </a:cubicBezTo>
                    <a:cubicBezTo>
                      <a:pt x="2766" y="2233"/>
                      <a:pt x="0" y="7679"/>
                      <a:pt x="2670" y="8662"/>
                    </a:cubicBezTo>
                    <a:cubicBezTo>
                      <a:pt x="5340" y="9640"/>
                      <a:pt x="6223" y="9550"/>
                      <a:pt x="6334" y="10005"/>
                    </a:cubicBezTo>
                    <a:cubicBezTo>
                      <a:pt x="6451" y="10454"/>
                      <a:pt x="5689" y="11623"/>
                      <a:pt x="5959" y="11956"/>
                    </a:cubicBezTo>
                    <a:cubicBezTo>
                      <a:pt x="6042" y="12058"/>
                      <a:pt x="6171" y="12100"/>
                      <a:pt x="6335" y="12100"/>
                    </a:cubicBezTo>
                    <a:cubicBezTo>
                      <a:pt x="7110" y="12100"/>
                      <a:pt x="8670" y="11165"/>
                      <a:pt x="9882" y="11165"/>
                    </a:cubicBezTo>
                    <a:cubicBezTo>
                      <a:pt x="10038" y="11165"/>
                      <a:pt x="10189" y="11181"/>
                      <a:pt x="10331" y="11216"/>
                    </a:cubicBezTo>
                    <a:cubicBezTo>
                      <a:pt x="11806" y="11580"/>
                      <a:pt x="11806" y="11691"/>
                      <a:pt x="13535" y="11929"/>
                    </a:cubicBezTo>
                    <a:cubicBezTo>
                      <a:pt x="13680" y="11949"/>
                      <a:pt x="13820" y="11958"/>
                      <a:pt x="13956" y="11958"/>
                    </a:cubicBezTo>
                    <a:cubicBezTo>
                      <a:pt x="17679" y="11958"/>
                      <a:pt x="17934" y="4837"/>
                      <a:pt x="16633" y="3592"/>
                    </a:cubicBezTo>
                    <a:cubicBezTo>
                      <a:pt x="14984" y="2022"/>
                      <a:pt x="11700" y="1133"/>
                      <a:pt x="11700" y="1133"/>
                    </a:cubicBezTo>
                    <a:cubicBezTo>
                      <a:pt x="11700" y="1133"/>
                      <a:pt x="8583" y="0"/>
                      <a:pt x="6267" y="0"/>
                    </a:cubicBezTo>
                    <a:close/>
                  </a:path>
                </a:pathLst>
              </a:custGeom>
              <a:solidFill>
                <a:srgbClr val="A272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58"/>
              <p:cNvSpPr/>
              <p:nvPr/>
            </p:nvSpPr>
            <p:spPr>
              <a:xfrm>
                <a:off x="8757708" y="821124"/>
                <a:ext cx="170698" cy="185105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637" extrusionOk="0">
                    <a:moveTo>
                      <a:pt x="1762" y="0"/>
                    </a:moveTo>
                    <a:cubicBezTo>
                      <a:pt x="1571" y="0"/>
                      <a:pt x="1393" y="46"/>
                      <a:pt x="1264" y="169"/>
                    </a:cubicBezTo>
                    <a:cubicBezTo>
                      <a:pt x="778" y="645"/>
                      <a:pt x="1" y="3051"/>
                      <a:pt x="810" y="3442"/>
                    </a:cubicBezTo>
                    <a:cubicBezTo>
                      <a:pt x="1078" y="3571"/>
                      <a:pt x="1333" y="3637"/>
                      <a:pt x="1565" y="3637"/>
                    </a:cubicBezTo>
                    <a:cubicBezTo>
                      <a:pt x="2029" y="3637"/>
                      <a:pt x="2405" y="3375"/>
                      <a:pt x="2623" y="2829"/>
                    </a:cubicBezTo>
                    <a:cubicBezTo>
                      <a:pt x="2951" y="2004"/>
                      <a:pt x="3347" y="645"/>
                      <a:pt x="2946" y="360"/>
                    </a:cubicBezTo>
                    <a:cubicBezTo>
                      <a:pt x="2946" y="360"/>
                      <a:pt x="2299" y="0"/>
                      <a:pt x="17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58"/>
              <p:cNvSpPr/>
              <p:nvPr/>
            </p:nvSpPr>
            <p:spPr>
              <a:xfrm>
                <a:off x="8517824" y="735672"/>
                <a:ext cx="163917" cy="203122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3991" extrusionOk="0">
                    <a:moveTo>
                      <a:pt x="1427" y="0"/>
                    </a:moveTo>
                    <a:cubicBezTo>
                      <a:pt x="1110" y="0"/>
                      <a:pt x="816" y="144"/>
                      <a:pt x="635" y="564"/>
                    </a:cubicBezTo>
                    <a:cubicBezTo>
                      <a:pt x="318" y="1293"/>
                      <a:pt x="1264" y="1917"/>
                      <a:pt x="1507" y="2562"/>
                    </a:cubicBezTo>
                    <a:cubicBezTo>
                      <a:pt x="1589" y="2773"/>
                      <a:pt x="1475" y="2844"/>
                      <a:pt x="1285" y="2844"/>
                    </a:cubicBezTo>
                    <a:cubicBezTo>
                      <a:pt x="900" y="2844"/>
                      <a:pt x="201" y="2552"/>
                      <a:pt x="201" y="2552"/>
                    </a:cubicBezTo>
                    <a:lnTo>
                      <a:pt x="0" y="3482"/>
                    </a:lnTo>
                    <a:cubicBezTo>
                      <a:pt x="0" y="3482"/>
                      <a:pt x="547" y="3990"/>
                      <a:pt x="1234" y="3990"/>
                    </a:cubicBezTo>
                    <a:cubicBezTo>
                      <a:pt x="1530" y="3990"/>
                      <a:pt x="1853" y="3896"/>
                      <a:pt x="2168" y="3625"/>
                    </a:cubicBezTo>
                    <a:cubicBezTo>
                      <a:pt x="3215" y="2726"/>
                      <a:pt x="1327" y="1325"/>
                      <a:pt x="1560" y="1050"/>
                    </a:cubicBezTo>
                    <a:cubicBezTo>
                      <a:pt x="1608" y="994"/>
                      <a:pt x="1683" y="971"/>
                      <a:pt x="1772" y="971"/>
                    </a:cubicBezTo>
                    <a:cubicBezTo>
                      <a:pt x="2126" y="971"/>
                      <a:pt x="2702" y="1325"/>
                      <a:pt x="2702" y="1325"/>
                    </a:cubicBezTo>
                    <a:lnTo>
                      <a:pt x="2908" y="669"/>
                    </a:lnTo>
                    <a:cubicBezTo>
                      <a:pt x="2908" y="669"/>
                      <a:pt x="2113" y="0"/>
                      <a:pt x="14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58"/>
              <p:cNvSpPr/>
              <p:nvPr/>
            </p:nvSpPr>
            <p:spPr>
              <a:xfrm>
                <a:off x="8642890" y="782241"/>
                <a:ext cx="152904" cy="198643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3903" extrusionOk="0">
                    <a:moveTo>
                      <a:pt x="1186" y="0"/>
                    </a:moveTo>
                    <a:cubicBezTo>
                      <a:pt x="1123" y="0"/>
                      <a:pt x="1082" y="14"/>
                      <a:pt x="1069" y="45"/>
                    </a:cubicBezTo>
                    <a:cubicBezTo>
                      <a:pt x="968" y="283"/>
                      <a:pt x="1" y="3281"/>
                      <a:pt x="117" y="3313"/>
                    </a:cubicBezTo>
                    <a:cubicBezTo>
                      <a:pt x="226" y="3342"/>
                      <a:pt x="1618" y="3903"/>
                      <a:pt x="1903" y="3903"/>
                    </a:cubicBezTo>
                    <a:cubicBezTo>
                      <a:pt x="1923" y="3903"/>
                      <a:pt x="1938" y="3900"/>
                      <a:pt x="1946" y="3894"/>
                    </a:cubicBezTo>
                    <a:cubicBezTo>
                      <a:pt x="2068" y="3799"/>
                      <a:pt x="2179" y="3191"/>
                      <a:pt x="2179" y="3191"/>
                    </a:cubicBezTo>
                    <a:cubicBezTo>
                      <a:pt x="2179" y="3191"/>
                      <a:pt x="1069" y="2874"/>
                      <a:pt x="1090" y="2779"/>
                    </a:cubicBezTo>
                    <a:cubicBezTo>
                      <a:pt x="1116" y="2683"/>
                      <a:pt x="1169" y="2287"/>
                      <a:pt x="1169" y="2287"/>
                    </a:cubicBezTo>
                    <a:cubicBezTo>
                      <a:pt x="1169" y="2287"/>
                      <a:pt x="2142" y="2578"/>
                      <a:pt x="2309" y="2578"/>
                    </a:cubicBezTo>
                    <a:cubicBezTo>
                      <a:pt x="2322" y="2578"/>
                      <a:pt x="2330" y="2576"/>
                      <a:pt x="2332" y="2572"/>
                    </a:cubicBezTo>
                    <a:cubicBezTo>
                      <a:pt x="2364" y="2520"/>
                      <a:pt x="2559" y="1827"/>
                      <a:pt x="2559" y="1827"/>
                    </a:cubicBezTo>
                    <a:lnTo>
                      <a:pt x="1523" y="1531"/>
                    </a:lnTo>
                    <a:lnTo>
                      <a:pt x="1661" y="1002"/>
                    </a:lnTo>
                    <a:cubicBezTo>
                      <a:pt x="1661" y="1002"/>
                      <a:pt x="2528" y="1298"/>
                      <a:pt x="2685" y="1298"/>
                    </a:cubicBezTo>
                    <a:cubicBezTo>
                      <a:pt x="2696" y="1298"/>
                      <a:pt x="2704" y="1296"/>
                      <a:pt x="2707" y="1293"/>
                    </a:cubicBezTo>
                    <a:lnTo>
                      <a:pt x="2998" y="622"/>
                    </a:lnTo>
                    <a:cubicBezTo>
                      <a:pt x="2998" y="622"/>
                      <a:pt x="1611" y="0"/>
                      <a:pt x="1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58"/>
              <p:cNvSpPr/>
              <p:nvPr/>
            </p:nvSpPr>
            <p:spPr>
              <a:xfrm>
                <a:off x="8819196" y="883674"/>
                <a:ext cx="55319" cy="59802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175" extrusionOk="0">
                    <a:moveTo>
                      <a:pt x="576" y="0"/>
                    </a:moveTo>
                    <a:cubicBezTo>
                      <a:pt x="513" y="0"/>
                      <a:pt x="455" y="15"/>
                      <a:pt x="413" y="56"/>
                    </a:cubicBezTo>
                    <a:cubicBezTo>
                      <a:pt x="254" y="209"/>
                      <a:pt x="0" y="986"/>
                      <a:pt x="265" y="1113"/>
                    </a:cubicBezTo>
                    <a:cubicBezTo>
                      <a:pt x="350" y="1154"/>
                      <a:pt x="432" y="1174"/>
                      <a:pt x="506" y="1174"/>
                    </a:cubicBezTo>
                    <a:cubicBezTo>
                      <a:pt x="658" y="1174"/>
                      <a:pt x="781" y="1090"/>
                      <a:pt x="851" y="912"/>
                    </a:cubicBezTo>
                    <a:cubicBezTo>
                      <a:pt x="957" y="648"/>
                      <a:pt x="1084" y="209"/>
                      <a:pt x="957" y="114"/>
                    </a:cubicBezTo>
                    <a:cubicBezTo>
                      <a:pt x="957" y="114"/>
                      <a:pt x="749" y="0"/>
                      <a:pt x="576" y="0"/>
                    </a:cubicBezTo>
                    <a:close/>
                  </a:path>
                </a:pathLst>
              </a:custGeom>
              <a:solidFill>
                <a:srgbClr val="A272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58"/>
              <p:cNvSpPr/>
              <p:nvPr/>
            </p:nvSpPr>
            <p:spPr>
              <a:xfrm>
                <a:off x="8906227" y="857718"/>
                <a:ext cx="170443" cy="203529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3999" extrusionOk="0">
                    <a:moveTo>
                      <a:pt x="820" y="0"/>
                    </a:moveTo>
                    <a:cubicBezTo>
                      <a:pt x="699" y="0"/>
                      <a:pt x="1" y="2469"/>
                      <a:pt x="133" y="3109"/>
                    </a:cubicBezTo>
                    <a:cubicBezTo>
                      <a:pt x="265" y="3754"/>
                      <a:pt x="1175" y="3876"/>
                      <a:pt x="1455" y="3960"/>
                    </a:cubicBezTo>
                    <a:cubicBezTo>
                      <a:pt x="1539" y="3986"/>
                      <a:pt x="1619" y="3999"/>
                      <a:pt x="1697" y="3999"/>
                    </a:cubicBezTo>
                    <a:cubicBezTo>
                      <a:pt x="2944" y="3999"/>
                      <a:pt x="3342" y="788"/>
                      <a:pt x="3342" y="788"/>
                    </a:cubicBezTo>
                    <a:cubicBezTo>
                      <a:pt x="3258" y="733"/>
                      <a:pt x="2554" y="505"/>
                      <a:pt x="2446" y="505"/>
                    </a:cubicBezTo>
                    <a:cubicBezTo>
                      <a:pt x="2439" y="505"/>
                      <a:pt x="2435" y="506"/>
                      <a:pt x="2433" y="508"/>
                    </a:cubicBezTo>
                    <a:cubicBezTo>
                      <a:pt x="2406" y="545"/>
                      <a:pt x="1941" y="2517"/>
                      <a:pt x="1894" y="2728"/>
                    </a:cubicBezTo>
                    <a:cubicBezTo>
                      <a:pt x="1869" y="2830"/>
                      <a:pt x="1749" y="2879"/>
                      <a:pt x="1610" y="2879"/>
                    </a:cubicBezTo>
                    <a:cubicBezTo>
                      <a:pt x="1451" y="2879"/>
                      <a:pt x="1265" y="2815"/>
                      <a:pt x="1164" y="2691"/>
                    </a:cubicBezTo>
                    <a:cubicBezTo>
                      <a:pt x="974" y="2464"/>
                      <a:pt x="1867" y="423"/>
                      <a:pt x="1767" y="254"/>
                    </a:cubicBezTo>
                    <a:lnTo>
                      <a:pt x="8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58"/>
              <p:cNvSpPr/>
              <p:nvPr/>
            </p:nvSpPr>
            <p:spPr>
              <a:xfrm>
                <a:off x="9058265" y="901284"/>
                <a:ext cx="119203" cy="204293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4014" extrusionOk="0">
                    <a:moveTo>
                      <a:pt x="863" y="1"/>
                    </a:moveTo>
                    <a:cubicBezTo>
                      <a:pt x="863" y="1"/>
                      <a:pt x="1" y="3067"/>
                      <a:pt x="43" y="3321"/>
                    </a:cubicBezTo>
                    <a:cubicBezTo>
                      <a:pt x="80" y="3569"/>
                      <a:pt x="2126" y="4014"/>
                      <a:pt x="2126" y="4014"/>
                    </a:cubicBezTo>
                    <a:cubicBezTo>
                      <a:pt x="2126" y="4014"/>
                      <a:pt x="2338" y="3316"/>
                      <a:pt x="2332" y="3194"/>
                    </a:cubicBezTo>
                    <a:cubicBezTo>
                      <a:pt x="2322" y="3067"/>
                      <a:pt x="1323" y="2940"/>
                      <a:pt x="1227" y="2919"/>
                    </a:cubicBezTo>
                    <a:cubicBezTo>
                      <a:pt x="1132" y="2898"/>
                      <a:pt x="1983" y="440"/>
                      <a:pt x="1983" y="276"/>
                    </a:cubicBezTo>
                    <a:cubicBezTo>
                      <a:pt x="1983" y="112"/>
                      <a:pt x="863" y="1"/>
                      <a:pt x="8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58"/>
              <p:cNvSpPr/>
              <p:nvPr/>
            </p:nvSpPr>
            <p:spPr>
              <a:xfrm>
                <a:off x="8732929" y="583496"/>
                <a:ext cx="152241" cy="189838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3730" extrusionOk="0">
                    <a:moveTo>
                      <a:pt x="1401" y="1"/>
                    </a:moveTo>
                    <a:cubicBezTo>
                      <a:pt x="1275" y="1"/>
                      <a:pt x="111" y="3051"/>
                      <a:pt x="111" y="3051"/>
                    </a:cubicBezTo>
                    <a:cubicBezTo>
                      <a:pt x="0" y="3348"/>
                      <a:pt x="1423" y="3659"/>
                      <a:pt x="1502" y="3728"/>
                    </a:cubicBezTo>
                    <a:cubicBezTo>
                      <a:pt x="1503" y="3729"/>
                      <a:pt x="1504" y="3729"/>
                      <a:pt x="1505" y="3729"/>
                    </a:cubicBezTo>
                    <a:cubicBezTo>
                      <a:pt x="1619" y="3729"/>
                      <a:pt x="2985" y="669"/>
                      <a:pt x="2787" y="429"/>
                    </a:cubicBezTo>
                    <a:cubicBezTo>
                      <a:pt x="2580" y="191"/>
                      <a:pt x="1534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58"/>
              <p:cNvSpPr/>
              <p:nvPr/>
            </p:nvSpPr>
            <p:spPr>
              <a:xfrm>
                <a:off x="8836174" y="634034"/>
                <a:ext cx="280112" cy="187141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3677" extrusionOk="0">
                    <a:moveTo>
                      <a:pt x="2097" y="1"/>
                    </a:moveTo>
                    <a:cubicBezTo>
                      <a:pt x="1996" y="1"/>
                      <a:pt x="1884" y="22"/>
                      <a:pt x="1761" y="71"/>
                    </a:cubicBezTo>
                    <a:cubicBezTo>
                      <a:pt x="0" y="768"/>
                      <a:pt x="2025" y="3676"/>
                      <a:pt x="2025" y="3676"/>
                    </a:cubicBezTo>
                    <a:cubicBezTo>
                      <a:pt x="3886" y="3444"/>
                      <a:pt x="5493" y="2085"/>
                      <a:pt x="4811" y="1149"/>
                    </a:cubicBezTo>
                    <a:cubicBezTo>
                      <a:pt x="4593" y="850"/>
                      <a:pt x="4333" y="748"/>
                      <a:pt x="4081" y="748"/>
                    </a:cubicBezTo>
                    <a:cubicBezTo>
                      <a:pt x="3544" y="748"/>
                      <a:pt x="3040" y="1207"/>
                      <a:pt x="3040" y="1207"/>
                    </a:cubicBezTo>
                    <a:cubicBezTo>
                      <a:pt x="3040" y="1207"/>
                      <a:pt x="2859" y="1"/>
                      <a:pt x="2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58"/>
              <p:cNvSpPr/>
              <p:nvPr/>
            </p:nvSpPr>
            <p:spPr>
              <a:xfrm>
                <a:off x="9029662" y="686253"/>
                <a:ext cx="38086" cy="40462"/>
              </a:xfrm>
              <a:custGeom>
                <a:avLst/>
                <a:gdLst/>
                <a:ahLst/>
                <a:cxnLst/>
                <a:rect l="l" t="t" r="r" b="b"/>
                <a:pathLst>
                  <a:path w="747" h="795" extrusionOk="0">
                    <a:moveTo>
                      <a:pt x="192" y="1"/>
                    </a:moveTo>
                    <a:cubicBezTo>
                      <a:pt x="130" y="1"/>
                      <a:pt x="86" y="7"/>
                      <a:pt x="81" y="7"/>
                    </a:cubicBezTo>
                    <a:cubicBezTo>
                      <a:pt x="1" y="22"/>
                      <a:pt x="15" y="140"/>
                      <a:pt x="88" y="140"/>
                    </a:cubicBezTo>
                    <a:cubicBezTo>
                      <a:pt x="92" y="140"/>
                      <a:pt x="97" y="140"/>
                      <a:pt x="102" y="139"/>
                    </a:cubicBezTo>
                    <a:cubicBezTo>
                      <a:pt x="104" y="139"/>
                      <a:pt x="143" y="133"/>
                      <a:pt x="198" y="133"/>
                    </a:cubicBezTo>
                    <a:cubicBezTo>
                      <a:pt x="294" y="133"/>
                      <a:pt x="439" y="150"/>
                      <a:pt x="519" y="245"/>
                    </a:cubicBezTo>
                    <a:cubicBezTo>
                      <a:pt x="599" y="340"/>
                      <a:pt x="599" y="493"/>
                      <a:pt x="535" y="705"/>
                    </a:cubicBezTo>
                    <a:cubicBezTo>
                      <a:pt x="519" y="742"/>
                      <a:pt x="541" y="779"/>
                      <a:pt x="578" y="789"/>
                    </a:cubicBezTo>
                    <a:cubicBezTo>
                      <a:pt x="583" y="795"/>
                      <a:pt x="593" y="795"/>
                      <a:pt x="599" y="795"/>
                    </a:cubicBezTo>
                    <a:cubicBezTo>
                      <a:pt x="625" y="795"/>
                      <a:pt x="652" y="779"/>
                      <a:pt x="662" y="752"/>
                    </a:cubicBezTo>
                    <a:cubicBezTo>
                      <a:pt x="747" y="493"/>
                      <a:pt x="736" y="292"/>
                      <a:pt x="625" y="160"/>
                    </a:cubicBezTo>
                    <a:cubicBezTo>
                      <a:pt x="506" y="24"/>
                      <a:pt x="314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58"/>
              <p:cNvSpPr/>
              <p:nvPr/>
            </p:nvSpPr>
            <p:spPr>
              <a:xfrm>
                <a:off x="9141268" y="702895"/>
                <a:ext cx="102531" cy="133854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2630" extrusionOk="0">
                    <a:moveTo>
                      <a:pt x="98" y="1"/>
                    </a:moveTo>
                    <a:cubicBezTo>
                      <a:pt x="32" y="1"/>
                      <a:pt x="1" y="101"/>
                      <a:pt x="70" y="129"/>
                    </a:cubicBezTo>
                    <a:cubicBezTo>
                      <a:pt x="86" y="140"/>
                      <a:pt x="1635" y="827"/>
                      <a:pt x="1867" y="2566"/>
                    </a:cubicBezTo>
                    <a:cubicBezTo>
                      <a:pt x="1873" y="2603"/>
                      <a:pt x="1899" y="2630"/>
                      <a:pt x="1936" y="2630"/>
                    </a:cubicBezTo>
                    <a:lnTo>
                      <a:pt x="1947" y="2630"/>
                    </a:lnTo>
                    <a:cubicBezTo>
                      <a:pt x="1984" y="2625"/>
                      <a:pt x="2010" y="2588"/>
                      <a:pt x="2005" y="2551"/>
                    </a:cubicBezTo>
                    <a:cubicBezTo>
                      <a:pt x="1756" y="732"/>
                      <a:pt x="144" y="13"/>
                      <a:pt x="128" y="8"/>
                    </a:cubicBezTo>
                    <a:cubicBezTo>
                      <a:pt x="117" y="3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58"/>
              <p:cNvSpPr/>
              <p:nvPr/>
            </p:nvSpPr>
            <p:spPr>
              <a:xfrm>
                <a:off x="9243085" y="864334"/>
                <a:ext cx="15805" cy="6305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239" extrusionOk="0">
                    <a:moveTo>
                      <a:pt x="88" y="0"/>
                    </a:moveTo>
                    <a:cubicBezTo>
                      <a:pt x="44" y="0"/>
                      <a:pt x="0" y="39"/>
                      <a:pt x="24" y="92"/>
                    </a:cubicBezTo>
                    <a:cubicBezTo>
                      <a:pt x="172" y="473"/>
                      <a:pt x="24" y="1150"/>
                      <a:pt x="24" y="1155"/>
                    </a:cubicBezTo>
                    <a:cubicBezTo>
                      <a:pt x="13" y="1192"/>
                      <a:pt x="34" y="1229"/>
                      <a:pt x="71" y="1234"/>
                    </a:cubicBezTo>
                    <a:cubicBezTo>
                      <a:pt x="74" y="1237"/>
                      <a:pt x="77" y="1238"/>
                      <a:pt x="79" y="1238"/>
                    </a:cubicBezTo>
                    <a:cubicBezTo>
                      <a:pt x="82" y="1238"/>
                      <a:pt x="85" y="1237"/>
                      <a:pt x="87" y="1234"/>
                    </a:cubicBezTo>
                    <a:cubicBezTo>
                      <a:pt x="119" y="1234"/>
                      <a:pt x="145" y="1213"/>
                      <a:pt x="151" y="1187"/>
                    </a:cubicBezTo>
                    <a:cubicBezTo>
                      <a:pt x="161" y="1155"/>
                      <a:pt x="309" y="462"/>
                      <a:pt x="151" y="45"/>
                    </a:cubicBezTo>
                    <a:cubicBezTo>
                      <a:pt x="139" y="14"/>
                      <a:pt x="114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70" name="Google Shape;3970;p58"/>
          <p:cNvSpPr/>
          <p:nvPr/>
        </p:nvSpPr>
        <p:spPr>
          <a:xfrm>
            <a:off x="8207497" y="1090819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1" name="Google Shape;3971;p58"/>
          <p:cNvSpPr/>
          <p:nvPr/>
        </p:nvSpPr>
        <p:spPr>
          <a:xfrm>
            <a:off x="8207509" y="737735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2" name="Google Shape;3972;p58"/>
          <p:cNvGrpSpPr/>
          <p:nvPr/>
        </p:nvGrpSpPr>
        <p:grpSpPr>
          <a:xfrm>
            <a:off x="7839672" y="1600342"/>
            <a:ext cx="342026" cy="339201"/>
            <a:chOff x="2614200" y="1106950"/>
            <a:chExt cx="142250" cy="141075"/>
          </a:xfrm>
        </p:grpSpPr>
        <p:sp>
          <p:nvSpPr>
            <p:cNvPr id="3973" name="Google Shape;3973;p58"/>
            <p:cNvSpPr/>
            <p:nvPr/>
          </p:nvSpPr>
          <p:spPr>
            <a:xfrm>
              <a:off x="2614200" y="1106950"/>
              <a:ext cx="142250" cy="141075"/>
            </a:xfrm>
            <a:custGeom>
              <a:avLst/>
              <a:gdLst/>
              <a:ahLst/>
              <a:cxnLst/>
              <a:rect l="l" t="t" r="r" b="b"/>
              <a:pathLst>
                <a:path w="5690" h="5643" extrusionOk="0">
                  <a:moveTo>
                    <a:pt x="2861" y="170"/>
                  </a:moveTo>
                  <a:cubicBezTo>
                    <a:pt x="2988" y="419"/>
                    <a:pt x="3099" y="667"/>
                    <a:pt x="3194" y="926"/>
                  </a:cubicBezTo>
                  <a:cubicBezTo>
                    <a:pt x="3205" y="956"/>
                    <a:pt x="3232" y="973"/>
                    <a:pt x="3258" y="973"/>
                  </a:cubicBezTo>
                  <a:cubicBezTo>
                    <a:pt x="3269" y="973"/>
                    <a:pt x="3280" y="970"/>
                    <a:pt x="3289" y="963"/>
                  </a:cubicBezTo>
                  <a:cubicBezTo>
                    <a:pt x="3570" y="810"/>
                    <a:pt x="3992" y="598"/>
                    <a:pt x="4103" y="577"/>
                  </a:cubicBezTo>
                  <a:lnTo>
                    <a:pt x="4103" y="577"/>
                  </a:lnTo>
                  <a:cubicBezTo>
                    <a:pt x="4119" y="672"/>
                    <a:pt x="4056" y="1011"/>
                    <a:pt x="3987" y="1291"/>
                  </a:cubicBezTo>
                  <a:cubicBezTo>
                    <a:pt x="3977" y="1312"/>
                    <a:pt x="3987" y="1339"/>
                    <a:pt x="4003" y="1354"/>
                  </a:cubicBezTo>
                  <a:cubicBezTo>
                    <a:pt x="4019" y="1376"/>
                    <a:pt x="4040" y="1381"/>
                    <a:pt x="4061" y="1381"/>
                  </a:cubicBezTo>
                  <a:cubicBezTo>
                    <a:pt x="4347" y="1333"/>
                    <a:pt x="4632" y="1307"/>
                    <a:pt x="4923" y="1296"/>
                  </a:cubicBezTo>
                  <a:lnTo>
                    <a:pt x="5018" y="1296"/>
                  </a:lnTo>
                  <a:cubicBezTo>
                    <a:pt x="4918" y="1550"/>
                    <a:pt x="4807" y="1788"/>
                    <a:pt x="4674" y="2026"/>
                  </a:cubicBezTo>
                  <a:cubicBezTo>
                    <a:pt x="4659" y="2063"/>
                    <a:pt x="4674" y="2110"/>
                    <a:pt x="4717" y="2126"/>
                  </a:cubicBezTo>
                  <a:cubicBezTo>
                    <a:pt x="5050" y="2216"/>
                    <a:pt x="5431" y="2343"/>
                    <a:pt x="5505" y="2401"/>
                  </a:cubicBezTo>
                  <a:cubicBezTo>
                    <a:pt x="5452" y="2496"/>
                    <a:pt x="5113" y="2777"/>
                    <a:pt x="4807" y="2999"/>
                  </a:cubicBezTo>
                  <a:cubicBezTo>
                    <a:pt x="4786" y="3009"/>
                    <a:pt x="4775" y="3036"/>
                    <a:pt x="4775" y="3057"/>
                  </a:cubicBezTo>
                  <a:cubicBezTo>
                    <a:pt x="4775" y="3078"/>
                    <a:pt x="4791" y="3099"/>
                    <a:pt x="4807" y="3115"/>
                  </a:cubicBezTo>
                  <a:cubicBezTo>
                    <a:pt x="5156" y="3348"/>
                    <a:pt x="5452" y="3617"/>
                    <a:pt x="5452" y="3691"/>
                  </a:cubicBezTo>
                  <a:cubicBezTo>
                    <a:pt x="5415" y="3765"/>
                    <a:pt x="4981" y="3892"/>
                    <a:pt x="4511" y="3966"/>
                  </a:cubicBezTo>
                  <a:cubicBezTo>
                    <a:pt x="4484" y="3971"/>
                    <a:pt x="4468" y="3987"/>
                    <a:pt x="4458" y="4008"/>
                  </a:cubicBezTo>
                  <a:cubicBezTo>
                    <a:pt x="4447" y="4024"/>
                    <a:pt x="4447" y="4051"/>
                    <a:pt x="4458" y="4072"/>
                  </a:cubicBezTo>
                  <a:cubicBezTo>
                    <a:pt x="4616" y="4357"/>
                    <a:pt x="4775" y="4706"/>
                    <a:pt x="4770" y="4796"/>
                  </a:cubicBezTo>
                  <a:cubicBezTo>
                    <a:pt x="4733" y="4807"/>
                    <a:pt x="4696" y="4807"/>
                    <a:pt x="4659" y="4807"/>
                  </a:cubicBezTo>
                  <a:cubicBezTo>
                    <a:pt x="4394" y="4807"/>
                    <a:pt x="3913" y="4701"/>
                    <a:pt x="3908" y="4701"/>
                  </a:cubicBezTo>
                  <a:cubicBezTo>
                    <a:pt x="3905" y="4701"/>
                    <a:pt x="3901" y="4700"/>
                    <a:pt x="3898" y="4700"/>
                  </a:cubicBezTo>
                  <a:cubicBezTo>
                    <a:pt x="3869" y="4700"/>
                    <a:pt x="3838" y="4720"/>
                    <a:pt x="3829" y="4749"/>
                  </a:cubicBezTo>
                  <a:cubicBezTo>
                    <a:pt x="3749" y="5002"/>
                    <a:pt x="3654" y="5246"/>
                    <a:pt x="3548" y="5489"/>
                  </a:cubicBezTo>
                  <a:cubicBezTo>
                    <a:pt x="3448" y="5415"/>
                    <a:pt x="3189" y="5092"/>
                    <a:pt x="2983" y="4807"/>
                  </a:cubicBezTo>
                  <a:cubicBezTo>
                    <a:pt x="2967" y="4791"/>
                    <a:pt x="2951" y="4780"/>
                    <a:pt x="2930" y="4780"/>
                  </a:cubicBezTo>
                  <a:lnTo>
                    <a:pt x="2925" y="4780"/>
                  </a:lnTo>
                  <a:cubicBezTo>
                    <a:pt x="2921" y="4779"/>
                    <a:pt x="2916" y="4778"/>
                    <a:pt x="2912" y="4778"/>
                  </a:cubicBezTo>
                  <a:cubicBezTo>
                    <a:pt x="2898" y="4778"/>
                    <a:pt x="2884" y="4784"/>
                    <a:pt x="2872" y="4796"/>
                  </a:cubicBezTo>
                  <a:cubicBezTo>
                    <a:pt x="2660" y="5013"/>
                    <a:pt x="2438" y="5219"/>
                    <a:pt x="2200" y="5415"/>
                  </a:cubicBezTo>
                  <a:cubicBezTo>
                    <a:pt x="2163" y="5293"/>
                    <a:pt x="2105" y="4992"/>
                    <a:pt x="2057" y="4722"/>
                  </a:cubicBezTo>
                  <a:cubicBezTo>
                    <a:pt x="2052" y="4701"/>
                    <a:pt x="2042" y="4685"/>
                    <a:pt x="2020" y="4675"/>
                  </a:cubicBezTo>
                  <a:cubicBezTo>
                    <a:pt x="2011" y="4668"/>
                    <a:pt x="1999" y="4664"/>
                    <a:pt x="1986" y="4664"/>
                  </a:cubicBezTo>
                  <a:cubicBezTo>
                    <a:pt x="1978" y="4664"/>
                    <a:pt x="1970" y="4665"/>
                    <a:pt x="1962" y="4669"/>
                  </a:cubicBezTo>
                  <a:cubicBezTo>
                    <a:pt x="1666" y="4786"/>
                    <a:pt x="1169" y="4971"/>
                    <a:pt x="989" y="5002"/>
                  </a:cubicBezTo>
                  <a:cubicBezTo>
                    <a:pt x="1016" y="4854"/>
                    <a:pt x="1111" y="4474"/>
                    <a:pt x="1212" y="4130"/>
                  </a:cubicBezTo>
                  <a:cubicBezTo>
                    <a:pt x="1217" y="4109"/>
                    <a:pt x="1217" y="4093"/>
                    <a:pt x="1206" y="4077"/>
                  </a:cubicBezTo>
                  <a:cubicBezTo>
                    <a:pt x="1196" y="4061"/>
                    <a:pt x="1180" y="4046"/>
                    <a:pt x="1164" y="4046"/>
                  </a:cubicBezTo>
                  <a:cubicBezTo>
                    <a:pt x="799" y="3956"/>
                    <a:pt x="376" y="3829"/>
                    <a:pt x="265" y="3765"/>
                  </a:cubicBezTo>
                  <a:cubicBezTo>
                    <a:pt x="344" y="3670"/>
                    <a:pt x="651" y="3416"/>
                    <a:pt x="926" y="3215"/>
                  </a:cubicBezTo>
                  <a:cubicBezTo>
                    <a:pt x="947" y="3200"/>
                    <a:pt x="952" y="3178"/>
                    <a:pt x="952" y="3157"/>
                  </a:cubicBezTo>
                  <a:cubicBezTo>
                    <a:pt x="952" y="3131"/>
                    <a:pt x="942" y="3110"/>
                    <a:pt x="921" y="3099"/>
                  </a:cubicBezTo>
                  <a:cubicBezTo>
                    <a:pt x="519" y="2872"/>
                    <a:pt x="175" y="2597"/>
                    <a:pt x="175" y="2518"/>
                  </a:cubicBezTo>
                  <a:cubicBezTo>
                    <a:pt x="186" y="2444"/>
                    <a:pt x="572" y="2296"/>
                    <a:pt x="979" y="2200"/>
                  </a:cubicBezTo>
                  <a:cubicBezTo>
                    <a:pt x="1000" y="2195"/>
                    <a:pt x="1016" y="2179"/>
                    <a:pt x="1026" y="2163"/>
                  </a:cubicBezTo>
                  <a:cubicBezTo>
                    <a:pt x="1037" y="2142"/>
                    <a:pt x="1037" y="2121"/>
                    <a:pt x="1026" y="2100"/>
                  </a:cubicBezTo>
                  <a:cubicBezTo>
                    <a:pt x="873" y="1825"/>
                    <a:pt x="736" y="1539"/>
                    <a:pt x="619" y="1249"/>
                  </a:cubicBezTo>
                  <a:lnTo>
                    <a:pt x="619" y="1249"/>
                  </a:lnTo>
                  <a:cubicBezTo>
                    <a:pt x="900" y="1291"/>
                    <a:pt x="1185" y="1349"/>
                    <a:pt x="1460" y="1423"/>
                  </a:cubicBezTo>
                  <a:cubicBezTo>
                    <a:pt x="1465" y="1424"/>
                    <a:pt x="1471" y="1425"/>
                    <a:pt x="1476" y="1425"/>
                  </a:cubicBezTo>
                  <a:cubicBezTo>
                    <a:pt x="1491" y="1425"/>
                    <a:pt x="1506" y="1419"/>
                    <a:pt x="1518" y="1407"/>
                  </a:cubicBezTo>
                  <a:cubicBezTo>
                    <a:pt x="1539" y="1397"/>
                    <a:pt x="1545" y="1376"/>
                    <a:pt x="1550" y="1354"/>
                  </a:cubicBezTo>
                  <a:cubicBezTo>
                    <a:pt x="1555" y="1053"/>
                    <a:pt x="1576" y="746"/>
                    <a:pt x="1613" y="445"/>
                  </a:cubicBezTo>
                  <a:cubicBezTo>
                    <a:pt x="1751" y="514"/>
                    <a:pt x="2142" y="762"/>
                    <a:pt x="2486" y="990"/>
                  </a:cubicBezTo>
                  <a:cubicBezTo>
                    <a:pt x="2499" y="1000"/>
                    <a:pt x="2513" y="1003"/>
                    <a:pt x="2526" y="1003"/>
                  </a:cubicBezTo>
                  <a:cubicBezTo>
                    <a:pt x="2534" y="1003"/>
                    <a:pt x="2541" y="1002"/>
                    <a:pt x="2549" y="1000"/>
                  </a:cubicBezTo>
                  <a:cubicBezTo>
                    <a:pt x="2570" y="990"/>
                    <a:pt x="2586" y="974"/>
                    <a:pt x="2591" y="953"/>
                  </a:cubicBezTo>
                  <a:cubicBezTo>
                    <a:pt x="2665" y="688"/>
                    <a:pt x="2755" y="424"/>
                    <a:pt x="2861" y="170"/>
                  </a:cubicBezTo>
                  <a:close/>
                  <a:moveTo>
                    <a:pt x="2856" y="1"/>
                  </a:moveTo>
                  <a:cubicBezTo>
                    <a:pt x="2803" y="1"/>
                    <a:pt x="2724" y="1"/>
                    <a:pt x="2475" y="831"/>
                  </a:cubicBezTo>
                  <a:cubicBezTo>
                    <a:pt x="1941" y="477"/>
                    <a:pt x="1634" y="297"/>
                    <a:pt x="1566" y="297"/>
                  </a:cubicBezTo>
                  <a:lnTo>
                    <a:pt x="1550" y="297"/>
                  </a:lnTo>
                  <a:cubicBezTo>
                    <a:pt x="1497" y="313"/>
                    <a:pt x="1439" y="323"/>
                    <a:pt x="1407" y="1275"/>
                  </a:cubicBezTo>
                  <a:cubicBezTo>
                    <a:pt x="1212" y="1228"/>
                    <a:pt x="730" y="1111"/>
                    <a:pt x="577" y="1111"/>
                  </a:cubicBezTo>
                  <a:cubicBezTo>
                    <a:pt x="551" y="1111"/>
                    <a:pt x="519" y="1117"/>
                    <a:pt x="498" y="1132"/>
                  </a:cubicBezTo>
                  <a:cubicBezTo>
                    <a:pt x="450" y="1169"/>
                    <a:pt x="392" y="1212"/>
                    <a:pt x="857" y="2095"/>
                  </a:cubicBezTo>
                  <a:cubicBezTo>
                    <a:pt x="561" y="2163"/>
                    <a:pt x="64" y="2311"/>
                    <a:pt x="33" y="2502"/>
                  </a:cubicBezTo>
                  <a:cubicBezTo>
                    <a:pt x="1" y="2692"/>
                    <a:pt x="471" y="3004"/>
                    <a:pt x="757" y="3173"/>
                  </a:cubicBezTo>
                  <a:cubicBezTo>
                    <a:pt x="91" y="3675"/>
                    <a:pt x="107" y="3760"/>
                    <a:pt x="112" y="3802"/>
                  </a:cubicBezTo>
                  <a:cubicBezTo>
                    <a:pt x="117" y="3845"/>
                    <a:pt x="133" y="3934"/>
                    <a:pt x="1058" y="4167"/>
                  </a:cubicBezTo>
                  <a:cubicBezTo>
                    <a:pt x="974" y="4453"/>
                    <a:pt x="831" y="4987"/>
                    <a:pt x="841" y="5076"/>
                  </a:cubicBezTo>
                  <a:cubicBezTo>
                    <a:pt x="847" y="5092"/>
                    <a:pt x="863" y="5150"/>
                    <a:pt x="947" y="5150"/>
                  </a:cubicBezTo>
                  <a:cubicBezTo>
                    <a:pt x="1111" y="5150"/>
                    <a:pt x="1709" y="4923"/>
                    <a:pt x="1936" y="4833"/>
                  </a:cubicBezTo>
                  <a:cubicBezTo>
                    <a:pt x="1983" y="5103"/>
                    <a:pt x="2063" y="5484"/>
                    <a:pt x="2105" y="5542"/>
                  </a:cubicBezTo>
                  <a:cubicBezTo>
                    <a:pt x="2121" y="5563"/>
                    <a:pt x="2147" y="5573"/>
                    <a:pt x="2174" y="5573"/>
                  </a:cubicBezTo>
                  <a:cubicBezTo>
                    <a:pt x="2253" y="5573"/>
                    <a:pt x="2502" y="5367"/>
                    <a:pt x="2919" y="4955"/>
                  </a:cubicBezTo>
                  <a:cubicBezTo>
                    <a:pt x="3252" y="5410"/>
                    <a:pt x="3469" y="5637"/>
                    <a:pt x="3564" y="5637"/>
                  </a:cubicBezTo>
                  <a:lnTo>
                    <a:pt x="3548" y="5642"/>
                  </a:lnTo>
                  <a:cubicBezTo>
                    <a:pt x="3575" y="5642"/>
                    <a:pt x="3596" y="5632"/>
                    <a:pt x="3612" y="5616"/>
                  </a:cubicBezTo>
                  <a:cubicBezTo>
                    <a:pt x="3691" y="5542"/>
                    <a:pt x="3850" y="5066"/>
                    <a:pt x="3924" y="4854"/>
                  </a:cubicBezTo>
                  <a:cubicBezTo>
                    <a:pt x="4156" y="4902"/>
                    <a:pt x="4400" y="4934"/>
                    <a:pt x="4637" y="4944"/>
                  </a:cubicBezTo>
                  <a:cubicBezTo>
                    <a:pt x="4733" y="4944"/>
                    <a:pt x="4838" y="4939"/>
                    <a:pt x="4870" y="4865"/>
                  </a:cubicBezTo>
                  <a:cubicBezTo>
                    <a:pt x="4939" y="4743"/>
                    <a:pt x="4754" y="4357"/>
                    <a:pt x="4606" y="4093"/>
                  </a:cubicBezTo>
                  <a:cubicBezTo>
                    <a:pt x="4981" y="4024"/>
                    <a:pt x="5520" y="3903"/>
                    <a:pt x="5563" y="3734"/>
                  </a:cubicBezTo>
                  <a:cubicBezTo>
                    <a:pt x="5610" y="3559"/>
                    <a:pt x="5230" y="3258"/>
                    <a:pt x="4949" y="3057"/>
                  </a:cubicBezTo>
                  <a:cubicBezTo>
                    <a:pt x="5690" y="2518"/>
                    <a:pt x="5642" y="2407"/>
                    <a:pt x="5626" y="2364"/>
                  </a:cubicBezTo>
                  <a:cubicBezTo>
                    <a:pt x="5579" y="2253"/>
                    <a:pt x="5177" y="2121"/>
                    <a:pt x="4817" y="2021"/>
                  </a:cubicBezTo>
                  <a:cubicBezTo>
                    <a:pt x="4944" y="1783"/>
                    <a:pt x="5150" y="1376"/>
                    <a:pt x="5150" y="1270"/>
                  </a:cubicBezTo>
                  <a:cubicBezTo>
                    <a:pt x="5150" y="1159"/>
                    <a:pt x="4997" y="1159"/>
                    <a:pt x="4907" y="1159"/>
                  </a:cubicBezTo>
                  <a:cubicBezTo>
                    <a:pt x="4648" y="1169"/>
                    <a:pt x="4384" y="1196"/>
                    <a:pt x="4130" y="1233"/>
                  </a:cubicBezTo>
                  <a:cubicBezTo>
                    <a:pt x="4294" y="524"/>
                    <a:pt x="4204" y="482"/>
                    <a:pt x="4162" y="461"/>
                  </a:cubicBezTo>
                  <a:cubicBezTo>
                    <a:pt x="4146" y="450"/>
                    <a:pt x="4130" y="450"/>
                    <a:pt x="4109" y="450"/>
                  </a:cubicBezTo>
                  <a:cubicBezTo>
                    <a:pt x="3971" y="450"/>
                    <a:pt x="3485" y="704"/>
                    <a:pt x="3279" y="815"/>
                  </a:cubicBezTo>
                  <a:cubicBezTo>
                    <a:pt x="2983" y="49"/>
                    <a:pt x="2909" y="17"/>
                    <a:pt x="2882" y="6"/>
                  </a:cubicBezTo>
                  <a:cubicBezTo>
                    <a:pt x="2872" y="1"/>
                    <a:pt x="286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58"/>
            <p:cNvSpPr/>
            <p:nvPr/>
          </p:nvSpPr>
          <p:spPr>
            <a:xfrm>
              <a:off x="2688225" y="1150175"/>
              <a:ext cx="7425" cy="4400"/>
            </a:xfrm>
            <a:custGeom>
              <a:avLst/>
              <a:gdLst/>
              <a:ahLst/>
              <a:cxnLst/>
              <a:rect l="l" t="t" r="r" b="b"/>
              <a:pathLst>
                <a:path w="297" h="176" extrusionOk="0">
                  <a:moveTo>
                    <a:pt x="1" y="1"/>
                  </a:moveTo>
                  <a:lnTo>
                    <a:pt x="297" y="175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58"/>
            <p:cNvSpPr/>
            <p:nvPr/>
          </p:nvSpPr>
          <p:spPr>
            <a:xfrm>
              <a:off x="2685825" y="1148425"/>
              <a:ext cx="11675" cy="7875"/>
            </a:xfrm>
            <a:custGeom>
              <a:avLst/>
              <a:gdLst/>
              <a:ahLst/>
              <a:cxnLst/>
              <a:rect l="l" t="t" r="r" b="b"/>
              <a:pathLst>
                <a:path w="467" h="315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08"/>
                    <a:pt x="324" y="266"/>
                  </a:cubicBezTo>
                  <a:cubicBezTo>
                    <a:pt x="333" y="295"/>
                    <a:pt x="356" y="315"/>
                    <a:pt x="383" y="315"/>
                  </a:cubicBezTo>
                  <a:cubicBezTo>
                    <a:pt x="386" y="315"/>
                    <a:pt x="389" y="315"/>
                    <a:pt x="393" y="314"/>
                  </a:cubicBezTo>
                  <a:lnTo>
                    <a:pt x="408" y="314"/>
                  </a:lnTo>
                  <a:cubicBezTo>
                    <a:pt x="445" y="303"/>
                    <a:pt x="467" y="266"/>
                    <a:pt x="456" y="229"/>
                  </a:cubicBezTo>
                  <a:cubicBezTo>
                    <a:pt x="408" y="71"/>
                    <a:pt x="160" y="13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58"/>
            <p:cNvSpPr/>
            <p:nvPr/>
          </p:nvSpPr>
          <p:spPr>
            <a:xfrm>
              <a:off x="2693375" y="1163800"/>
              <a:ext cx="7425" cy="4375"/>
            </a:xfrm>
            <a:custGeom>
              <a:avLst/>
              <a:gdLst/>
              <a:ahLst/>
              <a:cxnLst/>
              <a:rect l="l" t="t" r="r" b="b"/>
              <a:pathLst>
                <a:path w="297" h="175" extrusionOk="0">
                  <a:moveTo>
                    <a:pt x="1" y="0"/>
                  </a:moveTo>
                  <a:lnTo>
                    <a:pt x="297" y="175"/>
                  </a:lnTo>
                  <a:cubicBezTo>
                    <a:pt x="260" y="5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58"/>
            <p:cNvSpPr/>
            <p:nvPr/>
          </p:nvSpPr>
          <p:spPr>
            <a:xfrm>
              <a:off x="2691525" y="1162000"/>
              <a:ext cx="11275" cy="7925"/>
            </a:xfrm>
            <a:custGeom>
              <a:avLst/>
              <a:gdLst/>
              <a:ahLst/>
              <a:cxnLst/>
              <a:rect l="l" t="t" r="r" b="b"/>
              <a:pathLst>
                <a:path w="451" h="317" extrusionOk="0">
                  <a:moveTo>
                    <a:pt x="72" y="1"/>
                  </a:moveTo>
                  <a:cubicBezTo>
                    <a:pt x="42" y="1"/>
                    <a:pt x="16" y="21"/>
                    <a:pt x="11" y="57"/>
                  </a:cubicBezTo>
                  <a:cubicBezTo>
                    <a:pt x="1" y="94"/>
                    <a:pt x="27" y="131"/>
                    <a:pt x="64" y="136"/>
                  </a:cubicBezTo>
                  <a:cubicBezTo>
                    <a:pt x="154" y="157"/>
                    <a:pt x="291" y="210"/>
                    <a:pt x="307" y="268"/>
                  </a:cubicBezTo>
                  <a:cubicBezTo>
                    <a:pt x="312" y="296"/>
                    <a:pt x="334" y="316"/>
                    <a:pt x="361" y="316"/>
                  </a:cubicBezTo>
                  <a:cubicBezTo>
                    <a:pt x="364" y="316"/>
                    <a:pt x="368" y="316"/>
                    <a:pt x="371" y="316"/>
                  </a:cubicBezTo>
                  <a:cubicBezTo>
                    <a:pt x="381" y="316"/>
                    <a:pt x="387" y="316"/>
                    <a:pt x="392" y="310"/>
                  </a:cubicBezTo>
                  <a:cubicBezTo>
                    <a:pt x="429" y="300"/>
                    <a:pt x="450" y="263"/>
                    <a:pt x="440" y="226"/>
                  </a:cubicBezTo>
                  <a:cubicBezTo>
                    <a:pt x="392" y="67"/>
                    <a:pt x="143" y="9"/>
                    <a:pt x="91" y="4"/>
                  </a:cubicBez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58"/>
            <p:cNvSpPr/>
            <p:nvPr/>
          </p:nvSpPr>
          <p:spPr>
            <a:xfrm>
              <a:off x="2708050" y="1163675"/>
              <a:ext cx="6500" cy="5700"/>
            </a:xfrm>
            <a:custGeom>
              <a:avLst/>
              <a:gdLst/>
              <a:ahLst/>
              <a:cxnLst/>
              <a:rect l="l" t="t" r="r" b="b"/>
              <a:pathLst>
                <a:path w="260" h="228" extrusionOk="0">
                  <a:moveTo>
                    <a:pt x="1" y="0"/>
                  </a:moveTo>
                  <a:lnTo>
                    <a:pt x="260" y="227"/>
                  </a:lnTo>
                  <a:cubicBezTo>
                    <a:pt x="244" y="9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58"/>
            <p:cNvSpPr/>
            <p:nvPr/>
          </p:nvSpPr>
          <p:spPr>
            <a:xfrm>
              <a:off x="2705550" y="1161900"/>
              <a:ext cx="10850" cy="9200"/>
            </a:xfrm>
            <a:custGeom>
              <a:avLst/>
              <a:gdLst/>
              <a:ahLst/>
              <a:cxnLst/>
              <a:rect l="l" t="t" r="r" b="b"/>
              <a:pathLst>
                <a:path w="434" h="368" extrusionOk="0">
                  <a:moveTo>
                    <a:pt x="97" y="1"/>
                  </a:moveTo>
                  <a:cubicBezTo>
                    <a:pt x="31" y="1"/>
                    <a:pt x="1" y="102"/>
                    <a:pt x="79" y="135"/>
                  </a:cubicBezTo>
                  <a:cubicBezTo>
                    <a:pt x="159" y="166"/>
                    <a:pt x="286" y="246"/>
                    <a:pt x="291" y="304"/>
                  </a:cubicBezTo>
                  <a:cubicBezTo>
                    <a:pt x="296" y="341"/>
                    <a:pt x="323" y="367"/>
                    <a:pt x="360" y="367"/>
                  </a:cubicBezTo>
                  <a:lnTo>
                    <a:pt x="370" y="367"/>
                  </a:lnTo>
                  <a:cubicBezTo>
                    <a:pt x="407" y="362"/>
                    <a:pt x="434" y="325"/>
                    <a:pt x="428" y="288"/>
                  </a:cubicBezTo>
                  <a:cubicBezTo>
                    <a:pt x="412" y="124"/>
                    <a:pt x="175" y="24"/>
                    <a:pt x="127" y="8"/>
                  </a:cubicBezTo>
                  <a:cubicBezTo>
                    <a:pt x="116" y="3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58"/>
            <p:cNvSpPr/>
            <p:nvPr/>
          </p:nvSpPr>
          <p:spPr>
            <a:xfrm>
              <a:off x="2676725" y="1160225"/>
              <a:ext cx="7425" cy="4525"/>
            </a:xfrm>
            <a:custGeom>
              <a:avLst/>
              <a:gdLst/>
              <a:ahLst/>
              <a:cxnLst/>
              <a:rect l="l" t="t" r="r" b="b"/>
              <a:pathLst>
                <a:path w="297" h="181" extrusionOk="0">
                  <a:moveTo>
                    <a:pt x="1" y="1"/>
                  </a:moveTo>
                  <a:lnTo>
                    <a:pt x="297" y="180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58"/>
            <p:cNvSpPr/>
            <p:nvPr/>
          </p:nvSpPr>
          <p:spPr>
            <a:xfrm>
              <a:off x="2674325" y="1158475"/>
              <a:ext cx="11800" cy="8000"/>
            </a:xfrm>
            <a:custGeom>
              <a:avLst/>
              <a:gdLst/>
              <a:ahLst/>
              <a:cxnLst/>
              <a:rect l="l" t="t" r="r" b="b"/>
              <a:pathLst>
                <a:path w="472" h="320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13"/>
                    <a:pt x="324" y="266"/>
                  </a:cubicBezTo>
                  <a:cubicBezTo>
                    <a:pt x="334" y="298"/>
                    <a:pt x="361" y="319"/>
                    <a:pt x="393" y="319"/>
                  </a:cubicBezTo>
                  <a:cubicBezTo>
                    <a:pt x="398" y="314"/>
                    <a:pt x="403" y="314"/>
                    <a:pt x="408" y="314"/>
                  </a:cubicBezTo>
                  <a:cubicBezTo>
                    <a:pt x="451" y="303"/>
                    <a:pt x="472" y="266"/>
                    <a:pt x="456" y="229"/>
                  </a:cubicBezTo>
                  <a:cubicBezTo>
                    <a:pt x="408" y="71"/>
                    <a:pt x="160" y="12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58"/>
            <p:cNvSpPr/>
            <p:nvPr/>
          </p:nvSpPr>
          <p:spPr>
            <a:xfrm>
              <a:off x="2669200" y="1149375"/>
              <a:ext cx="8200" cy="2675"/>
            </a:xfrm>
            <a:custGeom>
              <a:avLst/>
              <a:gdLst/>
              <a:ahLst/>
              <a:cxnLst/>
              <a:rect l="l" t="t" r="r" b="b"/>
              <a:pathLst>
                <a:path w="328" h="107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lnTo>
                    <a:pt x="328" y="107"/>
                  </a:lnTo>
                  <a:cubicBezTo>
                    <a:pt x="274" y="8"/>
                    <a:pt x="7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58"/>
            <p:cNvSpPr/>
            <p:nvPr/>
          </p:nvSpPr>
          <p:spPr>
            <a:xfrm>
              <a:off x="2667350" y="1147675"/>
              <a:ext cx="12050" cy="6100"/>
            </a:xfrm>
            <a:custGeom>
              <a:avLst/>
              <a:gdLst/>
              <a:ahLst/>
              <a:cxnLst/>
              <a:rect l="l" t="t" r="r" b="b"/>
              <a:pathLst>
                <a:path w="482" h="244" extrusionOk="0">
                  <a:moveTo>
                    <a:pt x="74" y="0"/>
                  </a:moveTo>
                  <a:cubicBezTo>
                    <a:pt x="32" y="0"/>
                    <a:pt x="0" y="32"/>
                    <a:pt x="5" y="69"/>
                  </a:cubicBezTo>
                  <a:cubicBezTo>
                    <a:pt x="5" y="106"/>
                    <a:pt x="37" y="138"/>
                    <a:pt x="74" y="138"/>
                  </a:cubicBezTo>
                  <a:cubicBezTo>
                    <a:pt x="82" y="137"/>
                    <a:pt x="91" y="137"/>
                    <a:pt x="99" y="137"/>
                  </a:cubicBezTo>
                  <a:cubicBezTo>
                    <a:pt x="193" y="137"/>
                    <a:pt x="314" y="163"/>
                    <a:pt x="339" y="207"/>
                  </a:cubicBezTo>
                  <a:cubicBezTo>
                    <a:pt x="354" y="228"/>
                    <a:pt x="376" y="244"/>
                    <a:pt x="402" y="244"/>
                  </a:cubicBezTo>
                  <a:cubicBezTo>
                    <a:pt x="413" y="244"/>
                    <a:pt x="423" y="238"/>
                    <a:pt x="434" y="233"/>
                  </a:cubicBezTo>
                  <a:cubicBezTo>
                    <a:pt x="471" y="217"/>
                    <a:pt x="481" y="175"/>
                    <a:pt x="460" y="143"/>
                  </a:cubicBezTo>
                  <a:cubicBezTo>
                    <a:pt x="381" y="0"/>
                    <a:pt x="12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4" name="Google Shape;3984;p58"/>
          <p:cNvSpPr/>
          <p:nvPr/>
        </p:nvSpPr>
        <p:spPr>
          <a:xfrm>
            <a:off x="1142400" y="545658"/>
            <a:ext cx="392894" cy="258971"/>
          </a:xfrm>
          <a:custGeom>
            <a:avLst/>
            <a:gdLst/>
            <a:ahLst/>
            <a:cxnLst/>
            <a:rect l="l" t="t" r="r" b="b"/>
            <a:pathLst>
              <a:path w="4838" h="3189" extrusionOk="0">
                <a:moveTo>
                  <a:pt x="2422" y="492"/>
                </a:moveTo>
                <a:cubicBezTo>
                  <a:pt x="2612" y="677"/>
                  <a:pt x="2649" y="899"/>
                  <a:pt x="2596" y="1042"/>
                </a:cubicBezTo>
                <a:cubicBezTo>
                  <a:pt x="2570" y="1117"/>
                  <a:pt x="2521" y="1158"/>
                  <a:pt x="2464" y="1158"/>
                </a:cubicBezTo>
                <a:cubicBezTo>
                  <a:pt x="2429" y="1158"/>
                  <a:pt x="2391" y="1142"/>
                  <a:pt x="2353" y="1110"/>
                </a:cubicBezTo>
                <a:cubicBezTo>
                  <a:pt x="2221" y="994"/>
                  <a:pt x="2252" y="730"/>
                  <a:pt x="2422" y="492"/>
                </a:cubicBezTo>
                <a:close/>
                <a:moveTo>
                  <a:pt x="3886" y="1205"/>
                </a:moveTo>
                <a:cubicBezTo>
                  <a:pt x="3854" y="1465"/>
                  <a:pt x="3690" y="1660"/>
                  <a:pt x="3479" y="1687"/>
                </a:cubicBezTo>
                <a:cubicBezTo>
                  <a:pt x="3474" y="1689"/>
                  <a:pt x="3467" y="1691"/>
                  <a:pt x="3460" y="1691"/>
                </a:cubicBezTo>
                <a:cubicBezTo>
                  <a:pt x="3454" y="1691"/>
                  <a:pt x="3447" y="1689"/>
                  <a:pt x="3442" y="1687"/>
                </a:cubicBezTo>
                <a:cubicBezTo>
                  <a:pt x="3384" y="1687"/>
                  <a:pt x="3384" y="1671"/>
                  <a:pt x="3384" y="1655"/>
                </a:cubicBezTo>
                <a:cubicBezTo>
                  <a:pt x="3378" y="1549"/>
                  <a:pt x="3590" y="1274"/>
                  <a:pt x="3886" y="1205"/>
                </a:cubicBezTo>
                <a:close/>
                <a:moveTo>
                  <a:pt x="1348" y="1866"/>
                </a:moveTo>
                <a:cubicBezTo>
                  <a:pt x="1385" y="1877"/>
                  <a:pt x="1422" y="1898"/>
                  <a:pt x="1438" y="1930"/>
                </a:cubicBezTo>
                <a:cubicBezTo>
                  <a:pt x="1544" y="2062"/>
                  <a:pt x="1570" y="2199"/>
                  <a:pt x="1512" y="2326"/>
                </a:cubicBezTo>
                <a:cubicBezTo>
                  <a:pt x="1449" y="2458"/>
                  <a:pt x="1301" y="2538"/>
                  <a:pt x="1116" y="2538"/>
                </a:cubicBezTo>
                <a:cubicBezTo>
                  <a:pt x="1084" y="2300"/>
                  <a:pt x="1153" y="2051"/>
                  <a:pt x="1248" y="1935"/>
                </a:cubicBezTo>
                <a:cubicBezTo>
                  <a:pt x="1269" y="1898"/>
                  <a:pt x="1306" y="1872"/>
                  <a:pt x="1348" y="1866"/>
                </a:cubicBezTo>
                <a:close/>
                <a:moveTo>
                  <a:pt x="2950" y="2078"/>
                </a:moveTo>
                <a:cubicBezTo>
                  <a:pt x="2961" y="2078"/>
                  <a:pt x="2993" y="2104"/>
                  <a:pt x="3014" y="2178"/>
                </a:cubicBezTo>
                <a:cubicBezTo>
                  <a:pt x="3077" y="2358"/>
                  <a:pt x="3035" y="2554"/>
                  <a:pt x="2913" y="2691"/>
                </a:cubicBezTo>
                <a:cubicBezTo>
                  <a:pt x="2818" y="2527"/>
                  <a:pt x="2802" y="2332"/>
                  <a:pt x="2876" y="2157"/>
                </a:cubicBezTo>
                <a:cubicBezTo>
                  <a:pt x="2908" y="2099"/>
                  <a:pt x="2940" y="2078"/>
                  <a:pt x="2950" y="2078"/>
                </a:cubicBezTo>
                <a:close/>
                <a:moveTo>
                  <a:pt x="3026" y="147"/>
                </a:moveTo>
                <a:cubicBezTo>
                  <a:pt x="3149" y="147"/>
                  <a:pt x="3274" y="183"/>
                  <a:pt x="3394" y="259"/>
                </a:cubicBezTo>
                <a:cubicBezTo>
                  <a:pt x="3696" y="455"/>
                  <a:pt x="3881" y="751"/>
                  <a:pt x="3891" y="1057"/>
                </a:cubicBezTo>
                <a:cubicBezTo>
                  <a:pt x="3521" y="1126"/>
                  <a:pt x="3230" y="1465"/>
                  <a:pt x="3241" y="1660"/>
                </a:cubicBezTo>
                <a:cubicBezTo>
                  <a:pt x="3241" y="1745"/>
                  <a:pt x="3294" y="1829"/>
                  <a:pt x="3437" y="1829"/>
                </a:cubicBezTo>
                <a:lnTo>
                  <a:pt x="3495" y="1829"/>
                </a:lnTo>
                <a:cubicBezTo>
                  <a:pt x="3780" y="1792"/>
                  <a:pt x="3997" y="1533"/>
                  <a:pt x="4029" y="1190"/>
                </a:cubicBezTo>
                <a:cubicBezTo>
                  <a:pt x="4198" y="1200"/>
                  <a:pt x="4362" y="1285"/>
                  <a:pt x="4473" y="1412"/>
                </a:cubicBezTo>
                <a:cubicBezTo>
                  <a:pt x="4700" y="1655"/>
                  <a:pt x="4642" y="1940"/>
                  <a:pt x="4557" y="2141"/>
                </a:cubicBezTo>
                <a:cubicBezTo>
                  <a:pt x="4362" y="2596"/>
                  <a:pt x="3807" y="3014"/>
                  <a:pt x="3394" y="3014"/>
                </a:cubicBezTo>
                <a:cubicBezTo>
                  <a:pt x="3387" y="3014"/>
                  <a:pt x="3380" y="3014"/>
                  <a:pt x="3373" y="3014"/>
                </a:cubicBezTo>
                <a:cubicBezTo>
                  <a:pt x="3280" y="3014"/>
                  <a:pt x="3187" y="2983"/>
                  <a:pt x="3109" y="2924"/>
                </a:cubicBezTo>
                <a:cubicBezTo>
                  <a:pt x="3067" y="2887"/>
                  <a:pt x="3030" y="2850"/>
                  <a:pt x="2993" y="2813"/>
                </a:cubicBezTo>
                <a:cubicBezTo>
                  <a:pt x="3167" y="2633"/>
                  <a:pt x="3225" y="2374"/>
                  <a:pt x="3146" y="2136"/>
                </a:cubicBezTo>
                <a:cubicBezTo>
                  <a:pt x="3098" y="1962"/>
                  <a:pt x="3003" y="1935"/>
                  <a:pt x="2950" y="1935"/>
                </a:cubicBezTo>
                <a:cubicBezTo>
                  <a:pt x="2876" y="1935"/>
                  <a:pt x="2802" y="1988"/>
                  <a:pt x="2749" y="2088"/>
                </a:cubicBezTo>
                <a:cubicBezTo>
                  <a:pt x="2649" y="2316"/>
                  <a:pt x="2670" y="2580"/>
                  <a:pt x="2807" y="2792"/>
                </a:cubicBezTo>
                <a:cubicBezTo>
                  <a:pt x="2644" y="2913"/>
                  <a:pt x="2337" y="3045"/>
                  <a:pt x="1782" y="3045"/>
                </a:cubicBezTo>
                <a:lnTo>
                  <a:pt x="1718" y="3045"/>
                </a:lnTo>
                <a:cubicBezTo>
                  <a:pt x="1369" y="3040"/>
                  <a:pt x="1221" y="2860"/>
                  <a:pt x="1153" y="2681"/>
                </a:cubicBezTo>
                <a:cubicBezTo>
                  <a:pt x="1359" y="2681"/>
                  <a:pt x="1544" y="2570"/>
                  <a:pt x="1639" y="2390"/>
                </a:cubicBezTo>
                <a:cubicBezTo>
                  <a:pt x="1724" y="2221"/>
                  <a:pt x="1692" y="2020"/>
                  <a:pt x="1554" y="1840"/>
                </a:cubicBezTo>
                <a:cubicBezTo>
                  <a:pt x="1507" y="1771"/>
                  <a:pt x="1433" y="1729"/>
                  <a:pt x="1348" y="1724"/>
                </a:cubicBezTo>
                <a:cubicBezTo>
                  <a:pt x="1264" y="1729"/>
                  <a:pt x="1184" y="1771"/>
                  <a:pt x="1137" y="1840"/>
                </a:cubicBezTo>
                <a:cubicBezTo>
                  <a:pt x="1026" y="1983"/>
                  <a:pt x="941" y="2247"/>
                  <a:pt x="973" y="2527"/>
                </a:cubicBezTo>
                <a:cubicBezTo>
                  <a:pt x="798" y="2490"/>
                  <a:pt x="640" y="2411"/>
                  <a:pt x="497" y="2300"/>
                </a:cubicBezTo>
                <a:cubicBezTo>
                  <a:pt x="138" y="2030"/>
                  <a:pt x="212" y="1655"/>
                  <a:pt x="264" y="1502"/>
                </a:cubicBezTo>
                <a:cubicBezTo>
                  <a:pt x="370" y="1174"/>
                  <a:pt x="661" y="909"/>
                  <a:pt x="909" y="909"/>
                </a:cubicBezTo>
                <a:cubicBezTo>
                  <a:pt x="968" y="909"/>
                  <a:pt x="1026" y="925"/>
                  <a:pt x="1079" y="957"/>
                </a:cubicBezTo>
                <a:cubicBezTo>
                  <a:pt x="1092" y="965"/>
                  <a:pt x="1105" y="969"/>
                  <a:pt x="1118" y="969"/>
                </a:cubicBezTo>
                <a:cubicBezTo>
                  <a:pt x="1132" y="969"/>
                  <a:pt x="1145" y="965"/>
                  <a:pt x="1158" y="957"/>
                </a:cubicBezTo>
                <a:cubicBezTo>
                  <a:pt x="1179" y="941"/>
                  <a:pt x="1190" y="915"/>
                  <a:pt x="1190" y="888"/>
                </a:cubicBezTo>
                <a:cubicBezTo>
                  <a:pt x="1190" y="888"/>
                  <a:pt x="1142" y="513"/>
                  <a:pt x="1322" y="307"/>
                </a:cubicBezTo>
                <a:cubicBezTo>
                  <a:pt x="1396" y="220"/>
                  <a:pt x="1502" y="177"/>
                  <a:pt x="1640" y="177"/>
                </a:cubicBezTo>
                <a:cubicBezTo>
                  <a:pt x="1738" y="177"/>
                  <a:pt x="1853" y="199"/>
                  <a:pt x="1983" y="243"/>
                </a:cubicBezTo>
                <a:cubicBezTo>
                  <a:pt x="2094" y="280"/>
                  <a:pt x="2205" y="333"/>
                  <a:pt x="2305" y="402"/>
                </a:cubicBezTo>
                <a:cubicBezTo>
                  <a:pt x="2110" y="671"/>
                  <a:pt x="2041" y="1031"/>
                  <a:pt x="2258" y="1216"/>
                </a:cubicBezTo>
                <a:cubicBezTo>
                  <a:pt x="2322" y="1273"/>
                  <a:pt x="2393" y="1299"/>
                  <a:pt x="2461" y="1299"/>
                </a:cubicBezTo>
                <a:cubicBezTo>
                  <a:pt x="2576" y="1299"/>
                  <a:pt x="2682" y="1222"/>
                  <a:pt x="2728" y="1089"/>
                </a:cubicBezTo>
                <a:cubicBezTo>
                  <a:pt x="2797" y="899"/>
                  <a:pt x="2749" y="613"/>
                  <a:pt x="2506" y="386"/>
                </a:cubicBezTo>
                <a:cubicBezTo>
                  <a:pt x="2659" y="230"/>
                  <a:pt x="2840" y="147"/>
                  <a:pt x="3026" y="147"/>
                </a:cubicBezTo>
                <a:close/>
                <a:moveTo>
                  <a:pt x="3030" y="0"/>
                </a:moveTo>
                <a:cubicBezTo>
                  <a:pt x="2786" y="11"/>
                  <a:pt x="2559" y="116"/>
                  <a:pt x="2400" y="291"/>
                </a:cubicBezTo>
                <a:cubicBezTo>
                  <a:pt x="2289" y="212"/>
                  <a:pt x="2162" y="153"/>
                  <a:pt x="2030" y="106"/>
                </a:cubicBezTo>
                <a:cubicBezTo>
                  <a:pt x="1888" y="59"/>
                  <a:pt x="1758" y="36"/>
                  <a:pt x="1644" y="36"/>
                </a:cubicBezTo>
                <a:cubicBezTo>
                  <a:pt x="1461" y="36"/>
                  <a:pt x="1317" y="95"/>
                  <a:pt x="1216" y="212"/>
                </a:cubicBezTo>
                <a:cubicBezTo>
                  <a:pt x="1063" y="386"/>
                  <a:pt x="1042" y="640"/>
                  <a:pt x="1042" y="788"/>
                </a:cubicBezTo>
                <a:cubicBezTo>
                  <a:pt x="999" y="772"/>
                  <a:pt x="952" y="767"/>
                  <a:pt x="909" y="767"/>
                </a:cubicBezTo>
                <a:cubicBezTo>
                  <a:pt x="598" y="767"/>
                  <a:pt x="254" y="1084"/>
                  <a:pt x="127" y="1459"/>
                </a:cubicBezTo>
                <a:cubicBezTo>
                  <a:pt x="0" y="1840"/>
                  <a:pt x="106" y="2189"/>
                  <a:pt x="412" y="2416"/>
                </a:cubicBezTo>
                <a:cubicBezTo>
                  <a:pt x="582" y="2554"/>
                  <a:pt x="788" y="2644"/>
                  <a:pt x="999" y="2675"/>
                </a:cubicBezTo>
                <a:cubicBezTo>
                  <a:pt x="1095" y="2998"/>
                  <a:pt x="1348" y="3183"/>
                  <a:pt x="1713" y="3188"/>
                </a:cubicBezTo>
                <a:lnTo>
                  <a:pt x="1782" y="3188"/>
                </a:lnTo>
                <a:cubicBezTo>
                  <a:pt x="2263" y="3188"/>
                  <a:pt x="2649" y="3093"/>
                  <a:pt x="2892" y="2908"/>
                </a:cubicBezTo>
                <a:cubicBezTo>
                  <a:pt x="2934" y="2950"/>
                  <a:pt x="2977" y="2992"/>
                  <a:pt x="3024" y="3035"/>
                </a:cubicBezTo>
                <a:cubicBezTo>
                  <a:pt x="3125" y="3110"/>
                  <a:pt x="3249" y="3157"/>
                  <a:pt x="3379" y="3157"/>
                </a:cubicBezTo>
                <a:cubicBezTo>
                  <a:pt x="3386" y="3157"/>
                  <a:pt x="3393" y="3157"/>
                  <a:pt x="3400" y="3156"/>
                </a:cubicBezTo>
                <a:cubicBezTo>
                  <a:pt x="3870" y="3156"/>
                  <a:pt x="4473" y="2707"/>
                  <a:pt x="4695" y="2199"/>
                </a:cubicBezTo>
                <a:cubicBezTo>
                  <a:pt x="4838" y="1861"/>
                  <a:pt x="4801" y="1549"/>
                  <a:pt x="4579" y="1317"/>
                </a:cubicBezTo>
                <a:cubicBezTo>
                  <a:pt x="4441" y="1158"/>
                  <a:pt x="4246" y="1063"/>
                  <a:pt x="4039" y="1052"/>
                </a:cubicBezTo>
                <a:cubicBezTo>
                  <a:pt x="4018" y="693"/>
                  <a:pt x="3812" y="360"/>
                  <a:pt x="3474" y="143"/>
                </a:cubicBezTo>
                <a:cubicBezTo>
                  <a:pt x="3341" y="53"/>
                  <a:pt x="3188" y="5"/>
                  <a:pt x="30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5" name="Google Shape;3985;p58"/>
          <p:cNvGrpSpPr/>
          <p:nvPr/>
        </p:nvGrpSpPr>
        <p:grpSpPr>
          <a:xfrm>
            <a:off x="7705885" y="2985706"/>
            <a:ext cx="491319" cy="457204"/>
            <a:chOff x="6585797" y="705597"/>
            <a:chExt cx="491319" cy="457204"/>
          </a:xfrm>
        </p:grpSpPr>
        <p:sp>
          <p:nvSpPr>
            <p:cNvPr id="3986" name="Google Shape;3986;p58"/>
            <p:cNvSpPr/>
            <p:nvPr/>
          </p:nvSpPr>
          <p:spPr>
            <a:xfrm>
              <a:off x="6585797" y="705835"/>
              <a:ext cx="491319" cy="456726"/>
            </a:xfrm>
            <a:custGeom>
              <a:avLst/>
              <a:gdLst/>
              <a:ahLst/>
              <a:cxnLst/>
              <a:rect l="l" t="t" r="r" b="b"/>
              <a:pathLst>
                <a:path w="6177" h="5743" extrusionOk="0">
                  <a:moveTo>
                    <a:pt x="3465" y="1"/>
                  </a:moveTo>
                  <a:cubicBezTo>
                    <a:pt x="3461" y="1"/>
                    <a:pt x="3457" y="1"/>
                    <a:pt x="3453" y="1"/>
                  </a:cubicBezTo>
                  <a:cubicBezTo>
                    <a:pt x="3173" y="17"/>
                    <a:pt x="3580" y="1085"/>
                    <a:pt x="3580" y="1085"/>
                  </a:cubicBezTo>
                  <a:cubicBezTo>
                    <a:pt x="3580" y="1085"/>
                    <a:pt x="2433" y="1529"/>
                    <a:pt x="2454" y="1762"/>
                  </a:cubicBezTo>
                  <a:cubicBezTo>
                    <a:pt x="2465" y="1799"/>
                    <a:pt x="2486" y="1825"/>
                    <a:pt x="2512" y="1846"/>
                  </a:cubicBezTo>
                  <a:cubicBezTo>
                    <a:pt x="1888" y="2232"/>
                    <a:pt x="1021" y="2983"/>
                    <a:pt x="1" y="4389"/>
                  </a:cubicBezTo>
                  <a:lnTo>
                    <a:pt x="588" y="4691"/>
                  </a:lnTo>
                  <a:cubicBezTo>
                    <a:pt x="572" y="4722"/>
                    <a:pt x="582" y="4765"/>
                    <a:pt x="619" y="4780"/>
                  </a:cubicBezTo>
                  <a:cubicBezTo>
                    <a:pt x="630" y="4786"/>
                    <a:pt x="641" y="4786"/>
                    <a:pt x="651" y="4786"/>
                  </a:cubicBezTo>
                  <a:cubicBezTo>
                    <a:pt x="672" y="4786"/>
                    <a:pt x="699" y="4775"/>
                    <a:pt x="709" y="4749"/>
                  </a:cubicBezTo>
                  <a:lnTo>
                    <a:pt x="1275" y="5034"/>
                  </a:lnTo>
                  <a:lnTo>
                    <a:pt x="1275" y="5039"/>
                  </a:lnTo>
                  <a:cubicBezTo>
                    <a:pt x="1259" y="5076"/>
                    <a:pt x="1275" y="5113"/>
                    <a:pt x="1307" y="5129"/>
                  </a:cubicBezTo>
                  <a:cubicBezTo>
                    <a:pt x="1317" y="5135"/>
                    <a:pt x="1328" y="5135"/>
                    <a:pt x="1338" y="5135"/>
                  </a:cubicBezTo>
                  <a:cubicBezTo>
                    <a:pt x="1360" y="5135"/>
                    <a:pt x="1386" y="5119"/>
                    <a:pt x="1397" y="5098"/>
                  </a:cubicBezTo>
                  <a:lnTo>
                    <a:pt x="1862" y="5336"/>
                  </a:lnTo>
                  <a:cubicBezTo>
                    <a:pt x="1862" y="5336"/>
                    <a:pt x="1862" y="5336"/>
                    <a:pt x="1862" y="5341"/>
                  </a:cubicBezTo>
                  <a:cubicBezTo>
                    <a:pt x="1846" y="5373"/>
                    <a:pt x="1867" y="5415"/>
                    <a:pt x="1904" y="5431"/>
                  </a:cubicBezTo>
                  <a:lnTo>
                    <a:pt x="1925" y="5431"/>
                  </a:lnTo>
                  <a:cubicBezTo>
                    <a:pt x="1952" y="5431"/>
                    <a:pt x="1978" y="5420"/>
                    <a:pt x="1989" y="5394"/>
                  </a:cubicBezTo>
                  <a:lnTo>
                    <a:pt x="2676" y="5743"/>
                  </a:lnTo>
                  <a:cubicBezTo>
                    <a:pt x="2676" y="5743"/>
                    <a:pt x="3231" y="4046"/>
                    <a:pt x="4172" y="3115"/>
                  </a:cubicBezTo>
                  <a:cubicBezTo>
                    <a:pt x="4253" y="3301"/>
                    <a:pt x="4333" y="3444"/>
                    <a:pt x="4391" y="3444"/>
                  </a:cubicBezTo>
                  <a:cubicBezTo>
                    <a:pt x="4394" y="3444"/>
                    <a:pt x="4397" y="3444"/>
                    <a:pt x="4400" y="3443"/>
                  </a:cubicBezTo>
                  <a:cubicBezTo>
                    <a:pt x="4553" y="3395"/>
                    <a:pt x="5108" y="2401"/>
                    <a:pt x="5108" y="2401"/>
                  </a:cubicBezTo>
                  <a:cubicBezTo>
                    <a:pt x="5108" y="2401"/>
                    <a:pt x="5220" y="2406"/>
                    <a:pt x="5366" y="2406"/>
                  </a:cubicBezTo>
                  <a:cubicBezTo>
                    <a:pt x="5597" y="2406"/>
                    <a:pt x="5915" y="2394"/>
                    <a:pt x="6012" y="2333"/>
                  </a:cubicBezTo>
                  <a:cubicBezTo>
                    <a:pt x="6176" y="2237"/>
                    <a:pt x="5383" y="1386"/>
                    <a:pt x="5383" y="1386"/>
                  </a:cubicBezTo>
                  <a:cubicBezTo>
                    <a:pt x="5383" y="1386"/>
                    <a:pt x="5822" y="324"/>
                    <a:pt x="5838" y="154"/>
                  </a:cubicBezTo>
                  <a:cubicBezTo>
                    <a:pt x="5840" y="132"/>
                    <a:pt x="5820" y="122"/>
                    <a:pt x="5782" y="122"/>
                  </a:cubicBezTo>
                  <a:cubicBezTo>
                    <a:pt x="5525" y="122"/>
                    <a:pt x="4468" y="572"/>
                    <a:pt x="4468" y="572"/>
                  </a:cubicBezTo>
                  <a:cubicBezTo>
                    <a:pt x="4468" y="572"/>
                    <a:pt x="3758" y="1"/>
                    <a:pt x="3465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7" name="Google Shape;3987;p58"/>
            <p:cNvGrpSpPr/>
            <p:nvPr/>
          </p:nvGrpSpPr>
          <p:grpSpPr>
            <a:xfrm>
              <a:off x="6586036" y="705597"/>
              <a:ext cx="490841" cy="457204"/>
              <a:chOff x="6586036" y="133753"/>
              <a:chExt cx="490841" cy="457204"/>
            </a:xfrm>
          </p:grpSpPr>
          <p:sp>
            <p:nvSpPr>
              <p:cNvPr id="3988" name="Google Shape;3988;p58"/>
              <p:cNvSpPr/>
              <p:nvPr/>
            </p:nvSpPr>
            <p:spPr>
              <a:xfrm>
                <a:off x="6637737" y="267121"/>
                <a:ext cx="294855" cy="26999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395" extrusionOk="0">
                    <a:moveTo>
                      <a:pt x="3236" y="0"/>
                    </a:moveTo>
                    <a:cubicBezTo>
                      <a:pt x="1338" y="677"/>
                      <a:pt x="397" y="2178"/>
                      <a:pt x="1" y="3046"/>
                    </a:cubicBezTo>
                    <a:lnTo>
                      <a:pt x="683" y="3394"/>
                    </a:lnTo>
                    <a:cubicBezTo>
                      <a:pt x="1476" y="1417"/>
                      <a:pt x="2972" y="688"/>
                      <a:pt x="3707" y="439"/>
                    </a:cubicBezTo>
                    <a:lnTo>
                      <a:pt x="32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58"/>
              <p:cNvSpPr/>
              <p:nvPr/>
            </p:nvSpPr>
            <p:spPr>
              <a:xfrm>
                <a:off x="6586036" y="246046"/>
                <a:ext cx="309172" cy="263316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311" extrusionOk="0">
                    <a:moveTo>
                      <a:pt x="3601" y="1"/>
                    </a:moveTo>
                    <a:cubicBezTo>
                      <a:pt x="3601" y="1"/>
                      <a:pt x="2147" y="22"/>
                      <a:pt x="0" y="2983"/>
                    </a:cubicBezTo>
                    <a:lnTo>
                      <a:pt x="651" y="3311"/>
                    </a:lnTo>
                    <a:cubicBezTo>
                      <a:pt x="1047" y="2443"/>
                      <a:pt x="1988" y="942"/>
                      <a:pt x="3886" y="265"/>
                    </a:cubicBezTo>
                    <a:lnTo>
                      <a:pt x="36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58"/>
              <p:cNvSpPr/>
              <p:nvPr/>
            </p:nvSpPr>
            <p:spPr>
              <a:xfrm>
                <a:off x="6691983" y="302034"/>
                <a:ext cx="267970" cy="258623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252" extrusionOk="0">
                    <a:moveTo>
                      <a:pt x="3025" y="0"/>
                    </a:moveTo>
                    <a:cubicBezTo>
                      <a:pt x="2290" y="249"/>
                      <a:pt x="794" y="978"/>
                      <a:pt x="1" y="2950"/>
                    </a:cubicBezTo>
                    <a:lnTo>
                      <a:pt x="587" y="3252"/>
                    </a:lnTo>
                    <a:cubicBezTo>
                      <a:pt x="1248" y="1565"/>
                      <a:pt x="2750" y="645"/>
                      <a:pt x="3368" y="323"/>
                    </a:cubicBezTo>
                    <a:lnTo>
                      <a:pt x="30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58"/>
              <p:cNvSpPr/>
              <p:nvPr/>
            </p:nvSpPr>
            <p:spPr>
              <a:xfrm>
                <a:off x="6738673" y="327641"/>
                <a:ext cx="237268" cy="263316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311" extrusionOk="0">
                    <a:moveTo>
                      <a:pt x="2781" y="1"/>
                    </a:moveTo>
                    <a:cubicBezTo>
                      <a:pt x="2163" y="323"/>
                      <a:pt x="661" y="1243"/>
                      <a:pt x="0" y="2930"/>
                    </a:cubicBezTo>
                    <a:lnTo>
                      <a:pt x="751" y="3310"/>
                    </a:lnTo>
                    <a:cubicBezTo>
                      <a:pt x="751" y="3310"/>
                      <a:pt x="1602" y="709"/>
                      <a:pt x="2982" y="186"/>
                    </a:cubicBezTo>
                    <a:lnTo>
                      <a:pt x="27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58"/>
              <p:cNvSpPr/>
              <p:nvPr/>
            </p:nvSpPr>
            <p:spPr>
              <a:xfrm>
                <a:off x="6631453" y="261793"/>
                <a:ext cx="271550" cy="253057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3182" extrusionOk="0">
                    <a:moveTo>
                      <a:pt x="3321" y="0"/>
                    </a:moveTo>
                    <a:cubicBezTo>
                      <a:pt x="3314" y="0"/>
                      <a:pt x="3307" y="1"/>
                      <a:pt x="3299" y="4"/>
                    </a:cubicBezTo>
                    <a:cubicBezTo>
                      <a:pt x="1222" y="596"/>
                      <a:pt x="27" y="3060"/>
                      <a:pt x="16" y="3081"/>
                    </a:cubicBezTo>
                    <a:cubicBezTo>
                      <a:pt x="0" y="3118"/>
                      <a:pt x="11" y="3160"/>
                      <a:pt x="48" y="3176"/>
                    </a:cubicBezTo>
                    <a:cubicBezTo>
                      <a:pt x="58" y="3176"/>
                      <a:pt x="69" y="3181"/>
                      <a:pt x="80" y="3181"/>
                    </a:cubicBezTo>
                    <a:cubicBezTo>
                      <a:pt x="101" y="3181"/>
                      <a:pt x="127" y="3165"/>
                      <a:pt x="138" y="3144"/>
                    </a:cubicBezTo>
                    <a:cubicBezTo>
                      <a:pt x="148" y="3118"/>
                      <a:pt x="1322" y="712"/>
                      <a:pt x="3336" y="136"/>
                    </a:cubicBezTo>
                    <a:cubicBezTo>
                      <a:pt x="3413" y="112"/>
                      <a:pt x="3390" y="0"/>
                      <a:pt x="3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58"/>
              <p:cNvSpPr/>
              <p:nvPr/>
            </p:nvSpPr>
            <p:spPr>
              <a:xfrm>
                <a:off x="6685699" y="296705"/>
                <a:ext cx="254687" cy="245501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3087" extrusionOk="0">
                    <a:moveTo>
                      <a:pt x="3106" y="0"/>
                    </a:moveTo>
                    <a:cubicBezTo>
                      <a:pt x="3098" y="0"/>
                      <a:pt x="3091" y="1"/>
                      <a:pt x="3083" y="4"/>
                    </a:cubicBezTo>
                    <a:cubicBezTo>
                      <a:pt x="3061" y="9"/>
                      <a:pt x="1010" y="649"/>
                      <a:pt x="16" y="2996"/>
                    </a:cubicBezTo>
                    <a:cubicBezTo>
                      <a:pt x="0" y="3028"/>
                      <a:pt x="16" y="3070"/>
                      <a:pt x="53" y="3081"/>
                    </a:cubicBezTo>
                    <a:cubicBezTo>
                      <a:pt x="64" y="3086"/>
                      <a:pt x="69" y="3086"/>
                      <a:pt x="80" y="3086"/>
                    </a:cubicBezTo>
                    <a:cubicBezTo>
                      <a:pt x="83" y="3087"/>
                      <a:pt x="86" y="3087"/>
                      <a:pt x="90" y="3087"/>
                    </a:cubicBezTo>
                    <a:cubicBezTo>
                      <a:pt x="113" y="3087"/>
                      <a:pt x="134" y="3072"/>
                      <a:pt x="143" y="3049"/>
                    </a:cubicBezTo>
                    <a:cubicBezTo>
                      <a:pt x="1111" y="765"/>
                      <a:pt x="3104" y="141"/>
                      <a:pt x="3125" y="136"/>
                    </a:cubicBezTo>
                    <a:cubicBezTo>
                      <a:pt x="3202" y="112"/>
                      <a:pt x="3178" y="0"/>
                      <a:pt x="3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58"/>
              <p:cNvSpPr/>
              <p:nvPr/>
            </p:nvSpPr>
            <p:spPr>
              <a:xfrm>
                <a:off x="6732389" y="322074"/>
                <a:ext cx="235597" cy="24407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069" extrusionOk="0">
                    <a:moveTo>
                      <a:pt x="2863" y="0"/>
                    </a:moveTo>
                    <a:cubicBezTo>
                      <a:pt x="2854" y="0"/>
                      <a:pt x="2844" y="2"/>
                      <a:pt x="2834" y="7"/>
                    </a:cubicBezTo>
                    <a:cubicBezTo>
                      <a:pt x="2813" y="18"/>
                      <a:pt x="772" y="1054"/>
                      <a:pt x="16" y="2973"/>
                    </a:cubicBezTo>
                    <a:cubicBezTo>
                      <a:pt x="0" y="3010"/>
                      <a:pt x="21" y="3047"/>
                      <a:pt x="58" y="3058"/>
                    </a:cubicBezTo>
                    <a:cubicBezTo>
                      <a:pt x="64" y="3063"/>
                      <a:pt x="74" y="3063"/>
                      <a:pt x="79" y="3068"/>
                    </a:cubicBezTo>
                    <a:cubicBezTo>
                      <a:pt x="111" y="3068"/>
                      <a:pt x="132" y="3047"/>
                      <a:pt x="143" y="3021"/>
                    </a:cubicBezTo>
                    <a:cubicBezTo>
                      <a:pt x="878" y="1154"/>
                      <a:pt x="2871" y="139"/>
                      <a:pt x="2892" y="129"/>
                    </a:cubicBezTo>
                    <a:cubicBezTo>
                      <a:pt x="2961" y="96"/>
                      <a:pt x="2926" y="0"/>
                      <a:pt x="28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58"/>
              <p:cNvSpPr/>
              <p:nvPr/>
            </p:nvSpPr>
            <p:spPr>
              <a:xfrm>
                <a:off x="6779477" y="133753"/>
                <a:ext cx="297400" cy="273972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3445" extrusionOk="0">
                    <a:moveTo>
                      <a:pt x="1032" y="1"/>
                    </a:moveTo>
                    <a:cubicBezTo>
                      <a:pt x="1028" y="1"/>
                      <a:pt x="1024" y="1"/>
                      <a:pt x="1021" y="1"/>
                    </a:cubicBezTo>
                    <a:cubicBezTo>
                      <a:pt x="740" y="17"/>
                      <a:pt x="1148" y="1085"/>
                      <a:pt x="1148" y="1085"/>
                    </a:cubicBezTo>
                    <a:cubicBezTo>
                      <a:pt x="1148" y="1085"/>
                      <a:pt x="0" y="1534"/>
                      <a:pt x="21" y="1767"/>
                    </a:cubicBezTo>
                    <a:cubicBezTo>
                      <a:pt x="48" y="1994"/>
                      <a:pt x="1459" y="2343"/>
                      <a:pt x="1459" y="2343"/>
                    </a:cubicBezTo>
                    <a:cubicBezTo>
                      <a:pt x="1459" y="2343"/>
                      <a:pt x="1794" y="3445"/>
                      <a:pt x="1952" y="3445"/>
                    </a:cubicBezTo>
                    <a:cubicBezTo>
                      <a:pt x="1955" y="3445"/>
                      <a:pt x="1959" y="3444"/>
                      <a:pt x="1962" y="3443"/>
                    </a:cubicBezTo>
                    <a:cubicBezTo>
                      <a:pt x="2115" y="3395"/>
                      <a:pt x="2670" y="2402"/>
                      <a:pt x="2670" y="2402"/>
                    </a:cubicBezTo>
                    <a:cubicBezTo>
                      <a:pt x="2670" y="2402"/>
                      <a:pt x="2789" y="2407"/>
                      <a:pt x="2943" y="2407"/>
                    </a:cubicBezTo>
                    <a:cubicBezTo>
                      <a:pt x="3173" y="2407"/>
                      <a:pt x="3481" y="2395"/>
                      <a:pt x="3580" y="2338"/>
                    </a:cubicBezTo>
                    <a:cubicBezTo>
                      <a:pt x="3738" y="2243"/>
                      <a:pt x="2950" y="1386"/>
                      <a:pt x="2950" y="1386"/>
                    </a:cubicBezTo>
                    <a:cubicBezTo>
                      <a:pt x="2950" y="1386"/>
                      <a:pt x="3389" y="329"/>
                      <a:pt x="3405" y="155"/>
                    </a:cubicBezTo>
                    <a:cubicBezTo>
                      <a:pt x="3408" y="132"/>
                      <a:pt x="3387" y="122"/>
                      <a:pt x="3349" y="122"/>
                    </a:cubicBezTo>
                    <a:cubicBezTo>
                      <a:pt x="3092" y="122"/>
                      <a:pt x="2036" y="572"/>
                      <a:pt x="2036" y="572"/>
                    </a:cubicBezTo>
                    <a:cubicBezTo>
                      <a:pt x="2036" y="572"/>
                      <a:pt x="1320" y="1"/>
                      <a:pt x="1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96" name="Google Shape;3996;p58"/>
          <p:cNvGrpSpPr/>
          <p:nvPr/>
        </p:nvGrpSpPr>
        <p:grpSpPr>
          <a:xfrm>
            <a:off x="1841304" y="1699190"/>
            <a:ext cx="594370" cy="378232"/>
            <a:chOff x="7368850" y="2562303"/>
            <a:chExt cx="682478" cy="446186"/>
          </a:xfrm>
        </p:grpSpPr>
        <p:sp>
          <p:nvSpPr>
            <p:cNvPr id="3997" name="Google Shape;3997;p58"/>
            <p:cNvSpPr/>
            <p:nvPr/>
          </p:nvSpPr>
          <p:spPr>
            <a:xfrm>
              <a:off x="7368850" y="2562303"/>
              <a:ext cx="682478" cy="446186"/>
            </a:xfrm>
            <a:custGeom>
              <a:avLst/>
              <a:gdLst/>
              <a:ahLst/>
              <a:cxnLst/>
              <a:rect l="l" t="t" r="r" b="b"/>
              <a:pathLst>
                <a:path w="5753" h="3761" extrusionOk="0">
                  <a:moveTo>
                    <a:pt x="4012" y="1"/>
                  </a:moveTo>
                  <a:cubicBezTo>
                    <a:pt x="3284" y="1"/>
                    <a:pt x="2871" y="1445"/>
                    <a:pt x="2871" y="1445"/>
                  </a:cubicBezTo>
                  <a:cubicBezTo>
                    <a:pt x="2871" y="1445"/>
                    <a:pt x="2390" y="311"/>
                    <a:pt x="1719" y="311"/>
                  </a:cubicBezTo>
                  <a:cubicBezTo>
                    <a:pt x="1478" y="311"/>
                    <a:pt x="1213" y="457"/>
                    <a:pt x="936" y="853"/>
                  </a:cubicBezTo>
                  <a:cubicBezTo>
                    <a:pt x="1" y="2180"/>
                    <a:pt x="3078" y="3761"/>
                    <a:pt x="3078" y="3761"/>
                  </a:cubicBezTo>
                  <a:cubicBezTo>
                    <a:pt x="3078" y="3761"/>
                    <a:pt x="5753" y="1540"/>
                    <a:pt x="4642" y="346"/>
                  </a:cubicBezTo>
                  <a:cubicBezTo>
                    <a:pt x="4412" y="99"/>
                    <a:pt x="4201" y="1"/>
                    <a:pt x="4012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8" name="Google Shape;3998;p58"/>
            <p:cNvGrpSpPr/>
            <p:nvPr/>
          </p:nvGrpSpPr>
          <p:grpSpPr>
            <a:xfrm>
              <a:off x="7369147" y="2562362"/>
              <a:ext cx="681885" cy="446068"/>
              <a:chOff x="7369147" y="2585217"/>
              <a:chExt cx="681885" cy="446068"/>
            </a:xfrm>
          </p:grpSpPr>
          <p:sp>
            <p:nvSpPr>
              <p:cNvPr id="3999" name="Google Shape;3999;p58"/>
              <p:cNvSpPr/>
              <p:nvPr/>
            </p:nvSpPr>
            <p:spPr>
              <a:xfrm>
                <a:off x="7369147" y="2585217"/>
                <a:ext cx="681885" cy="446068"/>
              </a:xfrm>
              <a:custGeom>
                <a:avLst/>
                <a:gdLst/>
                <a:ahLst/>
                <a:cxnLst/>
                <a:rect l="l" t="t" r="r" b="b"/>
                <a:pathLst>
                  <a:path w="5748" h="3760" extrusionOk="0">
                    <a:moveTo>
                      <a:pt x="4008" y="0"/>
                    </a:moveTo>
                    <a:cubicBezTo>
                      <a:pt x="3279" y="0"/>
                      <a:pt x="2866" y="1449"/>
                      <a:pt x="2866" y="1449"/>
                    </a:cubicBezTo>
                    <a:cubicBezTo>
                      <a:pt x="2866" y="1449"/>
                      <a:pt x="2384" y="311"/>
                      <a:pt x="1710" y="311"/>
                    </a:cubicBezTo>
                    <a:cubicBezTo>
                      <a:pt x="1469" y="311"/>
                      <a:pt x="1203" y="456"/>
                      <a:pt x="926" y="852"/>
                    </a:cubicBezTo>
                    <a:cubicBezTo>
                      <a:pt x="1" y="2184"/>
                      <a:pt x="3072" y="3760"/>
                      <a:pt x="3072" y="3760"/>
                    </a:cubicBezTo>
                    <a:cubicBezTo>
                      <a:pt x="3072" y="3760"/>
                      <a:pt x="5748" y="1539"/>
                      <a:pt x="4637" y="344"/>
                    </a:cubicBezTo>
                    <a:cubicBezTo>
                      <a:pt x="4407" y="98"/>
                      <a:pt x="4197" y="0"/>
                      <a:pt x="4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58"/>
              <p:cNvSpPr/>
              <p:nvPr/>
            </p:nvSpPr>
            <p:spPr>
              <a:xfrm>
                <a:off x="7838566" y="2619977"/>
                <a:ext cx="87668" cy="125279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56" extrusionOk="0">
                    <a:moveTo>
                      <a:pt x="97" y="0"/>
                    </a:moveTo>
                    <a:cubicBezTo>
                      <a:pt x="24" y="0"/>
                      <a:pt x="1" y="112"/>
                      <a:pt x="78" y="136"/>
                    </a:cubicBezTo>
                    <a:cubicBezTo>
                      <a:pt x="99" y="141"/>
                      <a:pt x="601" y="310"/>
                      <a:pt x="585" y="987"/>
                    </a:cubicBezTo>
                    <a:cubicBezTo>
                      <a:pt x="580" y="1024"/>
                      <a:pt x="612" y="1056"/>
                      <a:pt x="649" y="1056"/>
                    </a:cubicBezTo>
                    <a:cubicBezTo>
                      <a:pt x="691" y="1056"/>
                      <a:pt x="723" y="1024"/>
                      <a:pt x="723" y="987"/>
                    </a:cubicBezTo>
                    <a:cubicBezTo>
                      <a:pt x="739" y="205"/>
                      <a:pt x="125" y="4"/>
                      <a:pt x="120" y="4"/>
                    </a:cubicBezTo>
                    <a:cubicBezTo>
                      <a:pt x="112" y="1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1" name="Google Shape;4001;p58"/>
          <p:cNvSpPr/>
          <p:nvPr/>
        </p:nvSpPr>
        <p:spPr>
          <a:xfrm>
            <a:off x="7520675" y="1577513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2" name="Google Shape;4002;p58"/>
          <p:cNvSpPr/>
          <p:nvPr/>
        </p:nvSpPr>
        <p:spPr>
          <a:xfrm rot="10800000">
            <a:off x="5761438" y="3258180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3" name="Google Shape;4003;p58"/>
          <p:cNvSpPr/>
          <p:nvPr/>
        </p:nvSpPr>
        <p:spPr>
          <a:xfrm>
            <a:off x="2038538" y="4036375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58"/>
          <p:cNvSpPr/>
          <p:nvPr/>
        </p:nvSpPr>
        <p:spPr>
          <a:xfrm>
            <a:off x="1226513" y="1188330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5" name="Google Shape;4005;p58"/>
          <p:cNvSpPr/>
          <p:nvPr/>
        </p:nvSpPr>
        <p:spPr>
          <a:xfrm>
            <a:off x="1345675" y="1010255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6" name="Google Shape;4006;p58"/>
          <p:cNvGrpSpPr/>
          <p:nvPr/>
        </p:nvGrpSpPr>
        <p:grpSpPr>
          <a:xfrm>
            <a:off x="1612378" y="900791"/>
            <a:ext cx="731544" cy="484731"/>
            <a:chOff x="1472393" y="613278"/>
            <a:chExt cx="756822" cy="500600"/>
          </a:xfrm>
        </p:grpSpPr>
        <p:sp>
          <p:nvSpPr>
            <p:cNvPr id="4007" name="Google Shape;4007;p58"/>
            <p:cNvSpPr/>
            <p:nvPr/>
          </p:nvSpPr>
          <p:spPr>
            <a:xfrm>
              <a:off x="1472393" y="613504"/>
              <a:ext cx="756822" cy="500148"/>
            </a:xfrm>
            <a:custGeom>
              <a:avLst/>
              <a:gdLst/>
              <a:ahLst/>
              <a:cxnLst/>
              <a:rect l="l" t="t" r="r" b="b"/>
              <a:pathLst>
                <a:path w="8371" h="5532" extrusionOk="0">
                  <a:moveTo>
                    <a:pt x="4448" y="0"/>
                  </a:moveTo>
                  <a:cubicBezTo>
                    <a:pt x="4110" y="0"/>
                    <a:pt x="3751" y="53"/>
                    <a:pt x="3369" y="171"/>
                  </a:cubicBezTo>
                  <a:cubicBezTo>
                    <a:pt x="1" y="1212"/>
                    <a:pt x="1492" y="5532"/>
                    <a:pt x="1492" y="5532"/>
                  </a:cubicBezTo>
                  <a:lnTo>
                    <a:pt x="1957" y="5363"/>
                  </a:lnTo>
                  <a:cubicBezTo>
                    <a:pt x="1968" y="5389"/>
                    <a:pt x="1989" y="5410"/>
                    <a:pt x="2015" y="5410"/>
                  </a:cubicBezTo>
                  <a:cubicBezTo>
                    <a:pt x="2020" y="5413"/>
                    <a:pt x="2026" y="5414"/>
                    <a:pt x="2031" y="5414"/>
                  </a:cubicBezTo>
                  <a:cubicBezTo>
                    <a:pt x="2036" y="5414"/>
                    <a:pt x="2042" y="5413"/>
                    <a:pt x="2047" y="5410"/>
                  </a:cubicBezTo>
                  <a:cubicBezTo>
                    <a:pt x="2084" y="5400"/>
                    <a:pt x="2105" y="5357"/>
                    <a:pt x="2095" y="5320"/>
                  </a:cubicBezTo>
                  <a:lnTo>
                    <a:pt x="2650" y="5114"/>
                  </a:lnTo>
                  <a:cubicBezTo>
                    <a:pt x="2660" y="5140"/>
                    <a:pt x="2681" y="5156"/>
                    <a:pt x="2708" y="5162"/>
                  </a:cubicBezTo>
                  <a:cubicBezTo>
                    <a:pt x="2710" y="5162"/>
                    <a:pt x="2713" y="5162"/>
                    <a:pt x="2715" y="5162"/>
                  </a:cubicBezTo>
                  <a:cubicBezTo>
                    <a:pt x="2764" y="5162"/>
                    <a:pt x="2802" y="5112"/>
                    <a:pt x="2787" y="5066"/>
                  </a:cubicBezTo>
                  <a:lnTo>
                    <a:pt x="3337" y="4866"/>
                  </a:lnTo>
                  <a:cubicBezTo>
                    <a:pt x="3342" y="4892"/>
                    <a:pt x="3363" y="4908"/>
                    <a:pt x="3390" y="4913"/>
                  </a:cubicBezTo>
                  <a:cubicBezTo>
                    <a:pt x="3406" y="4913"/>
                    <a:pt x="3416" y="4913"/>
                    <a:pt x="3427" y="4908"/>
                  </a:cubicBezTo>
                  <a:cubicBezTo>
                    <a:pt x="3464" y="4897"/>
                    <a:pt x="3485" y="4855"/>
                    <a:pt x="3469" y="4818"/>
                  </a:cubicBezTo>
                  <a:lnTo>
                    <a:pt x="3971" y="4638"/>
                  </a:lnTo>
                  <a:cubicBezTo>
                    <a:pt x="3971" y="4638"/>
                    <a:pt x="3437" y="2989"/>
                    <a:pt x="4294" y="2851"/>
                  </a:cubicBezTo>
                  <a:cubicBezTo>
                    <a:pt x="4336" y="2844"/>
                    <a:pt x="4378" y="2841"/>
                    <a:pt x="4419" y="2841"/>
                  </a:cubicBezTo>
                  <a:cubicBezTo>
                    <a:pt x="5202" y="2841"/>
                    <a:pt x="5684" y="4030"/>
                    <a:pt x="5684" y="4030"/>
                  </a:cubicBezTo>
                  <a:lnTo>
                    <a:pt x="6324" y="3829"/>
                  </a:lnTo>
                  <a:cubicBezTo>
                    <a:pt x="6329" y="3835"/>
                    <a:pt x="6329" y="3835"/>
                    <a:pt x="6329" y="3840"/>
                  </a:cubicBezTo>
                  <a:cubicBezTo>
                    <a:pt x="6340" y="3866"/>
                    <a:pt x="6364" y="3881"/>
                    <a:pt x="6390" y="3881"/>
                  </a:cubicBezTo>
                  <a:cubicBezTo>
                    <a:pt x="6401" y="3881"/>
                    <a:pt x="6413" y="3878"/>
                    <a:pt x="6425" y="3872"/>
                  </a:cubicBezTo>
                  <a:cubicBezTo>
                    <a:pt x="6456" y="3861"/>
                    <a:pt x="6472" y="3824"/>
                    <a:pt x="6462" y="3787"/>
                  </a:cubicBezTo>
                  <a:lnTo>
                    <a:pt x="7107" y="3591"/>
                  </a:lnTo>
                  <a:lnTo>
                    <a:pt x="7112" y="3602"/>
                  </a:lnTo>
                  <a:cubicBezTo>
                    <a:pt x="7127" y="3625"/>
                    <a:pt x="7154" y="3640"/>
                    <a:pt x="7182" y="3640"/>
                  </a:cubicBezTo>
                  <a:cubicBezTo>
                    <a:pt x="7192" y="3640"/>
                    <a:pt x="7202" y="3638"/>
                    <a:pt x="7212" y="3634"/>
                  </a:cubicBezTo>
                  <a:cubicBezTo>
                    <a:pt x="7244" y="3618"/>
                    <a:pt x="7255" y="3581"/>
                    <a:pt x="7244" y="3549"/>
                  </a:cubicBezTo>
                  <a:lnTo>
                    <a:pt x="7831" y="3369"/>
                  </a:lnTo>
                  <a:lnTo>
                    <a:pt x="7868" y="3369"/>
                  </a:lnTo>
                  <a:cubicBezTo>
                    <a:pt x="7878" y="3364"/>
                    <a:pt x="7889" y="3359"/>
                    <a:pt x="7900" y="3348"/>
                  </a:cubicBezTo>
                  <a:lnTo>
                    <a:pt x="8370" y="3200"/>
                  </a:lnTo>
                  <a:cubicBezTo>
                    <a:pt x="8370" y="3200"/>
                    <a:pt x="7086" y="0"/>
                    <a:pt x="4448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8" name="Google Shape;4008;p58"/>
            <p:cNvGrpSpPr/>
            <p:nvPr/>
          </p:nvGrpSpPr>
          <p:grpSpPr>
            <a:xfrm>
              <a:off x="1472438" y="613278"/>
              <a:ext cx="756732" cy="500600"/>
              <a:chOff x="2325411" y="613278"/>
              <a:chExt cx="756732" cy="500600"/>
            </a:xfrm>
          </p:grpSpPr>
          <p:sp>
            <p:nvSpPr>
              <p:cNvPr id="4009" name="Google Shape;4009;p58"/>
              <p:cNvSpPr/>
              <p:nvPr/>
            </p:nvSpPr>
            <p:spPr>
              <a:xfrm>
                <a:off x="2585972" y="808654"/>
                <a:ext cx="317430" cy="24266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684" extrusionOk="0">
                    <a:moveTo>
                      <a:pt x="1580" y="1"/>
                    </a:moveTo>
                    <a:cubicBezTo>
                      <a:pt x="1399" y="1"/>
                      <a:pt x="1209" y="40"/>
                      <a:pt x="1010" y="130"/>
                    </a:cubicBezTo>
                    <a:cubicBezTo>
                      <a:pt x="0" y="590"/>
                      <a:pt x="286" y="1948"/>
                      <a:pt x="518" y="2683"/>
                    </a:cubicBezTo>
                    <a:lnTo>
                      <a:pt x="1089" y="2472"/>
                    </a:lnTo>
                    <a:cubicBezTo>
                      <a:pt x="1089" y="2472"/>
                      <a:pt x="555" y="822"/>
                      <a:pt x="1412" y="690"/>
                    </a:cubicBezTo>
                    <a:cubicBezTo>
                      <a:pt x="1453" y="684"/>
                      <a:pt x="1494" y="681"/>
                      <a:pt x="1533" y="681"/>
                    </a:cubicBezTo>
                    <a:cubicBezTo>
                      <a:pt x="2318" y="681"/>
                      <a:pt x="2797" y="1864"/>
                      <a:pt x="2797" y="1864"/>
                    </a:cubicBezTo>
                    <a:lnTo>
                      <a:pt x="3511" y="1647"/>
                    </a:lnTo>
                    <a:cubicBezTo>
                      <a:pt x="3205" y="1062"/>
                      <a:pt x="2520" y="1"/>
                      <a:pt x="15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58"/>
              <p:cNvSpPr/>
              <p:nvPr/>
            </p:nvSpPr>
            <p:spPr>
              <a:xfrm>
                <a:off x="2325411" y="613278"/>
                <a:ext cx="756732" cy="500600"/>
              </a:xfrm>
              <a:custGeom>
                <a:avLst/>
                <a:gdLst/>
                <a:ahLst/>
                <a:cxnLst/>
                <a:rect l="l" t="t" r="r" b="b"/>
                <a:pathLst>
                  <a:path w="8370" h="5537" extrusionOk="0">
                    <a:moveTo>
                      <a:pt x="4448" y="0"/>
                    </a:moveTo>
                    <a:cubicBezTo>
                      <a:pt x="4110" y="0"/>
                      <a:pt x="3750" y="53"/>
                      <a:pt x="3369" y="171"/>
                    </a:cubicBezTo>
                    <a:cubicBezTo>
                      <a:pt x="1" y="1217"/>
                      <a:pt x="1492" y="5537"/>
                      <a:pt x="1492" y="5537"/>
                    </a:cubicBezTo>
                    <a:lnTo>
                      <a:pt x="2020" y="5347"/>
                    </a:lnTo>
                    <a:cubicBezTo>
                      <a:pt x="1671" y="4321"/>
                      <a:pt x="1079" y="1820"/>
                      <a:pt x="3363" y="948"/>
                    </a:cubicBezTo>
                    <a:cubicBezTo>
                      <a:pt x="3874" y="751"/>
                      <a:pt x="4333" y="667"/>
                      <a:pt x="4745" y="667"/>
                    </a:cubicBezTo>
                    <a:cubicBezTo>
                      <a:pt x="6701" y="667"/>
                      <a:pt x="7594" y="2566"/>
                      <a:pt x="7878" y="3348"/>
                    </a:cubicBezTo>
                    <a:lnTo>
                      <a:pt x="8370" y="3200"/>
                    </a:lnTo>
                    <a:cubicBezTo>
                      <a:pt x="8370" y="3200"/>
                      <a:pt x="7086" y="0"/>
                      <a:pt x="44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58"/>
              <p:cNvSpPr/>
              <p:nvPr/>
            </p:nvSpPr>
            <p:spPr>
              <a:xfrm>
                <a:off x="2422963" y="673581"/>
                <a:ext cx="615240" cy="423119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4680" extrusionOk="0">
                    <a:moveTo>
                      <a:pt x="3664" y="0"/>
                    </a:moveTo>
                    <a:cubicBezTo>
                      <a:pt x="3253" y="0"/>
                      <a:pt x="2794" y="84"/>
                      <a:pt x="2284" y="281"/>
                    </a:cubicBezTo>
                    <a:cubicBezTo>
                      <a:pt x="0" y="1153"/>
                      <a:pt x="592" y="3654"/>
                      <a:pt x="941" y="4680"/>
                    </a:cubicBezTo>
                    <a:lnTo>
                      <a:pt x="1645" y="4426"/>
                    </a:lnTo>
                    <a:cubicBezTo>
                      <a:pt x="1280" y="3353"/>
                      <a:pt x="846" y="1185"/>
                      <a:pt x="3109" y="720"/>
                    </a:cubicBezTo>
                    <a:cubicBezTo>
                      <a:pt x="3232" y="694"/>
                      <a:pt x="3353" y="682"/>
                      <a:pt x="3470" y="682"/>
                    </a:cubicBezTo>
                    <a:cubicBezTo>
                      <a:pt x="4768" y="682"/>
                      <a:pt x="5699" y="2137"/>
                      <a:pt x="6096" y="2898"/>
                    </a:cubicBezTo>
                    <a:lnTo>
                      <a:pt x="6805" y="2681"/>
                    </a:lnTo>
                    <a:cubicBezTo>
                      <a:pt x="6516" y="1904"/>
                      <a:pt x="5622" y="0"/>
                      <a:pt x="36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58"/>
              <p:cNvSpPr/>
              <p:nvPr/>
            </p:nvSpPr>
            <p:spPr>
              <a:xfrm>
                <a:off x="2499450" y="735331"/>
                <a:ext cx="474743" cy="33840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743" extrusionOk="0">
                    <a:moveTo>
                      <a:pt x="2619" y="0"/>
                    </a:moveTo>
                    <a:cubicBezTo>
                      <a:pt x="2503" y="0"/>
                      <a:pt x="2384" y="12"/>
                      <a:pt x="2263" y="37"/>
                    </a:cubicBezTo>
                    <a:cubicBezTo>
                      <a:pt x="0" y="497"/>
                      <a:pt x="428" y="2670"/>
                      <a:pt x="793" y="3743"/>
                    </a:cubicBezTo>
                    <a:lnTo>
                      <a:pt x="1475" y="3494"/>
                    </a:lnTo>
                    <a:cubicBezTo>
                      <a:pt x="1237" y="2759"/>
                      <a:pt x="957" y="1401"/>
                      <a:pt x="1967" y="941"/>
                    </a:cubicBezTo>
                    <a:cubicBezTo>
                      <a:pt x="2165" y="852"/>
                      <a:pt x="2354" y="814"/>
                      <a:pt x="2534" y="814"/>
                    </a:cubicBezTo>
                    <a:cubicBezTo>
                      <a:pt x="3474" y="814"/>
                      <a:pt x="4157" y="1872"/>
                      <a:pt x="4468" y="2458"/>
                    </a:cubicBezTo>
                    <a:lnTo>
                      <a:pt x="5250" y="2215"/>
                    </a:lnTo>
                    <a:cubicBezTo>
                      <a:pt x="4847" y="1453"/>
                      <a:pt x="3914" y="0"/>
                      <a:pt x="2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58"/>
              <p:cNvSpPr/>
              <p:nvPr/>
            </p:nvSpPr>
            <p:spPr>
              <a:xfrm>
                <a:off x="2441588" y="663817"/>
                <a:ext cx="599961" cy="43912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4857" extrusionOk="0">
                    <a:moveTo>
                      <a:pt x="3370" y="1"/>
                    </a:moveTo>
                    <a:cubicBezTo>
                      <a:pt x="3096" y="1"/>
                      <a:pt x="2801" y="36"/>
                      <a:pt x="2485" y="114"/>
                    </a:cubicBezTo>
                    <a:cubicBezTo>
                      <a:pt x="1698" y="310"/>
                      <a:pt x="1121" y="727"/>
                      <a:pt x="778" y="1351"/>
                    </a:cubicBezTo>
                    <a:cubicBezTo>
                      <a:pt x="0" y="2757"/>
                      <a:pt x="640" y="4724"/>
                      <a:pt x="667" y="4809"/>
                    </a:cubicBezTo>
                    <a:cubicBezTo>
                      <a:pt x="677" y="4835"/>
                      <a:pt x="698" y="4851"/>
                      <a:pt x="725" y="4856"/>
                    </a:cubicBezTo>
                    <a:lnTo>
                      <a:pt x="762" y="4856"/>
                    </a:lnTo>
                    <a:cubicBezTo>
                      <a:pt x="799" y="4840"/>
                      <a:pt x="820" y="4798"/>
                      <a:pt x="804" y="4761"/>
                    </a:cubicBezTo>
                    <a:cubicBezTo>
                      <a:pt x="799" y="4745"/>
                      <a:pt x="159" y="2779"/>
                      <a:pt x="905" y="1420"/>
                    </a:cubicBezTo>
                    <a:cubicBezTo>
                      <a:pt x="1227" y="833"/>
                      <a:pt x="1772" y="436"/>
                      <a:pt x="2522" y="257"/>
                    </a:cubicBezTo>
                    <a:cubicBezTo>
                      <a:pt x="2822" y="182"/>
                      <a:pt x="3110" y="145"/>
                      <a:pt x="3386" y="145"/>
                    </a:cubicBezTo>
                    <a:cubicBezTo>
                      <a:pt x="4249" y="145"/>
                      <a:pt x="4994" y="507"/>
                      <a:pt x="5615" y="1224"/>
                    </a:cubicBezTo>
                    <a:cubicBezTo>
                      <a:pt x="6001" y="1674"/>
                      <a:pt x="6297" y="2197"/>
                      <a:pt x="6488" y="2757"/>
                    </a:cubicBezTo>
                    <a:cubicBezTo>
                      <a:pt x="6496" y="2788"/>
                      <a:pt x="6527" y="2808"/>
                      <a:pt x="6558" y="2808"/>
                    </a:cubicBezTo>
                    <a:cubicBezTo>
                      <a:pt x="6564" y="2808"/>
                      <a:pt x="6571" y="2807"/>
                      <a:pt x="6577" y="2805"/>
                    </a:cubicBezTo>
                    <a:cubicBezTo>
                      <a:pt x="6614" y="2794"/>
                      <a:pt x="6636" y="2752"/>
                      <a:pt x="6625" y="2715"/>
                    </a:cubicBezTo>
                    <a:cubicBezTo>
                      <a:pt x="6616" y="2687"/>
                      <a:pt x="5771" y="1"/>
                      <a:pt x="3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58"/>
              <p:cNvSpPr/>
              <p:nvPr/>
            </p:nvSpPr>
            <p:spPr>
              <a:xfrm>
                <a:off x="2516176" y="729093"/>
                <a:ext cx="466244" cy="350972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3882" extrusionOk="0">
                    <a:moveTo>
                      <a:pt x="2368" y="0"/>
                    </a:moveTo>
                    <a:cubicBezTo>
                      <a:pt x="2178" y="0"/>
                      <a:pt x="1980" y="31"/>
                      <a:pt x="1777" y="100"/>
                    </a:cubicBezTo>
                    <a:cubicBezTo>
                      <a:pt x="1206" y="296"/>
                      <a:pt x="793" y="645"/>
                      <a:pt x="550" y="1142"/>
                    </a:cubicBezTo>
                    <a:cubicBezTo>
                      <a:pt x="0" y="2279"/>
                      <a:pt x="518" y="3770"/>
                      <a:pt x="540" y="3833"/>
                    </a:cubicBezTo>
                    <a:cubicBezTo>
                      <a:pt x="550" y="3859"/>
                      <a:pt x="571" y="3875"/>
                      <a:pt x="598" y="3881"/>
                    </a:cubicBezTo>
                    <a:cubicBezTo>
                      <a:pt x="602" y="3881"/>
                      <a:pt x="607" y="3882"/>
                      <a:pt x="611" y="3882"/>
                    </a:cubicBezTo>
                    <a:cubicBezTo>
                      <a:pt x="657" y="3882"/>
                      <a:pt x="691" y="3834"/>
                      <a:pt x="672" y="3785"/>
                    </a:cubicBezTo>
                    <a:cubicBezTo>
                      <a:pt x="666" y="3775"/>
                      <a:pt x="154" y="2289"/>
                      <a:pt x="677" y="1211"/>
                    </a:cubicBezTo>
                    <a:cubicBezTo>
                      <a:pt x="904" y="745"/>
                      <a:pt x="1285" y="423"/>
                      <a:pt x="1819" y="238"/>
                    </a:cubicBezTo>
                    <a:cubicBezTo>
                      <a:pt x="2005" y="175"/>
                      <a:pt x="2186" y="146"/>
                      <a:pt x="2362" y="146"/>
                    </a:cubicBezTo>
                    <a:cubicBezTo>
                      <a:pt x="3892" y="146"/>
                      <a:pt x="4982" y="2297"/>
                      <a:pt x="4996" y="2321"/>
                    </a:cubicBezTo>
                    <a:cubicBezTo>
                      <a:pt x="5010" y="2349"/>
                      <a:pt x="5034" y="2361"/>
                      <a:pt x="5058" y="2361"/>
                    </a:cubicBezTo>
                    <a:cubicBezTo>
                      <a:pt x="5107" y="2361"/>
                      <a:pt x="5157" y="2312"/>
                      <a:pt x="5129" y="2252"/>
                    </a:cubicBezTo>
                    <a:cubicBezTo>
                      <a:pt x="5114" y="2229"/>
                      <a:pt x="3987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58"/>
              <p:cNvSpPr/>
              <p:nvPr/>
            </p:nvSpPr>
            <p:spPr>
              <a:xfrm>
                <a:off x="2588323" y="802144"/>
                <a:ext cx="323306" cy="255860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30" extrusionOk="0">
                    <a:moveTo>
                      <a:pt x="1542" y="1"/>
                    </a:moveTo>
                    <a:cubicBezTo>
                      <a:pt x="1402" y="1"/>
                      <a:pt x="1261" y="23"/>
                      <a:pt x="1121" y="70"/>
                    </a:cubicBezTo>
                    <a:cubicBezTo>
                      <a:pt x="815" y="165"/>
                      <a:pt x="556" y="381"/>
                      <a:pt x="413" y="672"/>
                    </a:cubicBezTo>
                    <a:cubicBezTo>
                      <a:pt x="1" y="1486"/>
                      <a:pt x="408" y="2724"/>
                      <a:pt x="429" y="2776"/>
                    </a:cubicBezTo>
                    <a:cubicBezTo>
                      <a:pt x="434" y="2803"/>
                      <a:pt x="455" y="2824"/>
                      <a:pt x="482" y="2829"/>
                    </a:cubicBezTo>
                    <a:cubicBezTo>
                      <a:pt x="492" y="2829"/>
                      <a:pt x="503" y="2829"/>
                      <a:pt x="513" y="2824"/>
                    </a:cubicBezTo>
                    <a:cubicBezTo>
                      <a:pt x="556" y="2808"/>
                      <a:pt x="572" y="2771"/>
                      <a:pt x="561" y="2734"/>
                    </a:cubicBezTo>
                    <a:cubicBezTo>
                      <a:pt x="556" y="2718"/>
                      <a:pt x="159" y="1497"/>
                      <a:pt x="540" y="736"/>
                    </a:cubicBezTo>
                    <a:cubicBezTo>
                      <a:pt x="667" y="482"/>
                      <a:pt x="894" y="286"/>
                      <a:pt x="1164" y="207"/>
                    </a:cubicBezTo>
                    <a:cubicBezTo>
                      <a:pt x="1292" y="165"/>
                      <a:pt x="1416" y="146"/>
                      <a:pt x="1537" y="146"/>
                    </a:cubicBezTo>
                    <a:cubicBezTo>
                      <a:pt x="2637" y="146"/>
                      <a:pt x="3406" y="1732"/>
                      <a:pt x="3416" y="1751"/>
                    </a:cubicBezTo>
                    <a:cubicBezTo>
                      <a:pt x="3430" y="1781"/>
                      <a:pt x="3455" y="1794"/>
                      <a:pt x="3480" y="1794"/>
                    </a:cubicBezTo>
                    <a:cubicBezTo>
                      <a:pt x="3528" y="1794"/>
                      <a:pt x="3576" y="1747"/>
                      <a:pt x="3548" y="1687"/>
                    </a:cubicBezTo>
                    <a:cubicBezTo>
                      <a:pt x="3368" y="1333"/>
                      <a:pt x="3146" y="1005"/>
                      <a:pt x="2882" y="709"/>
                    </a:cubicBezTo>
                    <a:cubicBezTo>
                      <a:pt x="2454" y="241"/>
                      <a:pt x="1998" y="1"/>
                      <a:pt x="1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6" name="Google Shape;4016;p58"/>
          <p:cNvGrpSpPr/>
          <p:nvPr/>
        </p:nvGrpSpPr>
        <p:grpSpPr>
          <a:xfrm>
            <a:off x="1286821" y="1642966"/>
            <a:ext cx="223202" cy="253961"/>
            <a:chOff x="1151521" y="1179691"/>
            <a:chExt cx="223202" cy="253961"/>
          </a:xfrm>
        </p:grpSpPr>
        <p:sp>
          <p:nvSpPr>
            <p:cNvPr id="4017" name="Google Shape;4017;p58"/>
            <p:cNvSpPr/>
            <p:nvPr/>
          </p:nvSpPr>
          <p:spPr>
            <a:xfrm>
              <a:off x="1151521" y="1179691"/>
              <a:ext cx="223202" cy="253961"/>
            </a:xfrm>
            <a:custGeom>
              <a:avLst/>
              <a:gdLst/>
              <a:ahLst/>
              <a:cxnLst/>
              <a:rect l="l" t="t" r="r" b="b"/>
              <a:pathLst>
                <a:path w="2264" h="2576" extrusionOk="0">
                  <a:moveTo>
                    <a:pt x="936" y="1"/>
                  </a:moveTo>
                  <a:lnTo>
                    <a:pt x="714" y="926"/>
                  </a:lnTo>
                  <a:lnTo>
                    <a:pt x="1" y="1301"/>
                  </a:lnTo>
                  <a:lnTo>
                    <a:pt x="788" y="1629"/>
                  </a:lnTo>
                  <a:lnTo>
                    <a:pt x="788" y="2576"/>
                  </a:lnTo>
                  <a:lnTo>
                    <a:pt x="1460" y="1962"/>
                  </a:lnTo>
                  <a:lnTo>
                    <a:pt x="2210" y="2179"/>
                  </a:lnTo>
                  <a:lnTo>
                    <a:pt x="1930" y="1370"/>
                  </a:lnTo>
                  <a:lnTo>
                    <a:pt x="2263" y="693"/>
                  </a:lnTo>
                  <a:lnTo>
                    <a:pt x="1444" y="7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8"/>
            <p:cNvSpPr/>
            <p:nvPr/>
          </p:nvSpPr>
          <p:spPr>
            <a:xfrm>
              <a:off x="1151817" y="1179691"/>
              <a:ext cx="222611" cy="253961"/>
            </a:xfrm>
            <a:custGeom>
              <a:avLst/>
              <a:gdLst/>
              <a:ahLst/>
              <a:cxnLst/>
              <a:rect l="l" t="t" r="r" b="b"/>
              <a:pathLst>
                <a:path w="2258" h="2576" extrusionOk="0">
                  <a:moveTo>
                    <a:pt x="931" y="1"/>
                  </a:moveTo>
                  <a:lnTo>
                    <a:pt x="714" y="926"/>
                  </a:lnTo>
                  <a:lnTo>
                    <a:pt x="0" y="1301"/>
                  </a:lnTo>
                  <a:lnTo>
                    <a:pt x="783" y="1629"/>
                  </a:lnTo>
                  <a:lnTo>
                    <a:pt x="783" y="2576"/>
                  </a:lnTo>
                  <a:lnTo>
                    <a:pt x="1459" y="1962"/>
                  </a:lnTo>
                  <a:lnTo>
                    <a:pt x="2205" y="2179"/>
                  </a:lnTo>
                  <a:lnTo>
                    <a:pt x="1925" y="1370"/>
                  </a:lnTo>
                  <a:lnTo>
                    <a:pt x="2258" y="693"/>
                  </a:lnTo>
                  <a:lnTo>
                    <a:pt x="2258" y="693"/>
                  </a:lnTo>
                  <a:lnTo>
                    <a:pt x="1438" y="74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9" name="Google Shape;4019;p58"/>
          <p:cNvGrpSpPr/>
          <p:nvPr/>
        </p:nvGrpSpPr>
        <p:grpSpPr>
          <a:xfrm>
            <a:off x="7159191" y="2048204"/>
            <a:ext cx="817500" cy="1039910"/>
            <a:chOff x="6655254" y="842750"/>
            <a:chExt cx="817500" cy="1039910"/>
          </a:xfrm>
        </p:grpSpPr>
        <p:sp>
          <p:nvSpPr>
            <p:cNvPr id="4020" name="Google Shape;4020;p58"/>
            <p:cNvSpPr/>
            <p:nvPr/>
          </p:nvSpPr>
          <p:spPr>
            <a:xfrm flipH="1">
              <a:off x="6983513" y="842750"/>
              <a:ext cx="336300" cy="252226"/>
            </a:xfrm>
            <a:custGeom>
              <a:avLst/>
              <a:gdLst/>
              <a:ahLst/>
              <a:cxnLst/>
              <a:rect l="l" t="t" r="r" b="b"/>
              <a:pathLst>
                <a:path w="3363" h="2821" extrusionOk="0">
                  <a:moveTo>
                    <a:pt x="2839" y="161"/>
                  </a:moveTo>
                  <a:cubicBezTo>
                    <a:pt x="2179" y="431"/>
                    <a:pt x="994" y="986"/>
                    <a:pt x="788" y="1081"/>
                  </a:cubicBezTo>
                  <a:cubicBezTo>
                    <a:pt x="555" y="981"/>
                    <a:pt x="244" y="817"/>
                    <a:pt x="175" y="700"/>
                  </a:cubicBezTo>
                  <a:cubicBezTo>
                    <a:pt x="222" y="679"/>
                    <a:pt x="275" y="658"/>
                    <a:pt x="328" y="642"/>
                  </a:cubicBezTo>
                  <a:cubicBezTo>
                    <a:pt x="852" y="468"/>
                    <a:pt x="2152" y="240"/>
                    <a:pt x="2834" y="161"/>
                  </a:cubicBezTo>
                  <a:close/>
                  <a:moveTo>
                    <a:pt x="3014" y="235"/>
                  </a:moveTo>
                  <a:cubicBezTo>
                    <a:pt x="2617" y="542"/>
                    <a:pt x="1777" y="1123"/>
                    <a:pt x="1211" y="1509"/>
                  </a:cubicBezTo>
                  <a:cubicBezTo>
                    <a:pt x="1190" y="1525"/>
                    <a:pt x="1179" y="1552"/>
                    <a:pt x="1179" y="1578"/>
                  </a:cubicBezTo>
                  <a:cubicBezTo>
                    <a:pt x="1195" y="1716"/>
                    <a:pt x="1211" y="1837"/>
                    <a:pt x="1227" y="1948"/>
                  </a:cubicBezTo>
                  <a:cubicBezTo>
                    <a:pt x="1093" y="2067"/>
                    <a:pt x="954" y="2175"/>
                    <a:pt x="888" y="2190"/>
                  </a:cubicBezTo>
                  <a:lnTo>
                    <a:pt x="888" y="2190"/>
                  </a:lnTo>
                  <a:cubicBezTo>
                    <a:pt x="857" y="2093"/>
                    <a:pt x="852" y="1614"/>
                    <a:pt x="862" y="1197"/>
                  </a:cubicBezTo>
                  <a:cubicBezTo>
                    <a:pt x="1116" y="1081"/>
                    <a:pt x="2416" y="478"/>
                    <a:pt x="3014" y="235"/>
                  </a:cubicBezTo>
                  <a:close/>
                  <a:moveTo>
                    <a:pt x="3114" y="325"/>
                  </a:moveTo>
                  <a:cubicBezTo>
                    <a:pt x="2771" y="944"/>
                    <a:pt x="1750" y="2472"/>
                    <a:pt x="1528" y="2672"/>
                  </a:cubicBezTo>
                  <a:cubicBezTo>
                    <a:pt x="1475" y="2583"/>
                    <a:pt x="1417" y="2297"/>
                    <a:pt x="1370" y="1975"/>
                  </a:cubicBezTo>
                  <a:cubicBezTo>
                    <a:pt x="1370" y="1959"/>
                    <a:pt x="1370" y="1948"/>
                    <a:pt x="1364" y="1932"/>
                  </a:cubicBezTo>
                  <a:cubicBezTo>
                    <a:pt x="1349" y="1827"/>
                    <a:pt x="1333" y="1710"/>
                    <a:pt x="1322" y="1599"/>
                  </a:cubicBezTo>
                  <a:cubicBezTo>
                    <a:pt x="2348" y="896"/>
                    <a:pt x="2861" y="526"/>
                    <a:pt x="3114" y="325"/>
                  </a:cubicBezTo>
                  <a:close/>
                  <a:moveTo>
                    <a:pt x="3191" y="1"/>
                  </a:moveTo>
                  <a:cubicBezTo>
                    <a:pt x="2669" y="1"/>
                    <a:pt x="846" y="325"/>
                    <a:pt x="281" y="515"/>
                  </a:cubicBezTo>
                  <a:cubicBezTo>
                    <a:pt x="138" y="563"/>
                    <a:pt x="0" y="616"/>
                    <a:pt x="32" y="716"/>
                  </a:cubicBezTo>
                  <a:cubicBezTo>
                    <a:pt x="85" y="912"/>
                    <a:pt x="555" y="1129"/>
                    <a:pt x="725" y="1197"/>
                  </a:cubicBezTo>
                  <a:cubicBezTo>
                    <a:pt x="709" y="1663"/>
                    <a:pt x="709" y="2218"/>
                    <a:pt x="788" y="2297"/>
                  </a:cubicBezTo>
                  <a:cubicBezTo>
                    <a:pt x="809" y="2318"/>
                    <a:pt x="841" y="2334"/>
                    <a:pt x="867" y="2334"/>
                  </a:cubicBezTo>
                  <a:cubicBezTo>
                    <a:pt x="889" y="2334"/>
                    <a:pt x="910" y="2329"/>
                    <a:pt x="926" y="2324"/>
                  </a:cubicBezTo>
                  <a:cubicBezTo>
                    <a:pt x="1042" y="2265"/>
                    <a:pt x="1153" y="2197"/>
                    <a:pt x="1248" y="2107"/>
                  </a:cubicBezTo>
                  <a:cubicBezTo>
                    <a:pt x="1359" y="2810"/>
                    <a:pt x="1470" y="2821"/>
                    <a:pt x="1512" y="2821"/>
                  </a:cubicBezTo>
                  <a:cubicBezTo>
                    <a:pt x="1523" y="2821"/>
                    <a:pt x="1534" y="2821"/>
                    <a:pt x="1544" y="2815"/>
                  </a:cubicBezTo>
                  <a:cubicBezTo>
                    <a:pt x="1782" y="2736"/>
                    <a:pt x="3241" y="452"/>
                    <a:pt x="3347" y="145"/>
                  </a:cubicBezTo>
                  <a:cubicBezTo>
                    <a:pt x="3363" y="114"/>
                    <a:pt x="3363" y="71"/>
                    <a:pt x="3347" y="40"/>
                  </a:cubicBezTo>
                  <a:cubicBezTo>
                    <a:pt x="3347" y="34"/>
                    <a:pt x="3342" y="29"/>
                    <a:pt x="3336" y="24"/>
                  </a:cubicBezTo>
                  <a:cubicBezTo>
                    <a:pt x="3331" y="24"/>
                    <a:pt x="3326" y="18"/>
                    <a:pt x="3321" y="13"/>
                  </a:cubicBezTo>
                  <a:lnTo>
                    <a:pt x="3315" y="13"/>
                  </a:lnTo>
                  <a:cubicBezTo>
                    <a:pt x="3310" y="13"/>
                    <a:pt x="3310" y="13"/>
                    <a:pt x="3305" y="8"/>
                  </a:cubicBezTo>
                  <a:lnTo>
                    <a:pt x="3294" y="8"/>
                  </a:lnTo>
                  <a:cubicBezTo>
                    <a:pt x="3270" y="3"/>
                    <a:pt x="3235" y="1"/>
                    <a:pt x="3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8"/>
            <p:cNvSpPr/>
            <p:nvPr/>
          </p:nvSpPr>
          <p:spPr>
            <a:xfrm>
              <a:off x="6655254" y="1065165"/>
              <a:ext cx="817500" cy="817495"/>
            </a:xfrm>
            <a:custGeom>
              <a:avLst/>
              <a:gdLst/>
              <a:ahLst/>
              <a:cxnLst/>
              <a:rect l="l" t="t" r="r" b="b"/>
              <a:pathLst>
                <a:path w="8175" h="8911" extrusionOk="0">
                  <a:moveTo>
                    <a:pt x="6855" y="0"/>
                  </a:moveTo>
                  <a:cubicBezTo>
                    <a:pt x="6784" y="0"/>
                    <a:pt x="6758" y="111"/>
                    <a:pt x="6831" y="140"/>
                  </a:cubicBezTo>
                  <a:cubicBezTo>
                    <a:pt x="6921" y="166"/>
                    <a:pt x="7006" y="203"/>
                    <a:pt x="7085" y="246"/>
                  </a:cubicBezTo>
                  <a:cubicBezTo>
                    <a:pt x="7096" y="246"/>
                    <a:pt x="7106" y="251"/>
                    <a:pt x="7117" y="251"/>
                  </a:cubicBezTo>
                  <a:lnTo>
                    <a:pt x="7117" y="240"/>
                  </a:lnTo>
                  <a:cubicBezTo>
                    <a:pt x="7120" y="241"/>
                    <a:pt x="7124" y="241"/>
                    <a:pt x="7127" y="241"/>
                  </a:cubicBezTo>
                  <a:cubicBezTo>
                    <a:pt x="7150" y="241"/>
                    <a:pt x="7171" y="227"/>
                    <a:pt x="7180" y="209"/>
                  </a:cubicBezTo>
                  <a:cubicBezTo>
                    <a:pt x="7202" y="177"/>
                    <a:pt x="7186" y="135"/>
                    <a:pt x="7149" y="113"/>
                  </a:cubicBezTo>
                  <a:cubicBezTo>
                    <a:pt x="7059" y="71"/>
                    <a:pt x="6969" y="34"/>
                    <a:pt x="6874" y="2"/>
                  </a:cubicBezTo>
                  <a:cubicBezTo>
                    <a:pt x="6867" y="1"/>
                    <a:pt x="6861" y="0"/>
                    <a:pt x="6855" y="0"/>
                  </a:cubicBezTo>
                  <a:close/>
                  <a:moveTo>
                    <a:pt x="7372" y="247"/>
                  </a:moveTo>
                  <a:cubicBezTo>
                    <a:pt x="7309" y="247"/>
                    <a:pt x="7266" y="333"/>
                    <a:pt x="7328" y="378"/>
                  </a:cubicBezTo>
                  <a:cubicBezTo>
                    <a:pt x="7408" y="425"/>
                    <a:pt x="7482" y="484"/>
                    <a:pt x="7551" y="542"/>
                  </a:cubicBezTo>
                  <a:cubicBezTo>
                    <a:pt x="7561" y="552"/>
                    <a:pt x="7582" y="558"/>
                    <a:pt x="7598" y="558"/>
                  </a:cubicBezTo>
                  <a:lnTo>
                    <a:pt x="7598" y="547"/>
                  </a:lnTo>
                  <a:cubicBezTo>
                    <a:pt x="7602" y="548"/>
                    <a:pt x="7606" y="549"/>
                    <a:pt x="7611" y="549"/>
                  </a:cubicBezTo>
                  <a:cubicBezTo>
                    <a:pt x="7624" y="549"/>
                    <a:pt x="7639" y="543"/>
                    <a:pt x="7651" y="531"/>
                  </a:cubicBezTo>
                  <a:cubicBezTo>
                    <a:pt x="7677" y="505"/>
                    <a:pt x="7672" y="457"/>
                    <a:pt x="7646" y="431"/>
                  </a:cubicBezTo>
                  <a:cubicBezTo>
                    <a:pt x="7566" y="367"/>
                    <a:pt x="7487" y="309"/>
                    <a:pt x="7408" y="256"/>
                  </a:cubicBezTo>
                  <a:cubicBezTo>
                    <a:pt x="7396" y="250"/>
                    <a:pt x="7383" y="247"/>
                    <a:pt x="7372" y="247"/>
                  </a:cubicBezTo>
                  <a:close/>
                  <a:moveTo>
                    <a:pt x="7802" y="622"/>
                  </a:moveTo>
                  <a:cubicBezTo>
                    <a:pt x="7751" y="622"/>
                    <a:pt x="7705" y="680"/>
                    <a:pt x="7741" y="732"/>
                  </a:cubicBezTo>
                  <a:cubicBezTo>
                    <a:pt x="7799" y="801"/>
                    <a:pt x="7852" y="880"/>
                    <a:pt x="7894" y="959"/>
                  </a:cubicBezTo>
                  <a:cubicBezTo>
                    <a:pt x="7905" y="981"/>
                    <a:pt x="7931" y="996"/>
                    <a:pt x="7958" y="996"/>
                  </a:cubicBezTo>
                  <a:lnTo>
                    <a:pt x="7958" y="986"/>
                  </a:lnTo>
                  <a:lnTo>
                    <a:pt x="7989" y="986"/>
                  </a:lnTo>
                  <a:cubicBezTo>
                    <a:pt x="8021" y="970"/>
                    <a:pt x="8037" y="922"/>
                    <a:pt x="8016" y="891"/>
                  </a:cubicBezTo>
                  <a:cubicBezTo>
                    <a:pt x="7968" y="801"/>
                    <a:pt x="7915" y="721"/>
                    <a:pt x="7852" y="642"/>
                  </a:cubicBezTo>
                  <a:cubicBezTo>
                    <a:pt x="7836" y="628"/>
                    <a:pt x="7819" y="622"/>
                    <a:pt x="7802" y="622"/>
                  </a:cubicBezTo>
                  <a:close/>
                  <a:moveTo>
                    <a:pt x="8062" y="1109"/>
                  </a:moveTo>
                  <a:cubicBezTo>
                    <a:pt x="8018" y="1109"/>
                    <a:pt x="7973" y="1148"/>
                    <a:pt x="7995" y="1208"/>
                  </a:cubicBezTo>
                  <a:cubicBezTo>
                    <a:pt x="8016" y="1292"/>
                    <a:pt x="8026" y="1382"/>
                    <a:pt x="8032" y="1472"/>
                  </a:cubicBezTo>
                  <a:cubicBezTo>
                    <a:pt x="8032" y="1509"/>
                    <a:pt x="8063" y="1541"/>
                    <a:pt x="8100" y="1541"/>
                  </a:cubicBezTo>
                  <a:cubicBezTo>
                    <a:pt x="8143" y="1541"/>
                    <a:pt x="8174" y="1509"/>
                    <a:pt x="8169" y="1467"/>
                  </a:cubicBezTo>
                  <a:cubicBezTo>
                    <a:pt x="8169" y="1366"/>
                    <a:pt x="8159" y="1266"/>
                    <a:pt x="8132" y="1171"/>
                  </a:cubicBezTo>
                  <a:cubicBezTo>
                    <a:pt x="8123" y="1128"/>
                    <a:pt x="8093" y="1109"/>
                    <a:pt x="8062" y="1109"/>
                  </a:cubicBezTo>
                  <a:close/>
                  <a:moveTo>
                    <a:pt x="8073" y="1681"/>
                  </a:moveTo>
                  <a:cubicBezTo>
                    <a:pt x="8042" y="1681"/>
                    <a:pt x="8014" y="1705"/>
                    <a:pt x="8005" y="1737"/>
                  </a:cubicBezTo>
                  <a:cubicBezTo>
                    <a:pt x="7989" y="1826"/>
                    <a:pt x="7968" y="1916"/>
                    <a:pt x="7936" y="2001"/>
                  </a:cubicBezTo>
                  <a:cubicBezTo>
                    <a:pt x="7921" y="2038"/>
                    <a:pt x="7942" y="2080"/>
                    <a:pt x="7979" y="2096"/>
                  </a:cubicBezTo>
                  <a:lnTo>
                    <a:pt x="8000" y="2096"/>
                  </a:lnTo>
                  <a:lnTo>
                    <a:pt x="8000" y="2091"/>
                  </a:lnTo>
                  <a:cubicBezTo>
                    <a:pt x="8032" y="2091"/>
                    <a:pt x="8058" y="2075"/>
                    <a:pt x="8069" y="2048"/>
                  </a:cubicBezTo>
                  <a:cubicBezTo>
                    <a:pt x="8100" y="1959"/>
                    <a:pt x="8127" y="1863"/>
                    <a:pt x="8148" y="1763"/>
                  </a:cubicBezTo>
                  <a:cubicBezTo>
                    <a:pt x="8153" y="1726"/>
                    <a:pt x="8127" y="1689"/>
                    <a:pt x="8090" y="1684"/>
                  </a:cubicBezTo>
                  <a:cubicBezTo>
                    <a:pt x="8084" y="1682"/>
                    <a:pt x="8079" y="1681"/>
                    <a:pt x="8073" y="1681"/>
                  </a:cubicBezTo>
                  <a:close/>
                  <a:moveTo>
                    <a:pt x="5732" y="2363"/>
                  </a:moveTo>
                  <a:cubicBezTo>
                    <a:pt x="5725" y="2363"/>
                    <a:pt x="5718" y="2364"/>
                    <a:pt x="5711" y="2366"/>
                  </a:cubicBezTo>
                  <a:cubicBezTo>
                    <a:pt x="5610" y="2387"/>
                    <a:pt x="5510" y="2424"/>
                    <a:pt x="5425" y="2477"/>
                  </a:cubicBezTo>
                  <a:cubicBezTo>
                    <a:pt x="5388" y="2498"/>
                    <a:pt x="5378" y="2540"/>
                    <a:pt x="5399" y="2577"/>
                  </a:cubicBezTo>
                  <a:cubicBezTo>
                    <a:pt x="5409" y="2598"/>
                    <a:pt x="5436" y="2609"/>
                    <a:pt x="5462" y="2609"/>
                  </a:cubicBezTo>
                  <a:lnTo>
                    <a:pt x="5457" y="2604"/>
                  </a:lnTo>
                  <a:lnTo>
                    <a:pt x="5499" y="2604"/>
                  </a:lnTo>
                  <a:cubicBezTo>
                    <a:pt x="5573" y="2556"/>
                    <a:pt x="5652" y="2524"/>
                    <a:pt x="5737" y="2503"/>
                  </a:cubicBezTo>
                  <a:cubicBezTo>
                    <a:pt x="5830" y="2493"/>
                    <a:pt x="5810" y="2363"/>
                    <a:pt x="5732" y="2363"/>
                  </a:cubicBezTo>
                  <a:close/>
                  <a:moveTo>
                    <a:pt x="7888" y="2216"/>
                  </a:moveTo>
                  <a:cubicBezTo>
                    <a:pt x="7864" y="2216"/>
                    <a:pt x="7841" y="2227"/>
                    <a:pt x="7825" y="2255"/>
                  </a:cubicBezTo>
                  <a:cubicBezTo>
                    <a:pt x="7804" y="2297"/>
                    <a:pt x="7783" y="2334"/>
                    <a:pt x="7762" y="2376"/>
                  </a:cubicBezTo>
                  <a:cubicBezTo>
                    <a:pt x="7736" y="2419"/>
                    <a:pt x="7714" y="2456"/>
                    <a:pt x="7688" y="2498"/>
                  </a:cubicBezTo>
                  <a:cubicBezTo>
                    <a:pt x="7667" y="2530"/>
                    <a:pt x="7677" y="2572"/>
                    <a:pt x="7709" y="2593"/>
                  </a:cubicBezTo>
                  <a:cubicBezTo>
                    <a:pt x="7720" y="2604"/>
                    <a:pt x="7736" y="2609"/>
                    <a:pt x="7746" y="2609"/>
                  </a:cubicBezTo>
                  <a:lnTo>
                    <a:pt x="7746" y="2598"/>
                  </a:lnTo>
                  <a:cubicBezTo>
                    <a:pt x="7751" y="2599"/>
                    <a:pt x="7755" y="2600"/>
                    <a:pt x="7760" y="2600"/>
                  </a:cubicBezTo>
                  <a:cubicBezTo>
                    <a:pt x="7780" y="2600"/>
                    <a:pt x="7797" y="2590"/>
                    <a:pt x="7810" y="2577"/>
                  </a:cubicBezTo>
                  <a:cubicBezTo>
                    <a:pt x="7836" y="2535"/>
                    <a:pt x="7862" y="2493"/>
                    <a:pt x="7889" y="2445"/>
                  </a:cubicBezTo>
                  <a:cubicBezTo>
                    <a:pt x="7910" y="2403"/>
                    <a:pt x="7936" y="2366"/>
                    <a:pt x="7952" y="2323"/>
                  </a:cubicBezTo>
                  <a:cubicBezTo>
                    <a:pt x="7985" y="2266"/>
                    <a:pt x="7937" y="2216"/>
                    <a:pt x="7888" y="2216"/>
                  </a:cubicBezTo>
                  <a:close/>
                  <a:moveTo>
                    <a:pt x="6004" y="2363"/>
                  </a:moveTo>
                  <a:cubicBezTo>
                    <a:pt x="5970" y="2363"/>
                    <a:pt x="5942" y="2387"/>
                    <a:pt x="5938" y="2419"/>
                  </a:cubicBezTo>
                  <a:cubicBezTo>
                    <a:pt x="5927" y="2456"/>
                    <a:pt x="5954" y="2493"/>
                    <a:pt x="5991" y="2503"/>
                  </a:cubicBezTo>
                  <a:cubicBezTo>
                    <a:pt x="6075" y="2519"/>
                    <a:pt x="6160" y="2556"/>
                    <a:pt x="6229" y="2598"/>
                  </a:cubicBezTo>
                  <a:cubicBezTo>
                    <a:pt x="6239" y="2609"/>
                    <a:pt x="6255" y="2609"/>
                    <a:pt x="6266" y="2609"/>
                  </a:cubicBezTo>
                  <a:lnTo>
                    <a:pt x="6266" y="2614"/>
                  </a:lnTo>
                  <a:cubicBezTo>
                    <a:pt x="6340" y="2614"/>
                    <a:pt x="6366" y="2519"/>
                    <a:pt x="6308" y="2482"/>
                  </a:cubicBezTo>
                  <a:cubicBezTo>
                    <a:pt x="6218" y="2424"/>
                    <a:pt x="6123" y="2382"/>
                    <a:pt x="6023" y="2366"/>
                  </a:cubicBezTo>
                  <a:cubicBezTo>
                    <a:pt x="6016" y="2364"/>
                    <a:pt x="6010" y="2363"/>
                    <a:pt x="6004" y="2363"/>
                  </a:cubicBezTo>
                  <a:close/>
                  <a:moveTo>
                    <a:pt x="6482" y="2655"/>
                  </a:moveTo>
                  <a:cubicBezTo>
                    <a:pt x="6466" y="2655"/>
                    <a:pt x="6449" y="2660"/>
                    <a:pt x="6435" y="2672"/>
                  </a:cubicBezTo>
                  <a:cubicBezTo>
                    <a:pt x="6409" y="2699"/>
                    <a:pt x="6403" y="2741"/>
                    <a:pt x="6430" y="2773"/>
                  </a:cubicBezTo>
                  <a:cubicBezTo>
                    <a:pt x="6488" y="2842"/>
                    <a:pt x="6541" y="2916"/>
                    <a:pt x="6583" y="2995"/>
                  </a:cubicBezTo>
                  <a:cubicBezTo>
                    <a:pt x="6599" y="3016"/>
                    <a:pt x="6620" y="3027"/>
                    <a:pt x="6646" y="3032"/>
                  </a:cubicBezTo>
                  <a:lnTo>
                    <a:pt x="6646" y="3021"/>
                  </a:lnTo>
                  <a:lnTo>
                    <a:pt x="6683" y="3021"/>
                  </a:lnTo>
                  <a:cubicBezTo>
                    <a:pt x="6715" y="3000"/>
                    <a:pt x="6731" y="2958"/>
                    <a:pt x="6710" y="2921"/>
                  </a:cubicBezTo>
                  <a:cubicBezTo>
                    <a:pt x="6662" y="2836"/>
                    <a:pt x="6604" y="2752"/>
                    <a:pt x="6535" y="2678"/>
                  </a:cubicBezTo>
                  <a:cubicBezTo>
                    <a:pt x="6521" y="2663"/>
                    <a:pt x="6502" y="2655"/>
                    <a:pt x="6482" y="2655"/>
                  </a:cubicBezTo>
                  <a:close/>
                  <a:moveTo>
                    <a:pt x="7575" y="2688"/>
                  </a:moveTo>
                  <a:cubicBezTo>
                    <a:pt x="7557" y="2688"/>
                    <a:pt x="7539" y="2696"/>
                    <a:pt x="7524" y="2715"/>
                  </a:cubicBezTo>
                  <a:cubicBezTo>
                    <a:pt x="7461" y="2783"/>
                    <a:pt x="7397" y="2847"/>
                    <a:pt x="7328" y="2910"/>
                  </a:cubicBezTo>
                  <a:cubicBezTo>
                    <a:pt x="7297" y="2931"/>
                    <a:pt x="7297" y="2979"/>
                    <a:pt x="7318" y="3011"/>
                  </a:cubicBezTo>
                  <a:cubicBezTo>
                    <a:pt x="7334" y="3027"/>
                    <a:pt x="7355" y="3032"/>
                    <a:pt x="7376" y="3032"/>
                  </a:cubicBezTo>
                  <a:lnTo>
                    <a:pt x="7376" y="3027"/>
                  </a:lnTo>
                  <a:cubicBezTo>
                    <a:pt x="7392" y="3027"/>
                    <a:pt x="7408" y="3027"/>
                    <a:pt x="7418" y="3016"/>
                  </a:cubicBezTo>
                  <a:cubicBezTo>
                    <a:pt x="7498" y="2953"/>
                    <a:pt x="7566" y="2884"/>
                    <a:pt x="7630" y="2810"/>
                  </a:cubicBezTo>
                  <a:cubicBezTo>
                    <a:pt x="7677" y="2755"/>
                    <a:pt x="7628" y="2688"/>
                    <a:pt x="7575" y="2688"/>
                  </a:cubicBezTo>
                  <a:close/>
                  <a:moveTo>
                    <a:pt x="5368" y="2708"/>
                  </a:moveTo>
                  <a:cubicBezTo>
                    <a:pt x="5319" y="2708"/>
                    <a:pt x="5260" y="2750"/>
                    <a:pt x="5288" y="2799"/>
                  </a:cubicBezTo>
                  <a:cubicBezTo>
                    <a:pt x="5330" y="2894"/>
                    <a:pt x="5399" y="2984"/>
                    <a:pt x="5483" y="3048"/>
                  </a:cubicBezTo>
                  <a:cubicBezTo>
                    <a:pt x="5499" y="3058"/>
                    <a:pt x="5515" y="3064"/>
                    <a:pt x="5531" y="3064"/>
                  </a:cubicBezTo>
                  <a:lnTo>
                    <a:pt x="5531" y="3058"/>
                  </a:lnTo>
                  <a:cubicBezTo>
                    <a:pt x="5552" y="3058"/>
                    <a:pt x="5568" y="3053"/>
                    <a:pt x="5584" y="3037"/>
                  </a:cubicBezTo>
                  <a:cubicBezTo>
                    <a:pt x="5605" y="3011"/>
                    <a:pt x="5605" y="2963"/>
                    <a:pt x="5573" y="2937"/>
                  </a:cubicBezTo>
                  <a:cubicBezTo>
                    <a:pt x="5504" y="2889"/>
                    <a:pt x="5452" y="2826"/>
                    <a:pt x="5420" y="2746"/>
                  </a:cubicBezTo>
                  <a:cubicBezTo>
                    <a:pt x="5414" y="2719"/>
                    <a:pt x="5393" y="2708"/>
                    <a:pt x="5368" y="2708"/>
                  </a:cubicBezTo>
                  <a:close/>
                  <a:moveTo>
                    <a:pt x="5773" y="3078"/>
                  </a:moveTo>
                  <a:cubicBezTo>
                    <a:pt x="5748" y="3078"/>
                    <a:pt x="5721" y="3093"/>
                    <a:pt x="5705" y="3116"/>
                  </a:cubicBezTo>
                  <a:cubicBezTo>
                    <a:pt x="5690" y="3153"/>
                    <a:pt x="5705" y="3196"/>
                    <a:pt x="5737" y="3212"/>
                  </a:cubicBezTo>
                  <a:cubicBezTo>
                    <a:pt x="5827" y="3259"/>
                    <a:pt x="5922" y="3291"/>
                    <a:pt x="6017" y="3317"/>
                  </a:cubicBezTo>
                  <a:cubicBezTo>
                    <a:pt x="6020" y="3320"/>
                    <a:pt x="6024" y="3321"/>
                    <a:pt x="6028" y="3321"/>
                  </a:cubicBezTo>
                  <a:cubicBezTo>
                    <a:pt x="6032" y="3321"/>
                    <a:pt x="6036" y="3320"/>
                    <a:pt x="6038" y="3317"/>
                  </a:cubicBezTo>
                  <a:lnTo>
                    <a:pt x="6038" y="3312"/>
                  </a:lnTo>
                  <a:cubicBezTo>
                    <a:pt x="6065" y="3312"/>
                    <a:pt x="6091" y="3296"/>
                    <a:pt x="6107" y="3270"/>
                  </a:cubicBezTo>
                  <a:cubicBezTo>
                    <a:pt x="6118" y="3233"/>
                    <a:pt x="6091" y="3190"/>
                    <a:pt x="6054" y="3180"/>
                  </a:cubicBezTo>
                  <a:cubicBezTo>
                    <a:pt x="5970" y="3159"/>
                    <a:pt x="5885" y="3127"/>
                    <a:pt x="5801" y="3085"/>
                  </a:cubicBezTo>
                  <a:cubicBezTo>
                    <a:pt x="5792" y="3080"/>
                    <a:pt x="5783" y="3078"/>
                    <a:pt x="5773" y="3078"/>
                  </a:cubicBezTo>
                  <a:close/>
                  <a:moveTo>
                    <a:pt x="6611" y="3226"/>
                  </a:moveTo>
                  <a:cubicBezTo>
                    <a:pt x="6606" y="3226"/>
                    <a:pt x="6600" y="3226"/>
                    <a:pt x="6594" y="3227"/>
                  </a:cubicBezTo>
                  <a:cubicBezTo>
                    <a:pt x="6549" y="3233"/>
                    <a:pt x="6504" y="3235"/>
                    <a:pt x="6459" y="3235"/>
                  </a:cubicBezTo>
                  <a:cubicBezTo>
                    <a:pt x="6414" y="3235"/>
                    <a:pt x="6369" y="3233"/>
                    <a:pt x="6324" y="3227"/>
                  </a:cubicBezTo>
                  <a:cubicBezTo>
                    <a:pt x="6322" y="3227"/>
                    <a:pt x="6320" y="3227"/>
                    <a:pt x="6319" y="3227"/>
                  </a:cubicBezTo>
                  <a:cubicBezTo>
                    <a:pt x="6228" y="3227"/>
                    <a:pt x="6220" y="3360"/>
                    <a:pt x="6308" y="3370"/>
                  </a:cubicBezTo>
                  <a:cubicBezTo>
                    <a:pt x="6356" y="3376"/>
                    <a:pt x="6403" y="3376"/>
                    <a:pt x="6451" y="3376"/>
                  </a:cubicBezTo>
                  <a:lnTo>
                    <a:pt x="6451" y="3370"/>
                  </a:lnTo>
                  <a:lnTo>
                    <a:pt x="6609" y="3370"/>
                  </a:lnTo>
                  <a:cubicBezTo>
                    <a:pt x="6704" y="3365"/>
                    <a:pt x="6696" y="3226"/>
                    <a:pt x="6611" y="3226"/>
                  </a:cubicBezTo>
                  <a:close/>
                  <a:moveTo>
                    <a:pt x="7142" y="3054"/>
                  </a:moveTo>
                  <a:cubicBezTo>
                    <a:pt x="7131" y="3054"/>
                    <a:pt x="7119" y="3057"/>
                    <a:pt x="7106" y="3064"/>
                  </a:cubicBezTo>
                  <a:cubicBezTo>
                    <a:pt x="7027" y="3106"/>
                    <a:pt x="6948" y="3143"/>
                    <a:pt x="6858" y="3169"/>
                  </a:cubicBezTo>
                  <a:cubicBezTo>
                    <a:pt x="6847" y="3175"/>
                    <a:pt x="6837" y="3180"/>
                    <a:pt x="6831" y="3190"/>
                  </a:cubicBezTo>
                  <a:cubicBezTo>
                    <a:pt x="6816" y="3164"/>
                    <a:pt x="6792" y="3152"/>
                    <a:pt x="6769" y="3152"/>
                  </a:cubicBezTo>
                  <a:cubicBezTo>
                    <a:pt x="6726" y="3152"/>
                    <a:pt x="6686" y="3189"/>
                    <a:pt x="6699" y="3243"/>
                  </a:cubicBezTo>
                  <a:cubicBezTo>
                    <a:pt x="6731" y="3328"/>
                    <a:pt x="6752" y="3418"/>
                    <a:pt x="6773" y="3508"/>
                  </a:cubicBezTo>
                  <a:cubicBezTo>
                    <a:pt x="6779" y="3539"/>
                    <a:pt x="6805" y="3561"/>
                    <a:pt x="6837" y="3566"/>
                  </a:cubicBezTo>
                  <a:lnTo>
                    <a:pt x="6853" y="3561"/>
                  </a:lnTo>
                  <a:cubicBezTo>
                    <a:pt x="6890" y="3555"/>
                    <a:pt x="6916" y="3518"/>
                    <a:pt x="6911" y="3476"/>
                  </a:cubicBezTo>
                  <a:cubicBezTo>
                    <a:pt x="6900" y="3418"/>
                    <a:pt x="6884" y="3365"/>
                    <a:pt x="6869" y="3307"/>
                  </a:cubicBezTo>
                  <a:lnTo>
                    <a:pt x="6869" y="3307"/>
                  </a:lnTo>
                  <a:cubicBezTo>
                    <a:pt x="6874" y="3309"/>
                    <a:pt x="6880" y="3311"/>
                    <a:pt x="6887" y="3311"/>
                  </a:cubicBezTo>
                  <a:cubicBezTo>
                    <a:pt x="6894" y="3311"/>
                    <a:pt x="6900" y="3309"/>
                    <a:pt x="6906" y="3307"/>
                  </a:cubicBezTo>
                  <a:cubicBezTo>
                    <a:pt x="7001" y="3275"/>
                    <a:pt x="7091" y="3238"/>
                    <a:pt x="7175" y="3190"/>
                  </a:cubicBezTo>
                  <a:cubicBezTo>
                    <a:pt x="7243" y="3145"/>
                    <a:pt x="7207" y="3054"/>
                    <a:pt x="7142" y="3054"/>
                  </a:cubicBezTo>
                  <a:close/>
                  <a:moveTo>
                    <a:pt x="6875" y="3697"/>
                  </a:moveTo>
                  <a:cubicBezTo>
                    <a:pt x="6836" y="3697"/>
                    <a:pt x="6797" y="3725"/>
                    <a:pt x="6805" y="3777"/>
                  </a:cubicBezTo>
                  <a:cubicBezTo>
                    <a:pt x="6810" y="3825"/>
                    <a:pt x="6810" y="3878"/>
                    <a:pt x="6810" y="3925"/>
                  </a:cubicBezTo>
                  <a:cubicBezTo>
                    <a:pt x="6810" y="3968"/>
                    <a:pt x="6805" y="4010"/>
                    <a:pt x="6805" y="4058"/>
                  </a:cubicBezTo>
                  <a:cubicBezTo>
                    <a:pt x="6800" y="4095"/>
                    <a:pt x="6831" y="4126"/>
                    <a:pt x="6869" y="4132"/>
                  </a:cubicBezTo>
                  <a:lnTo>
                    <a:pt x="6874" y="4132"/>
                  </a:lnTo>
                  <a:lnTo>
                    <a:pt x="6874" y="4121"/>
                  </a:lnTo>
                  <a:cubicBezTo>
                    <a:pt x="6911" y="4121"/>
                    <a:pt x="6943" y="4100"/>
                    <a:pt x="6948" y="4063"/>
                  </a:cubicBezTo>
                  <a:cubicBezTo>
                    <a:pt x="6953" y="4015"/>
                    <a:pt x="6953" y="3973"/>
                    <a:pt x="6953" y="3925"/>
                  </a:cubicBezTo>
                  <a:cubicBezTo>
                    <a:pt x="6953" y="3872"/>
                    <a:pt x="6948" y="3820"/>
                    <a:pt x="6948" y="3772"/>
                  </a:cubicBezTo>
                  <a:cubicBezTo>
                    <a:pt x="6948" y="3721"/>
                    <a:pt x="6911" y="3697"/>
                    <a:pt x="6875" y="3697"/>
                  </a:cubicBezTo>
                  <a:close/>
                  <a:moveTo>
                    <a:pt x="6841" y="4271"/>
                  </a:moveTo>
                  <a:cubicBezTo>
                    <a:pt x="6809" y="4271"/>
                    <a:pt x="6778" y="4291"/>
                    <a:pt x="6773" y="4332"/>
                  </a:cubicBezTo>
                  <a:cubicBezTo>
                    <a:pt x="6757" y="4422"/>
                    <a:pt x="6736" y="4512"/>
                    <a:pt x="6710" y="4602"/>
                  </a:cubicBezTo>
                  <a:cubicBezTo>
                    <a:pt x="6699" y="4639"/>
                    <a:pt x="6726" y="4681"/>
                    <a:pt x="6763" y="4692"/>
                  </a:cubicBezTo>
                  <a:lnTo>
                    <a:pt x="6779" y="4692"/>
                  </a:lnTo>
                  <a:lnTo>
                    <a:pt x="6784" y="4681"/>
                  </a:lnTo>
                  <a:cubicBezTo>
                    <a:pt x="6810" y="4681"/>
                    <a:pt x="6837" y="4666"/>
                    <a:pt x="6847" y="4644"/>
                  </a:cubicBezTo>
                  <a:cubicBezTo>
                    <a:pt x="6874" y="4549"/>
                    <a:pt x="6895" y="4454"/>
                    <a:pt x="6911" y="4359"/>
                  </a:cubicBezTo>
                  <a:cubicBezTo>
                    <a:pt x="6923" y="4303"/>
                    <a:pt x="6881" y="4271"/>
                    <a:pt x="6841" y="4271"/>
                  </a:cubicBezTo>
                  <a:close/>
                  <a:moveTo>
                    <a:pt x="6686" y="4823"/>
                  </a:moveTo>
                  <a:cubicBezTo>
                    <a:pt x="6662" y="4823"/>
                    <a:pt x="6639" y="4835"/>
                    <a:pt x="6625" y="4861"/>
                  </a:cubicBezTo>
                  <a:cubicBezTo>
                    <a:pt x="6594" y="4946"/>
                    <a:pt x="6557" y="5036"/>
                    <a:pt x="6514" y="5115"/>
                  </a:cubicBezTo>
                  <a:cubicBezTo>
                    <a:pt x="6493" y="5152"/>
                    <a:pt x="6509" y="5194"/>
                    <a:pt x="6546" y="5210"/>
                  </a:cubicBezTo>
                  <a:cubicBezTo>
                    <a:pt x="6557" y="5215"/>
                    <a:pt x="6567" y="5221"/>
                    <a:pt x="6578" y="5221"/>
                  </a:cubicBezTo>
                  <a:lnTo>
                    <a:pt x="6578" y="5215"/>
                  </a:lnTo>
                  <a:cubicBezTo>
                    <a:pt x="6604" y="5215"/>
                    <a:pt x="6625" y="5200"/>
                    <a:pt x="6641" y="5178"/>
                  </a:cubicBezTo>
                  <a:cubicBezTo>
                    <a:pt x="6683" y="5094"/>
                    <a:pt x="6720" y="5004"/>
                    <a:pt x="6757" y="4914"/>
                  </a:cubicBezTo>
                  <a:cubicBezTo>
                    <a:pt x="6771" y="4860"/>
                    <a:pt x="6728" y="4823"/>
                    <a:pt x="6686" y="4823"/>
                  </a:cubicBezTo>
                  <a:close/>
                  <a:moveTo>
                    <a:pt x="3088" y="5204"/>
                  </a:moveTo>
                  <a:cubicBezTo>
                    <a:pt x="3051" y="5204"/>
                    <a:pt x="3019" y="5230"/>
                    <a:pt x="3014" y="5268"/>
                  </a:cubicBezTo>
                  <a:cubicBezTo>
                    <a:pt x="3009" y="5305"/>
                    <a:pt x="3041" y="5342"/>
                    <a:pt x="3078" y="5348"/>
                  </a:cubicBezTo>
                  <a:cubicBezTo>
                    <a:pt x="3162" y="5358"/>
                    <a:pt x="3236" y="5390"/>
                    <a:pt x="3305" y="5443"/>
                  </a:cubicBezTo>
                  <a:cubicBezTo>
                    <a:pt x="3316" y="5448"/>
                    <a:pt x="3332" y="5453"/>
                    <a:pt x="3347" y="5453"/>
                  </a:cubicBezTo>
                  <a:cubicBezTo>
                    <a:pt x="3416" y="5453"/>
                    <a:pt x="3443" y="5369"/>
                    <a:pt x="3390" y="5326"/>
                  </a:cubicBezTo>
                  <a:cubicBezTo>
                    <a:pt x="3305" y="5263"/>
                    <a:pt x="3205" y="5221"/>
                    <a:pt x="3099" y="5205"/>
                  </a:cubicBezTo>
                  <a:cubicBezTo>
                    <a:pt x="3095" y="5204"/>
                    <a:pt x="3092" y="5204"/>
                    <a:pt x="3088" y="5204"/>
                  </a:cubicBezTo>
                  <a:close/>
                  <a:moveTo>
                    <a:pt x="2816" y="5256"/>
                  </a:moveTo>
                  <a:cubicBezTo>
                    <a:pt x="2802" y="5256"/>
                    <a:pt x="2786" y="5260"/>
                    <a:pt x="2771" y="5268"/>
                  </a:cubicBezTo>
                  <a:cubicBezTo>
                    <a:pt x="2708" y="5316"/>
                    <a:pt x="2671" y="5390"/>
                    <a:pt x="2671" y="5474"/>
                  </a:cubicBezTo>
                  <a:cubicBezTo>
                    <a:pt x="2671" y="5517"/>
                    <a:pt x="2681" y="5564"/>
                    <a:pt x="2697" y="5607"/>
                  </a:cubicBezTo>
                  <a:cubicBezTo>
                    <a:pt x="2702" y="5633"/>
                    <a:pt x="2729" y="5654"/>
                    <a:pt x="2761" y="5654"/>
                  </a:cubicBezTo>
                  <a:lnTo>
                    <a:pt x="2787" y="5654"/>
                  </a:lnTo>
                  <a:cubicBezTo>
                    <a:pt x="2824" y="5638"/>
                    <a:pt x="2845" y="5601"/>
                    <a:pt x="2829" y="5564"/>
                  </a:cubicBezTo>
                  <a:cubicBezTo>
                    <a:pt x="2819" y="5533"/>
                    <a:pt x="2813" y="5501"/>
                    <a:pt x="2813" y="5474"/>
                  </a:cubicBezTo>
                  <a:cubicBezTo>
                    <a:pt x="2808" y="5437"/>
                    <a:pt x="2824" y="5406"/>
                    <a:pt x="2856" y="5385"/>
                  </a:cubicBezTo>
                  <a:cubicBezTo>
                    <a:pt x="2887" y="5363"/>
                    <a:pt x="2893" y="5316"/>
                    <a:pt x="2872" y="5284"/>
                  </a:cubicBezTo>
                  <a:cubicBezTo>
                    <a:pt x="2859" y="5265"/>
                    <a:pt x="2839" y="5256"/>
                    <a:pt x="2816" y="5256"/>
                  </a:cubicBezTo>
                  <a:close/>
                  <a:moveTo>
                    <a:pt x="6439" y="5318"/>
                  </a:moveTo>
                  <a:cubicBezTo>
                    <a:pt x="6415" y="5318"/>
                    <a:pt x="6392" y="5330"/>
                    <a:pt x="6377" y="5358"/>
                  </a:cubicBezTo>
                  <a:cubicBezTo>
                    <a:pt x="6329" y="5437"/>
                    <a:pt x="6276" y="5517"/>
                    <a:pt x="6223" y="5591"/>
                  </a:cubicBezTo>
                  <a:cubicBezTo>
                    <a:pt x="6202" y="5622"/>
                    <a:pt x="6208" y="5665"/>
                    <a:pt x="6239" y="5691"/>
                  </a:cubicBezTo>
                  <a:cubicBezTo>
                    <a:pt x="6250" y="5696"/>
                    <a:pt x="6266" y="5702"/>
                    <a:pt x="6282" y="5702"/>
                  </a:cubicBezTo>
                  <a:cubicBezTo>
                    <a:pt x="6303" y="5702"/>
                    <a:pt x="6324" y="5691"/>
                    <a:pt x="6340" y="5675"/>
                  </a:cubicBezTo>
                  <a:cubicBezTo>
                    <a:pt x="6398" y="5596"/>
                    <a:pt x="6451" y="5517"/>
                    <a:pt x="6498" y="5432"/>
                  </a:cubicBezTo>
                  <a:cubicBezTo>
                    <a:pt x="6542" y="5374"/>
                    <a:pt x="6491" y="5318"/>
                    <a:pt x="6439" y="5318"/>
                  </a:cubicBezTo>
                  <a:close/>
                  <a:moveTo>
                    <a:pt x="3551" y="5515"/>
                  </a:moveTo>
                  <a:cubicBezTo>
                    <a:pt x="3499" y="5515"/>
                    <a:pt x="3451" y="5573"/>
                    <a:pt x="3490" y="5628"/>
                  </a:cubicBezTo>
                  <a:cubicBezTo>
                    <a:pt x="3543" y="5696"/>
                    <a:pt x="3591" y="5776"/>
                    <a:pt x="3628" y="5855"/>
                  </a:cubicBezTo>
                  <a:cubicBezTo>
                    <a:pt x="3638" y="5882"/>
                    <a:pt x="3665" y="5897"/>
                    <a:pt x="3696" y="5897"/>
                  </a:cubicBezTo>
                  <a:cubicBezTo>
                    <a:pt x="3707" y="5897"/>
                    <a:pt x="3712" y="5892"/>
                    <a:pt x="3723" y="5892"/>
                  </a:cubicBezTo>
                  <a:cubicBezTo>
                    <a:pt x="3760" y="5871"/>
                    <a:pt x="3776" y="5829"/>
                    <a:pt x="3754" y="5797"/>
                  </a:cubicBezTo>
                  <a:cubicBezTo>
                    <a:pt x="3712" y="5707"/>
                    <a:pt x="3659" y="5622"/>
                    <a:pt x="3601" y="5538"/>
                  </a:cubicBezTo>
                  <a:cubicBezTo>
                    <a:pt x="3586" y="5522"/>
                    <a:pt x="3568" y="5515"/>
                    <a:pt x="3551" y="5515"/>
                  </a:cubicBezTo>
                  <a:close/>
                  <a:moveTo>
                    <a:pt x="2906" y="5758"/>
                  </a:moveTo>
                  <a:cubicBezTo>
                    <a:pt x="2853" y="5758"/>
                    <a:pt x="2803" y="5817"/>
                    <a:pt x="2845" y="5871"/>
                  </a:cubicBezTo>
                  <a:cubicBezTo>
                    <a:pt x="2903" y="5950"/>
                    <a:pt x="2972" y="6024"/>
                    <a:pt x="3046" y="6093"/>
                  </a:cubicBezTo>
                  <a:cubicBezTo>
                    <a:pt x="3057" y="6104"/>
                    <a:pt x="3072" y="6109"/>
                    <a:pt x="3094" y="6109"/>
                  </a:cubicBezTo>
                  <a:cubicBezTo>
                    <a:pt x="3157" y="6109"/>
                    <a:pt x="3189" y="6030"/>
                    <a:pt x="3141" y="5987"/>
                  </a:cubicBezTo>
                  <a:cubicBezTo>
                    <a:pt x="3078" y="5924"/>
                    <a:pt x="3014" y="5855"/>
                    <a:pt x="2961" y="5786"/>
                  </a:cubicBezTo>
                  <a:cubicBezTo>
                    <a:pt x="2946" y="5766"/>
                    <a:pt x="2925" y="5758"/>
                    <a:pt x="2906" y="5758"/>
                  </a:cubicBezTo>
                  <a:close/>
                  <a:moveTo>
                    <a:pt x="6107" y="5783"/>
                  </a:moveTo>
                  <a:cubicBezTo>
                    <a:pt x="6087" y="5783"/>
                    <a:pt x="6066" y="5792"/>
                    <a:pt x="6049" y="5813"/>
                  </a:cubicBezTo>
                  <a:lnTo>
                    <a:pt x="6012" y="5855"/>
                  </a:lnTo>
                  <a:cubicBezTo>
                    <a:pt x="5964" y="5913"/>
                    <a:pt x="5912" y="5966"/>
                    <a:pt x="5864" y="6014"/>
                  </a:cubicBezTo>
                  <a:cubicBezTo>
                    <a:pt x="5832" y="6040"/>
                    <a:pt x="5832" y="6088"/>
                    <a:pt x="5864" y="6114"/>
                  </a:cubicBezTo>
                  <a:cubicBezTo>
                    <a:pt x="5875" y="6130"/>
                    <a:pt x="5896" y="6135"/>
                    <a:pt x="5912" y="6135"/>
                  </a:cubicBezTo>
                  <a:cubicBezTo>
                    <a:pt x="5933" y="6135"/>
                    <a:pt x="5949" y="6130"/>
                    <a:pt x="5959" y="6119"/>
                  </a:cubicBezTo>
                  <a:cubicBezTo>
                    <a:pt x="6017" y="6061"/>
                    <a:pt x="6070" y="6008"/>
                    <a:pt x="6123" y="5945"/>
                  </a:cubicBezTo>
                  <a:lnTo>
                    <a:pt x="6160" y="5903"/>
                  </a:lnTo>
                  <a:cubicBezTo>
                    <a:pt x="6210" y="5848"/>
                    <a:pt x="6161" y="5783"/>
                    <a:pt x="6107" y="5783"/>
                  </a:cubicBezTo>
                  <a:close/>
                  <a:moveTo>
                    <a:pt x="3316" y="6152"/>
                  </a:moveTo>
                  <a:cubicBezTo>
                    <a:pt x="3258" y="6152"/>
                    <a:pt x="3216" y="6230"/>
                    <a:pt x="3273" y="6278"/>
                  </a:cubicBezTo>
                  <a:cubicBezTo>
                    <a:pt x="3353" y="6336"/>
                    <a:pt x="3432" y="6389"/>
                    <a:pt x="3522" y="6437"/>
                  </a:cubicBezTo>
                  <a:cubicBezTo>
                    <a:pt x="3532" y="6442"/>
                    <a:pt x="3543" y="6442"/>
                    <a:pt x="3554" y="6442"/>
                  </a:cubicBezTo>
                  <a:cubicBezTo>
                    <a:pt x="3628" y="6442"/>
                    <a:pt x="3654" y="6347"/>
                    <a:pt x="3591" y="6310"/>
                  </a:cubicBezTo>
                  <a:cubicBezTo>
                    <a:pt x="3506" y="6262"/>
                    <a:pt x="3432" y="6215"/>
                    <a:pt x="3353" y="6162"/>
                  </a:cubicBezTo>
                  <a:cubicBezTo>
                    <a:pt x="3340" y="6155"/>
                    <a:pt x="3328" y="6152"/>
                    <a:pt x="3316" y="6152"/>
                  </a:cubicBezTo>
                  <a:close/>
                  <a:moveTo>
                    <a:pt x="5691" y="6181"/>
                  </a:moveTo>
                  <a:cubicBezTo>
                    <a:pt x="5679" y="6181"/>
                    <a:pt x="5665" y="6185"/>
                    <a:pt x="5652" y="6193"/>
                  </a:cubicBezTo>
                  <a:cubicBezTo>
                    <a:pt x="5578" y="6252"/>
                    <a:pt x="5504" y="6304"/>
                    <a:pt x="5425" y="6347"/>
                  </a:cubicBezTo>
                  <a:cubicBezTo>
                    <a:pt x="5388" y="6368"/>
                    <a:pt x="5378" y="6410"/>
                    <a:pt x="5399" y="6447"/>
                  </a:cubicBezTo>
                  <a:cubicBezTo>
                    <a:pt x="5409" y="6468"/>
                    <a:pt x="5436" y="6479"/>
                    <a:pt x="5462" y="6479"/>
                  </a:cubicBezTo>
                  <a:cubicBezTo>
                    <a:pt x="5473" y="6479"/>
                    <a:pt x="5483" y="6479"/>
                    <a:pt x="5494" y="6474"/>
                  </a:cubicBezTo>
                  <a:cubicBezTo>
                    <a:pt x="5578" y="6421"/>
                    <a:pt x="5663" y="6368"/>
                    <a:pt x="5742" y="6310"/>
                  </a:cubicBezTo>
                  <a:cubicBezTo>
                    <a:pt x="5795" y="6262"/>
                    <a:pt x="5750" y="6181"/>
                    <a:pt x="5691" y="6181"/>
                  </a:cubicBezTo>
                  <a:close/>
                  <a:moveTo>
                    <a:pt x="5208" y="6458"/>
                  </a:moveTo>
                  <a:cubicBezTo>
                    <a:pt x="5199" y="6458"/>
                    <a:pt x="5190" y="6459"/>
                    <a:pt x="5182" y="6463"/>
                  </a:cubicBezTo>
                  <a:cubicBezTo>
                    <a:pt x="5097" y="6495"/>
                    <a:pt x="5007" y="6521"/>
                    <a:pt x="4918" y="6537"/>
                  </a:cubicBezTo>
                  <a:cubicBezTo>
                    <a:pt x="4838" y="6558"/>
                    <a:pt x="4849" y="6675"/>
                    <a:pt x="4933" y="6680"/>
                  </a:cubicBezTo>
                  <a:lnTo>
                    <a:pt x="4949" y="6680"/>
                  </a:lnTo>
                  <a:cubicBezTo>
                    <a:pt x="5044" y="6659"/>
                    <a:pt x="5140" y="6632"/>
                    <a:pt x="5235" y="6595"/>
                  </a:cubicBezTo>
                  <a:cubicBezTo>
                    <a:pt x="5267" y="6579"/>
                    <a:pt x="5288" y="6542"/>
                    <a:pt x="5272" y="6505"/>
                  </a:cubicBezTo>
                  <a:cubicBezTo>
                    <a:pt x="5264" y="6477"/>
                    <a:pt x="5237" y="6458"/>
                    <a:pt x="5208" y="6458"/>
                  </a:cubicBezTo>
                  <a:close/>
                  <a:moveTo>
                    <a:pt x="4364" y="6558"/>
                  </a:moveTo>
                  <a:cubicBezTo>
                    <a:pt x="4326" y="6558"/>
                    <a:pt x="4299" y="6588"/>
                    <a:pt x="4294" y="6627"/>
                  </a:cubicBezTo>
                  <a:cubicBezTo>
                    <a:pt x="4288" y="6664"/>
                    <a:pt x="4320" y="6701"/>
                    <a:pt x="4357" y="6701"/>
                  </a:cubicBezTo>
                  <a:cubicBezTo>
                    <a:pt x="4431" y="6712"/>
                    <a:pt x="4500" y="6717"/>
                    <a:pt x="4574" y="6717"/>
                  </a:cubicBezTo>
                  <a:lnTo>
                    <a:pt x="4653" y="6712"/>
                  </a:lnTo>
                  <a:cubicBezTo>
                    <a:pt x="4655" y="6712"/>
                    <a:pt x="4656" y="6712"/>
                    <a:pt x="4658" y="6712"/>
                  </a:cubicBezTo>
                  <a:cubicBezTo>
                    <a:pt x="4749" y="6712"/>
                    <a:pt x="4747" y="6568"/>
                    <a:pt x="4661" y="6568"/>
                  </a:cubicBezTo>
                  <a:cubicBezTo>
                    <a:pt x="4657" y="6568"/>
                    <a:pt x="4653" y="6568"/>
                    <a:pt x="4648" y="6569"/>
                  </a:cubicBezTo>
                  <a:cubicBezTo>
                    <a:pt x="4622" y="6570"/>
                    <a:pt x="4597" y="6571"/>
                    <a:pt x="4573" y="6571"/>
                  </a:cubicBezTo>
                  <a:cubicBezTo>
                    <a:pt x="4505" y="6571"/>
                    <a:pt x="4439" y="6566"/>
                    <a:pt x="4373" y="6558"/>
                  </a:cubicBezTo>
                  <a:cubicBezTo>
                    <a:pt x="4370" y="6558"/>
                    <a:pt x="4367" y="6558"/>
                    <a:pt x="4364" y="6558"/>
                  </a:cubicBezTo>
                  <a:close/>
                  <a:moveTo>
                    <a:pt x="3813" y="6023"/>
                  </a:moveTo>
                  <a:cubicBezTo>
                    <a:pt x="3765" y="6023"/>
                    <a:pt x="3706" y="6062"/>
                    <a:pt x="3733" y="6109"/>
                  </a:cubicBezTo>
                  <a:cubicBezTo>
                    <a:pt x="3760" y="6199"/>
                    <a:pt x="3781" y="6289"/>
                    <a:pt x="3802" y="6378"/>
                  </a:cubicBezTo>
                  <a:cubicBezTo>
                    <a:pt x="3802" y="6394"/>
                    <a:pt x="3813" y="6410"/>
                    <a:pt x="3828" y="6421"/>
                  </a:cubicBezTo>
                  <a:cubicBezTo>
                    <a:pt x="3822" y="6419"/>
                    <a:pt x="3815" y="6418"/>
                    <a:pt x="3809" y="6418"/>
                  </a:cubicBezTo>
                  <a:cubicBezTo>
                    <a:pt x="3734" y="6418"/>
                    <a:pt x="3708" y="6529"/>
                    <a:pt x="3786" y="6558"/>
                  </a:cubicBezTo>
                  <a:cubicBezTo>
                    <a:pt x="3813" y="6569"/>
                    <a:pt x="3839" y="6579"/>
                    <a:pt x="3866" y="6590"/>
                  </a:cubicBezTo>
                  <a:cubicBezTo>
                    <a:pt x="3844" y="6601"/>
                    <a:pt x="3834" y="6627"/>
                    <a:pt x="3834" y="6653"/>
                  </a:cubicBezTo>
                  <a:cubicBezTo>
                    <a:pt x="3839" y="6701"/>
                    <a:pt x="3839" y="6754"/>
                    <a:pt x="3839" y="6796"/>
                  </a:cubicBezTo>
                  <a:cubicBezTo>
                    <a:pt x="3839" y="6838"/>
                    <a:pt x="3834" y="6881"/>
                    <a:pt x="3834" y="6928"/>
                  </a:cubicBezTo>
                  <a:cubicBezTo>
                    <a:pt x="3834" y="6965"/>
                    <a:pt x="3860" y="7002"/>
                    <a:pt x="3903" y="7002"/>
                  </a:cubicBezTo>
                  <a:cubicBezTo>
                    <a:pt x="3940" y="7002"/>
                    <a:pt x="3971" y="6971"/>
                    <a:pt x="3971" y="6934"/>
                  </a:cubicBezTo>
                  <a:cubicBezTo>
                    <a:pt x="3977" y="6886"/>
                    <a:pt x="3977" y="6844"/>
                    <a:pt x="3977" y="6791"/>
                  </a:cubicBezTo>
                  <a:cubicBezTo>
                    <a:pt x="3977" y="6743"/>
                    <a:pt x="3971" y="6690"/>
                    <a:pt x="3971" y="6643"/>
                  </a:cubicBezTo>
                  <a:cubicBezTo>
                    <a:pt x="3971" y="6638"/>
                    <a:pt x="3971" y="6627"/>
                    <a:pt x="3966" y="6622"/>
                  </a:cubicBezTo>
                  <a:lnTo>
                    <a:pt x="3966" y="6622"/>
                  </a:lnTo>
                  <a:cubicBezTo>
                    <a:pt x="3998" y="6632"/>
                    <a:pt x="4029" y="6643"/>
                    <a:pt x="4061" y="6648"/>
                  </a:cubicBezTo>
                  <a:cubicBezTo>
                    <a:pt x="4068" y="6650"/>
                    <a:pt x="4074" y="6650"/>
                    <a:pt x="4080" y="6650"/>
                  </a:cubicBezTo>
                  <a:cubicBezTo>
                    <a:pt x="4156" y="6650"/>
                    <a:pt x="4181" y="6535"/>
                    <a:pt x="4098" y="6511"/>
                  </a:cubicBezTo>
                  <a:cubicBezTo>
                    <a:pt x="4019" y="6490"/>
                    <a:pt x="3940" y="6463"/>
                    <a:pt x="3866" y="6437"/>
                  </a:cubicBezTo>
                  <a:lnTo>
                    <a:pt x="3881" y="6437"/>
                  </a:lnTo>
                  <a:cubicBezTo>
                    <a:pt x="3918" y="6426"/>
                    <a:pt x="3945" y="6389"/>
                    <a:pt x="3940" y="6352"/>
                  </a:cubicBezTo>
                  <a:cubicBezTo>
                    <a:pt x="3918" y="6257"/>
                    <a:pt x="3897" y="6162"/>
                    <a:pt x="3866" y="6067"/>
                  </a:cubicBezTo>
                  <a:cubicBezTo>
                    <a:pt x="3864" y="6036"/>
                    <a:pt x="3840" y="6023"/>
                    <a:pt x="3813" y="6023"/>
                  </a:cubicBezTo>
                  <a:close/>
                  <a:moveTo>
                    <a:pt x="236" y="6792"/>
                  </a:moveTo>
                  <a:cubicBezTo>
                    <a:pt x="217" y="6792"/>
                    <a:pt x="199" y="6799"/>
                    <a:pt x="186" y="6812"/>
                  </a:cubicBezTo>
                  <a:cubicBezTo>
                    <a:pt x="117" y="6891"/>
                    <a:pt x="64" y="6986"/>
                    <a:pt x="38" y="7092"/>
                  </a:cubicBezTo>
                  <a:cubicBezTo>
                    <a:pt x="32" y="7129"/>
                    <a:pt x="54" y="7166"/>
                    <a:pt x="91" y="7177"/>
                  </a:cubicBezTo>
                  <a:lnTo>
                    <a:pt x="112" y="7177"/>
                  </a:lnTo>
                  <a:cubicBezTo>
                    <a:pt x="138" y="7177"/>
                    <a:pt x="165" y="7156"/>
                    <a:pt x="175" y="7129"/>
                  </a:cubicBezTo>
                  <a:cubicBezTo>
                    <a:pt x="196" y="7050"/>
                    <a:pt x="233" y="6976"/>
                    <a:pt x="286" y="6918"/>
                  </a:cubicBezTo>
                  <a:cubicBezTo>
                    <a:pt x="313" y="6886"/>
                    <a:pt x="313" y="6844"/>
                    <a:pt x="286" y="6812"/>
                  </a:cubicBezTo>
                  <a:cubicBezTo>
                    <a:pt x="273" y="6799"/>
                    <a:pt x="255" y="6792"/>
                    <a:pt x="236" y="6792"/>
                  </a:cubicBezTo>
                  <a:close/>
                  <a:moveTo>
                    <a:pt x="3867" y="7142"/>
                  </a:moveTo>
                  <a:cubicBezTo>
                    <a:pt x="3836" y="7142"/>
                    <a:pt x="3807" y="7160"/>
                    <a:pt x="3802" y="7203"/>
                  </a:cubicBezTo>
                  <a:cubicBezTo>
                    <a:pt x="3781" y="7293"/>
                    <a:pt x="3760" y="7383"/>
                    <a:pt x="3728" y="7468"/>
                  </a:cubicBezTo>
                  <a:cubicBezTo>
                    <a:pt x="3717" y="7505"/>
                    <a:pt x="3739" y="7547"/>
                    <a:pt x="3776" y="7557"/>
                  </a:cubicBezTo>
                  <a:cubicBezTo>
                    <a:pt x="3781" y="7557"/>
                    <a:pt x="3791" y="7563"/>
                    <a:pt x="3797" y="7563"/>
                  </a:cubicBezTo>
                  <a:cubicBezTo>
                    <a:pt x="3828" y="7563"/>
                    <a:pt x="3855" y="7542"/>
                    <a:pt x="3866" y="7515"/>
                  </a:cubicBezTo>
                  <a:cubicBezTo>
                    <a:pt x="3897" y="7420"/>
                    <a:pt x="3924" y="7325"/>
                    <a:pt x="3940" y="7230"/>
                  </a:cubicBezTo>
                  <a:cubicBezTo>
                    <a:pt x="3952" y="7175"/>
                    <a:pt x="3908" y="7142"/>
                    <a:pt x="3867" y="7142"/>
                  </a:cubicBezTo>
                  <a:close/>
                  <a:moveTo>
                    <a:pt x="66" y="7319"/>
                  </a:moveTo>
                  <a:cubicBezTo>
                    <a:pt x="28" y="7319"/>
                    <a:pt x="1" y="7349"/>
                    <a:pt x="1" y="7388"/>
                  </a:cubicBezTo>
                  <a:lnTo>
                    <a:pt x="1" y="7404"/>
                  </a:lnTo>
                  <a:cubicBezTo>
                    <a:pt x="1" y="7499"/>
                    <a:pt x="11" y="7594"/>
                    <a:pt x="27" y="7684"/>
                  </a:cubicBezTo>
                  <a:cubicBezTo>
                    <a:pt x="32" y="7716"/>
                    <a:pt x="64" y="7743"/>
                    <a:pt x="96" y="7743"/>
                  </a:cubicBezTo>
                  <a:lnTo>
                    <a:pt x="112" y="7743"/>
                  </a:lnTo>
                  <a:cubicBezTo>
                    <a:pt x="149" y="7732"/>
                    <a:pt x="175" y="7695"/>
                    <a:pt x="165" y="7658"/>
                  </a:cubicBezTo>
                  <a:cubicBezTo>
                    <a:pt x="149" y="7573"/>
                    <a:pt x="143" y="7489"/>
                    <a:pt x="143" y="7404"/>
                  </a:cubicBezTo>
                  <a:lnTo>
                    <a:pt x="143" y="7388"/>
                  </a:lnTo>
                  <a:cubicBezTo>
                    <a:pt x="143" y="7351"/>
                    <a:pt x="112" y="7320"/>
                    <a:pt x="75" y="7320"/>
                  </a:cubicBezTo>
                  <a:cubicBezTo>
                    <a:pt x="72" y="7319"/>
                    <a:pt x="69" y="7319"/>
                    <a:pt x="66" y="7319"/>
                  </a:cubicBezTo>
                  <a:close/>
                  <a:moveTo>
                    <a:pt x="3687" y="7681"/>
                  </a:moveTo>
                  <a:cubicBezTo>
                    <a:pt x="3663" y="7681"/>
                    <a:pt x="3638" y="7693"/>
                    <a:pt x="3622" y="7721"/>
                  </a:cubicBezTo>
                  <a:cubicBezTo>
                    <a:pt x="3580" y="7801"/>
                    <a:pt x="3532" y="7880"/>
                    <a:pt x="3480" y="7954"/>
                  </a:cubicBezTo>
                  <a:cubicBezTo>
                    <a:pt x="3458" y="7986"/>
                    <a:pt x="3464" y="8028"/>
                    <a:pt x="3495" y="8054"/>
                  </a:cubicBezTo>
                  <a:cubicBezTo>
                    <a:pt x="3506" y="8060"/>
                    <a:pt x="3522" y="8065"/>
                    <a:pt x="3538" y="8065"/>
                  </a:cubicBezTo>
                  <a:cubicBezTo>
                    <a:pt x="3559" y="8065"/>
                    <a:pt x="3580" y="8054"/>
                    <a:pt x="3596" y="8039"/>
                  </a:cubicBezTo>
                  <a:cubicBezTo>
                    <a:pt x="3654" y="7959"/>
                    <a:pt x="3707" y="7875"/>
                    <a:pt x="3749" y="7785"/>
                  </a:cubicBezTo>
                  <a:cubicBezTo>
                    <a:pt x="3781" y="7728"/>
                    <a:pt x="3735" y="7681"/>
                    <a:pt x="3687" y="7681"/>
                  </a:cubicBezTo>
                  <a:close/>
                  <a:moveTo>
                    <a:pt x="181" y="7884"/>
                  </a:moveTo>
                  <a:cubicBezTo>
                    <a:pt x="139" y="7884"/>
                    <a:pt x="98" y="7921"/>
                    <a:pt x="112" y="7975"/>
                  </a:cubicBezTo>
                  <a:cubicBezTo>
                    <a:pt x="143" y="8065"/>
                    <a:pt x="191" y="8155"/>
                    <a:pt x="244" y="8240"/>
                  </a:cubicBezTo>
                  <a:cubicBezTo>
                    <a:pt x="255" y="8255"/>
                    <a:pt x="281" y="8271"/>
                    <a:pt x="302" y="8271"/>
                  </a:cubicBezTo>
                  <a:cubicBezTo>
                    <a:pt x="318" y="8271"/>
                    <a:pt x="329" y="8266"/>
                    <a:pt x="344" y="8261"/>
                  </a:cubicBezTo>
                  <a:cubicBezTo>
                    <a:pt x="376" y="8240"/>
                    <a:pt x="387" y="8197"/>
                    <a:pt x="366" y="8165"/>
                  </a:cubicBezTo>
                  <a:cubicBezTo>
                    <a:pt x="318" y="8086"/>
                    <a:pt x="276" y="8007"/>
                    <a:pt x="244" y="7922"/>
                  </a:cubicBezTo>
                  <a:cubicBezTo>
                    <a:pt x="229" y="7896"/>
                    <a:pt x="205" y="7884"/>
                    <a:pt x="181" y="7884"/>
                  </a:cubicBezTo>
                  <a:close/>
                  <a:moveTo>
                    <a:pt x="3348" y="8135"/>
                  </a:moveTo>
                  <a:cubicBezTo>
                    <a:pt x="3332" y="8135"/>
                    <a:pt x="3315" y="8141"/>
                    <a:pt x="3300" y="8155"/>
                  </a:cubicBezTo>
                  <a:cubicBezTo>
                    <a:pt x="3236" y="8218"/>
                    <a:pt x="3168" y="8277"/>
                    <a:pt x="3094" y="8335"/>
                  </a:cubicBezTo>
                  <a:cubicBezTo>
                    <a:pt x="3030" y="8372"/>
                    <a:pt x="3062" y="8467"/>
                    <a:pt x="3136" y="8467"/>
                  </a:cubicBezTo>
                  <a:cubicBezTo>
                    <a:pt x="3146" y="8462"/>
                    <a:pt x="3162" y="8456"/>
                    <a:pt x="3178" y="8451"/>
                  </a:cubicBezTo>
                  <a:cubicBezTo>
                    <a:pt x="3258" y="8393"/>
                    <a:pt x="3332" y="8329"/>
                    <a:pt x="3400" y="8261"/>
                  </a:cubicBezTo>
                  <a:cubicBezTo>
                    <a:pt x="3454" y="8207"/>
                    <a:pt x="3405" y="8135"/>
                    <a:pt x="3348" y="8135"/>
                  </a:cubicBezTo>
                  <a:close/>
                  <a:moveTo>
                    <a:pt x="479" y="8348"/>
                  </a:moveTo>
                  <a:cubicBezTo>
                    <a:pt x="461" y="8348"/>
                    <a:pt x="442" y="8356"/>
                    <a:pt x="429" y="8372"/>
                  </a:cubicBezTo>
                  <a:cubicBezTo>
                    <a:pt x="403" y="8398"/>
                    <a:pt x="403" y="8446"/>
                    <a:pt x="429" y="8472"/>
                  </a:cubicBezTo>
                  <a:cubicBezTo>
                    <a:pt x="503" y="8541"/>
                    <a:pt x="577" y="8604"/>
                    <a:pt x="662" y="8657"/>
                  </a:cubicBezTo>
                  <a:cubicBezTo>
                    <a:pt x="677" y="8668"/>
                    <a:pt x="688" y="8673"/>
                    <a:pt x="704" y="8673"/>
                  </a:cubicBezTo>
                  <a:cubicBezTo>
                    <a:pt x="725" y="8668"/>
                    <a:pt x="746" y="8657"/>
                    <a:pt x="762" y="8636"/>
                  </a:cubicBezTo>
                  <a:cubicBezTo>
                    <a:pt x="783" y="8604"/>
                    <a:pt x="773" y="8562"/>
                    <a:pt x="741" y="8541"/>
                  </a:cubicBezTo>
                  <a:cubicBezTo>
                    <a:pt x="662" y="8488"/>
                    <a:pt x="593" y="8435"/>
                    <a:pt x="529" y="8372"/>
                  </a:cubicBezTo>
                  <a:cubicBezTo>
                    <a:pt x="516" y="8356"/>
                    <a:pt x="498" y="8348"/>
                    <a:pt x="479" y="8348"/>
                  </a:cubicBezTo>
                  <a:close/>
                  <a:moveTo>
                    <a:pt x="2892" y="8470"/>
                  </a:moveTo>
                  <a:cubicBezTo>
                    <a:pt x="2881" y="8470"/>
                    <a:pt x="2870" y="8473"/>
                    <a:pt x="2861" y="8477"/>
                  </a:cubicBezTo>
                  <a:cubicBezTo>
                    <a:pt x="2776" y="8520"/>
                    <a:pt x="2692" y="8557"/>
                    <a:pt x="2607" y="8588"/>
                  </a:cubicBezTo>
                  <a:cubicBezTo>
                    <a:pt x="2533" y="8615"/>
                    <a:pt x="2549" y="8726"/>
                    <a:pt x="2628" y="8726"/>
                  </a:cubicBezTo>
                  <a:cubicBezTo>
                    <a:pt x="2639" y="8726"/>
                    <a:pt x="2650" y="8726"/>
                    <a:pt x="2655" y="8721"/>
                  </a:cubicBezTo>
                  <a:cubicBezTo>
                    <a:pt x="2745" y="8689"/>
                    <a:pt x="2835" y="8652"/>
                    <a:pt x="2924" y="8604"/>
                  </a:cubicBezTo>
                  <a:cubicBezTo>
                    <a:pt x="2956" y="8588"/>
                    <a:pt x="2972" y="8546"/>
                    <a:pt x="2956" y="8509"/>
                  </a:cubicBezTo>
                  <a:cubicBezTo>
                    <a:pt x="2941" y="8483"/>
                    <a:pt x="2916" y="8470"/>
                    <a:pt x="2892" y="8470"/>
                  </a:cubicBezTo>
                  <a:close/>
                  <a:moveTo>
                    <a:pt x="2357" y="8666"/>
                  </a:moveTo>
                  <a:cubicBezTo>
                    <a:pt x="2353" y="8666"/>
                    <a:pt x="2348" y="8667"/>
                    <a:pt x="2343" y="8668"/>
                  </a:cubicBezTo>
                  <a:cubicBezTo>
                    <a:pt x="2248" y="8689"/>
                    <a:pt x="2158" y="8710"/>
                    <a:pt x="2068" y="8726"/>
                  </a:cubicBezTo>
                  <a:cubicBezTo>
                    <a:pt x="1983" y="8742"/>
                    <a:pt x="1994" y="8863"/>
                    <a:pt x="2079" y="8869"/>
                  </a:cubicBezTo>
                  <a:lnTo>
                    <a:pt x="2089" y="8869"/>
                  </a:lnTo>
                  <a:cubicBezTo>
                    <a:pt x="2184" y="8853"/>
                    <a:pt x="2279" y="8832"/>
                    <a:pt x="2375" y="8805"/>
                  </a:cubicBezTo>
                  <a:cubicBezTo>
                    <a:pt x="2454" y="8780"/>
                    <a:pt x="2431" y="8666"/>
                    <a:pt x="2357" y="8666"/>
                  </a:cubicBezTo>
                  <a:close/>
                  <a:moveTo>
                    <a:pt x="960" y="8660"/>
                  </a:moveTo>
                  <a:cubicBezTo>
                    <a:pt x="893" y="8660"/>
                    <a:pt x="863" y="8761"/>
                    <a:pt x="931" y="8795"/>
                  </a:cubicBezTo>
                  <a:cubicBezTo>
                    <a:pt x="1021" y="8832"/>
                    <a:pt x="1116" y="8858"/>
                    <a:pt x="1217" y="8874"/>
                  </a:cubicBezTo>
                  <a:lnTo>
                    <a:pt x="1227" y="8874"/>
                  </a:lnTo>
                  <a:lnTo>
                    <a:pt x="1233" y="8879"/>
                  </a:lnTo>
                  <a:cubicBezTo>
                    <a:pt x="1234" y="8879"/>
                    <a:pt x="1236" y="8879"/>
                    <a:pt x="1238" y="8879"/>
                  </a:cubicBezTo>
                  <a:cubicBezTo>
                    <a:pt x="1323" y="8879"/>
                    <a:pt x="1337" y="8747"/>
                    <a:pt x="1243" y="8736"/>
                  </a:cubicBezTo>
                  <a:cubicBezTo>
                    <a:pt x="1153" y="8721"/>
                    <a:pt x="1069" y="8694"/>
                    <a:pt x="979" y="8662"/>
                  </a:cubicBezTo>
                  <a:cubicBezTo>
                    <a:pt x="972" y="8661"/>
                    <a:pt x="966" y="8660"/>
                    <a:pt x="960" y="8660"/>
                  </a:cubicBezTo>
                  <a:close/>
                  <a:moveTo>
                    <a:pt x="1801" y="8762"/>
                  </a:moveTo>
                  <a:cubicBezTo>
                    <a:pt x="1798" y="8762"/>
                    <a:pt x="1796" y="8763"/>
                    <a:pt x="1793" y="8763"/>
                  </a:cubicBezTo>
                  <a:cubicBezTo>
                    <a:pt x="1730" y="8768"/>
                    <a:pt x="1671" y="8768"/>
                    <a:pt x="1613" y="8768"/>
                  </a:cubicBezTo>
                  <a:lnTo>
                    <a:pt x="1518" y="8768"/>
                  </a:lnTo>
                  <a:cubicBezTo>
                    <a:pt x="1481" y="8768"/>
                    <a:pt x="1449" y="8800"/>
                    <a:pt x="1444" y="8837"/>
                  </a:cubicBezTo>
                  <a:cubicBezTo>
                    <a:pt x="1439" y="8874"/>
                    <a:pt x="1471" y="8906"/>
                    <a:pt x="1508" y="8911"/>
                  </a:cubicBezTo>
                  <a:lnTo>
                    <a:pt x="1613" y="8911"/>
                  </a:lnTo>
                  <a:cubicBezTo>
                    <a:pt x="1677" y="8911"/>
                    <a:pt x="1735" y="8906"/>
                    <a:pt x="1804" y="8906"/>
                  </a:cubicBezTo>
                  <a:cubicBezTo>
                    <a:pt x="1841" y="8900"/>
                    <a:pt x="1872" y="8869"/>
                    <a:pt x="1867" y="8826"/>
                  </a:cubicBezTo>
                  <a:cubicBezTo>
                    <a:pt x="1867" y="8792"/>
                    <a:pt x="1835" y="8762"/>
                    <a:pt x="1801" y="8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2" name="Google Shape;4022;p58"/>
          <p:cNvGrpSpPr/>
          <p:nvPr/>
        </p:nvGrpSpPr>
        <p:grpSpPr>
          <a:xfrm>
            <a:off x="6882162" y="1655648"/>
            <a:ext cx="457199" cy="381005"/>
            <a:chOff x="6179747" y="4282423"/>
            <a:chExt cx="457199" cy="381005"/>
          </a:xfrm>
        </p:grpSpPr>
        <p:sp>
          <p:nvSpPr>
            <p:cNvPr id="4023" name="Google Shape;4023;p58"/>
            <p:cNvSpPr/>
            <p:nvPr/>
          </p:nvSpPr>
          <p:spPr>
            <a:xfrm>
              <a:off x="6182106" y="4282423"/>
              <a:ext cx="452481" cy="381005"/>
            </a:xfrm>
            <a:custGeom>
              <a:avLst/>
              <a:gdLst/>
              <a:ahLst/>
              <a:cxnLst/>
              <a:rect l="l" t="t" r="r" b="b"/>
              <a:pathLst>
                <a:path w="6425" h="5320" extrusionOk="0">
                  <a:moveTo>
                    <a:pt x="4990" y="0"/>
                  </a:moveTo>
                  <a:cubicBezTo>
                    <a:pt x="4983" y="0"/>
                    <a:pt x="4977" y="1"/>
                    <a:pt x="4970" y="1"/>
                  </a:cubicBezTo>
                  <a:cubicBezTo>
                    <a:pt x="4151" y="1"/>
                    <a:pt x="249" y="1756"/>
                    <a:pt x="85" y="1830"/>
                  </a:cubicBezTo>
                  <a:cubicBezTo>
                    <a:pt x="1" y="1867"/>
                    <a:pt x="27" y="1989"/>
                    <a:pt x="43" y="2052"/>
                  </a:cubicBezTo>
                  <a:cubicBezTo>
                    <a:pt x="117" y="2407"/>
                    <a:pt x="1296" y="5320"/>
                    <a:pt x="1513" y="5320"/>
                  </a:cubicBezTo>
                  <a:cubicBezTo>
                    <a:pt x="1528" y="5320"/>
                    <a:pt x="1544" y="5315"/>
                    <a:pt x="1555" y="5309"/>
                  </a:cubicBezTo>
                  <a:cubicBezTo>
                    <a:pt x="1603" y="5278"/>
                    <a:pt x="2200" y="5061"/>
                    <a:pt x="2824" y="4823"/>
                  </a:cubicBezTo>
                  <a:cubicBezTo>
                    <a:pt x="6234" y="3554"/>
                    <a:pt x="6387" y="3464"/>
                    <a:pt x="6398" y="3374"/>
                  </a:cubicBezTo>
                  <a:cubicBezTo>
                    <a:pt x="6424" y="3194"/>
                    <a:pt x="5462" y="382"/>
                    <a:pt x="5150" y="59"/>
                  </a:cubicBezTo>
                  <a:cubicBezTo>
                    <a:pt x="5107" y="21"/>
                    <a:pt x="5047" y="0"/>
                    <a:pt x="499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4" name="Google Shape;4024;p58"/>
            <p:cNvGrpSpPr/>
            <p:nvPr/>
          </p:nvGrpSpPr>
          <p:grpSpPr>
            <a:xfrm>
              <a:off x="6179747" y="4282530"/>
              <a:ext cx="457199" cy="380790"/>
              <a:chOff x="6083176" y="3852055"/>
              <a:chExt cx="457199" cy="380790"/>
            </a:xfrm>
          </p:grpSpPr>
          <p:sp>
            <p:nvSpPr>
              <p:cNvPr id="4025" name="Google Shape;4025;p58"/>
              <p:cNvSpPr/>
              <p:nvPr/>
            </p:nvSpPr>
            <p:spPr>
              <a:xfrm>
                <a:off x="6083176" y="3857140"/>
                <a:ext cx="451565" cy="370477"/>
              </a:xfrm>
              <a:custGeom>
                <a:avLst/>
                <a:gdLst/>
                <a:ahLst/>
                <a:cxnLst/>
                <a:rect l="l" t="t" r="r" b="b"/>
                <a:pathLst>
                  <a:path w="6412" h="5173" extrusionOk="0">
                    <a:moveTo>
                      <a:pt x="5043" y="0"/>
                    </a:moveTo>
                    <a:cubicBezTo>
                      <a:pt x="4226" y="0"/>
                      <a:pt x="179" y="1825"/>
                      <a:pt x="179" y="1825"/>
                    </a:cubicBezTo>
                    <a:cubicBezTo>
                      <a:pt x="1" y="1904"/>
                      <a:pt x="1460" y="5173"/>
                      <a:pt x="1582" y="5173"/>
                    </a:cubicBezTo>
                    <a:cubicBezTo>
                      <a:pt x="1583" y="5173"/>
                      <a:pt x="1584" y="5172"/>
                      <a:pt x="1585" y="5172"/>
                    </a:cubicBezTo>
                    <a:cubicBezTo>
                      <a:pt x="1680" y="5108"/>
                      <a:pt x="6380" y="3416"/>
                      <a:pt x="6396" y="3295"/>
                    </a:cubicBezTo>
                    <a:cubicBezTo>
                      <a:pt x="6412" y="3168"/>
                      <a:pt x="5476" y="355"/>
                      <a:pt x="5169" y="33"/>
                    </a:cubicBezTo>
                    <a:cubicBezTo>
                      <a:pt x="5148" y="11"/>
                      <a:pt x="5104" y="0"/>
                      <a:pt x="50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58"/>
              <p:cNvSpPr/>
              <p:nvPr/>
            </p:nvSpPr>
            <p:spPr>
              <a:xfrm>
                <a:off x="6087895" y="3852055"/>
                <a:ext cx="452481" cy="380790"/>
              </a:xfrm>
              <a:custGeom>
                <a:avLst/>
                <a:gdLst/>
                <a:ahLst/>
                <a:cxnLst/>
                <a:rect l="l" t="t" r="r" b="b"/>
                <a:pathLst>
                  <a:path w="6425" h="5317" extrusionOk="0">
                    <a:moveTo>
                      <a:pt x="4970" y="141"/>
                    </a:moveTo>
                    <a:cubicBezTo>
                      <a:pt x="4997" y="141"/>
                      <a:pt x="5023" y="146"/>
                      <a:pt x="5044" y="151"/>
                    </a:cubicBezTo>
                    <a:cubicBezTo>
                      <a:pt x="5330" y="447"/>
                      <a:pt x="6192" y="3043"/>
                      <a:pt x="6255" y="3329"/>
                    </a:cubicBezTo>
                    <a:cubicBezTo>
                      <a:pt x="6001" y="3482"/>
                      <a:pt x="3992" y="4233"/>
                      <a:pt x="2776" y="4688"/>
                    </a:cubicBezTo>
                    <a:cubicBezTo>
                      <a:pt x="1973" y="4984"/>
                      <a:pt x="1645" y="5111"/>
                      <a:pt x="1528" y="5158"/>
                    </a:cubicBezTo>
                    <a:cubicBezTo>
                      <a:pt x="1433" y="5021"/>
                      <a:pt x="1127" y="4402"/>
                      <a:pt x="778" y="3593"/>
                    </a:cubicBezTo>
                    <a:cubicBezTo>
                      <a:pt x="360" y="2626"/>
                      <a:pt x="175" y="2081"/>
                      <a:pt x="170" y="1949"/>
                    </a:cubicBezTo>
                    <a:cubicBezTo>
                      <a:pt x="524" y="1790"/>
                      <a:pt x="4214" y="146"/>
                      <a:pt x="4970" y="141"/>
                    </a:cubicBezTo>
                    <a:close/>
                    <a:moveTo>
                      <a:pt x="5003" y="1"/>
                    </a:moveTo>
                    <a:cubicBezTo>
                      <a:pt x="4992" y="1"/>
                      <a:pt x="4981" y="2"/>
                      <a:pt x="4970" y="3"/>
                    </a:cubicBezTo>
                    <a:cubicBezTo>
                      <a:pt x="4151" y="3"/>
                      <a:pt x="249" y="1753"/>
                      <a:pt x="85" y="1833"/>
                    </a:cubicBezTo>
                    <a:cubicBezTo>
                      <a:pt x="1" y="1870"/>
                      <a:pt x="27" y="1986"/>
                      <a:pt x="43" y="2049"/>
                    </a:cubicBezTo>
                    <a:cubicBezTo>
                      <a:pt x="117" y="2409"/>
                      <a:pt x="1296" y="5317"/>
                      <a:pt x="1513" y="5317"/>
                    </a:cubicBezTo>
                    <a:cubicBezTo>
                      <a:pt x="1528" y="5317"/>
                      <a:pt x="1544" y="5317"/>
                      <a:pt x="1555" y="5311"/>
                    </a:cubicBezTo>
                    <a:cubicBezTo>
                      <a:pt x="1608" y="5285"/>
                      <a:pt x="2200" y="5063"/>
                      <a:pt x="2824" y="4830"/>
                    </a:cubicBezTo>
                    <a:cubicBezTo>
                      <a:pt x="6239" y="3551"/>
                      <a:pt x="6387" y="3461"/>
                      <a:pt x="6398" y="3376"/>
                    </a:cubicBezTo>
                    <a:cubicBezTo>
                      <a:pt x="6424" y="3197"/>
                      <a:pt x="5462" y="379"/>
                      <a:pt x="5150" y="56"/>
                    </a:cubicBezTo>
                    <a:cubicBezTo>
                      <a:pt x="5111" y="21"/>
                      <a:pt x="5057" y="1"/>
                      <a:pt x="5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58"/>
              <p:cNvSpPr/>
              <p:nvPr/>
            </p:nvSpPr>
            <p:spPr>
              <a:xfrm>
                <a:off x="6233886" y="3971227"/>
                <a:ext cx="135568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278" extrusionOk="0">
                    <a:moveTo>
                      <a:pt x="1041" y="0"/>
                    </a:moveTo>
                    <a:cubicBezTo>
                      <a:pt x="943" y="0"/>
                      <a:pt x="843" y="15"/>
                      <a:pt x="746" y="47"/>
                    </a:cubicBezTo>
                    <a:cubicBezTo>
                      <a:pt x="275" y="200"/>
                      <a:pt x="0" y="692"/>
                      <a:pt x="111" y="1173"/>
                    </a:cubicBezTo>
                    <a:cubicBezTo>
                      <a:pt x="220" y="1221"/>
                      <a:pt x="393" y="1278"/>
                      <a:pt x="573" y="1278"/>
                    </a:cubicBezTo>
                    <a:cubicBezTo>
                      <a:pt x="672" y="1278"/>
                      <a:pt x="773" y="1260"/>
                      <a:pt x="867" y="1215"/>
                    </a:cubicBezTo>
                    <a:cubicBezTo>
                      <a:pt x="1335" y="986"/>
                      <a:pt x="1320" y="528"/>
                      <a:pt x="1669" y="528"/>
                    </a:cubicBezTo>
                    <a:cubicBezTo>
                      <a:pt x="1738" y="528"/>
                      <a:pt x="1821" y="545"/>
                      <a:pt x="1925" y="586"/>
                    </a:cubicBezTo>
                    <a:cubicBezTo>
                      <a:pt x="1769" y="222"/>
                      <a:pt x="1415" y="0"/>
                      <a:pt x="10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58"/>
              <p:cNvSpPr/>
              <p:nvPr/>
            </p:nvSpPr>
            <p:spPr>
              <a:xfrm>
                <a:off x="6241703" y="4008611"/>
                <a:ext cx="141554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397" extrusionOk="0">
                    <a:moveTo>
                      <a:pt x="1559" y="1"/>
                    </a:moveTo>
                    <a:cubicBezTo>
                      <a:pt x="1209" y="1"/>
                      <a:pt x="1225" y="464"/>
                      <a:pt x="756" y="693"/>
                    </a:cubicBezTo>
                    <a:cubicBezTo>
                      <a:pt x="663" y="740"/>
                      <a:pt x="562" y="758"/>
                      <a:pt x="463" y="758"/>
                    </a:cubicBezTo>
                    <a:cubicBezTo>
                      <a:pt x="283" y="758"/>
                      <a:pt x="109" y="699"/>
                      <a:pt x="0" y="651"/>
                    </a:cubicBezTo>
                    <a:lnTo>
                      <a:pt x="0" y="651"/>
                    </a:lnTo>
                    <a:cubicBezTo>
                      <a:pt x="5" y="683"/>
                      <a:pt x="16" y="709"/>
                      <a:pt x="21" y="736"/>
                    </a:cubicBezTo>
                    <a:cubicBezTo>
                      <a:pt x="153" y="1140"/>
                      <a:pt x="527" y="1396"/>
                      <a:pt x="930" y="1396"/>
                    </a:cubicBezTo>
                    <a:cubicBezTo>
                      <a:pt x="1028" y="1396"/>
                      <a:pt x="1128" y="1381"/>
                      <a:pt x="1227" y="1349"/>
                    </a:cubicBezTo>
                    <a:cubicBezTo>
                      <a:pt x="1729" y="1185"/>
                      <a:pt x="2009" y="646"/>
                      <a:pt x="1845" y="144"/>
                    </a:cubicBezTo>
                    <a:cubicBezTo>
                      <a:pt x="1835" y="117"/>
                      <a:pt x="1824" y="91"/>
                      <a:pt x="1814" y="59"/>
                    </a:cubicBezTo>
                    <a:cubicBezTo>
                      <a:pt x="1711" y="18"/>
                      <a:pt x="1628" y="1"/>
                      <a:pt x="15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58"/>
              <p:cNvSpPr/>
              <p:nvPr/>
            </p:nvSpPr>
            <p:spPr>
              <a:xfrm>
                <a:off x="6194730" y="3981755"/>
                <a:ext cx="36973" cy="7691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074" extrusionOk="0">
                    <a:moveTo>
                      <a:pt x="381" y="0"/>
                    </a:moveTo>
                    <a:cubicBezTo>
                      <a:pt x="343" y="0"/>
                      <a:pt x="1" y="1016"/>
                      <a:pt x="1" y="1016"/>
                    </a:cubicBezTo>
                    <a:cubicBezTo>
                      <a:pt x="1" y="1016"/>
                      <a:pt x="67" y="1074"/>
                      <a:pt x="126" y="1074"/>
                    </a:cubicBezTo>
                    <a:cubicBezTo>
                      <a:pt x="136" y="1074"/>
                      <a:pt x="145" y="1072"/>
                      <a:pt x="154" y="1068"/>
                    </a:cubicBezTo>
                    <a:cubicBezTo>
                      <a:pt x="223" y="1042"/>
                      <a:pt x="524" y="59"/>
                      <a:pt x="524" y="59"/>
                    </a:cubicBezTo>
                    <a:cubicBezTo>
                      <a:pt x="477" y="32"/>
                      <a:pt x="429" y="16"/>
                      <a:pt x="382" y="0"/>
                    </a:cubicBezTo>
                    <a:cubicBezTo>
                      <a:pt x="381" y="0"/>
                      <a:pt x="381" y="0"/>
                      <a:pt x="3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58"/>
              <p:cNvSpPr/>
              <p:nvPr/>
            </p:nvSpPr>
            <p:spPr>
              <a:xfrm>
                <a:off x="6173180" y="3973447"/>
                <a:ext cx="36903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079" extrusionOk="0">
                    <a:moveTo>
                      <a:pt x="381" y="0"/>
                    </a:moveTo>
                    <a:cubicBezTo>
                      <a:pt x="344" y="0"/>
                      <a:pt x="0" y="1021"/>
                      <a:pt x="0" y="1021"/>
                    </a:cubicBezTo>
                    <a:cubicBezTo>
                      <a:pt x="0" y="1021"/>
                      <a:pt x="66" y="1079"/>
                      <a:pt x="125" y="1079"/>
                    </a:cubicBezTo>
                    <a:cubicBezTo>
                      <a:pt x="135" y="1079"/>
                      <a:pt x="145" y="1077"/>
                      <a:pt x="154" y="1073"/>
                    </a:cubicBezTo>
                    <a:cubicBezTo>
                      <a:pt x="222" y="1047"/>
                      <a:pt x="524" y="58"/>
                      <a:pt x="524" y="58"/>
                    </a:cubicBezTo>
                    <a:cubicBezTo>
                      <a:pt x="476" y="37"/>
                      <a:pt x="429" y="16"/>
                      <a:pt x="3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58"/>
              <p:cNvSpPr/>
              <p:nvPr/>
            </p:nvSpPr>
            <p:spPr>
              <a:xfrm>
                <a:off x="6149728" y="3968505"/>
                <a:ext cx="36903" cy="76917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074" extrusionOk="0">
                    <a:moveTo>
                      <a:pt x="381" y="0"/>
                    </a:moveTo>
                    <a:cubicBezTo>
                      <a:pt x="344" y="0"/>
                      <a:pt x="0" y="1016"/>
                      <a:pt x="0" y="1016"/>
                    </a:cubicBezTo>
                    <a:cubicBezTo>
                      <a:pt x="0" y="1016"/>
                      <a:pt x="66" y="1074"/>
                      <a:pt x="125" y="1074"/>
                    </a:cubicBezTo>
                    <a:cubicBezTo>
                      <a:pt x="135" y="1074"/>
                      <a:pt x="144" y="1072"/>
                      <a:pt x="154" y="1068"/>
                    </a:cubicBezTo>
                    <a:cubicBezTo>
                      <a:pt x="222" y="1047"/>
                      <a:pt x="524" y="59"/>
                      <a:pt x="524" y="59"/>
                    </a:cubicBezTo>
                    <a:cubicBezTo>
                      <a:pt x="476" y="32"/>
                      <a:pt x="428" y="16"/>
                      <a:pt x="3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58"/>
              <p:cNvSpPr/>
              <p:nvPr/>
            </p:nvSpPr>
            <p:spPr>
              <a:xfrm>
                <a:off x="6333608" y="3911211"/>
                <a:ext cx="74932" cy="40822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570" extrusionOk="0">
                    <a:moveTo>
                      <a:pt x="64" y="1"/>
                    </a:moveTo>
                    <a:cubicBezTo>
                      <a:pt x="61" y="1"/>
                      <a:pt x="60" y="1"/>
                      <a:pt x="59" y="2"/>
                    </a:cubicBezTo>
                    <a:cubicBezTo>
                      <a:pt x="38" y="50"/>
                      <a:pt x="17" y="97"/>
                      <a:pt x="1" y="150"/>
                    </a:cubicBezTo>
                    <a:cubicBezTo>
                      <a:pt x="1" y="150"/>
                      <a:pt x="869" y="569"/>
                      <a:pt x="985" y="569"/>
                    </a:cubicBezTo>
                    <a:cubicBezTo>
                      <a:pt x="990" y="569"/>
                      <a:pt x="993" y="569"/>
                      <a:pt x="995" y="568"/>
                    </a:cubicBezTo>
                    <a:cubicBezTo>
                      <a:pt x="1053" y="541"/>
                      <a:pt x="1064" y="420"/>
                      <a:pt x="1064" y="420"/>
                    </a:cubicBezTo>
                    <a:cubicBezTo>
                      <a:pt x="1064" y="420"/>
                      <a:pt x="141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58"/>
              <p:cNvSpPr/>
              <p:nvPr/>
            </p:nvSpPr>
            <p:spPr>
              <a:xfrm>
                <a:off x="6325086" y="3933198"/>
                <a:ext cx="26480" cy="2019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82" extrusionOk="0">
                    <a:moveTo>
                      <a:pt x="63" y="0"/>
                    </a:moveTo>
                    <a:cubicBezTo>
                      <a:pt x="60" y="0"/>
                      <a:pt x="59" y="1"/>
                      <a:pt x="59" y="2"/>
                    </a:cubicBezTo>
                    <a:cubicBezTo>
                      <a:pt x="32" y="44"/>
                      <a:pt x="16" y="97"/>
                      <a:pt x="0" y="144"/>
                    </a:cubicBezTo>
                    <a:cubicBezTo>
                      <a:pt x="0" y="144"/>
                      <a:pt x="133" y="208"/>
                      <a:pt x="291" y="282"/>
                    </a:cubicBezTo>
                    <a:lnTo>
                      <a:pt x="376" y="113"/>
                    </a:lnTo>
                    <a:cubicBezTo>
                      <a:pt x="216" y="50"/>
                      <a:pt x="88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58"/>
              <p:cNvSpPr/>
              <p:nvPr/>
            </p:nvSpPr>
            <p:spPr>
              <a:xfrm>
                <a:off x="6372764" y="3953322"/>
                <a:ext cx="27254" cy="20626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88" extrusionOk="0">
                    <a:moveTo>
                      <a:pt x="85" y="1"/>
                    </a:moveTo>
                    <a:lnTo>
                      <a:pt x="0" y="170"/>
                    </a:lnTo>
                    <a:cubicBezTo>
                      <a:pt x="150" y="238"/>
                      <a:pt x="273" y="288"/>
                      <a:pt x="309" y="288"/>
                    </a:cubicBezTo>
                    <a:cubicBezTo>
                      <a:pt x="313" y="288"/>
                      <a:pt x="315" y="287"/>
                      <a:pt x="317" y="286"/>
                    </a:cubicBezTo>
                    <a:cubicBezTo>
                      <a:pt x="386" y="255"/>
                      <a:pt x="386" y="133"/>
                      <a:pt x="386" y="133"/>
                    </a:cubicBezTo>
                    <a:cubicBezTo>
                      <a:pt x="386" y="133"/>
                      <a:pt x="249" y="75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58"/>
              <p:cNvSpPr/>
              <p:nvPr/>
            </p:nvSpPr>
            <p:spPr>
              <a:xfrm>
                <a:off x="6214871" y="4121767"/>
                <a:ext cx="26480" cy="2019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82" extrusionOk="0">
                    <a:moveTo>
                      <a:pt x="63" y="0"/>
                    </a:moveTo>
                    <a:cubicBezTo>
                      <a:pt x="60" y="0"/>
                      <a:pt x="59" y="1"/>
                      <a:pt x="59" y="2"/>
                    </a:cubicBezTo>
                    <a:cubicBezTo>
                      <a:pt x="37" y="44"/>
                      <a:pt x="16" y="97"/>
                      <a:pt x="0" y="144"/>
                    </a:cubicBezTo>
                    <a:cubicBezTo>
                      <a:pt x="0" y="144"/>
                      <a:pt x="133" y="208"/>
                      <a:pt x="296" y="282"/>
                    </a:cubicBezTo>
                    <a:lnTo>
                      <a:pt x="376" y="118"/>
                    </a:lnTo>
                    <a:cubicBezTo>
                      <a:pt x="216" y="50"/>
                      <a:pt x="88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58"/>
              <p:cNvSpPr/>
              <p:nvPr/>
            </p:nvSpPr>
            <p:spPr>
              <a:xfrm>
                <a:off x="6262126" y="4141891"/>
                <a:ext cx="27254" cy="20268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83" extrusionOk="0">
                    <a:moveTo>
                      <a:pt x="85" y="1"/>
                    </a:moveTo>
                    <a:lnTo>
                      <a:pt x="1" y="170"/>
                    </a:lnTo>
                    <a:cubicBezTo>
                      <a:pt x="151" y="233"/>
                      <a:pt x="274" y="282"/>
                      <a:pt x="314" y="282"/>
                    </a:cubicBezTo>
                    <a:cubicBezTo>
                      <a:pt x="318" y="282"/>
                      <a:pt x="321" y="282"/>
                      <a:pt x="323" y="281"/>
                    </a:cubicBezTo>
                    <a:cubicBezTo>
                      <a:pt x="387" y="249"/>
                      <a:pt x="387" y="133"/>
                      <a:pt x="387" y="133"/>
                    </a:cubicBezTo>
                    <a:cubicBezTo>
                      <a:pt x="387" y="133"/>
                      <a:pt x="255" y="75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58"/>
              <p:cNvSpPr/>
              <p:nvPr/>
            </p:nvSpPr>
            <p:spPr>
              <a:xfrm>
                <a:off x="6345580" y="3890800"/>
                <a:ext cx="26480" cy="2062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88" extrusionOk="0">
                    <a:moveTo>
                      <a:pt x="68" y="0"/>
                    </a:moveTo>
                    <a:cubicBezTo>
                      <a:pt x="65" y="0"/>
                      <a:pt x="64" y="1"/>
                      <a:pt x="64" y="2"/>
                    </a:cubicBezTo>
                    <a:cubicBezTo>
                      <a:pt x="37" y="49"/>
                      <a:pt x="16" y="97"/>
                      <a:pt x="0" y="144"/>
                    </a:cubicBezTo>
                    <a:cubicBezTo>
                      <a:pt x="0" y="144"/>
                      <a:pt x="132" y="213"/>
                      <a:pt x="296" y="287"/>
                    </a:cubicBezTo>
                    <a:lnTo>
                      <a:pt x="376" y="118"/>
                    </a:lnTo>
                    <a:cubicBezTo>
                      <a:pt x="221" y="50"/>
                      <a:pt x="93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58"/>
              <p:cNvSpPr/>
              <p:nvPr/>
            </p:nvSpPr>
            <p:spPr>
              <a:xfrm>
                <a:off x="6393187" y="3910925"/>
                <a:ext cx="27254" cy="20268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83" extrusionOk="0">
                    <a:moveTo>
                      <a:pt x="85" y="1"/>
                    </a:moveTo>
                    <a:lnTo>
                      <a:pt x="1" y="175"/>
                    </a:lnTo>
                    <a:cubicBezTo>
                      <a:pt x="149" y="238"/>
                      <a:pt x="272" y="283"/>
                      <a:pt x="313" y="283"/>
                    </a:cubicBezTo>
                    <a:cubicBezTo>
                      <a:pt x="317" y="283"/>
                      <a:pt x="321" y="282"/>
                      <a:pt x="323" y="281"/>
                    </a:cubicBezTo>
                    <a:cubicBezTo>
                      <a:pt x="387" y="255"/>
                      <a:pt x="387" y="133"/>
                      <a:pt x="387" y="133"/>
                    </a:cubicBezTo>
                    <a:cubicBezTo>
                      <a:pt x="387" y="133"/>
                      <a:pt x="255" y="75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58"/>
              <p:cNvSpPr/>
              <p:nvPr/>
            </p:nvSpPr>
            <p:spPr>
              <a:xfrm>
                <a:off x="6206279" y="4145186"/>
                <a:ext cx="74932" cy="40464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565" extrusionOk="0">
                    <a:moveTo>
                      <a:pt x="65" y="1"/>
                    </a:moveTo>
                    <a:cubicBezTo>
                      <a:pt x="62" y="1"/>
                      <a:pt x="60" y="1"/>
                      <a:pt x="59" y="2"/>
                    </a:cubicBezTo>
                    <a:cubicBezTo>
                      <a:pt x="38" y="45"/>
                      <a:pt x="17" y="92"/>
                      <a:pt x="1" y="145"/>
                    </a:cubicBezTo>
                    <a:cubicBezTo>
                      <a:pt x="1" y="145"/>
                      <a:pt x="869" y="564"/>
                      <a:pt x="985" y="564"/>
                    </a:cubicBezTo>
                    <a:cubicBezTo>
                      <a:pt x="989" y="564"/>
                      <a:pt x="993" y="564"/>
                      <a:pt x="995" y="563"/>
                    </a:cubicBezTo>
                    <a:cubicBezTo>
                      <a:pt x="1053" y="536"/>
                      <a:pt x="1063" y="415"/>
                      <a:pt x="1063" y="415"/>
                    </a:cubicBezTo>
                    <a:cubicBezTo>
                      <a:pt x="1063" y="415"/>
                      <a:pt x="147" y="1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58"/>
              <p:cNvSpPr/>
              <p:nvPr/>
            </p:nvSpPr>
            <p:spPr>
              <a:xfrm>
                <a:off x="6226773" y="4100926"/>
                <a:ext cx="7451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569" extrusionOk="0">
                    <a:moveTo>
                      <a:pt x="63" y="1"/>
                    </a:moveTo>
                    <a:cubicBezTo>
                      <a:pt x="61" y="1"/>
                      <a:pt x="59" y="1"/>
                      <a:pt x="59" y="2"/>
                    </a:cubicBezTo>
                    <a:cubicBezTo>
                      <a:pt x="32" y="49"/>
                      <a:pt x="16" y="97"/>
                      <a:pt x="1" y="145"/>
                    </a:cubicBezTo>
                    <a:cubicBezTo>
                      <a:pt x="1" y="145"/>
                      <a:pt x="874" y="569"/>
                      <a:pt x="982" y="569"/>
                    </a:cubicBezTo>
                    <a:cubicBezTo>
                      <a:pt x="985" y="569"/>
                      <a:pt x="987" y="568"/>
                      <a:pt x="989" y="568"/>
                    </a:cubicBezTo>
                    <a:cubicBezTo>
                      <a:pt x="1053" y="536"/>
                      <a:pt x="1058" y="414"/>
                      <a:pt x="1058" y="414"/>
                    </a:cubicBezTo>
                    <a:cubicBezTo>
                      <a:pt x="1058" y="414"/>
                      <a:pt x="136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58"/>
              <p:cNvSpPr/>
              <p:nvPr/>
            </p:nvSpPr>
            <p:spPr>
              <a:xfrm>
                <a:off x="6396920" y="4024940"/>
                <a:ext cx="19085" cy="2657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71" extrusionOk="0">
                    <a:moveTo>
                      <a:pt x="112" y="0"/>
                    </a:moveTo>
                    <a:cubicBezTo>
                      <a:pt x="112" y="0"/>
                      <a:pt x="59" y="132"/>
                      <a:pt x="1" y="307"/>
                    </a:cubicBezTo>
                    <a:lnTo>
                      <a:pt x="175" y="370"/>
                    </a:lnTo>
                    <a:cubicBezTo>
                      <a:pt x="228" y="191"/>
                      <a:pt x="270" y="53"/>
                      <a:pt x="260" y="48"/>
                    </a:cubicBezTo>
                    <a:cubicBezTo>
                      <a:pt x="212" y="27"/>
                      <a:pt x="159" y="11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58"/>
              <p:cNvSpPr/>
              <p:nvPr/>
            </p:nvSpPr>
            <p:spPr>
              <a:xfrm>
                <a:off x="6380933" y="4075287"/>
                <a:ext cx="19085" cy="27358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82" extrusionOk="0">
                    <a:moveTo>
                      <a:pt x="90" y="0"/>
                    </a:moveTo>
                    <a:cubicBezTo>
                      <a:pt x="37" y="170"/>
                      <a:pt x="0" y="307"/>
                      <a:pt x="11" y="328"/>
                    </a:cubicBezTo>
                    <a:cubicBezTo>
                      <a:pt x="39" y="376"/>
                      <a:pt x="114" y="382"/>
                      <a:pt x="150" y="382"/>
                    </a:cubicBezTo>
                    <a:cubicBezTo>
                      <a:pt x="162" y="382"/>
                      <a:pt x="170" y="381"/>
                      <a:pt x="170" y="381"/>
                    </a:cubicBezTo>
                    <a:cubicBezTo>
                      <a:pt x="170" y="381"/>
                      <a:pt x="212" y="238"/>
                      <a:pt x="270" y="69"/>
                    </a:cubicBez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58"/>
              <p:cNvSpPr/>
              <p:nvPr/>
            </p:nvSpPr>
            <p:spPr>
              <a:xfrm>
                <a:off x="6440161" y="4041985"/>
                <a:ext cx="19367" cy="2657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71" extrusionOk="0">
                    <a:moveTo>
                      <a:pt x="116" y="0"/>
                    </a:moveTo>
                    <a:cubicBezTo>
                      <a:pt x="116" y="0"/>
                      <a:pt x="63" y="132"/>
                      <a:pt x="0" y="301"/>
                    </a:cubicBezTo>
                    <a:lnTo>
                      <a:pt x="180" y="370"/>
                    </a:lnTo>
                    <a:cubicBezTo>
                      <a:pt x="233" y="190"/>
                      <a:pt x="275" y="48"/>
                      <a:pt x="264" y="42"/>
                    </a:cubicBezTo>
                    <a:cubicBezTo>
                      <a:pt x="217" y="27"/>
                      <a:pt x="164" y="11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58"/>
              <p:cNvSpPr/>
              <p:nvPr/>
            </p:nvSpPr>
            <p:spPr>
              <a:xfrm>
                <a:off x="6424456" y="4091902"/>
                <a:ext cx="19085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83" extrusionOk="0">
                    <a:moveTo>
                      <a:pt x="91" y="1"/>
                    </a:moveTo>
                    <a:cubicBezTo>
                      <a:pt x="38" y="170"/>
                      <a:pt x="1" y="308"/>
                      <a:pt x="12" y="329"/>
                    </a:cubicBezTo>
                    <a:cubicBezTo>
                      <a:pt x="39" y="376"/>
                      <a:pt x="112" y="382"/>
                      <a:pt x="146" y="382"/>
                    </a:cubicBezTo>
                    <a:cubicBezTo>
                      <a:pt x="158" y="382"/>
                      <a:pt x="165" y="382"/>
                      <a:pt x="165" y="382"/>
                    </a:cubicBezTo>
                    <a:cubicBezTo>
                      <a:pt x="165" y="382"/>
                      <a:pt x="212" y="244"/>
                      <a:pt x="271" y="70"/>
                    </a:cubicBezTo>
                    <a:lnTo>
                      <a:pt x="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58"/>
              <p:cNvSpPr/>
              <p:nvPr/>
            </p:nvSpPr>
            <p:spPr>
              <a:xfrm>
                <a:off x="6418892" y="4031744"/>
                <a:ext cx="19085" cy="2657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71" extrusionOk="0">
                    <a:moveTo>
                      <a:pt x="112" y="0"/>
                    </a:moveTo>
                    <a:cubicBezTo>
                      <a:pt x="112" y="0"/>
                      <a:pt x="59" y="133"/>
                      <a:pt x="1" y="307"/>
                    </a:cubicBezTo>
                    <a:lnTo>
                      <a:pt x="175" y="370"/>
                    </a:lnTo>
                    <a:cubicBezTo>
                      <a:pt x="233" y="196"/>
                      <a:pt x="270" y="53"/>
                      <a:pt x="260" y="43"/>
                    </a:cubicBezTo>
                    <a:cubicBezTo>
                      <a:pt x="212" y="27"/>
                      <a:pt x="165" y="11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58"/>
              <p:cNvSpPr/>
              <p:nvPr/>
            </p:nvSpPr>
            <p:spPr>
              <a:xfrm>
                <a:off x="6402906" y="4081733"/>
                <a:ext cx="19437" cy="27716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87" extrusionOk="0">
                    <a:moveTo>
                      <a:pt x="95" y="0"/>
                    </a:moveTo>
                    <a:cubicBezTo>
                      <a:pt x="37" y="169"/>
                      <a:pt x="0" y="307"/>
                      <a:pt x="16" y="333"/>
                    </a:cubicBezTo>
                    <a:cubicBezTo>
                      <a:pt x="43" y="383"/>
                      <a:pt x="134" y="386"/>
                      <a:pt x="162" y="386"/>
                    </a:cubicBezTo>
                    <a:cubicBezTo>
                      <a:pt x="167" y="386"/>
                      <a:pt x="170" y="386"/>
                      <a:pt x="170" y="386"/>
                    </a:cubicBezTo>
                    <a:cubicBezTo>
                      <a:pt x="170" y="386"/>
                      <a:pt x="217" y="243"/>
                      <a:pt x="275" y="74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47" name="Google Shape;4047;p58"/>
          <p:cNvSpPr/>
          <p:nvPr/>
        </p:nvSpPr>
        <p:spPr>
          <a:xfrm rot="2700000">
            <a:off x="2134262" y="3273624"/>
            <a:ext cx="342020" cy="325201"/>
          </a:xfrm>
          <a:custGeom>
            <a:avLst/>
            <a:gdLst/>
            <a:ahLst/>
            <a:cxnLst/>
            <a:rect l="l" t="t" r="r" b="b"/>
            <a:pathLst>
              <a:path w="3432" h="3263" extrusionOk="0">
                <a:moveTo>
                  <a:pt x="979" y="138"/>
                </a:moveTo>
                <a:cubicBezTo>
                  <a:pt x="1053" y="143"/>
                  <a:pt x="1386" y="408"/>
                  <a:pt x="1608" y="582"/>
                </a:cubicBezTo>
                <a:cubicBezTo>
                  <a:pt x="2022" y="910"/>
                  <a:pt x="2209" y="1045"/>
                  <a:pt x="2306" y="1045"/>
                </a:cubicBezTo>
                <a:cubicBezTo>
                  <a:pt x="2333" y="1045"/>
                  <a:pt x="2353" y="1035"/>
                  <a:pt x="2369" y="1016"/>
                </a:cubicBezTo>
                <a:cubicBezTo>
                  <a:pt x="2401" y="968"/>
                  <a:pt x="2422" y="910"/>
                  <a:pt x="2427" y="857"/>
                </a:cubicBezTo>
                <a:cubicBezTo>
                  <a:pt x="2443" y="736"/>
                  <a:pt x="2459" y="614"/>
                  <a:pt x="2729" y="551"/>
                </a:cubicBezTo>
                <a:cubicBezTo>
                  <a:pt x="2780" y="540"/>
                  <a:pt x="2830" y="535"/>
                  <a:pt x="2877" y="535"/>
                </a:cubicBezTo>
                <a:cubicBezTo>
                  <a:pt x="3017" y="535"/>
                  <a:pt x="3132" y="582"/>
                  <a:pt x="3199" y="677"/>
                </a:cubicBezTo>
                <a:cubicBezTo>
                  <a:pt x="3284" y="804"/>
                  <a:pt x="3284" y="1005"/>
                  <a:pt x="3189" y="1243"/>
                </a:cubicBezTo>
                <a:cubicBezTo>
                  <a:pt x="3109" y="1449"/>
                  <a:pt x="2967" y="1555"/>
                  <a:pt x="2766" y="1555"/>
                </a:cubicBezTo>
                <a:cubicBezTo>
                  <a:pt x="2538" y="1555"/>
                  <a:pt x="2290" y="1428"/>
                  <a:pt x="2163" y="1349"/>
                </a:cubicBezTo>
                <a:cubicBezTo>
                  <a:pt x="2031" y="1275"/>
                  <a:pt x="1809" y="1111"/>
                  <a:pt x="1613" y="974"/>
                </a:cubicBezTo>
                <a:cubicBezTo>
                  <a:pt x="1238" y="709"/>
                  <a:pt x="1185" y="667"/>
                  <a:pt x="1137" y="667"/>
                </a:cubicBezTo>
                <a:cubicBezTo>
                  <a:pt x="1116" y="672"/>
                  <a:pt x="1095" y="677"/>
                  <a:pt x="1084" y="693"/>
                </a:cubicBezTo>
                <a:cubicBezTo>
                  <a:pt x="1047" y="736"/>
                  <a:pt x="730" y="1312"/>
                  <a:pt x="688" y="1423"/>
                </a:cubicBezTo>
                <a:cubicBezTo>
                  <a:pt x="677" y="1460"/>
                  <a:pt x="683" y="1502"/>
                  <a:pt x="709" y="1534"/>
                </a:cubicBezTo>
                <a:cubicBezTo>
                  <a:pt x="857" y="1751"/>
                  <a:pt x="1825" y="2390"/>
                  <a:pt x="2004" y="2390"/>
                </a:cubicBezTo>
                <a:cubicBezTo>
                  <a:pt x="2015" y="2390"/>
                  <a:pt x="2025" y="2390"/>
                  <a:pt x="2036" y="2385"/>
                </a:cubicBezTo>
                <a:cubicBezTo>
                  <a:pt x="2099" y="2353"/>
                  <a:pt x="2152" y="2301"/>
                  <a:pt x="2184" y="2237"/>
                </a:cubicBezTo>
                <a:cubicBezTo>
                  <a:pt x="2248" y="2144"/>
                  <a:pt x="2307" y="2050"/>
                  <a:pt x="2434" y="2050"/>
                </a:cubicBezTo>
                <a:cubicBezTo>
                  <a:pt x="2444" y="2050"/>
                  <a:pt x="2454" y="2051"/>
                  <a:pt x="2464" y="2052"/>
                </a:cubicBezTo>
                <a:cubicBezTo>
                  <a:pt x="2618" y="2073"/>
                  <a:pt x="2866" y="2205"/>
                  <a:pt x="2945" y="2412"/>
                </a:cubicBezTo>
                <a:cubicBezTo>
                  <a:pt x="3004" y="2565"/>
                  <a:pt x="2956" y="2723"/>
                  <a:pt x="2803" y="2893"/>
                </a:cubicBezTo>
                <a:cubicBezTo>
                  <a:pt x="2660" y="3051"/>
                  <a:pt x="2538" y="3125"/>
                  <a:pt x="2417" y="3125"/>
                </a:cubicBezTo>
                <a:cubicBezTo>
                  <a:pt x="2263" y="3125"/>
                  <a:pt x="2105" y="3009"/>
                  <a:pt x="1899" y="2866"/>
                </a:cubicBezTo>
                <a:cubicBezTo>
                  <a:pt x="1788" y="2787"/>
                  <a:pt x="1666" y="2702"/>
                  <a:pt x="1523" y="2612"/>
                </a:cubicBezTo>
                <a:cubicBezTo>
                  <a:pt x="883" y="2232"/>
                  <a:pt x="275" y="1793"/>
                  <a:pt x="212" y="1677"/>
                </a:cubicBezTo>
                <a:cubicBezTo>
                  <a:pt x="513" y="963"/>
                  <a:pt x="889" y="191"/>
                  <a:pt x="979" y="138"/>
                </a:cubicBezTo>
                <a:close/>
                <a:moveTo>
                  <a:pt x="973" y="1"/>
                </a:moveTo>
                <a:cubicBezTo>
                  <a:pt x="799" y="17"/>
                  <a:pt x="392" y="899"/>
                  <a:pt x="80" y="1640"/>
                </a:cubicBezTo>
                <a:cubicBezTo>
                  <a:pt x="1" y="1841"/>
                  <a:pt x="1016" y="2470"/>
                  <a:pt x="1449" y="2734"/>
                </a:cubicBezTo>
                <a:cubicBezTo>
                  <a:pt x="1592" y="2813"/>
                  <a:pt x="1708" y="2898"/>
                  <a:pt x="1819" y="2977"/>
                </a:cubicBezTo>
                <a:cubicBezTo>
                  <a:pt x="2041" y="3136"/>
                  <a:pt x="2221" y="3263"/>
                  <a:pt x="2417" y="3263"/>
                </a:cubicBezTo>
                <a:cubicBezTo>
                  <a:pt x="2575" y="3263"/>
                  <a:pt x="2729" y="3173"/>
                  <a:pt x="2903" y="2988"/>
                </a:cubicBezTo>
                <a:cubicBezTo>
                  <a:pt x="3141" y="2723"/>
                  <a:pt x="3130" y="2501"/>
                  <a:pt x="3078" y="2359"/>
                </a:cubicBezTo>
                <a:cubicBezTo>
                  <a:pt x="2972" y="2094"/>
                  <a:pt x="2660" y="1936"/>
                  <a:pt x="2480" y="1920"/>
                </a:cubicBezTo>
                <a:cubicBezTo>
                  <a:pt x="2463" y="1918"/>
                  <a:pt x="2446" y="1917"/>
                  <a:pt x="2430" y="1917"/>
                </a:cubicBezTo>
                <a:cubicBezTo>
                  <a:pt x="2237" y="1917"/>
                  <a:pt x="2141" y="2056"/>
                  <a:pt x="2073" y="2163"/>
                </a:cubicBezTo>
                <a:cubicBezTo>
                  <a:pt x="2052" y="2195"/>
                  <a:pt x="2025" y="2227"/>
                  <a:pt x="2004" y="2253"/>
                </a:cubicBezTo>
                <a:cubicBezTo>
                  <a:pt x="1856" y="2248"/>
                  <a:pt x="910" y="1613"/>
                  <a:pt x="820" y="1460"/>
                </a:cubicBezTo>
                <a:cubicBezTo>
                  <a:pt x="873" y="1338"/>
                  <a:pt x="1084" y="963"/>
                  <a:pt x="1164" y="831"/>
                </a:cubicBezTo>
                <a:cubicBezTo>
                  <a:pt x="1238" y="878"/>
                  <a:pt x="1402" y="989"/>
                  <a:pt x="1534" y="1085"/>
                </a:cubicBezTo>
                <a:cubicBezTo>
                  <a:pt x="1729" y="1227"/>
                  <a:pt x="1951" y="1391"/>
                  <a:pt x="2094" y="1470"/>
                </a:cubicBezTo>
                <a:cubicBezTo>
                  <a:pt x="2232" y="1555"/>
                  <a:pt x="2507" y="1693"/>
                  <a:pt x="2766" y="1693"/>
                </a:cubicBezTo>
                <a:cubicBezTo>
                  <a:pt x="3025" y="1693"/>
                  <a:pt x="3215" y="1555"/>
                  <a:pt x="3321" y="1296"/>
                </a:cubicBezTo>
                <a:cubicBezTo>
                  <a:pt x="3427" y="1016"/>
                  <a:pt x="3432" y="778"/>
                  <a:pt x="3310" y="603"/>
                </a:cubicBezTo>
                <a:cubicBezTo>
                  <a:pt x="3221" y="474"/>
                  <a:pt x="3067" y="403"/>
                  <a:pt x="2881" y="403"/>
                </a:cubicBezTo>
                <a:cubicBezTo>
                  <a:pt x="2824" y="403"/>
                  <a:pt x="2764" y="410"/>
                  <a:pt x="2702" y="424"/>
                </a:cubicBezTo>
                <a:cubicBezTo>
                  <a:pt x="2337" y="503"/>
                  <a:pt x="2311" y="709"/>
                  <a:pt x="2290" y="841"/>
                </a:cubicBezTo>
                <a:cubicBezTo>
                  <a:pt x="2290" y="862"/>
                  <a:pt x="2285" y="884"/>
                  <a:pt x="2279" y="905"/>
                </a:cubicBezTo>
                <a:cubicBezTo>
                  <a:pt x="2179" y="862"/>
                  <a:pt x="1899" y="640"/>
                  <a:pt x="1692" y="477"/>
                </a:cubicBezTo>
                <a:cubicBezTo>
                  <a:pt x="1275" y="149"/>
                  <a:pt x="1084" y="1"/>
                  <a:pt x="9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8" name="Google Shape;4048;p58"/>
          <p:cNvGrpSpPr/>
          <p:nvPr/>
        </p:nvGrpSpPr>
        <p:grpSpPr>
          <a:xfrm>
            <a:off x="1535297" y="3527740"/>
            <a:ext cx="415958" cy="365702"/>
            <a:chOff x="1019747" y="679477"/>
            <a:chExt cx="415958" cy="365702"/>
          </a:xfrm>
        </p:grpSpPr>
        <p:sp>
          <p:nvSpPr>
            <p:cNvPr id="4049" name="Google Shape;4049;p58"/>
            <p:cNvSpPr/>
            <p:nvPr/>
          </p:nvSpPr>
          <p:spPr>
            <a:xfrm>
              <a:off x="1019747" y="679711"/>
              <a:ext cx="415958" cy="365234"/>
            </a:xfrm>
            <a:custGeom>
              <a:avLst/>
              <a:gdLst/>
              <a:ahLst/>
              <a:cxnLst/>
              <a:rect l="l" t="t" r="r" b="b"/>
              <a:pathLst>
                <a:path w="3559" h="3125" extrusionOk="0">
                  <a:moveTo>
                    <a:pt x="756" y="1"/>
                  </a:moveTo>
                  <a:cubicBezTo>
                    <a:pt x="751" y="1"/>
                    <a:pt x="746" y="1"/>
                    <a:pt x="741" y="1"/>
                  </a:cubicBezTo>
                  <a:cubicBezTo>
                    <a:pt x="302" y="22"/>
                    <a:pt x="815" y="1027"/>
                    <a:pt x="815" y="1027"/>
                  </a:cubicBezTo>
                  <a:cubicBezTo>
                    <a:pt x="815" y="1027"/>
                    <a:pt x="629" y="865"/>
                    <a:pt x="479" y="865"/>
                  </a:cubicBezTo>
                  <a:cubicBezTo>
                    <a:pt x="396" y="865"/>
                    <a:pt x="325" y="915"/>
                    <a:pt x="302" y="1069"/>
                  </a:cubicBezTo>
                  <a:cubicBezTo>
                    <a:pt x="244" y="1497"/>
                    <a:pt x="815" y="2031"/>
                    <a:pt x="815" y="2031"/>
                  </a:cubicBezTo>
                  <a:lnTo>
                    <a:pt x="1" y="2206"/>
                  </a:lnTo>
                  <a:cubicBezTo>
                    <a:pt x="1" y="2206"/>
                    <a:pt x="387" y="3125"/>
                    <a:pt x="1446" y="3125"/>
                  </a:cubicBezTo>
                  <a:cubicBezTo>
                    <a:pt x="1626" y="3125"/>
                    <a:pt x="1826" y="3098"/>
                    <a:pt x="2047" y="3036"/>
                  </a:cubicBezTo>
                  <a:cubicBezTo>
                    <a:pt x="3056" y="2756"/>
                    <a:pt x="3252" y="1751"/>
                    <a:pt x="3035" y="1022"/>
                  </a:cubicBezTo>
                  <a:cubicBezTo>
                    <a:pt x="3215" y="842"/>
                    <a:pt x="3559" y="504"/>
                    <a:pt x="3532" y="414"/>
                  </a:cubicBezTo>
                  <a:cubicBezTo>
                    <a:pt x="3522" y="383"/>
                    <a:pt x="3514" y="358"/>
                    <a:pt x="3420" y="358"/>
                  </a:cubicBezTo>
                  <a:cubicBezTo>
                    <a:pt x="3321" y="358"/>
                    <a:pt x="3127" y="385"/>
                    <a:pt x="2734" y="461"/>
                  </a:cubicBezTo>
                  <a:cubicBezTo>
                    <a:pt x="2655" y="366"/>
                    <a:pt x="2549" y="292"/>
                    <a:pt x="2433" y="244"/>
                  </a:cubicBezTo>
                  <a:cubicBezTo>
                    <a:pt x="2382" y="226"/>
                    <a:pt x="2336" y="218"/>
                    <a:pt x="2293" y="218"/>
                  </a:cubicBezTo>
                  <a:cubicBezTo>
                    <a:pt x="1842" y="218"/>
                    <a:pt x="1772" y="1143"/>
                    <a:pt x="1772" y="1143"/>
                  </a:cubicBezTo>
                  <a:cubicBezTo>
                    <a:pt x="1772" y="1143"/>
                    <a:pt x="1198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0" name="Google Shape;4050;p58"/>
            <p:cNvGrpSpPr/>
            <p:nvPr/>
          </p:nvGrpSpPr>
          <p:grpSpPr>
            <a:xfrm>
              <a:off x="1019747" y="679477"/>
              <a:ext cx="415958" cy="365702"/>
              <a:chOff x="1019747" y="1179469"/>
              <a:chExt cx="415958" cy="365702"/>
            </a:xfrm>
          </p:grpSpPr>
          <p:sp>
            <p:nvSpPr>
              <p:cNvPr id="4051" name="Google Shape;4051;p58"/>
              <p:cNvSpPr/>
              <p:nvPr/>
            </p:nvSpPr>
            <p:spPr>
              <a:xfrm>
                <a:off x="1350970" y="1238842"/>
                <a:ext cx="57502" cy="4277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66" extrusionOk="0">
                    <a:moveTo>
                      <a:pt x="492" y="1"/>
                    </a:moveTo>
                    <a:lnTo>
                      <a:pt x="492" y="1"/>
                    </a:lnTo>
                    <a:cubicBezTo>
                      <a:pt x="375" y="17"/>
                      <a:pt x="196" y="43"/>
                      <a:pt x="0" y="80"/>
                    </a:cubicBezTo>
                    <a:cubicBezTo>
                      <a:pt x="58" y="170"/>
                      <a:pt x="111" y="265"/>
                      <a:pt x="148" y="366"/>
                    </a:cubicBezTo>
                    <a:cubicBezTo>
                      <a:pt x="259" y="249"/>
                      <a:pt x="407" y="101"/>
                      <a:pt x="4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58"/>
              <p:cNvSpPr/>
              <p:nvPr/>
            </p:nvSpPr>
            <p:spPr>
              <a:xfrm>
                <a:off x="1310765" y="1241997"/>
                <a:ext cx="5610" cy="118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101" extrusionOk="0">
                    <a:moveTo>
                      <a:pt x="11" y="0"/>
                    </a:moveTo>
                    <a:cubicBezTo>
                      <a:pt x="6" y="11"/>
                      <a:pt x="0" y="32"/>
                      <a:pt x="6" y="48"/>
                    </a:cubicBezTo>
                    <a:cubicBezTo>
                      <a:pt x="11" y="69"/>
                      <a:pt x="27" y="90"/>
                      <a:pt x="48" y="101"/>
                    </a:cubicBezTo>
                    <a:cubicBezTo>
                      <a:pt x="37" y="64"/>
                      <a:pt x="27" y="27"/>
                      <a:pt x="1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53" name="Google Shape;4053;p58"/>
              <p:cNvGrpSpPr/>
              <p:nvPr/>
            </p:nvGrpSpPr>
            <p:grpSpPr>
              <a:xfrm>
                <a:off x="1019747" y="1179469"/>
                <a:ext cx="415958" cy="365702"/>
                <a:chOff x="1019747" y="1179469"/>
                <a:chExt cx="415958" cy="365702"/>
              </a:xfrm>
            </p:grpSpPr>
            <p:sp>
              <p:nvSpPr>
                <p:cNvPr id="4054" name="Google Shape;4054;p58"/>
                <p:cNvSpPr/>
                <p:nvPr/>
              </p:nvSpPr>
              <p:spPr>
                <a:xfrm>
                  <a:off x="1343023" y="1280917"/>
                  <a:ext cx="30855" cy="3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76" extrusionOk="0">
                      <a:moveTo>
                        <a:pt x="211" y="0"/>
                      </a:moveTo>
                      <a:cubicBezTo>
                        <a:pt x="142" y="74"/>
                        <a:pt x="84" y="127"/>
                        <a:pt x="63" y="143"/>
                      </a:cubicBezTo>
                      <a:cubicBezTo>
                        <a:pt x="1" y="179"/>
                        <a:pt x="29" y="275"/>
                        <a:pt x="99" y="275"/>
                      </a:cubicBezTo>
                      <a:cubicBezTo>
                        <a:pt x="101" y="275"/>
                        <a:pt x="103" y="275"/>
                        <a:pt x="105" y="275"/>
                      </a:cubicBezTo>
                      <a:cubicBezTo>
                        <a:pt x="121" y="275"/>
                        <a:pt x="137" y="270"/>
                        <a:pt x="147" y="259"/>
                      </a:cubicBezTo>
                      <a:cubicBezTo>
                        <a:pt x="147" y="259"/>
                        <a:pt x="200" y="217"/>
                        <a:pt x="264" y="154"/>
                      </a:cubicBezTo>
                      <a:cubicBezTo>
                        <a:pt x="253" y="101"/>
                        <a:pt x="232" y="53"/>
                        <a:pt x="2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5" name="Google Shape;4055;p58"/>
                <p:cNvSpPr/>
                <p:nvPr/>
              </p:nvSpPr>
              <p:spPr>
                <a:xfrm>
                  <a:off x="1311934" y="1233349"/>
                  <a:ext cx="39153" cy="2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79" extrusionOk="0">
                      <a:moveTo>
                        <a:pt x="239" y="0"/>
                      </a:moveTo>
                      <a:lnTo>
                        <a:pt x="49" y="37"/>
                      </a:lnTo>
                      <a:cubicBezTo>
                        <a:pt x="27" y="43"/>
                        <a:pt x="12" y="53"/>
                        <a:pt x="1" y="74"/>
                      </a:cubicBezTo>
                      <a:cubicBezTo>
                        <a:pt x="12" y="106"/>
                        <a:pt x="27" y="138"/>
                        <a:pt x="38" y="175"/>
                      </a:cubicBezTo>
                      <a:cubicBezTo>
                        <a:pt x="43" y="177"/>
                        <a:pt x="50" y="179"/>
                        <a:pt x="56" y="179"/>
                      </a:cubicBezTo>
                      <a:cubicBezTo>
                        <a:pt x="63" y="179"/>
                        <a:pt x="70" y="177"/>
                        <a:pt x="75" y="175"/>
                      </a:cubicBezTo>
                      <a:cubicBezTo>
                        <a:pt x="165" y="159"/>
                        <a:pt x="249" y="143"/>
                        <a:pt x="334" y="127"/>
                      </a:cubicBezTo>
                      <a:cubicBezTo>
                        <a:pt x="308" y="85"/>
                        <a:pt x="271" y="37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6" name="Google Shape;4056;p58"/>
                <p:cNvSpPr/>
                <p:nvPr/>
              </p:nvSpPr>
              <p:spPr>
                <a:xfrm>
                  <a:off x="1339750" y="1221310"/>
                  <a:ext cx="95954" cy="7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664" extrusionOk="0">
                      <a:moveTo>
                        <a:pt x="683" y="1"/>
                      </a:moveTo>
                      <a:cubicBezTo>
                        <a:pt x="583" y="1"/>
                        <a:pt x="389" y="28"/>
                        <a:pt x="1" y="103"/>
                      </a:cubicBezTo>
                      <a:cubicBezTo>
                        <a:pt x="33" y="140"/>
                        <a:pt x="70" y="188"/>
                        <a:pt x="96" y="230"/>
                      </a:cubicBezTo>
                      <a:cubicBezTo>
                        <a:pt x="292" y="193"/>
                        <a:pt x="471" y="167"/>
                        <a:pt x="588" y="151"/>
                      </a:cubicBezTo>
                      <a:lnTo>
                        <a:pt x="588" y="151"/>
                      </a:lnTo>
                      <a:cubicBezTo>
                        <a:pt x="503" y="246"/>
                        <a:pt x="355" y="399"/>
                        <a:pt x="244" y="510"/>
                      </a:cubicBezTo>
                      <a:cubicBezTo>
                        <a:pt x="260" y="563"/>
                        <a:pt x="281" y="611"/>
                        <a:pt x="297" y="664"/>
                      </a:cubicBezTo>
                      <a:cubicBezTo>
                        <a:pt x="482" y="484"/>
                        <a:pt x="820" y="146"/>
                        <a:pt x="794" y="61"/>
                      </a:cubicBezTo>
                      <a:cubicBezTo>
                        <a:pt x="786" y="27"/>
                        <a:pt x="780" y="1"/>
                        <a:pt x="6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7" name="Google Shape;4057;p58"/>
                <p:cNvSpPr/>
                <p:nvPr/>
              </p:nvSpPr>
              <p:spPr>
                <a:xfrm>
                  <a:off x="1019747" y="1179469"/>
                  <a:ext cx="379493" cy="36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7" h="3129" extrusionOk="0">
                      <a:moveTo>
                        <a:pt x="1163" y="891"/>
                      </a:moveTo>
                      <a:cubicBezTo>
                        <a:pt x="1225" y="891"/>
                        <a:pt x="1375" y="960"/>
                        <a:pt x="1761" y="1587"/>
                      </a:cubicBezTo>
                      <a:cubicBezTo>
                        <a:pt x="1790" y="1643"/>
                        <a:pt x="1745" y="1691"/>
                        <a:pt x="1698" y="1691"/>
                      </a:cubicBezTo>
                      <a:cubicBezTo>
                        <a:pt x="1679" y="1691"/>
                        <a:pt x="1659" y="1682"/>
                        <a:pt x="1644" y="1661"/>
                      </a:cubicBezTo>
                      <a:cubicBezTo>
                        <a:pt x="1475" y="1392"/>
                        <a:pt x="1253" y="1096"/>
                        <a:pt x="1174" y="1043"/>
                      </a:cubicBezTo>
                      <a:lnTo>
                        <a:pt x="1174" y="1043"/>
                      </a:lnTo>
                      <a:cubicBezTo>
                        <a:pt x="1169" y="1201"/>
                        <a:pt x="1184" y="1360"/>
                        <a:pt x="1227" y="1513"/>
                      </a:cubicBezTo>
                      <a:cubicBezTo>
                        <a:pt x="1232" y="1545"/>
                        <a:pt x="1221" y="1577"/>
                        <a:pt x="1195" y="1593"/>
                      </a:cubicBezTo>
                      <a:cubicBezTo>
                        <a:pt x="1183" y="1600"/>
                        <a:pt x="1168" y="1604"/>
                        <a:pt x="1154" y="1604"/>
                      </a:cubicBezTo>
                      <a:cubicBezTo>
                        <a:pt x="1138" y="1604"/>
                        <a:pt x="1122" y="1599"/>
                        <a:pt x="1110" y="1587"/>
                      </a:cubicBezTo>
                      <a:cubicBezTo>
                        <a:pt x="990" y="1477"/>
                        <a:pt x="846" y="1386"/>
                        <a:pt x="791" y="1386"/>
                      </a:cubicBezTo>
                      <a:cubicBezTo>
                        <a:pt x="788" y="1386"/>
                        <a:pt x="785" y="1386"/>
                        <a:pt x="783" y="1386"/>
                      </a:cubicBezTo>
                      <a:cubicBezTo>
                        <a:pt x="783" y="1392"/>
                        <a:pt x="783" y="1397"/>
                        <a:pt x="783" y="1402"/>
                      </a:cubicBezTo>
                      <a:cubicBezTo>
                        <a:pt x="767" y="1545"/>
                        <a:pt x="984" y="1788"/>
                        <a:pt x="1121" y="1910"/>
                      </a:cubicBezTo>
                      <a:cubicBezTo>
                        <a:pt x="1182" y="1959"/>
                        <a:pt x="1136" y="2039"/>
                        <a:pt x="1078" y="2039"/>
                      </a:cubicBezTo>
                      <a:cubicBezTo>
                        <a:pt x="1061" y="2039"/>
                        <a:pt x="1043" y="2032"/>
                        <a:pt x="1026" y="2016"/>
                      </a:cubicBezTo>
                      <a:cubicBezTo>
                        <a:pt x="984" y="1979"/>
                        <a:pt x="608" y="1651"/>
                        <a:pt x="640" y="1386"/>
                      </a:cubicBezTo>
                      <a:cubicBezTo>
                        <a:pt x="645" y="1328"/>
                        <a:pt x="682" y="1275"/>
                        <a:pt x="735" y="1254"/>
                      </a:cubicBezTo>
                      <a:cubicBezTo>
                        <a:pt x="751" y="1248"/>
                        <a:pt x="769" y="1245"/>
                        <a:pt x="788" y="1245"/>
                      </a:cubicBezTo>
                      <a:cubicBezTo>
                        <a:pt x="868" y="1245"/>
                        <a:pt x="967" y="1295"/>
                        <a:pt x="1052" y="1355"/>
                      </a:cubicBezTo>
                      <a:cubicBezTo>
                        <a:pt x="1005" y="1080"/>
                        <a:pt x="1036" y="926"/>
                        <a:pt x="1137" y="895"/>
                      </a:cubicBezTo>
                      <a:cubicBezTo>
                        <a:pt x="1143" y="893"/>
                        <a:pt x="1152" y="891"/>
                        <a:pt x="1163" y="891"/>
                      </a:cubicBezTo>
                      <a:close/>
                      <a:moveTo>
                        <a:pt x="2924" y="1570"/>
                      </a:moveTo>
                      <a:cubicBezTo>
                        <a:pt x="2965" y="1570"/>
                        <a:pt x="3007" y="1602"/>
                        <a:pt x="2998" y="1656"/>
                      </a:cubicBezTo>
                      <a:cubicBezTo>
                        <a:pt x="2919" y="2095"/>
                        <a:pt x="2734" y="2412"/>
                        <a:pt x="2438" y="2597"/>
                      </a:cubicBezTo>
                      <a:cubicBezTo>
                        <a:pt x="2239" y="2714"/>
                        <a:pt x="2012" y="2777"/>
                        <a:pt x="1783" y="2777"/>
                      </a:cubicBezTo>
                      <a:cubicBezTo>
                        <a:pt x="1774" y="2777"/>
                        <a:pt x="1765" y="2777"/>
                        <a:pt x="1755" y="2777"/>
                      </a:cubicBezTo>
                      <a:cubicBezTo>
                        <a:pt x="1613" y="2777"/>
                        <a:pt x="1475" y="2761"/>
                        <a:pt x="1338" y="2724"/>
                      </a:cubicBezTo>
                      <a:cubicBezTo>
                        <a:pt x="1247" y="2705"/>
                        <a:pt x="1277" y="2582"/>
                        <a:pt x="1354" y="2582"/>
                      </a:cubicBezTo>
                      <a:cubicBezTo>
                        <a:pt x="1362" y="2582"/>
                        <a:pt x="1371" y="2584"/>
                        <a:pt x="1380" y="2587"/>
                      </a:cubicBezTo>
                      <a:cubicBezTo>
                        <a:pt x="1383" y="2589"/>
                        <a:pt x="1542" y="2635"/>
                        <a:pt x="1755" y="2635"/>
                      </a:cubicBezTo>
                      <a:cubicBezTo>
                        <a:pt x="1940" y="2635"/>
                        <a:pt x="2165" y="2601"/>
                        <a:pt x="2363" y="2476"/>
                      </a:cubicBezTo>
                      <a:cubicBezTo>
                        <a:pt x="2623" y="2312"/>
                        <a:pt x="2786" y="2026"/>
                        <a:pt x="2855" y="1630"/>
                      </a:cubicBezTo>
                      <a:cubicBezTo>
                        <a:pt x="2862" y="1589"/>
                        <a:pt x="2893" y="1570"/>
                        <a:pt x="2924" y="1570"/>
                      </a:cubicBezTo>
                      <a:close/>
                      <a:moveTo>
                        <a:pt x="752" y="1"/>
                      </a:moveTo>
                      <a:cubicBezTo>
                        <a:pt x="748" y="1"/>
                        <a:pt x="744" y="1"/>
                        <a:pt x="740" y="1"/>
                      </a:cubicBezTo>
                      <a:cubicBezTo>
                        <a:pt x="296" y="22"/>
                        <a:pt x="814" y="1027"/>
                        <a:pt x="814" y="1027"/>
                      </a:cubicBezTo>
                      <a:cubicBezTo>
                        <a:pt x="814" y="1027"/>
                        <a:pt x="629" y="867"/>
                        <a:pt x="479" y="867"/>
                      </a:cubicBezTo>
                      <a:cubicBezTo>
                        <a:pt x="396" y="867"/>
                        <a:pt x="324" y="916"/>
                        <a:pt x="302" y="1069"/>
                      </a:cubicBezTo>
                      <a:cubicBezTo>
                        <a:pt x="238" y="1497"/>
                        <a:pt x="814" y="2037"/>
                        <a:pt x="814" y="2037"/>
                      </a:cubicBezTo>
                      <a:lnTo>
                        <a:pt x="0" y="2211"/>
                      </a:lnTo>
                      <a:cubicBezTo>
                        <a:pt x="0" y="2211"/>
                        <a:pt x="387" y="3128"/>
                        <a:pt x="1449" y="3128"/>
                      </a:cubicBezTo>
                      <a:cubicBezTo>
                        <a:pt x="1629" y="3128"/>
                        <a:pt x="1827" y="3102"/>
                        <a:pt x="2046" y="3041"/>
                      </a:cubicBezTo>
                      <a:cubicBezTo>
                        <a:pt x="3056" y="2761"/>
                        <a:pt x="3246" y="1757"/>
                        <a:pt x="3030" y="1022"/>
                      </a:cubicBezTo>
                      <a:lnTo>
                        <a:pt x="3030" y="1022"/>
                      </a:lnTo>
                      <a:cubicBezTo>
                        <a:pt x="2961" y="1090"/>
                        <a:pt x="2913" y="1133"/>
                        <a:pt x="2913" y="1133"/>
                      </a:cubicBezTo>
                      <a:cubicBezTo>
                        <a:pt x="2906" y="1140"/>
                        <a:pt x="2895" y="1145"/>
                        <a:pt x="2884" y="1145"/>
                      </a:cubicBezTo>
                      <a:cubicBezTo>
                        <a:pt x="2880" y="1145"/>
                        <a:pt x="2875" y="1145"/>
                        <a:pt x="2871" y="1143"/>
                      </a:cubicBezTo>
                      <a:cubicBezTo>
                        <a:pt x="2869" y="1143"/>
                        <a:pt x="2867" y="1143"/>
                        <a:pt x="2865" y="1143"/>
                      </a:cubicBezTo>
                      <a:cubicBezTo>
                        <a:pt x="2796" y="1143"/>
                        <a:pt x="2772" y="1052"/>
                        <a:pt x="2834" y="1011"/>
                      </a:cubicBezTo>
                      <a:cubicBezTo>
                        <a:pt x="2850" y="1000"/>
                        <a:pt x="2908" y="942"/>
                        <a:pt x="2982" y="868"/>
                      </a:cubicBezTo>
                      <a:cubicBezTo>
                        <a:pt x="2945" y="773"/>
                        <a:pt x="2892" y="678"/>
                        <a:pt x="2834" y="588"/>
                      </a:cubicBezTo>
                      <a:cubicBezTo>
                        <a:pt x="2749" y="604"/>
                        <a:pt x="2660" y="620"/>
                        <a:pt x="2575" y="636"/>
                      </a:cubicBezTo>
                      <a:cubicBezTo>
                        <a:pt x="2570" y="638"/>
                        <a:pt x="2563" y="640"/>
                        <a:pt x="2556" y="640"/>
                      </a:cubicBezTo>
                      <a:cubicBezTo>
                        <a:pt x="2550" y="640"/>
                        <a:pt x="2543" y="638"/>
                        <a:pt x="2538" y="636"/>
                      </a:cubicBezTo>
                      <a:lnTo>
                        <a:pt x="2538" y="636"/>
                      </a:lnTo>
                      <a:cubicBezTo>
                        <a:pt x="2575" y="763"/>
                        <a:pt x="2607" y="905"/>
                        <a:pt x="2559" y="974"/>
                      </a:cubicBezTo>
                      <a:cubicBezTo>
                        <a:pt x="2538" y="1006"/>
                        <a:pt x="2506" y="1027"/>
                        <a:pt x="2469" y="1027"/>
                      </a:cubicBezTo>
                      <a:lnTo>
                        <a:pt x="2459" y="1027"/>
                      </a:lnTo>
                      <a:cubicBezTo>
                        <a:pt x="2305" y="1027"/>
                        <a:pt x="2157" y="800"/>
                        <a:pt x="2115" y="726"/>
                      </a:cubicBezTo>
                      <a:cubicBezTo>
                        <a:pt x="2094" y="689"/>
                        <a:pt x="2104" y="646"/>
                        <a:pt x="2141" y="625"/>
                      </a:cubicBezTo>
                      <a:cubicBezTo>
                        <a:pt x="2151" y="620"/>
                        <a:pt x="2162" y="618"/>
                        <a:pt x="2173" y="618"/>
                      </a:cubicBezTo>
                      <a:cubicBezTo>
                        <a:pt x="2197" y="618"/>
                        <a:pt x="2222" y="630"/>
                        <a:pt x="2237" y="652"/>
                      </a:cubicBezTo>
                      <a:cubicBezTo>
                        <a:pt x="2284" y="741"/>
                        <a:pt x="2358" y="821"/>
                        <a:pt x="2443" y="879"/>
                      </a:cubicBezTo>
                      <a:cubicBezTo>
                        <a:pt x="2427" y="768"/>
                        <a:pt x="2400" y="652"/>
                        <a:pt x="2353" y="546"/>
                      </a:cubicBezTo>
                      <a:cubicBezTo>
                        <a:pt x="2326" y="488"/>
                        <a:pt x="2372" y="444"/>
                        <a:pt x="2419" y="444"/>
                      </a:cubicBezTo>
                      <a:cubicBezTo>
                        <a:pt x="2445" y="444"/>
                        <a:pt x="2472" y="458"/>
                        <a:pt x="2485" y="493"/>
                      </a:cubicBezTo>
                      <a:cubicBezTo>
                        <a:pt x="2490" y="504"/>
                        <a:pt x="2496" y="519"/>
                        <a:pt x="2501" y="535"/>
                      </a:cubicBezTo>
                      <a:cubicBezTo>
                        <a:pt x="2512" y="519"/>
                        <a:pt x="2527" y="504"/>
                        <a:pt x="2549" y="498"/>
                      </a:cubicBezTo>
                      <a:lnTo>
                        <a:pt x="2739" y="461"/>
                      </a:lnTo>
                      <a:cubicBezTo>
                        <a:pt x="2654" y="366"/>
                        <a:pt x="2554" y="292"/>
                        <a:pt x="2438" y="244"/>
                      </a:cubicBezTo>
                      <a:cubicBezTo>
                        <a:pt x="2387" y="226"/>
                        <a:pt x="2341" y="218"/>
                        <a:pt x="2298" y="218"/>
                      </a:cubicBezTo>
                      <a:cubicBezTo>
                        <a:pt x="1847" y="218"/>
                        <a:pt x="1777" y="1143"/>
                        <a:pt x="1777" y="1143"/>
                      </a:cubicBezTo>
                      <a:cubicBezTo>
                        <a:pt x="1777" y="1143"/>
                        <a:pt x="1195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8" name="Google Shape;4058;p58"/>
                <p:cNvSpPr/>
                <p:nvPr/>
              </p:nvSpPr>
              <p:spPr>
                <a:xfrm>
                  <a:off x="1264366" y="1230660"/>
                  <a:ext cx="59489" cy="6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89" extrusionOk="0">
                      <a:moveTo>
                        <a:pt x="326" y="1"/>
                      </a:moveTo>
                      <a:cubicBezTo>
                        <a:pt x="279" y="1"/>
                        <a:pt x="233" y="45"/>
                        <a:pt x="260" y="103"/>
                      </a:cubicBezTo>
                      <a:cubicBezTo>
                        <a:pt x="307" y="208"/>
                        <a:pt x="334" y="325"/>
                        <a:pt x="350" y="441"/>
                      </a:cubicBezTo>
                      <a:cubicBezTo>
                        <a:pt x="265" y="383"/>
                        <a:pt x="191" y="303"/>
                        <a:pt x="144" y="208"/>
                      </a:cubicBezTo>
                      <a:cubicBezTo>
                        <a:pt x="130" y="188"/>
                        <a:pt x="107" y="176"/>
                        <a:pt x="85" y="176"/>
                      </a:cubicBezTo>
                      <a:cubicBezTo>
                        <a:pt x="72" y="176"/>
                        <a:pt x="60" y="180"/>
                        <a:pt x="48" y="187"/>
                      </a:cubicBezTo>
                      <a:cubicBezTo>
                        <a:pt x="11" y="208"/>
                        <a:pt x="1" y="251"/>
                        <a:pt x="22" y="282"/>
                      </a:cubicBezTo>
                      <a:cubicBezTo>
                        <a:pt x="64" y="356"/>
                        <a:pt x="212" y="589"/>
                        <a:pt x="371" y="589"/>
                      </a:cubicBezTo>
                      <a:lnTo>
                        <a:pt x="376" y="589"/>
                      </a:lnTo>
                      <a:cubicBezTo>
                        <a:pt x="413" y="584"/>
                        <a:pt x="445" y="568"/>
                        <a:pt x="466" y="536"/>
                      </a:cubicBezTo>
                      <a:cubicBezTo>
                        <a:pt x="508" y="462"/>
                        <a:pt x="482" y="325"/>
                        <a:pt x="445" y="198"/>
                      </a:cubicBezTo>
                      <a:cubicBezTo>
                        <a:pt x="424" y="187"/>
                        <a:pt x="403" y="166"/>
                        <a:pt x="403" y="145"/>
                      </a:cubicBezTo>
                      <a:cubicBezTo>
                        <a:pt x="397" y="129"/>
                        <a:pt x="397" y="108"/>
                        <a:pt x="408" y="97"/>
                      </a:cubicBezTo>
                      <a:cubicBezTo>
                        <a:pt x="403" y="76"/>
                        <a:pt x="397" y="66"/>
                        <a:pt x="392" y="50"/>
                      </a:cubicBezTo>
                      <a:cubicBezTo>
                        <a:pt x="379" y="15"/>
                        <a:pt x="352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9" name="Google Shape;4059;p58"/>
                <p:cNvSpPr/>
                <p:nvPr/>
              </p:nvSpPr>
              <p:spPr>
                <a:xfrm>
                  <a:off x="1165607" y="1362612"/>
                  <a:ext cx="205583" cy="1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" h="1211" extrusionOk="0">
                      <a:moveTo>
                        <a:pt x="1679" y="1"/>
                      </a:moveTo>
                      <a:cubicBezTo>
                        <a:pt x="1646" y="1"/>
                        <a:pt x="1614" y="20"/>
                        <a:pt x="1607" y="63"/>
                      </a:cubicBezTo>
                      <a:cubicBezTo>
                        <a:pt x="1538" y="459"/>
                        <a:pt x="1375" y="745"/>
                        <a:pt x="1115" y="909"/>
                      </a:cubicBezTo>
                      <a:cubicBezTo>
                        <a:pt x="919" y="1032"/>
                        <a:pt x="696" y="1066"/>
                        <a:pt x="513" y="1066"/>
                      </a:cubicBezTo>
                      <a:cubicBezTo>
                        <a:pt x="297" y="1066"/>
                        <a:pt x="135" y="1020"/>
                        <a:pt x="132" y="1020"/>
                      </a:cubicBezTo>
                      <a:cubicBezTo>
                        <a:pt x="122" y="1016"/>
                        <a:pt x="112" y="1014"/>
                        <a:pt x="103" y="1014"/>
                      </a:cubicBezTo>
                      <a:cubicBezTo>
                        <a:pt x="28" y="1014"/>
                        <a:pt x="0" y="1138"/>
                        <a:pt x="90" y="1157"/>
                      </a:cubicBezTo>
                      <a:cubicBezTo>
                        <a:pt x="227" y="1194"/>
                        <a:pt x="365" y="1210"/>
                        <a:pt x="507" y="1210"/>
                      </a:cubicBezTo>
                      <a:cubicBezTo>
                        <a:pt x="517" y="1210"/>
                        <a:pt x="526" y="1210"/>
                        <a:pt x="535" y="1210"/>
                      </a:cubicBezTo>
                      <a:cubicBezTo>
                        <a:pt x="764" y="1210"/>
                        <a:pt x="991" y="1147"/>
                        <a:pt x="1190" y="1025"/>
                      </a:cubicBezTo>
                      <a:cubicBezTo>
                        <a:pt x="1486" y="840"/>
                        <a:pt x="1671" y="528"/>
                        <a:pt x="1750" y="84"/>
                      </a:cubicBezTo>
                      <a:cubicBezTo>
                        <a:pt x="1759" y="31"/>
                        <a:pt x="1719" y="1"/>
                        <a:pt x="16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0" name="Google Shape;4060;p58"/>
                <p:cNvSpPr/>
                <p:nvPr/>
              </p:nvSpPr>
              <p:spPr>
                <a:xfrm>
                  <a:off x="1091391" y="1283488"/>
                  <a:ext cx="137796" cy="1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1149" extrusionOk="0">
                      <a:moveTo>
                        <a:pt x="550" y="1"/>
                      </a:moveTo>
                      <a:cubicBezTo>
                        <a:pt x="539" y="1"/>
                        <a:pt x="530" y="3"/>
                        <a:pt x="524" y="5"/>
                      </a:cubicBezTo>
                      <a:cubicBezTo>
                        <a:pt x="423" y="36"/>
                        <a:pt x="397" y="190"/>
                        <a:pt x="439" y="465"/>
                      </a:cubicBezTo>
                      <a:cubicBezTo>
                        <a:pt x="359" y="406"/>
                        <a:pt x="262" y="353"/>
                        <a:pt x="181" y="353"/>
                      </a:cubicBezTo>
                      <a:cubicBezTo>
                        <a:pt x="160" y="353"/>
                        <a:pt x="140" y="357"/>
                        <a:pt x="122" y="364"/>
                      </a:cubicBezTo>
                      <a:cubicBezTo>
                        <a:pt x="69" y="385"/>
                        <a:pt x="32" y="438"/>
                        <a:pt x="32" y="496"/>
                      </a:cubicBezTo>
                      <a:cubicBezTo>
                        <a:pt x="0" y="761"/>
                        <a:pt x="376" y="1089"/>
                        <a:pt x="418" y="1126"/>
                      </a:cubicBezTo>
                      <a:cubicBezTo>
                        <a:pt x="435" y="1142"/>
                        <a:pt x="452" y="1149"/>
                        <a:pt x="469" y="1149"/>
                      </a:cubicBezTo>
                      <a:cubicBezTo>
                        <a:pt x="528" y="1149"/>
                        <a:pt x="574" y="1065"/>
                        <a:pt x="508" y="1020"/>
                      </a:cubicBezTo>
                      <a:cubicBezTo>
                        <a:pt x="371" y="898"/>
                        <a:pt x="159" y="655"/>
                        <a:pt x="175" y="512"/>
                      </a:cubicBezTo>
                      <a:cubicBezTo>
                        <a:pt x="175" y="507"/>
                        <a:pt x="175" y="502"/>
                        <a:pt x="175" y="496"/>
                      </a:cubicBezTo>
                      <a:cubicBezTo>
                        <a:pt x="177" y="496"/>
                        <a:pt x="180" y="496"/>
                        <a:pt x="182" y="496"/>
                      </a:cubicBezTo>
                      <a:cubicBezTo>
                        <a:pt x="233" y="496"/>
                        <a:pt x="382" y="587"/>
                        <a:pt x="497" y="692"/>
                      </a:cubicBezTo>
                      <a:cubicBezTo>
                        <a:pt x="513" y="705"/>
                        <a:pt x="531" y="712"/>
                        <a:pt x="549" y="712"/>
                      </a:cubicBezTo>
                      <a:cubicBezTo>
                        <a:pt x="560" y="712"/>
                        <a:pt x="572" y="709"/>
                        <a:pt x="582" y="703"/>
                      </a:cubicBezTo>
                      <a:cubicBezTo>
                        <a:pt x="608" y="687"/>
                        <a:pt x="624" y="655"/>
                        <a:pt x="614" y="623"/>
                      </a:cubicBezTo>
                      <a:cubicBezTo>
                        <a:pt x="577" y="470"/>
                        <a:pt x="556" y="311"/>
                        <a:pt x="561" y="153"/>
                      </a:cubicBezTo>
                      <a:lnTo>
                        <a:pt x="561" y="153"/>
                      </a:lnTo>
                      <a:cubicBezTo>
                        <a:pt x="646" y="200"/>
                        <a:pt x="868" y="502"/>
                        <a:pt x="1031" y="771"/>
                      </a:cubicBezTo>
                      <a:cubicBezTo>
                        <a:pt x="1047" y="792"/>
                        <a:pt x="1068" y="801"/>
                        <a:pt x="1088" y="801"/>
                      </a:cubicBezTo>
                      <a:cubicBezTo>
                        <a:pt x="1135" y="801"/>
                        <a:pt x="1179" y="753"/>
                        <a:pt x="1153" y="697"/>
                      </a:cubicBezTo>
                      <a:cubicBezTo>
                        <a:pt x="763" y="70"/>
                        <a:pt x="613" y="1"/>
                        <a:pt x="5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061" name="Google Shape;4061;p58"/>
          <p:cNvSpPr/>
          <p:nvPr/>
        </p:nvSpPr>
        <p:spPr>
          <a:xfrm>
            <a:off x="1282103" y="4259575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58"/>
          <p:cNvSpPr/>
          <p:nvPr/>
        </p:nvSpPr>
        <p:spPr>
          <a:xfrm>
            <a:off x="1148303" y="4490285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3" name="Google Shape;4063;p58"/>
          <p:cNvGrpSpPr/>
          <p:nvPr/>
        </p:nvGrpSpPr>
        <p:grpSpPr>
          <a:xfrm>
            <a:off x="1490350" y="4183373"/>
            <a:ext cx="457199" cy="370120"/>
            <a:chOff x="4931488" y="218025"/>
            <a:chExt cx="191025" cy="152275"/>
          </a:xfrm>
        </p:grpSpPr>
        <p:sp>
          <p:nvSpPr>
            <p:cNvPr id="4064" name="Google Shape;4064;p58"/>
            <p:cNvSpPr/>
            <p:nvPr/>
          </p:nvSpPr>
          <p:spPr>
            <a:xfrm>
              <a:off x="4931488" y="218025"/>
              <a:ext cx="191025" cy="152275"/>
            </a:xfrm>
            <a:custGeom>
              <a:avLst/>
              <a:gdLst/>
              <a:ahLst/>
              <a:cxnLst/>
              <a:rect l="l" t="t" r="r" b="b"/>
              <a:pathLst>
                <a:path w="7641" h="6091" extrusionOk="0">
                  <a:moveTo>
                    <a:pt x="4394" y="143"/>
                  </a:moveTo>
                  <a:lnTo>
                    <a:pt x="4399" y="148"/>
                  </a:lnTo>
                  <a:cubicBezTo>
                    <a:pt x="4775" y="148"/>
                    <a:pt x="5023" y="175"/>
                    <a:pt x="5034" y="175"/>
                  </a:cubicBezTo>
                  <a:cubicBezTo>
                    <a:pt x="6572" y="243"/>
                    <a:pt x="7053" y="1697"/>
                    <a:pt x="7191" y="2321"/>
                  </a:cubicBezTo>
                  <a:cubicBezTo>
                    <a:pt x="7476" y="3659"/>
                    <a:pt x="7143" y="5134"/>
                    <a:pt x="6477" y="5477"/>
                  </a:cubicBezTo>
                  <a:cubicBezTo>
                    <a:pt x="5663" y="5890"/>
                    <a:pt x="2237" y="5927"/>
                    <a:pt x="778" y="5948"/>
                  </a:cubicBezTo>
                  <a:lnTo>
                    <a:pt x="519" y="5948"/>
                  </a:lnTo>
                  <a:cubicBezTo>
                    <a:pt x="286" y="5948"/>
                    <a:pt x="217" y="5900"/>
                    <a:pt x="207" y="5869"/>
                  </a:cubicBezTo>
                  <a:cubicBezTo>
                    <a:pt x="191" y="5832"/>
                    <a:pt x="180" y="5689"/>
                    <a:pt x="646" y="5255"/>
                  </a:cubicBezTo>
                  <a:cubicBezTo>
                    <a:pt x="1079" y="4848"/>
                    <a:pt x="899" y="4203"/>
                    <a:pt x="709" y="3526"/>
                  </a:cubicBezTo>
                  <a:cubicBezTo>
                    <a:pt x="471" y="2675"/>
                    <a:pt x="228" y="1798"/>
                    <a:pt x="1000" y="1131"/>
                  </a:cubicBezTo>
                  <a:cubicBezTo>
                    <a:pt x="1994" y="275"/>
                    <a:pt x="3553" y="143"/>
                    <a:pt x="4394" y="143"/>
                  </a:cubicBezTo>
                  <a:close/>
                  <a:moveTo>
                    <a:pt x="4399" y="0"/>
                  </a:moveTo>
                  <a:cubicBezTo>
                    <a:pt x="3532" y="0"/>
                    <a:pt x="1930" y="132"/>
                    <a:pt x="905" y="1020"/>
                  </a:cubicBezTo>
                  <a:cubicBezTo>
                    <a:pt x="64" y="1745"/>
                    <a:pt x="334" y="2712"/>
                    <a:pt x="572" y="3564"/>
                  </a:cubicBezTo>
                  <a:cubicBezTo>
                    <a:pt x="757" y="4230"/>
                    <a:pt x="915" y="4801"/>
                    <a:pt x="540" y="5150"/>
                  </a:cubicBezTo>
                  <a:cubicBezTo>
                    <a:pt x="149" y="5520"/>
                    <a:pt x="1" y="5758"/>
                    <a:pt x="64" y="5921"/>
                  </a:cubicBezTo>
                  <a:cubicBezTo>
                    <a:pt x="127" y="6075"/>
                    <a:pt x="339" y="6091"/>
                    <a:pt x="519" y="6091"/>
                  </a:cubicBezTo>
                  <a:lnTo>
                    <a:pt x="778" y="6091"/>
                  </a:lnTo>
                  <a:cubicBezTo>
                    <a:pt x="2374" y="6070"/>
                    <a:pt x="5695" y="6033"/>
                    <a:pt x="6541" y="5604"/>
                  </a:cubicBezTo>
                  <a:cubicBezTo>
                    <a:pt x="7281" y="5229"/>
                    <a:pt x="7640" y="3712"/>
                    <a:pt x="7334" y="2284"/>
                  </a:cubicBezTo>
                  <a:cubicBezTo>
                    <a:pt x="7032" y="899"/>
                    <a:pt x="6197" y="74"/>
                    <a:pt x="5044" y="27"/>
                  </a:cubicBezTo>
                  <a:cubicBezTo>
                    <a:pt x="5034" y="27"/>
                    <a:pt x="4785" y="0"/>
                    <a:pt x="4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8"/>
            <p:cNvSpPr/>
            <p:nvPr/>
          </p:nvSpPr>
          <p:spPr>
            <a:xfrm>
              <a:off x="4954213" y="240625"/>
              <a:ext cx="40475" cy="41650"/>
            </a:xfrm>
            <a:custGeom>
              <a:avLst/>
              <a:gdLst/>
              <a:ahLst/>
              <a:cxnLst/>
              <a:rect l="l" t="t" r="r" b="b"/>
              <a:pathLst>
                <a:path w="1619" h="1666" extrusionOk="0">
                  <a:moveTo>
                    <a:pt x="1545" y="0"/>
                  </a:moveTo>
                  <a:cubicBezTo>
                    <a:pt x="1529" y="0"/>
                    <a:pt x="1" y="69"/>
                    <a:pt x="11" y="1592"/>
                  </a:cubicBezTo>
                  <a:cubicBezTo>
                    <a:pt x="11" y="1634"/>
                    <a:pt x="48" y="1666"/>
                    <a:pt x="85" y="1666"/>
                  </a:cubicBezTo>
                  <a:cubicBezTo>
                    <a:pt x="128" y="1666"/>
                    <a:pt x="160" y="1634"/>
                    <a:pt x="160" y="1592"/>
                  </a:cubicBezTo>
                  <a:cubicBezTo>
                    <a:pt x="149" y="212"/>
                    <a:pt x="1492" y="148"/>
                    <a:pt x="1545" y="148"/>
                  </a:cubicBezTo>
                  <a:cubicBezTo>
                    <a:pt x="1587" y="148"/>
                    <a:pt x="1619" y="111"/>
                    <a:pt x="1619" y="74"/>
                  </a:cubicBezTo>
                  <a:cubicBezTo>
                    <a:pt x="1613" y="32"/>
                    <a:pt x="1582" y="5"/>
                    <a:pt x="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8"/>
            <p:cNvSpPr/>
            <p:nvPr/>
          </p:nvSpPr>
          <p:spPr>
            <a:xfrm>
              <a:off x="4951063" y="286225"/>
              <a:ext cx="8350" cy="20375"/>
            </a:xfrm>
            <a:custGeom>
              <a:avLst/>
              <a:gdLst/>
              <a:ahLst/>
              <a:cxnLst/>
              <a:rect l="l" t="t" r="r" b="b"/>
              <a:pathLst>
                <a:path w="334" h="815" extrusionOk="0">
                  <a:moveTo>
                    <a:pt x="118" y="0"/>
                  </a:moveTo>
                  <a:cubicBezTo>
                    <a:pt x="86" y="0"/>
                    <a:pt x="54" y="19"/>
                    <a:pt x="48" y="64"/>
                  </a:cubicBezTo>
                  <a:cubicBezTo>
                    <a:pt x="0" y="312"/>
                    <a:pt x="53" y="571"/>
                    <a:pt x="190" y="783"/>
                  </a:cubicBezTo>
                  <a:cubicBezTo>
                    <a:pt x="206" y="804"/>
                    <a:pt x="227" y="814"/>
                    <a:pt x="254" y="814"/>
                  </a:cubicBezTo>
                  <a:cubicBezTo>
                    <a:pt x="264" y="814"/>
                    <a:pt x="280" y="809"/>
                    <a:pt x="296" y="798"/>
                  </a:cubicBezTo>
                  <a:cubicBezTo>
                    <a:pt x="328" y="777"/>
                    <a:pt x="333" y="730"/>
                    <a:pt x="312" y="698"/>
                  </a:cubicBezTo>
                  <a:cubicBezTo>
                    <a:pt x="196" y="518"/>
                    <a:pt x="153" y="302"/>
                    <a:pt x="190" y="95"/>
                  </a:cubicBezTo>
                  <a:cubicBezTo>
                    <a:pt x="209" y="37"/>
                    <a:pt x="16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7" name="Google Shape;4067;p58"/>
          <p:cNvSpPr/>
          <p:nvPr/>
        </p:nvSpPr>
        <p:spPr>
          <a:xfrm rot="10800000">
            <a:off x="5971187" y="2977350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58"/>
          <p:cNvSpPr/>
          <p:nvPr/>
        </p:nvSpPr>
        <p:spPr>
          <a:xfrm>
            <a:off x="2435684" y="1362710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9" name="Google Shape;4069;p58"/>
          <p:cNvGrpSpPr/>
          <p:nvPr/>
        </p:nvGrpSpPr>
        <p:grpSpPr>
          <a:xfrm>
            <a:off x="2558398" y="648285"/>
            <a:ext cx="365761" cy="358458"/>
            <a:chOff x="437165" y="464710"/>
            <a:chExt cx="457201" cy="449703"/>
          </a:xfrm>
        </p:grpSpPr>
        <p:sp>
          <p:nvSpPr>
            <p:cNvPr id="4070" name="Google Shape;4070;p58"/>
            <p:cNvSpPr/>
            <p:nvPr/>
          </p:nvSpPr>
          <p:spPr>
            <a:xfrm>
              <a:off x="455954" y="464710"/>
              <a:ext cx="419623" cy="449703"/>
            </a:xfrm>
            <a:custGeom>
              <a:avLst/>
              <a:gdLst/>
              <a:ahLst/>
              <a:cxnLst/>
              <a:rect l="l" t="t" r="r" b="b"/>
              <a:pathLst>
                <a:path w="4087" h="4352" extrusionOk="0">
                  <a:moveTo>
                    <a:pt x="3216" y="0"/>
                  </a:moveTo>
                  <a:cubicBezTo>
                    <a:pt x="3210" y="0"/>
                    <a:pt x="3204" y="0"/>
                    <a:pt x="3199" y="1"/>
                  </a:cubicBezTo>
                  <a:cubicBezTo>
                    <a:pt x="2839" y="1"/>
                    <a:pt x="2416" y="212"/>
                    <a:pt x="2036" y="466"/>
                  </a:cubicBezTo>
                  <a:lnTo>
                    <a:pt x="2009" y="445"/>
                  </a:lnTo>
                  <a:lnTo>
                    <a:pt x="1607" y="741"/>
                  </a:lnTo>
                  <a:lnTo>
                    <a:pt x="296" y="339"/>
                  </a:lnTo>
                  <a:lnTo>
                    <a:pt x="296" y="339"/>
                  </a:lnTo>
                  <a:cubicBezTo>
                    <a:pt x="333" y="847"/>
                    <a:pt x="476" y="1344"/>
                    <a:pt x="719" y="1793"/>
                  </a:cubicBezTo>
                  <a:cubicBezTo>
                    <a:pt x="386" y="1983"/>
                    <a:pt x="0" y="2248"/>
                    <a:pt x="48" y="2438"/>
                  </a:cubicBezTo>
                  <a:cubicBezTo>
                    <a:pt x="58" y="2480"/>
                    <a:pt x="85" y="2512"/>
                    <a:pt x="122" y="2528"/>
                  </a:cubicBezTo>
                  <a:cubicBezTo>
                    <a:pt x="145" y="2540"/>
                    <a:pt x="169" y="2546"/>
                    <a:pt x="195" y="2546"/>
                  </a:cubicBezTo>
                  <a:cubicBezTo>
                    <a:pt x="204" y="2546"/>
                    <a:pt x="213" y="2545"/>
                    <a:pt x="222" y="2544"/>
                  </a:cubicBezTo>
                  <a:cubicBezTo>
                    <a:pt x="418" y="2544"/>
                    <a:pt x="783" y="2406"/>
                    <a:pt x="1052" y="2290"/>
                  </a:cubicBezTo>
                  <a:cubicBezTo>
                    <a:pt x="1422" y="2729"/>
                    <a:pt x="1893" y="3072"/>
                    <a:pt x="2422" y="3294"/>
                  </a:cubicBezTo>
                  <a:cubicBezTo>
                    <a:pt x="2316" y="3643"/>
                    <a:pt x="2189" y="4135"/>
                    <a:pt x="2284" y="4288"/>
                  </a:cubicBezTo>
                  <a:cubicBezTo>
                    <a:pt x="2305" y="4320"/>
                    <a:pt x="2342" y="4347"/>
                    <a:pt x="2385" y="4352"/>
                  </a:cubicBezTo>
                  <a:lnTo>
                    <a:pt x="2395" y="4352"/>
                  </a:lnTo>
                  <a:cubicBezTo>
                    <a:pt x="2607" y="4352"/>
                    <a:pt x="2839" y="3860"/>
                    <a:pt x="2982" y="3506"/>
                  </a:cubicBezTo>
                  <a:cubicBezTo>
                    <a:pt x="3331" y="3612"/>
                    <a:pt x="3690" y="3675"/>
                    <a:pt x="4050" y="3701"/>
                  </a:cubicBezTo>
                  <a:lnTo>
                    <a:pt x="3468" y="2316"/>
                  </a:lnTo>
                  <a:lnTo>
                    <a:pt x="3733" y="1936"/>
                  </a:lnTo>
                  <a:lnTo>
                    <a:pt x="3680" y="1888"/>
                  </a:lnTo>
                  <a:cubicBezTo>
                    <a:pt x="3934" y="1354"/>
                    <a:pt x="4087" y="714"/>
                    <a:pt x="3749" y="265"/>
                  </a:cubicBezTo>
                  <a:cubicBezTo>
                    <a:pt x="3625" y="95"/>
                    <a:pt x="3426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1" name="Google Shape;4071;p58"/>
            <p:cNvGrpSpPr/>
            <p:nvPr/>
          </p:nvGrpSpPr>
          <p:grpSpPr>
            <a:xfrm>
              <a:off x="437165" y="464968"/>
              <a:ext cx="457201" cy="449186"/>
              <a:chOff x="-108123" y="464968"/>
              <a:chExt cx="457201" cy="449186"/>
            </a:xfrm>
          </p:grpSpPr>
          <p:sp>
            <p:nvSpPr>
              <p:cNvPr id="4072" name="Google Shape;4072;p58"/>
              <p:cNvSpPr/>
              <p:nvPr/>
            </p:nvSpPr>
            <p:spPr>
              <a:xfrm>
                <a:off x="-108123" y="632264"/>
                <a:ext cx="148567" cy="95583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925" extrusionOk="0">
                    <a:moveTo>
                      <a:pt x="1063" y="1"/>
                    </a:moveTo>
                    <a:cubicBezTo>
                      <a:pt x="1052" y="1"/>
                      <a:pt x="1041" y="4"/>
                      <a:pt x="1031" y="10"/>
                    </a:cubicBezTo>
                    <a:cubicBezTo>
                      <a:pt x="720" y="169"/>
                      <a:pt x="1" y="565"/>
                      <a:pt x="59" y="819"/>
                    </a:cubicBezTo>
                    <a:cubicBezTo>
                      <a:pt x="69" y="856"/>
                      <a:pt x="96" y="888"/>
                      <a:pt x="133" y="909"/>
                    </a:cubicBezTo>
                    <a:cubicBezTo>
                      <a:pt x="164" y="920"/>
                      <a:pt x="196" y="925"/>
                      <a:pt x="233" y="925"/>
                    </a:cubicBezTo>
                    <a:cubicBezTo>
                      <a:pt x="529" y="925"/>
                      <a:pt x="1158" y="629"/>
                      <a:pt x="1370" y="528"/>
                    </a:cubicBezTo>
                    <a:cubicBezTo>
                      <a:pt x="1446" y="488"/>
                      <a:pt x="1408" y="386"/>
                      <a:pt x="1339" y="386"/>
                    </a:cubicBezTo>
                    <a:cubicBezTo>
                      <a:pt x="1327" y="386"/>
                      <a:pt x="1314" y="389"/>
                      <a:pt x="1301" y="396"/>
                    </a:cubicBezTo>
                    <a:cubicBezTo>
                      <a:pt x="830" y="629"/>
                      <a:pt x="372" y="794"/>
                      <a:pt x="231" y="794"/>
                    </a:cubicBezTo>
                    <a:cubicBezTo>
                      <a:pt x="215" y="794"/>
                      <a:pt x="204" y="792"/>
                      <a:pt x="196" y="787"/>
                    </a:cubicBezTo>
                    <a:cubicBezTo>
                      <a:pt x="175" y="697"/>
                      <a:pt x="603" y="386"/>
                      <a:pt x="1095" y="137"/>
                    </a:cubicBezTo>
                    <a:cubicBezTo>
                      <a:pt x="1132" y="121"/>
                      <a:pt x="1143" y="74"/>
                      <a:pt x="1127" y="42"/>
                    </a:cubicBezTo>
                    <a:cubicBezTo>
                      <a:pt x="1112" y="16"/>
                      <a:pt x="108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58"/>
              <p:cNvSpPr/>
              <p:nvPr/>
            </p:nvSpPr>
            <p:spPr>
              <a:xfrm>
                <a:off x="114471" y="770832"/>
                <a:ext cx="93637" cy="14332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387" extrusionOk="0">
                    <a:moveTo>
                      <a:pt x="425" y="0"/>
                    </a:moveTo>
                    <a:cubicBezTo>
                      <a:pt x="397" y="0"/>
                      <a:pt x="370" y="16"/>
                      <a:pt x="360" y="54"/>
                    </a:cubicBezTo>
                    <a:cubicBezTo>
                      <a:pt x="270" y="303"/>
                      <a:pt x="0" y="1122"/>
                      <a:pt x="127" y="1328"/>
                    </a:cubicBezTo>
                    <a:cubicBezTo>
                      <a:pt x="148" y="1360"/>
                      <a:pt x="185" y="1387"/>
                      <a:pt x="228" y="1387"/>
                    </a:cubicBezTo>
                    <a:lnTo>
                      <a:pt x="238" y="1387"/>
                    </a:lnTo>
                    <a:cubicBezTo>
                      <a:pt x="497" y="1387"/>
                      <a:pt x="793" y="646"/>
                      <a:pt x="904" y="324"/>
                    </a:cubicBezTo>
                    <a:cubicBezTo>
                      <a:pt x="911" y="276"/>
                      <a:pt x="872" y="244"/>
                      <a:pt x="832" y="244"/>
                    </a:cubicBezTo>
                    <a:cubicBezTo>
                      <a:pt x="810" y="244"/>
                      <a:pt x="787" y="254"/>
                      <a:pt x="772" y="276"/>
                    </a:cubicBezTo>
                    <a:cubicBezTo>
                      <a:pt x="587" y="789"/>
                      <a:pt x="333" y="1249"/>
                      <a:pt x="249" y="1249"/>
                    </a:cubicBezTo>
                    <a:cubicBezTo>
                      <a:pt x="191" y="1180"/>
                      <a:pt x="302" y="652"/>
                      <a:pt x="492" y="102"/>
                    </a:cubicBezTo>
                    <a:cubicBezTo>
                      <a:pt x="518" y="43"/>
                      <a:pt x="471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8"/>
              <p:cNvSpPr/>
              <p:nvPr/>
            </p:nvSpPr>
            <p:spPr>
              <a:xfrm>
                <a:off x="-3910" y="464968"/>
                <a:ext cx="352988" cy="306071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2962" extrusionOk="0">
                    <a:moveTo>
                      <a:pt x="2212" y="143"/>
                    </a:moveTo>
                    <a:cubicBezTo>
                      <a:pt x="2375" y="143"/>
                      <a:pt x="2531" y="217"/>
                      <a:pt x="2628" y="350"/>
                    </a:cubicBezTo>
                    <a:cubicBezTo>
                      <a:pt x="3189" y="1090"/>
                      <a:pt x="2179" y="2486"/>
                      <a:pt x="1952" y="2782"/>
                    </a:cubicBezTo>
                    <a:lnTo>
                      <a:pt x="191" y="1328"/>
                    </a:lnTo>
                    <a:cubicBezTo>
                      <a:pt x="445" y="1090"/>
                      <a:pt x="1497" y="144"/>
                      <a:pt x="2195" y="144"/>
                    </a:cubicBezTo>
                    <a:cubicBezTo>
                      <a:pt x="2200" y="143"/>
                      <a:pt x="2206" y="143"/>
                      <a:pt x="2212" y="143"/>
                    </a:cubicBezTo>
                    <a:close/>
                    <a:moveTo>
                      <a:pt x="2211" y="1"/>
                    </a:moveTo>
                    <a:cubicBezTo>
                      <a:pt x="2206" y="1"/>
                      <a:pt x="2200" y="1"/>
                      <a:pt x="2195" y="1"/>
                    </a:cubicBezTo>
                    <a:cubicBezTo>
                      <a:pt x="1338" y="1"/>
                      <a:pt x="85" y="1227"/>
                      <a:pt x="32" y="1280"/>
                    </a:cubicBezTo>
                    <a:cubicBezTo>
                      <a:pt x="1" y="1307"/>
                      <a:pt x="1" y="1360"/>
                      <a:pt x="32" y="1386"/>
                    </a:cubicBezTo>
                    <a:lnTo>
                      <a:pt x="1915" y="2940"/>
                    </a:lnTo>
                    <a:cubicBezTo>
                      <a:pt x="1925" y="2951"/>
                      <a:pt x="1941" y="2956"/>
                      <a:pt x="1962" y="2956"/>
                    </a:cubicBezTo>
                    <a:lnTo>
                      <a:pt x="1967" y="2961"/>
                    </a:lnTo>
                    <a:cubicBezTo>
                      <a:pt x="1989" y="2956"/>
                      <a:pt x="2004" y="2951"/>
                      <a:pt x="2015" y="2935"/>
                    </a:cubicBezTo>
                    <a:cubicBezTo>
                      <a:pt x="2073" y="2866"/>
                      <a:pt x="3437" y="1180"/>
                      <a:pt x="2745" y="265"/>
                    </a:cubicBezTo>
                    <a:cubicBezTo>
                      <a:pt x="2621" y="100"/>
                      <a:pt x="2422" y="1"/>
                      <a:pt x="2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58"/>
              <p:cNvSpPr/>
              <p:nvPr/>
            </p:nvSpPr>
            <p:spPr>
              <a:xfrm>
                <a:off x="-77218" y="500515"/>
                <a:ext cx="386049" cy="347507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33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7" y="3231"/>
                      <a:pt x="3760" y="3363"/>
                      <a:pt x="3760" y="3363"/>
                    </a:cubicBezTo>
                    <a:lnTo>
                      <a:pt x="3173" y="1972"/>
                    </a:lnTo>
                    <a:lnTo>
                      <a:pt x="1312" y="3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58"/>
              <p:cNvSpPr/>
              <p:nvPr/>
            </p:nvSpPr>
            <p:spPr>
              <a:xfrm>
                <a:off x="233161" y="511881"/>
                <a:ext cx="48564" cy="9144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885" extrusionOk="0">
                    <a:moveTo>
                      <a:pt x="101" y="1"/>
                    </a:moveTo>
                    <a:cubicBezTo>
                      <a:pt x="48" y="1"/>
                      <a:pt x="0" y="65"/>
                      <a:pt x="44" y="118"/>
                    </a:cubicBezTo>
                    <a:cubicBezTo>
                      <a:pt x="55" y="134"/>
                      <a:pt x="351" y="467"/>
                      <a:pt x="87" y="768"/>
                    </a:cubicBezTo>
                    <a:cubicBezTo>
                      <a:pt x="60" y="794"/>
                      <a:pt x="60" y="842"/>
                      <a:pt x="92" y="869"/>
                    </a:cubicBezTo>
                    <a:cubicBezTo>
                      <a:pt x="108" y="879"/>
                      <a:pt x="124" y="884"/>
                      <a:pt x="139" y="884"/>
                    </a:cubicBezTo>
                    <a:cubicBezTo>
                      <a:pt x="161" y="884"/>
                      <a:pt x="182" y="879"/>
                      <a:pt x="192" y="863"/>
                    </a:cubicBezTo>
                    <a:cubicBezTo>
                      <a:pt x="473" y="546"/>
                      <a:pt x="288" y="176"/>
                      <a:pt x="150" y="23"/>
                    </a:cubicBezTo>
                    <a:cubicBezTo>
                      <a:pt x="135" y="7"/>
                      <a:pt x="118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58"/>
              <p:cNvSpPr/>
              <p:nvPr/>
            </p:nvSpPr>
            <p:spPr>
              <a:xfrm>
                <a:off x="58001" y="511468"/>
                <a:ext cx="218282" cy="192922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867" extrusionOk="0">
                    <a:moveTo>
                      <a:pt x="402" y="0"/>
                    </a:moveTo>
                    <a:lnTo>
                      <a:pt x="0" y="291"/>
                    </a:lnTo>
                    <a:lnTo>
                      <a:pt x="1861" y="1866"/>
                    </a:lnTo>
                    <a:lnTo>
                      <a:pt x="2126" y="1486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8"/>
              <p:cNvSpPr/>
              <p:nvPr/>
            </p:nvSpPr>
            <p:spPr>
              <a:xfrm>
                <a:off x="-19106" y="559621"/>
                <a:ext cx="88606" cy="72126"/>
              </a:xfrm>
              <a:custGeom>
                <a:avLst/>
                <a:gdLst/>
                <a:ahLst/>
                <a:cxnLst/>
                <a:rect l="l" t="t" r="r" b="b"/>
                <a:pathLst>
                  <a:path w="863" h="698" extrusionOk="0">
                    <a:moveTo>
                      <a:pt x="407" y="141"/>
                    </a:moveTo>
                    <a:cubicBezTo>
                      <a:pt x="449" y="141"/>
                      <a:pt x="491" y="161"/>
                      <a:pt x="524" y="190"/>
                    </a:cubicBezTo>
                    <a:cubicBezTo>
                      <a:pt x="609" y="269"/>
                      <a:pt x="619" y="396"/>
                      <a:pt x="545" y="481"/>
                    </a:cubicBezTo>
                    <a:cubicBezTo>
                      <a:pt x="502" y="526"/>
                      <a:pt x="445" y="549"/>
                      <a:pt x="388" y="549"/>
                    </a:cubicBezTo>
                    <a:cubicBezTo>
                      <a:pt x="340" y="549"/>
                      <a:pt x="293" y="533"/>
                      <a:pt x="254" y="502"/>
                    </a:cubicBezTo>
                    <a:cubicBezTo>
                      <a:pt x="112" y="375"/>
                      <a:pt x="202" y="142"/>
                      <a:pt x="392" y="142"/>
                    </a:cubicBezTo>
                    <a:cubicBezTo>
                      <a:pt x="397" y="142"/>
                      <a:pt x="402" y="141"/>
                      <a:pt x="407" y="141"/>
                    </a:cubicBezTo>
                    <a:close/>
                    <a:moveTo>
                      <a:pt x="391" y="0"/>
                    </a:moveTo>
                    <a:cubicBezTo>
                      <a:pt x="295" y="0"/>
                      <a:pt x="199" y="39"/>
                      <a:pt x="127" y="116"/>
                    </a:cubicBezTo>
                    <a:cubicBezTo>
                      <a:pt x="1" y="258"/>
                      <a:pt x="11" y="481"/>
                      <a:pt x="159" y="607"/>
                    </a:cubicBezTo>
                    <a:cubicBezTo>
                      <a:pt x="223" y="666"/>
                      <a:pt x="302" y="697"/>
                      <a:pt x="392" y="697"/>
                    </a:cubicBezTo>
                    <a:cubicBezTo>
                      <a:pt x="714" y="697"/>
                      <a:pt x="862" y="295"/>
                      <a:pt x="624" y="84"/>
                    </a:cubicBezTo>
                    <a:cubicBezTo>
                      <a:pt x="556" y="28"/>
                      <a:pt x="474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8"/>
              <p:cNvSpPr/>
              <p:nvPr/>
            </p:nvSpPr>
            <p:spPr>
              <a:xfrm>
                <a:off x="59028" y="659543"/>
                <a:ext cx="88606" cy="71609"/>
              </a:xfrm>
              <a:custGeom>
                <a:avLst/>
                <a:gdLst/>
                <a:ahLst/>
                <a:cxnLst/>
                <a:rect l="l" t="t" r="r" b="b"/>
                <a:pathLst>
                  <a:path w="863" h="693" extrusionOk="0">
                    <a:moveTo>
                      <a:pt x="392" y="137"/>
                    </a:moveTo>
                    <a:cubicBezTo>
                      <a:pt x="567" y="137"/>
                      <a:pt x="662" y="349"/>
                      <a:pt x="545" y="481"/>
                    </a:cubicBezTo>
                    <a:cubicBezTo>
                      <a:pt x="506" y="526"/>
                      <a:pt x="450" y="549"/>
                      <a:pt x="393" y="549"/>
                    </a:cubicBezTo>
                    <a:cubicBezTo>
                      <a:pt x="344" y="549"/>
                      <a:pt x="294" y="531"/>
                      <a:pt x="255" y="497"/>
                    </a:cubicBezTo>
                    <a:cubicBezTo>
                      <a:pt x="170" y="423"/>
                      <a:pt x="160" y="296"/>
                      <a:pt x="239" y="206"/>
                    </a:cubicBezTo>
                    <a:cubicBezTo>
                      <a:pt x="276" y="164"/>
                      <a:pt x="334" y="137"/>
                      <a:pt x="392" y="137"/>
                    </a:cubicBezTo>
                    <a:close/>
                    <a:moveTo>
                      <a:pt x="389" y="0"/>
                    </a:moveTo>
                    <a:cubicBezTo>
                      <a:pt x="294" y="0"/>
                      <a:pt x="199" y="37"/>
                      <a:pt x="128" y="111"/>
                    </a:cubicBezTo>
                    <a:cubicBezTo>
                      <a:pt x="1" y="259"/>
                      <a:pt x="17" y="481"/>
                      <a:pt x="160" y="608"/>
                    </a:cubicBezTo>
                    <a:cubicBezTo>
                      <a:pt x="223" y="666"/>
                      <a:pt x="308" y="693"/>
                      <a:pt x="392" y="693"/>
                    </a:cubicBezTo>
                    <a:cubicBezTo>
                      <a:pt x="715" y="693"/>
                      <a:pt x="863" y="296"/>
                      <a:pt x="625" y="85"/>
                    </a:cubicBezTo>
                    <a:cubicBezTo>
                      <a:pt x="556" y="28"/>
                      <a:pt x="472" y="0"/>
                      <a:pt x="3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8"/>
              <p:cNvSpPr/>
              <p:nvPr/>
            </p:nvSpPr>
            <p:spPr>
              <a:xfrm>
                <a:off x="152460" y="727846"/>
                <a:ext cx="96101" cy="7212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698" extrusionOk="0">
                    <a:moveTo>
                      <a:pt x="459" y="142"/>
                    </a:moveTo>
                    <a:cubicBezTo>
                      <a:pt x="461" y="142"/>
                      <a:pt x="463" y="142"/>
                      <a:pt x="466" y="143"/>
                    </a:cubicBezTo>
                    <a:cubicBezTo>
                      <a:pt x="640" y="143"/>
                      <a:pt x="735" y="349"/>
                      <a:pt x="619" y="486"/>
                    </a:cubicBezTo>
                    <a:cubicBezTo>
                      <a:pt x="576" y="529"/>
                      <a:pt x="520" y="550"/>
                      <a:pt x="464" y="550"/>
                    </a:cubicBezTo>
                    <a:cubicBezTo>
                      <a:pt x="416" y="550"/>
                      <a:pt x="367" y="534"/>
                      <a:pt x="328" y="502"/>
                    </a:cubicBezTo>
                    <a:cubicBezTo>
                      <a:pt x="187" y="377"/>
                      <a:pt x="273" y="142"/>
                      <a:pt x="459" y="142"/>
                    </a:cubicBezTo>
                    <a:close/>
                    <a:moveTo>
                      <a:pt x="460" y="0"/>
                    </a:moveTo>
                    <a:cubicBezTo>
                      <a:pt x="364" y="0"/>
                      <a:pt x="270" y="39"/>
                      <a:pt x="201" y="116"/>
                    </a:cubicBezTo>
                    <a:cubicBezTo>
                      <a:pt x="1" y="343"/>
                      <a:pt x="158" y="696"/>
                      <a:pt x="463" y="698"/>
                    </a:cubicBezTo>
                    <a:lnTo>
                      <a:pt x="463" y="698"/>
                    </a:lnTo>
                    <a:cubicBezTo>
                      <a:pt x="784" y="695"/>
                      <a:pt x="935" y="295"/>
                      <a:pt x="693" y="84"/>
                    </a:cubicBezTo>
                    <a:cubicBezTo>
                      <a:pt x="625" y="28"/>
                      <a:pt x="542" y="0"/>
                      <a:pt x="460" y="0"/>
                    </a:cubicBezTo>
                    <a:close/>
                    <a:moveTo>
                      <a:pt x="463" y="698"/>
                    </a:moveTo>
                    <a:lnTo>
                      <a:pt x="463" y="698"/>
                    </a:lnTo>
                    <a:cubicBezTo>
                      <a:pt x="462" y="698"/>
                      <a:pt x="461" y="698"/>
                      <a:pt x="460" y="698"/>
                    </a:cubicBezTo>
                    <a:lnTo>
                      <a:pt x="466" y="698"/>
                    </a:lnTo>
                    <a:cubicBezTo>
                      <a:pt x="465" y="698"/>
                      <a:pt x="464" y="698"/>
                      <a:pt x="463" y="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552E46A-A111-4B5D-9D68-8AA3E5A0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56" y="1758560"/>
            <a:ext cx="5113861" cy="34974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TỚI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0B7B20-9CBF-43F0-95DC-251E41A5A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657" y="3762321"/>
            <a:ext cx="4039505" cy="615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0"/>
          <p:cNvSpPr txBox="1">
            <a:spLocks noGrp="1"/>
          </p:cNvSpPr>
          <p:nvPr>
            <p:ph type="title"/>
          </p:nvPr>
        </p:nvSpPr>
        <p:spPr>
          <a:xfrm>
            <a:off x="809403" y="1265961"/>
            <a:ext cx="7670718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70C0"/>
                </a:solidFill>
              </a:rPr>
              <a:t>CHƯƠNG VIII. ĐẠI SỐ TỔ HỢP</a:t>
            </a:r>
            <a:endParaRPr sz="4000" b="1" dirty="0">
              <a:solidFill>
                <a:srgbClr val="0070C0"/>
              </a:solidFill>
            </a:endParaRPr>
          </a:p>
        </p:txBody>
      </p:sp>
      <p:cxnSp>
        <p:nvCxnSpPr>
          <p:cNvPr id="1215" name="Google Shape;1215;p30"/>
          <p:cNvCxnSpPr/>
          <p:nvPr/>
        </p:nvCxnSpPr>
        <p:spPr>
          <a:xfrm>
            <a:off x="3535552" y="2977884"/>
            <a:ext cx="218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216" name="Google Shape;1216;p30"/>
          <p:cNvGrpSpPr/>
          <p:nvPr/>
        </p:nvGrpSpPr>
        <p:grpSpPr>
          <a:xfrm>
            <a:off x="1151537" y="3354954"/>
            <a:ext cx="1291087" cy="1253624"/>
            <a:chOff x="1107039" y="3212869"/>
            <a:chExt cx="1291087" cy="1253624"/>
          </a:xfrm>
        </p:grpSpPr>
        <p:sp>
          <p:nvSpPr>
            <p:cNvPr id="1217" name="Google Shape;1217;p30"/>
            <p:cNvSpPr/>
            <p:nvPr/>
          </p:nvSpPr>
          <p:spPr>
            <a:xfrm>
              <a:off x="1107039" y="3212869"/>
              <a:ext cx="1291087" cy="1253624"/>
            </a:xfrm>
            <a:custGeom>
              <a:avLst/>
              <a:gdLst/>
              <a:ahLst/>
              <a:cxnLst/>
              <a:rect l="l" t="t" r="r" b="b"/>
              <a:pathLst>
                <a:path w="25537" h="24796" extrusionOk="0">
                  <a:moveTo>
                    <a:pt x="13689" y="1"/>
                  </a:moveTo>
                  <a:cubicBezTo>
                    <a:pt x="13393" y="1"/>
                    <a:pt x="13218" y="18"/>
                    <a:pt x="13218" y="18"/>
                  </a:cubicBezTo>
                  <a:cubicBezTo>
                    <a:pt x="6002" y="1525"/>
                    <a:pt x="6245" y="5628"/>
                    <a:pt x="6710" y="7389"/>
                  </a:cubicBezTo>
                  <a:cubicBezTo>
                    <a:pt x="6549" y="7348"/>
                    <a:pt x="6328" y="7307"/>
                    <a:pt x="6098" y="7307"/>
                  </a:cubicBezTo>
                  <a:cubicBezTo>
                    <a:pt x="5461" y="7307"/>
                    <a:pt x="4753" y="7621"/>
                    <a:pt x="5029" y="9128"/>
                  </a:cubicBezTo>
                  <a:cubicBezTo>
                    <a:pt x="4870" y="9082"/>
                    <a:pt x="4588" y="9013"/>
                    <a:pt x="4290" y="9013"/>
                  </a:cubicBezTo>
                  <a:cubicBezTo>
                    <a:pt x="3636" y="9013"/>
                    <a:pt x="2906" y="9341"/>
                    <a:pt x="3237" y="10947"/>
                  </a:cubicBezTo>
                  <a:lnTo>
                    <a:pt x="3295" y="10968"/>
                  </a:lnTo>
                  <a:cubicBezTo>
                    <a:pt x="2845" y="11037"/>
                    <a:pt x="953" y="11422"/>
                    <a:pt x="2396" y="13347"/>
                  </a:cubicBezTo>
                  <a:cubicBezTo>
                    <a:pt x="1931" y="13669"/>
                    <a:pt x="619" y="14780"/>
                    <a:pt x="2697" y="15864"/>
                  </a:cubicBezTo>
                  <a:cubicBezTo>
                    <a:pt x="2697" y="15864"/>
                    <a:pt x="4590" y="14859"/>
                    <a:pt x="2666" y="13352"/>
                  </a:cubicBezTo>
                  <a:cubicBezTo>
                    <a:pt x="3205" y="13246"/>
                    <a:pt x="4373" y="12797"/>
                    <a:pt x="3411" y="11005"/>
                  </a:cubicBezTo>
                  <a:lnTo>
                    <a:pt x="3411" y="11005"/>
                  </a:lnTo>
                  <a:cubicBezTo>
                    <a:pt x="3541" y="11042"/>
                    <a:pt x="3734" y="11083"/>
                    <a:pt x="3944" y="11083"/>
                  </a:cubicBezTo>
                  <a:cubicBezTo>
                    <a:pt x="4513" y="11083"/>
                    <a:pt x="5213" y="10782"/>
                    <a:pt x="5166" y="9281"/>
                  </a:cubicBezTo>
                  <a:lnTo>
                    <a:pt x="5166" y="9281"/>
                  </a:lnTo>
                  <a:cubicBezTo>
                    <a:pt x="5292" y="9321"/>
                    <a:pt x="5512" y="9377"/>
                    <a:pt x="5756" y="9377"/>
                  </a:cubicBezTo>
                  <a:cubicBezTo>
                    <a:pt x="6217" y="9377"/>
                    <a:pt x="6764" y="9178"/>
                    <a:pt x="6927" y="8303"/>
                  </a:cubicBezTo>
                  <a:cubicBezTo>
                    <a:pt x="6990" y="9054"/>
                    <a:pt x="7302" y="9768"/>
                    <a:pt x="7815" y="10317"/>
                  </a:cubicBezTo>
                  <a:cubicBezTo>
                    <a:pt x="9269" y="11898"/>
                    <a:pt x="12071" y="12147"/>
                    <a:pt x="12647" y="12178"/>
                  </a:cubicBezTo>
                  <a:lnTo>
                    <a:pt x="11696" y="14457"/>
                  </a:lnTo>
                  <a:lnTo>
                    <a:pt x="10469" y="13125"/>
                  </a:lnTo>
                  <a:cubicBezTo>
                    <a:pt x="10451" y="13111"/>
                    <a:pt x="10431" y="13101"/>
                    <a:pt x="10412" y="13101"/>
                  </a:cubicBezTo>
                  <a:cubicBezTo>
                    <a:pt x="10403" y="13101"/>
                    <a:pt x="10393" y="13104"/>
                    <a:pt x="10384" y="13109"/>
                  </a:cubicBezTo>
                  <a:lnTo>
                    <a:pt x="9063" y="13722"/>
                  </a:lnTo>
                  <a:cubicBezTo>
                    <a:pt x="9015" y="13743"/>
                    <a:pt x="9005" y="13807"/>
                    <a:pt x="9042" y="13844"/>
                  </a:cubicBezTo>
                  <a:lnTo>
                    <a:pt x="9200" y="14008"/>
                  </a:lnTo>
                  <a:lnTo>
                    <a:pt x="6980" y="14922"/>
                  </a:lnTo>
                  <a:cubicBezTo>
                    <a:pt x="6980" y="14922"/>
                    <a:pt x="1" y="19406"/>
                    <a:pt x="567" y="24724"/>
                  </a:cubicBezTo>
                  <a:lnTo>
                    <a:pt x="13076" y="24724"/>
                  </a:lnTo>
                  <a:cubicBezTo>
                    <a:pt x="13076" y="24772"/>
                    <a:pt x="13113" y="24796"/>
                    <a:pt x="13150" y="24796"/>
                  </a:cubicBezTo>
                  <a:cubicBezTo>
                    <a:pt x="13187" y="24796"/>
                    <a:pt x="13224" y="24772"/>
                    <a:pt x="13224" y="24724"/>
                  </a:cubicBezTo>
                  <a:lnTo>
                    <a:pt x="25537" y="24724"/>
                  </a:lnTo>
                  <a:cubicBezTo>
                    <a:pt x="25537" y="24724"/>
                    <a:pt x="24458" y="18771"/>
                    <a:pt x="19933" y="15943"/>
                  </a:cubicBezTo>
                  <a:lnTo>
                    <a:pt x="17818" y="14632"/>
                  </a:lnTo>
                  <a:lnTo>
                    <a:pt x="17839" y="14616"/>
                  </a:lnTo>
                  <a:cubicBezTo>
                    <a:pt x="17855" y="14600"/>
                    <a:pt x="17866" y="14579"/>
                    <a:pt x="17866" y="14558"/>
                  </a:cubicBezTo>
                  <a:cubicBezTo>
                    <a:pt x="17860" y="14531"/>
                    <a:pt x="17850" y="14510"/>
                    <a:pt x="17829" y="14499"/>
                  </a:cubicBezTo>
                  <a:lnTo>
                    <a:pt x="16264" y="13447"/>
                  </a:lnTo>
                  <a:cubicBezTo>
                    <a:pt x="16250" y="13440"/>
                    <a:pt x="16235" y="13437"/>
                    <a:pt x="16221" y="13437"/>
                  </a:cubicBezTo>
                  <a:cubicBezTo>
                    <a:pt x="16203" y="13437"/>
                    <a:pt x="16186" y="13443"/>
                    <a:pt x="16174" y="13458"/>
                  </a:cubicBezTo>
                  <a:lnTo>
                    <a:pt x="15582" y="14013"/>
                  </a:lnTo>
                  <a:lnTo>
                    <a:pt x="14963" y="12290"/>
                  </a:lnTo>
                  <a:cubicBezTo>
                    <a:pt x="15566" y="12242"/>
                    <a:pt x="18780" y="11882"/>
                    <a:pt x="20128" y="9937"/>
                  </a:cubicBezTo>
                  <a:cubicBezTo>
                    <a:pt x="20805" y="8953"/>
                    <a:pt x="20911" y="7716"/>
                    <a:pt x="20446" y="6262"/>
                  </a:cubicBezTo>
                  <a:lnTo>
                    <a:pt x="20430" y="6220"/>
                  </a:lnTo>
                  <a:cubicBezTo>
                    <a:pt x="19877" y="470"/>
                    <a:pt x="15202" y="1"/>
                    <a:pt x="1368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8" name="Google Shape;1218;p30"/>
            <p:cNvGrpSpPr/>
            <p:nvPr/>
          </p:nvGrpSpPr>
          <p:grpSpPr>
            <a:xfrm>
              <a:off x="1107039" y="3212869"/>
              <a:ext cx="1291087" cy="1253624"/>
              <a:chOff x="-325323" y="3208277"/>
              <a:chExt cx="1291087" cy="1253624"/>
            </a:xfrm>
          </p:grpSpPr>
          <p:sp>
            <p:nvSpPr>
              <p:cNvPr id="1219" name="Google Shape;1219;p30"/>
              <p:cNvSpPr/>
              <p:nvPr/>
            </p:nvSpPr>
            <p:spPr>
              <a:xfrm>
                <a:off x="16041" y="3278249"/>
                <a:ext cx="779496" cy="753458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14903" extrusionOk="0">
                    <a:moveTo>
                      <a:pt x="6653" y="1"/>
                    </a:moveTo>
                    <a:cubicBezTo>
                      <a:pt x="5941" y="1"/>
                      <a:pt x="5478" y="83"/>
                      <a:pt x="5478" y="83"/>
                    </a:cubicBezTo>
                    <a:cubicBezTo>
                      <a:pt x="4579" y="342"/>
                      <a:pt x="471" y="2039"/>
                      <a:pt x="238" y="6306"/>
                    </a:cubicBezTo>
                    <a:cubicBezTo>
                      <a:pt x="0" y="10567"/>
                      <a:pt x="6001" y="10731"/>
                      <a:pt x="6001" y="10731"/>
                    </a:cubicBezTo>
                    <a:lnTo>
                      <a:pt x="4965" y="13205"/>
                    </a:lnTo>
                    <a:lnTo>
                      <a:pt x="6530" y="14902"/>
                    </a:lnTo>
                    <a:lnTo>
                      <a:pt x="8798" y="12761"/>
                    </a:lnTo>
                    <a:lnTo>
                      <a:pt x="8111" y="10837"/>
                    </a:lnTo>
                    <a:cubicBezTo>
                      <a:pt x="8111" y="10837"/>
                      <a:pt x="15417" y="10467"/>
                      <a:pt x="13620" y="4900"/>
                    </a:cubicBezTo>
                    <a:cubicBezTo>
                      <a:pt x="12231" y="588"/>
                      <a:pt x="8554" y="1"/>
                      <a:pt x="66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0"/>
              <p:cNvSpPr/>
              <p:nvPr/>
            </p:nvSpPr>
            <p:spPr>
              <a:xfrm>
                <a:off x="27517" y="3903089"/>
                <a:ext cx="654922" cy="388939"/>
              </a:xfrm>
              <a:custGeom>
                <a:avLst/>
                <a:gdLst/>
                <a:ahLst/>
                <a:cxnLst/>
                <a:rect l="l" t="t" r="r" b="b"/>
                <a:pathLst>
                  <a:path w="12954" h="7693" extrusionOk="0">
                    <a:moveTo>
                      <a:pt x="2856" y="0"/>
                    </a:moveTo>
                    <a:lnTo>
                      <a:pt x="1" y="1179"/>
                    </a:lnTo>
                    <a:lnTo>
                      <a:pt x="1618" y="7423"/>
                    </a:lnTo>
                    <a:lnTo>
                      <a:pt x="6171" y="7392"/>
                    </a:lnTo>
                    <a:lnTo>
                      <a:pt x="11272" y="7693"/>
                    </a:lnTo>
                    <a:lnTo>
                      <a:pt x="12954" y="2200"/>
                    </a:lnTo>
                    <a:lnTo>
                      <a:pt x="9871" y="291"/>
                    </a:lnTo>
                    <a:lnTo>
                      <a:pt x="6303" y="2982"/>
                    </a:lnTo>
                    <a:lnTo>
                      <a:pt x="28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0"/>
              <p:cNvSpPr/>
              <p:nvPr/>
            </p:nvSpPr>
            <p:spPr>
              <a:xfrm>
                <a:off x="376212" y="3546659"/>
                <a:ext cx="99598" cy="11967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367" extrusionOk="0">
                    <a:moveTo>
                      <a:pt x="104" y="0"/>
                    </a:moveTo>
                    <a:cubicBezTo>
                      <a:pt x="46" y="0"/>
                      <a:pt x="0" y="81"/>
                      <a:pt x="61" y="130"/>
                    </a:cubicBezTo>
                    <a:cubicBezTo>
                      <a:pt x="918" y="881"/>
                      <a:pt x="1822" y="1790"/>
                      <a:pt x="1795" y="1949"/>
                    </a:cubicBezTo>
                    <a:cubicBezTo>
                      <a:pt x="1552" y="2081"/>
                      <a:pt x="659" y="2192"/>
                      <a:pt x="326" y="2223"/>
                    </a:cubicBezTo>
                    <a:cubicBezTo>
                      <a:pt x="232" y="2223"/>
                      <a:pt x="236" y="2366"/>
                      <a:pt x="331" y="2366"/>
                    </a:cubicBezTo>
                    <a:cubicBezTo>
                      <a:pt x="333" y="2366"/>
                      <a:pt x="334" y="2366"/>
                      <a:pt x="336" y="2366"/>
                    </a:cubicBezTo>
                    <a:lnTo>
                      <a:pt x="342" y="2366"/>
                    </a:lnTo>
                    <a:cubicBezTo>
                      <a:pt x="394" y="2361"/>
                      <a:pt x="1552" y="2255"/>
                      <a:pt x="1869" y="2075"/>
                    </a:cubicBezTo>
                    <a:cubicBezTo>
                      <a:pt x="1906" y="2054"/>
                      <a:pt x="1928" y="2017"/>
                      <a:pt x="1933" y="1970"/>
                    </a:cubicBezTo>
                    <a:cubicBezTo>
                      <a:pt x="1970" y="1621"/>
                      <a:pt x="458" y="288"/>
                      <a:pt x="156" y="24"/>
                    </a:cubicBezTo>
                    <a:cubicBezTo>
                      <a:pt x="140" y="7"/>
                      <a:pt x="121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0"/>
              <p:cNvSpPr/>
              <p:nvPr/>
            </p:nvSpPr>
            <p:spPr>
              <a:xfrm>
                <a:off x="465092" y="3511723"/>
                <a:ext cx="62236" cy="104047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58" extrusionOk="0">
                    <a:moveTo>
                      <a:pt x="83" y="1"/>
                    </a:moveTo>
                    <a:cubicBezTo>
                      <a:pt x="80" y="1"/>
                      <a:pt x="77" y="1"/>
                      <a:pt x="74" y="1"/>
                    </a:cubicBezTo>
                    <a:cubicBezTo>
                      <a:pt x="37" y="1"/>
                      <a:pt x="0" y="33"/>
                      <a:pt x="6" y="75"/>
                    </a:cubicBezTo>
                    <a:cubicBezTo>
                      <a:pt x="6" y="361"/>
                      <a:pt x="32" y="1804"/>
                      <a:pt x="376" y="2026"/>
                    </a:cubicBezTo>
                    <a:cubicBezTo>
                      <a:pt x="408" y="2047"/>
                      <a:pt x="450" y="2058"/>
                      <a:pt x="487" y="2058"/>
                    </a:cubicBezTo>
                    <a:cubicBezTo>
                      <a:pt x="519" y="2058"/>
                      <a:pt x="556" y="2047"/>
                      <a:pt x="582" y="2032"/>
                    </a:cubicBezTo>
                    <a:cubicBezTo>
                      <a:pt x="1074" y="1804"/>
                      <a:pt x="1211" y="308"/>
                      <a:pt x="1222" y="139"/>
                    </a:cubicBezTo>
                    <a:cubicBezTo>
                      <a:pt x="1230" y="86"/>
                      <a:pt x="1190" y="58"/>
                      <a:pt x="1150" y="58"/>
                    </a:cubicBezTo>
                    <a:cubicBezTo>
                      <a:pt x="1115" y="58"/>
                      <a:pt x="1079" y="81"/>
                      <a:pt x="1079" y="128"/>
                    </a:cubicBezTo>
                    <a:cubicBezTo>
                      <a:pt x="1042" y="567"/>
                      <a:pt x="873" y="1735"/>
                      <a:pt x="524" y="1899"/>
                    </a:cubicBezTo>
                    <a:cubicBezTo>
                      <a:pt x="513" y="1907"/>
                      <a:pt x="501" y="1911"/>
                      <a:pt x="489" y="1911"/>
                    </a:cubicBezTo>
                    <a:cubicBezTo>
                      <a:pt x="478" y="1911"/>
                      <a:pt x="466" y="1907"/>
                      <a:pt x="455" y="1899"/>
                    </a:cubicBezTo>
                    <a:cubicBezTo>
                      <a:pt x="238" y="1762"/>
                      <a:pt x="148" y="704"/>
                      <a:pt x="148" y="70"/>
                    </a:cubicBezTo>
                    <a:cubicBezTo>
                      <a:pt x="153" y="35"/>
                      <a:pt x="121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0"/>
              <p:cNvSpPr/>
              <p:nvPr/>
            </p:nvSpPr>
            <p:spPr>
              <a:xfrm>
                <a:off x="264329" y="3516678"/>
                <a:ext cx="69011" cy="12209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415" extrusionOk="0">
                    <a:moveTo>
                      <a:pt x="986" y="0"/>
                    </a:moveTo>
                    <a:cubicBezTo>
                      <a:pt x="948" y="0"/>
                      <a:pt x="910" y="30"/>
                      <a:pt x="916" y="83"/>
                    </a:cubicBezTo>
                    <a:cubicBezTo>
                      <a:pt x="1032" y="818"/>
                      <a:pt x="1116" y="2055"/>
                      <a:pt x="836" y="2256"/>
                    </a:cubicBezTo>
                    <a:cubicBezTo>
                      <a:pt x="821" y="2264"/>
                      <a:pt x="802" y="2269"/>
                      <a:pt x="785" y="2269"/>
                    </a:cubicBezTo>
                    <a:cubicBezTo>
                      <a:pt x="779" y="2269"/>
                      <a:pt x="773" y="2268"/>
                      <a:pt x="768" y="2267"/>
                    </a:cubicBezTo>
                    <a:cubicBezTo>
                      <a:pt x="530" y="2166"/>
                      <a:pt x="265" y="1140"/>
                      <a:pt x="154" y="517"/>
                    </a:cubicBezTo>
                    <a:cubicBezTo>
                      <a:pt x="145" y="478"/>
                      <a:pt x="113" y="452"/>
                      <a:pt x="79" y="452"/>
                    </a:cubicBezTo>
                    <a:cubicBezTo>
                      <a:pt x="76" y="452"/>
                      <a:pt x="73" y="453"/>
                      <a:pt x="70" y="453"/>
                    </a:cubicBezTo>
                    <a:cubicBezTo>
                      <a:pt x="27" y="464"/>
                      <a:pt x="1" y="501"/>
                      <a:pt x="6" y="543"/>
                    </a:cubicBezTo>
                    <a:cubicBezTo>
                      <a:pt x="59" y="823"/>
                      <a:pt x="334" y="2240"/>
                      <a:pt x="715" y="2399"/>
                    </a:cubicBezTo>
                    <a:cubicBezTo>
                      <a:pt x="736" y="2409"/>
                      <a:pt x="768" y="2415"/>
                      <a:pt x="794" y="2415"/>
                    </a:cubicBezTo>
                    <a:cubicBezTo>
                      <a:pt x="836" y="2415"/>
                      <a:pt x="884" y="2399"/>
                      <a:pt x="921" y="2372"/>
                    </a:cubicBezTo>
                    <a:cubicBezTo>
                      <a:pt x="1365" y="2066"/>
                      <a:pt x="1090" y="263"/>
                      <a:pt x="1058" y="62"/>
                    </a:cubicBezTo>
                    <a:cubicBezTo>
                      <a:pt x="1049" y="20"/>
                      <a:pt x="1018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0"/>
              <p:cNvSpPr/>
              <p:nvPr/>
            </p:nvSpPr>
            <p:spPr>
              <a:xfrm>
                <a:off x="148855" y="3615215"/>
                <a:ext cx="94694" cy="9494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8" extrusionOk="0">
                    <a:moveTo>
                      <a:pt x="937" y="0"/>
                    </a:moveTo>
                    <a:cubicBezTo>
                      <a:pt x="419" y="0"/>
                      <a:pt x="1" y="423"/>
                      <a:pt x="1" y="941"/>
                    </a:cubicBezTo>
                    <a:cubicBezTo>
                      <a:pt x="1" y="1454"/>
                      <a:pt x="419" y="1877"/>
                      <a:pt x="937" y="1877"/>
                    </a:cubicBezTo>
                    <a:cubicBezTo>
                      <a:pt x="1455" y="1877"/>
                      <a:pt x="1873" y="1454"/>
                      <a:pt x="1873" y="941"/>
                    </a:cubicBezTo>
                    <a:cubicBezTo>
                      <a:pt x="1873" y="423"/>
                      <a:pt x="1455" y="0"/>
                      <a:pt x="9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0"/>
              <p:cNvSpPr/>
              <p:nvPr/>
            </p:nvSpPr>
            <p:spPr>
              <a:xfrm>
                <a:off x="526570" y="3627753"/>
                <a:ext cx="94947" cy="94694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73" extrusionOk="0">
                    <a:moveTo>
                      <a:pt x="942" y="1"/>
                    </a:moveTo>
                    <a:cubicBezTo>
                      <a:pt x="423" y="1"/>
                      <a:pt x="0" y="419"/>
                      <a:pt x="0" y="937"/>
                    </a:cubicBezTo>
                    <a:cubicBezTo>
                      <a:pt x="0" y="1455"/>
                      <a:pt x="423" y="1872"/>
                      <a:pt x="942" y="1872"/>
                    </a:cubicBezTo>
                    <a:cubicBezTo>
                      <a:pt x="1460" y="1872"/>
                      <a:pt x="1877" y="1455"/>
                      <a:pt x="1877" y="937"/>
                    </a:cubicBezTo>
                    <a:cubicBezTo>
                      <a:pt x="1877" y="419"/>
                      <a:pt x="1460" y="1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0"/>
              <p:cNvSpPr/>
              <p:nvPr/>
            </p:nvSpPr>
            <p:spPr>
              <a:xfrm>
                <a:off x="109319" y="3874474"/>
                <a:ext cx="464876" cy="403954"/>
              </a:xfrm>
              <a:custGeom>
                <a:avLst/>
                <a:gdLst/>
                <a:ahLst/>
                <a:cxnLst/>
                <a:rect l="l" t="t" r="r" b="b"/>
                <a:pathLst>
                  <a:path w="9195" h="7990" extrusionOk="0">
                    <a:moveTo>
                      <a:pt x="1814" y="1"/>
                    </a:moveTo>
                    <a:lnTo>
                      <a:pt x="497" y="614"/>
                    </a:lnTo>
                    <a:lnTo>
                      <a:pt x="3775" y="3987"/>
                    </a:lnTo>
                    <a:lnTo>
                      <a:pt x="0" y="7989"/>
                    </a:lnTo>
                    <a:lnTo>
                      <a:pt x="1692" y="7910"/>
                    </a:lnTo>
                    <a:lnTo>
                      <a:pt x="5832" y="4130"/>
                    </a:lnTo>
                    <a:lnTo>
                      <a:pt x="9195" y="1381"/>
                    </a:lnTo>
                    <a:lnTo>
                      <a:pt x="7624" y="334"/>
                    </a:lnTo>
                    <a:lnTo>
                      <a:pt x="4685" y="3109"/>
                    </a:lnTo>
                    <a:lnTo>
                      <a:pt x="18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0"/>
              <p:cNvSpPr/>
              <p:nvPr/>
            </p:nvSpPr>
            <p:spPr>
              <a:xfrm>
                <a:off x="-325323" y="3962696"/>
                <a:ext cx="1291087" cy="495615"/>
              </a:xfrm>
              <a:custGeom>
                <a:avLst/>
                <a:gdLst/>
                <a:ahLst/>
                <a:cxnLst/>
                <a:rect l="l" t="t" r="r" b="b"/>
                <a:pathLst>
                  <a:path w="25537" h="9803" extrusionOk="0">
                    <a:moveTo>
                      <a:pt x="6980" y="0"/>
                    </a:moveTo>
                    <a:cubicBezTo>
                      <a:pt x="6980" y="0"/>
                      <a:pt x="1" y="4484"/>
                      <a:pt x="567" y="9802"/>
                    </a:cubicBezTo>
                    <a:lnTo>
                      <a:pt x="25537" y="9802"/>
                    </a:lnTo>
                    <a:cubicBezTo>
                      <a:pt x="25537" y="9802"/>
                      <a:pt x="24458" y="3849"/>
                      <a:pt x="19933" y="1021"/>
                    </a:cubicBezTo>
                    <a:lnTo>
                      <a:pt x="18251" y="6514"/>
                    </a:lnTo>
                    <a:lnTo>
                      <a:pt x="13150" y="6213"/>
                    </a:lnTo>
                    <a:lnTo>
                      <a:pt x="8597" y="6244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0"/>
              <p:cNvSpPr/>
              <p:nvPr/>
            </p:nvSpPr>
            <p:spPr>
              <a:xfrm>
                <a:off x="340822" y="3690090"/>
                <a:ext cx="89285" cy="98941"/>
              </a:xfrm>
              <a:custGeom>
                <a:avLst/>
                <a:gdLst/>
                <a:ahLst/>
                <a:cxnLst/>
                <a:rect l="l" t="t" r="r" b="b"/>
                <a:pathLst>
                  <a:path w="1766" h="1957" extrusionOk="0">
                    <a:moveTo>
                      <a:pt x="1072" y="0"/>
                    </a:moveTo>
                    <a:cubicBezTo>
                      <a:pt x="900" y="0"/>
                      <a:pt x="793" y="254"/>
                      <a:pt x="793" y="254"/>
                    </a:cubicBezTo>
                    <a:cubicBezTo>
                      <a:pt x="703" y="148"/>
                      <a:pt x="592" y="63"/>
                      <a:pt x="460" y="10"/>
                    </a:cubicBezTo>
                    <a:cubicBezTo>
                      <a:pt x="446" y="4"/>
                      <a:pt x="432" y="1"/>
                      <a:pt x="418" y="1"/>
                    </a:cubicBezTo>
                    <a:cubicBezTo>
                      <a:pt x="201" y="1"/>
                      <a:pt x="0" y="692"/>
                      <a:pt x="0" y="692"/>
                    </a:cubicBezTo>
                    <a:cubicBezTo>
                      <a:pt x="0" y="692"/>
                      <a:pt x="38" y="1957"/>
                      <a:pt x="669" y="1957"/>
                    </a:cubicBezTo>
                    <a:cubicBezTo>
                      <a:pt x="741" y="1957"/>
                      <a:pt x="821" y="1940"/>
                      <a:pt x="909" y="1903"/>
                    </a:cubicBezTo>
                    <a:cubicBezTo>
                      <a:pt x="1766" y="1544"/>
                      <a:pt x="1464" y="581"/>
                      <a:pt x="1464" y="581"/>
                    </a:cubicBezTo>
                    <a:cubicBezTo>
                      <a:pt x="1464" y="581"/>
                      <a:pt x="1338" y="79"/>
                      <a:pt x="1131" y="10"/>
                    </a:cubicBezTo>
                    <a:cubicBezTo>
                      <a:pt x="1111" y="3"/>
                      <a:pt x="1091" y="0"/>
                      <a:pt x="1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>
                <a:off x="310083" y="3695247"/>
                <a:ext cx="125686" cy="50204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993" extrusionOk="0">
                    <a:moveTo>
                      <a:pt x="2383" y="0"/>
                    </a:moveTo>
                    <a:cubicBezTo>
                      <a:pt x="2361" y="0"/>
                      <a:pt x="2338" y="10"/>
                      <a:pt x="2321" y="35"/>
                    </a:cubicBezTo>
                    <a:cubicBezTo>
                      <a:pt x="1972" y="574"/>
                      <a:pt x="1597" y="844"/>
                      <a:pt x="1211" y="844"/>
                    </a:cubicBezTo>
                    <a:lnTo>
                      <a:pt x="1205" y="844"/>
                    </a:lnTo>
                    <a:cubicBezTo>
                      <a:pt x="597" y="839"/>
                      <a:pt x="148" y="152"/>
                      <a:pt x="143" y="146"/>
                    </a:cubicBezTo>
                    <a:cubicBezTo>
                      <a:pt x="129" y="122"/>
                      <a:pt x="106" y="109"/>
                      <a:pt x="81" y="109"/>
                    </a:cubicBezTo>
                    <a:cubicBezTo>
                      <a:pt x="68" y="109"/>
                      <a:pt x="55" y="113"/>
                      <a:pt x="42" y="120"/>
                    </a:cubicBezTo>
                    <a:cubicBezTo>
                      <a:pt x="11" y="146"/>
                      <a:pt x="0" y="189"/>
                      <a:pt x="21" y="226"/>
                    </a:cubicBezTo>
                    <a:cubicBezTo>
                      <a:pt x="42" y="252"/>
                      <a:pt x="518" y="987"/>
                      <a:pt x="1205" y="992"/>
                    </a:cubicBezTo>
                    <a:lnTo>
                      <a:pt x="1211" y="992"/>
                    </a:lnTo>
                    <a:cubicBezTo>
                      <a:pt x="1650" y="992"/>
                      <a:pt x="2067" y="696"/>
                      <a:pt x="2448" y="114"/>
                    </a:cubicBezTo>
                    <a:cubicBezTo>
                      <a:pt x="2485" y="59"/>
                      <a:pt x="2436" y="0"/>
                      <a:pt x="2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0"/>
              <p:cNvSpPr/>
              <p:nvPr/>
            </p:nvSpPr>
            <p:spPr>
              <a:xfrm>
                <a:off x="-62829" y="4067603"/>
                <a:ext cx="30638" cy="1835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363" extrusionOk="0">
                    <a:moveTo>
                      <a:pt x="326" y="0"/>
                    </a:moveTo>
                    <a:cubicBezTo>
                      <a:pt x="301" y="0"/>
                      <a:pt x="275" y="3"/>
                      <a:pt x="249" y="8"/>
                    </a:cubicBezTo>
                    <a:cubicBezTo>
                      <a:pt x="143" y="40"/>
                      <a:pt x="69" y="125"/>
                      <a:pt x="17" y="262"/>
                    </a:cubicBezTo>
                    <a:cubicBezTo>
                      <a:pt x="1" y="299"/>
                      <a:pt x="22" y="342"/>
                      <a:pt x="59" y="357"/>
                    </a:cubicBezTo>
                    <a:cubicBezTo>
                      <a:pt x="64" y="357"/>
                      <a:pt x="75" y="363"/>
                      <a:pt x="85" y="363"/>
                    </a:cubicBezTo>
                    <a:cubicBezTo>
                      <a:pt x="117" y="363"/>
                      <a:pt x="143" y="342"/>
                      <a:pt x="154" y="315"/>
                    </a:cubicBezTo>
                    <a:cubicBezTo>
                      <a:pt x="170" y="241"/>
                      <a:pt x="223" y="183"/>
                      <a:pt x="286" y="151"/>
                    </a:cubicBezTo>
                    <a:cubicBezTo>
                      <a:pt x="300" y="149"/>
                      <a:pt x="315" y="147"/>
                      <a:pt x="329" y="147"/>
                    </a:cubicBezTo>
                    <a:cubicBezTo>
                      <a:pt x="374" y="147"/>
                      <a:pt x="419" y="160"/>
                      <a:pt x="455" y="188"/>
                    </a:cubicBezTo>
                    <a:cubicBezTo>
                      <a:pt x="470" y="198"/>
                      <a:pt x="485" y="202"/>
                      <a:pt x="498" y="202"/>
                    </a:cubicBezTo>
                    <a:cubicBezTo>
                      <a:pt x="560" y="202"/>
                      <a:pt x="606" y="118"/>
                      <a:pt x="545" y="67"/>
                    </a:cubicBezTo>
                    <a:cubicBezTo>
                      <a:pt x="478" y="23"/>
                      <a:pt x="402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0"/>
              <p:cNvSpPr/>
              <p:nvPr/>
            </p:nvSpPr>
            <p:spPr>
              <a:xfrm>
                <a:off x="-64700" y="4095663"/>
                <a:ext cx="29475" cy="18352"/>
              </a:xfrm>
              <a:custGeom>
                <a:avLst/>
                <a:gdLst/>
                <a:ahLst/>
                <a:cxnLst/>
                <a:rect l="l" t="t" r="r" b="b"/>
                <a:pathLst>
                  <a:path w="583" h="363" extrusionOk="0">
                    <a:moveTo>
                      <a:pt x="327" y="1"/>
                    </a:moveTo>
                    <a:cubicBezTo>
                      <a:pt x="301" y="1"/>
                      <a:pt x="275" y="3"/>
                      <a:pt x="249" y="9"/>
                    </a:cubicBezTo>
                    <a:cubicBezTo>
                      <a:pt x="149" y="40"/>
                      <a:pt x="69" y="125"/>
                      <a:pt x="17" y="262"/>
                    </a:cubicBezTo>
                    <a:cubicBezTo>
                      <a:pt x="1" y="299"/>
                      <a:pt x="22" y="342"/>
                      <a:pt x="59" y="358"/>
                    </a:cubicBezTo>
                    <a:cubicBezTo>
                      <a:pt x="69" y="358"/>
                      <a:pt x="75" y="363"/>
                      <a:pt x="85" y="363"/>
                    </a:cubicBezTo>
                    <a:cubicBezTo>
                      <a:pt x="117" y="363"/>
                      <a:pt x="143" y="342"/>
                      <a:pt x="154" y="315"/>
                    </a:cubicBezTo>
                    <a:cubicBezTo>
                      <a:pt x="186" y="220"/>
                      <a:pt x="233" y="167"/>
                      <a:pt x="286" y="151"/>
                    </a:cubicBezTo>
                    <a:cubicBezTo>
                      <a:pt x="302" y="149"/>
                      <a:pt x="317" y="147"/>
                      <a:pt x="331" y="147"/>
                    </a:cubicBezTo>
                    <a:cubicBezTo>
                      <a:pt x="377" y="147"/>
                      <a:pt x="419" y="160"/>
                      <a:pt x="455" y="188"/>
                    </a:cubicBezTo>
                    <a:cubicBezTo>
                      <a:pt x="470" y="197"/>
                      <a:pt x="486" y="201"/>
                      <a:pt x="501" y="201"/>
                    </a:cubicBezTo>
                    <a:cubicBezTo>
                      <a:pt x="524" y="201"/>
                      <a:pt x="545" y="192"/>
                      <a:pt x="561" y="173"/>
                    </a:cubicBezTo>
                    <a:cubicBezTo>
                      <a:pt x="582" y="141"/>
                      <a:pt x="577" y="93"/>
                      <a:pt x="545" y="67"/>
                    </a:cubicBezTo>
                    <a:cubicBezTo>
                      <a:pt x="482" y="23"/>
                      <a:pt x="404" y="1"/>
                      <a:pt x="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-138716" y="4151124"/>
                <a:ext cx="22751" cy="2623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519" extrusionOk="0">
                    <a:moveTo>
                      <a:pt x="349" y="1"/>
                    </a:moveTo>
                    <a:cubicBezTo>
                      <a:pt x="243" y="1"/>
                      <a:pt x="143" y="48"/>
                      <a:pt x="74" y="128"/>
                    </a:cubicBezTo>
                    <a:cubicBezTo>
                      <a:pt x="11" y="212"/>
                      <a:pt x="0" y="329"/>
                      <a:pt x="37" y="466"/>
                    </a:cubicBezTo>
                    <a:cubicBezTo>
                      <a:pt x="48" y="498"/>
                      <a:pt x="74" y="519"/>
                      <a:pt x="111" y="519"/>
                    </a:cubicBezTo>
                    <a:cubicBezTo>
                      <a:pt x="116" y="519"/>
                      <a:pt x="122" y="519"/>
                      <a:pt x="127" y="514"/>
                    </a:cubicBezTo>
                    <a:cubicBezTo>
                      <a:pt x="169" y="503"/>
                      <a:pt x="191" y="466"/>
                      <a:pt x="180" y="424"/>
                    </a:cubicBezTo>
                    <a:cubicBezTo>
                      <a:pt x="154" y="355"/>
                      <a:pt x="154" y="276"/>
                      <a:pt x="191" y="212"/>
                    </a:cubicBezTo>
                    <a:cubicBezTo>
                      <a:pt x="233" y="170"/>
                      <a:pt x="291" y="149"/>
                      <a:pt x="349" y="149"/>
                    </a:cubicBezTo>
                    <a:cubicBezTo>
                      <a:pt x="450" y="149"/>
                      <a:pt x="450" y="1"/>
                      <a:pt x="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-106662" y="4132974"/>
                <a:ext cx="21689" cy="26239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19" extrusionOk="0">
                    <a:moveTo>
                      <a:pt x="360" y="0"/>
                    </a:moveTo>
                    <a:cubicBezTo>
                      <a:pt x="254" y="0"/>
                      <a:pt x="154" y="48"/>
                      <a:pt x="85" y="122"/>
                    </a:cubicBezTo>
                    <a:cubicBezTo>
                      <a:pt x="16" y="206"/>
                      <a:pt x="1" y="323"/>
                      <a:pt x="38" y="465"/>
                    </a:cubicBezTo>
                    <a:cubicBezTo>
                      <a:pt x="48" y="497"/>
                      <a:pt x="75" y="518"/>
                      <a:pt x="112" y="518"/>
                    </a:cubicBezTo>
                    <a:lnTo>
                      <a:pt x="128" y="518"/>
                    </a:lnTo>
                    <a:cubicBezTo>
                      <a:pt x="165" y="508"/>
                      <a:pt x="191" y="465"/>
                      <a:pt x="180" y="428"/>
                    </a:cubicBezTo>
                    <a:cubicBezTo>
                      <a:pt x="149" y="360"/>
                      <a:pt x="159" y="280"/>
                      <a:pt x="196" y="217"/>
                    </a:cubicBezTo>
                    <a:cubicBezTo>
                      <a:pt x="249" y="154"/>
                      <a:pt x="355" y="159"/>
                      <a:pt x="355" y="154"/>
                    </a:cubicBezTo>
                    <a:cubicBezTo>
                      <a:pt x="397" y="154"/>
                      <a:pt x="429" y="122"/>
                      <a:pt x="429" y="80"/>
                    </a:cubicBezTo>
                    <a:cubicBezTo>
                      <a:pt x="429" y="37"/>
                      <a:pt x="402" y="6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-92203" y="4092781"/>
                <a:ext cx="23206" cy="25784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10" extrusionOk="0">
                    <a:moveTo>
                      <a:pt x="297" y="0"/>
                    </a:moveTo>
                    <a:cubicBezTo>
                      <a:pt x="240" y="0"/>
                      <a:pt x="184" y="18"/>
                      <a:pt x="138" y="50"/>
                    </a:cubicBezTo>
                    <a:cubicBezTo>
                      <a:pt x="48" y="118"/>
                      <a:pt x="0" y="251"/>
                      <a:pt x="5" y="441"/>
                    </a:cubicBezTo>
                    <a:cubicBezTo>
                      <a:pt x="5" y="477"/>
                      <a:pt x="36" y="508"/>
                      <a:pt x="77" y="510"/>
                    </a:cubicBezTo>
                    <a:lnTo>
                      <a:pt x="77" y="510"/>
                    </a:lnTo>
                    <a:cubicBezTo>
                      <a:pt x="118" y="508"/>
                      <a:pt x="148" y="472"/>
                      <a:pt x="148" y="436"/>
                    </a:cubicBezTo>
                    <a:cubicBezTo>
                      <a:pt x="148" y="304"/>
                      <a:pt x="175" y="208"/>
                      <a:pt x="222" y="171"/>
                    </a:cubicBezTo>
                    <a:cubicBezTo>
                      <a:pt x="245" y="156"/>
                      <a:pt x="274" y="146"/>
                      <a:pt x="303" y="146"/>
                    </a:cubicBezTo>
                    <a:cubicBezTo>
                      <a:pt x="313" y="146"/>
                      <a:pt x="323" y="147"/>
                      <a:pt x="333" y="150"/>
                    </a:cubicBezTo>
                    <a:cubicBezTo>
                      <a:pt x="340" y="152"/>
                      <a:pt x="347" y="153"/>
                      <a:pt x="353" y="153"/>
                    </a:cubicBezTo>
                    <a:cubicBezTo>
                      <a:pt x="429" y="153"/>
                      <a:pt x="459" y="42"/>
                      <a:pt x="381" y="13"/>
                    </a:cubicBezTo>
                    <a:cubicBezTo>
                      <a:pt x="353" y="4"/>
                      <a:pt x="325" y="0"/>
                      <a:pt x="297" y="0"/>
                    </a:cubicBezTo>
                    <a:close/>
                    <a:moveTo>
                      <a:pt x="77" y="510"/>
                    </a:moveTo>
                    <a:cubicBezTo>
                      <a:pt x="76" y="510"/>
                      <a:pt x="75" y="510"/>
                      <a:pt x="74" y="510"/>
                    </a:cubicBezTo>
                    <a:lnTo>
                      <a:pt x="79" y="510"/>
                    </a:lnTo>
                    <a:cubicBezTo>
                      <a:pt x="79" y="510"/>
                      <a:pt x="78" y="510"/>
                      <a:pt x="77" y="5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-124307" y="4112549"/>
                <a:ext cx="22245" cy="2578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510" extrusionOk="0">
                    <a:moveTo>
                      <a:pt x="298" y="0"/>
                    </a:moveTo>
                    <a:cubicBezTo>
                      <a:pt x="240" y="0"/>
                      <a:pt x="184" y="18"/>
                      <a:pt x="138" y="50"/>
                    </a:cubicBezTo>
                    <a:cubicBezTo>
                      <a:pt x="48" y="119"/>
                      <a:pt x="1" y="251"/>
                      <a:pt x="6" y="441"/>
                    </a:cubicBezTo>
                    <a:cubicBezTo>
                      <a:pt x="6" y="478"/>
                      <a:pt x="38" y="510"/>
                      <a:pt x="80" y="510"/>
                    </a:cubicBezTo>
                    <a:cubicBezTo>
                      <a:pt x="117" y="510"/>
                      <a:pt x="149" y="478"/>
                      <a:pt x="149" y="436"/>
                    </a:cubicBezTo>
                    <a:cubicBezTo>
                      <a:pt x="149" y="304"/>
                      <a:pt x="175" y="209"/>
                      <a:pt x="223" y="172"/>
                    </a:cubicBezTo>
                    <a:cubicBezTo>
                      <a:pt x="250" y="156"/>
                      <a:pt x="277" y="146"/>
                      <a:pt x="304" y="146"/>
                    </a:cubicBezTo>
                    <a:cubicBezTo>
                      <a:pt x="314" y="146"/>
                      <a:pt x="324" y="148"/>
                      <a:pt x="334" y="150"/>
                    </a:cubicBezTo>
                    <a:cubicBezTo>
                      <a:pt x="343" y="154"/>
                      <a:pt x="353" y="156"/>
                      <a:pt x="361" y="156"/>
                    </a:cubicBezTo>
                    <a:cubicBezTo>
                      <a:pt x="392" y="156"/>
                      <a:pt x="417" y="136"/>
                      <a:pt x="429" y="103"/>
                    </a:cubicBezTo>
                    <a:cubicBezTo>
                      <a:pt x="439" y="66"/>
                      <a:pt x="418" y="24"/>
                      <a:pt x="381" y="13"/>
                    </a:cubicBezTo>
                    <a:cubicBezTo>
                      <a:pt x="354" y="4"/>
                      <a:pt x="326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806153" y="4174886"/>
                <a:ext cx="25430" cy="22549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46" extrusionOk="0">
                    <a:moveTo>
                      <a:pt x="159" y="0"/>
                    </a:moveTo>
                    <a:cubicBezTo>
                      <a:pt x="132" y="0"/>
                      <a:pt x="104" y="2"/>
                      <a:pt x="75" y="7"/>
                    </a:cubicBezTo>
                    <a:cubicBezTo>
                      <a:pt x="32" y="12"/>
                      <a:pt x="1" y="49"/>
                      <a:pt x="6" y="86"/>
                    </a:cubicBezTo>
                    <a:cubicBezTo>
                      <a:pt x="11" y="125"/>
                      <a:pt x="43" y="155"/>
                      <a:pt x="81" y="155"/>
                    </a:cubicBezTo>
                    <a:cubicBezTo>
                      <a:pt x="84" y="155"/>
                      <a:pt x="87" y="155"/>
                      <a:pt x="90" y="155"/>
                    </a:cubicBezTo>
                    <a:cubicBezTo>
                      <a:pt x="112" y="148"/>
                      <a:pt x="134" y="145"/>
                      <a:pt x="155" y="145"/>
                    </a:cubicBezTo>
                    <a:cubicBezTo>
                      <a:pt x="206" y="145"/>
                      <a:pt x="255" y="163"/>
                      <a:pt x="297" y="197"/>
                    </a:cubicBezTo>
                    <a:cubicBezTo>
                      <a:pt x="334" y="244"/>
                      <a:pt x="350" y="303"/>
                      <a:pt x="344" y="366"/>
                    </a:cubicBezTo>
                    <a:cubicBezTo>
                      <a:pt x="339" y="403"/>
                      <a:pt x="365" y="440"/>
                      <a:pt x="408" y="445"/>
                    </a:cubicBezTo>
                    <a:lnTo>
                      <a:pt x="418" y="445"/>
                    </a:lnTo>
                    <a:cubicBezTo>
                      <a:pt x="455" y="445"/>
                      <a:pt x="487" y="419"/>
                      <a:pt x="492" y="382"/>
                    </a:cubicBezTo>
                    <a:cubicBezTo>
                      <a:pt x="503" y="276"/>
                      <a:pt x="471" y="170"/>
                      <a:pt x="402" y="91"/>
                    </a:cubicBezTo>
                    <a:cubicBezTo>
                      <a:pt x="348" y="32"/>
                      <a:pt x="263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779611" y="4186616"/>
                <a:ext cx="26340" cy="22296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41" extrusionOk="0">
                    <a:moveTo>
                      <a:pt x="181" y="0"/>
                    </a:moveTo>
                    <a:cubicBezTo>
                      <a:pt x="153" y="0"/>
                      <a:pt x="123" y="3"/>
                      <a:pt x="92" y="7"/>
                    </a:cubicBezTo>
                    <a:cubicBezTo>
                      <a:pt x="0" y="22"/>
                      <a:pt x="12" y="151"/>
                      <a:pt x="98" y="151"/>
                    </a:cubicBezTo>
                    <a:cubicBezTo>
                      <a:pt x="101" y="151"/>
                      <a:pt x="104" y="150"/>
                      <a:pt x="108" y="150"/>
                    </a:cubicBezTo>
                    <a:cubicBezTo>
                      <a:pt x="130" y="147"/>
                      <a:pt x="152" y="146"/>
                      <a:pt x="172" y="146"/>
                    </a:cubicBezTo>
                    <a:cubicBezTo>
                      <a:pt x="236" y="146"/>
                      <a:pt x="286" y="160"/>
                      <a:pt x="314" y="192"/>
                    </a:cubicBezTo>
                    <a:cubicBezTo>
                      <a:pt x="351" y="240"/>
                      <a:pt x="367" y="298"/>
                      <a:pt x="362" y="361"/>
                    </a:cubicBezTo>
                    <a:cubicBezTo>
                      <a:pt x="356" y="398"/>
                      <a:pt x="383" y="435"/>
                      <a:pt x="425" y="441"/>
                    </a:cubicBezTo>
                    <a:lnTo>
                      <a:pt x="436" y="441"/>
                    </a:lnTo>
                    <a:cubicBezTo>
                      <a:pt x="467" y="441"/>
                      <a:pt x="499" y="414"/>
                      <a:pt x="504" y="383"/>
                    </a:cubicBezTo>
                    <a:cubicBezTo>
                      <a:pt x="520" y="277"/>
                      <a:pt x="489" y="171"/>
                      <a:pt x="420" y="92"/>
                    </a:cubicBezTo>
                    <a:cubicBezTo>
                      <a:pt x="362" y="30"/>
                      <a:pt x="282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688860" y="4146675"/>
                <a:ext cx="32104" cy="14914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95" extrusionOk="0">
                    <a:moveTo>
                      <a:pt x="332" y="1"/>
                    </a:moveTo>
                    <a:cubicBezTo>
                      <a:pt x="240" y="1"/>
                      <a:pt x="149" y="44"/>
                      <a:pt x="58" y="131"/>
                    </a:cubicBezTo>
                    <a:cubicBezTo>
                      <a:pt x="1" y="184"/>
                      <a:pt x="47" y="259"/>
                      <a:pt x="106" y="259"/>
                    </a:cubicBezTo>
                    <a:cubicBezTo>
                      <a:pt x="123" y="259"/>
                      <a:pt x="141" y="252"/>
                      <a:pt x="158" y="237"/>
                    </a:cubicBezTo>
                    <a:cubicBezTo>
                      <a:pt x="206" y="179"/>
                      <a:pt x="275" y="147"/>
                      <a:pt x="349" y="147"/>
                    </a:cubicBezTo>
                    <a:cubicBezTo>
                      <a:pt x="407" y="163"/>
                      <a:pt x="454" y="205"/>
                      <a:pt x="486" y="258"/>
                    </a:cubicBezTo>
                    <a:cubicBezTo>
                      <a:pt x="497" y="279"/>
                      <a:pt x="523" y="295"/>
                      <a:pt x="549" y="295"/>
                    </a:cubicBezTo>
                    <a:cubicBezTo>
                      <a:pt x="565" y="295"/>
                      <a:pt x="576" y="290"/>
                      <a:pt x="586" y="284"/>
                    </a:cubicBezTo>
                    <a:cubicBezTo>
                      <a:pt x="618" y="268"/>
                      <a:pt x="634" y="221"/>
                      <a:pt x="613" y="189"/>
                    </a:cubicBezTo>
                    <a:cubicBezTo>
                      <a:pt x="565" y="94"/>
                      <a:pt x="475" y="31"/>
                      <a:pt x="375" y="4"/>
                    </a:cubicBezTo>
                    <a:cubicBezTo>
                      <a:pt x="361" y="2"/>
                      <a:pt x="346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720105" y="4166645"/>
                <a:ext cx="32357" cy="1526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02" extrusionOk="0">
                    <a:moveTo>
                      <a:pt x="328" y="0"/>
                    </a:moveTo>
                    <a:cubicBezTo>
                      <a:pt x="239" y="0"/>
                      <a:pt x="151" y="44"/>
                      <a:pt x="58" y="127"/>
                    </a:cubicBezTo>
                    <a:cubicBezTo>
                      <a:pt x="1" y="177"/>
                      <a:pt x="49" y="255"/>
                      <a:pt x="108" y="255"/>
                    </a:cubicBezTo>
                    <a:cubicBezTo>
                      <a:pt x="125" y="255"/>
                      <a:pt x="142" y="248"/>
                      <a:pt x="159" y="233"/>
                    </a:cubicBezTo>
                    <a:cubicBezTo>
                      <a:pt x="206" y="180"/>
                      <a:pt x="275" y="148"/>
                      <a:pt x="349" y="148"/>
                    </a:cubicBezTo>
                    <a:cubicBezTo>
                      <a:pt x="407" y="170"/>
                      <a:pt x="455" y="207"/>
                      <a:pt x="481" y="259"/>
                    </a:cubicBezTo>
                    <a:cubicBezTo>
                      <a:pt x="497" y="286"/>
                      <a:pt x="524" y="302"/>
                      <a:pt x="550" y="302"/>
                    </a:cubicBezTo>
                    <a:cubicBezTo>
                      <a:pt x="603" y="302"/>
                      <a:pt x="640" y="244"/>
                      <a:pt x="613" y="196"/>
                    </a:cubicBezTo>
                    <a:cubicBezTo>
                      <a:pt x="566" y="101"/>
                      <a:pt x="481" y="32"/>
                      <a:pt x="381" y="6"/>
                    </a:cubicBezTo>
                    <a:cubicBezTo>
                      <a:pt x="363" y="2"/>
                      <a:pt x="345" y="0"/>
                      <a:pt x="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763129" y="4160326"/>
                <a:ext cx="31042" cy="1572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311" extrusionOk="0">
                    <a:moveTo>
                      <a:pt x="334" y="0"/>
                    </a:moveTo>
                    <a:cubicBezTo>
                      <a:pt x="251" y="0"/>
                      <a:pt x="155" y="30"/>
                      <a:pt x="48" y="88"/>
                    </a:cubicBezTo>
                    <a:cubicBezTo>
                      <a:pt x="16" y="110"/>
                      <a:pt x="0" y="152"/>
                      <a:pt x="22" y="189"/>
                    </a:cubicBezTo>
                    <a:cubicBezTo>
                      <a:pt x="36" y="215"/>
                      <a:pt x="62" y="228"/>
                      <a:pt x="88" y="228"/>
                    </a:cubicBezTo>
                    <a:cubicBezTo>
                      <a:pt x="99" y="228"/>
                      <a:pt x="111" y="225"/>
                      <a:pt x="122" y="221"/>
                    </a:cubicBezTo>
                    <a:cubicBezTo>
                      <a:pt x="203" y="173"/>
                      <a:pt x="274" y="148"/>
                      <a:pt x="329" y="148"/>
                    </a:cubicBezTo>
                    <a:cubicBezTo>
                      <a:pt x="353" y="148"/>
                      <a:pt x="374" y="153"/>
                      <a:pt x="392" y="162"/>
                    </a:cubicBezTo>
                    <a:cubicBezTo>
                      <a:pt x="429" y="178"/>
                      <a:pt x="450" y="210"/>
                      <a:pt x="460" y="252"/>
                    </a:cubicBezTo>
                    <a:cubicBezTo>
                      <a:pt x="466" y="284"/>
                      <a:pt x="497" y="310"/>
                      <a:pt x="529" y="310"/>
                    </a:cubicBezTo>
                    <a:cubicBezTo>
                      <a:pt x="534" y="310"/>
                      <a:pt x="540" y="310"/>
                      <a:pt x="545" y="305"/>
                    </a:cubicBezTo>
                    <a:cubicBezTo>
                      <a:pt x="587" y="300"/>
                      <a:pt x="614" y="263"/>
                      <a:pt x="603" y="221"/>
                    </a:cubicBezTo>
                    <a:cubicBezTo>
                      <a:pt x="587" y="136"/>
                      <a:pt x="534" y="62"/>
                      <a:pt x="455" y="25"/>
                    </a:cubicBezTo>
                    <a:cubicBezTo>
                      <a:pt x="418" y="8"/>
                      <a:pt x="378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729559" y="4141417"/>
                <a:ext cx="32003" cy="15673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10" extrusionOk="0">
                    <a:moveTo>
                      <a:pt x="352" y="0"/>
                    </a:moveTo>
                    <a:cubicBezTo>
                      <a:pt x="271" y="0"/>
                      <a:pt x="177" y="30"/>
                      <a:pt x="72" y="87"/>
                    </a:cubicBezTo>
                    <a:cubicBezTo>
                      <a:pt x="0" y="128"/>
                      <a:pt x="39" y="229"/>
                      <a:pt x="105" y="229"/>
                    </a:cubicBezTo>
                    <a:cubicBezTo>
                      <a:pt x="116" y="229"/>
                      <a:pt x="128" y="226"/>
                      <a:pt x="141" y="219"/>
                    </a:cubicBezTo>
                    <a:cubicBezTo>
                      <a:pt x="226" y="171"/>
                      <a:pt x="295" y="149"/>
                      <a:pt x="351" y="149"/>
                    </a:cubicBezTo>
                    <a:cubicBezTo>
                      <a:pt x="375" y="149"/>
                      <a:pt x="397" y="153"/>
                      <a:pt x="416" y="161"/>
                    </a:cubicBezTo>
                    <a:cubicBezTo>
                      <a:pt x="448" y="177"/>
                      <a:pt x="469" y="209"/>
                      <a:pt x="479" y="251"/>
                    </a:cubicBezTo>
                    <a:cubicBezTo>
                      <a:pt x="485" y="283"/>
                      <a:pt x="516" y="309"/>
                      <a:pt x="553" y="309"/>
                    </a:cubicBezTo>
                    <a:lnTo>
                      <a:pt x="564" y="309"/>
                    </a:lnTo>
                    <a:cubicBezTo>
                      <a:pt x="606" y="298"/>
                      <a:pt x="633" y="261"/>
                      <a:pt x="627" y="224"/>
                    </a:cubicBezTo>
                    <a:cubicBezTo>
                      <a:pt x="606" y="140"/>
                      <a:pt x="553" y="66"/>
                      <a:pt x="479" y="29"/>
                    </a:cubicBezTo>
                    <a:cubicBezTo>
                      <a:pt x="441" y="10"/>
                      <a:pt x="399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-294028" y="3208277"/>
                <a:ext cx="1025913" cy="1253624"/>
              </a:xfrm>
              <a:custGeom>
                <a:avLst/>
                <a:gdLst/>
                <a:ahLst/>
                <a:cxnLst/>
                <a:rect l="l" t="t" r="r" b="b"/>
                <a:pathLst>
                  <a:path w="20292" h="24796" extrusionOk="0">
                    <a:moveTo>
                      <a:pt x="12837" y="1779"/>
                    </a:moveTo>
                    <a:cubicBezTo>
                      <a:pt x="13250" y="4010"/>
                      <a:pt x="18981" y="6236"/>
                      <a:pt x="19747" y="6527"/>
                    </a:cubicBezTo>
                    <a:cubicBezTo>
                      <a:pt x="20123" y="7838"/>
                      <a:pt x="20001" y="8959"/>
                      <a:pt x="19388" y="9852"/>
                    </a:cubicBezTo>
                    <a:cubicBezTo>
                      <a:pt x="17950" y="11935"/>
                      <a:pt x="14275" y="12147"/>
                      <a:pt x="14238" y="12152"/>
                    </a:cubicBezTo>
                    <a:cubicBezTo>
                      <a:pt x="14185" y="12152"/>
                      <a:pt x="14154" y="12200"/>
                      <a:pt x="14170" y="12247"/>
                    </a:cubicBezTo>
                    <a:lnTo>
                      <a:pt x="14846" y="14124"/>
                    </a:lnTo>
                    <a:lnTo>
                      <a:pt x="12663" y="16181"/>
                    </a:lnTo>
                    <a:lnTo>
                      <a:pt x="11182" y="14579"/>
                    </a:lnTo>
                    <a:lnTo>
                      <a:pt x="12203" y="12141"/>
                    </a:lnTo>
                    <a:cubicBezTo>
                      <a:pt x="12213" y="12120"/>
                      <a:pt x="12208" y="12094"/>
                      <a:pt x="12197" y="12073"/>
                    </a:cubicBezTo>
                    <a:cubicBezTo>
                      <a:pt x="12182" y="12057"/>
                      <a:pt x="12160" y="12041"/>
                      <a:pt x="12139" y="12041"/>
                    </a:cubicBezTo>
                    <a:cubicBezTo>
                      <a:pt x="12108" y="12041"/>
                      <a:pt x="8883" y="11935"/>
                      <a:pt x="7307" y="10222"/>
                    </a:cubicBezTo>
                    <a:cubicBezTo>
                      <a:pt x="6794" y="9667"/>
                      <a:pt x="6488" y="8953"/>
                      <a:pt x="6451" y="8197"/>
                    </a:cubicBezTo>
                    <a:cubicBezTo>
                      <a:pt x="11669" y="7748"/>
                      <a:pt x="12837" y="1779"/>
                      <a:pt x="12837" y="1779"/>
                    </a:cubicBezTo>
                    <a:close/>
                    <a:moveTo>
                      <a:pt x="9776" y="13262"/>
                    </a:moveTo>
                    <a:lnTo>
                      <a:pt x="11230" y="14838"/>
                    </a:lnTo>
                    <a:lnTo>
                      <a:pt x="12562" y="16281"/>
                    </a:lnTo>
                    <a:lnTo>
                      <a:pt x="11753" y="17064"/>
                    </a:lnTo>
                    <a:lnTo>
                      <a:pt x="8597" y="13812"/>
                    </a:lnTo>
                    <a:lnTo>
                      <a:pt x="9776" y="13262"/>
                    </a:lnTo>
                    <a:close/>
                    <a:moveTo>
                      <a:pt x="15608" y="13601"/>
                    </a:moveTo>
                    <a:lnTo>
                      <a:pt x="17046" y="14563"/>
                    </a:lnTo>
                    <a:lnTo>
                      <a:pt x="13757" y="17249"/>
                    </a:lnTo>
                    <a:lnTo>
                      <a:pt x="9639" y="21013"/>
                    </a:lnTo>
                    <a:lnTo>
                      <a:pt x="8158" y="21082"/>
                    </a:lnTo>
                    <a:lnTo>
                      <a:pt x="11801" y="17217"/>
                    </a:lnTo>
                    <a:lnTo>
                      <a:pt x="12710" y="16339"/>
                    </a:lnTo>
                    <a:lnTo>
                      <a:pt x="14978" y="14198"/>
                    </a:lnTo>
                    <a:lnTo>
                      <a:pt x="15608" y="13601"/>
                    </a:lnTo>
                    <a:close/>
                    <a:moveTo>
                      <a:pt x="13070" y="1"/>
                    </a:moveTo>
                    <a:cubicBezTo>
                      <a:pt x="12774" y="1"/>
                      <a:pt x="12599" y="18"/>
                      <a:pt x="12599" y="18"/>
                    </a:cubicBezTo>
                    <a:cubicBezTo>
                      <a:pt x="5383" y="1525"/>
                      <a:pt x="5626" y="5628"/>
                      <a:pt x="6091" y="7389"/>
                    </a:cubicBezTo>
                    <a:cubicBezTo>
                      <a:pt x="5930" y="7348"/>
                      <a:pt x="5709" y="7307"/>
                      <a:pt x="5479" y="7307"/>
                    </a:cubicBezTo>
                    <a:cubicBezTo>
                      <a:pt x="4842" y="7307"/>
                      <a:pt x="4134" y="7621"/>
                      <a:pt x="4410" y="9128"/>
                    </a:cubicBezTo>
                    <a:cubicBezTo>
                      <a:pt x="4251" y="9082"/>
                      <a:pt x="3969" y="9013"/>
                      <a:pt x="3671" y="9013"/>
                    </a:cubicBezTo>
                    <a:cubicBezTo>
                      <a:pt x="3017" y="9013"/>
                      <a:pt x="2287" y="9341"/>
                      <a:pt x="2618" y="10947"/>
                    </a:cubicBezTo>
                    <a:lnTo>
                      <a:pt x="2676" y="10968"/>
                    </a:lnTo>
                    <a:cubicBezTo>
                      <a:pt x="2226" y="11037"/>
                      <a:pt x="334" y="11422"/>
                      <a:pt x="1772" y="13347"/>
                    </a:cubicBezTo>
                    <a:cubicBezTo>
                      <a:pt x="1312" y="13669"/>
                      <a:pt x="0" y="14780"/>
                      <a:pt x="2078" y="15864"/>
                    </a:cubicBezTo>
                    <a:cubicBezTo>
                      <a:pt x="2078" y="15864"/>
                      <a:pt x="3971" y="14859"/>
                      <a:pt x="2047" y="13352"/>
                    </a:cubicBezTo>
                    <a:cubicBezTo>
                      <a:pt x="2586" y="13246"/>
                      <a:pt x="3754" y="12797"/>
                      <a:pt x="2792" y="11005"/>
                    </a:cubicBezTo>
                    <a:lnTo>
                      <a:pt x="2792" y="11005"/>
                    </a:lnTo>
                    <a:cubicBezTo>
                      <a:pt x="2922" y="11042"/>
                      <a:pt x="3115" y="11083"/>
                      <a:pt x="3325" y="11083"/>
                    </a:cubicBezTo>
                    <a:cubicBezTo>
                      <a:pt x="3894" y="11083"/>
                      <a:pt x="4594" y="10782"/>
                      <a:pt x="4547" y="9281"/>
                    </a:cubicBezTo>
                    <a:lnTo>
                      <a:pt x="4547" y="9281"/>
                    </a:lnTo>
                    <a:cubicBezTo>
                      <a:pt x="4673" y="9321"/>
                      <a:pt x="4893" y="9377"/>
                      <a:pt x="5137" y="9377"/>
                    </a:cubicBezTo>
                    <a:cubicBezTo>
                      <a:pt x="5598" y="9377"/>
                      <a:pt x="6145" y="9178"/>
                      <a:pt x="6308" y="8303"/>
                    </a:cubicBezTo>
                    <a:cubicBezTo>
                      <a:pt x="6371" y="9054"/>
                      <a:pt x="6683" y="9768"/>
                      <a:pt x="7196" y="10317"/>
                    </a:cubicBezTo>
                    <a:cubicBezTo>
                      <a:pt x="8650" y="11898"/>
                      <a:pt x="11452" y="12147"/>
                      <a:pt x="12028" y="12178"/>
                    </a:cubicBezTo>
                    <a:lnTo>
                      <a:pt x="11077" y="14457"/>
                    </a:lnTo>
                    <a:lnTo>
                      <a:pt x="9845" y="13125"/>
                    </a:lnTo>
                    <a:cubicBezTo>
                      <a:pt x="9831" y="13111"/>
                      <a:pt x="9812" y="13101"/>
                      <a:pt x="9792" y="13101"/>
                    </a:cubicBezTo>
                    <a:cubicBezTo>
                      <a:pt x="9781" y="13101"/>
                      <a:pt x="9771" y="13104"/>
                      <a:pt x="9760" y="13109"/>
                    </a:cubicBezTo>
                    <a:lnTo>
                      <a:pt x="8438" y="13728"/>
                    </a:lnTo>
                    <a:cubicBezTo>
                      <a:pt x="8391" y="13749"/>
                      <a:pt x="8380" y="13807"/>
                      <a:pt x="8417" y="13844"/>
                    </a:cubicBezTo>
                    <a:lnTo>
                      <a:pt x="11648" y="17164"/>
                    </a:lnTo>
                    <a:lnTo>
                      <a:pt x="7941" y="21098"/>
                    </a:lnTo>
                    <a:cubicBezTo>
                      <a:pt x="6815" y="21129"/>
                      <a:pt x="5689" y="21214"/>
                      <a:pt x="4568" y="21362"/>
                    </a:cubicBezTo>
                    <a:cubicBezTo>
                      <a:pt x="4478" y="21372"/>
                      <a:pt x="4493" y="21506"/>
                      <a:pt x="4576" y="21506"/>
                    </a:cubicBezTo>
                    <a:cubicBezTo>
                      <a:pt x="4580" y="21506"/>
                      <a:pt x="4585" y="21506"/>
                      <a:pt x="4590" y="21505"/>
                    </a:cubicBezTo>
                    <a:cubicBezTo>
                      <a:pt x="6134" y="21288"/>
                      <a:pt x="8023" y="21212"/>
                      <a:pt x="9942" y="21212"/>
                    </a:cubicBezTo>
                    <a:cubicBezTo>
                      <a:pt x="10788" y="21212"/>
                      <a:pt x="11641" y="21227"/>
                      <a:pt x="12472" y="21251"/>
                    </a:cubicBezTo>
                    <a:cubicBezTo>
                      <a:pt x="12462" y="21261"/>
                      <a:pt x="12457" y="21277"/>
                      <a:pt x="12457" y="21293"/>
                    </a:cubicBezTo>
                    <a:lnTo>
                      <a:pt x="12457" y="24724"/>
                    </a:lnTo>
                    <a:cubicBezTo>
                      <a:pt x="12457" y="24772"/>
                      <a:pt x="12494" y="24796"/>
                      <a:pt x="12531" y="24796"/>
                    </a:cubicBezTo>
                    <a:cubicBezTo>
                      <a:pt x="12568" y="24796"/>
                      <a:pt x="12605" y="24772"/>
                      <a:pt x="12605" y="24724"/>
                    </a:cubicBezTo>
                    <a:lnTo>
                      <a:pt x="12605" y="21293"/>
                    </a:lnTo>
                    <a:cubicBezTo>
                      <a:pt x="12605" y="21277"/>
                      <a:pt x="12599" y="21267"/>
                      <a:pt x="12589" y="21256"/>
                    </a:cubicBezTo>
                    <a:lnTo>
                      <a:pt x="12589" y="21256"/>
                    </a:lnTo>
                    <a:cubicBezTo>
                      <a:pt x="16528" y="21378"/>
                      <a:pt x="19969" y="21716"/>
                      <a:pt x="20027" y="21721"/>
                    </a:cubicBezTo>
                    <a:lnTo>
                      <a:pt x="20033" y="21721"/>
                    </a:lnTo>
                    <a:cubicBezTo>
                      <a:pt x="20075" y="21721"/>
                      <a:pt x="20107" y="21695"/>
                      <a:pt x="20107" y="21658"/>
                    </a:cubicBezTo>
                    <a:cubicBezTo>
                      <a:pt x="20112" y="21616"/>
                      <a:pt x="20086" y="21584"/>
                      <a:pt x="20043" y="21579"/>
                    </a:cubicBezTo>
                    <a:cubicBezTo>
                      <a:pt x="19970" y="21568"/>
                      <a:pt x="14862" y="21066"/>
                      <a:pt x="9954" y="21066"/>
                    </a:cubicBezTo>
                    <a:cubicBezTo>
                      <a:pt x="9904" y="21066"/>
                      <a:pt x="9853" y="21066"/>
                      <a:pt x="9802" y="21066"/>
                    </a:cubicBezTo>
                    <a:lnTo>
                      <a:pt x="13858" y="17365"/>
                    </a:lnTo>
                    <a:lnTo>
                      <a:pt x="17220" y="14621"/>
                    </a:lnTo>
                    <a:cubicBezTo>
                      <a:pt x="17257" y="14589"/>
                      <a:pt x="17252" y="14526"/>
                      <a:pt x="17210" y="14499"/>
                    </a:cubicBezTo>
                    <a:lnTo>
                      <a:pt x="15645" y="13453"/>
                    </a:lnTo>
                    <a:cubicBezTo>
                      <a:pt x="15633" y="13443"/>
                      <a:pt x="15618" y="13439"/>
                      <a:pt x="15604" y="13439"/>
                    </a:cubicBezTo>
                    <a:cubicBezTo>
                      <a:pt x="15585" y="13439"/>
                      <a:pt x="15567" y="13446"/>
                      <a:pt x="15555" y="13458"/>
                    </a:cubicBezTo>
                    <a:lnTo>
                      <a:pt x="14963" y="14018"/>
                    </a:lnTo>
                    <a:lnTo>
                      <a:pt x="14344" y="12290"/>
                    </a:lnTo>
                    <a:cubicBezTo>
                      <a:pt x="14947" y="12242"/>
                      <a:pt x="18161" y="11882"/>
                      <a:pt x="19509" y="9937"/>
                    </a:cubicBezTo>
                    <a:cubicBezTo>
                      <a:pt x="20186" y="8953"/>
                      <a:pt x="20292" y="7716"/>
                      <a:pt x="19827" y="6262"/>
                    </a:cubicBezTo>
                    <a:lnTo>
                      <a:pt x="19811" y="6220"/>
                    </a:lnTo>
                    <a:cubicBezTo>
                      <a:pt x="19258" y="470"/>
                      <a:pt x="14583" y="1"/>
                      <a:pt x="13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503112" y="3303022"/>
                <a:ext cx="108749" cy="6951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375" extrusionOk="0">
                    <a:moveTo>
                      <a:pt x="95" y="0"/>
                    </a:moveTo>
                    <a:cubicBezTo>
                      <a:pt x="4" y="0"/>
                      <a:pt x="1" y="143"/>
                      <a:pt x="94" y="143"/>
                    </a:cubicBezTo>
                    <a:cubicBezTo>
                      <a:pt x="110" y="143"/>
                      <a:pt x="1654" y="196"/>
                      <a:pt x="2003" y="1322"/>
                    </a:cubicBezTo>
                    <a:cubicBezTo>
                      <a:pt x="2008" y="1354"/>
                      <a:pt x="2040" y="1375"/>
                      <a:pt x="2072" y="1375"/>
                    </a:cubicBezTo>
                    <a:cubicBezTo>
                      <a:pt x="2077" y="1375"/>
                      <a:pt x="2088" y="1375"/>
                      <a:pt x="2093" y="1370"/>
                    </a:cubicBezTo>
                    <a:cubicBezTo>
                      <a:pt x="2130" y="1359"/>
                      <a:pt x="2151" y="1317"/>
                      <a:pt x="2140" y="1280"/>
                    </a:cubicBezTo>
                    <a:cubicBezTo>
                      <a:pt x="1765" y="53"/>
                      <a:pt x="116" y="0"/>
                      <a:pt x="100" y="0"/>
                    </a:cubicBezTo>
                    <a:cubicBezTo>
                      <a:pt x="98" y="0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517622" y="3338412"/>
                <a:ext cx="73409" cy="44592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882" extrusionOk="0">
                    <a:moveTo>
                      <a:pt x="102" y="0"/>
                    </a:moveTo>
                    <a:cubicBezTo>
                      <a:pt x="24" y="0"/>
                      <a:pt x="0" y="122"/>
                      <a:pt x="88" y="146"/>
                    </a:cubicBezTo>
                    <a:cubicBezTo>
                      <a:pt x="98" y="146"/>
                      <a:pt x="1029" y="384"/>
                      <a:pt x="1304" y="844"/>
                    </a:cubicBezTo>
                    <a:cubicBezTo>
                      <a:pt x="1319" y="870"/>
                      <a:pt x="1341" y="881"/>
                      <a:pt x="1372" y="881"/>
                    </a:cubicBezTo>
                    <a:cubicBezTo>
                      <a:pt x="1383" y="881"/>
                      <a:pt x="1393" y="876"/>
                      <a:pt x="1404" y="870"/>
                    </a:cubicBezTo>
                    <a:cubicBezTo>
                      <a:pt x="1441" y="849"/>
                      <a:pt x="1452" y="807"/>
                      <a:pt x="1430" y="770"/>
                    </a:cubicBezTo>
                    <a:cubicBezTo>
                      <a:pt x="1124" y="252"/>
                      <a:pt x="167" y="14"/>
                      <a:pt x="125" y="3"/>
                    </a:cubicBezTo>
                    <a:cubicBezTo>
                      <a:pt x="117" y="1"/>
                      <a:pt x="109" y="0"/>
                      <a:pt x="1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37679" y="3406058"/>
                <a:ext cx="69921" cy="96919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917" extrusionOk="0">
                    <a:moveTo>
                      <a:pt x="1270" y="0"/>
                    </a:moveTo>
                    <a:cubicBezTo>
                      <a:pt x="1252" y="0"/>
                      <a:pt x="1233" y="7"/>
                      <a:pt x="1217" y="24"/>
                    </a:cubicBezTo>
                    <a:cubicBezTo>
                      <a:pt x="1169" y="72"/>
                      <a:pt x="1" y="1161"/>
                      <a:pt x="149" y="1859"/>
                    </a:cubicBezTo>
                    <a:cubicBezTo>
                      <a:pt x="154" y="1890"/>
                      <a:pt x="186" y="1917"/>
                      <a:pt x="217" y="1917"/>
                    </a:cubicBezTo>
                    <a:lnTo>
                      <a:pt x="233" y="1917"/>
                    </a:lnTo>
                    <a:cubicBezTo>
                      <a:pt x="276" y="1906"/>
                      <a:pt x="297" y="1869"/>
                      <a:pt x="291" y="1827"/>
                    </a:cubicBezTo>
                    <a:cubicBezTo>
                      <a:pt x="159" y="1214"/>
                      <a:pt x="1306" y="146"/>
                      <a:pt x="1317" y="130"/>
                    </a:cubicBezTo>
                    <a:cubicBezTo>
                      <a:pt x="1382" y="81"/>
                      <a:pt x="1331" y="0"/>
                      <a:pt x="1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68166" y="3443168"/>
                <a:ext cx="46715" cy="50204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93" extrusionOk="0">
                    <a:moveTo>
                      <a:pt x="816" y="1"/>
                    </a:moveTo>
                    <a:cubicBezTo>
                      <a:pt x="805" y="1"/>
                      <a:pt x="794" y="3"/>
                      <a:pt x="783" y="9"/>
                    </a:cubicBezTo>
                    <a:cubicBezTo>
                      <a:pt x="751" y="25"/>
                      <a:pt x="0" y="422"/>
                      <a:pt x="64" y="929"/>
                    </a:cubicBezTo>
                    <a:cubicBezTo>
                      <a:pt x="69" y="966"/>
                      <a:pt x="101" y="993"/>
                      <a:pt x="138" y="993"/>
                    </a:cubicBezTo>
                    <a:lnTo>
                      <a:pt x="143" y="993"/>
                    </a:lnTo>
                    <a:cubicBezTo>
                      <a:pt x="185" y="987"/>
                      <a:pt x="212" y="950"/>
                      <a:pt x="206" y="913"/>
                    </a:cubicBezTo>
                    <a:cubicBezTo>
                      <a:pt x="154" y="506"/>
                      <a:pt x="841" y="147"/>
                      <a:pt x="846" y="141"/>
                    </a:cubicBezTo>
                    <a:cubicBezTo>
                      <a:pt x="924" y="105"/>
                      <a:pt x="883" y="1"/>
                      <a:pt x="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7" name="Google Shape;1247;p30"/>
          <p:cNvSpPr/>
          <p:nvPr/>
        </p:nvSpPr>
        <p:spPr>
          <a:xfrm>
            <a:off x="1151525" y="3104363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0"/>
          <p:cNvSpPr/>
          <p:nvPr/>
        </p:nvSpPr>
        <p:spPr>
          <a:xfrm>
            <a:off x="7782288" y="857425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0"/>
          <p:cNvSpPr/>
          <p:nvPr/>
        </p:nvSpPr>
        <p:spPr>
          <a:xfrm>
            <a:off x="7576112" y="619698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0"/>
          <p:cNvSpPr/>
          <p:nvPr/>
        </p:nvSpPr>
        <p:spPr>
          <a:xfrm>
            <a:off x="8207575" y="539488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0"/>
          <p:cNvSpPr/>
          <p:nvPr/>
        </p:nvSpPr>
        <p:spPr>
          <a:xfrm>
            <a:off x="8138288" y="1930638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30"/>
          <p:cNvGrpSpPr/>
          <p:nvPr/>
        </p:nvGrpSpPr>
        <p:grpSpPr>
          <a:xfrm>
            <a:off x="957491" y="347633"/>
            <a:ext cx="223202" cy="253961"/>
            <a:chOff x="1151521" y="1179691"/>
            <a:chExt cx="223202" cy="253961"/>
          </a:xfrm>
        </p:grpSpPr>
        <p:sp>
          <p:nvSpPr>
            <p:cNvPr id="1253" name="Google Shape;1253;p30"/>
            <p:cNvSpPr/>
            <p:nvPr/>
          </p:nvSpPr>
          <p:spPr>
            <a:xfrm>
              <a:off x="1151521" y="1179691"/>
              <a:ext cx="223202" cy="253961"/>
            </a:xfrm>
            <a:custGeom>
              <a:avLst/>
              <a:gdLst/>
              <a:ahLst/>
              <a:cxnLst/>
              <a:rect l="l" t="t" r="r" b="b"/>
              <a:pathLst>
                <a:path w="2264" h="2576" extrusionOk="0">
                  <a:moveTo>
                    <a:pt x="936" y="1"/>
                  </a:moveTo>
                  <a:lnTo>
                    <a:pt x="714" y="926"/>
                  </a:lnTo>
                  <a:lnTo>
                    <a:pt x="1" y="1301"/>
                  </a:lnTo>
                  <a:lnTo>
                    <a:pt x="788" y="1629"/>
                  </a:lnTo>
                  <a:lnTo>
                    <a:pt x="788" y="2576"/>
                  </a:lnTo>
                  <a:lnTo>
                    <a:pt x="1460" y="1962"/>
                  </a:lnTo>
                  <a:lnTo>
                    <a:pt x="2210" y="2179"/>
                  </a:lnTo>
                  <a:lnTo>
                    <a:pt x="1930" y="1370"/>
                  </a:lnTo>
                  <a:lnTo>
                    <a:pt x="2263" y="693"/>
                  </a:lnTo>
                  <a:lnTo>
                    <a:pt x="1444" y="7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1151817" y="1179691"/>
              <a:ext cx="222611" cy="253961"/>
            </a:xfrm>
            <a:custGeom>
              <a:avLst/>
              <a:gdLst/>
              <a:ahLst/>
              <a:cxnLst/>
              <a:rect l="l" t="t" r="r" b="b"/>
              <a:pathLst>
                <a:path w="2258" h="2576" extrusionOk="0">
                  <a:moveTo>
                    <a:pt x="931" y="1"/>
                  </a:moveTo>
                  <a:lnTo>
                    <a:pt x="714" y="926"/>
                  </a:lnTo>
                  <a:lnTo>
                    <a:pt x="0" y="1301"/>
                  </a:lnTo>
                  <a:lnTo>
                    <a:pt x="783" y="1629"/>
                  </a:lnTo>
                  <a:lnTo>
                    <a:pt x="783" y="2576"/>
                  </a:lnTo>
                  <a:lnTo>
                    <a:pt x="1459" y="1962"/>
                  </a:lnTo>
                  <a:lnTo>
                    <a:pt x="2205" y="2179"/>
                  </a:lnTo>
                  <a:lnTo>
                    <a:pt x="1925" y="1370"/>
                  </a:lnTo>
                  <a:lnTo>
                    <a:pt x="2258" y="693"/>
                  </a:lnTo>
                  <a:lnTo>
                    <a:pt x="2258" y="693"/>
                  </a:lnTo>
                  <a:lnTo>
                    <a:pt x="1438" y="74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30"/>
          <p:cNvSpPr/>
          <p:nvPr/>
        </p:nvSpPr>
        <p:spPr>
          <a:xfrm>
            <a:off x="1678829" y="1083851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0"/>
          <p:cNvSpPr/>
          <p:nvPr/>
        </p:nvSpPr>
        <p:spPr>
          <a:xfrm>
            <a:off x="864494" y="951519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1" name="Google Shape;1331;p30"/>
          <p:cNvGrpSpPr/>
          <p:nvPr/>
        </p:nvGrpSpPr>
        <p:grpSpPr>
          <a:xfrm>
            <a:off x="400644" y="2052922"/>
            <a:ext cx="415958" cy="365702"/>
            <a:chOff x="1019747" y="679477"/>
            <a:chExt cx="415958" cy="365702"/>
          </a:xfrm>
        </p:grpSpPr>
        <p:sp>
          <p:nvSpPr>
            <p:cNvPr id="1332" name="Google Shape;1332;p30"/>
            <p:cNvSpPr/>
            <p:nvPr/>
          </p:nvSpPr>
          <p:spPr>
            <a:xfrm>
              <a:off x="1019747" y="679711"/>
              <a:ext cx="415958" cy="365234"/>
            </a:xfrm>
            <a:custGeom>
              <a:avLst/>
              <a:gdLst/>
              <a:ahLst/>
              <a:cxnLst/>
              <a:rect l="l" t="t" r="r" b="b"/>
              <a:pathLst>
                <a:path w="3559" h="3125" extrusionOk="0">
                  <a:moveTo>
                    <a:pt x="756" y="1"/>
                  </a:moveTo>
                  <a:cubicBezTo>
                    <a:pt x="751" y="1"/>
                    <a:pt x="746" y="1"/>
                    <a:pt x="741" y="1"/>
                  </a:cubicBezTo>
                  <a:cubicBezTo>
                    <a:pt x="302" y="22"/>
                    <a:pt x="815" y="1027"/>
                    <a:pt x="815" y="1027"/>
                  </a:cubicBezTo>
                  <a:cubicBezTo>
                    <a:pt x="815" y="1027"/>
                    <a:pt x="629" y="865"/>
                    <a:pt x="479" y="865"/>
                  </a:cubicBezTo>
                  <a:cubicBezTo>
                    <a:pt x="396" y="865"/>
                    <a:pt x="325" y="915"/>
                    <a:pt x="302" y="1069"/>
                  </a:cubicBezTo>
                  <a:cubicBezTo>
                    <a:pt x="244" y="1497"/>
                    <a:pt x="815" y="2031"/>
                    <a:pt x="815" y="2031"/>
                  </a:cubicBezTo>
                  <a:lnTo>
                    <a:pt x="1" y="2206"/>
                  </a:lnTo>
                  <a:cubicBezTo>
                    <a:pt x="1" y="2206"/>
                    <a:pt x="387" y="3125"/>
                    <a:pt x="1446" y="3125"/>
                  </a:cubicBezTo>
                  <a:cubicBezTo>
                    <a:pt x="1626" y="3125"/>
                    <a:pt x="1826" y="3098"/>
                    <a:pt x="2047" y="3036"/>
                  </a:cubicBezTo>
                  <a:cubicBezTo>
                    <a:pt x="3056" y="2756"/>
                    <a:pt x="3252" y="1751"/>
                    <a:pt x="3035" y="1022"/>
                  </a:cubicBezTo>
                  <a:cubicBezTo>
                    <a:pt x="3215" y="842"/>
                    <a:pt x="3559" y="504"/>
                    <a:pt x="3532" y="414"/>
                  </a:cubicBezTo>
                  <a:cubicBezTo>
                    <a:pt x="3522" y="383"/>
                    <a:pt x="3514" y="358"/>
                    <a:pt x="3420" y="358"/>
                  </a:cubicBezTo>
                  <a:cubicBezTo>
                    <a:pt x="3321" y="358"/>
                    <a:pt x="3127" y="385"/>
                    <a:pt x="2734" y="461"/>
                  </a:cubicBezTo>
                  <a:cubicBezTo>
                    <a:pt x="2655" y="366"/>
                    <a:pt x="2549" y="292"/>
                    <a:pt x="2433" y="244"/>
                  </a:cubicBezTo>
                  <a:cubicBezTo>
                    <a:pt x="2382" y="226"/>
                    <a:pt x="2336" y="218"/>
                    <a:pt x="2293" y="218"/>
                  </a:cubicBezTo>
                  <a:cubicBezTo>
                    <a:pt x="1842" y="218"/>
                    <a:pt x="1772" y="1143"/>
                    <a:pt x="1772" y="1143"/>
                  </a:cubicBezTo>
                  <a:cubicBezTo>
                    <a:pt x="1772" y="1143"/>
                    <a:pt x="1198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3" name="Google Shape;1333;p30"/>
            <p:cNvGrpSpPr/>
            <p:nvPr/>
          </p:nvGrpSpPr>
          <p:grpSpPr>
            <a:xfrm>
              <a:off x="1019747" y="679477"/>
              <a:ext cx="415958" cy="365702"/>
              <a:chOff x="1019747" y="1179469"/>
              <a:chExt cx="415958" cy="365702"/>
            </a:xfrm>
          </p:grpSpPr>
          <p:sp>
            <p:nvSpPr>
              <p:cNvPr id="1334" name="Google Shape;1334;p30"/>
              <p:cNvSpPr/>
              <p:nvPr/>
            </p:nvSpPr>
            <p:spPr>
              <a:xfrm>
                <a:off x="1350970" y="1238842"/>
                <a:ext cx="57502" cy="4277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66" extrusionOk="0">
                    <a:moveTo>
                      <a:pt x="492" y="1"/>
                    </a:moveTo>
                    <a:lnTo>
                      <a:pt x="492" y="1"/>
                    </a:lnTo>
                    <a:cubicBezTo>
                      <a:pt x="375" y="17"/>
                      <a:pt x="196" y="43"/>
                      <a:pt x="0" y="80"/>
                    </a:cubicBezTo>
                    <a:cubicBezTo>
                      <a:pt x="58" y="170"/>
                      <a:pt x="111" y="265"/>
                      <a:pt x="148" y="366"/>
                    </a:cubicBezTo>
                    <a:cubicBezTo>
                      <a:pt x="259" y="249"/>
                      <a:pt x="407" y="101"/>
                      <a:pt x="4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0"/>
              <p:cNvSpPr/>
              <p:nvPr/>
            </p:nvSpPr>
            <p:spPr>
              <a:xfrm>
                <a:off x="1310765" y="1241997"/>
                <a:ext cx="5610" cy="118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101" extrusionOk="0">
                    <a:moveTo>
                      <a:pt x="11" y="0"/>
                    </a:moveTo>
                    <a:cubicBezTo>
                      <a:pt x="6" y="11"/>
                      <a:pt x="0" y="32"/>
                      <a:pt x="6" y="48"/>
                    </a:cubicBezTo>
                    <a:cubicBezTo>
                      <a:pt x="11" y="69"/>
                      <a:pt x="27" y="90"/>
                      <a:pt x="48" y="101"/>
                    </a:cubicBezTo>
                    <a:cubicBezTo>
                      <a:pt x="37" y="64"/>
                      <a:pt x="27" y="27"/>
                      <a:pt x="1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36" name="Google Shape;1336;p30"/>
              <p:cNvGrpSpPr/>
              <p:nvPr/>
            </p:nvGrpSpPr>
            <p:grpSpPr>
              <a:xfrm>
                <a:off x="1019747" y="1179469"/>
                <a:ext cx="415958" cy="365702"/>
                <a:chOff x="1019747" y="1179469"/>
                <a:chExt cx="415958" cy="365702"/>
              </a:xfrm>
            </p:grpSpPr>
            <p:sp>
              <p:nvSpPr>
                <p:cNvPr id="1337" name="Google Shape;1337;p30"/>
                <p:cNvSpPr/>
                <p:nvPr/>
              </p:nvSpPr>
              <p:spPr>
                <a:xfrm>
                  <a:off x="1343023" y="1280917"/>
                  <a:ext cx="30855" cy="3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76" extrusionOk="0">
                      <a:moveTo>
                        <a:pt x="211" y="0"/>
                      </a:moveTo>
                      <a:cubicBezTo>
                        <a:pt x="142" y="74"/>
                        <a:pt x="84" y="127"/>
                        <a:pt x="63" y="143"/>
                      </a:cubicBezTo>
                      <a:cubicBezTo>
                        <a:pt x="1" y="179"/>
                        <a:pt x="29" y="275"/>
                        <a:pt x="99" y="275"/>
                      </a:cubicBezTo>
                      <a:cubicBezTo>
                        <a:pt x="101" y="275"/>
                        <a:pt x="103" y="275"/>
                        <a:pt x="105" y="275"/>
                      </a:cubicBezTo>
                      <a:cubicBezTo>
                        <a:pt x="121" y="275"/>
                        <a:pt x="137" y="270"/>
                        <a:pt x="147" y="259"/>
                      </a:cubicBezTo>
                      <a:cubicBezTo>
                        <a:pt x="147" y="259"/>
                        <a:pt x="200" y="217"/>
                        <a:pt x="264" y="154"/>
                      </a:cubicBezTo>
                      <a:cubicBezTo>
                        <a:pt x="253" y="101"/>
                        <a:pt x="232" y="53"/>
                        <a:pt x="2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30"/>
                <p:cNvSpPr/>
                <p:nvPr/>
              </p:nvSpPr>
              <p:spPr>
                <a:xfrm>
                  <a:off x="1311934" y="1233349"/>
                  <a:ext cx="39153" cy="2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79" extrusionOk="0">
                      <a:moveTo>
                        <a:pt x="239" y="0"/>
                      </a:moveTo>
                      <a:lnTo>
                        <a:pt x="49" y="37"/>
                      </a:lnTo>
                      <a:cubicBezTo>
                        <a:pt x="27" y="43"/>
                        <a:pt x="12" y="53"/>
                        <a:pt x="1" y="74"/>
                      </a:cubicBezTo>
                      <a:cubicBezTo>
                        <a:pt x="12" y="106"/>
                        <a:pt x="27" y="138"/>
                        <a:pt x="38" y="175"/>
                      </a:cubicBezTo>
                      <a:cubicBezTo>
                        <a:pt x="43" y="177"/>
                        <a:pt x="50" y="179"/>
                        <a:pt x="56" y="179"/>
                      </a:cubicBezTo>
                      <a:cubicBezTo>
                        <a:pt x="63" y="179"/>
                        <a:pt x="70" y="177"/>
                        <a:pt x="75" y="175"/>
                      </a:cubicBezTo>
                      <a:cubicBezTo>
                        <a:pt x="165" y="159"/>
                        <a:pt x="249" y="143"/>
                        <a:pt x="334" y="127"/>
                      </a:cubicBezTo>
                      <a:cubicBezTo>
                        <a:pt x="308" y="85"/>
                        <a:pt x="271" y="37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30"/>
                <p:cNvSpPr/>
                <p:nvPr/>
              </p:nvSpPr>
              <p:spPr>
                <a:xfrm>
                  <a:off x="1339750" y="1221310"/>
                  <a:ext cx="95954" cy="7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664" extrusionOk="0">
                      <a:moveTo>
                        <a:pt x="683" y="1"/>
                      </a:moveTo>
                      <a:cubicBezTo>
                        <a:pt x="583" y="1"/>
                        <a:pt x="389" y="28"/>
                        <a:pt x="1" y="103"/>
                      </a:cubicBezTo>
                      <a:cubicBezTo>
                        <a:pt x="33" y="140"/>
                        <a:pt x="70" y="188"/>
                        <a:pt x="96" y="230"/>
                      </a:cubicBezTo>
                      <a:cubicBezTo>
                        <a:pt x="292" y="193"/>
                        <a:pt x="471" y="167"/>
                        <a:pt x="588" y="151"/>
                      </a:cubicBezTo>
                      <a:lnTo>
                        <a:pt x="588" y="151"/>
                      </a:lnTo>
                      <a:cubicBezTo>
                        <a:pt x="503" y="246"/>
                        <a:pt x="355" y="399"/>
                        <a:pt x="244" y="510"/>
                      </a:cubicBezTo>
                      <a:cubicBezTo>
                        <a:pt x="260" y="563"/>
                        <a:pt x="281" y="611"/>
                        <a:pt x="297" y="664"/>
                      </a:cubicBezTo>
                      <a:cubicBezTo>
                        <a:pt x="482" y="484"/>
                        <a:pt x="820" y="146"/>
                        <a:pt x="794" y="61"/>
                      </a:cubicBezTo>
                      <a:cubicBezTo>
                        <a:pt x="786" y="27"/>
                        <a:pt x="780" y="1"/>
                        <a:pt x="6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0"/>
                <p:cNvSpPr/>
                <p:nvPr/>
              </p:nvSpPr>
              <p:spPr>
                <a:xfrm>
                  <a:off x="1019747" y="1179469"/>
                  <a:ext cx="379493" cy="36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7" h="3129" extrusionOk="0">
                      <a:moveTo>
                        <a:pt x="1163" y="891"/>
                      </a:moveTo>
                      <a:cubicBezTo>
                        <a:pt x="1225" y="891"/>
                        <a:pt x="1375" y="960"/>
                        <a:pt x="1761" y="1587"/>
                      </a:cubicBezTo>
                      <a:cubicBezTo>
                        <a:pt x="1790" y="1643"/>
                        <a:pt x="1745" y="1691"/>
                        <a:pt x="1698" y="1691"/>
                      </a:cubicBezTo>
                      <a:cubicBezTo>
                        <a:pt x="1679" y="1691"/>
                        <a:pt x="1659" y="1682"/>
                        <a:pt x="1644" y="1661"/>
                      </a:cubicBezTo>
                      <a:cubicBezTo>
                        <a:pt x="1475" y="1392"/>
                        <a:pt x="1253" y="1096"/>
                        <a:pt x="1174" y="1043"/>
                      </a:cubicBezTo>
                      <a:lnTo>
                        <a:pt x="1174" y="1043"/>
                      </a:lnTo>
                      <a:cubicBezTo>
                        <a:pt x="1169" y="1201"/>
                        <a:pt x="1184" y="1360"/>
                        <a:pt x="1227" y="1513"/>
                      </a:cubicBezTo>
                      <a:cubicBezTo>
                        <a:pt x="1232" y="1545"/>
                        <a:pt x="1221" y="1577"/>
                        <a:pt x="1195" y="1593"/>
                      </a:cubicBezTo>
                      <a:cubicBezTo>
                        <a:pt x="1183" y="1600"/>
                        <a:pt x="1168" y="1604"/>
                        <a:pt x="1154" y="1604"/>
                      </a:cubicBezTo>
                      <a:cubicBezTo>
                        <a:pt x="1138" y="1604"/>
                        <a:pt x="1122" y="1599"/>
                        <a:pt x="1110" y="1587"/>
                      </a:cubicBezTo>
                      <a:cubicBezTo>
                        <a:pt x="990" y="1477"/>
                        <a:pt x="846" y="1386"/>
                        <a:pt x="791" y="1386"/>
                      </a:cubicBezTo>
                      <a:cubicBezTo>
                        <a:pt x="788" y="1386"/>
                        <a:pt x="785" y="1386"/>
                        <a:pt x="783" y="1386"/>
                      </a:cubicBezTo>
                      <a:cubicBezTo>
                        <a:pt x="783" y="1392"/>
                        <a:pt x="783" y="1397"/>
                        <a:pt x="783" y="1402"/>
                      </a:cubicBezTo>
                      <a:cubicBezTo>
                        <a:pt x="767" y="1545"/>
                        <a:pt x="984" y="1788"/>
                        <a:pt x="1121" y="1910"/>
                      </a:cubicBezTo>
                      <a:cubicBezTo>
                        <a:pt x="1182" y="1959"/>
                        <a:pt x="1136" y="2039"/>
                        <a:pt x="1078" y="2039"/>
                      </a:cubicBezTo>
                      <a:cubicBezTo>
                        <a:pt x="1061" y="2039"/>
                        <a:pt x="1043" y="2032"/>
                        <a:pt x="1026" y="2016"/>
                      </a:cubicBezTo>
                      <a:cubicBezTo>
                        <a:pt x="984" y="1979"/>
                        <a:pt x="608" y="1651"/>
                        <a:pt x="640" y="1386"/>
                      </a:cubicBezTo>
                      <a:cubicBezTo>
                        <a:pt x="645" y="1328"/>
                        <a:pt x="682" y="1275"/>
                        <a:pt x="735" y="1254"/>
                      </a:cubicBezTo>
                      <a:cubicBezTo>
                        <a:pt x="751" y="1248"/>
                        <a:pt x="769" y="1245"/>
                        <a:pt x="788" y="1245"/>
                      </a:cubicBezTo>
                      <a:cubicBezTo>
                        <a:pt x="868" y="1245"/>
                        <a:pt x="967" y="1295"/>
                        <a:pt x="1052" y="1355"/>
                      </a:cubicBezTo>
                      <a:cubicBezTo>
                        <a:pt x="1005" y="1080"/>
                        <a:pt x="1036" y="926"/>
                        <a:pt x="1137" y="895"/>
                      </a:cubicBezTo>
                      <a:cubicBezTo>
                        <a:pt x="1143" y="893"/>
                        <a:pt x="1152" y="891"/>
                        <a:pt x="1163" y="891"/>
                      </a:cubicBezTo>
                      <a:close/>
                      <a:moveTo>
                        <a:pt x="2924" y="1570"/>
                      </a:moveTo>
                      <a:cubicBezTo>
                        <a:pt x="2965" y="1570"/>
                        <a:pt x="3007" y="1602"/>
                        <a:pt x="2998" y="1656"/>
                      </a:cubicBezTo>
                      <a:cubicBezTo>
                        <a:pt x="2919" y="2095"/>
                        <a:pt x="2734" y="2412"/>
                        <a:pt x="2438" y="2597"/>
                      </a:cubicBezTo>
                      <a:cubicBezTo>
                        <a:pt x="2239" y="2714"/>
                        <a:pt x="2012" y="2777"/>
                        <a:pt x="1783" y="2777"/>
                      </a:cubicBezTo>
                      <a:cubicBezTo>
                        <a:pt x="1774" y="2777"/>
                        <a:pt x="1765" y="2777"/>
                        <a:pt x="1755" y="2777"/>
                      </a:cubicBezTo>
                      <a:cubicBezTo>
                        <a:pt x="1613" y="2777"/>
                        <a:pt x="1475" y="2761"/>
                        <a:pt x="1338" y="2724"/>
                      </a:cubicBezTo>
                      <a:cubicBezTo>
                        <a:pt x="1247" y="2705"/>
                        <a:pt x="1277" y="2582"/>
                        <a:pt x="1354" y="2582"/>
                      </a:cubicBezTo>
                      <a:cubicBezTo>
                        <a:pt x="1362" y="2582"/>
                        <a:pt x="1371" y="2584"/>
                        <a:pt x="1380" y="2587"/>
                      </a:cubicBezTo>
                      <a:cubicBezTo>
                        <a:pt x="1383" y="2589"/>
                        <a:pt x="1542" y="2635"/>
                        <a:pt x="1755" y="2635"/>
                      </a:cubicBezTo>
                      <a:cubicBezTo>
                        <a:pt x="1940" y="2635"/>
                        <a:pt x="2165" y="2601"/>
                        <a:pt x="2363" y="2476"/>
                      </a:cubicBezTo>
                      <a:cubicBezTo>
                        <a:pt x="2623" y="2312"/>
                        <a:pt x="2786" y="2026"/>
                        <a:pt x="2855" y="1630"/>
                      </a:cubicBezTo>
                      <a:cubicBezTo>
                        <a:pt x="2862" y="1589"/>
                        <a:pt x="2893" y="1570"/>
                        <a:pt x="2924" y="1570"/>
                      </a:cubicBezTo>
                      <a:close/>
                      <a:moveTo>
                        <a:pt x="752" y="1"/>
                      </a:moveTo>
                      <a:cubicBezTo>
                        <a:pt x="748" y="1"/>
                        <a:pt x="744" y="1"/>
                        <a:pt x="740" y="1"/>
                      </a:cubicBezTo>
                      <a:cubicBezTo>
                        <a:pt x="296" y="22"/>
                        <a:pt x="814" y="1027"/>
                        <a:pt x="814" y="1027"/>
                      </a:cubicBezTo>
                      <a:cubicBezTo>
                        <a:pt x="814" y="1027"/>
                        <a:pt x="629" y="867"/>
                        <a:pt x="479" y="867"/>
                      </a:cubicBezTo>
                      <a:cubicBezTo>
                        <a:pt x="396" y="867"/>
                        <a:pt x="324" y="916"/>
                        <a:pt x="302" y="1069"/>
                      </a:cubicBezTo>
                      <a:cubicBezTo>
                        <a:pt x="238" y="1497"/>
                        <a:pt x="814" y="2037"/>
                        <a:pt x="814" y="2037"/>
                      </a:cubicBezTo>
                      <a:lnTo>
                        <a:pt x="0" y="2211"/>
                      </a:lnTo>
                      <a:cubicBezTo>
                        <a:pt x="0" y="2211"/>
                        <a:pt x="387" y="3128"/>
                        <a:pt x="1449" y="3128"/>
                      </a:cubicBezTo>
                      <a:cubicBezTo>
                        <a:pt x="1629" y="3128"/>
                        <a:pt x="1827" y="3102"/>
                        <a:pt x="2046" y="3041"/>
                      </a:cubicBezTo>
                      <a:cubicBezTo>
                        <a:pt x="3056" y="2761"/>
                        <a:pt x="3246" y="1757"/>
                        <a:pt x="3030" y="1022"/>
                      </a:cubicBezTo>
                      <a:lnTo>
                        <a:pt x="3030" y="1022"/>
                      </a:lnTo>
                      <a:cubicBezTo>
                        <a:pt x="2961" y="1090"/>
                        <a:pt x="2913" y="1133"/>
                        <a:pt x="2913" y="1133"/>
                      </a:cubicBezTo>
                      <a:cubicBezTo>
                        <a:pt x="2906" y="1140"/>
                        <a:pt x="2895" y="1145"/>
                        <a:pt x="2884" y="1145"/>
                      </a:cubicBezTo>
                      <a:cubicBezTo>
                        <a:pt x="2880" y="1145"/>
                        <a:pt x="2875" y="1145"/>
                        <a:pt x="2871" y="1143"/>
                      </a:cubicBezTo>
                      <a:cubicBezTo>
                        <a:pt x="2869" y="1143"/>
                        <a:pt x="2867" y="1143"/>
                        <a:pt x="2865" y="1143"/>
                      </a:cubicBezTo>
                      <a:cubicBezTo>
                        <a:pt x="2796" y="1143"/>
                        <a:pt x="2772" y="1052"/>
                        <a:pt x="2834" y="1011"/>
                      </a:cubicBezTo>
                      <a:cubicBezTo>
                        <a:pt x="2850" y="1000"/>
                        <a:pt x="2908" y="942"/>
                        <a:pt x="2982" y="868"/>
                      </a:cubicBezTo>
                      <a:cubicBezTo>
                        <a:pt x="2945" y="773"/>
                        <a:pt x="2892" y="678"/>
                        <a:pt x="2834" y="588"/>
                      </a:cubicBezTo>
                      <a:cubicBezTo>
                        <a:pt x="2749" y="604"/>
                        <a:pt x="2660" y="620"/>
                        <a:pt x="2575" y="636"/>
                      </a:cubicBezTo>
                      <a:cubicBezTo>
                        <a:pt x="2570" y="638"/>
                        <a:pt x="2563" y="640"/>
                        <a:pt x="2556" y="640"/>
                      </a:cubicBezTo>
                      <a:cubicBezTo>
                        <a:pt x="2550" y="640"/>
                        <a:pt x="2543" y="638"/>
                        <a:pt x="2538" y="636"/>
                      </a:cubicBezTo>
                      <a:lnTo>
                        <a:pt x="2538" y="636"/>
                      </a:lnTo>
                      <a:cubicBezTo>
                        <a:pt x="2575" y="763"/>
                        <a:pt x="2607" y="905"/>
                        <a:pt x="2559" y="974"/>
                      </a:cubicBezTo>
                      <a:cubicBezTo>
                        <a:pt x="2538" y="1006"/>
                        <a:pt x="2506" y="1027"/>
                        <a:pt x="2469" y="1027"/>
                      </a:cubicBezTo>
                      <a:lnTo>
                        <a:pt x="2459" y="1027"/>
                      </a:lnTo>
                      <a:cubicBezTo>
                        <a:pt x="2305" y="1027"/>
                        <a:pt x="2157" y="800"/>
                        <a:pt x="2115" y="726"/>
                      </a:cubicBezTo>
                      <a:cubicBezTo>
                        <a:pt x="2094" y="689"/>
                        <a:pt x="2104" y="646"/>
                        <a:pt x="2141" y="625"/>
                      </a:cubicBezTo>
                      <a:cubicBezTo>
                        <a:pt x="2151" y="620"/>
                        <a:pt x="2162" y="618"/>
                        <a:pt x="2173" y="618"/>
                      </a:cubicBezTo>
                      <a:cubicBezTo>
                        <a:pt x="2197" y="618"/>
                        <a:pt x="2222" y="630"/>
                        <a:pt x="2237" y="652"/>
                      </a:cubicBezTo>
                      <a:cubicBezTo>
                        <a:pt x="2284" y="741"/>
                        <a:pt x="2358" y="821"/>
                        <a:pt x="2443" y="879"/>
                      </a:cubicBezTo>
                      <a:cubicBezTo>
                        <a:pt x="2427" y="768"/>
                        <a:pt x="2400" y="652"/>
                        <a:pt x="2353" y="546"/>
                      </a:cubicBezTo>
                      <a:cubicBezTo>
                        <a:pt x="2326" y="488"/>
                        <a:pt x="2372" y="444"/>
                        <a:pt x="2419" y="444"/>
                      </a:cubicBezTo>
                      <a:cubicBezTo>
                        <a:pt x="2445" y="444"/>
                        <a:pt x="2472" y="458"/>
                        <a:pt x="2485" y="493"/>
                      </a:cubicBezTo>
                      <a:cubicBezTo>
                        <a:pt x="2490" y="504"/>
                        <a:pt x="2496" y="519"/>
                        <a:pt x="2501" y="535"/>
                      </a:cubicBezTo>
                      <a:cubicBezTo>
                        <a:pt x="2512" y="519"/>
                        <a:pt x="2527" y="504"/>
                        <a:pt x="2549" y="498"/>
                      </a:cubicBezTo>
                      <a:lnTo>
                        <a:pt x="2739" y="461"/>
                      </a:lnTo>
                      <a:cubicBezTo>
                        <a:pt x="2654" y="366"/>
                        <a:pt x="2554" y="292"/>
                        <a:pt x="2438" y="244"/>
                      </a:cubicBezTo>
                      <a:cubicBezTo>
                        <a:pt x="2387" y="226"/>
                        <a:pt x="2341" y="218"/>
                        <a:pt x="2298" y="218"/>
                      </a:cubicBezTo>
                      <a:cubicBezTo>
                        <a:pt x="1847" y="218"/>
                        <a:pt x="1777" y="1143"/>
                        <a:pt x="1777" y="1143"/>
                      </a:cubicBezTo>
                      <a:cubicBezTo>
                        <a:pt x="1777" y="1143"/>
                        <a:pt x="1195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30"/>
                <p:cNvSpPr/>
                <p:nvPr/>
              </p:nvSpPr>
              <p:spPr>
                <a:xfrm>
                  <a:off x="1264366" y="1230660"/>
                  <a:ext cx="59489" cy="6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89" extrusionOk="0">
                      <a:moveTo>
                        <a:pt x="326" y="1"/>
                      </a:moveTo>
                      <a:cubicBezTo>
                        <a:pt x="279" y="1"/>
                        <a:pt x="233" y="45"/>
                        <a:pt x="260" y="103"/>
                      </a:cubicBezTo>
                      <a:cubicBezTo>
                        <a:pt x="307" y="208"/>
                        <a:pt x="334" y="325"/>
                        <a:pt x="350" y="441"/>
                      </a:cubicBezTo>
                      <a:cubicBezTo>
                        <a:pt x="265" y="383"/>
                        <a:pt x="191" y="303"/>
                        <a:pt x="144" y="208"/>
                      </a:cubicBezTo>
                      <a:cubicBezTo>
                        <a:pt x="130" y="188"/>
                        <a:pt x="107" y="176"/>
                        <a:pt x="85" y="176"/>
                      </a:cubicBezTo>
                      <a:cubicBezTo>
                        <a:pt x="72" y="176"/>
                        <a:pt x="60" y="180"/>
                        <a:pt x="48" y="187"/>
                      </a:cubicBezTo>
                      <a:cubicBezTo>
                        <a:pt x="11" y="208"/>
                        <a:pt x="1" y="251"/>
                        <a:pt x="22" y="282"/>
                      </a:cubicBezTo>
                      <a:cubicBezTo>
                        <a:pt x="64" y="356"/>
                        <a:pt x="212" y="589"/>
                        <a:pt x="371" y="589"/>
                      </a:cubicBezTo>
                      <a:lnTo>
                        <a:pt x="376" y="589"/>
                      </a:lnTo>
                      <a:cubicBezTo>
                        <a:pt x="413" y="584"/>
                        <a:pt x="445" y="568"/>
                        <a:pt x="466" y="536"/>
                      </a:cubicBezTo>
                      <a:cubicBezTo>
                        <a:pt x="508" y="462"/>
                        <a:pt x="482" y="325"/>
                        <a:pt x="445" y="198"/>
                      </a:cubicBezTo>
                      <a:cubicBezTo>
                        <a:pt x="424" y="187"/>
                        <a:pt x="403" y="166"/>
                        <a:pt x="403" y="145"/>
                      </a:cubicBezTo>
                      <a:cubicBezTo>
                        <a:pt x="397" y="129"/>
                        <a:pt x="397" y="108"/>
                        <a:pt x="408" y="97"/>
                      </a:cubicBezTo>
                      <a:cubicBezTo>
                        <a:pt x="403" y="76"/>
                        <a:pt x="397" y="66"/>
                        <a:pt x="392" y="50"/>
                      </a:cubicBezTo>
                      <a:cubicBezTo>
                        <a:pt x="379" y="15"/>
                        <a:pt x="352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30"/>
                <p:cNvSpPr/>
                <p:nvPr/>
              </p:nvSpPr>
              <p:spPr>
                <a:xfrm>
                  <a:off x="1165607" y="1362612"/>
                  <a:ext cx="205583" cy="1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" h="1211" extrusionOk="0">
                      <a:moveTo>
                        <a:pt x="1679" y="1"/>
                      </a:moveTo>
                      <a:cubicBezTo>
                        <a:pt x="1646" y="1"/>
                        <a:pt x="1614" y="20"/>
                        <a:pt x="1607" y="63"/>
                      </a:cubicBezTo>
                      <a:cubicBezTo>
                        <a:pt x="1538" y="459"/>
                        <a:pt x="1375" y="745"/>
                        <a:pt x="1115" y="909"/>
                      </a:cubicBezTo>
                      <a:cubicBezTo>
                        <a:pt x="919" y="1032"/>
                        <a:pt x="696" y="1066"/>
                        <a:pt x="513" y="1066"/>
                      </a:cubicBezTo>
                      <a:cubicBezTo>
                        <a:pt x="297" y="1066"/>
                        <a:pt x="135" y="1020"/>
                        <a:pt x="132" y="1020"/>
                      </a:cubicBezTo>
                      <a:cubicBezTo>
                        <a:pt x="122" y="1016"/>
                        <a:pt x="112" y="1014"/>
                        <a:pt x="103" y="1014"/>
                      </a:cubicBezTo>
                      <a:cubicBezTo>
                        <a:pt x="28" y="1014"/>
                        <a:pt x="0" y="1138"/>
                        <a:pt x="90" y="1157"/>
                      </a:cubicBezTo>
                      <a:cubicBezTo>
                        <a:pt x="227" y="1194"/>
                        <a:pt x="365" y="1210"/>
                        <a:pt x="507" y="1210"/>
                      </a:cubicBezTo>
                      <a:cubicBezTo>
                        <a:pt x="517" y="1210"/>
                        <a:pt x="526" y="1210"/>
                        <a:pt x="535" y="1210"/>
                      </a:cubicBezTo>
                      <a:cubicBezTo>
                        <a:pt x="764" y="1210"/>
                        <a:pt x="991" y="1147"/>
                        <a:pt x="1190" y="1025"/>
                      </a:cubicBezTo>
                      <a:cubicBezTo>
                        <a:pt x="1486" y="840"/>
                        <a:pt x="1671" y="528"/>
                        <a:pt x="1750" y="84"/>
                      </a:cubicBezTo>
                      <a:cubicBezTo>
                        <a:pt x="1759" y="31"/>
                        <a:pt x="1719" y="1"/>
                        <a:pt x="16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30"/>
                <p:cNvSpPr/>
                <p:nvPr/>
              </p:nvSpPr>
              <p:spPr>
                <a:xfrm>
                  <a:off x="1091391" y="1283488"/>
                  <a:ext cx="137796" cy="1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1149" extrusionOk="0">
                      <a:moveTo>
                        <a:pt x="550" y="1"/>
                      </a:moveTo>
                      <a:cubicBezTo>
                        <a:pt x="539" y="1"/>
                        <a:pt x="530" y="3"/>
                        <a:pt x="524" y="5"/>
                      </a:cubicBezTo>
                      <a:cubicBezTo>
                        <a:pt x="423" y="36"/>
                        <a:pt x="397" y="190"/>
                        <a:pt x="439" y="465"/>
                      </a:cubicBezTo>
                      <a:cubicBezTo>
                        <a:pt x="359" y="406"/>
                        <a:pt x="262" y="353"/>
                        <a:pt x="181" y="353"/>
                      </a:cubicBezTo>
                      <a:cubicBezTo>
                        <a:pt x="160" y="353"/>
                        <a:pt x="140" y="357"/>
                        <a:pt x="122" y="364"/>
                      </a:cubicBezTo>
                      <a:cubicBezTo>
                        <a:pt x="69" y="385"/>
                        <a:pt x="32" y="438"/>
                        <a:pt x="32" y="496"/>
                      </a:cubicBezTo>
                      <a:cubicBezTo>
                        <a:pt x="0" y="761"/>
                        <a:pt x="376" y="1089"/>
                        <a:pt x="418" y="1126"/>
                      </a:cubicBezTo>
                      <a:cubicBezTo>
                        <a:pt x="435" y="1142"/>
                        <a:pt x="452" y="1149"/>
                        <a:pt x="469" y="1149"/>
                      </a:cubicBezTo>
                      <a:cubicBezTo>
                        <a:pt x="528" y="1149"/>
                        <a:pt x="574" y="1065"/>
                        <a:pt x="508" y="1020"/>
                      </a:cubicBezTo>
                      <a:cubicBezTo>
                        <a:pt x="371" y="898"/>
                        <a:pt x="159" y="655"/>
                        <a:pt x="175" y="512"/>
                      </a:cubicBezTo>
                      <a:cubicBezTo>
                        <a:pt x="175" y="507"/>
                        <a:pt x="175" y="502"/>
                        <a:pt x="175" y="496"/>
                      </a:cubicBezTo>
                      <a:cubicBezTo>
                        <a:pt x="177" y="496"/>
                        <a:pt x="180" y="496"/>
                        <a:pt x="182" y="496"/>
                      </a:cubicBezTo>
                      <a:cubicBezTo>
                        <a:pt x="233" y="496"/>
                        <a:pt x="382" y="587"/>
                        <a:pt x="497" y="692"/>
                      </a:cubicBezTo>
                      <a:cubicBezTo>
                        <a:pt x="513" y="705"/>
                        <a:pt x="531" y="712"/>
                        <a:pt x="549" y="712"/>
                      </a:cubicBezTo>
                      <a:cubicBezTo>
                        <a:pt x="560" y="712"/>
                        <a:pt x="572" y="709"/>
                        <a:pt x="582" y="703"/>
                      </a:cubicBezTo>
                      <a:cubicBezTo>
                        <a:pt x="608" y="687"/>
                        <a:pt x="624" y="655"/>
                        <a:pt x="614" y="623"/>
                      </a:cubicBezTo>
                      <a:cubicBezTo>
                        <a:pt x="577" y="470"/>
                        <a:pt x="556" y="311"/>
                        <a:pt x="561" y="153"/>
                      </a:cubicBezTo>
                      <a:lnTo>
                        <a:pt x="561" y="153"/>
                      </a:lnTo>
                      <a:cubicBezTo>
                        <a:pt x="646" y="200"/>
                        <a:pt x="868" y="502"/>
                        <a:pt x="1031" y="771"/>
                      </a:cubicBezTo>
                      <a:cubicBezTo>
                        <a:pt x="1047" y="792"/>
                        <a:pt x="1068" y="801"/>
                        <a:pt x="1088" y="801"/>
                      </a:cubicBezTo>
                      <a:cubicBezTo>
                        <a:pt x="1135" y="801"/>
                        <a:pt x="1179" y="753"/>
                        <a:pt x="1153" y="697"/>
                      </a:cubicBezTo>
                      <a:cubicBezTo>
                        <a:pt x="763" y="70"/>
                        <a:pt x="613" y="1"/>
                        <a:pt x="5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344" name="Google Shape;1344;p30"/>
          <p:cNvSpPr/>
          <p:nvPr/>
        </p:nvSpPr>
        <p:spPr>
          <a:xfrm>
            <a:off x="2456763" y="3985488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5" name="Google Shape;1345;p30"/>
          <p:cNvGrpSpPr/>
          <p:nvPr/>
        </p:nvGrpSpPr>
        <p:grpSpPr>
          <a:xfrm>
            <a:off x="1260528" y="619702"/>
            <a:ext cx="342026" cy="339201"/>
            <a:chOff x="2614200" y="1106950"/>
            <a:chExt cx="142250" cy="141075"/>
          </a:xfrm>
        </p:grpSpPr>
        <p:sp>
          <p:nvSpPr>
            <p:cNvPr id="1346" name="Google Shape;1346;p30"/>
            <p:cNvSpPr/>
            <p:nvPr/>
          </p:nvSpPr>
          <p:spPr>
            <a:xfrm>
              <a:off x="2614200" y="1106950"/>
              <a:ext cx="142250" cy="141075"/>
            </a:xfrm>
            <a:custGeom>
              <a:avLst/>
              <a:gdLst/>
              <a:ahLst/>
              <a:cxnLst/>
              <a:rect l="l" t="t" r="r" b="b"/>
              <a:pathLst>
                <a:path w="5690" h="5643" extrusionOk="0">
                  <a:moveTo>
                    <a:pt x="2861" y="170"/>
                  </a:moveTo>
                  <a:cubicBezTo>
                    <a:pt x="2988" y="419"/>
                    <a:pt x="3099" y="667"/>
                    <a:pt x="3194" y="926"/>
                  </a:cubicBezTo>
                  <a:cubicBezTo>
                    <a:pt x="3205" y="956"/>
                    <a:pt x="3232" y="973"/>
                    <a:pt x="3258" y="973"/>
                  </a:cubicBezTo>
                  <a:cubicBezTo>
                    <a:pt x="3269" y="973"/>
                    <a:pt x="3280" y="970"/>
                    <a:pt x="3289" y="963"/>
                  </a:cubicBezTo>
                  <a:cubicBezTo>
                    <a:pt x="3570" y="810"/>
                    <a:pt x="3992" y="598"/>
                    <a:pt x="4103" y="577"/>
                  </a:cubicBezTo>
                  <a:lnTo>
                    <a:pt x="4103" y="577"/>
                  </a:lnTo>
                  <a:cubicBezTo>
                    <a:pt x="4119" y="672"/>
                    <a:pt x="4056" y="1011"/>
                    <a:pt x="3987" y="1291"/>
                  </a:cubicBezTo>
                  <a:cubicBezTo>
                    <a:pt x="3977" y="1312"/>
                    <a:pt x="3987" y="1339"/>
                    <a:pt x="4003" y="1354"/>
                  </a:cubicBezTo>
                  <a:cubicBezTo>
                    <a:pt x="4019" y="1376"/>
                    <a:pt x="4040" y="1381"/>
                    <a:pt x="4061" y="1381"/>
                  </a:cubicBezTo>
                  <a:cubicBezTo>
                    <a:pt x="4347" y="1333"/>
                    <a:pt x="4632" y="1307"/>
                    <a:pt x="4923" y="1296"/>
                  </a:cubicBezTo>
                  <a:lnTo>
                    <a:pt x="5018" y="1296"/>
                  </a:lnTo>
                  <a:cubicBezTo>
                    <a:pt x="4918" y="1550"/>
                    <a:pt x="4807" y="1788"/>
                    <a:pt x="4674" y="2026"/>
                  </a:cubicBezTo>
                  <a:cubicBezTo>
                    <a:pt x="4659" y="2063"/>
                    <a:pt x="4674" y="2110"/>
                    <a:pt x="4717" y="2126"/>
                  </a:cubicBezTo>
                  <a:cubicBezTo>
                    <a:pt x="5050" y="2216"/>
                    <a:pt x="5431" y="2343"/>
                    <a:pt x="5505" y="2401"/>
                  </a:cubicBezTo>
                  <a:cubicBezTo>
                    <a:pt x="5452" y="2496"/>
                    <a:pt x="5113" y="2777"/>
                    <a:pt x="4807" y="2999"/>
                  </a:cubicBezTo>
                  <a:cubicBezTo>
                    <a:pt x="4786" y="3009"/>
                    <a:pt x="4775" y="3036"/>
                    <a:pt x="4775" y="3057"/>
                  </a:cubicBezTo>
                  <a:cubicBezTo>
                    <a:pt x="4775" y="3078"/>
                    <a:pt x="4791" y="3099"/>
                    <a:pt x="4807" y="3115"/>
                  </a:cubicBezTo>
                  <a:cubicBezTo>
                    <a:pt x="5156" y="3348"/>
                    <a:pt x="5452" y="3617"/>
                    <a:pt x="5452" y="3691"/>
                  </a:cubicBezTo>
                  <a:cubicBezTo>
                    <a:pt x="5415" y="3765"/>
                    <a:pt x="4981" y="3892"/>
                    <a:pt x="4511" y="3966"/>
                  </a:cubicBezTo>
                  <a:cubicBezTo>
                    <a:pt x="4484" y="3971"/>
                    <a:pt x="4468" y="3987"/>
                    <a:pt x="4458" y="4008"/>
                  </a:cubicBezTo>
                  <a:cubicBezTo>
                    <a:pt x="4447" y="4024"/>
                    <a:pt x="4447" y="4051"/>
                    <a:pt x="4458" y="4072"/>
                  </a:cubicBezTo>
                  <a:cubicBezTo>
                    <a:pt x="4616" y="4357"/>
                    <a:pt x="4775" y="4706"/>
                    <a:pt x="4770" y="4796"/>
                  </a:cubicBezTo>
                  <a:cubicBezTo>
                    <a:pt x="4733" y="4807"/>
                    <a:pt x="4696" y="4807"/>
                    <a:pt x="4659" y="4807"/>
                  </a:cubicBezTo>
                  <a:cubicBezTo>
                    <a:pt x="4394" y="4807"/>
                    <a:pt x="3913" y="4701"/>
                    <a:pt x="3908" y="4701"/>
                  </a:cubicBezTo>
                  <a:cubicBezTo>
                    <a:pt x="3905" y="4701"/>
                    <a:pt x="3901" y="4700"/>
                    <a:pt x="3898" y="4700"/>
                  </a:cubicBezTo>
                  <a:cubicBezTo>
                    <a:pt x="3869" y="4700"/>
                    <a:pt x="3838" y="4720"/>
                    <a:pt x="3829" y="4749"/>
                  </a:cubicBezTo>
                  <a:cubicBezTo>
                    <a:pt x="3749" y="5002"/>
                    <a:pt x="3654" y="5246"/>
                    <a:pt x="3548" y="5489"/>
                  </a:cubicBezTo>
                  <a:cubicBezTo>
                    <a:pt x="3448" y="5415"/>
                    <a:pt x="3189" y="5092"/>
                    <a:pt x="2983" y="4807"/>
                  </a:cubicBezTo>
                  <a:cubicBezTo>
                    <a:pt x="2967" y="4791"/>
                    <a:pt x="2951" y="4780"/>
                    <a:pt x="2930" y="4780"/>
                  </a:cubicBezTo>
                  <a:lnTo>
                    <a:pt x="2925" y="4780"/>
                  </a:lnTo>
                  <a:cubicBezTo>
                    <a:pt x="2921" y="4779"/>
                    <a:pt x="2916" y="4778"/>
                    <a:pt x="2912" y="4778"/>
                  </a:cubicBezTo>
                  <a:cubicBezTo>
                    <a:pt x="2898" y="4778"/>
                    <a:pt x="2884" y="4784"/>
                    <a:pt x="2872" y="4796"/>
                  </a:cubicBezTo>
                  <a:cubicBezTo>
                    <a:pt x="2660" y="5013"/>
                    <a:pt x="2438" y="5219"/>
                    <a:pt x="2200" y="5415"/>
                  </a:cubicBezTo>
                  <a:cubicBezTo>
                    <a:pt x="2163" y="5293"/>
                    <a:pt x="2105" y="4992"/>
                    <a:pt x="2057" y="4722"/>
                  </a:cubicBezTo>
                  <a:cubicBezTo>
                    <a:pt x="2052" y="4701"/>
                    <a:pt x="2042" y="4685"/>
                    <a:pt x="2020" y="4675"/>
                  </a:cubicBezTo>
                  <a:cubicBezTo>
                    <a:pt x="2011" y="4668"/>
                    <a:pt x="1999" y="4664"/>
                    <a:pt x="1986" y="4664"/>
                  </a:cubicBezTo>
                  <a:cubicBezTo>
                    <a:pt x="1978" y="4664"/>
                    <a:pt x="1970" y="4665"/>
                    <a:pt x="1962" y="4669"/>
                  </a:cubicBezTo>
                  <a:cubicBezTo>
                    <a:pt x="1666" y="4786"/>
                    <a:pt x="1169" y="4971"/>
                    <a:pt x="989" y="5002"/>
                  </a:cubicBezTo>
                  <a:cubicBezTo>
                    <a:pt x="1016" y="4854"/>
                    <a:pt x="1111" y="4474"/>
                    <a:pt x="1212" y="4130"/>
                  </a:cubicBezTo>
                  <a:cubicBezTo>
                    <a:pt x="1217" y="4109"/>
                    <a:pt x="1217" y="4093"/>
                    <a:pt x="1206" y="4077"/>
                  </a:cubicBezTo>
                  <a:cubicBezTo>
                    <a:pt x="1196" y="4061"/>
                    <a:pt x="1180" y="4046"/>
                    <a:pt x="1164" y="4046"/>
                  </a:cubicBezTo>
                  <a:cubicBezTo>
                    <a:pt x="799" y="3956"/>
                    <a:pt x="376" y="3829"/>
                    <a:pt x="265" y="3765"/>
                  </a:cubicBezTo>
                  <a:cubicBezTo>
                    <a:pt x="344" y="3670"/>
                    <a:pt x="651" y="3416"/>
                    <a:pt x="926" y="3215"/>
                  </a:cubicBezTo>
                  <a:cubicBezTo>
                    <a:pt x="947" y="3200"/>
                    <a:pt x="952" y="3178"/>
                    <a:pt x="952" y="3157"/>
                  </a:cubicBezTo>
                  <a:cubicBezTo>
                    <a:pt x="952" y="3131"/>
                    <a:pt x="942" y="3110"/>
                    <a:pt x="921" y="3099"/>
                  </a:cubicBezTo>
                  <a:cubicBezTo>
                    <a:pt x="519" y="2872"/>
                    <a:pt x="175" y="2597"/>
                    <a:pt x="175" y="2518"/>
                  </a:cubicBezTo>
                  <a:cubicBezTo>
                    <a:pt x="186" y="2444"/>
                    <a:pt x="572" y="2296"/>
                    <a:pt x="979" y="2200"/>
                  </a:cubicBezTo>
                  <a:cubicBezTo>
                    <a:pt x="1000" y="2195"/>
                    <a:pt x="1016" y="2179"/>
                    <a:pt x="1026" y="2163"/>
                  </a:cubicBezTo>
                  <a:cubicBezTo>
                    <a:pt x="1037" y="2142"/>
                    <a:pt x="1037" y="2121"/>
                    <a:pt x="1026" y="2100"/>
                  </a:cubicBezTo>
                  <a:cubicBezTo>
                    <a:pt x="873" y="1825"/>
                    <a:pt x="736" y="1539"/>
                    <a:pt x="619" y="1249"/>
                  </a:cubicBezTo>
                  <a:lnTo>
                    <a:pt x="619" y="1249"/>
                  </a:lnTo>
                  <a:cubicBezTo>
                    <a:pt x="900" y="1291"/>
                    <a:pt x="1185" y="1349"/>
                    <a:pt x="1460" y="1423"/>
                  </a:cubicBezTo>
                  <a:cubicBezTo>
                    <a:pt x="1465" y="1424"/>
                    <a:pt x="1471" y="1425"/>
                    <a:pt x="1476" y="1425"/>
                  </a:cubicBezTo>
                  <a:cubicBezTo>
                    <a:pt x="1491" y="1425"/>
                    <a:pt x="1506" y="1419"/>
                    <a:pt x="1518" y="1407"/>
                  </a:cubicBezTo>
                  <a:cubicBezTo>
                    <a:pt x="1539" y="1397"/>
                    <a:pt x="1545" y="1376"/>
                    <a:pt x="1550" y="1354"/>
                  </a:cubicBezTo>
                  <a:cubicBezTo>
                    <a:pt x="1555" y="1053"/>
                    <a:pt x="1576" y="746"/>
                    <a:pt x="1613" y="445"/>
                  </a:cubicBezTo>
                  <a:cubicBezTo>
                    <a:pt x="1751" y="514"/>
                    <a:pt x="2142" y="762"/>
                    <a:pt x="2486" y="990"/>
                  </a:cubicBezTo>
                  <a:cubicBezTo>
                    <a:pt x="2499" y="1000"/>
                    <a:pt x="2513" y="1003"/>
                    <a:pt x="2526" y="1003"/>
                  </a:cubicBezTo>
                  <a:cubicBezTo>
                    <a:pt x="2534" y="1003"/>
                    <a:pt x="2541" y="1002"/>
                    <a:pt x="2549" y="1000"/>
                  </a:cubicBezTo>
                  <a:cubicBezTo>
                    <a:pt x="2570" y="990"/>
                    <a:pt x="2586" y="974"/>
                    <a:pt x="2591" y="953"/>
                  </a:cubicBezTo>
                  <a:cubicBezTo>
                    <a:pt x="2665" y="688"/>
                    <a:pt x="2755" y="424"/>
                    <a:pt x="2861" y="170"/>
                  </a:cubicBezTo>
                  <a:close/>
                  <a:moveTo>
                    <a:pt x="2856" y="1"/>
                  </a:moveTo>
                  <a:cubicBezTo>
                    <a:pt x="2803" y="1"/>
                    <a:pt x="2724" y="1"/>
                    <a:pt x="2475" y="831"/>
                  </a:cubicBezTo>
                  <a:cubicBezTo>
                    <a:pt x="1941" y="477"/>
                    <a:pt x="1634" y="297"/>
                    <a:pt x="1566" y="297"/>
                  </a:cubicBezTo>
                  <a:lnTo>
                    <a:pt x="1550" y="297"/>
                  </a:lnTo>
                  <a:cubicBezTo>
                    <a:pt x="1497" y="313"/>
                    <a:pt x="1439" y="323"/>
                    <a:pt x="1407" y="1275"/>
                  </a:cubicBezTo>
                  <a:cubicBezTo>
                    <a:pt x="1212" y="1228"/>
                    <a:pt x="730" y="1111"/>
                    <a:pt x="577" y="1111"/>
                  </a:cubicBezTo>
                  <a:cubicBezTo>
                    <a:pt x="551" y="1111"/>
                    <a:pt x="519" y="1117"/>
                    <a:pt x="498" y="1132"/>
                  </a:cubicBezTo>
                  <a:cubicBezTo>
                    <a:pt x="450" y="1169"/>
                    <a:pt x="392" y="1212"/>
                    <a:pt x="857" y="2095"/>
                  </a:cubicBezTo>
                  <a:cubicBezTo>
                    <a:pt x="561" y="2163"/>
                    <a:pt x="64" y="2311"/>
                    <a:pt x="33" y="2502"/>
                  </a:cubicBezTo>
                  <a:cubicBezTo>
                    <a:pt x="1" y="2692"/>
                    <a:pt x="471" y="3004"/>
                    <a:pt x="757" y="3173"/>
                  </a:cubicBezTo>
                  <a:cubicBezTo>
                    <a:pt x="91" y="3675"/>
                    <a:pt x="107" y="3760"/>
                    <a:pt x="112" y="3802"/>
                  </a:cubicBezTo>
                  <a:cubicBezTo>
                    <a:pt x="117" y="3845"/>
                    <a:pt x="133" y="3934"/>
                    <a:pt x="1058" y="4167"/>
                  </a:cubicBezTo>
                  <a:cubicBezTo>
                    <a:pt x="974" y="4453"/>
                    <a:pt x="831" y="4987"/>
                    <a:pt x="841" y="5076"/>
                  </a:cubicBezTo>
                  <a:cubicBezTo>
                    <a:pt x="847" y="5092"/>
                    <a:pt x="863" y="5150"/>
                    <a:pt x="947" y="5150"/>
                  </a:cubicBezTo>
                  <a:cubicBezTo>
                    <a:pt x="1111" y="5150"/>
                    <a:pt x="1709" y="4923"/>
                    <a:pt x="1936" y="4833"/>
                  </a:cubicBezTo>
                  <a:cubicBezTo>
                    <a:pt x="1983" y="5103"/>
                    <a:pt x="2063" y="5484"/>
                    <a:pt x="2105" y="5542"/>
                  </a:cubicBezTo>
                  <a:cubicBezTo>
                    <a:pt x="2121" y="5563"/>
                    <a:pt x="2147" y="5573"/>
                    <a:pt x="2174" y="5573"/>
                  </a:cubicBezTo>
                  <a:cubicBezTo>
                    <a:pt x="2253" y="5573"/>
                    <a:pt x="2502" y="5367"/>
                    <a:pt x="2919" y="4955"/>
                  </a:cubicBezTo>
                  <a:cubicBezTo>
                    <a:pt x="3252" y="5410"/>
                    <a:pt x="3469" y="5637"/>
                    <a:pt x="3564" y="5637"/>
                  </a:cubicBezTo>
                  <a:lnTo>
                    <a:pt x="3548" y="5642"/>
                  </a:lnTo>
                  <a:cubicBezTo>
                    <a:pt x="3575" y="5642"/>
                    <a:pt x="3596" y="5632"/>
                    <a:pt x="3612" y="5616"/>
                  </a:cubicBezTo>
                  <a:cubicBezTo>
                    <a:pt x="3691" y="5542"/>
                    <a:pt x="3850" y="5066"/>
                    <a:pt x="3924" y="4854"/>
                  </a:cubicBezTo>
                  <a:cubicBezTo>
                    <a:pt x="4156" y="4902"/>
                    <a:pt x="4400" y="4934"/>
                    <a:pt x="4637" y="4944"/>
                  </a:cubicBezTo>
                  <a:cubicBezTo>
                    <a:pt x="4733" y="4944"/>
                    <a:pt x="4838" y="4939"/>
                    <a:pt x="4870" y="4865"/>
                  </a:cubicBezTo>
                  <a:cubicBezTo>
                    <a:pt x="4939" y="4743"/>
                    <a:pt x="4754" y="4357"/>
                    <a:pt x="4606" y="4093"/>
                  </a:cubicBezTo>
                  <a:cubicBezTo>
                    <a:pt x="4981" y="4024"/>
                    <a:pt x="5520" y="3903"/>
                    <a:pt x="5563" y="3734"/>
                  </a:cubicBezTo>
                  <a:cubicBezTo>
                    <a:pt x="5610" y="3559"/>
                    <a:pt x="5230" y="3258"/>
                    <a:pt x="4949" y="3057"/>
                  </a:cubicBezTo>
                  <a:cubicBezTo>
                    <a:pt x="5690" y="2518"/>
                    <a:pt x="5642" y="2407"/>
                    <a:pt x="5626" y="2364"/>
                  </a:cubicBezTo>
                  <a:cubicBezTo>
                    <a:pt x="5579" y="2253"/>
                    <a:pt x="5177" y="2121"/>
                    <a:pt x="4817" y="2021"/>
                  </a:cubicBezTo>
                  <a:cubicBezTo>
                    <a:pt x="4944" y="1783"/>
                    <a:pt x="5150" y="1376"/>
                    <a:pt x="5150" y="1270"/>
                  </a:cubicBezTo>
                  <a:cubicBezTo>
                    <a:pt x="5150" y="1159"/>
                    <a:pt x="4997" y="1159"/>
                    <a:pt x="4907" y="1159"/>
                  </a:cubicBezTo>
                  <a:cubicBezTo>
                    <a:pt x="4648" y="1169"/>
                    <a:pt x="4384" y="1196"/>
                    <a:pt x="4130" y="1233"/>
                  </a:cubicBezTo>
                  <a:cubicBezTo>
                    <a:pt x="4294" y="524"/>
                    <a:pt x="4204" y="482"/>
                    <a:pt x="4162" y="461"/>
                  </a:cubicBezTo>
                  <a:cubicBezTo>
                    <a:pt x="4146" y="450"/>
                    <a:pt x="4130" y="450"/>
                    <a:pt x="4109" y="450"/>
                  </a:cubicBezTo>
                  <a:cubicBezTo>
                    <a:pt x="3971" y="450"/>
                    <a:pt x="3485" y="704"/>
                    <a:pt x="3279" y="815"/>
                  </a:cubicBezTo>
                  <a:cubicBezTo>
                    <a:pt x="2983" y="49"/>
                    <a:pt x="2909" y="17"/>
                    <a:pt x="2882" y="6"/>
                  </a:cubicBezTo>
                  <a:cubicBezTo>
                    <a:pt x="2872" y="1"/>
                    <a:pt x="286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2688225" y="1150175"/>
              <a:ext cx="7425" cy="4400"/>
            </a:xfrm>
            <a:custGeom>
              <a:avLst/>
              <a:gdLst/>
              <a:ahLst/>
              <a:cxnLst/>
              <a:rect l="l" t="t" r="r" b="b"/>
              <a:pathLst>
                <a:path w="297" h="176" extrusionOk="0">
                  <a:moveTo>
                    <a:pt x="1" y="1"/>
                  </a:moveTo>
                  <a:lnTo>
                    <a:pt x="297" y="175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2685825" y="1148425"/>
              <a:ext cx="11675" cy="7875"/>
            </a:xfrm>
            <a:custGeom>
              <a:avLst/>
              <a:gdLst/>
              <a:ahLst/>
              <a:cxnLst/>
              <a:rect l="l" t="t" r="r" b="b"/>
              <a:pathLst>
                <a:path w="467" h="315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08"/>
                    <a:pt x="324" y="266"/>
                  </a:cubicBezTo>
                  <a:cubicBezTo>
                    <a:pt x="333" y="295"/>
                    <a:pt x="356" y="315"/>
                    <a:pt x="383" y="315"/>
                  </a:cubicBezTo>
                  <a:cubicBezTo>
                    <a:pt x="386" y="315"/>
                    <a:pt x="389" y="315"/>
                    <a:pt x="393" y="314"/>
                  </a:cubicBezTo>
                  <a:lnTo>
                    <a:pt x="408" y="314"/>
                  </a:lnTo>
                  <a:cubicBezTo>
                    <a:pt x="445" y="303"/>
                    <a:pt x="467" y="266"/>
                    <a:pt x="456" y="229"/>
                  </a:cubicBezTo>
                  <a:cubicBezTo>
                    <a:pt x="408" y="71"/>
                    <a:pt x="160" y="13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0"/>
            <p:cNvSpPr/>
            <p:nvPr/>
          </p:nvSpPr>
          <p:spPr>
            <a:xfrm>
              <a:off x="2693375" y="1163800"/>
              <a:ext cx="7425" cy="4375"/>
            </a:xfrm>
            <a:custGeom>
              <a:avLst/>
              <a:gdLst/>
              <a:ahLst/>
              <a:cxnLst/>
              <a:rect l="l" t="t" r="r" b="b"/>
              <a:pathLst>
                <a:path w="297" h="175" extrusionOk="0">
                  <a:moveTo>
                    <a:pt x="1" y="0"/>
                  </a:moveTo>
                  <a:lnTo>
                    <a:pt x="297" y="175"/>
                  </a:lnTo>
                  <a:cubicBezTo>
                    <a:pt x="260" y="5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0"/>
            <p:cNvSpPr/>
            <p:nvPr/>
          </p:nvSpPr>
          <p:spPr>
            <a:xfrm>
              <a:off x="2691525" y="1162000"/>
              <a:ext cx="11275" cy="7925"/>
            </a:xfrm>
            <a:custGeom>
              <a:avLst/>
              <a:gdLst/>
              <a:ahLst/>
              <a:cxnLst/>
              <a:rect l="l" t="t" r="r" b="b"/>
              <a:pathLst>
                <a:path w="451" h="317" extrusionOk="0">
                  <a:moveTo>
                    <a:pt x="72" y="1"/>
                  </a:moveTo>
                  <a:cubicBezTo>
                    <a:pt x="42" y="1"/>
                    <a:pt x="16" y="21"/>
                    <a:pt x="11" y="57"/>
                  </a:cubicBezTo>
                  <a:cubicBezTo>
                    <a:pt x="1" y="94"/>
                    <a:pt x="27" y="131"/>
                    <a:pt x="64" y="136"/>
                  </a:cubicBezTo>
                  <a:cubicBezTo>
                    <a:pt x="154" y="157"/>
                    <a:pt x="291" y="210"/>
                    <a:pt x="307" y="268"/>
                  </a:cubicBezTo>
                  <a:cubicBezTo>
                    <a:pt x="312" y="296"/>
                    <a:pt x="334" y="316"/>
                    <a:pt x="361" y="316"/>
                  </a:cubicBezTo>
                  <a:cubicBezTo>
                    <a:pt x="364" y="316"/>
                    <a:pt x="368" y="316"/>
                    <a:pt x="371" y="316"/>
                  </a:cubicBezTo>
                  <a:cubicBezTo>
                    <a:pt x="381" y="316"/>
                    <a:pt x="387" y="316"/>
                    <a:pt x="392" y="310"/>
                  </a:cubicBezTo>
                  <a:cubicBezTo>
                    <a:pt x="429" y="300"/>
                    <a:pt x="450" y="263"/>
                    <a:pt x="440" y="226"/>
                  </a:cubicBezTo>
                  <a:cubicBezTo>
                    <a:pt x="392" y="67"/>
                    <a:pt x="143" y="9"/>
                    <a:pt x="91" y="4"/>
                  </a:cubicBez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0"/>
            <p:cNvSpPr/>
            <p:nvPr/>
          </p:nvSpPr>
          <p:spPr>
            <a:xfrm>
              <a:off x="2708050" y="1163675"/>
              <a:ext cx="6500" cy="5700"/>
            </a:xfrm>
            <a:custGeom>
              <a:avLst/>
              <a:gdLst/>
              <a:ahLst/>
              <a:cxnLst/>
              <a:rect l="l" t="t" r="r" b="b"/>
              <a:pathLst>
                <a:path w="260" h="228" extrusionOk="0">
                  <a:moveTo>
                    <a:pt x="1" y="0"/>
                  </a:moveTo>
                  <a:lnTo>
                    <a:pt x="260" y="227"/>
                  </a:lnTo>
                  <a:cubicBezTo>
                    <a:pt x="244" y="9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0"/>
            <p:cNvSpPr/>
            <p:nvPr/>
          </p:nvSpPr>
          <p:spPr>
            <a:xfrm>
              <a:off x="2705550" y="1161900"/>
              <a:ext cx="10850" cy="9200"/>
            </a:xfrm>
            <a:custGeom>
              <a:avLst/>
              <a:gdLst/>
              <a:ahLst/>
              <a:cxnLst/>
              <a:rect l="l" t="t" r="r" b="b"/>
              <a:pathLst>
                <a:path w="434" h="368" extrusionOk="0">
                  <a:moveTo>
                    <a:pt x="97" y="1"/>
                  </a:moveTo>
                  <a:cubicBezTo>
                    <a:pt x="31" y="1"/>
                    <a:pt x="1" y="102"/>
                    <a:pt x="79" y="135"/>
                  </a:cubicBezTo>
                  <a:cubicBezTo>
                    <a:pt x="159" y="166"/>
                    <a:pt x="286" y="246"/>
                    <a:pt x="291" y="304"/>
                  </a:cubicBezTo>
                  <a:cubicBezTo>
                    <a:pt x="296" y="341"/>
                    <a:pt x="323" y="367"/>
                    <a:pt x="360" y="367"/>
                  </a:cubicBezTo>
                  <a:lnTo>
                    <a:pt x="370" y="367"/>
                  </a:lnTo>
                  <a:cubicBezTo>
                    <a:pt x="407" y="362"/>
                    <a:pt x="434" y="325"/>
                    <a:pt x="428" y="288"/>
                  </a:cubicBezTo>
                  <a:cubicBezTo>
                    <a:pt x="412" y="124"/>
                    <a:pt x="175" y="24"/>
                    <a:pt x="127" y="8"/>
                  </a:cubicBezTo>
                  <a:cubicBezTo>
                    <a:pt x="116" y="3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0"/>
            <p:cNvSpPr/>
            <p:nvPr/>
          </p:nvSpPr>
          <p:spPr>
            <a:xfrm>
              <a:off x="2676725" y="1160225"/>
              <a:ext cx="7425" cy="4525"/>
            </a:xfrm>
            <a:custGeom>
              <a:avLst/>
              <a:gdLst/>
              <a:ahLst/>
              <a:cxnLst/>
              <a:rect l="l" t="t" r="r" b="b"/>
              <a:pathLst>
                <a:path w="297" h="181" extrusionOk="0">
                  <a:moveTo>
                    <a:pt x="1" y="1"/>
                  </a:moveTo>
                  <a:lnTo>
                    <a:pt x="297" y="180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0"/>
            <p:cNvSpPr/>
            <p:nvPr/>
          </p:nvSpPr>
          <p:spPr>
            <a:xfrm>
              <a:off x="2674325" y="1158475"/>
              <a:ext cx="11800" cy="8000"/>
            </a:xfrm>
            <a:custGeom>
              <a:avLst/>
              <a:gdLst/>
              <a:ahLst/>
              <a:cxnLst/>
              <a:rect l="l" t="t" r="r" b="b"/>
              <a:pathLst>
                <a:path w="472" h="320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13"/>
                    <a:pt x="324" y="266"/>
                  </a:cubicBezTo>
                  <a:cubicBezTo>
                    <a:pt x="334" y="298"/>
                    <a:pt x="361" y="319"/>
                    <a:pt x="393" y="319"/>
                  </a:cubicBezTo>
                  <a:cubicBezTo>
                    <a:pt x="398" y="314"/>
                    <a:pt x="403" y="314"/>
                    <a:pt x="408" y="314"/>
                  </a:cubicBezTo>
                  <a:cubicBezTo>
                    <a:pt x="451" y="303"/>
                    <a:pt x="472" y="266"/>
                    <a:pt x="456" y="229"/>
                  </a:cubicBezTo>
                  <a:cubicBezTo>
                    <a:pt x="408" y="71"/>
                    <a:pt x="160" y="12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0"/>
            <p:cNvSpPr/>
            <p:nvPr/>
          </p:nvSpPr>
          <p:spPr>
            <a:xfrm>
              <a:off x="2669200" y="1149375"/>
              <a:ext cx="8200" cy="2675"/>
            </a:xfrm>
            <a:custGeom>
              <a:avLst/>
              <a:gdLst/>
              <a:ahLst/>
              <a:cxnLst/>
              <a:rect l="l" t="t" r="r" b="b"/>
              <a:pathLst>
                <a:path w="328" h="107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lnTo>
                    <a:pt x="328" y="107"/>
                  </a:lnTo>
                  <a:cubicBezTo>
                    <a:pt x="274" y="8"/>
                    <a:pt x="7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0"/>
            <p:cNvSpPr/>
            <p:nvPr/>
          </p:nvSpPr>
          <p:spPr>
            <a:xfrm>
              <a:off x="2667350" y="1147675"/>
              <a:ext cx="12050" cy="6100"/>
            </a:xfrm>
            <a:custGeom>
              <a:avLst/>
              <a:gdLst/>
              <a:ahLst/>
              <a:cxnLst/>
              <a:rect l="l" t="t" r="r" b="b"/>
              <a:pathLst>
                <a:path w="482" h="244" extrusionOk="0">
                  <a:moveTo>
                    <a:pt x="74" y="0"/>
                  </a:moveTo>
                  <a:cubicBezTo>
                    <a:pt x="32" y="0"/>
                    <a:pt x="0" y="32"/>
                    <a:pt x="5" y="69"/>
                  </a:cubicBezTo>
                  <a:cubicBezTo>
                    <a:pt x="5" y="106"/>
                    <a:pt x="37" y="138"/>
                    <a:pt x="74" y="138"/>
                  </a:cubicBezTo>
                  <a:cubicBezTo>
                    <a:pt x="82" y="137"/>
                    <a:pt x="91" y="137"/>
                    <a:pt x="99" y="137"/>
                  </a:cubicBezTo>
                  <a:cubicBezTo>
                    <a:pt x="193" y="137"/>
                    <a:pt x="314" y="163"/>
                    <a:pt x="339" y="207"/>
                  </a:cubicBezTo>
                  <a:cubicBezTo>
                    <a:pt x="354" y="228"/>
                    <a:pt x="376" y="244"/>
                    <a:pt x="402" y="244"/>
                  </a:cubicBezTo>
                  <a:cubicBezTo>
                    <a:pt x="413" y="244"/>
                    <a:pt x="423" y="238"/>
                    <a:pt x="434" y="233"/>
                  </a:cubicBezTo>
                  <a:cubicBezTo>
                    <a:pt x="471" y="217"/>
                    <a:pt x="481" y="175"/>
                    <a:pt x="460" y="143"/>
                  </a:cubicBezTo>
                  <a:cubicBezTo>
                    <a:pt x="381" y="0"/>
                    <a:pt x="12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30"/>
          <p:cNvSpPr/>
          <p:nvPr/>
        </p:nvSpPr>
        <p:spPr>
          <a:xfrm>
            <a:off x="1449300" y="250317"/>
            <a:ext cx="392894" cy="258971"/>
          </a:xfrm>
          <a:custGeom>
            <a:avLst/>
            <a:gdLst/>
            <a:ahLst/>
            <a:cxnLst/>
            <a:rect l="l" t="t" r="r" b="b"/>
            <a:pathLst>
              <a:path w="4838" h="3189" extrusionOk="0">
                <a:moveTo>
                  <a:pt x="2422" y="492"/>
                </a:moveTo>
                <a:cubicBezTo>
                  <a:pt x="2612" y="677"/>
                  <a:pt x="2649" y="899"/>
                  <a:pt x="2596" y="1042"/>
                </a:cubicBezTo>
                <a:cubicBezTo>
                  <a:pt x="2570" y="1117"/>
                  <a:pt x="2521" y="1158"/>
                  <a:pt x="2464" y="1158"/>
                </a:cubicBezTo>
                <a:cubicBezTo>
                  <a:pt x="2429" y="1158"/>
                  <a:pt x="2391" y="1142"/>
                  <a:pt x="2353" y="1110"/>
                </a:cubicBezTo>
                <a:cubicBezTo>
                  <a:pt x="2221" y="994"/>
                  <a:pt x="2252" y="730"/>
                  <a:pt x="2422" y="492"/>
                </a:cubicBezTo>
                <a:close/>
                <a:moveTo>
                  <a:pt x="3886" y="1205"/>
                </a:moveTo>
                <a:cubicBezTo>
                  <a:pt x="3854" y="1465"/>
                  <a:pt x="3690" y="1660"/>
                  <a:pt x="3479" y="1687"/>
                </a:cubicBezTo>
                <a:cubicBezTo>
                  <a:pt x="3474" y="1689"/>
                  <a:pt x="3467" y="1691"/>
                  <a:pt x="3460" y="1691"/>
                </a:cubicBezTo>
                <a:cubicBezTo>
                  <a:pt x="3454" y="1691"/>
                  <a:pt x="3447" y="1689"/>
                  <a:pt x="3442" y="1687"/>
                </a:cubicBezTo>
                <a:cubicBezTo>
                  <a:pt x="3384" y="1687"/>
                  <a:pt x="3384" y="1671"/>
                  <a:pt x="3384" y="1655"/>
                </a:cubicBezTo>
                <a:cubicBezTo>
                  <a:pt x="3378" y="1549"/>
                  <a:pt x="3590" y="1274"/>
                  <a:pt x="3886" y="1205"/>
                </a:cubicBezTo>
                <a:close/>
                <a:moveTo>
                  <a:pt x="1348" y="1866"/>
                </a:moveTo>
                <a:cubicBezTo>
                  <a:pt x="1385" y="1877"/>
                  <a:pt x="1422" y="1898"/>
                  <a:pt x="1438" y="1930"/>
                </a:cubicBezTo>
                <a:cubicBezTo>
                  <a:pt x="1544" y="2062"/>
                  <a:pt x="1570" y="2199"/>
                  <a:pt x="1512" y="2326"/>
                </a:cubicBezTo>
                <a:cubicBezTo>
                  <a:pt x="1449" y="2458"/>
                  <a:pt x="1301" y="2538"/>
                  <a:pt x="1116" y="2538"/>
                </a:cubicBezTo>
                <a:cubicBezTo>
                  <a:pt x="1084" y="2300"/>
                  <a:pt x="1153" y="2051"/>
                  <a:pt x="1248" y="1935"/>
                </a:cubicBezTo>
                <a:cubicBezTo>
                  <a:pt x="1269" y="1898"/>
                  <a:pt x="1306" y="1872"/>
                  <a:pt x="1348" y="1866"/>
                </a:cubicBezTo>
                <a:close/>
                <a:moveTo>
                  <a:pt x="2950" y="2078"/>
                </a:moveTo>
                <a:cubicBezTo>
                  <a:pt x="2961" y="2078"/>
                  <a:pt x="2993" y="2104"/>
                  <a:pt x="3014" y="2178"/>
                </a:cubicBezTo>
                <a:cubicBezTo>
                  <a:pt x="3077" y="2358"/>
                  <a:pt x="3035" y="2554"/>
                  <a:pt x="2913" y="2691"/>
                </a:cubicBezTo>
                <a:cubicBezTo>
                  <a:pt x="2818" y="2527"/>
                  <a:pt x="2802" y="2332"/>
                  <a:pt x="2876" y="2157"/>
                </a:cubicBezTo>
                <a:cubicBezTo>
                  <a:pt x="2908" y="2099"/>
                  <a:pt x="2940" y="2078"/>
                  <a:pt x="2950" y="2078"/>
                </a:cubicBezTo>
                <a:close/>
                <a:moveTo>
                  <a:pt x="3026" y="147"/>
                </a:moveTo>
                <a:cubicBezTo>
                  <a:pt x="3149" y="147"/>
                  <a:pt x="3274" y="183"/>
                  <a:pt x="3394" y="259"/>
                </a:cubicBezTo>
                <a:cubicBezTo>
                  <a:pt x="3696" y="455"/>
                  <a:pt x="3881" y="751"/>
                  <a:pt x="3891" y="1057"/>
                </a:cubicBezTo>
                <a:cubicBezTo>
                  <a:pt x="3521" y="1126"/>
                  <a:pt x="3230" y="1465"/>
                  <a:pt x="3241" y="1660"/>
                </a:cubicBezTo>
                <a:cubicBezTo>
                  <a:pt x="3241" y="1745"/>
                  <a:pt x="3294" y="1829"/>
                  <a:pt x="3437" y="1829"/>
                </a:cubicBezTo>
                <a:lnTo>
                  <a:pt x="3495" y="1829"/>
                </a:lnTo>
                <a:cubicBezTo>
                  <a:pt x="3780" y="1792"/>
                  <a:pt x="3997" y="1533"/>
                  <a:pt x="4029" y="1190"/>
                </a:cubicBezTo>
                <a:cubicBezTo>
                  <a:pt x="4198" y="1200"/>
                  <a:pt x="4362" y="1285"/>
                  <a:pt x="4473" y="1412"/>
                </a:cubicBezTo>
                <a:cubicBezTo>
                  <a:pt x="4700" y="1655"/>
                  <a:pt x="4642" y="1940"/>
                  <a:pt x="4557" y="2141"/>
                </a:cubicBezTo>
                <a:cubicBezTo>
                  <a:pt x="4362" y="2596"/>
                  <a:pt x="3807" y="3014"/>
                  <a:pt x="3394" y="3014"/>
                </a:cubicBezTo>
                <a:cubicBezTo>
                  <a:pt x="3387" y="3014"/>
                  <a:pt x="3380" y="3014"/>
                  <a:pt x="3373" y="3014"/>
                </a:cubicBezTo>
                <a:cubicBezTo>
                  <a:pt x="3280" y="3014"/>
                  <a:pt x="3187" y="2983"/>
                  <a:pt x="3109" y="2924"/>
                </a:cubicBezTo>
                <a:cubicBezTo>
                  <a:pt x="3067" y="2887"/>
                  <a:pt x="3030" y="2850"/>
                  <a:pt x="2993" y="2813"/>
                </a:cubicBezTo>
                <a:cubicBezTo>
                  <a:pt x="3167" y="2633"/>
                  <a:pt x="3225" y="2374"/>
                  <a:pt x="3146" y="2136"/>
                </a:cubicBezTo>
                <a:cubicBezTo>
                  <a:pt x="3098" y="1962"/>
                  <a:pt x="3003" y="1935"/>
                  <a:pt x="2950" y="1935"/>
                </a:cubicBezTo>
                <a:cubicBezTo>
                  <a:pt x="2876" y="1935"/>
                  <a:pt x="2802" y="1988"/>
                  <a:pt x="2749" y="2088"/>
                </a:cubicBezTo>
                <a:cubicBezTo>
                  <a:pt x="2649" y="2316"/>
                  <a:pt x="2670" y="2580"/>
                  <a:pt x="2807" y="2792"/>
                </a:cubicBezTo>
                <a:cubicBezTo>
                  <a:pt x="2644" y="2913"/>
                  <a:pt x="2337" y="3045"/>
                  <a:pt x="1782" y="3045"/>
                </a:cubicBezTo>
                <a:lnTo>
                  <a:pt x="1718" y="3045"/>
                </a:lnTo>
                <a:cubicBezTo>
                  <a:pt x="1369" y="3040"/>
                  <a:pt x="1221" y="2860"/>
                  <a:pt x="1153" y="2681"/>
                </a:cubicBezTo>
                <a:cubicBezTo>
                  <a:pt x="1359" y="2681"/>
                  <a:pt x="1544" y="2570"/>
                  <a:pt x="1639" y="2390"/>
                </a:cubicBezTo>
                <a:cubicBezTo>
                  <a:pt x="1724" y="2221"/>
                  <a:pt x="1692" y="2020"/>
                  <a:pt x="1554" y="1840"/>
                </a:cubicBezTo>
                <a:cubicBezTo>
                  <a:pt x="1507" y="1771"/>
                  <a:pt x="1433" y="1729"/>
                  <a:pt x="1348" y="1724"/>
                </a:cubicBezTo>
                <a:cubicBezTo>
                  <a:pt x="1264" y="1729"/>
                  <a:pt x="1184" y="1771"/>
                  <a:pt x="1137" y="1840"/>
                </a:cubicBezTo>
                <a:cubicBezTo>
                  <a:pt x="1026" y="1983"/>
                  <a:pt x="941" y="2247"/>
                  <a:pt x="973" y="2527"/>
                </a:cubicBezTo>
                <a:cubicBezTo>
                  <a:pt x="798" y="2490"/>
                  <a:pt x="640" y="2411"/>
                  <a:pt x="497" y="2300"/>
                </a:cubicBezTo>
                <a:cubicBezTo>
                  <a:pt x="138" y="2030"/>
                  <a:pt x="212" y="1655"/>
                  <a:pt x="264" y="1502"/>
                </a:cubicBezTo>
                <a:cubicBezTo>
                  <a:pt x="370" y="1174"/>
                  <a:pt x="661" y="909"/>
                  <a:pt x="909" y="909"/>
                </a:cubicBezTo>
                <a:cubicBezTo>
                  <a:pt x="968" y="909"/>
                  <a:pt x="1026" y="925"/>
                  <a:pt x="1079" y="957"/>
                </a:cubicBezTo>
                <a:cubicBezTo>
                  <a:pt x="1092" y="965"/>
                  <a:pt x="1105" y="969"/>
                  <a:pt x="1118" y="969"/>
                </a:cubicBezTo>
                <a:cubicBezTo>
                  <a:pt x="1132" y="969"/>
                  <a:pt x="1145" y="965"/>
                  <a:pt x="1158" y="957"/>
                </a:cubicBezTo>
                <a:cubicBezTo>
                  <a:pt x="1179" y="941"/>
                  <a:pt x="1190" y="915"/>
                  <a:pt x="1190" y="888"/>
                </a:cubicBezTo>
                <a:cubicBezTo>
                  <a:pt x="1190" y="888"/>
                  <a:pt x="1142" y="513"/>
                  <a:pt x="1322" y="307"/>
                </a:cubicBezTo>
                <a:cubicBezTo>
                  <a:pt x="1396" y="220"/>
                  <a:pt x="1502" y="177"/>
                  <a:pt x="1640" y="177"/>
                </a:cubicBezTo>
                <a:cubicBezTo>
                  <a:pt x="1738" y="177"/>
                  <a:pt x="1853" y="199"/>
                  <a:pt x="1983" y="243"/>
                </a:cubicBezTo>
                <a:cubicBezTo>
                  <a:pt x="2094" y="280"/>
                  <a:pt x="2205" y="333"/>
                  <a:pt x="2305" y="402"/>
                </a:cubicBezTo>
                <a:cubicBezTo>
                  <a:pt x="2110" y="671"/>
                  <a:pt x="2041" y="1031"/>
                  <a:pt x="2258" y="1216"/>
                </a:cubicBezTo>
                <a:cubicBezTo>
                  <a:pt x="2322" y="1273"/>
                  <a:pt x="2393" y="1299"/>
                  <a:pt x="2461" y="1299"/>
                </a:cubicBezTo>
                <a:cubicBezTo>
                  <a:pt x="2576" y="1299"/>
                  <a:pt x="2682" y="1222"/>
                  <a:pt x="2728" y="1089"/>
                </a:cubicBezTo>
                <a:cubicBezTo>
                  <a:pt x="2797" y="899"/>
                  <a:pt x="2749" y="613"/>
                  <a:pt x="2506" y="386"/>
                </a:cubicBezTo>
                <a:cubicBezTo>
                  <a:pt x="2659" y="230"/>
                  <a:pt x="2840" y="147"/>
                  <a:pt x="3026" y="147"/>
                </a:cubicBezTo>
                <a:close/>
                <a:moveTo>
                  <a:pt x="3030" y="0"/>
                </a:moveTo>
                <a:cubicBezTo>
                  <a:pt x="2786" y="11"/>
                  <a:pt x="2559" y="116"/>
                  <a:pt x="2400" y="291"/>
                </a:cubicBezTo>
                <a:cubicBezTo>
                  <a:pt x="2289" y="212"/>
                  <a:pt x="2162" y="153"/>
                  <a:pt x="2030" y="106"/>
                </a:cubicBezTo>
                <a:cubicBezTo>
                  <a:pt x="1888" y="59"/>
                  <a:pt x="1758" y="36"/>
                  <a:pt x="1644" y="36"/>
                </a:cubicBezTo>
                <a:cubicBezTo>
                  <a:pt x="1461" y="36"/>
                  <a:pt x="1317" y="95"/>
                  <a:pt x="1216" y="212"/>
                </a:cubicBezTo>
                <a:cubicBezTo>
                  <a:pt x="1063" y="386"/>
                  <a:pt x="1042" y="640"/>
                  <a:pt x="1042" y="788"/>
                </a:cubicBezTo>
                <a:cubicBezTo>
                  <a:pt x="999" y="772"/>
                  <a:pt x="952" y="767"/>
                  <a:pt x="909" y="767"/>
                </a:cubicBezTo>
                <a:cubicBezTo>
                  <a:pt x="598" y="767"/>
                  <a:pt x="254" y="1084"/>
                  <a:pt x="127" y="1459"/>
                </a:cubicBezTo>
                <a:cubicBezTo>
                  <a:pt x="0" y="1840"/>
                  <a:pt x="106" y="2189"/>
                  <a:pt x="412" y="2416"/>
                </a:cubicBezTo>
                <a:cubicBezTo>
                  <a:pt x="582" y="2554"/>
                  <a:pt x="788" y="2644"/>
                  <a:pt x="999" y="2675"/>
                </a:cubicBezTo>
                <a:cubicBezTo>
                  <a:pt x="1095" y="2998"/>
                  <a:pt x="1348" y="3183"/>
                  <a:pt x="1713" y="3188"/>
                </a:cubicBezTo>
                <a:lnTo>
                  <a:pt x="1782" y="3188"/>
                </a:lnTo>
                <a:cubicBezTo>
                  <a:pt x="2263" y="3188"/>
                  <a:pt x="2649" y="3093"/>
                  <a:pt x="2892" y="2908"/>
                </a:cubicBezTo>
                <a:cubicBezTo>
                  <a:pt x="2934" y="2950"/>
                  <a:pt x="2977" y="2992"/>
                  <a:pt x="3024" y="3035"/>
                </a:cubicBezTo>
                <a:cubicBezTo>
                  <a:pt x="3125" y="3110"/>
                  <a:pt x="3249" y="3157"/>
                  <a:pt x="3379" y="3157"/>
                </a:cubicBezTo>
                <a:cubicBezTo>
                  <a:pt x="3386" y="3157"/>
                  <a:pt x="3393" y="3157"/>
                  <a:pt x="3400" y="3156"/>
                </a:cubicBezTo>
                <a:cubicBezTo>
                  <a:pt x="3870" y="3156"/>
                  <a:pt x="4473" y="2707"/>
                  <a:pt x="4695" y="2199"/>
                </a:cubicBezTo>
                <a:cubicBezTo>
                  <a:pt x="4838" y="1861"/>
                  <a:pt x="4801" y="1549"/>
                  <a:pt x="4579" y="1317"/>
                </a:cubicBezTo>
                <a:cubicBezTo>
                  <a:pt x="4441" y="1158"/>
                  <a:pt x="4246" y="1063"/>
                  <a:pt x="4039" y="1052"/>
                </a:cubicBezTo>
                <a:cubicBezTo>
                  <a:pt x="4018" y="693"/>
                  <a:pt x="3812" y="360"/>
                  <a:pt x="3474" y="143"/>
                </a:cubicBezTo>
                <a:cubicBezTo>
                  <a:pt x="3341" y="53"/>
                  <a:pt x="3188" y="5"/>
                  <a:pt x="30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0"/>
          <p:cNvSpPr/>
          <p:nvPr/>
        </p:nvSpPr>
        <p:spPr>
          <a:xfrm flipH="1">
            <a:off x="7862588" y="3461800"/>
            <a:ext cx="336300" cy="252226"/>
          </a:xfrm>
          <a:custGeom>
            <a:avLst/>
            <a:gdLst/>
            <a:ahLst/>
            <a:cxnLst/>
            <a:rect l="l" t="t" r="r" b="b"/>
            <a:pathLst>
              <a:path w="3363" h="2821" extrusionOk="0">
                <a:moveTo>
                  <a:pt x="2839" y="161"/>
                </a:moveTo>
                <a:cubicBezTo>
                  <a:pt x="2179" y="431"/>
                  <a:pt x="994" y="986"/>
                  <a:pt x="788" y="1081"/>
                </a:cubicBezTo>
                <a:cubicBezTo>
                  <a:pt x="555" y="981"/>
                  <a:pt x="244" y="817"/>
                  <a:pt x="175" y="700"/>
                </a:cubicBezTo>
                <a:cubicBezTo>
                  <a:pt x="222" y="679"/>
                  <a:pt x="275" y="658"/>
                  <a:pt x="328" y="642"/>
                </a:cubicBezTo>
                <a:cubicBezTo>
                  <a:pt x="852" y="468"/>
                  <a:pt x="2152" y="240"/>
                  <a:pt x="2834" y="161"/>
                </a:cubicBezTo>
                <a:close/>
                <a:moveTo>
                  <a:pt x="3014" y="235"/>
                </a:moveTo>
                <a:cubicBezTo>
                  <a:pt x="2617" y="542"/>
                  <a:pt x="1777" y="1123"/>
                  <a:pt x="1211" y="1509"/>
                </a:cubicBezTo>
                <a:cubicBezTo>
                  <a:pt x="1190" y="1525"/>
                  <a:pt x="1179" y="1552"/>
                  <a:pt x="1179" y="1578"/>
                </a:cubicBezTo>
                <a:cubicBezTo>
                  <a:pt x="1195" y="1716"/>
                  <a:pt x="1211" y="1837"/>
                  <a:pt x="1227" y="1948"/>
                </a:cubicBezTo>
                <a:cubicBezTo>
                  <a:pt x="1093" y="2067"/>
                  <a:pt x="954" y="2175"/>
                  <a:pt x="888" y="2190"/>
                </a:cubicBezTo>
                <a:lnTo>
                  <a:pt x="888" y="2190"/>
                </a:lnTo>
                <a:cubicBezTo>
                  <a:pt x="857" y="2093"/>
                  <a:pt x="852" y="1614"/>
                  <a:pt x="862" y="1197"/>
                </a:cubicBezTo>
                <a:cubicBezTo>
                  <a:pt x="1116" y="1081"/>
                  <a:pt x="2416" y="478"/>
                  <a:pt x="3014" y="235"/>
                </a:cubicBezTo>
                <a:close/>
                <a:moveTo>
                  <a:pt x="3114" y="325"/>
                </a:moveTo>
                <a:cubicBezTo>
                  <a:pt x="2771" y="944"/>
                  <a:pt x="1750" y="2472"/>
                  <a:pt x="1528" y="2672"/>
                </a:cubicBezTo>
                <a:cubicBezTo>
                  <a:pt x="1475" y="2583"/>
                  <a:pt x="1417" y="2297"/>
                  <a:pt x="1370" y="1975"/>
                </a:cubicBezTo>
                <a:cubicBezTo>
                  <a:pt x="1370" y="1959"/>
                  <a:pt x="1370" y="1948"/>
                  <a:pt x="1364" y="1932"/>
                </a:cubicBezTo>
                <a:cubicBezTo>
                  <a:pt x="1349" y="1827"/>
                  <a:pt x="1333" y="1710"/>
                  <a:pt x="1322" y="1599"/>
                </a:cubicBezTo>
                <a:cubicBezTo>
                  <a:pt x="2348" y="896"/>
                  <a:pt x="2861" y="526"/>
                  <a:pt x="3114" y="325"/>
                </a:cubicBezTo>
                <a:close/>
                <a:moveTo>
                  <a:pt x="3191" y="1"/>
                </a:moveTo>
                <a:cubicBezTo>
                  <a:pt x="2669" y="1"/>
                  <a:pt x="846" y="325"/>
                  <a:pt x="281" y="515"/>
                </a:cubicBezTo>
                <a:cubicBezTo>
                  <a:pt x="138" y="563"/>
                  <a:pt x="0" y="616"/>
                  <a:pt x="32" y="716"/>
                </a:cubicBezTo>
                <a:cubicBezTo>
                  <a:pt x="85" y="912"/>
                  <a:pt x="555" y="1129"/>
                  <a:pt x="725" y="1197"/>
                </a:cubicBezTo>
                <a:cubicBezTo>
                  <a:pt x="709" y="1663"/>
                  <a:pt x="709" y="2218"/>
                  <a:pt x="788" y="2297"/>
                </a:cubicBezTo>
                <a:cubicBezTo>
                  <a:pt x="809" y="2318"/>
                  <a:pt x="841" y="2334"/>
                  <a:pt x="867" y="2334"/>
                </a:cubicBezTo>
                <a:cubicBezTo>
                  <a:pt x="889" y="2334"/>
                  <a:pt x="910" y="2329"/>
                  <a:pt x="926" y="2324"/>
                </a:cubicBezTo>
                <a:cubicBezTo>
                  <a:pt x="1042" y="2265"/>
                  <a:pt x="1153" y="2197"/>
                  <a:pt x="1248" y="2107"/>
                </a:cubicBezTo>
                <a:cubicBezTo>
                  <a:pt x="1359" y="2810"/>
                  <a:pt x="1470" y="2821"/>
                  <a:pt x="1512" y="2821"/>
                </a:cubicBezTo>
                <a:cubicBezTo>
                  <a:pt x="1523" y="2821"/>
                  <a:pt x="1534" y="2821"/>
                  <a:pt x="1544" y="2815"/>
                </a:cubicBezTo>
                <a:cubicBezTo>
                  <a:pt x="1782" y="2736"/>
                  <a:pt x="3241" y="452"/>
                  <a:pt x="3347" y="145"/>
                </a:cubicBezTo>
                <a:cubicBezTo>
                  <a:pt x="3363" y="114"/>
                  <a:pt x="3363" y="71"/>
                  <a:pt x="3347" y="40"/>
                </a:cubicBezTo>
                <a:cubicBezTo>
                  <a:pt x="3347" y="34"/>
                  <a:pt x="3342" y="29"/>
                  <a:pt x="3336" y="24"/>
                </a:cubicBezTo>
                <a:cubicBezTo>
                  <a:pt x="3331" y="24"/>
                  <a:pt x="3326" y="18"/>
                  <a:pt x="3321" y="13"/>
                </a:cubicBezTo>
                <a:lnTo>
                  <a:pt x="3315" y="13"/>
                </a:lnTo>
                <a:cubicBezTo>
                  <a:pt x="3310" y="13"/>
                  <a:pt x="3310" y="13"/>
                  <a:pt x="3305" y="8"/>
                </a:cubicBezTo>
                <a:lnTo>
                  <a:pt x="3294" y="8"/>
                </a:lnTo>
                <a:cubicBezTo>
                  <a:pt x="3270" y="3"/>
                  <a:pt x="3235" y="1"/>
                  <a:pt x="31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0"/>
          <p:cNvSpPr/>
          <p:nvPr/>
        </p:nvSpPr>
        <p:spPr>
          <a:xfrm>
            <a:off x="7534329" y="3684215"/>
            <a:ext cx="817500" cy="817495"/>
          </a:xfrm>
          <a:custGeom>
            <a:avLst/>
            <a:gdLst/>
            <a:ahLst/>
            <a:cxnLst/>
            <a:rect l="l" t="t" r="r" b="b"/>
            <a:pathLst>
              <a:path w="8175" h="8911" extrusionOk="0">
                <a:moveTo>
                  <a:pt x="6855" y="0"/>
                </a:moveTo>
                <a:cubicBezTo>
                  <a:pt x="6784" y="0"/>
                  <a:pt x="6758" y="111"/>
                  <a:pt x="6831" y="140"/>
                </a:cubicBezTo>
                <a:cubicBezTo>
                  <a:pt x="6921" y="166"/>
                  <a:pt x="7006" y="203"/>
                  <a:pt x="7085" y="246"/>
                </a:cubicBezTo>
                <a:cubicBezTo>
                  <a:pt x="7096" y="246"/>
                  <a:pt x="7106" y="251"/>
                  <a:pt x="7117" y="251"/>
                </a:cubicBezTo>
                <a:lnTo>
                  <a:pt x="7117" y="240"/>
                </a:lnTo>
                <a:cubicBezTo>
                  <a:pt x="7120" y="241"/>
                  <a:pt x="7124" y="241"/>
                  <a:pt x="7127" y="241"/>
                </a:cubicBezTo>
                <a:cubicBezTo>
                  <a:pt x="7150" y="241"/>
                  <a:pt x="7171" y="227"/>
                  <a:pt x="7180" y="209"/>
                </a:cubicBezTo>
                <a:cubicBezTo>
                  <a:pt x="7202" y="177"/>
                  <a:pt x="7186" y="135"/>
                  <a:pt x="7149" y="113"/>
                </a:cubicBezTo>
                <a:cubicBezTo>
                  <a:pt x="7059" y="71"/>
                  <a:pt x="6969" y="34"/>
                  <a:pt x="6874" y="2"/>
                </a:cubicBezTo>
                <a:cubicBezTo>
                  <a:pt x="6867" y="1"/>
                  <a:pt x="6861" y="0"/>
                  <a:pt x="6855" y="0"/>
                </a:cubicBezTo>
                <a:close/>
                <a:moveTo>
                  <a:pt x="7372" y="247"/>
                </a:moveTo>
                <a:cubicBezTo>
                  <a:pt x="7309" y="247"/>
                  <a:pt x="7266" y="333"/>
                  <a:pt x="7328" y="378"/>
                </a:cubicBezTo>
                <a:cubicBezTo>
                  <a:pt x="7408" y="425"/>
                  <a:pt x="7482" y="484"/>
                  <a:pt x="7551" y="542"/>
                </a:cubicBezTo>
                <a:cubicBezTo>
                  <a:pt x="7561" y="552"/>
                  <a:pt x="7582" y="558"/>
                  <a:pt x="7598" y="558"/>
                </a:cubicBezTo>
                <a:lnTo>
                  <a:pt x="7598" y="547"/>
                </a:lnTo>
                <a:cubicBezTo>
                  <a:pt x="7602" y="548"/>
                  <a:pt x="7606" y="549"/>
                  <a:pt x="7611" y="549"/>
                </a:cubicBezTo>
                <a:cubicBezTo>
                  <a:pt x="7624" y="549"/>
                  <a:pt x="7639" y="543"/>
                  <a:pt x="7651" y="531"/>
                </a:cubicBezTo>
                <a:cubicBezTo>
                  <a:pt x="7677" y="505"/>
                  <a:pt x="7672" y="457"/>
                  <a:pt x="7646" y="431"/>
                </a:cubicBezTo>
                <a:cubicBezTo>
                  <a:pt x="7566" y="367"/>
                  <a:pt x="7487" y="309"/>
                  <a:pt x="7408" y="256"/>
                </a:cubicBezTo>
                <a:cubicBezTo>
                  <a:pt x="7396" y="250"/>
                  <a:pt x="7383" y="247"/>
                  <a:pt x="7372" y="247"/>
                </a:cubicBezTo>
                <a:close/>
                <a:moveTo>
                  <a:pt x="7802" y="622"/>
                </a:moveTo>
                <a:cubicBezTo>
                  <a:pt x="7751" y="622"/>
                  <a:pt x="7705" y="680"/>
                  <a:pt x="7741" y="732"/>
                </a:cubicBezTo>
                <a:cubicBezTo>
                  <a:pt x="7799" y="801"/>
                  <a:pt x="7852" y="880"/>
                  <a:pt x="7894" y="959"/>
                </a:cubicBezTo>
                <a:cubicBezTo>
                  <a:pt x="7905" y="981"/>
                  <a:pt x="7931" y="996"/>
                  <a:pt x="7958" y="996"/>
                </a:cubicBezTo>
                <a:lnTo>
                  <a:pt x="7958" y="986"/>
                </a:lnTo>
                <a:lnTo>
                  <a:pt x="7989" y="986"/>
                </a:lnTo>
                <a:cubicBezTo>
                  <a:pt x="8021" y="970"/>
                  <a:pt x="8037" y="922"/>
                  <a:pt x="8016" y="891"/>
                </a:cubicBezTo>
                <a:cubicBezTo>
                  <a:pt x="7968" y="801"/>
                  <a:pt x="7915" y="721"/>
                  <a:pt x="7852" y="642"/>
                </a:cubicBezTo>
                <a:cubicBezTo>
                  <a:pt x="7836" y="628"/>
                  <a:pt x="7819" y="622"/>
                  <a:pt x="7802" y="622"/>
                </a:cubicBezTo>
                <a:close/>
                <a:moveTo>
                  <a:pt x="8062" y="1109"/>
                </a:moveTo>
                <a:cubicBezTo>
                  <a:pt x="8018" y="1109"/>
                  <a:pt x="7973" y="1148"/>
                  <a:pt x="7995" y="1208"/>
                </a:cubicBezTo>
                <a:cubicBezTo>
                  <a:pt x="8016" y="1292"/>
                  <a:pt x="8026" y="1382"/>
                  <a:pt x="8032" y="1472"/>
                </a:cubicBezTo>
                <a:cubicBezTo>
                  <a:pt x="8032" y="1509"/>
                  <a:pt x="8063" y="1541"/>
                  <a:pt x="8100" y="1541"/>
                </a:cubicBezTo>
                <a:cubicBezTo>
                  <a:pt x="8143" y="1541"/>
                  <a:pt x="8174" y="1509"/>
                  <a:pt x="8169" y="1467"/>
                </a:cubicBezTo>
                <a:cubicBezTo>
                  <a:pt x="8169" y="1366"/>
                  <a:pt x="8159" y="1266"/>
                  <a:pt x="8132" y="1171"/>
                </a:cubicBezTo>
                <a:cubicBezTo>
                  <a:pt x="8123" y="1128"/>
                  <a:pt x="8093" y="1109"/>
                  <a:pt x="8062" y="1109"/>
                </a:cubicBezTo>
                <a:close/>
                <a:moveTo>
                  <a:pt x="8073" y="1681"/>
                </a:moveTo>
                <a:cubicBezTo>
                  <a:pt x="8042" y="1681"/>
                  <a:pt x="8014" y="1705"/>
                  <a:pt x="8005" y="1737"/>
                </a:cubicBezTo>
                <a:cubicBezTo>
                  <a:pt x="7989" y="1826"/>
                  <a:pt x="7968" y="1916"/>
                  <a:pt x="7936" y="2001"/>
                </a:cubicBezTo>
                <a:cubicBezTo>
                  <a:pt x="7921" y="2038"/>
                  <a:pt x="7942" y="2080"/>
                  <a:pt x="7979" y="2096"/>
                </a:cubicBezTo>
                <a:lnTo>
                  <a:pt x="8000" y="2096"/>
                </a:lnTo>
                <a:lnTo>
                  <a:pt x="8000" y="2091"/>
                </a:lnTo>
                <a:cubicBezTo>
                  <a:pt x="8032" y="2091"/>
                  <a:pt x="8058" y="2075"/>
                  <a:pt x="8069" y="2048"/>
                </a:cubicBezTo>
                <a:cubicBezTo>
                  <a:pt x="8100" y="1959"/>
                  <a:pt x="8127" y="1863"/>
                  <a:pt x="8148" y="1763"/>
                </a:cubicBezTo>
                <a:cubicBezTo>
                  <a:pt x="8153" y="1726"/>
                  <a:pt x="8127" y="1689"/>
                  <a:pt x="8090" y="1684"/>
                </a:cubicBezTo>
                <a:cubicBezTo>
                  <a:pt x="8084" y="1682"/>
                  <a:pt x="8079" y="1681"/>
                  <a:pt x="8073" y="1681"/>
                </a:cubicBezTo>
                <a:close/>
                <a:moveTo>
                  <a:pt x="5732" y="2363"/>
                </a:moveTo>
                <a:cubicBezTo>
                  <a:pt x="5725" y="2363"/>
                  <a:pt x="5718" y="2364"/>
                  <a:pt x="5711" y="2366"/>
                </a:cubicBezTo>
                <a:cubicBezTo>
                  <a:pt x="5610" y="2387"/>
                  <a:pt x="5510" y="2424"/>
                  <a:pt x="5425" y="2477"/>
                </a:cubicBezTo>
                <a:cubicBezTo>
                  <a:pt x="5388" y="2498"/>
                  <a:pt x="5378" y="2540"/>
                  <a:pt x="5399" y="2577"/>
                </a:cubicBezTo>
                <a:cubicBezTo>
                  <a:pt x="5409" y="2598"/>
                  <a:pt x="5436" y="2609"/>
                  <a:pt x="5462" y="2609"/>
                </a:cubicBezTo>
                <a:lnTo>
                  <a:pt x="5457" y="2604"/>
                </a:lnTo>
                <a:lnTo>
                  <a:pt x="5499" y="2604"/>
                </a:lnTo>
                <a:cubicBezTo>
                  <a:pt x="5573" y="2556"/>
                  <a:pt x="5652" y="2524"/>
                  <a:pt x="5737" y="2503"/>
                </a:cubicBezTo>
                <a:cubicBezTo>
                  <a:pt x="5830" y="2493"/>
                  <a:pt x="5810" y="2363"/>
                  <a:pt x="5732" y="2363"/>
                </a:cubicBezTo>
                <a:close/>
                <a:moveTo>
                  <a:pt x="7888" y="2216"/>
                </a:moveTo>
                <a:cubicBezTo>
                  <a:pt x="7864" y="2216"/>
                  <a:pt x="7841" y="2227"/>
                  <a:pt x="7825" y="2255"/>
                </a:cubicBezTo>
                <a:cubicBezTo>
                  <a:pt x="7804" y="2297"/>
                  <a:pt x="7783" y="2334"/>
                  <a:pt x="7762" y="2376"/>
                </a:cubicBezTo>
                <a:cubicBezTo>
                  <a:pt x="7736" y="2419"/>
                  <a:pt x="7714" y="2456"/>
                  <a:pt x="7688" y="2498"/>
                </a:cubicBezTo>
                <a:cubicBezTo>
                  <a:pt x="7667" y="2530"/>
                  <a:pt x="7677" y="2572"/>
                  <a:pt x="7709" y="2593"/>
                </a:cubicBezTo>
                <a:cubicBezTo>
                  <a:pt x="7720" y="2604"/>
                  <a:pt x="7736" y="2609"/>
                  <a:pt x="7746" y="2609"/>
                </a:cubicBezTo>
                <a:lnTo>
                  <a:pt x="7746" y="2598"/>
                </a:lnTo>
                <a:cubicBezTo>
                  <a:pt x="7751" y="2599"/>
                  <a:pt x="7755" y="2600"/>
                  <a:pt x="7760" y="2600"/>
                </a:cubicBezTo>
                <a:cubicBezTo>
                  <a:pt x="7780" y="2600"/>
                  <a:pt x="7797" y="2590"/>
                  <a:pt x="7810" y="2577"/>
                </a:cubicBezTo>
                <a:cubicBezTo>
                  <a:pt x="7836" y="2535"/>
                  <a:pt x="7862" y="2493"/>
                  <a:pt x="7889" y="2445"/>
                </a:cubicBezTo>
                <a:cubicBezTo>
                  <a:pt x="7910" y="2403"/>
                  <a:pt x="7936" y="2366"/>
                  <a:pt x="7952" y="2323"/>
                </a:cubicBezTo>
                <a:cubicBezTo>
                  <a:pt x="7985" y="2266"/>
                  <a:pt x="7937" y="2216"/>
                  <a:pt x="7888" y="2216"/>
                </a:cubicBezTo>
                <a:close/>
                <a:moveTo>
                  <a:pt x="6004" y="2363"/>
                </a:moveTo>
                <a:cubicBezTo>
                  <a:pt x="5970" y="2363"/>
                  <a:pt x="5942" y="2387"/>
                  <a:pt x="5938" y="2419"/>
                </a:cubicBezTo>
                <a:cubicBezTo>
                  <a:pt x="5927" y="2456"/>
                  <a:pt x="5954" y="2493"/>
                  <a:pt x="5991" y="2503"/>
                </a:cubicBezTo>
                <a:cubicBezTo>
                  <a:pt x="6075" y="2519"/>
                  <a:pt x="6160" y="2556"/>
                  <a:pt x="6229" y="2598"/>
                </a:cubicBezTo>
                <a:cubicBezTo>
                  <a:pt x="6239" y="2609"/>
                  <a:pt x="6255" y="2609"/>
                  <a:pt x="6266" y="2609"/>
                </a:cubicBezTo>
                <a:lnTo>
                  <a:pt x="6266" y="2614"/>
                </a:lnTo>
                <a:cubicBezTo>
                  <a:pt x="6340" y="2614"/>
                  <a:pt x="6366" y="2519"/>
                  <a:pt x="6308" y="2482"/>
                </a:cubicBezTo>
                <a:cubicBezTo>
                  <a:pt x="6218" y="2424"/>
                  <a:pt x="6123" y="2382"/>
                  <a:pt x="6023" y="2366"/>
                </a:cubicBezTo>
                <a:cubicBezTo>
                  <a:pt x="6016" y="2364"/>
                  <a:pt x="6010" y="2363"/>
                  <a:pt x="6004" y="2363"/>
                </a:cubicBezTo>
                <a:close/>
                <a:moveTo>
                  <a:pt x="6482" y="2655"/>
                </a:moveTo>
                <a:cubicBezTo>
                  <a:pt x="6466" y="2655"/>
                  <a:pt x="6449" y="2660"/>
                  <a:pt x="6435" y="2672"/>
                </a:cubicBezTo>
                <a:cubicBezTo>
                  <a:pt x="6409" y="2699"/>
                  <a:pt x="6403" y="2741"/>
                  <a:pt x="6430" y="2773"/>
                </a:cubicBezTo>
                <a:cubicBezTo>
                  <a:pt x="6488" y="2842"/>
                  <a:pt x="6541" y="2916"/>
                  <a:pt x="6583" y="2995"/>
                </a:cubicBezTo>
                <a:cubicBezTo>
                  <a:pt x="6599" y="3016"/>
                  <a:pt x="6620" y="3027"/>
                  <a:pt x="6646" y="3032"/>
                </a:cubicBezTo>
                <a:lnTo>
                  <a:pt x="6646" y="3021"/>
                </a:lnTo>
                <a:lnTo>
                  <a:pt x="6683" y="3021"/>
                </a:lnTo>
                <a:cubicBezTo>
                  <a:pt x="6715" y="3000"/>
                  <a:pt x="6731" y="2958"/>
                  <a:pt x="6710" y="2921"/>
                </a:cubicBezTo>
                <a:cubicBezTo>
                  <a:pt x="6662" y="2836"/>
                  <a:pt x="6604" y="2752"/>
                  <a:pt x="6535" y="2678"/>
                </a:cubicBezTo>
                <a:cubicBezTo>
                  <a:pt x="6521" y="2663"/>
                  <a:pt x="6502" y="2655"/>
                  <a:pt x="6482" y="2655"/>
                </a:cubicBezTo>
                <a:close/>
                <a:moveTo>
                  <a:pt x="7575" y="2688"/>
                </a:moveTo>
                <a:cubicBezTo>
                  <a:pt x="7557" y="2688"/>
                  <a:pt x="7539" y="2696"/>
                  <a:pt x="7524" y="2715"/>
                </a:cubicBezTo>
                <a:cubicBezTo>
                  <a:pt x="7461" y="2783"/>
                  <a:pt x="7397" y="2847"/>
                  <a:pt x="7328" y="2910"/>
                </a:cubicBezTo>
                <a:cubicBezTo>
                  <a:pt x="7297" y="2931"/>
                  <a:pt x="7297" y="2979"/>
                  <a:pt x="7318" y="3011"/>
                </a:cubicBezTo>
                <a:cubicBezTo>
                  <a:pt x="7334" y="3027"/>
                  <a:pt x="7355" y="3032"/>
                  <a:pt x="7376" y="3032"/>
                </a:cubicBezTo>
                <a:lnTo>
                  <a:pt x="7376" y="3027"/>
                </a:lnTo>
                <a:cubicBezTo>
                  <a:pt x="7392" y="3027"/>
                  <a:pt x="7408" y="3027"/>
                  <a:pt x="7418" y="3016"/>
                </a:cubicBezTo>
                <a:cubicBezTo>
                  <a:pt x="7498" y="2953"/>
                  <a:pt x="7566" y="2884"/>
                  <a:pt x="7630" y="2810"/>
                </a:cubicBezTo>
                <a:cubicBezTo>
                  <a:pt x="7677" y="2755"/>
                  <a:pt x="7628" y="2688"/>
                  <a:pt x="7575" y="2688"/>
                </a:cubicBezTo>
                <a:close/>
                <a:moveTo>
                  <a:pt x="5368" y="2708"/>
                </a:moveTo>
                <a:cubicBezTo>
                  <a:pt x="5319" y="2708"/>
                  <a:pt x="5260" y="2750"/>
                  <a:pt x="5288" y="2799"/>
                </a:cubicBezTo>
                <a:cubicBezTo>
                  <a:pt x="5330" y="2894"/>
                  <a:pt x="5399" y="2984"/>
                  <a:pt x="5483" y="3048"/>
                </a:cubicBezTo>
                <a:cubicBezTo>
                  <a:pt x="5499" y="3058"/>
                  <a:pt x="5515" y="3064"/>
                  <a:pt x="5531" y="3064"/>
                </a:cubicBezTo>
                <a:lnTo>
                  <a:pt x="5531" y="3058"/>
                </a:lnTo>
                <a:cubicBezTo>
                  <a:pt x="5552" y="3058"/>
                  <a:pt x="5568" y="3053"/>
                  <a:pt x="5584" y="3037"/>
                </a:cubicBezTo>
                <a:cubicBezTo>
                  <a:pt x="5605" y="3011"/>
                  <a:pt x="5605" y="2963"/>
                  <a:pt x="5573" y="2937"/>
                </a:cubicBezTo>
                <a:cubicBezTo>
                  <a:pt x="5504" y="2889"/>
                  <a:pt x="5452" y="2826"/>
                  <a:pt x="5420" y="2746"/>
                </a:cubicBezTo>
                <a:cubicBezTo>
                  <a:pt x="5414" y="2719"/>
                  <a:pt x="5393" y="2708"/>
                  <a:pt x="5368" y="2708"/>
                </a:cubicBezTo>
                <a:close/>
                <a:moveTo>
                  <a:pt x="5773" y="3078"/>
                </a:moveTo>
                <a:cubicBezTo>
                  <a:pt x="5748" y="3078"/>
                  <a:pt x="5721" y="3093"/>
                  <a:pt x="5705" y="3116"/>
                </a:cubicBezTo>
                <a:cubicBezTo>
                  <a:pt x="5690" y="3153"/>
                  <a:pt x="5705" y="3196"/>
                  <a:pt x="5737" y="3212"/>
                </a:cubicBezTo>
                <a:cubicBezTo>
                  <a:pt x="5827" y="3259"/>
                  <a:pt x="5922" y="3291"/>
                  <a:pt x="6017" y="3317"/>
                </a:cubicBezTo>
                <a:cubicBezTo>
                  <a:pt x="6020" y="3320"/>
                  <a:pt x="6024" y="3321"/>
                  <a:pt x="6028" y="3321"/>
                </a:cubicBezTo>
                <a:cubicBezTo>
                  <a:pt x="6032" y="3321"/>
                  <a:pt x="6036" y="3320"/>
                  <a:pt x="6038" y="3317"/>
                </a:cubicBezTo>
                <a:lnTo>
                  <a:pt x="6038" y="3312"/>
                </a:lnTo>
                <a:cubicBezTo>
                  <a:pt x="6065" y="3312"/>
                  <a:pt x="6091" y="3296"/>
                  <a:pt x="6107" y="3270"/>
                </a:cubicBezTo>
                <a:cubicBezTo>
                  <a:pt x="6118" y="3233"/>
                  <a:pt x="6091" y="3190"/>
                  <a:pt x="6054" y="3180"/>
                </a:cubicBezTo>
                <a:cubicBezTo>
                  <a:pt x="5970" y="3159"/>
                  <a:pt x="5885" y="3127"/>
                  <a:pt x="5801" y="3085"/>
                </a:cubicBezTo>
                <a:cubicBezTo>
                  <a:pt x="5792" y="3080"/>
                  <a:pt x="5783" y="3078"/>
                  <a:pt x="5773" y="3078"/>
                </a:cubicBezTo>
                <a:close/>
                <a:moveTo>
                  <a:pt x="6611" y="3226"/>
                </a:moveTo>
                <a:cubicBezTo>
                  <a:pt x="6606" y="3226"/>
                  <a:pt x="6600" y="3226"/>
                  <a:pt x="6594" y="3227"/>
                </a:cubicBezTo>
                <a:cubicBezTo>
                  <a:pt x="6549" y="3233"/>
                  <a:pt x="6504" y="3235"/>
                  <a:pt x="6459" y="3235"/>
                </a:cubicBezTo>
                <a:cubicBezTo>
                  <a:pt x="6414" y="3235"/>
                  <a:pt x="6369" y="3233"/>
                  <a:pt x="6324" y="3227"/>
                </a:cubicBezTo>
                <a:cubicBezTo>
                  <a:pt x="6322" y="3227"/>
                  <a:pt x="6320" y="3227"/>
                  <a:pt x="6319" y="3227"/>
                </a:cubicBezTo>
                <a:cubicBezTo>
                  <a:pt x="6228" y="3227"/>
                  <a:pt x="6220" y="3360"/>
                  <a:pt x="6308" y="3370"/>
                </a:cubicBezTo>
                <a:cubicBezTo>
                  <a:pt x="6356" y="3376"/>
                  <a:pt x="6403" y="3376"/>
                  <a:pt x="6451" y="3376"/>
                </a:cubicBezTo>
                <a:lnTo>
                  <a:pt x="6451" y="3370"/>
                </a:lnTo>
                <a:lnTo>
                  <a:pt x="6609" y="3370"/>
                </a:lnTo>
                <a:cubicBezTo>
                  <a:pt x="6704" y="3365"/>
                  <a:pt x="6696" y="3226"/>
                  <a:pt x="6611" y="3226"/>
                </a:cubicBezTo>
                <a:close/>
                <a:moveTo>
                  <a:pt x="7142" y="3054"/>
                </a:moveTo>
                <a:cubicBezTo>
                  <a:pt x="7131" y="3054"/>
                  <a:pt x="7119" y="3057"/>
                  <a:pt x="7106" y="3064"/>
                </a:cubicBezTo>
                <a:cubicBezTo>
                  <a:pt x="7027" y="3106"/>
                  <a:pt x="6948" y="3143"/>
                  <a:pt x="6858" y="3169"/>
                </a:cubicBezTo>
                <a:cubicBezTo>
                  <a:pt x="6847" y="3175"/>
                  <a:pt x="6837" y="3180"/>
                  <a:pt x="6831" y="3190"/>
                </a:cubicBezTo>
                <a:cubicBezTo>
                  <a:pt x="6816" y="3164"/>
                  <a:pt x="6792" y="3152"/>
                  <a:pt x="6769" y="3152"/>
                </a:cubicBezTo>
                <a:cubicBezTo>
                  <a:pt x="6726" y="3152"/>
                  <a:pt x="6686" y="3189"/>
                  <a:pt x="6699" y="3243"/>
                </a:cubicBezTo>
                <a:cubicBezTo>
                  <a:pt x="6731" y="3328"/>
                  <a:pt x="6752" y="3418"/>
                  <a:pt x="6773" y="3508"/>
                </a:cubicBezTo>
                <a:cubicBezTo>
                  <a:pt x="6779" y="3539"/>
                  <a:pt x="6805" y="3561"/>
                  <a:pt x="6837" y="3566"/>
                </a:cubicBezTo>
                <a:lnTo>
                  <a:pt x="6853" y="3561"/>
                </a:lnTo>
                <a:cubicBezTo>
                  <a:pt x="6890" y="3555"/>
                  <a:pt x="6916" y="3518"/>
                  <a:pt x="6911" y="3476"/>
                </a:cubicBezTo>
                <a:cubicBezTo>
                  <a:pt x="6900" y="3418"/>
                  <a:pt x="6884" y="3365"/>
                  <a:pt x="6869" y="3307"/>
                </a:cubicBezTo>
                <a:lnTo>
                  <a:pt x="6869" y="3307"/>
                </a:lnTo>
                <a:cubicBezTo>
                  <a:pt x="6874" y="3309"/>
                  <a:pt x="6880" y="3311"/>
                  <a:pt x="6887" y="3311"/>
                </a:cubicBezTo>
                <a:cubicBezTo>
                  <a:pt x="6894" y="3311"/>
                  <a:pt x="6900" y="3309"/>
                  <a:pt x="6906" y="3307"/>
                </a:cubicBezTo>
                <a:cubicBezTo>
                  <a:pt x="7001" y="3275"/>
                  <a:pt x="7091" y="3238"/>
                  <a:pt x="7175" y="3190"/>
                </a:cubicBezTo>
                <a:cubicBezTo>
                  <a:pt x="7243" y="3145"/>
                  <a:pt x="7207" y="3054"/>
                  <a:pt x="7142" y="3054"/>
                </a:cubicBezTo>
                <a:close/>
                <a:moveTo>
                  <a:pt x="6875" y="3697"/>
                </a:moveTo>
                <a:cubicBezTo>
                  <a:pt x="6836" y="3697"/>
                  <a:pt x="6797" y="3725"/>
                  <a:pt x="6805" y="3777"/>
                </a:cubicBezTo>
                <a:cubicBezTo>
                  <a:pt x="6810" y="3825"/>
                  <a:pt x="6810" y="3878"/>
                  <a:pt x="6810" y="3925"/>
                </a:cubicBezTo>
                <a:cubicBezTo>
                  <a:pt x="6810" y="3968"/>
                  <a:pt x="6805" y="4010"/>
                  <a:pt x="6805" y="4058"/>
                </a:cubicBezTo>
                <a:cubicBezTo>
                  <a:pt x="6800" y="4095"/>
                  <a:pt x="6831" y="4126"/>
                  <a:pt x="6869" y="4132"/>
                </a:cubicBezTo>
                <a:lnTo>
                  <a:pt x="6874" y="4132"/>
                </a:lnTo>
                <a:lnTo>
                  <a:pt x="6874" y="4121"/>
                </a:lnTo>
                <a:cubicBezTo>
                  <a:pt x="6911" y="4121"/>
                  <a:pt x="6943" y="4100"/>
                  <a:pt x="6948" y="4063"/>
                </a:cubicBezTo>
                <a:cubicBezTo>
                  <a:pt x="6953" y="4015"/>
                  <a:pt x="6953" y="3973"/>
                  <a:pt x="6953" y="3925"/>
                </a:cubicBezTo>
                <a:cubicBezTo>
                  <a:pt x="6953" y="3872"/>
                  <a:pt x="6948" y="3820"/>
                  <a:pt x="6948" y="3772"/>
                </a:cubicBezTo>
                <a:cubicBezTo>
                  <a:pt x="6948" y="3721"/>
                  <a:pt x="6911" y="3697"/>
                  <a:pt x="6875" y="3697"/>
                </a:cubicBezTo>
                <a:close/>
                <a:moveTo>
                  <a:pt x="6841" y="4271"/>
                </a:moveTo>
                <a:cubicBezTo>
                  <a:pt x="6809" y="4271"/>
                  <a:pt x="6778" y="4291"/>
                  <a:pt x="6773" y="4332"/>
                </a:cubicBezTo>
                <a:cubicBezTo>
                  <a:pt x="6757" y="4422"/>
                  <a:pt x="6736" y="4512"/>
                  <a:pt x="6710" y="4602"/>
                </a:cubicBezTo>
                <a:cubicBezTo>
                  <a:pt x="6699" y="4639"/>
                  <a:pt x="6726" y="4681"/>
                  <a:pt x="6763" y="4692"/>
                </a:cubicBezTo>
                <a:lnTo>
                  <a:pt x="6779" y="4692"/>
                </a:lnTo>
                <a:lnTo>
                  <a:pt x="6784" y="4681"/>
                </a:lnTo>
                <a:cubicBezTo>
                  <a:pt x="6810" y="4681"/>
                  <a:pt x="6837" y="4666"/>
                  <a:pt x="6847" y="4644"/>
                </a:cubicBezTo>
                <a:cubicBezTo>
                  <a:pt x="6874" y="4549"/>
                  <a:pt x="6895" y="4454"/>
                  <a:pt x="6911" y="4359"/>
                </a:cubicBezTo>
                <a:cubicBezTo>
                  <a:pt x="6923" y="4303"/>
                  <a:pt x="6881" y="4271"/>
                  <a:pt x="6841" y="4271"/>
                </a:cubicBezTo>
                <a:close/>
                <a:moveTo>
                  <a:pt x="6686" y="4823"/>
                </a:moveTo>
                <a:cubicBezTo>
                  <a:pt x="6662" y="4823"/>
                  <a:pt x="6639" y="4835"/>
                  <a:pt x="6625" y="4861"/>
                </a:cubicBezTo>
                <a:cubicBezTo>
                  <a:pt x="6594" y="4946"/>
                  <a:pt x="6557" y="5036"/>
                  <a:pt x="6514" y="5115"/>
                </a:cubicBezTo>
                <a:cubicBezTo>
                  <a:pt x="6493" y="5152"/>
                  <a:pt x="6509" y="5194"/>
                  <a:pt x="6546" y="5210"/>
                </a:cubicBezTo>
                <a:cubicBezTo>
                  <a:pt x="6557" y="5215"/>
                  <a:pt x="6567" y="5221"/>
                  <a:pt x="6578" y="5221"/>
                </a:cubicBezTo>
                <a:lnTo>
                  <a:pt x="6578" y="5215"/>
                </a:lnTo>
                <a:cubicBezTo>
                  <a:pt x="6604" y="5215"/>
                  <a:pt x="6625" y="5200"/>
                  <a:pt x="6641" y="5178"/>
                </a:cubicBezTo>
                <a:cubicBezTo>
                  <a:pt x="6683" y="5094"/>
                  <a:pt x="6720" y="5004"/>
                  <a:pt x="6757" y="4914"/>
                </a:cubicBezTo>
                <a:cubicBezTo>
                  <a:pt x="6771" y="4860"/>
                  <a:pt x="6728" y="4823"/>
                  <a:pt x="6686" y="4823"/>
                </a:cubicBezTo>
                <a:close/>
                <a:moveTo>
                  <a:pt x="3088" y="5204"/>
                </a:moveTo>
                <a:cubicBezTo>
                  <a:pt x="3051" y="5204"/>
                  <a:pt x="3019" y="5230"/>
                  <a:pt x="3014" y="5268"/>
                </a:cubicBezTo>
                <a:cubicBezTo>
                  <a:pt x="3009" y="5305"/>
                  <a:pt x="3041" y="5342"/>
                  <a:pt x="3078" y="5348"/>
                </a:cubicBezTo>
                <a:cubicBezTo>
                  <a:pt x="3162" y="5358"/>
                  <a:pt x="3236" y="5390"/>
                  <a:pt x="3305" y="5443"/>
                </a:cubicBezTo>
                <a:cubicBezTo>
                  <a:pt x="3316" y="5448"/>
                  <a:pt x="3332" y="5453"/>
                  <a:pt x="3347" y="5453"/>
                </a:cubicBezTo>
                <a:cubicBezTo>
                  <a:pt x="3416" y="5453"/>
                  <a:pt x="3443" y="5369"/>
                  <a:pt x="3390" y="5326"/>
                </a:cubicBezTo>
                <a:cubicBezTo>
                  <a:pt x="3305" y="5263"/>
                  <a:pt x="3205" y="5221"/>
                  <a:pt x="3099" y="5205"/>
                </a:cubicBezTo>
                <a:cubicBezTo>
                  <a:pt x="3095" y="5204"/>
                  <a:pt x="3092" y="5204"/>
                  <a:pt x="3088" y="5204"/>
                </a:cubicBezTo>
                <a:close/>
                <a:moveTo>
                  <a:pt x="2816" y="5256"/>
                </a:moveTo>
                <a:cubicBezTo>
                  <a:pt x="2802" y="5256"/>
                  <a:pt x="2786" y="5260"/>
                  <a:pt x="2771" y="5268"/>
                </a:cubicBezTo>
                <a:cubicBezTo>
                  <a:pt x="2708" y="5316"/>
                  <a:pt x="2671" y="5390"/>
                  <a:pt x="2671" y="5474"/>
                </a:cubicBezTo>
                <a:cubicBezTo>
                  <a:pt x="2671" y="5517"/>
                  <a:pt x="2681" y="5564"/>
                  <a:pt x="2697" y="5607"/>
                </a:cubicBezTo>
                <a:cubicBezTo>
                  <a:pt x="2702" y="5633"/>
                  <a:pt x="2729" y="5654"/>
                  <a:pt x="2761" y="5654"/>
                </a:cubicBezTo>
                <a:lnTo>
                  <a:pt x="2787" y="5654"/>
                </a:lnTo>
                <a:cubicBezTo>
                  <a:pt x="2824" y="5638"/>
                  <a:pt x="2845" y="5601"/>
                  <a:pt x="2829" y="5564"/>
                </a:cubicBezTo>
                <a:cubicBezTo>
                  <a:pt x="2819" y="5533"/>
                  <a:pt x="2813" y="5501"/>
                  <a:pt x="2813" y="5474"/>
                </a:cubicBezTo>
                <a:cubicBezTo>
                  <a:pt x="2808" y="5437"/>
                  <a:pt x="2824" y="5406"/>
                  <a:pt x="2856" y="5385"/>
                </a:cubicBezTo>
                <a:cubicBezTo>
                  <a:pt x="2887" y="5363"/>
                  <a:pt x="2893" y="5316"/>
                  <a:pt x="2872" y="5284"/>
                </a:cubicBezTo>
                <a:cubicBezTo>
                  <a:pt x="2859" y="5265"/>
                  <a:pt x="2839" y="5256"/>
                  <a:pt x="2816" y="5256"/>
                </a:cubicBezTo>
                <a:close/>
                <a:moveTo>
                  <a:pt x="6439" y="5318"/>
                </a:moveTo>
                <a:cubicBezTo>
                  <a:pt x="6415" y="5318"/>
                  <a:pt x="6392" y="5330"/>
                  <a:pt x="6377" y="5358"/>
                </a:cubicBezTo>
                <a:cubicBezTo>
                  <a:pt x="6329" y="5437"/>
                  <a:pt x="6276" y="5517"/>
                  <a:pt x="6223" y="5591"/>
                </a:cubicBezTo>
                <a:cubicBezTo>
                  <a:pt x="6202" y="5622"/>
                  <a:pt x="6208" y="5665"/>
                  <a:pt x="6239" y="5691"/>
                </a:cubicBezTo>
                <a:cubicBezTo>
                  <a:pt x="6250" y="5696"/>
                  <a:pt x="6266" y="5702"/>
                  <a:pt x="6282" y="5702"/>
                </a:cubicBezTo>
                <a:cubicBezTo>
                  <a:pt x="6303" y="5702"/>
                  <a:pt x="6324" y="5691"/>
                  <a:pt x="6340" y="5675"/>
                </a:cubicBezTo>
                <a:cubicBezTo>
                  <a:pt x="6398" y="5596"/>
                  <a:pt x="6451" y="5517"/>
                  <a:pt x="6498" y="5432"/>
                </a:cubicBezTo>
                <a:cubicBezTo>
                  <a:pt x="6542" y="5374"/>
                  <a:pt x="6491" y="5318"/>
                  <a:pt x="6439" y="5318"/>
                </a:cubicBezTo>
                <a:close/>
                <a:moveTo>
                  <a:pt x="3551" y="5515"/>
                </a:moveTo>
                <a:cubicBezTo>
                  <a:pt x="3499" y="5515"/>
                  <a:pt x="3451" y="5573"/>
                  <a:pt x="3490" y="5628"/>
                </a:cubicBezTo>
                <a:cubicBezTo>
                  <a:pt x="3543" y="5696"/>
                  <a:pt x="3591" y="5776"/>
                  <a:pt x="3628" y="5855"/>
                </a:cubicBezTo>
                <a:cubicBezTo>
                  <a:pt x="3638" y="5882"/>
                  <a:pt x="3665" y="5897"/>
                  <a:pt x="3696" y="5897"/>
                </a:cubicBezTo>
                <a:cubicBezTo>
                  <a:pt x="3707" y="5897"/>
                  <a:pt x="3712" y="5892"/>
                  <a:pt x="3723" y="5892"/>
                </a:cubicBezTo>
                <a:cubicBezTo>
                  <a:pt x="3760" y="5871"/>
                  <a:pt x="3776" y="5829"/>
                  <a:pt x="3754" y="5797"/>
                </a:cubicBezTo>
                <a:cubicBezTo>
                  <a:pt x="3712" y="5707"/>
                  <a:pt x="3659" y="5622"/>
                  <a:pt x="3601" y="5538"/>
                </a:cubicBezTo>
                <a:cubicBezTo>
                  <a:pt x="3586" y="5522"/>
                  <a:pt x="3568" y="5515"/>
                  <a:pt x="3551" y="5515"/>
                </a:cubicBezTo>
                <a:close/>
                <a:moveTo>
                  <a:pt x="2906" y="5758"/>
                </a:moveTo>
                <a:cubicBezTo>
                  <a:pt x="2853" y="5758"/>
                  <a:pt x="2803" y="5817"/>
                  <a:pt x="2845" y="5871"/>
                </a:cubicBezTo>
                <a:cubicBezTo>
                  <a:pt x="2903" y="5950"/>
                  <a:pt x="2972" y="6024"/>
                  <a:pt x="3046" y="6093"/>
                </a:cubicBezTo>
                <a:cubicBezTo>
                  <a:pt x="3057" y="6104"/>
                  <a:pt x="3072" y="6109"/>
                  <a:pt x="3094" y="6109"/>
                </a:cubicBezTo>
                <a:cubicBezTo>
                  <a:pt x="3157" y="6109"/>
                  <a:pt x="3189" y="6030"/>
                  <a:pt x="3141" y="5987"/>
                </a:cubicBezTo>
                <a:cubicBezTo>
                  <a:pt x="3078" y="5924"/>
                  <a:pt x="3014" y="5855"/>
                  <a:pt x="2961" y="5786"/>
                </a:cubicBezTo>
                <a:cubicBezTo>
                  <a:pt x="2946" y="5766"/>
                  <a:pt x="2925" y="5758"/>
                  <a:pt x="2906" y="5758"/>
                </a:cubicBezTo>
                <a:close/>
                <a:moveTo>
                  <a:pt x="6107" y="5783"/>
                </a:moveTo>
                <a:cubicBezTo>
                  <a:pt x="6087" y="5783"/>
                  <a:pt x="6066" y="5792"/>
                  <a:pt x="6049" y="5813"/>
                </a:cubicBezTo>
                <a:lnTo>
                  <a:pt x="6012" y="5855"/>
                </a:lnTo>
                <a:cubicBezTo>
                  <a:pt x="5964" y="5913"/>
                  <a:pt x="5912" y="5966"/>
                  <a:pt x="5864" y="6014"/>
                </a:cubicBezTo>
                <a:cubicBezTo>
                  <a:pt x="5832" y="6040"/>
                  <a:pt x="5832" y="6088"/>
                  <a:pt x="5864" y="6114"/>
                </a:cubicBezTo>
                <a:cubicBezTo>
                  <a:pt x="5875" y="6130"/>
                  <a:pt x="5896" y="6135"/>
                  <a:pt x="5912" y="6135"/>
                </a:cubicBezTo>
                <a:cubicBezTo>
                  <a:pt x="5933" y="6135"/>
                  <a:pt x="5949" y="6130"/>
                  <a:pt x="5959" y="6119"/>
                </a:cubicBezTo>
                <a:cubicBezTo>
                  <a:pt x="6017" y="6061"/>
                  <a:pt x="6070" y="6008"/>
                  <a:pt x="6123" y="5945"/>
                </a:cubicBezTo>
                <a:lnTo>
                  <a:pt x="6160" y="5903"/>
                </a:lnTo>
                <a:cubicBezTo>
                  <a:pt x="6210" y="5848"/>
                  <a:pt x="6161" y="5783"/>
                  <a:pt x="6107" y="5783"/>
                </a:cubicBezTo>
                <a:close/>
                <a:moveTo>
                  <a:pt x="3316" y="6152"/>
                </a:moveTo>
                <a:cubicBezTo>
                  <a:pt x="3258" y="6152"/>
                  <a:pt x="3216" y="6230"/>
                  <a:pt x="3273" y="6278"/>
                </a:cubicBezTo>
                <a:cubicBezTo>
                  <a:pt x="3353" y="6336"/>
                  <a:pt x="3432" y="6389"/>
                  <a:pt x="3522" y="6437"/>
                </a:cubicBezTo>
                <a:cubicBezTo>
                  <a:pt x="3532" y="6442"/>
                  <a:pt x="3543" y="6442"/>
                  <a:pt x="3554" y="6442"/>
                </a:cubicBezTo>
                <a:cubicBezTo>
                  <a:pt x="3628" y="6442"/>
                  <a:pt x="3654" y="6347"/>
                  <a:pt x="3591" y="6310"/>
                </a:cubicBezTo>
                <a:cubicBezTo>
                  <a:pt x="3506" y="6262"/>
                  <a:pt x="3432" y="6215"/>
                  <a:pt x="3353" y="6162"/>
                </a:cubicBezTo>
                <a:cubicBezTo>
                  <a:pt x="3340" y="6155"/>
                  <a:pt x="3328" y="6152"/>
                  <a:pt x="3316" y="6152"/>
                </a:cubicBezTo>
                <a:close/>
                <a:moveTo>
                  <a:pt x="5691" y="6181"/>
                </a:moveTo>
                <a:cubicBezTo>
                  <a:pt x="5679" y="6181"/>
                  <a:pt x="5665" y="6185"/>
                  <a:pt x="5652" y="6193"/>
                </a:cubicBezTo>
                <a:cubicBezTo>
                  <a:pt x="5578" y="6252"/>
                  <a:pt x="5504" y="6304"/>
                  <a:pt x="5425" y="6347"/>
                </a:cubicBezTo>
                <a:cubicBezTo>
                  <a:pt x="5388" y="6368"/>
                  <a:pt x="5378" y="6410"/>
                  <a:pt x="5399" y="6447"/>
                </a:cubicBezTo>
                <a:cubicBezTo>
                  <a:pt x="5409" y="6468"/>
                  <a:pt x="5436" y="6479"/>
                  <a:pt x="5462" y="6479"/>
                </a:cubicBezTo>
                <a:cubicBezTo>
                  <a:pt x="5473" y="6479"/>
                  <a:pt x="5483" y="6479"/>
                  <a:pt x="5494" y="6474"/>
                </a:cubicBezTo>
                <a:cubicBezTo>
                  <a:pt x="5578" y="6421"/>
                  <a:pt x="5663" y="6368"/>
                  <a:pt x="5742" y="6310"/>
                </a:cubicBezTo>
                <a:cubicBezTo>
                  <a:pt x="5795" y="6262"/>
                  <a:pt x="5750" y="6181"/>
                  <a:pt x="5691" y="6181"/>
                </a:cubicBezTo>
                <a:close/>
                <a:moveTo>
                  <a:pt x="5208" y="6458"/>
                </a:moveTo>
                <a:cubicBezTo>
                  <a:pt x="5199" y="6458"/>
                  <a:pt x="5190" y="6459"/>
                  <a:pt x="5182" y="6463"/>
                </a:cubicBezTo>
                <a:cubicBezTo>
                  <a:pt x="5097" y="6495"/>
                  <a:pt x="5007" y="6521"/>
                  <a:pt x="4918" y="6537"/>
                </a:cubicBezTo>
                <a:cubicBezTo>
                  <a:pt x="4838" y="6558"/>
                  <a:pt x="4849" y="6675"/>
                  <a:pt x="4933" y="6680"/>
                </a:cubicBezTo>
                <a:lnTo>
                  <a:pt x="4949" y="6680"/>
                </a:lnTo>
                <a:cubicBezTo>
                  <a:pt x="5044" y="6659"/>
                  <a:pt x="5140" y="6632"/>
                  <a:pt x="5235" y="6595"/>
                </a:cubicBezTo>
                <a:cubicBezTo>
                  <a:pt x="5267" y="6579"/>
                  <a:pt x="5288" y="6542"/>
                  <a:pt x="5272" y="6505"/>
                </a:cubicBezTo>
                <a:cubicBezTo>
                  <a:pt x="5264" y="6477"/>
                  <a:pt x="5237" y="6458"/>
                  <a:pt x="5208" y="6458"/>
                </a:cubicBezTo>
                <a:close/>
                <a:moveTo>
                  <a:pt x="4364" y="6558"/>
                </a:moveTo>
                <a:cubicBezTo>
                  <a:pt x="4326" y="6558"/>
                  <a:pt x="4299" y="6588"/>
                  <a:pt x="4294" y="6627"/>
                </a:cubicBezTo>
                <a:cubicBezTo>
                  <a:pt x="4288" y="6664"/>
                  <a:pt x="4320" y="6701"/>
                  <a:pt x="4357" y="6701"/>
                </a:cubicBezTo>
                <a:cubicBezTo>
                  <a:pt x="4431" y="6712"/>
                  <a:pt x="4500" y="6717"/>
                  <a:pt x="4574" y="6717"/>
                </a:cubicBezTo>
                <a:lnTo>
                  <a:pt x="4653" y="6712"/>
                </a:lnTo>
                <a:cubicBezTo>
                  <a:pt x="4655" y="6712"/>
                  <a:pt x="4656" y="6712"/>
                  <a:pt x="4658" y="6712"/>
                </a:cubicBezTo>
                <a:cubicBezTo>
                  <a:pt x="4749" y="6712"/>
                  <a:pt x="4747" y="6568"/>
                  <a:pt x="4661" y="6568"/>
                </a:cubicBezTo>
                <a:cubicBezTo>
                  <a:pt x="4657" y="6568"/>
                  <a:pt x="4653" y="6568"/>
                  <a:pt x="4648" y="6569"/>
                </a:cubicBezTo>
                <a:cubicBezTo>
                  <a:pt x="4622" y="6570"/>
                  <a:pt x="4597" y="6571"/>
                  <a:pt x="4573" y="6571"/>
                </a:cubicBezTo>
                <a:cubicBezTo>
                  <a:pt x="4505" y="6571"/>
                  <a:pt x="4439" y="6566"/>
                  <a:pt x="4373" y="6558"/>
                </a:cubicBezTo>
                <a:cubicBezTo>
                  <a:pt x="4370" y="6558"/>
                  <a:pt x="4367" y="6558"/>
                  <a:pt x="4364" y="6558"/>
                </a:cubicBezTo>
                <a:close/>
                <a:moveTo>
                  <a:pt x="3813" y="6023"/>
                </a:moveTo>
                <a:cubicBezTo>
                  <a:pt x="3765" y="6023"/>
                  <a:pt x="3706" y="6062"/>
                  <a:pt x="3733" y="6109"/>
                </a:cubicBezTo>
                <a:cubicBezTo>
                  <a:pt x="3760" y="6199"/>
                  <a:pt x="3781" y="6289"/>
                  <a:pt x="3802" y="6378"/>
                </a:cubicBezTo>
                <a:cubicBezTo>
                  <a:pt x="3802" y="6394"/>
                  <a:pt x="3813" y="6410"/>
                  <a:pt x="3828" y="6421"/>
                </a:cubicBezTo>
                <a:cubicBezTo>
                  <a:pt x="3822" y="6419"/>
                  <a:pt x="3815" y="6418"/>
                  <a:pt x="3809" y="6418"/>
                </a:cubicBezTo>
                <a:cubicBezTo>
                  <a:pt x="3734" y="6418"/>
                  <a:pt x="3708" y="6529"/>
                  <a:pt x="3786" y="6558"/>
                </a:cubicBezTo>
                <a:cubicBezTo>
                  <a:pt x="3813" y="6569"/>
                  <a:pt x="3839" y="6579"/>
                  <a:pt x="3866" y="6590"/>
                </a:cubicBezTo>
                <a:cubicBezTo>
                  <a:pt x="3844" y="6601"/>
                  <a:pt x="3834" y="6627"/>
                  <a:pt x="3834" y="6653"/>
                </a:cubicBezTo>
                <a:cubicBezTo>
                  <a:pt x="3839" y="6701"/>
                  <a:pt x="3839" y="6754"/>
                  <a:pt x="3839" y="6796"/>
                </a:cubicBezTo>
                <a:cubicBezTo>
                  <a:pt x="3839" y="6838"/>
                  <a:pt x="3834" y="6881"/>
                  <a:pt x="3834" y="6928"/>
                </a:cubicBezTo>
                <a:cubicBezTo>
                  <a:pt x="3834" y="6965"/>
                  <a:pt x="3860" y="7002"/>
                  <a:pt x="3903" y="7002"/>
                </a:cubicBezTo>
                <a:cubicBezTo>
                  <a:pt x="3940" y="7002"/>
                  <a:pt x="3971" y="6971"/>
                  <a:pt x="3971" y="6934"/>
                </a:cubicBezTo>
                <a:cubicBezTo>
                  <a:pt x="3977" y="6886"/>
                  <a:pt x="3977" y="6844"/>
                  <a:pt x="3977" y="6791"/>
                </a:cubicBezTo>
                <a:cubicBezTo>
                  <a:pt x="3977" y="6743"/>
                  <a:pt x="3971" y="6690"/>
                  <a:pt x="3971" y="6643"/>
                </a:cubicBezTo>
                <a:cubicBezTo>
                  <a:pt x="3971" y="6638"/>
                  <a:pt x="3971" y="6627"/>
                  <a:pt x="3966" y="6622"/>
                </a:cubicBezTo>
                <a:lnTo>
                  <a:pt x="3966" y="6622"/>
                </a:lnTo>
                <a:cubicBezTo>
                  <a:pt x="3998" y="6632"/>
                  <a:pt x="4029" y="6643"/>
                  <a:pt x="4061" y="6648"/>
                </a:cubicBezTo>
                <a:cubicBezTo>
                  <a:pt x="4068" y="6650"/>
                  <a:pt x="4074" y="6650"/>
                  <a:pt x="4080" y="6650"/>
                </a:cubicBezTo>
                <a:cubicBezTo>
                  <a:pt x="4156" y="6650"/>
                  <a:pt x="4181" y="6535"/>
                  <a:pt x="4098" y="6511"/>
                </a:cubicBezTo>
                <a:cubicBezTo>
                  <a:pt x="4019" y="6490"/>
                  <a:pt x="3940" y="6463"/>
                  <a:pt x="3866" y="6437"/>
                </a:cubicBezTo>
                <a:lnTo>
                  <a:pt x="3881" y="6437"/>
                </a:lnTo>
                <a:cubicBezTo>
                  <a:pt x="3918" y="6426"/>
                  <a:pt x="3945" y="6389"/>
                  <a:pt x="3940" y="6352"/>
                </a:cubicBezTo>
                <a:cubicBezTo>
                  <a:pt x="3918" y="6257"/>
                  <a:pt x="3897" y="6162"/>
                  <a:pt x="3866" y="6067"/>
                </a:cubicBezTo>
                <a:cubicBezTo>
                  <a:pt x="3864" y="6036"/>
                  <a:pt x="3840" y="6023"/>
                  <a:pt x="3813" y="6023"/>
                </a:cubicBezTo>
                <a:close/>
                <a:moveTo>
                  <a:pt x="236" y="6792"/>
                </a:moveTo>
                <a:cubicBezTo>
                  <a:pt x="217" y="6792"/>
                  <a:pt x="199" y="6799"/>
                  <a:pt x="186" y="6812"/>
                </a:cubicBezTo>
                <a:cubicBezTo>
                  <a:pt x="117" y="6891"/>
                  <a:pt x="64" y="6986"/>
                  <a:pt x="38" y="7092"/>
                </a:cubicBezTo>
                <a:cubicBezTo>
                  <a:pt x="32" y="7129"/>
                  <a:pt x="54" y="7166"/>
                  <a:pt x="91" y="7177"/>
                </a:cubicBezTo>
                <a:lnTo>
                  <a:pt x="112" y="7177"/>
                </a:lnTo>
                <a:cubicBezTo>
                  <a:pt x="138" y="7177"/>
                  <a:pt x="165" y="7156"/>
                  <a:pt x="175" y="7129"/>
                </a:cubicBezTo>
                <a:cubicBezTo>
                  <a:pt x="196" y="7050"/>
                  <a:pt x="233" y="6976"/>
                  <a:pt x="286" y="6918"/>
                </a:cubicBezTo>
                <a:cubicBezTo>
                  <a:pt x="313" y="6886"/>
                  <a:pt x="313" y="6844"/>
                  <a:pt x="286" y="6812"/>
                </a:cubicBezTo>
                <a:cubicBezTo>
                  <a:pt x="273" y="6799"/>
                  <a:pt x="255" y="6792"/>
                  <a:pt x="236" y="6792"/>
                </a:cubicBezTo>
                <a:close/>
                <a:moveTo>
                  <a:pt x="3867" y="7142"/>
                </a:moveTo>
                <a:cubicBezTo>
                  <a:pt x="3836" y="7142"/>
                  <a:pt x="3807" y="7160"/>
                  <a:pt x="3802" y="7203"/>
                </a:cubicBezTo>
                <a:cubicBezTo>
                  <a:pt x="3781" y="7293"/>
                  <a:pt x="3760" y="7383"/>
                  <a:pt x="3728" y="7468"/>
                </a:cubicBezTo>
                <a:cubicBezTo>
                  <a:pt x="3717" y="7505"/>
                  <a:pt x="3739" y="7547"/>
                  <a:pt x="3776" y="7557"/>
                </a:cubicBezTo>
                <a:cubicBezTo>
                  <a:pt x="3781" y="7557"/>
                  <a:pt x="3791" y="7563"/>
                  <a:pt x="3797" y="7563"/>
                </a:cubicBezTo>
                <a:cubicBezTo>
                  <a:pt x="3828" y="7563"/>
                  <a:pt x="3855" y="7542"/>
                  <a:pt x="3866" y="7515"/>
                </a:cubicBezTo>
                <a:cubicBezTo>
                  <a:pt x="3897" y="7420"/>
                  <a:pt x="3924" y="7325"/>
                  <a:pt x="3940" y="7230"/>
                </a:cubicBezTo>
                <a:cubicBezTo>
                  <a:pt x="3952" y="7175"/>
                  <a:pt x="3908" y="7142"/>
                  <a:pt x="3867" y="7142"/>
                </a:cubicBezTo>
                <a:close/>
                <a:moveTo>
                  <a:pt x="66" y="7319"/>
                </a:moveTo>
                <a:cubicBezTo>
                  <a:pt x="28" y="7319"/>
                  <a:pt x="1" y="7349"/>
                  <a:pt x="1" y="7388"/>
                </a:cubicBezTo>
                <a:lnTo>
                  <a:pt x="1" y="7404"/>
                </a:lnTo>
                <a:cubicBezTo>
                  <a:pt x="1" y="7499"/>
                  <a:pt x="11" y="7594"/>
                  <a:pt x="27" y="7684"/>
                </a:cubicBezTo>
                <a:cubicBezTo>
                  <a:pt x="32" y="7716"/>
                  <a:pt x="64" y="7743"/>
                  <a:pt x="96" y="7743"/>
                </a:cubicBezTo>
                <a:lnTo>
                  <a:pt x="112" y="7743"/>
                </a:lnTo>
                <a:cubicBezTo>
                  <a:pt x="149" y="7732"/>
                  <a:pt x="175" y="7695"/>
                  <a:pt x="165" y="7658"/>
                </a:cubicBezTo>
                <a:cubicBezTo>
                  <a:pt x="149" y="7573"/>
                  <a:pt x="143" y="7489"/>
                  <a:pt x="143" y="7404"/>
                </a:cubicBezTo>
                <a:lnTo>
                  <a:pt x="143" y="7388"/>
                </a:lnTo>
                <a:cubicBezTo>
                  <a:pt x="143" y="7351"/>
                  <a:pt x="112" y="7320"/>
                  <a:pt x="75" y="7320"/>
                </a:cubicBezTo>
                <a:cubicBezTo>
                  <a:pt x="72" y="7319"/>
                  <a:pt x="69" y="7319"/>
                  <a:pt x="66" y="7319"/>
                </a:cubicBezTo>
                <a:close/>
                <a:moveTo>
                  <a:pt x="3687" y="7681"/>
                </a:moveTo>
                <a:cubicBezTo>
                  <a:pt x="3663" y="7681"/>
                  <a:pt x="3638" y="7693"/>
                  <a:pt x="3622" y="7721"/>
                </a:cubicBezTo>
                <a:cubicBezTo>
                  <a:pt x="3580" y="7801"/>
                  <a:pt x="3532" y="7880"/>
                  <a:pt x="3480" y="7954"/>
                </a:cubicBezTo>
                <a:cubicBezTo>
                  <a:pt x="3458" y="7986"/>
                  <a:pt x="3464" y="8028"/>
                  <a:pt x="3495" y="8054"/>
                </a:cubicBezTo>
                <a:cubicBezTo>
                  <a:pt x="3506" y="8060"/>
                  <a:pt x="3522" y="8065"/>
                  <a:pt x="3538" y="8065"/>
                </a:cubicBezTo>
                <a:cubicBezTo>
                  <a:pt x="3559" y="8065"/>
                  <a:pt x="3580" y="8054"/>
                  <a:pt x="3596" y="8039"/>
                </a:cubicBezTo>
                <a:cubicBezTo>
                  <a:pt x="3654" y="7959"/>
                  <a:pt x="3707" y="7875"/>
                  <a:pt x="3749" y="7785"/>
                </a:cubicBezTo>
                <a:cubicBezTo>
                  <a:pt x="3781" y="7728"/>
                  <a:pt x="3735" y="7681"/>
                  <a:pt x="3687" y="7681"/>
                </a:cubicBezTo>
                <a:close/>
                <a:moveTo>
                  <a:pt x="181" y="7884"/>
                </a:moveTo>
                <a:cubicBezTo>
                  <a:pt x="139" y="7884"/>
                  <a:pt x="98" y="7921"/>
                  <a:pt x="112" y="7975"/>
                </a:cubicBezTo>
                <a:cubicBezTo>
                  <a:pt x="143" y="8065"/>
                  <a:pt x="191" y="8155"/>
                  <a:pt x="244" y="8240"/>
                </a:cubicBezTo>
                <a:cubicBezTo>
                  <a:pt x="255" y="8255"/>
                  <a:pt x="281" y="8271"/>
                  <a:pt x="302" y="8271"/>
                </a:cubicBezTo>
                <a:cubicBezTo>
                  <a:pt x="318" y="8271"/>
                  <a:pt x="329" y="8266"/>
                  <a:pt x="344" y="8261"/>
                </a:cubicBezTo>
                <a:cubicBezTo>
                  <a:pt x="376" y="8240"/>
                  <a:pt x="387" y="8197"/>
                  <a:pt x="366" y="8165"/>
                </a:cubicBezTo>
                <a:cubicBezTo>
                  <a:pt x="318" y="8086"/>
                  <a:pt x="276" y="8007"/>
                  <a:pt x="244" y="7922"/>
                </a:cubicBezTo>
                <a:cubicBezTo>
                  <a:pt x="229" y="7896"/>
                  <a:pt x="205" y="7884"/>
                  <a:pt x="181" y="7884"/>
                </a:cubicBezTo>
                <a:close/>
                <a:moveTo>
                  <a:pt x="3348" y="8135"/>
                </a:moveTo>
                <a:cubicBezTo>
                  <a:pt x="3332" y="8135"/>
                  <a:pt x="3315" y="8141"/>
                  <a:pt x="3300" y="8155"/>
                </a:cubicBezTo>
                <a:cubicBezTo>
                  <a:pt x="3236" y="8218"/>
                  <a:pt x="3168" y="8277"/>
                  <a:pt x="3094" y="8335"/>
                </a:cubicBezTo>
                <a:cubicBezTo>
                  <a:pt x="3030" y="8372"/>
                  <a:pt x="3062" y="8467"/>
                  <a:pt x="3136" y="8467"/>
                </a:cubicBezTo>
                <a:cubicBezTo>
                  <a:pt x="3146" y="8462"/>
                  <a:pt x="3162" y="8456"/>
                  <a:pt x="3178" y="8451"/>
                </a:cubicBezTo>
                <a:cubicBezTo>
                  <a:pt x="3258" y="8393"/>
                  <a:pt x="3332" y="8329"/>
                  <a:pt x="3400" y="8261"/>
                </a:cubicBezTo>
                <a:cubicBezTo>
                  <a:pt x="3454" y="8207"/>
                  <a:pt x="3405" y="8135"/>
                  <a:pt x="3348" y="8135"/>
                </a:cubicBezTo>
                <a:close/>
                <a:moveTo>
                  <a:pt x="479" y="8348"/>
                </a:moveTo>
                <a:cubicBezTo>
                  <a:pt x="461" y="8348"/>
                  <a:pt x="442" y="8356"/>
                  <a:pt x="429" y="8372"/>
                </a:cubicBezTo>
                <a:cubicBezTo>
                  <a:pt x="403" y="8398"/>
                  <a:pt x="403" y="8446"/>
                  <a:pt x="429" y="8472"/>
                </a:cubicBezTo>
                <a:cubicBezTo>
                  <a:pt x="503" y="8541"/>
                  <a:pt x="577" y="8604"/>
                  <a:pt x="662" y="8657"/>
                </a:cubicBezTo>
                <a:cubicBezTo>
                  <a:pt x="677" y="8668"/>
                  <a:pt x="688" y="8673"/>
                  <a:pt x="704" y="8673"/>
                </a:cubicBezTo>
                <a:cubicBezTo>
                  <a:pt x="725" y="8668"/>
                  <a:pt x="746" y="8657"/>
                  <a:pt x="762" y="8636"/>
                </a:cubicBezTo>
                <a:cubicBezTo>
                  <a:pt x="783" y="8604"/>
                  <a:pt x="773" y="8562"/>
                  <a:pt x="741" y="8541"/>
                </a:cubicBezTo>
                <a:cubicBezTo>
                  <a:pt x="662" y="8488"/>
                  <a:pt x="593" y="8435"/>
                  <a:pt x="529" y="8372"/>
                </a:cubicBezTo>
                <a:cubicBezTo>
                  <a:pt x="516" y="8356"/>
                  <a:pt x="498" y="8348"/>
                  <a:pt x="479" y="8348"/>
                </a:cubicBezTo>
                <a:close/>
                <a:moveTo>
                  <a:pt x="2892" y="8470"/>
                </a:moveTo>
                <a:cubicBezTo>
                  <a:pt x="2881" y="8470"/>
                  <a:pt x="2870" y="8473"/>
                  <a:pt x="2861" y="8477"/>
                </a:cubicBezTo>
                <a:cubicBezTo>
                  <a:pt x="2776" y="8520"/>
                  <a:pt x="2692" y="8557"/>
                  <a:pt x="2607" y="8588"/>
                </a:cubicBezTo>
                <a:cubicBezTo>
                  <a:pt x="2533" y="8615"/>
                  <a:pt x="2549" y="8726"/>
                  <a:pt x="2628" y="8726"/>
                </a:cubicBezTo>
                <a:cubicBezTo>
                  <a:pt x="2639" y="8726"/>
                  <a:pt x="2650" y="8726"/>
                  <a:pt x="2655" y="8721"/>
                </a:cubicBezTo>
                <a:cubicBezTo>
                  <a:pt x="2745" y="8689"/>
                  <a:pt x="2835" y="8652"/>
                  <a:pt x="2924" y="8604"/>
                </a:cubicBezTo>
                <a:cubicBezTo>
                  <a:pt x="2956" y="8588"/>
                  <a:pt x="2972" y="8546"/>
                  <a:pt x="2956" y="8509"/>
                </a:cubicBezTo>
                <a:cubicBezTo>
                  <a:pt x="2941" y="8483"/>
                  <a:pt x="2916" y="8470"/>
                  <a:pt x="2892" y="8470"/>
                </a:cubicBezTo>
                <a:close/>
                <a:moveTo>
                  <a:pt x="2357" y="8666"/>
                </a:moveTo>
                <a:cubicBezTo>
                  <a:pt x="2353" y="8666"/>
                  <a:pt x="2348" y="8667"/>
                  <a:pt x="2343" y="8668"/>
                </a:cubicBezTo>
                <a:cubicBezTo>
                  <a:pt x="2248" y="8689"/>
                  <a:pt x="2158" y="8710"/>
                  <a:pt x="2068" y="8726"/>
                </a:cubicBezTo>
                <a:cubicBezTo>
                  <a:pt x="1983" y="8742"/>
                  <a:pt x="1994" y="8863"/>
                  <a:pt x="2079" y="8869"/>
                </a:cubicBezTo>
                <a:lnTo>
                  <a:pt x="2089" y="8869"/>
                </a:lnTo>
                <a:cubicBezTo>
                  <a:pt x="2184" y="8853"/>
                  <a:pt x="2279" y="8832"/>
                  <a:pt x="2375" y="8805"/>
                </a:cubicBezTo>
                <a:cubicBezTo>
                  <a:pt x="2454" y="8780"/>
                  <a:pt x="2431" y="8666"/>
                  <a:pt x="2357" y="8666"/>
                </a:cubicBezTo>
                <a:close/>
                <a:moveTo>
                  <a:pt x="960" y="8660"/>
                </a:moveTo>
                <a:cubicBezTo>
                  <a:pt x="893" y="8660"/>
                  <a:pt x="863" y="8761"/>
                  <a:pt x="931" y="8795"/>
                </a:cubicBezTo>
                <a:cubicBezTo>
                  <a:pt x="1021" y="8832"/>
                  <a:pt x="1116" y="8858"/>
                  <a:pt x="1217" y="8874"/>
                </a:cubicBezTo>
                <a:lnTo>
                  <a:pt x="1227" y="8874"/>
                </a:lnTo>
                <a:lnTo>
                  <a:pt x="1233" y="8879"/>
                </a:lnTo>
                <a:cubicBezTo>
                  <a:pt x="1234" y="8879"/>
                  <a:pt x="1236" y="8879"/>
                  <a:pt x="1238" y="8879"/>
                </a:cubicBezTo>
                <a:cubicBezTo>
                  <a:pt x="1323" y="8879"/>
                  <a:pt x="1337" y="8747"/>
                  <a:pt x="1243" y="8736"/>
                </a:cubicBezTo>
                <a:cubicBezTo>
                  <a:pt x="1153" y="8721"/>
                  <a:pt x="1069" y="8694"/>
                  <a:pt x="979" y="8662"/>
                </a:cubicBezTo>
                <a:cubicBezTo>
                  <a:pt x="972" y="8661"/>
                  <a:pt x="966" y="8660"/>
                  <a:pt x="960" y="8660"/>
                </a:cubicBezTo>
                <a:close/>
                <a:moveTo>
                  <a:pt x="1801" y="8762"/>
                </a:moveTo>
                <a:cubicBezTo>
                  <a:pt x="1798" y="8762"/>
                  <a:pt x="1796" y="8763"/>
                  <a:pt x="1793" y="8763"/>
                </a:cubicBezTo>
                <a:cubicBezTo>
                  <a:pt x="1730" y="8768"/>
                  <a:pt x="1671" y="8768"/>
                  <a:pt x="1613" y="8768"/>
                </a:cubicBezTo>
                <a:lnTo>
                  <a:pt x="1518" y="8768"/>
                </a:lnTo>
                <a:cubicBezTo>
                  <a:pt x="1481" y="8768"/>
                  <a:pt x="1449" y="8800"/>
                  <a:pt x="1444" y="8837"/>
                </a:cubicBezTo>
                <a:cubicBezTo>
                  <a:pt x="1439" y="8874"/>
                  <a:pt x="1471" y="8906"/>
                  <a:pt x="1508" y="8911"/>
                </a:cubicBezTo>
                <a:lnTo>
                  <a:pt x="1613" y="8911"/>
                </a:lnTo>
                <a:cubicBezTo>
                  <a:pt x="1677" y="8911"/>
                  <a:pt x="1735" y="8906"/>
                  <a:pt x="1804" y="8906"/>
                </a:cubicBezTo>
                <a:cubicBezTo>
                  <a:pt x="1841" y="8900"/>
                  <a:pt x="1872" y="8869"/>
                  <a:pt x="1867" y="8826"/>
                </a:cubicBezTo>
                <a:cubicBezTo>
                  <a:pt x="1867" y="8792"/>
                  <a:pt x="1835" y="8762"/>
                  <a:pt x="1801" y="87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0"/>
          <p:cNvSpPr/>
          <p:nvPr/>
        </p:nvSpPr>
        <p:spPr>
          <a:xfrm flipH="1">
            <a:off x="8098450" y="3028163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0"/>
          <p:cNvSpPr/>
          <p:nvPr/>
        </p:nvSpPr>
        <p:spPr>
          <a:xfrm rot="5400000">
            <a:off x="7695863" y="2077413"/>
            <a:ext cx="342025" cy="325199"/>
          </a:xfrm>
          <a:custGeom>
            <a:avLst/>
            <a:gdLst/>
            <a:ahLst/>
            <a:cxnLst/>
            <a:rect l="l" t="t" r="r" b="b"/>
            <a:pathLst>
              <a:path w="3432" h="3263" extrusionOk="0">
                <a:moveTo>
                  <a:pt x="979" y="138"/>
                </a:moveTo>
                <a:cubicBezTo>
                  <a:pt x="1053" y="143"/>
                  <a:pt x="1386" y="408"/>
                  <a:pt x="1608" y="582"/>
                </a:cubicBezTo>
                <a:cubicBezTo>
                  <a:pt x="2022" y="910"/>
                  <a:pt x="2209" y="1045"/>
                  <a:pt x="2306" y="1045"/>
                </a:cubicBezTo>
                <a:cubicBezTo>
                  <a:pt x="2333" y="1045"/>
                  <a:pt x="2353" y="1035"/>
                  <a:pt x="2369" y="1016"/>
                </a:cubicBezTo>
                <a:cubicBezTo>
                  <a:pt x="2401" y="968"/>
                  <a:pt x="2422" y="910"/>
                  <a:pt x="2427" y="857"/>
                </a:cubicBezTo>
                <a:cubicBezTo>
                  <a:pt x="2443" y="736"/>
                  <a:pt x="2459" y="614"/>
                  <a:pt x="2729" y="551"/>
                </a:cubicBezTo>
                <a:cubicBezTo>
                  <a:pt x="2780" y="540"/>
                  <a:pt x="2830" y="535"/>
                  <a:pt x="2877" y="535"/>
                </a:cubicBezTo>
                <a:cubicBezTo>
                  <a:pt x="3017" y="535"/>
                  <a:pt x="3132" y="582"/>
                  <a:pt x="3199" y="677"/>
                </a:cubicBezTo>
                <a:cubicBezTo>
                  <a:pt x="3284" y="804"/>
                  <a:pt x="3284" y="1005"/>
                  <a:pt x="3189" y="1243"/>
                </a:cubicBezTo>
                <a:cubicBezTo>
                  <a:pt x="3109" y="1449"/>
                  <a:pt x="2967" y="1555"/>
                  <a:pt x="2766" y="1555"/>
                </a:cubicBezTo>
                <a:cubicBezTo>
                  <a:pt x="2538" y="1555"/>
                  <a:pt x="2290" y="1428"/>
                  <a:pt x="2163" y="1349"/>
                </a:cubicBezTo>
                <a:cubicBezTo>
                  <a:pt x="2031" y="1275"/>
                  <a:pt x="1809" y="1111"/>
                  <a:pt x="1613" y="974"/>
                </a:cubicBezTo>
                <a:cubicBezTo>
                  <a:pt x="1238" y="709"/>
                  <a:pt x="1185" y="667"/>
                  <a:pt x="1137" y="667"/>
                </a:cubicBezTo>
                <a:cubicBezTo>
                  <a:pt x="1116" y="672"/>
                  <a:pt x="1095" y="677"/>
                  <a:pt x="1084" y="693"/>
                </a:cubicBezTo>
                <a:cubicBezTo>
                  <a:pt x="1047" y="736"/>
                  <a:pt x="730" y="1312"/>
                  <a:pt x="688" y="1423"/>
                </a:cubicBezTo>
                <a:cubicBezTo>
                  <a:pt x="677" y="1460"/>
                  <a:pt x="683" y="1502"/>
                  <a:pt x="709" y="1534"/>
                </a:cubicBezTo>
                <a:cubicBezTo>
                  <a:pt x="857" y="1751"/>
                  <a:pt x="1825" y="2390"/>
                  <a:pt x="2004" y="2390"/>
                </a:cubicBezTo>
                <a:cubicBezTo>
                  <a:pt x="2015" y="2390"/>
                  <a:pt x="2025" y="2390"/>
                  <a:pt x="2036" y="2385"/>
                </a:cubicBezTo>
                <a:cubicBezTo>
                  <a:pt x="2099" y="2353"/>
                  <a:pt x="2152" y="2301"/>
                  <a:pt x="2184" y="2237"/>
                </a:cubicBezTo>
                <a:cubicBezTo>
                  <a:pt x="2248" y="2144"/>
                  <a:pt x="2307" y="2050"/>
                  <a:pt x="2434" y="2050"/>
                </a:cubicBezTo>
                <a:cubicBezTo>
                  <a:pt x="2444" y="2050"/>
                  <a:pt x="2454" y="2051"/>
                  <a:pt x="2464" y="2052"/>
                </a:cubicBezTo>
                <a:cubicBezTo>
                  <a:pt x="2618" y="2073"/>
                  <a:pt x="2866" y="2205"/>
                  <a:pt x="2945" y="2412"/>
                </a:cubicBezTo>
                <a:cubicBezTo>
                  <a:pt x="3004" y="2565"/>
                  <a:pt x="2956" y="2723"/>
                  <a:pt x="2803" y="2893"/>
                </a:cubicBezTo>
                <a:cubicBezTo>
                  <a:pt x="2660" y="3051"/>
                  <a:pt x="2538" y="3125"/>
                  <a:pt x="2417" y="3125"/>
                </a:cubicBezTo>
                <a:cubicBezTo>
                  <a:pt x="2263" y="3125"/>
                  <a:pt x="2105" y="3009"/>
                  <a:pt x="1899" y="2866"/>
                </a:cubicBezTo>
                <a:cubicBezTo>
                  <a:pt x="1788" y="2787"/>
                  <a:pt x="1666" y="2702"/>
                  <a:pt x="1523" y="2612"/>
                </a:cubicBezTo>
                <a:cubicBezTo>
                  <a:pt x="883" y="2232"/>
                  <a:pt x="275" y="1793"/>
                  <a:pt x="212" y="1677"/>
                </a:cubicBezTo>
                <a:cubicBezTo>
                  <a:pt x="513" y="963"/>
                  <a:pt x="889" y="191"/>
                  <a:pt x="979" y="138"/>
                </a:cubicBezTo>
                <a:close/>
                <a:moveTo>
                  <a:pt x="973" y="1"/>
                </a:moveTo>
                <a:cubicBezTo>
                  <a:pt x="799" y="17"/>
                  <a:pt x="392" y="899"/>
                  <a:pt x="80" y="1640"/>
                </a:cubicBezTo>
                <a:cubicBezTo>
                  <a:pt x="1" y="1841"/>
                  <a:pt x="1016" y="2470"/>
                  <a:pt x="1449" y="2734"/>
                </a:cubicBezTo>
                <a:cubicBezTo>
                  <a:pt x="1592" y="2813"/>
                  <a:pt x="1708" y="2898"/>
                  <a:pt x="1819" y="2977"/>
                </a:cubicBezTo>
                <a:cubicBezTo>
                  <a:pt x="2041" y="3136"/>
                  <a:pt x="2221" y="3263"/>
                  <a:pt x="2417" y="3263"/>
                </a:cubicBezTo>
                <a:cubicBezTo>
                  <a:pt x="2575" y="3263"/>
                  <a:pt x="2729" y="3173"/>
                  <a:pt x="2903" y="2988"/>
                </a:cubicBezTo>
                <a:cubicBezTo>
                  <a:pt x="3141" y="2723"/>
                  <a:pt x="3130" y="2501"/>
                  <a:pt x="3078" y="2359"/>
                </a:cubicBezTo>
                <a:cubicBezTo>
                  <a:pt x="2972" y="2094"/>
                  <a:pt x="2660" y="1936"/>
                  <a:pt x="2480" y="1920"/>
                </a:cubicBezTo>
                <a:cubicBezTo>
                  <a:pt x="2463" y="1918"/>
                  <a:pt x="2446" y="1917"/>
                  <a:pt x="2430" y="1917"/>
                </a:cubicBezTo>
                <a:cubicBezTo>
                  <a:pt x="2237" y="1917"/>
                  <a:pt x="2141" y="2056"/>
                  <a:pt x="2073" y="2163"/>
                </a:cubicBezTo>
                <a:cubicBezTo>
                  <a:pt x="2052" y="2195"/>
                  <a:pt x="2025" y="2227"/>
                  <a:pt x="2004" y="2253"/>
                </a:cubicBezTo>
                <a:cubicBezTo>
                  <a:pt x="1856" y="2248"/>
                  <a:pt x="910" y="1613"/>
                  <a:pt x="820" y="1460"/>
                </a:cubicBezTo>
                <a:cubicBezTo>
                  <a:pt x="873" y="1338"/>
                  <a:pt x="1084" y="963"/>
                  <a:pt x="1164" y="831"/>
                </a:cubicBezTo>
                <a:cubicBezTo>
                  <a:pt x="1238" y="878"/>
                  <a:pt x="1402" y="989"/>
                  <a:pt x="1534" y="1085"/>
                </a:cubicBezTo>
                <a:cubicBezTo>
                  <a:pt x="1729" y="1227"/>
                  <a:pt x="1951" y="1391"/>
                  <a:pt x="2094" y="1470"/>
                </a:cubicBezTo>
                <a:cubicBezTo>
                  <a:pt x="2232" y="1555"/>
                  <a:pt x="2507" y="1693"/>
                  <a:pt x="2766" y="1693"/>
                </a:cubicBezTo>
                <a:cubicBezTo>
                  <a:pt x="3025" y="1693"/>
                  <a:pt x="3215" y="1555"/>
                  <a:pt x="3321" y="1296"/>
                </a:cubicBezTo>
                <a:cubicBezTo>
                  <a:pt x="3427" y="1016"/>
                  <a:pt x="3432" y="778"/>
                  <a:pt x="3310" y="603"/>
                </a:cubicBezTo>
                <a:cubicBezTo>
                  <a:pt x="3221" y="474"/>
                  <a:pt x="3067" y="403"/>
                  <a:pt x="2881" y="403"/>
                </a:cubicBezTo>
                <a:cubicBezTo>
                  <a:pt x="2824" y="403"/>
                  <a:pt x="2764" y="410"/>
                  <a:pt x="2702" y="424"/>
                </a:cubicBezTo>
                <a:cubicBezTo>
                  <a:pt x="2337" y="503"/>
                  <a:pt x="2311" y="709"/>
                  <a:pt x="2290" y="841"/>
                </a:cubicBezTo>
                <a:cubicBezTo>
                  <a:pt x="2290" y="862"/>
                  <a:pt x="2285" y="884"/>
                  <a:pt x="2279" y="905"/>
                </a:cubicBezTo>
                <a:cubicBezTo>
                  <a:pt x="2179" y="862"/>
                  <a:pt x="1899" y="640"/>
                  <a:pt x="1692" y="477"/>
                </a:cubicBezTo>
                <a:cubicBezTo>
                  <a:pt x="1275" y="149"/>
                  <a:pt x="1084" y="1"/>
                  <a:pt x="9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213;p30">
            <a:extLst>
              <a:ext uri="{FF2B5EF4-FFF2-40B4-BE49-F238E27FC236}">
                <a16:creationId xmlns:a16="http://schemas.microsoft.com/office/drawing/2014/main" xmlns="" id="{7451DCD9-F236-425E-8E17-F193BEC375D8}"/>
              </a:ext>
            </a:extLst>
          </p:cNvPr>
          <p:cNvSpPr txBox="1">
            <a:spLocks/>
          </p:cNvSpPr>
          <p:nvPr/>
        </p:nvSpPr>
        <p:spPr>
          <a:xfrm>
            <a:off x="1114525" y="2345364"/>
            <a:ext cx="6748096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Titan One"/>
                <a:cs typeface="Arial" panose="020B0604020202020204" pitchFamily="34" charset="0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BÀI 23: QUY TẮC ĐẾM</a:t>
            </a:r>
            <a:endParaRPr lang="vi-VN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29"/>
          <p:cNvSpPr txBox="1">
            <a:spLocks noGrp="1"/>
          </p:cNvSpPr>
          <p:nvPr>
            <p:ph type="title"/>
          </p:nvPr>
        </p:nvSpPr>
        <p:spPr>
          <a:xfrm>
            <a:off x="2167575" y="1589689"/>
            <a:ext cx="5609932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002060"/>
                </a:solidFill>
              </a:rPr>
              <a:t>Quy tắc cộng và sơ đồ hình cây</a:t>
            </a:r>
            <a:endParaRPr sz="2600" b="1" dirty="0">
              <a:solidFill>
                <a:srgbClr val="002060"/>
              </a:solidFill>
            </a:endParaRPr>
          </a:p>
        </p:txBody>
      </p:sp>
      <p:sp>
        <p:nvSpPr>
          <p:cNvPr id="1119" name="Google Shape;1119;p29"/>
          <p:cNvSpPr txBox="1">
            <a:spLocks noGrp="1"/>
          </p:cNvSpPr>
          <p:nvPr>
            <p:ph type="title" idx="2"/>
          </p:nvPr>
        </p:nvSpPr>
        <p:spPr>
          <a:xfrm>
            <a:off x="1425313" y="1322461"/>
            <a:ext cx="822960" cy="8229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5">
                    <a:lumMod val="10000"/>
                  </a:schemeClr>
                </a:solidFill>
              </a:rPr>
              <a:t>01</a:t>
            </a:r>
            <a:endParaRPr sz="4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122" name="Google Shape;1122;p29"/>
          <p:cNvSpPr txBox="1">
            <a:spLocks noGrp="1"/>
          </p:cNvSpPr>
          <p:nvPr>
            <p:ph type="title" idx="4"/>
          </p:nvPr>
        </p:nvSpPr>
        <p:spPr>
          <a:xfrm>
            <a:off x="1425313" y="2504137"/>
            <a:ext cx="822960" cy="8229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02</a:t>
            </a:r>
            <a:endParaRPr sz="4000" b="1" dirty="0"/>
          </a:p>
        </p:txBody>
      </p:sp>
      <p:sp>
        <p:nvSpPr>
          <p:cNvPr id="1125" name="Google Shape;1125;p29"/>
          <p:cNvSpPr txBox="1">
            <a:spLocks noGrp="1"/>
          </p:cNvSpPr>
          <p:nvPr>
            <p:ph type="title" idx="7"/>
          </p:nvPr>
        </p:nvSpPr>
        <p:spPr>
          <a:xfrm>
            <a:off x="1425313" y="3553206"/>
            <a:ext cx="822960" cy="822960"/>
          </a:xfrm>
          <a:prstGeom prst="rect">
            <a:avLst/>
          </a:prstGeom>
          <a:solidFill>
            <a:srgbClr val="A1C7D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03</a:t>
            </a:r>
            <a:endParaRPr sz="4000" b="1" dirty="0"/>
          </a:p>
        </p:txBody>
      </p:sp>
      <p:sp>
        <p:nvSpPr>
          <p:cNvPr id="1130" name="Google Shape;1130;p29"/>
          <p:cNvSpPr txBox="1">
            <a:spLocks noGrp="1"/>
          </p:cNvSpPr>
          <p:nvPr>
            <p:ph type="title" idx="15"/>
          </p:nvPr>
        </p:nvSpPr>
        <p:spPr>
          <a:xfrm>
            <a:off x="1151729" y="412407"/>
            <a:ext cx="7277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</a:rPr>
              <a:t>NỘI DUNG BÀI HỌC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1131" name="Google Shape;1131;p29"/>
          <p:cNvSpPr/>
          <p:nvPr/>
        </p:nvSpPr>
        <p:spPr>
          <a:xfrm rot="-2700000" flipH="1">
            <a:off x="2074977" y="521546"/>
            <a:ext cx="185197" cy="185198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9"/>
          <p:cNvSpPr/>
          <p:nvPr/>
        </p:nvSpPr>
        <p:spPr>
          <a:xfrm>
            <a:off x="7863588" y="539488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9"/>
          <p:cNvGrpSpPr/>
          <p:nvPr/>
        </p:nvGrpSpPr>
        <p:grpSpPr>
          <a:xfrm>
            <a:off x="8053396" y="825866"/>
            <a:ext cx="223202" cy="253961"/>
            <a:chOff x="1151521" y="1179691"/>
            <a:chExt cx="223202" cy="253961"/>
          </a:xfrm>
        </p:grpSpPr>
        <p:sp>
          <p:nvSpPr>
            <p:cNvPr id="1159" name="Google Shape;1159;p29"/>
            <p:cNvSpPr/>
            <p:nvPr/>
          </p:nvSpPr>
          <p:spPr>
            <a:xfrm>
              <a:off x="1151521" y="1179691"/>
              <a:ext cx="223202" cy="253961"/>
            </a:xfrm>
            <a:custGeom>
              <a:avLst/>
              <a:gdLst/>
              <a:ahLst/>
              <a:cxnLst/>
              <a:rect l="l" t="t" r="r" b="b"/>
              <a:pathLst>
                <a:path w="2264" h="2576" extrusionOk="0">
                  <a:moveTo>
                    <a:pt x="936" y="1"/>
                  </a:moveTo>
                  <a:lnTo>
                    <a:pt x="714" y="926"/>
                  </a:lnTo>
                  <a:lnTo>
                    <a:pt x="1" y="1301"/>
                  </a:lnTo>
                  <a:lnTo>
                    <a:pt x="788" y="1629"/>
                  </a:lnTo>
                  <a:lnTo>
                    <a:pt x="788" y="2576"/>
                  </a:lnTo>
                  <a:lnTo>
                    <a:pt x="1460" y="1962"/>
                  </a:lnTo>
                  <a:lnTo>
                    <a:pt x="2210" y="2179"/>
                  </a:lnTo>
                  <a:lnTo>
                    <a:pt x="1930" y="1370"/>
                  </a:lnTo>
                  <a:lnTo>
                    <a:pt x="2263" y="693"/>
                  </a:lnTo>
                  <a:lnTo>
                    <a:pt x="1444" y="7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51817" y="1179691"/>
              <a:ext cx="222611" cy="253961"/>
            </a:xfrm>
            <a:custGeom>
              <a:avLst/>
              <a:gdLst/>
              <a:ahLst/>
              <a:cxnLst/>
              <a:rect l="l" t="t" r="r" b="b"/>
              <a:pathLst>
                <a:path w="2258" h="2576" extrusionOk="0">
                  <a:moveTo>
                    <a:pt x="931" y="1"/>
                  </a:moveTo>
                  <a:lnTo>
                    <a:pt x="714" y="926"/>
                  </a:lnTo>
                  <a:lnTo>
                    <a:pt x="0" y="1301"/>
                  </a:lnTo>
                  <a:lnTo>
                    <a:pt x="783" y="1629"/>
                  </a:lnTo>
                  <a:lnTo>
                    <a:pt x="783" y="2576"/>
                  </a:lnTo>
                  <a:lnTo>
                    <a:pt x="1459" y="1962"/>
                  </a:lnTo>
                  <a:lnTo>
                    <a:pt x="2205" y="2179"/>
                  </a:lnTo>
                  <a:lnTo>
                    <a:pt x="1925" y="1370"/>
                  </a:lnTo>
                  <a:lnTo>
                    <a:pt x="2258" y="693"/>
                  </a:lnTo>
                  <a:lnTo>
                    <a:pt x="2258" y="693"/>
                  </a:lnTo>
                  <a:lnTo>
                    <a:pt x="1438" y="74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29"/>
          <p:cNvSpPr/>
          <p:nvPr/>
        </p:nvSpPr>
        <p:spPr>
          <a:xfrm>
            <a:off x="7911065" y="4447748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9"/>
          <p:cNvSpPr/>
          <p:nvPr/>
        </p:nvSpPr>
        <p:spPr>
          <a:xfrm flipH="1">
            <a:off x="1151513" y="4266050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9"/>
          <p:cNvSpPr/>
          <p:nvPr/>
        </p:nvSpPr>
        <p:spPr>
          <a:xfrm flipH="1">
            <a:off x="1358413" y="4459088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9"/>
          <p:cNvSpPr/>
          <p:nvPr/>
        </p:nvSpPr>
        <p:spPr>
          <a:xfrm>
            <a:off x="1151838" y="1438888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29"/>
          <p:cNvGrpSpPr/>
          <p:nvPr/>
        </p:nvGrpSpPr>
        <p:grpSpPr>
          <a:xfrm>
            <a:off x="928276" y="566392"/>
            <a:ext cx="594914" cy="397353"/>
            <a:chOff x="1127507" y="539507"/>
            <a:chExt cx="594914" cy="397353"/>
          </a:xfrm>
        </p:grpSpPr>
        <p:sp>
          <p:nvSpPr>
            <p:cNvPr id="1186" name="Google Shape;1186;p29"/>
            <p:cNvSpPr/>
            <p:nvPr/>
          </p:nvSpPr>
          <p:spPr>
            <a:xfrm>
              <a:off x="1127591" y="539557"/>
              <a:ext cx="594745" cy="397251"/>
            </a:xfrm>
            <a:custGeom>
              <a:avLst/>
              <a:gdLst/>
              <a:ahLst/>
              <a:cxnLst/>
              <a:rect l="l" t="t" r="r" b="b"/>
              <a:pathLst>
                <a:path w="17596" h="11753" extrusionOk="0">
                  <a:moveTo>
                    <a:pt x="9826" y="1"/>
                  </a:moveTo>
                  <a:cubicBezTo>
                    <a:pt x="4967" y="1"/>
                    <a:pt x="0" y="7197"/>
                    <a:pt x="1946" y="10359"/>
                  </a:cubicBezTo>
                  <a:cubicBezTo>
                    <a:pt x="2580" y="11390"/>
                    <a:pt x="3490" y="11753"/>
                    <a:pt x="4457" y="11753"/>
                  </a:cubicBezTo>
                  <a:cubicBezTo>
                    <a:pt x="6759" y="11753"/>
                    <a:pt x="9385" y="9698"/>
                    <a:pt x="9385" y="9698"/>
                  </a:cubicBezTo>
                  <a:cubicBezTo>
                    <a:pt x="9385" y="9698"/>
                    <a:pt x="10471" y="9812"/>
                    <a:pt x="11131" y="9812"/>
                  </a:cubicBezTo>
                  <a:cubicBezTo>
                    <a:pt x="11359" y="9812"/>
                    <a:pt x="11537" y="9798"/>
                    <a:pt x="11600" y="9762"/>
                  </a:cubicBezTo>
                  <a:cubicBezTo>
                    <a:pt x="11918" y="9577"/>
                    <a:pt x="10977" y="7694"/>
                    <a:pt x="10977" y="7694"/>
                  </a:cubicBezTo>
                  <a:cubicBezTo>
                    <a:pt x="10977" y="7694"/>
                    <a:pt x="17596" y="2296"/>
                    <a:pt x="11278" y="229"/>
                  </a:cubicBezTo>
                  <a:cubicBezTo>
                    <a:pt x="10800" y="73"/>
                    <a:pt x="10313" y="1"/>
                    <a:pt x="9826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29"/>
            <p:cNvGrpSpPr/>
            <p:nvPr/>
          </p:nvGrpSpPr>
          <p:grpSpPr>
            <a:xfrm>
              <a:off x="1127507" y="539507"/>
              <a:ext cx="594914" cy="397353"/>
              <a:chOff x="560049" y="539507"/>
              <a:chExt cx="594914" cy="397353"/>
            </a:xfrm>
          </p:grpSpPr>
          <p:sp>
            <p:nvSpPr>
              <p:cNvPr id="1188" name="Google Shape;1188;p29"/>
              <p:cNvSpPr/>
              <p:nvPr/>
            </p:nvSpPr>
            <p:spPr>
              <a:xfrm>
                <a:off x="560049" y="539507"/>
                <a:ext cx="594914" cy="397353"/>
              </a:xfrm>
              <a:custGeom>
                <a:avLst/>
                <a:gdLst/>
                <a:ahLst/>
                <a:cxnLst/>
                <a:rect l="l" t="t" r="r" b="b"/>
                <a:pathLst>
                  <a:path w="17601" h="11756" extrusionOk="0">
                    <a:moveTo>
                      <a:pt x="9826" y="1"/>
                    </a:moveTo>
                    <a:cubicBezTo>
                      <a:pt x="4967" y="1"/>
                      <a:pt x="1" y="7198"/>
                      <a:pt x="1951" y="10364"/>
                    </a:cubicBezTo>
                    <a:cubicBezTo>
                      <a:pt x="2585" y="11394"/>
                      <a:pt x="3495" y="11756"/>
                      <a:pt x="4462" y="11756"/>
                    </a:cubicBezTo>
                    <a:cubicBezTo>
                      <a:pt x="6764" y="11756"/>
                      <a:pt x="9390" y="9703"/>
                      <a:pt x="9390" y="9703"/>
                    </a:cubicBezTo>
                    <a:cubicBezTo>
                      <a:pt x="9390" y="9703"/>
                      <a:pt x="10461" y="9813"/>
                      <a:pt x="11122" y="9813"/>
                    </a:cubicBezTo>
                    <a:cubicBezTo>
                      <a:pt x="11357" y="9813"/>
                      <a:pt x="11540" y="9799"/>
                      <a:pt x="11605" y="9762"/>
                    </a:cubicBezTo>
                    <a:cubicBezTo>
                      <a:pt x="11923" y="9577"/>
                      <a:pt x="10981" y="7694"/>
                      <a:pt x="10981" y="7694"/>
                    </a:cubicBezTo>
                    <a:cubicBezTo>
                      <a:pt x="10981" y="7694"/>
                      <a:pt x="17601" y="2296"/>
                      <a:pt x="11278" y="229"/>
                    </a:cubicBezTo>
                    <a:cubicBezTo>
                      <a:pt x="10799" y="73"/>
                      <a:pt x="10313" y="1"/>
                      <a:pt x="9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61551" y="762485"/>
                <a:ext cx="154601" cy="116103"/>
              </a:xfrm>
              <a:custGeom>
                <a:avLst/>
                <a:gdLst/>
                <a:ahLst/>
                <a:cxnLst/>
                <a:rect l="l" t="t" r="r" b="b"/>
                <a:pathLst>
                  <a:path w="4574" h="3435" extrusionOk="0">
                    <a:moveTo>
                      <a:pt x="1021" y="0"/>
                    </a:moveTo>
                    <a:cubicBezTo>
                      <a:pt x="619" y="0"/>
                      <a:pt x="154" y="1161"/>
                      <a:pt x="154" y="1161"/>
                    </a:cubicBezTo>
                    <a:cubicBezTo>
                      <a:pt x="0" y="1594"/>
                      <a:pt x="3289" y="3434"/>
                      <a:pt x="3289" y="3434"/>
                    </a:cubicBezTo>
                    <a:cubicBezTo>
                      <a:pt x="3289" y="3434"/>
                      <a:pt x="4204" y="2773"/>
                      <a:pt x="4389" y="2456"/>
                    </a:cubicBezTo>
                    <a:cubicBezTo>
                      <a:pt x="4574" y="2139"/>
                      <a:pt x="1518" y="204"/>
                      <a:pt x="1105" y="19"/>
                    </a:cubicBezTo>
                    <a:cubicBezTo>
                      <a:pt x="1078" y="6"/>
                      <a:pt x="1049" y="0"/>
                      <a:pt x="10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725872" y="656556"/>
                <a:ext cx="148585" cy="133273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943" extrusionOk="0">
                    <a:moveTo>
                      <a:pt x="2345" y="0"/>
                    </a:moveTo>
                    <a:cubicBezTo>
                      <a:pt x="1351" y="0"/>
                      <a:pt x="2137" y="2037"/>
                      <a:pt x="2137" y="2037"/>
                    </a:cubicBezTo>
                    <a:cubicBezTo>
                      <a:pt x="2137" y="2037"/>
                      <a:pt x="2035" y="2031"/>
                      <a:pt x="1878" y="2031"/>
                    </a:cubicBezTo>
                    <a:cubicBezTo>
                      <a:pt x="1306" y="2031"/>
                      <a:pt x="0" y="2116"/>
                      <a:pt x="249" y="2904"/>
                    </a:cubicBezTo>
                    <a:cubicBezTo>
                      <a:pt x="566" y="3909"/>
                      <a:pt x="4109" y="3935"/>
                      <a:pt x="4109" y="3935"/>
                    </a:cubicBezTo>
                    <a:cubicBezTo>
                      <a:pt x="4117" y="3940"/>
                      <a:pt x="4124" y="3943"/>
                      <a:pt x="4131" y="3943"/>
                    </a:cubicBezTo>
                    <a:cubicBezTo>
                      <a:pt x="4396" y="3943"/>
                      <a:pt x="3797" y="291"/>
                      <a:pt x="2544" y="23"/>
                    </a:cubicBezTo>
                    <a:cubicBezTo>
                      <a:pt x="2471" y="7"/>
                      <a:pt x="2405" y="0"/>
                      <a:pt x="23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831666" y="586185"/>
                <a:ext cx="165519" cy="141892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198" extrusionOk="0">
                    <a:moveTo>
                      <a:pt x="2898" y="1"/>
                    </a:moveTo>
                    <a:cubicBezTo>
                      <a:pt x="2898" y="1"/>
                      <a:pt x="1793" y="450"/>
                      <a:pt x="1957" y="683"/>
                    </a:cubicBezTo>
                    <a:cubicBezTo>
                      <a:pt x="2126" y="915"/>
                      <a:pt x="3781" y="2501"/>
                      <a:pt x="3173" y="2977"/>
                    </a:cubicBezTo>
                    <a:cubicBezTo>
                      <a:pt x="3111" y="3025"/>
                      <a:pt x="3041" y="3047"/>
                      <a:pt x="2964" y="3047"/>
                    </a:cubicBezTo>
                    <a:cubicBezTo>
                      <a:pt x="2236" y="3047"/>
                      <a:pt x="953" y="1057"/>
                      <a:pt x="926" y="1057"/>
                    </a:cubicBezTo>
                    <a:cubicBezTo>
                      <a:pt x="926" y="1057"/>
                      <a:pt x="926" y="1058"/>
                      <a:pt x="926" y="1058"/>
                    </a:cubicBezTo>
                    <a:cubicBezTo>
                      <a:pt x="926" y="1106"/>
                      <a:pt x="1" y="1761"/>
                      <a:pt x="1" y="1761"/>
                    </a:cubicBezTo>
                    <a:cubicBezTo>
                      <a:pt x="1" y="1761"/>
                      <a:pt x="1338" y="4198"/>
                      <a:pt x="2965" y="4198"/>
                    </a:cubicBezTo>
                    <a:cubicBezTo>
                      <a:pt x="3259" y="4198"/>
                      <a:pt x="3563" y="4118"/>
                      <a:pt x="3871" y="3929"/>
                    </a:cubicBezTo>
                    <a:cubicBezTo>
                      <a:pt x="4896" y="3300"/>
                      <a:pt x="4008" y="789"/>
                      <a:pt x="28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714617" y="571955"/>
                <a:ext cx="120734" cy="109681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245" extrusionOk="0">
                    <a:moveTo>
                      <a:pt x="3476" y="1"/>
                    </a:moveTo>
                    <a:cubicBezTo>
                      <a:pt x="3469" y="1"/>
                      <a:pt x="3461" y="2"/>
                      <a:pt x="3453" y="4"/>
                    </a:cubicBezTo>
                    <a:cubicBezTo>
                      <a:pt x="3432" y="15"/>
                      <a:pt x="2977" y="152"/>
                      <a:pt x="2322" y="607"/>
                    </a:cubicBezTo>
                    <a:cubicBezTo>
                      <a:pt x="1719" y="1024"/>
                      <a:pt x="831" y="1812"/>
                      <a:pt x="22" y="3139"/>
                    </a:cubicBezTo>
                    <a:cubicBezTo>
                      <a:pt x="1" y="3171"/>
                      <a:pt x="11" y="3219"/>
                      <a:pt x="48" y="3234"/>
                    </a:cubicBezTo>
                    <a:cubicBezTo>
                      <a:pt x="59" y="3240"/>
                      <a:pt x="69" y="3245"/>
                      <a:pt x="80" y="3245"/>
                    </a:cubicBezTo>
                    <a:cubicBezTo>
                      <a:pt x="106" y="3245"/>
                      <a:pt x="128" y="3234"/>
                      <a:pt x="138" y="3213"/>
                    </a:cubicBezTo>
                    <a:cubicBezTo>
                      <a:pt x="1661" y="713"/>
                      <a:pt x="3474" y="142"/>
                      <a:pt x="3490" y="136"/>
                    </a:cubicBezTo>
                    <a:cubicBezTo>
                      <a:pt x="3572" y="112"/>
                      <a:pt x="3549" y="1"/>
                      <a:pt x="34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855495" y="563032"/>
                <a:ext cx="55500" cy="12033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56" extrusionOk="0">
                    <a:moveTo>
                      <a:pt x="952" y="1"/>
                    </a:moveTo>
                    <a:cubicBezTo>
                      <a:pt x="475" y="1"/>
                      <a:pt x="101" y="215"/>
                      <a:pt x="78" y="226"/>
                    </a:cubicBezTo>
                    <a:cubicBezTo>
                      <a:pt x="0" y="250"/>
                      <a:pt x="25" y="355"/>
                      <a:pt x="92" y="355"/>
                    </a:cubicBezTo>
                    <a:cubicBezTo>
                      <a:pt x="98" y="355"/>
                      <a:pt x="104" y="354"/>
                      <a:pt x="110" y="353"/>
                    </a:cubicBezTo>
                    <a:cubicBezTo>
                      <a:pt x="126" y="353"/>
                      <a:pt x="136" y="353"/>
                      <a:pt x="147" y="347"/>
                    </a:cubicBezTo>
                    <a:cubicBezTo>
                      <a:pt x="151" y="344"/>
                      <a:pt x="510" y="140"/>
                      <a:pt x="959" y="140"/>
                    </a:cubicBezTo>
                    <a:cubicBezTo>
                      <a:pt x="1134" y="140"/>
                      <a:pt x="1324" y="171"/>
                      <a:pt x="1511" y="258"/>
                    </a:cubicBezTo>
                    <a:cubicBezTo>
                      <a:pt x="1523" y="263"/>
                      <a:pt x="1534" y="266"/>
                      <a:pt x="1545" y="266"/>
                    </a:cubicBezTo>
                    <a:cubicBezTo>
                      <a:pt x="1609" y="266"/>
                      <a:pt x="1642" y="168"/>
                      <a:pt x="1569" y="136"/>
                    </a:cubicBezTo>
                    <a:cubicBezTo>
                      <a:pt x="1358" y="36"/>
                      <a:pt x="1146" y="1"/>
                      <a:pt x="9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5" name="Google Shape;1195;p29"/>
          <p:cNvSpPr/>
          <p:nvPr/>
        </p:nvSpPr>
        <p:spPr>
          <a:xfrm flipH="1">
            <a:off x="2726600" y="1282300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6" name="Google Shape;1196;p29"/>
          <p:cNvGrpSpPr/>
          <p:nvPr/>
        </p:nvGrpSpPr>
        <p:grpSpPr>
          <a:xfrm>
            <a:off x="8087403" y="4165890"/>
            <a:ext cx="342026" cy="339201"/>
            <a:chOff x="2614200" y="1106950"/>
            <a:chExt cx="142250" cy="141075"/>
          </a:xfrm>
        </p:grpSpPr>
        <p:sp>
          <p:nvSpPr>
            <p:cNvPr id="1197" name="Google Shape;1197;p29"/>
            <p:cNvSpPr/>
            <p:nvPr/>
          </p:nvSpPr>
          <p:spPr>
            <a:xfrm>
              <a:off x="2614200" y="1106950"/>
              <a:ext cx="142250" cy="141075"/>
            </a:xfrm>
            <a:custGeom>
              <a:avLst/>
              <a:gdLst/>
              <a:ahLst/>
              <a:cxnLst/>
              <a:rect l="l" t="t" r="r" b="b"/>
              <a:pathLst>
                <a:path w="5690" h="5643" extrusionOk="0">
                  <a:moveTo>
                    <a:pt x="2861" y="170"/>
                  </a:moveTo>
                  <a:cubicBezTo>
                    <a:pt x="2988" y="419"/>
                    <a:pt x="3099" y="667"/>
                    <a:pt x="3194" y="926"/>
                  </a:cubicBezTo>
                  <a:cubicBezTo>
                    <a:pt x="3205" y="956"/>
                    <a:pt x="3232" y="973"/>
                    <a:pt x="3258" y="973"/>
                  </a:cubicBezTo>
                  <a:cubicBezTo>
                    <a:pt x="3269" y="973"/>
                    <a:pt x="3280" y="970"/>
                    <a:pt x="3289" y="963"/>
                  </a:cubicBezTo>
                  <a:cubicBezTo>
                    <a:pt x="3570" y="810"/>
                    <a:pt x="3992" y="598"/>
                    <a:pt x="4103" y="577"/>
                  </a:cubicBezTo>
                  <a:lnTo>
                    <a:pt x="4103" y="577"/>
                  </a:lnTo>
                  <a:cubicBezTo>
                    <a:pt x="4119" y="672"/>
                    <a:pt x="4056" y="1011"/>
                    <a:pt x="3987" y="1291"/>
                  </a:cubicBezTo>
                  <a:cubicBezTo>
                    <a:pt x="3977" y="1312"/>
                    <a:pt x="3987" y="1339"/>
                    <a:pt x="4003" y="1354"/>
                  </a:cubicBezTo>
                  <a:cubicBezTo>
                    <a:pt x="4019" y="1376"/>
                    <a:pt x="4040" y="1381"/>
                    <a:pt x="4061" y="1381"/>
                  </a:cubicBezTo>
                  <a:cubicBezTo>
                    <a:pt x="4347" y="1333"/>
                    <a:pt x="4632" y="1307"/>
                    <a:pt x="4923" y="1296"/>
                  </a:cubicBezTo>
                  <a:lnTo>
                    <a:pt x="5018" y="1296"/>
                  </a:lnTo>
                  <a:cubicBezTo>
                    <a:pt x="4918" y="1550"/>
                    <a:pt x="4807" y="1788"/>
                    <a:pt x="4674" y="2026"/>
                  </a:cubicBezTo>
                  <a:cubicBezTo>
                    <a:pt x="4659" y="2063"/>
                    <a:pt x="4674" y="2110"/>
                    <a:pt x="4717" y="2126"/>
                  </a:cubicBezTo>
                  <a:cubicBezTo>
                    <a:pt x="5050" y="2216"/>
                    <a:pt x="5431" y="2343"/>
                    <a:pt x="5505" y="2401"/>
                  </a:cubicBezTo>
                  <a:cubicBezTo>
                    <a:pt x="5452" y="2496"/>
                    <a:pt x="5113" y="2777"/>
                    <a:pt x="4807" y="2999"/>
                  </a:cubicBezTo>
                  <a:cubicBezTo>
                    <a:pt x="4786" y="3009"/>
                    <a:pt x="4775" y="3036"/>
                    <a:pt x="4775" y="3057"/>
                  </a:cubicBezTo>
                  <a:cubicBezTo>
                    <a:pt x="4775" y="3078"/>
                    <a:pt x="4791" y="3099"/>
                    <a:pt x="4807" y="3115"/>
                  </a:cubicBezTo>
                  <a:cubicBezTo>
                    <a:pt x="5156" y="3348"/>
                    <a:pt x="5452" y="3617"/>
                    <a:pt x="5452" y="3691"/>
                  </a:cubicBezTo>
                  <a:cubicBezTo>
                    <a:pt x="5415" y="3765"/>
                    <a:pt x="4981" y="3892"/>
                    <a:pt x="4511" y="3966"/>
                  </a:cubicBezTo>
                  <a:cubicBezTo>
                    <a:pt x="4484" y="3971"/>
                    <a:pt x="4468" y="3987"/>
                    <a:pt x="4458" y="4008"/>
                  </a:cubicBezTo>
                  <a:cubicBezTo>
                    <a:pt x="4447" y="4024"/>
                    <a:pt x="4447" y="4051"/>
                    <a:pt x="4458" y="4072"/>
                  </a:cubicBezTo>
                  <a:cubicBezTo>
                    <a:pt x="4616" y="4357"/>
                    <a:pt x="4775" y="4706"/>
                    <a:pt x="4770" y="4796"/>
                  </a:cubicBezTo>
                  <a:cubicBezTo>
                    <a:pt x="4733" y="4807"/>
                    <a:pt x="4696" y="4807"/>
                    <a:pt x="4659" y="4807"/>
                  </a:cubicBezTo>
                  <a:cubicBezTo>
                    <a:pt x="4394" y="4807"/>
                    <a:pt x="3913" y="4701"/>
                    <a:pt x="3908" y="4701"/>
                  </a:cubicBezTo>
                  <a:cubicBezTo>
                    <a:pt x="3905" y="4701"/>
                    <a:pt x="3901" y="4700"/>
                    <a:pt x="3898" y="4700"/>
                  </a:cubicBezTo>
                  <a:cubicBezTo>
                    <a:pt x="3869" y="4700"/>
                    <a:pt x="3838" y="4720"/>
                    <a:pt x="3829" y="4749"/>
                  </a:cubicBezTo>
                  <a:cubicBezTo>
                    <a:pt x="3749" y="5002"/>
                    <a:pt x="3654" y="5246"/>
                    <a:pt x="3548" y="5489"/>
                  </a:cubicBezTo>
                  <a:cubicBezTo>
                    <a:pt x="3448" y="5415"/>
                    <a:pt x="3189" y="5092"/>
                    <a:pt x="2983" y="4807"/>
                  </a:cubicBezTo>
                  <a:cubicBezTo>
                    <a:pt x="2967" y="4791"/>
                    <a:pt x="2951" y="4780"/>
                    <a:pt x="2930" y="4780"/>
                  </a:cubicBezTo>
                  <a:lnTo>
                    <a:pt x="2925" y="4780"/>
                  </a:lnTo>
                  <a:cubicBezTo>
                    <a:pt x="2921" y="4779"/>
                    <a:pt x="2916" y="4778"/>
                    <a:pt x="2912" y="4778"/>
                  </a:cubicBezTo>
                  <a:cubicBezTo>
                    <a:pt x="2898" y="4778"/>
                    <a:pt x="2884" y="4784"/>
                    <a:pt x="2872" y="4796"/>
                  </a:cubicBezTo>
                  <a:cubicBezTo>
                    <a:pt x="2660" y="5013"/>
                    <a:pt x="2438" y="5219"/>
                    <a:pt x="2200" y="5415"/>
                  </a:cubicBezTo>
                  <a:cubicBezTo>
                    <a:pt x="2163" y="5293"/>
                    <a:pt x="2105" y="4992"/>
                    <a:pt x="2057" y="4722"/>
                  </a:cubicBezTo>
                  <a:cubicBezTo>
                    <a:pt x="2052" y="4701"/>
                    <a:pt x="2042" y="4685"/>
                    <a:pt x="2020" y="4675"/>
                  </a:cubicBezTo>
                  <a:cubicBezTo>
                    <a:pt x="2011" y="4668"/>
                    <a:pt x="1999" y="4664"/>
                    <a:pt x="1986" y="4664"/>
                  </a:cubicBezTo>
                  <a:cubicBezTo>
                    <a:pt x="1978" y="4664"/>
                    <a:pt x="1970" y="4665"/>
                    <a:pt x="1962" y="4669"/>
                  </a:cubicBezTo>
                  <a:cubicBezTo>
                    <a:pt x="1666" y="4786"/>
                    <a:pt x="1169" y="4971"/>
                    <a:pt x="989" y="5002"/>
                  </a:cubicBezTo>
                  <a:cubicBezTo>
                    <a:pt x="1016" y="4854"/>
                    <a:pt x="1111" y="4474"/>
                    <a:pt x="1212" y="4130"/>
                  </a:cubicBezTo>
                  <a:cubicBezTo>
                    <a:pt x="1217" y="4109"/>
                    <a:pt x="1217" y="4093"/>
                    <a:pt x="1206" y="4077"/>
                  </a:cubicBezTo>
                  <a:cubicBezTo>
                    <a:pt x="1196" y="4061"/>
                    <a:pt x="1180" y="4046"/>
                    <a:pt x="1164" y="4046"/>
                  </a:cubicBezTo>
                  <a:cubicBezTo>
                    <a:pt x="799" y="3956"/>
                    <a:pt x="376" y="3829"/>
                    <a:pt x="265" y="3765"/>
                  </a:cubicBezTo>
                  <a:cubicBezTo>
                    <a:pt x="344" y="3670"/>
                    <a:pt x="651" y="3416"/>
                    <a:pt x="926" y="3215"/>
                  </a:cubicBezTo>
                  <a:cubicBezTo>
                    <a:pt x="947" y="3200"/>
                    <a:pt x="952" y="3178"/>
                    <a:pt x="952" y="3157"/>
                  </a:cubicBezTo>
                  <a:cubicBezTo>
                    <a:pt x="952" y="3131"/>
                    <a:pt x="942" y="3110"/>
                    <a:pt x="921" y="3099"/>
                  </a:cubicBezTo>
                  <a:cubicBezTo>
                    <a:pt x="519" y="2872"/>
                    <a:pt x="175" y="2597"/>
                    <a:pt x="175" y="2518"/>
                  </a:cubicBezTo>
                  <a:cubicBezTo>
                    <a:pt x="186" y="2444"/>
                    <a:pt x="572" y="2296"/>
                    <a:pt x="979" y="2200"/>
                  </a:cubicBezTo>
                  <a:cubicBezTo>
                    <a:pt x="1000" y="2195"/>
                    <a:pt x="1016" y="2179"/>
                    <a:pt x="1026" y="2163"/>
                  </a:cubicBezTo>
                  <a:cubicBezTo>
                    <a:pt x="1037" y="2142"/>
                    <a:pt x="1037" y="2121"/>
                    <a:pt x="1026" y="2100"/>
                  </a:cubicBezTo>
                  <a:cubicBezTo>
                    <a:pt x="873" y="1825"/>
                    <a:pt x="736" y="1539"/>
                    <a:pt x="619" y="1249"/>
                  </a:cubicBezTo>
                  <a:lnTo>
                    <a:pt x="619" y="1249"/>
                  </a:lnTo>
                  <a:cubicBezTo>
                    <a:pt x="900" y="1291"/>
                    <a:pt x="1185" y="1349"/>
                    <a:pt x="1460" y="1423"/>
                  </a:cubicBezTo>
                  <a:cubicBezTo>
                    <a:pt x="1465" y="1424"/>
                    <a:pt x="1471" y="1425"/>
                    <a:pt x="1476" y="1425"/>
                  </a:cubicBezTo>
                  <a:cubicBezTo>
                    <a:pt x="1491" y="1425"/>
                    <a:pt x="1506" y="1419"/>
                    <a:pt x="1518" y="1407"/>
                  </a:cubicBezTo>
                  <a:cubicBezTo>
                    <a:pt x="1539" y="1397"/>
                    <a:pt x="1545" y="1376"/>
                    <a:pt x="1550" y="1354"/>
                  </a:cubicBezTo>
                  <a:cubicBezTo>
                    <a:pt x="1555" y="1053"/>
                    <a:pt x="1576" y="746"/>
                    <a:pt x="1613" y="445"/>
                  </a:cubicBezTo>
                  <a:cubicBezTo>
                    <a:pt x="1751" y="514"/>
                    <a:pt x="2142" y="762"/>
                    <a:pt x="2486" y="990"/>
                  </a:cubicBezTo>
                  <a:cubicBezTo>
                    <a:pt x="2499" y="1000"/>
                    <a:pt x="2513" y="1003"/>
                    <a:pt x="2526" y="1003"/>
                  </a:cubicBezTo>
                  <a:cubicBezTo>
                    <a:pt x="2534" y="1003"/>
                    <a:pt x="2541" y="1002"/>
                    <a:pt x="2549" y="1000"/>
                  </a:cubicBezTo>
                  <a:cubicBezTo>
                    <a:pt x="2570" y="990"/>
                    <a:pt x="2586" y="974"/>
                    <a:pt x="2591" y="953"/>
                  </a:cubicBezTo>
                  <a:cubicBezTo>
                    <a:pt x="2665" y="688"/>
                    <a:pt x="2755" y="424"/>
                    <a:pt x="2861" y="170"/>
                  </a:cubicBezTo>
                  <a:close/>
                  <a:moveTo>
                    <a:pt x="2856" y="1"/>
                  </a:moveTo>
                  <a:cubicBezTo>
                    <a:pt x="2803" y="1"/>
                    <a:pt x="2724" y="1"/>
                    <a:pt x="2475" y="831"/>
                  </a:cubicBezTo>
                  <a:cubicBezTo>
                    <a:pt x="1941" y="477"/>
                    <a:pt x="1634" y="297"/>
                    <a:pt x="1566" y="297"/>
                  </a:cubicBezTo>
                  <a:lnTo>
                    <a:pt x="1550" y="297"/>
                  </a:lnTo>
                  <a:cubicBezTo>
                    <a:pt x="1497" y="313"/>
                    <a:pt x="1439" y="323"/>
                    <a:pt x="1407" y="1275"/>
                  </a:cubicBezTo>
                  <a:cubicBezTo>
                    <a:pt x="1212" y="1228"/>
                    <a:pt x="730" y="1111"/>
                    <a:pt x="577" y="1111"/>
                  </a:cubicBezTo>
                  <a:cubicBezTo>
                    <a:pt x="551" y="1111"/>
                    <a:pt x="519" y="1117"/>
                    <a:pt x="498" y="1132"/>
                  </a:cubicBezTo>
                  <a:cubicBezTo>
                    <a:pt x="450" y="1169"/>
                    <a:pt x="392" y="1212"/>
                    <a:pt x="857" y="2095"/>
                  </a:cubicBezTo>
                  <a:cubicBezTo>
                    <a:pt x="561" y="2163"/>
                    <a:pt x="64" y="2311"/>
                    <a:pt x="33" y="2502"/>
                  </a:cubicBezTo>
                  <a:cubicBezTo>
                    <a:pt x="1" y="2692"/>
                    <a:pt x="471" y="3004"/>
                    <a:pt x="757" y="3173"/>
                  </a:cubicBezTo>
                  <a:cubicBezTo>
                    <a:pt x="91" y="3675"/>
                    <a:pt x="107" y="3760"/>
                    <a:pt x="112" y="3802"/>
                  </a:cubicBezTo>
                  <a:cubicBezTo>
                    <a:pt x="117" y="3845"/>
                    <a:pt x="133" y="3934"/>
                    <a:pt x="1058" y="4167"/>
                  </a:cubicBezTo>
                  <a:cubicBezTo>
                    <a:pt x="974" y="4453"/>
                    <a:pt x="831" y="4987"/>
                    <a:pt x="841" y="5076"/>
                  </a:cubicBezTo>
                  <a:cubicBezTo>
                    <a:pt x="847" y="5092"/>
                    <a:pt x="863" y="5150"/>
                    <a:pt x="947" y="5150"/>
                  </a:cubicBezTo>
                  <a:cubicBezTo>
                    <a:pt x="1111" y="5150"/>
                    <a:pt x="1709" y="4923"/>
                    <a:pt x="1936" y="4833"/>
                  </a:cubicBezTo>
                  <a:cubicBezTo>
                    <a:pt x="1983" y="5103"/>
                    <a:pt x="2063" y="5484"/>
                    <a:pt x="2105" y="5542"/>
                  </a:cubicBezTo>
                  <a:cubicBezTo>
                    <a:pt x="2121" y="5563"/>
                    <a:pt x="2147" y="5573"/>
                    <a:pt x="2174" y="5573"/>
                  </a:cubicBezTo>
                  <a:cubicBezTo>
                    <a:pt x="2253" y="5573"/>
                    <a:pt x="2502" y="5367"/>
                    <a:pt x="2919" y="4955"/>
                  </a:cubicBezTo>
                  <a:cubicBezTo>
                    <a:pt x="3252" y="5410"/>
                    <a:pt x="3469" y="5637"/>
                    <a:pt x="3564" y="5637"/>
                  </a:cubicBezTo>
                  <a:lnTo>
                    <a:pt x="3548" y="5642"/>
                  </a:lnTo>
                  <a:cubicBezTo>
                    <a:pt x="3575" y="5642"/>
                    <a:pt x="3596" y="5632"/>
                    <a:pt x="3612" y="5616"/>
                  </a:cubicBezTo>
                  <a:cubicBezTo>
                    <a:pt x="3691" y="5542"/>
                    <a:pt x="3850" y="5066"/>
                    <a:pt x="3924" y="4854"/>
                  </a:cubicBezTo>
                  <a:cubicBezTo>
                    <a:pt x="4156" y="4902"/>
                    <a:pt x="4400" y="4934"/>
                    <a:pt x="4637" y="4944"/>
                  </a:cubicBezTo>
                  <a:cubicBezTo>
                    <a:pt x="4733" y="4944"/>
                    <a:pt x="4838" y="4939"/>
                    <a:pt x="4870" y="4865"/>
                  </a:cubicBezTo>
                  <a:cubicBezTo>
                    <a:pt x="4939" y="4743"/>
                    <a:pt x="4754" y="4357"/>
                    <a:pt x="4606" y="4093"/>
                  </a:cubicBezTo>
                  <a:cubicBezTo>
                    <a:pt x="4981" y="4024"/>
                    <a:pt x="5520" y="3903"/>
                    <a:pt x="5563" y="3734"/>
                  </a:cubicBezTo>
                  <a:cubicBezTo>
                    <a:pt x="5610" y="3559"/>
                    <a:pt x="5230" y="3258"/>
                    <a:pt x="4949" y="3057"/>
                  </a:cubicBezTo>
                  <a:cubicBezTo>
                    <a:pt x="5690" y="2518"/>
                    <a:pt x="5642" y="2407"/>
                    <a:pt x="5626" y="2364"/>
                  </a:cubicBezTo>
                  <a:cubicBezTo>
                    <a:pt x="5579" y="2253"/>
                    <a:pt x="5177" y="2121"/>
                    <a:pt x="4817" y="2021"/>
                  </a:cubicBezTo>
                  <a:cubicBezTo>
                    <a:pt x="4944" y="1783"/>
                    <a:pt x="5150" y="1376"/>
                    <a:pt x="5150" y="1270"/>
                  </a:cubicBezTo>
                  <a:cubicBezTo>
                    <a:pt x="5150" y="1159"/>
                    <a:pt x="4997" y="1159"/>
                    <a:pt x="4907" y="1159"/>
                  </a:cubicBezTo>
                  <a:cubicBezTo>
                    <a:pt x="4648" y="1169"/>
                    <a:pt x="4384" y="1196"/>
                    <a:pt x="4130" y="1233"/>
                  </a:cubicBezTo>
                  <a:cubicBezTo>
                    <a:pt x="4294" y="524"/>
                    <a:pt x="4204" y="482"/>
                    <a:pt x="4162" y="461"/>
                  </a:cubicBezTo>
                  <a:cubicBezTo>
                    <a:pt x="4146" y="450"/>
                    <a:pt x="4130" y="450"/>
                    <a:pt x="4109" y="450"/>
                  </a:cubicBezTo>
                  <a:cubicBezTo>
                    <a:pt x="3971" y="450"/>
                    <a:pt x="3485" y="704"/>
                    <a:pt x="3279" y="815"/>
                  </a:cubicBezTo>
                  <a:cubicBezTo>
                    <a:pt x="2983" y="49"/>
                    <a:pt x="2909" y="17"/>
                    <a:pt x="2882" y="6"/>
                  </a:cubicBezTo>
                  <a:cubicBezTo>
                    <a:pt x="2872" y="1"/>
                    <a:pt x="286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2688225" y="1150175"/>
              <a:ext cx="7425" cy="4400"/>
            </a:xfrm>
            <a:custGeom>
              <a:avLst/>
              <a:gdLst/>
              <a:ahLst/>
              <a:cxnLst/>
              <a:rect l="l" t="t" r="r" b="b"/>
              <a:pathLst>
                <a:path w="297" h="176" extrusionOk="0">
                  <a:moveTo>
                    <a:pt x="1" y="1"/>
                  </a:moveTo>
                  <a:lnTo>
                    <a:pt x="297" y="175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2685825" y="1148425"/>
              <a:ext cx="11675" cy="7875"/>
            </a:xfrm>
            <a:custGeom>
              <a:avLst/>
              <a:gdLst/>
              <a:ahLst/>
              <a:cxnLst/>
              <a:rect l="l" t="t" r="r" b="b"/>
              <a:pathLst>
                <a:path w="467" h="315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08"/>
                    <a:pt x="324" y="266"/>
                  </a:cubicBezTo>
                  <a:cubicBezTo>
                    <a:pt x="333" y="295"/>
                    <a:pt x="356" y="315"/>
                    <a:pt x="383" y="315"/>
                  </a:cubicBezTo>
                  <a:cubicBezTo>
                    <a:pt x="386" y="315"/>
                    <a:pt x="389" y="315"/>
                    <a:pt x="393" y="314"/>
                  </a:cubicBezTo>
                  <a:lnTo>
                    <a:pt x="408" y="314"/>
                  </a:lnTo>
                  <a:cubicBezTo>
                    <a:pt x="445" y="303"/>
                    <a:pt x="467" y="266"/>
                    <a:pt x="456" y="229"/>
                  </a:cubicBezTo>
                  <a:cubicBezTo>
                    <a:pt x="408" y="71"/>
                    <a:pt x="160" y="13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2693375" y="1163800"/>
              <a:ext cx="7425" cy="4375"/>
            </a:xfrm>
            <a:custGeom>
              <a:avLst/>
              <a:gdLst/>
              <a:ahLst/>
              <a:cxnLst/>
              <a:rect l="l" t="t" r="r" b="b"/>
              <a:pathLst>
                <a:path w="297" h="175" extrusionOk="0">
                  <a:moveTo>
                    <a:pt x="1" y="0"/>
                  </a:moveTo>
                  <a:lnTo>
                    <a:pt x="297" y="175"/>
                  </a:lnTo>
                  <a:cubicBezTo>
                    <a:pt x="260" y="5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691525" y="1162000"/>
              <a:ext cx="11275" cy="7925"/>
            </a:xfrm>
            <a:custGeom>
              <a:avLst/>
              <a:gdLst/>
              <a:ahLst/>
              <a:cxnLst/>
              <a:rect l="l" t="t" r="r" b="b"/>
              <a:pathLst>
                <a:path w="451" h="317" extrusionOk="0">
                  <a:moveTo>
                    <a:pt x="72" y="1"/>
                  </a:moveTo>
                  <a:cubicBezTo>
                    <a:pt x="42" y="1"/>
                    <a:pt x="16" y="21"/>
                    <a:pt x="11" y="57"/>
                  </a:cubicBezTo>
                  <a:cubicBezTo>
                    <a:pt x="1" y="94"/>
                    <a:pt x="27" y="131"/>
                    <a:pt x="64" y="136"/>
                  </a:cubicBezTo>
                  <a:cubicBezTo>
                    <a:pt x="154" y="157"/>
                    <a:pt x="291" y="210"/>
                    <a:pt x="307" y="268"/>
                  </a:cubicBezTo>
                  <a:cubicBezTo>
                    <a:pt x="312" y="296"/>
                    <a:pt x="334" y="316"/>
                    <a:pt x="361" y="316"/>
                  </a:cubicBezTo>
                  <a:cubicBezTo>
                    <a:pt x="364" y="316"/>
                    <a:pt x="368" y="316"/>
                    <a:pt x="371" y="316"/>
                  </a:cubicBezTo>
                  <a:cubicBezTo>
                    <a:pt x="381" y="316"/>
                    <a:pt x="387" y="316"/>
                    <a:pt x="392" y="310"/>
                  </a:cubicBezTo>
                  <a:cubicBezTo>
                    <a:pt x="429" y="300"/>
                    <a:pt x="450" y="263"/>
                    <a:pt x="440" y="226"/>
                  </a:cubicBezTo>
                  <a:cubicBezTo>
                    <a:pt x="392" y="67"/>
                    <a:pt x="143" y="9"/>
                    <a:pt x="91" y="4"/>
                  </a:cubicBez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2708050" y="1163675"/>
              <a:ext cx="6500" cy="5700"/>
            </a:xfrm>
            <a:custGeom>
              <a:avLst/>
              <a:gdLst/>
              <a:ahLst/>
              <a:cxnLst/>
              <a:rect l="l" t="t" r="r" b="b"/>
              <a:pathLst>
                <a:path w="260" h="228" extrusionOk="0">
                  <a:moveTo>
                    <a:pt x="1" y="0"/>
                  </a:moveTo>
                  <a:lnTo>
                    <a:pt x="260" y="227"/>
                  </a:lnTo>
                  <a:cubicBezTo>
                    <a:pt x="244" y="9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2705550" y="1161900"/>
              <a:ext cx="10850" cy="9200"/>
            </a:xfrm>
            <a:custGeom>
              <a:avLst/>
              <a:gdLst/>
              <a:ahLst/>
              <a:cxnLst/>
              <a:rect l="l" t="t" r="r" b="b"/>
              <a:pathLst>
                <a:path w="434" h="368" extrusionOk="0">
                  <a:moveTo>
                    <a:pt x="97" y="1"/>
                  </a:moveTo>
                  <a:cubicBezTo>
                    <a:pt x="31" y="1"/>
                    <a:pt x="1" y="102"/>
                    <a:pt x="79" y="135"/>
                  </a:cubicBezTo>
                  <a:cubicBezTo>
                    <a:pt x="159" y="166"/>
                    <a:pt x="286" y="246"/>
                    <a:pt x="291" y="304"/>
                  </a:cubicBezTo>
                  <a:cubicBezTo>
                    <a:pt x="296" y="341"/>
                    <a:pt x="323" y="367"/>
                    <a:pt x="360" y="367"/>
                  </a:cubicBezTo>
                  <a:lnTo>
                    <a:pt x="370" y="367"/>
                  </a:lnTo>
                  <a:cubicBezTo>
                    <a:pt x="407" y="362"/>
                    <a:pt x="434" y="325"/>
                    <a:pt x="428" y="288"/>
                  </a:cubicBezTo>
                  <a:cubicBezTo>
                    <a:pt x="412" y="124"/>
                    <a:pt x="175" y="24"/>
                    <a:pt x="127" y="8"/>
                  </a:cubicBezTo>
                  <a:cubicBezTo>
                    <a:pt x="116" y="3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2676725" y="1160225"/>
              <a:ext cx="7425" cy="4525"/>
            </a:xfrm>
            <a:custGeom>
              <a:avLst/>
              <a:gdLst/>
              <a:ahLst/>
              <a:cxnLst/>
              <a:rect l="l" t="t" r="r" b="b"/>
              <a:pathLst>
                <a:path w="297" h="181" extrusionOk="0">
                  <a:moveTo>
                    <a:pt x="1" y="1"/>
                  </a:moveTo>
                  <a:lnTo>
                    <a:pt x="297" y="180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2674325" y="1158475"/>
              <a:ext cx="11800" cy="8000"/>
            </a:xfrm>
            <a:custGeom>
              <a:avLst/>
              <a:gdLst/>
              <a:ahLst/>
              <a:cxnLst/>
              <a:rect l="l" t="t" r="r" b="b"/>
              <a:pathLst>
                <a:path w="472" h="320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13"/>
                    <a:pt x="324" y="266"/>
                  </a:cubicBezTo>
                  <a:cubicBezTo>
                    <a:pt x="334" y="298"/>
                    <a:pt x="361" y="319"/>
                    <a:pt x="393" y="319"/>
                  </a:cubicBezTo>
                  <a:cubicBezTo>
                    <a:pt x="398" y="314"/>
                    <a:pt x="403" y="314"/>
                    <a:pt x="408" y="314"/>
                  </a:cubicBezTo>
                  <a:cubicBezTo>
                    <a:pt x="451" y="303"/>
                    <a:pt x="472" y="266"/>
                    <a:pt x="456" y="229"/>
                  </a:cubicBezTo>
                  <a:cubicBezTo>
                    <a:pt x="408" y="71"/>
                    <a:pt x="160" y="12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669200" y="1149375"/>
              <a:ext cx="8200" cy="2675"/>
            </a:xfrm>
            <a:custGeom>
              <a:avLst/>
              <a:gdLst/>
              <a:ahLst/>
              <a:cxnLst/>
              <a:rect l="l" t="t" r="r" b="b"/>
              <a:pathLst>
                <a:path w="328" h="107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lnTo>
                    <a:pt x="328" y="107"/>
                  </a:lnTo>
                  <a:cubicBezTo>
                    <a:pt x="274" y="8"/>
                    <a:pt x="7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667350" y="1147675"/>
              <a:ext cx="12050" cy="6100"/>
            </a:xfrm>
            <a:custGeom>
              <a:avLst/>
              <a:gdLst/>
              <a:ahLst/>
              <a:cxnLst/>
              <a:rect l="l" t="t" r="r" b="b"/>
              <a:pathLst>
                <a:path w="482" h="244" extrusionOk="0">
                  <a:moveTo>
                    <a:pt x="74" y="0"/>
                  </a:moveTo>
                  <a:cubicBezTo>
                    <a:pt x="32" y="0"/>
                    <a:pt x="0" y="32"/>
                    <a:pt x="5" y="69"/>
                  </a:cubicBezTo>
                  <a:cubicBezTo>
                    <a:pt x="5" y="106"/>
                    <a:pt x="37" y="138"/>
                    <a:pt x="74" y="138"/>
                  </a:cubicBezTo>
                  <a:cubicBezTo>
                    <a:pt x="82" y="137"/>
                    <a:pt x="91" y="137"/>
                    <a:pt x="99" y="137"/>
                  </a:cubicBezTo>
                  <a:cubicBezTo>
                    <a:pt x="193" y="137"/>
                    <a:pt x="314" y="163"/>
                    <a:pt x="339" y="207"/>
                  </a:cubicBezTo>
                  <a:cubicBezTo>
                    <a:pt x="354" y="228"/>
                    <a:pt x="376" y="244"/>
                    <a:pt x="402" y="244"/>
                  </a:cubicBezTo>
                  <a:cubicBezTo>
                    <a:pt x="413" y="244"/>
                    <a:pt x="423" y="238"/>
                    <a:pt x="434" y="233"/>
                  </a:cubicBezTo>
                  <a:cubicBezTo>
                    <a:pt x="471" y="217"/>
                    <a:pt x="481" y="175"/>
                    <a:pt x="460" y="143"/>
                  </a:cubicBezTo>
                  <a:cubicBezTo>
                    <a:pt x="381" y="0"/>
                    <a:pt x="12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8" name="Google Shape;1208;p29"/>
          <p:cNvSpPr/>
          <p:nvPr/>
        </p:nvSpPr>
        <p:spPr>
          <a:xfrm>
            <a:off x="6887475" y="1280026"/>
            <a:ext cx="342025" cy="325199"/>
          </a:xfrm>
          <a:custGeom>
            <a:avLst/>
            <a:gdLst/>
            <a:ahLst/>
            <a:cxnLst/>
            <a:rect l="l" t="t" r="r" b="b"/>
            <a:pathLst>
              <a:path w="3432" h="3263" extrusionOk="0">
                <a:moveTo>
                  <a:pt x="979" y="138"/>
                </a:moveTo>
                <a:cubicBezTo>
                  <a:pt x="1053" y="143"/>
                  <a:pt x="1386" y="408"/>
                  <a:pt x="1608" y="582"/>
                </a:cubicBezTo>
                <a:cubicBezTo>
                  <a:pt x="2022" y="910"/>
                  <a:pt x="2209" y="1045"/>
                  <a:pt x="2306" y="1045"/>
                </a:cubicBezTo>
                <a:cubicBezTo>
                  <a:pt x="2333" y="1045"/>
                  <a:pt x="2353" y="1035"/>
                  <a:pt x="2369" y="1016"/>
                </a:cubicBezTo>
                <a:cubicBezTo>
                  <a:pt x="2401" y="968"/>
                  <a:pt x="2422" y="910"/>
                  <a:pt x="2427" y="857"/>
                </a:cubicBezTo>
                <a:cubicBezTo>
                  <a:pt x="2443" y="736"/>
                  <a:pt x="2459" y="614"/>
                  <a:pt x="2729" y="551"/>
                </a:cubicBezTo>
                <a:cubicBezTo>
                  <a:pt x="2780" y="540"/>
                  <a:pt x="2830" y="535"/>
                  <a:pt x="2877" y="535"/>
                </a:cubicBezTo>
                <a:cubicBezTo>
                  <a:pt x="3017" y="535"/>
                  <a:pt x="3132" y="582"/>
                  <a:pt x="3199" y="677"/>
                </a:cubicBezTo>
                <a:cubicBezTo>
                  <a:pt x="3284" y="804"/>
                  <a:pt x="3284" y="1005"/>
                  <a:pt x="3189" y="1243"/>
                </a:cubicBezTo>
                <a:cubicBezTo>
                  <a:pt x="3109" y="1449"/>
                  <a:pt x="2967" y="1555"/>
                  <a:pt x="2766" y="1555"/>
                </a:cubicBezTo>
                <a:cubicBezTo>
                  <a:pt x="2538" y="1555"/>
                  <a:pt x="2290" y="1428"/>
                  <a:pt x="2163" y="1349"/>
                </a:cubicBezTo>
                <a:cubicBezTo>
                  <a:pt x="2031" y="1275"/>
                  <a:pt x="1809" y="1111"/>
                  <a:pt x="1613" y="974"/>
                </a:cubicBezTo>
                <a:cubicBezTo>
                  <a:pt x="1238" y="709"/>
                  <a:pt x="1185" y="667"/>
                  <a:pt x="1137" y="667"/>
                </a:cubicBezTo>
                <a:cubicBezTo>
                  <a:pt x="1116" y="672"/>
                  <a:pt x="1095" y="677"/>
                  <a:pt x="1084" y="693"/>
                </a:cubicBezTo>
                <a:cubicBezTo>
                  <a:pt x="1047" y="736"/>
                  <a:pt x="730" y="1312"/>
                  <a:pt x="688" y="1423"/>
                </a:cubicBezTo>
                <a:cubicBezTo>
                  <a:pt x="677" y="1460"/>
                  <a:pt x="683" y="1502"/>
                  <a:pt x="709" y="1534"/>
                </a:cubicBezTo>
                <a:cubicBezTo>
                  <a:pt x="857" y="1751"/>
                  <a:pt x="1825" y="2390"/>
                  <a:pt x="2004" y="2390"/>
                </a:cubicBezTo>
                <a:cubicBezTo>
                  <a:pt x="2015" y="2390"/>
                  <a:pt x="2025" y="2390"/>
                  <a:pt x="2036" y="2385"/>
                </a:cubicBezTo>
                <a:cubicBezTo>
                  <a:pt x="2099" y="2353"/>
                  <a:pt x="2152" y="2301"/>
                  <a:pt x="2184" y="2237"/>
                </a:cubicBezTo>
                <a:cubicBezTo>
                  <a:pt x="2248" y="2144"/>
                  <a:pt x="2307" y="2050"/>
                  <a:pt x="2434" y="2050"/>
                </a:cubicBezTo>
                <a:cubicBezTo>
                  <a:pt x="2444" y="2050"/>
                  <a:pt x="2454" y="2051"/>
                  <a:pt x="2464" y="2052"/>
                </a:cubicBezTo>
                <a:cubicBezTo>
                  <a:pt x="2618" y="2073"/>
                  <a:pt x="2866" y="2205"/>
                  <a:pt x="2945" y="2412"/>
                </a:cubicBezTo>
                <a:cubicBezTo>
                  <a:pt x="3004" y="2565"/>
                  <a:pt x="2956" y="2723"/>
                  <a:pt x="2803" y="2893"/>
                </a:cubicBezTo>
                <a:cubicBezTo>
                  <a:pt x="2660" y="3051"/>
                  <a:pt x="2538" y="3125"/>
                  <a:pt x="2417" y="3125"/>
                </a:cubicBezTo>
                <a:cubicBezTo>
                  <a:pt x="2263" y="3125"/>
                  <a:pt x="2105" y="3009"/>
                  <a:pt x="1899" y="2866"/>
                </a:cubicBezTo>
                <a:cubicBezTo>
                  <a:pt x="1788" y="2787"/>
                  <a:pt x="1666" y="2702"/>
                  <a:pt x="1523" y="2612"/>
                </a:cubicBezTo>
                <a:cubicBezTo>
                  <a:pt x="883" y="2232"/>
                  <a:pt x="275" y="1793"/>
                  <a:pt x="212" y="1677"/>
                </a:cubicBezTo>
                <a:cubicBezTo>
                  <a:pt x="513" y="963"/>
                  <a:pt x="889" y="191"/>
                  <a:pt x="979" y="138"/>
                </a:cubicBezTo>
                <a:close/>
                <a:moveTo>
                  <a:pt x="973" y="1"/>
                </a:moveTo>
                <a:cubicBezTo>
                  <a:pt x="799" y="17"/>
                  <a:pt x="392" y="899"/>
                  <a:pt x="80" y="1640"/>
                </a:cubicBezTo>
                <a:cubicBezTo>
                  <a:pt x="1" y="1841"/>
                  <a:pt x="1016" y="2470"/>
                  <a:pt x="1449" y="2734"/>
                </a:cubicBezTo>
                <a:cubicBezTo>
                  <a:pt x="1592" y="2813"/>
                  <a:pt x="1708" y="2898"/>
                  <a:pt x="1819" y="2977"/>
                </a:cubicBezTo>
                <a:cubicBezTo>
                  <a:pt x="2041" y="3136"/>
                  <a:pt x="2221" y="3263"/>
                  <a:pt x="2417" y="3263"/>
                </a:cubicBezTo>
                <a:cubicBezTo>
                  <a:pt x="2575" y="3263"/>
                  <a:pt x="2729" y="3173"/>
                  <a:pt x="2903" y="2988"/>
                </a:cubicBezTo>
                <a:cubicBezTo>
                  <a:pt x="3141" y="2723"/>
                  <a:pt x="3130" y="2501"/>
                  <a:pt x="3078" y="2359"/>
                </a:cubicBezTo>
                <a:cubicBezTo>
                  <a:pt x="2972" y="2094"/>
                  <a:pt x="2660" y="1936"/>
                  <a:pt x="2480" y="1920"/>
                </a:cubicBezTo>
                <a:cubicBezTo>
                  <a:pt x="2463" y="1918"/>
                  <a:pt x="2446" y="1917"/>
                  <a:pt x="2430" y="1917"/>
                </a:cubicBezTo>
                <a:cubicBezTo>
                  <a:pt x="2237" y="1917"/>
                  <a:pt x="2141" y="2056"/>
                  <a:pt x="2073" y="2163"/>
                </a:cubicBezTo>
                <a:cubicBezTo>
                  <a:pt x="2052" y="2195"/>
                  <a:pt x="2025" y="2227"/>
                  <a:pt x="2004" y="2253"/>
                </a:cubicBezTo>
                <a:cubicBezTo>
                  <a:pt x="1856" y="2248"/>
                  <a:pt x="910" y="1613"/>
                  <a:pt x="820" y="1460"/>
                </a:cubicBezTo>
                <a:cubicBezTo>
                  <a:pt x="873" y="1338"/>
                  <a:pt x="1084" y="963"/>
                  <a:pt x="1164" y="831"/>
                </a:cubicBezTo>
                <a:cubicBezTo>
                  <a:pt x="1238" y="878"/>
                  <a:pt x="1402" y="989"/>
                  <a:pt x="1534" y="1085"/>
                </a:cubicBezTo>
                <a:cubicBezTo>
                  <a:pt x="1729" y="1227"/>
                  <a:pt x="1951" y="1391"/>
                  <a:pt x="2094" y="1470"/>
                </a:cubicBezTo>
                <a:cubicBezTo>
                  <a:pt x="2232" y="1555"/>
                  <a:pt x="2507" y="1693"/>
                  <a:pt x="2766" y="1693"/>
                </a:cubicBezTo>
                <a:cubicBezTo>
                  <a:pt x="3025" y="1693"/>
                  <a:pt x="3215" y="1555"/>
                  <a:pt x="3321" y="1296"/>
                </a:cubicBezTo>
                <a:cubicBezTo>
                  <a:pt x="3427" y="1016"/>
                  <a:pt x="3432" y="778"/>
                  <a:pt x="3310" y="603"/>
                </a:cubicBezTo>
                <a:cubicBezTo>
                  <a:pt x="3221" y="474"/>
                  <a:pt x="3067" y="403"/>
                  <a:pt x="2881" y="403"/>
                </a:cubicBezTo>
                <a:cubicBezTo>
                  <a:pt x="2824" y="403"/>
                  <a:pt x="2764" y="410"/>
                  <a:pt x="2702" y="424"/>
                </a:cubicBezTo>
                <a:cubicBezTo>
                  <a:pt x="2337" y="503"/>
                  <a:pt x="2311" y="709"/>
                  <a:pt x="2290" y="841"/>
                </a:cubicBezTo>
                <a:cubicBezTo>
                  <a:pt x="2290" y="862"/>
                  <a:pt x="2285" y="884"/>
                  <a:pt x="2279" y="905"/>
                </a:cubicBezTo>
                <a:cubicBezTo>
                  <a:pt x="2179" y="862"/>
                  <a:pt x="1899" y="640"/>
                  <a:pt x="1692" y="477"/>
                </a:cubicBezTo>
                <a:cubicBezTo>
                  <a:pt x="1275" y="149"/>
                  <a:pt x="1084" y="1"/>
                  <a:pt x="9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118;p29">
            <a:extLst>
              <a:ext uri="{FF2B5EF4-FFF2-40B4-BE49-F238E27FC236}">
                <a16:creationId xmlns:a16="http://schemas.microsoft.com/office/drawing/2014/main" xmlns="" id="{905C5AD6-381E-4E86-8D7F-87E5819914F5}"/>
              </a:ext>
            </a:extLst>
          </p:cNvPr>
          <p:cNvSpPr txBox="1">
            <a:spLocks/>
          </p:cNvSpPr>
          <p:nvPr/>
        </p:nvSpPr>
        <p:spPr>
          <a:xfrm>
            <a:off x="2390888" y="2671553"/>
            <a:ext cx="506694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Titan One"/>
                <a:cs typeface="Arial" panose="020B0604020202020204" pitchFamily="34" charset="0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vi-VN" sz="2600" b="1" dirty="0">
                <a:solidFill>
                  <a:srgbClr val="002060"/>
                </a:solidFill>
              </a:rPr>
              <a:t>Quy tắc </a:t>
            </a:r>
            <a:r>
              <a:rPr lang="en-US" sz="2600" b="1" dirty="0" err="1">
                <a:solidFill>
                  <a:srgbClr val="002060"/>
                </a:solidFill>
              </a:rPr>
              <a:t>nhân</a:t>
            </a:r>
            <a:endParaRPr lang="vi-VN" sz="2600" b="1" dirty="0">
              <a:solidFill>
                <a:srgbClr val="002060"/>
              </a:solidFill>
            </a:endParaRPr>
          </a:p>
        </p:txBody>
      </p:sp>
      <p:sp>
        <p:nvSpPr>
          <p:cNvPr id="110" name="Google Shape;1118;p29">
            <a:extLst>
              <a:ext uri="{FF2B5EF4-FFF2-40B4-BE49-F238E27FC236}">
                <a16:creationId xmlns:a16="http://schemas.microsoft.com/office/drawing/2014/main" xmlns="" id="{7E229ABA-D468-48E9-A932-42BC1EF17C2D}"/>
              </a:ext>
            </a:extLst>
          </p:cNvPr>
          <p:cNvSpPr txBox="1">
            <a:spLocks/>
          </p:cNvSpPr>
          <p:nvPr/>
        </p:nvSpPr>
        <p:spPr>
          <a:xfrm>
            <a:off x="2390888" y="3799115"/>
            <a:ext cx="6631333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an One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Titan One"/>
                <a:cs typeface="Arial" panose="020B0604020202020204" pitchFamily="34" charset="0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600" b="1" dirty="0" err="1">
                <a:solidFill>
                  <a:srgbClr val="002060"/>
                </a:solidFill>
              </a:rPr>
              <a:t>Kết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hợp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quy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tắc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cộng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và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quy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tắc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nhân</a:t>
            </a:r>
            <a:endParaRPr lang="vi-VN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" grpId="0"/>
      <p:bldP spid="1119" grpId="0" animBg="1"/>
      <p:bldP spid="1122" grpId="0" animBg="1"/>
      <p:bldP spid="1125" grpId="0" animBg="1"/>
      <p:bldP spid="1130" grpId="0"/>
      <p:bldP spid="1184" grpId="0" animBg="1"/>
      <p:bldP spid="1195" grpId="0" animBg="1"/>
      <p:bldP spid="1208" grpId="0" animBg="1"/>
      <p:bldP spid="105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31"/>
          <p:cNvGrpSpPr/>
          <p:nvPr/>
        </p:nvGrpSpPr>
        <p:grpSpPr>
          <a:xfrm>
            <a:off x="2047925" y="971550"/>
            <a:ext cx="5486400" cy="3200400"/>
            <a:chOff x="2047925" y="971550"/>
            <a:chExt cx="5486400" cy="3200400"/>
          </a:xfrm>
        </p:grpSpPr>
        <p:sp>
          <p:nvSpPr>
            <p:cNvPr id="1367" name="Google Shape;1367;p31"/>
            <p:cNvSpPr/>
            <p:nvPr/>
          </p:nvSpPr>
          <p:spPr>
            <a:xfrm rot="10800000" flipH="1">
              <a:off x="2047925" y="971550"/>
              <a:ext cx="5486400" cy="3200400"/>
            </a:xfrm>
            <a:prstGeom prst="snip1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 rot="10800000" flipH="1">
              <a:off x="7000925" y="3638550"/>
              <a:ext cx="533400" cy="5334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" name="Google Shape;1369;p31"/>
          <p:cNvSpPr/>
          <p:nvPr/>
        </p:nvSpPr>
        <p:spPr>
          <a:xfrm>
            <a:off x="4059569" y="722499"/>
            <a:ext cx="1463100" cy="914400"/>
          </a:xfrm>
          <a:prstGeom prst="roundRect">
            <a:avLst>
              <a:gd name="adj" fmla="val 11696"/>
            </a:avLst>
          </a:prstGeom>
          <a:solidFill>
            <a:schemeClr val="accent5"/>
          </a:solidFill>
          <a:ln w="2286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1"/>
          <p:cNvSpPr txBox="1">
            <a:spLocks noGrp="1"/>
          </p:cNvSpPr>
          <p:nvPr>
            <p:ph type="title"/>
          </p:nvPr>
        </p:nvSpPr>
        <p:spPr>
          <a:xfrm>
            <a:off x="2505124" y="2115817"/>
            <a:ext cx="4682379" cy="1334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2060"/>
                </a:solidFill>
              </a:rPr>
              <a:t>Quy tắc cộng và sơ đồ hình cây</a:t>
            </a:r>
            <a:endParaRPr sz="3200" dirty="0"/>
          </a:p>
        </p:txBody>
      </p:sp>
      <p:sp>
        <p:nvSpPr>
          <p:cNvPr id="1371" name="Google Shape;1371;p31"/>
          <p:cNvSpPr txBox="1">
            <a:spLocks noGrp="1"/>
          </p:cNvSpPr>
          <p:nvPr>
            <p:ph type="title" idx="2"/>
          </p:nvPr>
        </p:nvSpPr>
        <p:spPr>
          <a:xfrm>
            <a:off x="4059569" y="722499"/>
            <a:ext cx="1463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01</a:t>
            </a:r>
            <a:endParaRPr sz="4800" dirty="0"/>
          </a:p>
        </p:txBody>
      </p:sp>
      <p:grpSp>
        <p:nvGrpSpPr>
          <p:cNvPr id="1373" name="Google Shape;1373;p31"/>
          <p:cNvGrpSpPr/>
          <p:nvPr/>
        </p:nvGrpSpPr>
        <p:grpSpPr>
          <a:xfrm>
            <a:off x="1225420" y="2801748"/>
            <a:ext cx="1025921" cy="1554471"/>
            <a:chOff x="1436488" y="2954021"/>
            <a:chExt cx="905251" cy="1371633"/>
          </a:xfrm>
        </p:grpSpPr>
        <p:sp>
          <p:nvSpPr>
            <p:cNvPr id="1374" name="Google Shape;1374;p31"/>
            <p:cNvSpPr/>
            <p:nvPr/>
          </p:nvSpPr>
          <p:spPr>
            <a:xfrm>
              <a:off x="1436488" y="2954021"/>
              <a:ext cx="905251" cy="1371633"/>
            </a:xfrm>
            <a:custGeom>
              <a:avLst/>
              <a:gdLst/>
              <a:ahLst/>
              <a:cxnLst/>
              <a:rect l="l" t="t" r="r" b="b"/>
              <a:pathLst>
                <a:path w="21587" h="32457" extrusionOk="0">
                  <a:moveTo>
                    <a:pt x="9999" y="0"/>
                  </a:moveTo>
                  <a:lnTo>
                    <a:pt x="9999" y="3119"/>
                  </a:lnTo>
                  <a:lnTo>
                    <a:pt x="9174" y="3119"/>
                  </a:lnTo>
                  <a:lnTo>
                    <a:pt x="9174" y="4029"/>
                  </a:lnTo>
                  <a:cubicBezTo>
                    <a:pt x="9174" y="4029"/>
                    <a:pt x="7852" y="6022"/>
                    <a:pt x="6562" y="7101"/>
                  </a:cubicBezTo>
                  <a:cubicBezTo>
                    <a:pt x="5586" y="7916"/>
                    <a:pt x="4904" y="8066"/>
                    <a:pt x="4534" y="8066"/>
                  </a:cubicBezTo>
                  <a:cubicBezTo>
                    <a:pt x="4319" y="8066"/>
                    <a:pt x="4209" y="8015"/>
                    <a:pt x="4209" y="8015"/>
                  </a:cubicBezTo>
                  <a:cubicBezTo>
                    <a:pt x="3469" y="8001"/>
                    <a:pt x="2789" y="7461"/>
                    <a:pt x="2415" y="7461"/>
                  </a:cubicBezTo>
                  <a:cubicBezTo>
                    <a:pt x="2226" y="7461"/>
                    <a:pt x="2116" y="7599"/>
                    <a:pt x="2116" y="8015"/>
                  </a:cubicBezTo>
                  <a:cubicBezTo>
                    <a:pt x="2116" y="9755"/>
                    <a:pt x="4638" y="9977"/>
                    <a:pt x="5949" y="9977"/>
                  </a:cubicBezTo>
                  <a:lnTo>
                    <a:pt x="5949" y="12091"/>
                  </a:lnTo>
                  <a:cubicBezTo>
                    <a:pt x="5212" y="13412"/>
                    <a:pt x="4334" y="13742"/>
                    <a:pt x="3573" y="13742"/>
                  </a:cubicBezTo>
                  <a:cubicBezTo>
                    <a:pt x="2815" y="13742"/>
                    <a:pt x="2174" y="13415"/>
                    <a:pt x="1904" y="13415"/>
                  </a:cubicBezTo>
                  <a:cubicBezTo>
                    <a:pt x="1741" y="13415"/>
                    <a:pt x="1714" y="13534"/>
                    <a:pt x="1878" y="13915"/>
                  </a:cubicBezTo>
                  <a:cubicBezTo>
                    <a:pt x="2592" y="15570"/>
                    <a:pt x="5150" y="15750"/>
                    <a:pt x="5150" y="15750"/>
                  </a:cubicBezTo>
                  <a:lnTo>
                    <a:pt x="5150" y="18198"/>
                  </a:lnTo>
                  <a:lnTo>
                    <a:pt x="5103" y="18198"/>
                  </a:lnTo>
                  <a:cubicBezTo>
                    <a:pt x="4367" y="19518"/>
                    <a:pt x="3362" y="19847"/>
                    <a:pt x="2443" y="19847"/>
                  </a:cubicBezTo>
                  <a:cubicBezTo>
                    <a:pt x="1528" y="19847"/>
                    <a:pt x="698" y="19519"/>
                    <a:pt x="310" y="19519"/>
                  </a:cubicBezTo>
                  <a:cubicBezTo>
                    <a:pt x="75" y="19519"/>
                    <a:pt x="1" y="19639"/>
                    <a:pt x="165" y="20022"/>
                  </a:cubicBezTo>
                  <a:cubicBezTo>
                    <a:pt x="879" y="21677"/>
                    <a:pt x="3226" y="21994"/>
                    <a:pt x="3226" y="21994"/>
                  </a:cubicBezTo>
                  <a:lnTo>
                    <a:pt x="3226" y="25203"/>
                  </a:lnTo>
                  <a:lnTo>
                    <a:pt x="958" y="25203"/>
                  </a:lnTo>
                  <a:lnTo>
                    <a:pt x="958" y="26493"/>
                  </a:lnTo>
                  <a:lnTo>
                    <a:pt x="958" y="31769"/>
                  </a:lnTo>
                  <a:lnTo>
                    <a:pt x="80" y="31769"/>
                  </a:lnTo>
                  <a:lnTo>
                    <a:pt x="80" y="32457"/>
                  </a:lnTo>
                  <a:lnTo>
                    <a:pt x="21212" y="32457"/>
                  </a:lnTo>
                  <a:lnTo>
                    <a:pt x="21212" y="31769"/>
                  </a:lnTo>
                  <a:lnTo>
                    <a:pt x="20435" y="31769"/>
                  </a:lnTo>
                  <a:lnTo>
                    <a:pt x="20435" y="25203"/>
                  </a:lnTo>
                  <a:lnTo>
                    <a:pt x="18119" y="25203"/>
                  </a:lnTo>
                  <a:lnTo>
                    <a:pt x="18119" y="21999"/>
                  </a:lnTo>
                  <a:lnTo>
                    <a:pt x="18061" y="21999"/>
                  </a:lnTo>
                  <a:cubicBezTo>
                    <a:pt x="21519" y="21786"/>
                    <a:pt x="21586" y="19661"/>
                    <a:pt x="21200" y="19661"/>
                  </a:cubicBezTo>
                  <a:cubicBezTo>
                    <a:pt x="21194" y="19661"/>
                    <a:pt x="21187" y="19661"/>
                    <a:pt x="21181" y="19662"/>
                  </a:cubicBezTo>
                  <a:cubicBezTo>
                    <a:pt x="20802" y="19732"/>
                    <a:pt x="20177" y="19915"/>
                    <a:pt x="19496" y="19915"/>
                  </a:cubicBezTo>
                  <a:cubicBezTo>
                    <a:pt x="19045" y="19915"/>
                    <a:pt x="18569" y="19835"/>
                    <a:pt x="18125" y="19588"/>
                  </a:cubicBezTo>
                  <a:cubicBezTo>
                    <a:pt x="17390" y="19176"/>
                    <a:pt x="16131" y="18198"/>
                    <a:pt x="16131" y="18198"/>
                  </a:cubicBezTo>
                  <a:lnTo>
                    <a:pt x="16200" y="16268"/>
                  </a:lnTo>
                  <a:lnTo>
                    <a:pt x="16179" y="16268"/>
                  </a:lnTo>
                  <a:lnTo>
                    <a:pt x="16200" y="15750"/>
                  </a:lnTo>
                  <a:cubicBezTo>
                    <a:pt x="19716" y="15533"/>
                    <a:pt x="19875" y="13921"/>
                    <a:pt x="19795" y="13561"/>
                  </a:cubicBezTo>
                  <a:cubicBezTo>
                    <a:pt x="19768" y="13435"/>
                    <a:pt x="19729" y="13389"/>
                    <a:pt x="19671" y="13389"/>
                  </a:cubicBezTo>
                  <a:cubicBezTo>
                    <a:pt x="19506" y="13389"/>
                    <a:pt x="19183" y="13771"/>
                    <a:pt x="18504" y="13771"/>
                  </a:cubicBezTo>
                  <a:cubicBezTo>
                    <a:pt x="18244" y="13771"/>
                    <a:pt x="17933" y="13715"/>
                    <a:pt x="17559" y="13561"/>
                  </a:cubicBezTo>
                  <a:cubicBezTo>
                    <a:pt x="16755" y="13233"/>
                    <a:pt x="15566" y="12091"/>
                    <a:pt x="15566" y="12091"/>
                  </a:cubicBezTo>
                  <a:lnTo>
                    <a:pt x="15492" y="12091"/>
                  </a:lnTo>
                  <a:lnTo>
                    <a:pt x="15566" y="9982"/>
                  </a:lnTo>
                  <a:cubicBezTo>
                    <a:pt x="15640" y="9985"/>
                    <a:pt x="15713" y="9986"/>
                    <a:pt x="15785" y="9986"/>
                  </a:cubicBezTo>
                  <a:cubicBezTo>
                    <a:pt x="17698" y="9986"/>
                    <a:pt x="18823" y="8927"/>
                    <a:pt x="18558" y="8005"/>
                  </a:cubicBezTo>
                  <a:cubicBezTo>
                    <a:pt x="18505" y="7822"/>
                    <a:pt x="18440" y="7753"/>
                    <a:pt x="18356" y="7753"/>
                  </a:cubicBezTo>
                  <a:cubicBezTo>
                    <a:pt x="18092" y="7753"/>
                    <a:pt x="17638" y="8425"/>
                    <a:pt x="16759" y="8425"/>
                  </a:cubicBezTo>
                  <a:cubicBezTo>
                    <a:pt x="16403" y="8425"/>
                    <a:pt x="15977" y="8315"/>
                    <a:pt x="15465" y="8005"/>
                  </a:cubicBezTo>
                  <a:cubicBezTo>
                    <a:pt x="13636" y="6894"/>
                    <a:pt x="11405" y="4029"/>
                    <a:pt x="11405" y="4029"/>
                  </a:cubicBezTo>
                  <a:lnTo>
                    <a:pt x="11405" y="3119"/>
                  </a:lnTo>
                  <a:lnTo>
                    <a:pt x="10585" y="3119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5" name="Google Shape;1375;p31"/>
            <p:cNvGrpSpPr/>
            <p:nvPr/>
          </p:nvGrpSpPr>
          <p:grpSpPr>
            <a:xfrm>
              <a:off x="1436488" y="2954021"/>
              <a:ext cx="905251" cy="1371633"/>
              <a:chOff x="216313" y="2954021"/>
              <a:chExt cx="905251" cy="1371633"/>
            </a:xfrm>
          </p:grpSpPr>
          <p:sp>
            <p:nvSpPr>
              <p:cNvPr id="1376" name="Google Shape;1376;p31"/>
              <p:cNvSpPr/>
              <p:nvPr/>
            </p:nvSpPr>
            <p:spPr>
              <a:xfrm>
                <a:off x="256235" y="3385876"/>
                <a:ext cx="817062" cy="910745"/>
              </a:xfrm>
              <a:custGeom>
                <a:avLst/>
                <a:gdLst/>
                <a:ahLst/>
                <a:cxnLst/>
                <a:rect l="l" t="t" r="r" b="b"/>
                <a:pathLst>
                  <a:path w="19484" h="21551" extrusionOk="0">
                    <a:moveTo>
                      <a:pt x="5219" y="1"/>
                    </a:moveTo>
                    <a:lnTo>
                      <a:pt x="5219" y="5658"/>
                    </a:lnTo>
                    <a:lnTo>
                      <a:pt x="4405" y="5658"/>
                    </a:lnTo>
                    <a:lnTo>
                      <a:pt x="4405" y="11775"/>
                    </a:lnTo>
                    <a:lnTo>
                      <a:pt x="2412" y="11775"/>
                    </a:lnTo>
                    <a:lnTo>
                      <a:pt x="2412" y="16274"/>
                    </a:lnTo>
                    <a:lnTo>
                      <a:pt x="1" y="16274"/>
                    </a:lnTo>
                    <a:lnTo>
                      <a:pt x="1" y="21550"/>
                    </a:lnTo>
                    <a:lnTo>
                      <a:pt x="19483" y="21550"/>
                    </a:lnTo>
                    <a:lnTo>
                      <a:pt x="19483" y="16274"/>
                    </a:lnTo>
                    <a:lnTo>
                      <a:pt x="16787" y="16274"/>
                    </a:lnTo>
                    <a:lnTo>
                      <a:pt x="16787" y="11775"/>
                    </a:lnTo>
                    <a:lnTo>
                      <a:pt x="14873" y="11775"/>
                    </a:lnTo>
                    <a:lnTo>
                      <a:pt x="14873" y="5658"/>
                    </a:lnTo>
                    <a:lnTo>
                      <a:pt x="14265" y="5658"/>
                    </a:lnTo>
                    <a:lnTo>
                      <a:pt x="142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88106" y="3464986"/>
                <a:ext cx="761665" cy="154418"/>
              </a:xfrm>
              <a:custGeom>
                <a:avLst/>
                <a:gdLst/>
                <a:ahLst/>
                <a:cxnLst/>
                <a:rect l="l" t="t" r="r" b="b"/>
                <a:pathLst>
                  <a:path w="18163" h="3654" extrusionOk="0">
                    <a:moveTo>
                      <a:pt x="4232" y="0"/>
                    </a:moveTo>
                    <a:cubicBezTo>
                      <a:pt x="3495" y="1322"/>
                      <a:pt x="2616" y="1651"/>
                      <a:pt x="1856" y="1651"/>
                    </a:cubicBezTo>
                    <a:cubicBezTo>
                      <a:pt x="1100" y="1651"/>
                      <a:pt x="460" y="1326"/>
                      <a:pt x="191" y="1326"/>
                    </a:cubicBezTo>
                    <a:cubicBezTo>
                      <a:pt x="28" y="1326"/>
                      <a:pt x="0" y="1446"/>
                      <a:pt x="166" y="1830"/>
                    </a:cubicBezTo>
                    <a:cubicBezTo>
                      <a:pt x="875" y="3485"/>
                      <a:pt x="3439" y="3654"/>
                      <a:pt x="3439" y="3654"/>
                    </a:cubicBezTo>
                    <a:lnTo>
                      <a:pt x="14488" y="3654"/>
                    </a:lnTo>
                    <a:cubicBezTo>
                      <a:pt x="18004" y="3442"/>
                      <a:pt x="18163" y="1830"/>
                      <a:pt x="18084" y="1470"/>
                    </a:cubicBezTo>
                    <a:cubicBezTo>
                      <a:pt x="18056" y="1344"/>
                      <a:pt x="18017" y="1298"/>
                      <a:pt x="17960" y="1298"/>
                    </a:cubicBezTo>
                    <a:cubicBezTo>
                      <a:pt x="17794" y="1298"/>
                      <a:pt x="17471" y="1680"/>
                      <a:pt x="16792" y="1680"/>
                    </a:cubicBezTo>
                    <a:cubicBezTo>
                      <a:pt x="16533" y="1680"/>
                      <a:pt x="16221" y="1624"/>
                      <a:pt x="15847" y="1470"/>
                    </a:cubicBezTo>
                    <a:cubicBezTo>
                      <a:pt x="15044" y="1137"/>
                      <a:pt x="13854" y="0"/>
                      <a:pt x="13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56235" y="4018846"/>
                <a:ext cx="817062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9484" h="1297" extrusionOk="0">
                    <a:moveTo>
                      <a:pt x="1" y="1"/>
                    </a:moveTo>
                    <a:lnTo>
                      <a:pt x="1" y="1296"/>
                    </a:lnTo>
                    <a:lnTo>
                      <a:pt x="19483" y="1296"/>
                    </a:lnTo>
                    <a:lnTo>
                      <a:pt x="194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216313" y="3723026"/>
                <a:ext cx="905251" cy="160461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3797" extrusionOk="0">
                    <a:moveTo>
                      <a:pt x="5103" y="1"/>
                    </a:moveTo>
                    <a:cubicBezTo>
                      <a:pt x="4367" y="1319"/>
                      <a:pt x="3361" y="1648"/>
                      <a:pt x="2443" y="1648"/>
                    </a:cubicBezTo>
                    <a:cubicBezTo>
                      <a:pt x="1528" y="1648"/>
                      <a:pt x="700" y="1321"/>
                      <a:pt x="311" y="1321"/>
                    </a:cubicBezTo>
                    <a:cubicBezTo>
                      <a:pt x="75" y="1321"/>
                      <a:pt x="1" y="1441"/>
                      <a:pt x="165" y="1825"/>
                    </a:cubicBezTo>
                    <a:cubicBezTo>
                      <a:pt x="874" y="3480"/>
                      <a:pt x="3226" y="3797"/>
                      <a:pt x="3226" y="3797"/>
                    </a:cubicBezTo>
                    <a:lnTo>
                      <a:pt x="18056" y="3797"/>
                    </a:lnTo>
                    <a:cubicBezTo>
                      <a:pt x="21519" y="3584"/>
                      <a:pt x="21587" y="1464"/>
                      <a:pt x="21201" y="1464"/>
                    </a:cubicBezTo>
                    <a:cubicBezTo>
                      <a:pt x="21194" y="1464"/>
                      <a:pt x="21188" y="1464"/>
                      <a:pt x="21181" y="1465"/>
                    </a:cubicBezTo>
                    <a:cubicBezTo>
                      <a:pt x="20801" y="1532"/>
                      <a:pt x="20172" y="1717"/>
                      <a:pt x="19488" y="1717"/>
                    </a:cubicBezTo>
                    <a:cubicBezTo>
                      <a:pt x="19039" y="1717"/>
                      <a:pt x="18566" y="1637"/>
                      <a:pt x="18125" y="1391"/>
                    </a:cubicBezTo>
                    <a:cubicBezTo>
                      <a:pt x="17390" y="979"/>
                      <a:pt x="16132" y="1"/>
                      <a:pt x="16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861399" y="3491526"/>
                <a:ext cx="73093" cy="76702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815" extrusionOk="0">
                    <a:moveTo>
                      <a:pt x="83" y="0"/>
                    </a:moveTo>
                    <a:cubicBezTo>
                      <a:pt x="41" y="0"/>
                      <a:pt x="0" y="37"/>
                      <a:pt x="14" y="91"/>
                    </a:cubicBezTo>
                    <a:cubicBezTo>
                      <a:pt x="35" y="144"/>
                      <a:pt x="527" y="1329"/>
                      <a:pt x="1637" y="1810"/>
                    </a:cubicBezTo>
                    <a:cubicBezTo>
                      <a:pt x="1642" y="1815"/>
                      <a:pt x="1653" y="1815"/>
                      <a:pt x="1663" y="1815"/>
                    </a:cubicBezTo>
                    <a:cubicBezTo>
                      <a:pt x="1690" y="1815"/>
                      <a:pt x="1716" y="1799"/>
                      <a:pt x="1727" y="1773"/>
                    </a:cubicBezTo>
                    <a:cubicBezTo>
                      <a:pt x="1743" y="1736"/>
                      <a:pt x="1727" y="1693"/>
                      <a:pt x="1690" y="1678"/>
                    </a:cubicBezTo>
                    <a:cubicBezTo>
                      <a:pt x="638" y="1223"/>
                      <a:pt x="151" y="49"/>
                      <a:pt x="146" y="39"/>
                    </a:cubicBezTo>
                    <a:cubicBezTo>
                      <a:pt x="131" y="12"/>
                      <a:pt x="10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728842" y="3481848"/>
                <a:ext cx="50448" cy="131767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3118" extrusionOk="0">
                    <a:moveTo>
                      <a:pt x="86" y="0"/>
                    </a:moveTo>
                    <a:cubicBezTo>
                      <a:pt x="43" y="0"/>
                      <a:pt x="1" y="35"/>
                      <a:pt x="13" y="88"/>
                    </a:cubicBezTo>
                    <a:cubicBezTo>
                      <a:pt x="82" y="363"/>
                      <a:pt x="706" y="2789"/>
                      <a:pt x="1055" y="3101"/>
                    </a:cubicBezTo>
                    <a:cubicBezTo>
                      <a:pt x="1065" y="3112"/>
                      <a:pt x="1086" y="3117"/>
                      <a:pt x="1102" y="3117"/>
                    </a:cubicBezTo>
                    <a:cubicBezTo>
                      <a:pt x="1171" y="3117"/>
                      <a:pt x="1203" y="3038"/>
                      <a:pt x="1150" y="2996"/>
                    </a:cubicBezTo>
                    <a:cubicBezTo>
                      <a:pt x="880" y="2752"/>
                      <a:pt x="341" y="791"/>
                      <a:pt x="156" y="56"/>
                    </a:cubicBezTo>
                    <a:cubicBezTo>
                      <a:pt x="145" y="17"/>
                      <a:pt x="116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663550" y="3481721"/>
                <a:ext cx="9100" cy="127879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026" extrusionOk="0">
                    <a:moveTo>
                      <a:pt x="137" y="1"/>
                    </a:moveTo>
                    <a:cubicBezTo>
                      <a:pt x="100" y="1"/>
                      <a:pt x="63" y="33"/>
                      <a:pt x="63" y="75"/>
                    </a:cubicBezTo>
                    <a:cubicBezTo>
                      <a:pt x="63" y="181"/>
                      <a:pt x="0" y="2655"/>
                      <a:pt x="63" y="2967"/>
                    </a:cubicBezTo>
                    <a:cubicBezTo>
                      <a:pt x="74" y="2999"/>
                      <a:pt x="100" y="3025"/>
                      <a:pt x="137" y="3025"/>
                    </a:cubicBezTo>
                    <a:lnTo>
                      <a:pt x="153" y="3025"/>
                    </a:lnTo>
                    <a:cubicBezTo>
                      <a:pt x="190" y="3015"/>
                      <a:pt x="217" y="2977"/>
                      <a:pt x="206" y="2940"/>
                    </a:cubicBezTo>
                    <a:cubicBezTo>
                      <a:pt x="159" y="2703"/>
                      <a:pt x="185" y="963"/>
                      <a:pt x="206" y="75"/>
                    </a:cubicBezTo>
                    <a:cubicBezTo>
                      <a:pt x="211" y="38"/>
                      <a:pt x="180" y="6"/>
                      <a:pt x="1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563828" y="3486835"/>
                <a:ext cx="40341" cy="11046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2614" extrusionOk="0">
                    <a:moveTo>
                      <a:pt x="887" y="1"/>
                    </a:moveTo>
                    <a:cubicBezTo>
                      <a:pt x="849" y="1"/>
                      <a:pt x="818" y="26"/>
                      <a:pt x="813" y="60"/>
                    </a:cubicBezTo>
                    <a:cubicBezTo>
                      <a:pt x="702" y="652"/>
                      <a:pt x="358" y="2243"/>
                      <a:pt x="62" y="2481"/>
                    </a:cubicBezTo>
                    <a:cubicBezTo>
                      <a:pt x="1" y="2522"/>
                      <a:pt x="34" y="2614"/>
                      <a:pt x="99" y="2614"/>
                    </a:cubicBezTo>
                    <a:cubicBezTo>
                      <a:pt x="101" y="2614"/>
                      <a:pt x="103" y="2613"/>
                      <a:pt x="105" y="2613"/>
                    </a:cubicBezTo>
                    <a:cubicBezTo>
                      <a:pt x="120" y="2613"/>
                      <a:pt x="136" y="2608"/>
                      <a:pt x="152" y="2592"/>
                    </a:cubicBezTo>
                    <a:cubicBezTo>
                      <a:pt x="543" y="2280"/>
                      <a:pt x="914" y="313"/>
                      <a:pt x="956" y="86"/>
                    </a:cubicBezTo>
                    <a:cubicBezTo>
                      <a:pt x="961" y="49"/>
                      <a:pt x="935" y="12"/>
                      <a:pt x="898" y="2"/>
                    </a:cubicBezTo>
                    <a:cubicBezTo>
                      <a:pt x="894" y="1"/>
                      <a:pt x="890" y="1"/>
                      <a:pt x="8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395501" y="3478129"/>
                <a:ext cx="97415" cy="9952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355" extrusionOk="0">
                    <a:moveTo>
                      <a:pt x="2217" y="0"/>
                    </a:moveTo>
                    <a:cubicBezTo>
                      <a:pt x="2192" y="0"/>
                      <a:pt x="2170" y="11"/>
                      <a:pt x="2162" y="38"/>
                    </a:cubicBezTo>
                    <a:cubicBezTo>
                      <a:pt x="2157" y="54"/>
                      <a:pt x="1422" y="1846"/>
                      <a:pt x="85" y="2211"/>
                    </a:cubicBezTo>
                    <a:cubicBezTo>
                      <a:pt x="0" y="2227"/>
                      <a:pt x="16" y="2354"/>
                      <a:pt x="101" y="2354"/>
                    </a:cubicBezTo>
                    <a:cubicBezTo>
                      <a:pt x="106" y="2349"/>
                      <a:pt x="111" y="2349"/>
                      <a:pt x="116" y="2349"/>
                    </a:cubicBezTo>
                    <a:cubicBezTo>
                      <a:pt x="1528" y="1968"/>
                      <a:pt x="2263" y="165"/>
                      <a:pt x="2295" y="91"/>
                    </a:cubicBezTo>
                    <a:cubicBezTo>
                      <a:pt x="2323" y="42"/>
                      <a:pt x="2265" y="0"/>
                      <a:pt x="2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432278" y="3619362"/>
                <a:ext cx="463424" cy="103495"/>
              </a:xfrm>
              <a:custGeom>
                <a:avLst/>
                <a:gdLst/>
                <a:ahLst/>
                <a:cxnLst/>
                <a:rect l="l" t="t" r="r" b="b"/>
                <a:pathLst>
                  <a:path w="11051" h="2449" extrusionOk="0">
                    <a:moveTo>
                      <a:pt x="1" y="1"/>
                    </a:moveTo>
                    <a:lnTo>
                      <a:pt x="1" y="503"/>
                    </a:lnTo>
                    <a:lnTo>
                      <a:pt x="1" y="683"/>
                    </a:lnTo>
                    <a:lnTo>
                      <a:pt x="1" y="2449"/>
                    </a:lnTo>
                    <a:lnTo>
                      <a:pt x="688" y="2449"/>
                    </a:lnTo>
                    <a:lnTo>
                      <a:pt x="746" y="683"/>
                    </a:lnTo>
                    <a:lnTo>
                      <a:pt x="2301" y="683"/>
                    </a:lnTo>
                    <a:lnTo>
                      <a:pt x="2301" y="2449"/>
                    </a:lnTo>
                    <a:lnTo>
                      <a:pt x="2988" y="2449"/>
                    </a:lnTo>
                    <a:lnTo>
                      <a:pt x="3051" y="683"/>
                    </a:lnTo>
                    <a:lnTo>
                      <a:pt x="5013" y="683"/>
                    </a:lnTo>
                    <a:lnTo>
                      <a:pt x="5013" y="2449"/>
                    </a:lnTo>
                    <a:lnTo>
                      <a:pt x="5695" y="2449"/>
                    </a:lnTo>
                    <a:lnTo>
                      <a:pt x="5758" y="683"/>
                    </a:lnTo>
                    <a:lnTo>
                      <a:pt x="7688" y="683"/>
                    </a:lnTo>
                    <a:lnTo>
                      <a:pt x="7688" y="2449"/>
                    </a:lnTo>
                    <a:lnTo>
                      <a:pt x="8375" y="2449"/>
                    </a:lnTo>
                    <a:lnTo>
                      <a:pt x="8433" y="683"/>
                    </a:lnTo>
                    <a:lnTo>
                      <a:pt x="10300" y="688"/>
                    </a:lnTo>
                    <a:lnTo>
                      <a:pt x="10300" y="2449"/>
                    </a:lnTo>
                    <a:lnTo>
                      <a:pt x="10982" y="2449"/>
                    </a:lnTo>
                    <a:lnTo>
                      <a:pt x="11050" y="524"/>
                    </a:lnTo>
                    <a:lnTo>
                      <a:pt x="11029" y="524"/>
                    </a:lnTo>
                    <a:lnTo>
                      <a:pt x="110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351595" y="3883445"/>
                <a:ext cx="624580" cy="135443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3205" extrusionOk="0">
                    <a:moveTo>
                      <a:pt x="0" y="1"/>
                    </a:moveTo>
                    <a:lnTo>
                      <a:pt x="0" y="482"/>
                    </a:lnTo>
                    <a:lnTo>
                      <a:pt x="0" y="683"/>
                    </a:lnTo>
                    <a:lnTo>
                      <a:pt x="0" y="3205"/>
                    </a:lnTo>
                    <a:lnTo>
                      <a:pt x="751" y="3205"/>
                    </a:lnTo>
                    <a:lnTo>
                      <a:pt x="751" y="683"/>
                    </a:lnTo>
                    <a:lnTo>
                      <a:pt x="3622" y="683"/>
                    </a:lnTo>
                    <a:lnTo>
                      <a:pt x="3622" y="3205"/>
                    </a:lnTo>
                    <a:lnTo>
                      <a:pt x="4373" y="3205"/>
                    </a:lnTo>
                    <a:lnTo>
                      <a:pt x="4373" y="683"/>
                    </a:lnTo>
                    <a:lnTo>
                      <a:pt x="7095" y="683"/>
                    </a:lnTo>
                    <a:lnTo>
                      <a:pt x="7095" y="3205"/>
                    </a:lnTo>
                    <a:lnTo>
                      <a:pt x="7846" y="3205"/>
                    </a:lnTo>
                    <a:lnTo>
                      <a:pt x="7846" y="683"/>
                    </a:lnTo>
                    <a:lnTo>
                      <a:pt x="10828" y="683"/>
                    </a:lnTo>
                    <a:lnTo>
                      <a:pt x="10828" y="3205"/>
                    </a:lnTo>
                    <a:lnTo>
                      <a:pt x="11579" y="3205"/>
                    </a:lnTo>
                    <a:lnTo>
                      <a:pt x="11579" y="683"/>
                    </a:lnTo>
                    <a:lnTo>
                      <a:pt x="14138" y="683"/>
                    </a:lnTo>
                    <a:lnTo>
                      <a:pt x="14138" y="3205"/>
                    </a:lnTo>
                    <a:lnTo>
                      <a:pt x="14894" y="3205"/>
                    </a:lnTo>
                    <a:lnTo>
                      <a:pt x="14894" y="683"/>
                    </a:lnTo>
                    <a:lnTo>
                      <a:pt x="14894" y="519"/>
                    </a:lnTo>
                    <a:lnTo>
                      <a:pt x="148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522732" y="3419641"/>
                <a:ext cx="33296" cy="4538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074" extrusionOk="0">
                    <a:moveTo>
                      <a:pt x="1" y="0"/>
                    </a:moveTo>
                    <a:lnTo>
                      <a:pt x="1" y="1073"/>
                    </a:lnTo>
                    <a:lnTo>
                      <a:pt x="794" y="1073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636711" y="3419641"/>
                <a:ext cx="33296" cy="4538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074" extrusionOk="0">
                    <a:moveTo>
                      <a:pt x="0" y="0"/>
                    </a:moveTo>
                    <a:lnTo>
                      <a:pt x="0" y="1073"/>
                    </a:lnTo>
                    <a:lnTo>
                      <a:pt x="793" y="1073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765745" y="3419641"/>
                <a:ext cx="33296" cy="4538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074" extrusionOk="0">
                    <a:moveTo>
                      <a:pt x="0" y="0"/>
                    </a:moveTo>
                    <a:lnTo>
                      <a:pt x="0" y="1073"/>
                    </a:lnTo>
                    <a:lnTo>
                      <a:pt x="793" y="1073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804745" y="3677681"/>
                <a:ext cx="33296" cy="4517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069" extrusionOk="0">
                    <a:moveTo>
                      <a:pt x="1" y="1"/>
                    </a:moveTo>
                    <a:lnTo>
                      <a:pt x="1" y="1069"/>
                    </a:lnTo>
                    <a:lnTo>
                      <a:pt x="794" y="1069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693030" y="3677681"/>
                <a:ext cx="33296" cy="4517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069" extrusionOk="0">
                    <a:moveTo>
                      <a:pt x="0" y="1"/>
                    </a:moveTo>
                    <a:lnTo>
                      <a:pt x="0" y="1069"/>
                    </a:lnTo>
                    <a:lnTo>
                      <a:pt x="793" y="1069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472410" y="3677681"/>
                <a:ext cx="33296" cy="4517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069" extrusionOk="0">
                    <a:moveTo>
                      <a:pt x="1" y="1"/>
                    </a:moveTo>
                    <a:lnTo>
                      <a:pt x="1" y="1069"/>
                    </a:lnTo>
                    <a:lnTo>
                      <a:pt x="794" y="1069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425401" y="3952709"/>
                <a:ext cx="35980" cy="6617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566" extrusionOk="0">
                    <a:moveTo>
                      <a:pt x="1" y="1"/>
                    </a:moveTo>
                    <a:lnTo>
                      <a:pt x="1" y="1566"/>
                    </a:lnTo>
                    <a:lnTo>
                      <a:pt x="857" y="1566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573725" y="3952709"/>
                <a:ext cx="36190" cy="66179"/>
              </a:xfrm>
              <a:custGeom>
                <a:avLst/>
                <a:gdLst/>
                <a:ahLst/>
                <a:cxnLst/>
                <a:rect l="l" t="t" r="r" b="b"/>
                <a:pathLst>
                  <a:path w="863" h="1566" extrusionOk="0">
                    <a:moveTo>
                      <a:pt x="1" y="1"/>
                    </a:moveTo>
                    <a:lnTo>
                      <a:pt x="1" y="1566"/>
                    </a:lnTo>
                    <a:lnTo>
                      <a:pt x="863" y="1566"/>
                    </a:lnTo>
                    <a:lnTo>
                      <a:pt x="8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1"/>
              <p:cNvSpPr/>
              <p:nvPr/>
            </p:nvSpPr>
            <p:spPr>
              <a:xfrm>
                <a:off x="716723" y="3952709"/>
                <a:ext cx="36190" cy="66179"/>
              </a:xfrm>
              <a:custGeom>
                <a:avLst/>
                <a:gdLst/>
                <a:ahLst/>
                <a:cxnLst/>
                <a:rect l="l" t="t" r="r" b="b"/>
                <a:pathLst>
                  <a:path w="863" h="1566" extrusionOk="0">
                    <a:moveTo>
                      <a:pt x="1" y="1"/>
                    </a:moveTo>
                    <a:lnTo>
                      <a:pt x="1" y="1566"/>
                    </a:lnTo>
                    <a:lnTo>
                      <a:pt x="863" y="1566"/>
                    </a:lnTo>
                    <a:lnTo>
                      <a:pt x="8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1"/>
              <p:cNvSpPr/>
              <p:nvPr/>
            </p:nvSpPr>
            <p:spPr>
              <a:xfrm>
                <a:off x="872176" y="3952709"/>
                <a:ext cx="36148" cy="6617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566" extrusionOk="0">
                    <a:moveTo>
                      <a:pt x="0" y="1"/>
                    </a:moveTo>
                    <a:lnTo>
                      <a:pt x="0" y="1566"/>
                    </a:lnTo>
                    <a:lnTo>
                      <a:pt x="862" y="1566"/>
                    </a:lnTo>
                    <a:lnTo>
                      <a:pt x="86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>
                <a:off x="584167" y="3677681"/>
                <a:ext cx="33296" cy="4517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069" extrusionOk="0">
                    <a:moveTo>
                      <a:pt x="0" y="1"/>
                    </a:moveTo>
                    <a:lnTo>
                      <a:pt x="0" y="1069"/>
                    </a:lnTo>
                    <a:lnTo>
                      <a:pt x="793" y="1069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>
                <a:off x="219458" y="4073615"/>
                <a:ext cx="886422" cy="252039"/>
              </a:xfrm>
              <a:custGeom>
                <a:avLst/>
                <a:gdLst/>
                <a:ahLst/>
                <a:cxnLst/>
                <a:rect l="l" t="t" r="r" b="b"/>
                <a:pathLst>
                  <a:path w="21138" h="5964" extrusionOk="0">
                    <a:moveTo>
                      <a:pt x="4373" y="1406"/>
                    </a:moveTo>
                    <a:lnTo>
                      <a:pt x="4373" y="5276"/>
                    </a:lnTo>
                    <a:lnTo>
                      <a:pt x="1634" y="5276"/>
                    </a:lnTo>
                    <a:lnTo>
                      <a:pt x="1634" y="1406"/>
                    </a:lnTo>
                    <a:close/>
                    <a:moveTo>
                      <a:pt x="8095" y="1406"/>
                    </a:moveTo>
                    <a:lnTo>
                      <a:pt x="8095" y="5276"/>
                    </a:lnTo>
                    <a:lnTo>
                      <a:pt x="5129" y="5276"/>
                    </a:lnTo>
                    <a:lnTo>
                      <a:pt x="5129" y="1406"/>
                    </a:lnTo>
                    <a:close/>
                    <a:moveTo>
                      <a:pt x="12092" y="1406"/>
                    </a:moveTo>
                    <a:lnTo>
                      <a:pt x="12092" y="5276"/>
                    </a:lnTo>
                    <a:lnTo>
                      <a:pt x="8851" y="5276"/>
                    </a:lnTo>
                    <a:lnTo>
                      <a:pt x="8851" y="1406"/>
                    </a:lnTo>
                    <a:close/>
                    <a:moveTo>
                      <a:pt x="15993" y="1406"/>
                    </a:moveTo>
                    <a:lnTo>
                      <a:pt x="15993" y="5276"/>
                    </a:lnTo>
                    <a:lnTo>
                      <a:pt x="12848" y="5276"/>
                    </a:lnTo>
                    <a:lnTo>
                      <a:pt x="12848" y="1406"/>
                    </a:lnTo>
                    <a:close/>
                    <a:moveTo>
                      <a:pt x="19604" y="1406"/>
                    </a:moveTo>
                    <a:lnTo>
                      <a:pt x="19604" y="5276"/>
                    </a:lnTo>
                    <a:lnTo>
                      <a:pt x="16744" y="5276"/>
                    </a:lnTo>
                    <a:lnTo>
                      <a:pt x="16744" y="1406"/>
                    </a:lnTo>
                    <a:close/>
                    <a:moveTo>
                      <a:pt x="878" y="0"/>
                    </a:moveTo>
                    <a:lnTo>
                      <a:pt x="878" y="5276"/>
                    </a:lnTo>
                    <a:lnTo>
                      <a:pt x="0" y="5276"/>
                    </a:lnTo>
                    <a:lnTo>
                      <a:pt x="0" y="5964"/>
                    </a:lnTo>
                    <a:lnTo>
                      <a:pt x="21138" y="5964"/>
                    </a:lnTo>
                    <a:lnTo>
                      <a:pt x="21138" y="5276"/>
                    </a:lnTo>
                    <a:lnTo>
                      <a:pt x="20360" y="5276"/>
                    </a:lnTo>
                    <a:lnTo>
                      <a:pt x="203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>
                <a:off x="313225" y="4176814"/>
                <a:ext cx="63657" cy="119807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2835" extrusionOk="0">
                    <a:moveTo>
                      <a:pt x="1" y="1"/>
                    </a:moveTo>
                    <a:lnTo>
                      <a:pt x="1" y="2834"/>
                    </a:lnTo>
                    <a:lnTo>
                      <a:pt x="1518" y="2834"/>
                    </a:lnTo>
                    <a:lnTo>
                      <a:pt x="15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>
                <a:off x="465994" y="4176814"/>
                <a:ext cx="63657" cy="119807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2835" extrusionOk="0">
                    <a:moveTo>
                      <a:pt x="0" y="1"/>
                    </a:moveTo>
                    <a:lnTo>
                      <a:pt x="0" y="2834"/>
                    </a:lnTo>
                    <a:lnTo>
                      <a:pt x="1518" y="2834"/>
                    </a:lnTo>
                    <a:lnTo>
                      <a:pt x="15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1"/>
              <p:cNvSpPr/>
              <p:nvPr/>
            </p:nvSpPr>
            <p:spPr>
              <a:xfrm>
                <a:off x="630714" y="4176814"/>
                <a:ext cx="63909" cy="119807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835" extrusionOk="0">
                    <a:moveTo>
                      <a:pt x="1" y="1"/>
                    </a:moveTo>
                    <a:lnTo>
                      <a:pt x="1" y="2834"/>
                    </a:lnTo>
                    <a:lnTo>
                      <a:pt x="1523" y="2834"/>
                    </a:lnTo>
                    <a:lnTo>
                      <a:pt x="15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1"/>
              <p:cNvSpPr/>
              <p:nvPr/>
            </p:nvSpPr>
            <p:spPr>
              <a:xfrm>
                <a:off x="789480" y="4176814"/>
                <a:ext cx="63867" cy="119807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2835" extrusionOk="0">
                    <a:moveTo>
                      <a:pt x="0" y="1"/>
                    </a:moveTo>
                    <a:lnTo>
                      <a:pt x="0" y="2834"/>
                    </a:lnTo>
                    <a:lnTo>
                      <a:pt x="1523" y="2834"/>
                    </a:lnTo>
                    <a:lnTo>
                      <a:pt x="15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1"/>
              <p:cNvSpPr/>
              <p:nvPr/>
            </p:nvSpPr>
            <p:spPr>
              <a:xfrm>
                <a:off x="944430" y="4176814"/>
                <a:ext cx="63909" cy="119807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835" extrusionOk="0">
                    <a:moveTo>
                      <a:pt x="1" y="1"/>
                    </a:moveTo>
                    <a:lnTo>
                      <a:pt x="1" y="2834"/>
                    </a:lnTo>
                    <a:lnTo>
                      <a:pt x="1523" y="2834"/>
                    </a:lnTo>
                    <a:lnTo>
                      <a:pt x="15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>
                <a:off x="658433" y="3745128"/>
                <a:ext cx="12916" cy="118497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804" extrusionOk="0">
                    <a:moveTo>
                      <a:pt x="94" y="1"/>
                    </a:moveTo>
                    <a:cubicBezTo>
                      <a:pt x="59" y="1"/>
                      <a:pt x="27" y="35"/>
                      <a:pt x="27" y="70"/>
                    </a:cubicBezTo>
                    <a:cubicBezTo>
                      <a:pt x="0" y="1059"/>
                      <a:pt x="159" y="2719"/>
                      <a:pt x="159" y="2735"/>
                    </a:cubicBezTo>
                    <a:cubicBezTo>
                      <a:pt x="159" y="2772"/>
                      <a:pt x="191" y="2803"/>
                      <a:pt x="228" y="2803"/>
                    </a:cubicBezTo>
                    <a:lnTo>
                      <a:pt x="233" y="2798"/>
                    </a:lnTo>
                    <a:cubicBezTo>
                      <a:pt x="275" y="2798"/>
                      <a:pt x="307" y="2761"/>
                      <a:pt x="302" y="2719"/>
                    </a:cubicBezTo>
                    <a:cubicBezTo>
                      <a:pt x="296" y="2703"/>
                      <a:pt x="143" y="1053"/>
                      <a:pt x="175" y="75"/>
                    </a:cubicBezTo>
                    <a:cubicBezTo>
                      <a:pt x="175" y="38"/>
                      <a:pt x="143" y="1"/>
                      <a:pt x="101" y="1"/>
                    </a:cubicBezTo>
                    <a:cubicBezTo>
                      <a:pt x="98" y="1"/>
                      <a:pt x="96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>
                <a:off x="886015" y="3745001"/>
                <a:ext cx="86847" cy="91366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162" extrusionOk="0">
                    <a:moveTo>
                      <a:pt x="99" y="1"/>
                    </a:moveTo>
                    <a:cubicBezTo>
                      <a:pt x="50" y="1"/>
                      <a:pt x="0" y="51"/>
                      <a:pt x="35" y="110"/>
                    </a:cubicBezTo>
                    <a:cubicBezTo>
                      <a:pt x="77" y="189"/>
                      <a:pt x="1018" y="1982"/>
                      <a:pt x="1959" y="2161"/>
                    </a:cubicBezTo>
                    <a:lnTo>
                      <a:pt x="1970" y="2161"/>
                    </a:lnTo>
                    <a:lnTo>
                      <a:pt x="1970" y="2156"/>
                    </a:lnTo>
                    <a:cubicBezTo>
                      <a:pt x="2060" y="2156"/>
                      <a:pt x="2070" y="2034"/>
                      <a:pt x="1986" y="2013"/>
                    </a:cubicBezTo>
                    <a:cubicBezTo>
                      <a:pt x="1113" y="1849"/>
                      <a:pt x="172" y="62"/>
                      <a:pt x="162" y="47"/>
                    </a:cubicBezTo>
                    <a:cubicBezTo>
                      <a:pt x="149" y="14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>
                <a:off x="828773" y="3755735"/>
                <a:ext cx="39419" cy="102523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426" extrusionOk="0">
                    <a:moveTo>
                      <a:pt x="81" y="1"/>
                    </a:moveTo>
                    <a:cubicBezTo>
                      <a:pt x="41" y="1"/>
                      <a:pt x="1" y="31"/>
                      <a:pt x="9" y="83"/>
                    </a:cubicBezTo>
                    <a:cubicBezTo>
                      <a:pt x="20" y="163"/>
                      <a:pt x="342" y="2050"/>
                      <a:pt x="797" y="2410"/>
                    </a:cubicBezTo>
                    <a:cubicBezTo>
                      <a:pt x="808" y="2420"/>
                      <a:pt x="824" y="2425"/>
                      <a:pt x="839" y="2425"/>
                    </a:cubicBezTo>
                    <a:cubicBezTo>
                      <a:pt x="908" y="2425"/>
                      <a:pt x="940" y="2341"/>
                      <a:pt x="887" y="2299"/>
                    </a:cubicBezTo>
                    <a:cubicBezTo>
                      <a:pt x="549" y="2029"/>
                      <a:pt x="242" y="591"/>
                      <a:pt x="152" y="62"/>
                    </a:cubicBezTo>
                    <a:cubicBezTo>
                      <a:pt x="145" y="20"/>
                      <a:pt x="113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>
                <a:off x="739116" y="3755651"/>
                <a:ext cx="30193" cy="11621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750" extrusionOk="0">
                    <a:moveTo>
                      <a:pt x="79" y="0"/>
                    </a:moveTo>
                    <a:cubicBezTo>
                      <a:pt x="76" y="0"/>
                      <a:pt x="73" y="0"/>
                      <a:pt x="70" y="1"/>
                    </a:cubicBezTo>
                    <a:cubicBezTo>
                      <a:pt x="33" y="6"/>
                      <a:pt x="1" y="43"/>
                      <a:pt x="6" y="80"/>
                    </a:cubicBezTo>
                    <a:cubicBezTo>
                      <a:pt x="33" y="318"/>
                      <a:pt x="276" y="2369"/>
                      <a:pt x="582" y="2724"/>
                    </a:cubicBezTo>
                    <a:cubicBezTo>
                      <a:pt x="593" y="2739"/>
                      <a:pt x="614" y="2750"/>
                      <a:pt x="635" y="2750"/>
                    </a:cubicBezTo>
                    <a:cubicBezTo>
                      <a:pt x="651" y="2750"/>
                      <a:pt x="672" y="2745"/>
                      <a:pt x="683" y="2734"/>
                    </a:cubicBezTo>
                    <a:cubicBezTo>
                      <a:pt x="715" y="2708"/>
                      <a:pt x="720" y="2665"/>
                      <a:pt x="693" y="2634"/>
                    </a:cubicBezTo>
                    <a:cubicBezTo>
                      <a:pt x="456" y="2364"/>
                      <a:pt x="223" y="688"/>
                      <a:pt x="154" y="69"/>
                    </a:cubicBezTo>
                    <a:cubicBezTo>
                      <a:pt x="149" y="30"/>
                      <a:pt x="11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>
                <a:off x="564877" y="3755862"/>
                <a:ext cx="39293" cy="9838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328" extrusionOk="0">
                    <a:moveTo>
                      <a:pt x="857" y="0"/>
                    </a:moveTo>
                    <a:cubicBezTo>
                      <a:pt x="819" y="0"/>
                      <a:pt x="788" y="26"/>
                      <a:pt x="788" y="64"/>
                    </a:cubicBezTo>
                    <a:cubicBezTo>
                      <a:pt x="788" y="80"/>
                      <a:pt x="603" y="1635"/>
                      <a:pt x="32" y="2206"/>
                    </a:cubicBezTo>
                    <a:cubicBezTo>
                      <a:pt x="0" y="2232"/>
                      <a:pt x="0" y="2280"/>
                      <a:pt x="32" y="2306"/>
                    </a:cubicBezTo>
                    <a:cubicBezTo>
                      <a:pt x="43" y="2322"/>
                      <a:pt x="64" y="2327"/>
                      <a:pt x="80" y="2327"/>
                    </a:cubicBezTo>
                    <a:cubicBezTo>
                      <a:pt x="101" y="2327"/>
                      <a:pt x="122" y="2317"/>
                      <a:pt x="132" y="2306"/>
                    </a:cubicBezTo>
                    <a:cubicBezTo>
                      <a:pt x="740" y="1698"/>
                      <a:pt x="926" y="144"/>
                      <a:pt x="931" y="80"/>
                    </a:cubicBezTo>
                    <a:cubicBezTo>
                      <a:pt x="936" y="38"/>
                      <a:pt x="910" y="1"/>
                      <a:pt x="867" y="1"/>
                    </a:cubicBezTo>
                    <a:cubicBezTo>
                      <a:pt x="864" y="1"/>
                      <a:pt x="860" y="0"/>
                      <a:pt x="8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>
                <a:off x="459787" y="3755777"/>
                <a:ext cx="57661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314" extrusionOk="0">
                    <a:moveTo>
                      <a:pt x="1300" y="1"/>
                    </a:moveTo>
                    <a:cubicBezTo>
                      <a:pt x="1268" y="1"/>
                      <a:pt x="1236" y="24"/>
                      <a:pt x="1227" y="56"/>
                    </a:cubicBezTo>
                    <a:cubicBezTo>
                      <a:pt x="1222" y="72"/>
                      <a:pt x="762" y="1764"/>
                      <a:pt x="58" y="2181"/>
                    </a:cubicBezTo>
                    <a:cubicBezTo>
                      <a:pt x="0" y="2218"/>
                      <a:pt x="27" y="2308"/>
                      <a:pt x="95" y="2313"/>
                    </a:cubicBezTo>
                    <a:cubicBezTo>
                      <a:pt x="111" y="2313"/>
                      <a:pt x="122" y="2308"/>
                      <a:pt x="132" y="2303"/>
                    </a:cubicBezTo>
                    <a:cubicBezTo>
                      <a:pt x="883" y="1853"/>
                      <a:pt x="1348" y="162"/>
                      <a:pt x="1370" y="93"/>
                    </a:cubicBezTo>
                    <a:cubicBezTo>
                      <a:pt x="1375" y="56"/>
                      <a:pt x="1354" y="14"/>
                      <a:pt x="1317" y="3"/>
                    </a:cubicBezTo>
                    <a:cubicBezTo>
                      <a:pt x="1311" y="1"/>
                      <a:pt x="1305" y="1"/>
                      <a:pt x="1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>
                <a:off x="333186" y="3755862"/>
                <a:ext cx="118424" cy="80505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1905" extrusionOk="0">
                    <a:moveTo>
                      <a:pt x="2741" y="0"/>
                    </a:moveTo>
                    <a:cubicBezTo>
                      <a:pt x="2713" y="0"/>
                      <a:pt x="2687" y="15"/>
                      <a:pt x="2676" y="38"/>
                    </a:cubicBezTo>
                    <a:cubicBezTo>
                      <a:pt x="2015" y="1471"/>
                      <a:pt x="111" y="1756"/>
                      <a:pt x="90" y="1756"/>
                    </a:cubicBezTo>
                    <a:cubicBezTo>
                      <a:pt x="0" y="1772"/>
                      <a:pt x="11" y="1904"/>
                      <a:pt x="101" y="1904"/>
                    </a:cubicBezTo>
                    <a:lnTo>
                      <a:pt x="111" y="1904"/>
                    </a:lnTo>
                    <a:cubicBezTo>
                      <a:pt x="191" y="1894"/>
                      <a:pt x="2115" y="1608"/>
                      <a:pt x="2808" y="101"/>
                    </a:cubicBezTo>
                    <a:cubicBezTo>
                      <a:pt x="2824" y="64"/>
                      <a:pt x="2808" y="22"/>
                      <a:pt x="2771" y="6"/>
                    </a:cubicBezTo>
                    <a:cubicBezTo>
                      <a:pt x="2761" y="2"/>
                      <a:pt x="2751" y="0"/>
                      <a:pt x="27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>
                <a:off x="485494" y="3493934"/>
                <a:ext cx="57661" cy="103368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2446" extrusionOk="0">
                    <a:moveTo>
                      <a:pt x="1265" y="1"/>
                    </a:moveTo>
                    <a:cubicBezTo>
                      <a:pt x="1238" y="1"/>
                      <a:pt x="1215" y="14"/>
                      <a:pt x="1211" y="45"/>
                    </a:cubicBezTo>
                    <a:cubicBezTo>
                      <a:pt x="1010" y="605"/>
                      <a:pt x="408" y="2118"/>
                      <a:pt x="48" y="2308"/>
                    </a:cubicBezTo>
                    <a:cubicBezTo>
                      <a:pt x="11" y="2329"/>
                      <a:pt x="1" y="2371"/>
                      <a:pt x="16" y="2408"/>
                    </a:cubicBezTo>
                    <a:cubicBezTo>
                      <a:pt x="32" y="2429"/>
                      <a:pt x="59" y="2445"/>
                      <a:pt x="85" y="2445"/>
                    </a:cubicBezTo>
                    <a:cubicBezTo>
                      <a:pt x="96" y="2445"/>
                      <a:pt x="101" y="2440"/>
                      <a:pt x="112" y="2435"/>
                    </a:cubicBezTo>
                    <a:cubicBezTo>
                      <a:pt x="587" y="2181"/>
                      <a:pt x="1269" y="304"/>
                      <a:pt x="1343" y="93"/>
                    </a:cubicBezTo>
                    <a:cubicBezTo>
                      <a:pt x="1374" y="45"/>
                      <a:pt x="1314" y="1"/>
                      <a:pt x="1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>
                <a:off x="796022" y="3481426"/>
                <a:ext cx="56235" cy="96226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277" extrusionOk="0">
                    <a:moveTo>
                      <a:pt x="99" y="1"/>
                    </a:moveTo>
                    <a:cubicBezTo>
                      <a:pt x="50" y="1"/>
                      <a:pt x="1" y="48"/>
                      <a:pt x="34" y="108"/>
                    </a:cubicBezTo>
                    <a:cubicBezTo>
                      <a:pt x="114" y="304"/>
                      <a:pt x="822" y="2012"/>
                      <a:pt x="1203" y="2260"/>
                    </a:cubicBezTo>
                    <a:cubicBezTo>
                      <a:pt x="1213" y="2271"/>
                      <a:pt x="1224" y="2276"/>
                      <a:pt x="1240" y="2276"/>
                    </a:cubicBezTo>
                    <a:cubicBezTo>
                      <a:pt x="1308" y="2276"/>
                      <a:pt x="1340" y="2181"/>
                      <a:pt x="1277" y="2144"/>
                    </a:cubicBezTo>
                    <a:cubicBezTo>
                      <a:pt x="986" y="1948"/>
                      <a:pt x="378" y="568"/>
                      <a:pt x="167" y="56"/>
                    </a:cubicBezTo>
                    <a:cubicBezTo>
                      <a:pt x="155" y="17"/>
                      <a:pt x="12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>
                <a:off x="304796" y="2954021"/>
                <a:ext cx="700776" cy="422093"/>
              </a:xfrm>
              <a:custGeom>
                <a:avLst/>
                <a:gdLst/>
                <a:ahLst/>
                <a:cxnLst/>
                <a:rect l="l" t="t" r="r" b="b"/>
                <a:pathLst>
                  <a:path w="16711" h="9988" extrusionOk="0">
                    <a:moveTo>
                      <a:pt x="7884" y="0"/>
                    </a:moveTo>
                    <a:lnTo>
                      <a:pt x="7884" y="3119"/>
                    </a:lnTo>
                    <a:lnTo>
                      <a:pt x="7059" y="3119"/>
                    </a:lnTo>
                    <a:lnTo>
                      <a:pt x="7059" y="4029"/>
                    </a:lnTo>
                    <a:cubicBezTo>
                      <a:pt x="7059" y="4029"/>
                      <a:pt x="5737" y="6022"/>
                      <a:pt x="4452" y="7101"/>
                    </a:cubicBezTo>
                    <a:cubicBezTo>
                      <a:pt x="3471" y="7920"/>
                      <a:pt x="2785" y="8070"/>
                      <a:pt x="2415" y="8070"/>
                    </a:cubicBezTo>
                    <a:cubicBezTo>
                      <a:pt x="2203" y="8070"/>
                      <a:pt x="2094" y="8020"/>
                      <a:pt x="2094" y="8020"/>
                    </a:cubicBezTo>
                    <a:cubicBezTo>
                      <a:pt x="1354" y="8006"/>
                      <a:pt x="674" y="7464"/>
                      <a:pt x="300" y="7464"/>
                    </a:cubicBezTo>
                    <a:cubicBezTo>
                      <a:pt x="111" y="7464"/>
                      <a:pt x="1" y="7603"/>
                      <a:pt x="1" y="8020"/>
                    </a:cubicBezTo>
                    <a:cubicBezTo>
                      <a:pt x="1" y="9753"/>
                      <a:pt x="2511" y="9978"/>
                      <a:pt x="3818" y="9978"/>
                    </a:cubicBezTo>
                    <a:cubicBezTo>
                      <a:pt x="4279" y="9978"/>
                      <a:pt x="4590" y="9950"/>
                      <a:pt x="4590" y="9950"/>
                    </a:cubicBezTo>
                    <a:lnTo>
                      <a:pt x="13250" y="9971"/>
                    </a:lnTo>
                    <a:cubicBezTo>
                      <a:pt x="13391" y="9982"/>
                      <a:pt x="13529" y="9987"/>
                      <a:pt x="13662" y="9987"/>
                    </a:cubicBezTo>
                    <a:cubicBezTo>
                      <a:pt x="15582" y="9987"/>
                      <a:pt x="16710" y="8929"/>
                      <a:pt x="16448" y="8005"/>
                    </a:cubicBezTo>
                    <a:cubicBezTo>
                      <a:pt x="16395" y="7822"/>
                      <a:pt x="16330" y="7753"/>
                      <a:pt x="16246" y="7753"/>
                    </a:cubicBezTo>
                    <a:cubicBezTo>
                      <a:pt x="15982" y="7753"/>
                      <a:pt x="15528" y="8425"/>
                      <a:pt x="14649" y="8425"/>
                    </a:cubicBezTo>
                    <a:cubicBezTo>
                      <a:pt x="14293" y="8425"/>
                      <a:pt x="13867" y="8315"/>
                      <a:pt x="13356" y="8005"/>
                    </a:cubicBezTo>
                    <a:cubicBezTo>
                      <a:pt x="11521" y="6894"/>
                      <a:pt x="9295" y="4029"/>
                      <a:pt x="9295" y="4029"/>
                    </a:cubicBezTo>
                    <a:lnTo>
                      <a:pt x="9295" y="3119"/>
                    </a:lnTo>
                    <a:lnTo>
                      <a:pt x="8470" y="3119"/>
                    </a:lnTo>
                    <a:lnTo>
                      <a:pt x="8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>
                <a:off x="706743" y="3190465"/>
                <a:ext cx="121486" cy="119723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2833" extrusionOk="0">
                    <a:moveTo>
                      <a:pt x="89" y="1"/>
                    </a:moveTo>
                    <a:cubicBezTo>
                      <a:pt x="45" y="1"/>
                      <a:pt x="0" y="38"/>
                      <a:pt x="17" y="94"/>
                    </a:cubicBezTo>
                    <a:cubicBezTo>
                      <a:pt x="27" y="110"/>
                      <a:pt x="672" y="2024"/>
                      <a:pt x="2771" y="2827"/>
                    </a:cubicBezTo>
                    <a:cubicBezTo>
                      <a:pt x="2782" y="2833"/>
                      <a:pt x="2792" y="2833"/>
                      <a:pt x="2798" y="2833"/>
                    </a:cubicBezTo>
                    <a:lnTo>
                      <a:pt x="2798" y="2827"/>
                    </a:lnTo>
                    <a:cubicBezTo>
                      <a:pt x="2800" y="2827"/>
                      <a:pt x="2801" y="2827"/>
                      <a:pt x="2803" y="2827"/>
                    </a:cubicBezTo>
                    <a:cubicBezTo>
                      <a:pt x="2878" y="2827"/>
                      <a:pt x="2897" y="2716"/>
                      <a:pt x="2824" y="2690"/>
                    </a:cubicBezTo>
                    <a:cubicBezTo>
                      <a:pt x="789" y="1913"/>
                      <a:pt x="160" y="67"/>
                      <a:pt x="154" y="46"/>
                    </a:cubicBezTo>
                    <a:cubicBezTo>
                      <a:pt x="142" y="14"/>
                      <a:pt x="116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>
                <a:off x="644679" y="3190804"/>
                <a:ext cx="18451" cy="141064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338" extrusionOk="0">
                    <a:moveTo>
                      <a:pt x="83" y="1"/>
                    </a:moveTo>
                    <a:cubicBezTo>
                      <a:pt x="80" y="1"/>
                      <a:pt x="77" y="1"/>
                      <a:pt x="75" y="1"/>
                    </a:cubicBezTo>
                    <a:cubicBezTo>
                      <a:pt x="32" y="7"/>
                      <a:pt x="1" y="38"/>
                      <a:pt x="6" y="81"/>
                    </a:cubicBezTo>
                    <a:cubicBezTo>
                      <a:pt x="6" y="107"/>
                      <a:pt x="291" y="2719"/>
                      <a:pt x="270" y="3263"/>
                    </a:cubicBezTo>
                    <a:cubicBezTo>
                      <a:pt x="270" y="3300"/>
                      <a:pt x="302" y="3332"/>
                      <a:pt x="339" y="3337"/>
                    </a:cubicBezTo>
                    <a:cubicBezTo>
                      <a:pt x="381" y="3337"/>
                      <a:pt x="418" y="3306"/>
                      <a:pt x="418" y="3269"/>
                    </a:cubicBezTo>
                    <a:cubicBezTo>
                      <a:pt x="439" y="2719"/>
                      <a:pt x="165" y="176"/>
                      <a:pt x="154" y="65"/>
                    </a:cubicBezTo>
                    <a:cubicBezTo>
                      <a:pt x="149" y="30"/>
                      <a:pt x="117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>
                <a:off x="461758" y="3190339"/>
                <a:ext cx="116453" cy="124540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947" extrusionOk="0">
                    <a:moveTo>
                      <a:pt x="2693" y="1"/>
                    </a:moveTo>
                    <a:cubicBezTo>
                      <a:pt x="2664" y="1"/>
                      <a:pt x="2640" y="18"/>
                      <a:pt x="2628" y="49"/>
                    </a:cubicBezTo>
                    <a:cubicBezTo>
                      <a:pt x="2618" y="70"/>
                      <a:pt x="1714" y="2370"/>
                      <a:pt x="80" y="2809"/>
                    </a:cubicBezTo>
                    <a:cubicBezTo>
                      <a:pt x="1" y="2830"/>
                      <a:pt x="17" y="2947"/>
                      <a:pt x="101" y="2947"/>
                    </a:cubicBezTo>
                    <a:lnTo>
                      <a:pt x="117" y="2947"/>
                    </a:lnTo>
                    <a:cubicBezTo>
                      <a:pt x="1825" y="2487"/>
                      <a:pt x="2724" y="197"/>
                      <a:pt x="2761" y="97"/>
                    </a:cubicBezTo>
                    <a:cubicBezTo>
                      <a:pt x="2777" y="60"/>
                      <a:pt x="2761" y="18"/>
                      <a:pt x="2724" y="7"/>
                    </a:cubicBezTo>
                    <a:cubicBezTo>
                      <a:pt x="2713" y="3"/>
                      <a:pt x="2702" y="1"/>
                      <a:pt x="26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>
                <a:off x="564038" y="3213159"/>
                <a:ext cx="54515" cy="10172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407" extrusionOk="0">
                    <a:moveTo>
                      <a:pt x="1223" y="0"/>
                    </a:moveTo>
                    <a:cubicBezTo>
                      <a:pt x="1189" y="0"/>
                      <a:pt x="1157" y="30"/>
                      <a:pt x="1152" y="64"/>
                    </a:cubicBezTo>
                    <a:cubicBezTo>
                      <a:pt x="1152" y="80"/>
                      <a:pt x="1014" y="1555"/>
                      <a:pt x="57" y="2274"/>
                    </a:cubicBezTo>
                    <a:cubicBezTo>
                      <a:pt x="1" y="2316"/>
                      <a:pt x="24" y="2407"/>
                      <a:pt x="94" y="2407"/>
                    </a:cubicBezTo>
                    <a:cubicBezTo>
                      <a:pt x="96" y="2407"/>
                      <a:pt x="98" y="2407"/>
                      <a:pt x="100" y="2407"/>
                    </a:cubicBezTo>
                    <a:cubicBezTo>
                      <a:pt x="115" y="2407"/>
                      <a:pt x="131" y="2401"/>
                      <a:pt x="142" y="2391"/>
                    </a:cubicBezTo>
                    <a:cubicBezTo>
                      <a:pt x="1152" y="1635"/>
                      <a:pt x="1289" y="144"/>
                      <a:pt x="1294" y="75"/>
                    </a:cubicBezTo>
                    <a:cubicBezTo>
                      <a:pt x="1300" y="38"/>
                      <a:pt x="1273" y="1"/>
                      <a:pt x="1231" y="1"/>
                    </a:cubicBezTo>
                    <a:cubicBezTo>
                      <a:pt x="1228" y="1"/>
                      <a:pt x="1226" y="0"/>
                      <a:pt x="12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>
                <a:off x="676969" y="3205595"/>
                <a:ext cx="52461" cy="126484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2993" extrusionOk="0">
                    <a:moveTo>
                      <a:pt x="85" y="1"/>
                    </a:moveTo>
                    <a:cubicBezTo>
                      <a:pt x="43" y="1"/>
                      <a:pt x="1" y="33"/>
                      <a:pt x="13" y="85"/>
                    </a:cubicBezTo>
                    <a:cubicBezTo>
                      <a:pt x="34" y="180"/>
                      <a:pt x="531" y="2401"/>
                      <a:pt x="1123" y="2977"/>
                    </a:cubicBezTo>
                    <a:cubicBezTo>
                      <a:pt x="1134" y="2987"/>
                      <a:pt x="1155" y="2993"/>
                      <a:pt x="1171" y="2993"/>
                    </a:cubicBezTo>
                    <a:cubicBezTo>
                      <a:pt x="1192" y="2993"/>
                      <a:pt x="1208" y="2987"/>
                      <a:pt x="1224" y="2972"/>
                    </a:cubicBezTo>
                    <a:cubicBezTo>
                      <a:pt x="1250" y="2945"/>
                      <a:pt x="1250" y="2898"/>
                      <a:pt x="1224" y="2871"/>
                    </a:cubicBezTo>
                    <a:cubicBezTo>
                      <a:pt x="663" y="2327"/>
                      <a:pt x="161" y="80"/>
                      <a:pt x="156" y="58"/>
                    </a:cubicBezTo>
                    <a:cubicBezTo>
                      <a:pt x="147" y="18"/>
                      <a:pt x="116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>
                <a:off x="465532" y="3374508"/>
                <a:ext cx="403582" cy="90521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2142" extrusionOk="0">
                    <a:moveTo>
                      <a:pt x="762" y="0"/>
                    </a:moveTo>
                    <a:lnTo>
                      <a:pt x="1" y="21"/>
                    </a:lnTo>
                    <a:lnTo>
                      <a:pt x="1" y="2141"/>
                    </a:lnTo>
                    <a:lnTo>
                      <a:pt x="683" y="2141"/>
                    </a:lnTo>
                    <a:lnTo>
                      <a:pt x="736" y="709"/>
                    </a:lnTo>
                    <a:lnTo>
                      <a:pt x="2671" y="740"/>
                    </a:lnTo>
                    <a:lnTo>
                      <a:pt x="2671" y="2141"/>
                    </a:lnTo>
                    <a:lnTo>
                      <a:pt x="3353" y="2141"/>
                    </a:lnTo>
                    <a:lnTo>
                      <a:pt x="3310" y="751"/>
                    </a:lnTo>
                    <a:lnTo>
                      <a:pt x="3310" y="751"/>
                    </a:lnTo>
                    <a:lnTo>
                      <a:pt x="5674" y="793"/>
                    </a:lnTo>
                    <a:lnTo>
                      <a:pt x="5674" y="2141"/>
                    </a:lnTo>
                    <a:lnTo>
                      <a:pt x="6356" y="2141"/>
                    </a:lnTo>
                    <a:lnTo>
                      <a:pt x="6403" y="804"/>
                    </a:lnTo>
                    <a:lnTo>
                      <a:pt x="8862" y="846"/>
                    </a:lnTo>
                    <a:lnTo>
                      <a:pt x="8862" y="2141"/>
                    </a:lnTo>
                    <a:lnTo>
                      <a:pt x="9549" y="2141"/>
                    </a:lnTo>
                    <a:lnTo>
                      <a:pt x="9623" y="0"/>
                    </a:lnTo>
                    <a:lnTo>
                      <a:pt x="9623" y="0"/>
                    </a:lnTo>
                    <a:lnTo>
                      <a:pt x="8862" y="21"/>
                    </a:lnTo>
                    <a:lnTo>
                      <a:pt x="757" y="21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0" name="Google Shape;1420;p31"/>
          <p:cNvGrpSpPr/>
          <p:nvPr/>
        </p:nvGrpSpPr>
        <p:grpSpPr>
          <a:xfrm>
            <a:off x="7116393" y="798694"/>
            <a:ext cx="896139" cy="914412"/>
            <a:chOff x="7244993" y="754969"/>
            <a:chExt cx="896139" cy="914412"/>
          </a:xfrm>
        </p:grpSpPr>
        <p:sp>
          <p:nvSpPr>
            <p:cNvPr id="1421" name="Google Shape;1421;p31"/>
            <p:cNvSpPr/>
            <p:nvPr/>
          </p:nvSpPr>
          <p:spPr>
            <a:xfrm>
              <a:off x="7244993" y="754969"/>
              <a:ext cx="896139" cy="914412"/>
            </a:xfrm>
            <a:custGeom>
              <a:avLst/>
              <a:gdLst/>
              <a:ahLst/>
              <a:cxnLst/>
              <a:rect l="l" t="t" r="r" b="b"/>
              <a:pathLst>
                <a:path w="23174" h="23460" extrusionOk="0">
                  <a:moveTo>
                    <a:pt x="13335" y="1"/>
                  </a:moveTo>
                  <a:cubicBezTo>
                    <a:pt x="10013" y="1"/>
                    <a:pt x="7055" y="1940"/>
                    <a:pt x="6493" y="2329"/>
                  </a:cubicBezTo>
                  <a:cubicBezTo>
                    <a:pt x="5499" y="2969"/>
                    <a:pt x="4584" y="3730"/>
                    <a:pt x="3775" y="4587"/>
                  </a:cubicBezTo>
                  <a:cubicBezTo>
                    <a:pt x="1872" y="6606"/>
                    <a:pt x="0" y="9821"/>
                    <a:pt x="1729" y="13786"/>
                  </a:cubicBezTo>
                  <a:cubicBezTo>
                    <a:pt x="2269" y="15023"/>
                    <a:pt x="2982" y="16176"/>
                    <a:pt x="3855" y="17207"/>
                  </a:cubicBezTo>
                  <a:cubicBezTo>
                    <a:pt x="7222" y="21204"/>
                    <a:pt x="11864" y="22177"/>
                    <a:pt x="11864" y="22177"/>
                  </a:cubicBezTo>
                  <a:lnTo>
                    <a:pt x="16781" y="18930"/>
                  </a:lnTo>
                  <a:cubicBezTo>
                    <a:pt x="17416" y="20326"/>
                    <a:pt x="18764" y="23282"/>
                    <a:pt x="18827" y="23440"/>
                  </a:cubicBezTo>
                  <a:cubicBezTo>
                    <a:pt x="18833" y="23454"/>
                    <a:pt x="18847" y="23460"/>
                    <a:pt x="18869" y="23460"/>
                  </a:cubicBezTo>
                  <a:cubicBezTo>
                    <a:pt x="19186" y="23460"/>
                    <a:pt x="21125" y="22097"/>
                    <a:pt x="21254" y="21865"/>
                  </a:cubicBezTo>
                  <a:cubicBezTo>
                    <a:pt x="21355" y="21674"/>
                    <a:pt x="19150" y="19258"/>
                    <a:pt x="18061" y="18090"/>
                  </a:cubicBezTo>
                  <a:lnTo>
                    <a:pt x="22645" y="15060"/>
                  </a:lnTo>
                  <a:cubicBezTo>
                    <a:pt x="22645" y="15060"/>
                    <a:pt x="23173" y="12412"/>
                    <a:pt x="22417" y="9107"/>
                  </a:cubicBezTo>
                  <a:cubicBezTo>
                    <a:pt x="21936" y="6982"/>
                    <a:pt x="20926" y="4587"/>
                    <a:pt x="18907" y="2446"/>
                  </a:cubicBezTo>
                  <a:cubicBezTo>
                    <a:pt x="17174" y="611"/>
                    <a:pt x="15197" y="1"/>
                    <a:pt x="13335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31"/>
            <p:cNvGrpSpPr/>
            <p:nvPr/>
          </p:nvGrpSpPr>
          <p:grpSpPr>
            <a:xfrm>
              <a:off x="7244993" y="755067"/>
              <a:ext cx="896139" cy="914217"/>
              <a:chOff x="7968793" y="342586"/>
              <a:chExt cx="896139" cy="914217"/>
            </a:xfrm>
          </p:grpSpPr>
          <p:sp>
            <p:nvSpPr>
              <p:cNvPr id="1423" name="Google Shape;1423;p31"/>
              <p:cNvSpPr/>
              <p:nvPr/>
            </p:nvSpPr>
            <p:spPr>
              <a:xfrm>
                <a:off x="8117633" y="446889"/>
                <a:ext cx="747298" cy="760100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501" extrusionOk="0">
                    <a:moveTo>
                      <a:pt x="10037" y="1"/>
                    </a:moveTo>
                    <a:cubicBezTo>
                      <a:pt x="9404" y="1"/>
                      <a:pt x="8774" y="100"/>
                      <a:pt x="8164" y="314"/>
                    </a:cubicBezTo>
                    <a:cubicBezTo>
                      <a:pt x="4669" y="1541"/>
                      <a:pt x="4045" y="4211"/>
                      <a:pt x="5113" y="5522"/>
                    </a:cubicBezTo>
                    <a:cubicBezTo>
                      <a:pt x="5513" y="6011"/>
                      <a:pt x="5831" y="6184"/>
                      <a:pt x="6082" y="6184"/>
                    </a:cubicBezTo>
                    <a:cubicBezTo>
                      <a:pt x="6695" y="6184"/>
                      <a:pt x="6905" y="5152"/>
                      <a:pt x="6905" y="5152"/>
                    </a:cubicBezTo>
                    <a:cubicBezTo>
                      <a:pt x="6905" y="5152"/>
                      <a:pt x="8018" y="3731"/>
                      <a:pt x="9666" y="3731"/>
                    </a:cubicBezTo>
                    <a:cubicBezTo>
                      <a:pt x="10677" y="3731"/>
                      <a:pt x="11890" y="4266"/>
                      <a:pt x="13170" y="5993"/>
                    </a:cubicBezTo>
                    <a:cubicBezTo>
                      <a:pt x="14661" y="8002"/>
                      <a:pt x="15550" y="10904"/>
                      <a:pt x="10960" y="14372"/>
                    </a:cubicBezTo>
                    <a:cubicBezTo>
                      <a:pt x="9110" y="15770"/>
                      <a:pt x="7251" y="16236"/>
                      <a:pt x="5594" y="16236"/>
                    </a:cubicBezTo>
                    <a:cubicBezTo>
                      <a:pt x="2852" y="16236"/>
                      <a:pt x="666" y="14961"/>
                      <a:pt x="1" y="14526"/>
                    </a:cubicBezTo>
                    <a:lnTo>
                      <a:pt x="1" y="14526"/>
                    </a:lnTo>
                    <a:cubicBezTo>
                      <a:pt x="3374" y="18523"/>
                      <a:pt x="8016" y="19501"/>
                      <a:pt x="8016" y="19501"/>
                    </a:cubicBezTo>
                    <a:lnTo>
                      <a:pt x="13308" y="16006"/>
                    </a:lnTo>
                    <a:lnTo>
                      <a:pt x="13504" y="15874"/>
                    </a:lnTo>
                    <a:lnTo>
                      <a:pt x="18796" y="12379"/>
                    </a:lnTo>
                    <a:cubicBezTo>
                      <a:pt x="18796" y="12379"/>
                      <a:pt x="19324" y="9731"/>
                      <a:pt x="18568" y="6426"/>
                    </a:cubicBezTo>
                    <a:cubicBezTo>
                      <a:pt x="17206" y="3062"/>
                      <a:pt x="13555" y="1"/>
                      <a:pt x="100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>
                <a:off x="7968793" y="521375"/>
                <a:ext cx="749966" cy="558392"/>
              </a:xfrm>
              <a:custGeom>
                <a:avLst/>
                <a:gdLst/>
                <a:ahLst/>
                <a:cxnLst/>
                <a:rect l="l" t="t" r="r" b="b"/>
                <a:pathLst>
                  <a:path w="19394" h="14326" extrusionOk="0">
                    <a:moveTo>
                      <a:pt x="3770" y="0"/>
                    </a:moveTo>
                    <a:lnTo>
                      <a:pt x="3770" y="0"/>
                    </a:lnTo>
                    <a:cubicBezTo>
                      <a:pt x="1872" y="2014"/>
                      <a:pt x="1" y="5229"/>
                      <a:pt x="1730" y="9199"/>
                    </a:cubicBezTo>
                    <a:cubicBezTo>
                      <a:pt x="2264" y="10437"/>
                      <a:pt x="2977" y="11589"/>
                      <a:pt x="3850" y="12620"/>
                    </a:cubicBezTo>
                    <a:cubicBezTo>
                      <a:pt x="4515" y="13052"/>
                      <a:pt x="6700" y="14325"/>
                      <a:pt x="9441" y="14325"/>
                    </a:cubicBezTo>
                    <a:cubicBezTo>
                      <a:pt x="11099" y="14325"/>
                      <a:pt x="12959" y="13860"/>
                      <a:pt x="14809" y="12461"/>
                    </a:cubicBezTo>
                    <a:cubicBezTo>
                      <a:pt x="19393" y="8993"/>
                      <a:pt x="18510" y="6091"/>
                      <a:pt x="17019" y="4082"/>
                    </a:cubicBezTo>
                    <a:cubicBezTo>
                      <a:pt x="15738" y="2356"/>
                      <a:pt x="14526" y="1821"/>
                      <a:pt x="13515" y="1821"/>
                    </a:cubicBezTo>
                    <a:cubicBezTo>
                      <a:pt x="11866" y="1821"/>
                      <a:pt x="10754" y="3246"/>
                      <a:pt x="10754" y="3246"/>
                    </a:cubicBezTo>
                    <a:cubicBezTo>
                      <a:pt x="14963" y="4700"/>
                      <a:pt x="13760" y="9642"/>
                      <a:pt x="10177" y="9642"/>
                    </a:cubicBezTo>
                    <a:cubicBezTo>
                      <a:pt x="9552" y="9642"/>
                      <a:pt x="8854" y="9492"/>
                      <a:pt x="8100" y="9147"/>
                    </a:cubicBezTo>
                    <a:cubicBezTo>
                      <a:pt x="4209" y="7360"/>
                      <a:pt x="3115" y="3511"/>
                      <a:pt x="3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>
                <a:off x="8089211" y="342586"/>
                <a:ext cx="746486" cy="554650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14230" extrusionOk="0">
                    <a:moveTo>
                      <a:pt x="10217" y="1"/>
                    </a:moveTo>
                    <a:cubicBezTo>
                      <a:pt x="6896" y="1"/>
                      <a:pt x="3938" y="1938"/>
                      <a:pt x="3379" y="2324"/>
                    </a:cubicBezTo>
                    <a:cubicBezTo>
                      <a:pt x="2385" y="2969"/>
                      <a:pt x="1470" y="3725"/>
                      <a:pt x="656" y="4587"/>
                    </a:cubicBezTo>
                    <a:cubicBezTo>
                      <a:pt x="1" y="8098"/>
                      <a:pt x="1095" y="11947"/>
                      <a:pt x="4986" y="13734"/>
                    </a:cubicBezTo>
                    <a:cubicBezTo>
                      <a:pt x="5740" y="14079"/>
                      <a:pt x="6438" y="14229"/>
                      <a:pt x="7063" y="14229"/>
                    </a:cubicBezTo>
                    <a:cubicBezTo>
                      <a:pt x="10646" y="14229"/>
                      <a:pt x="11849" y="9287"/>
                      <a:pt x="7640" y="7833"/>
                    </a:cubicBezTo>
                    <a:lnTo>
                      <a:pt x="7640" y="7833"/>
                    </a:lnTo>
                    <a:cubicBezTo>
                      <a:pt x="7640" y="7833"/>
                      <a:pt x="7431" y="8861"/>
                      <a:pt x="6819" y="8861"/>
                    </a:cubicBezTo>
                    <a:cubicBezTo>
                      <a:pt x="6568" y="8861"/>
                      <a:pt x="6248" y="8688"/>
                      <a:pt x="5848" y="8198"/>
                    </a:cubicBezTo>
                    <a:cubicBezTo>
                      <a:pt x="4780" y="6887"/>
                      <a:pt x="5404" y="4217"/>
                      <a:pt x="8899" y="2990"/>
                    </a:cubicBezTo>
                    <a:cubicBezTo>
                      <a:pt x="9509" y="2776"/>
                      <a:pt x="10137" y="2677"/>
                      <a:pt x="10770" y="2677"/>
                    </a:cubicBezTo>
                    <a:cubicBezTo>
                      <a:pt x="14287" y="2677"/>
                      <a:pt x="17937" y="5742"/>
                      <a:pt x="19303" y="9107"/>
                    </a:cubicBezTo>
                    <a:cubicBezTo>
                      <a:pt x="18822" y="6977"/>
                      <a:pt x="17807" y="4582"/>
                      <a:pt x="15788" y="2446"/>
                    </a:cubicBezTo>
                    <a:cubicBezTo>
                      <a:pt x="14057" y="610"/>
                      <a:pt x="12080" y="1"/>
                      <a:pt x="10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>
                <a:off x="8495439" y="867573"/>
                <a:ext cx="300389" cy="389229"/>
              </a:xfrm>
              <a:custGeom>
                <a:avLst/>
                <a:gdLst/>
                <a:ahLst/>
                <a:cxnLst/>
                <a:rect l="l" t="t" r="r" b="b"/>
                <a:pathLst>
                  <a:path w="7768" h="9986" extrusionOk="0">
                    <a:moveTo>
                      <a:pt x="281" y="0"/>
                    </a:moveTo>
                    <a:cubicBezTo>
                      <a:pt x="281" y="0"/>
                      <a:pt x="1" y="2723"/>
                      <a:pt x="191" y="3178"/>
                    </a:cubicBezTo>
                    <a:cubicBezTo>
                      <a:pt x="305" y="3442"/>
                      <a:pt x="872" y="3497"/>
                      <a:pt x="1327" y="3497"/>
                    </a:cubicBezTo>
                    <a:cubicBezTo>
                      <a:pt x="1655" y="3497"/>
                      <a:pt x="1925" y="3468"/>
                      <a:pt x="1925" y="3468"/>
                    </a:cubicBezTo>
                    <a:lnTo>
                      <a:pt x="1962" y="4811"/>
                    </a:lnTo>
                    <a:lnTo>
                      <a:pt x="2835" y="4748"/>
                    </a:lnTo>
                    <a:cubicBezTo>
                      <a:pt x="2835" y="4748"/>
                      <a:pt x="5124" y="9760"/>
                      <a:pt x="5209" y="9966"/>
                    </a:cubicBezTo>
                    <a:cubicBezTo>
                      <a:pt x="5214" y="9979"/>
                      <a:pt x="5228" y="9985"/>
                      <a:pt x="5248" y="9985"/>
                    </a:cubicBezTo>
                    <a:cubicBezTo>
                      <a:pt x="5561" y="9985"/>
                      <a:pt x="7506" y="8624"/>
                      <a:pt x="7630" y="8391"/>
                    </a:cubicBezTo>
                    <a:cubicBezTo>
                      <a:pt x="7767" y="8142"/>
                      <a:pt x="3850" y="3987"/>
                      <a:pt x="3850" y="3987"/>
                    </a:cubicBezTo>
                    <a:cubicBezTo>
                      <a:pt x="3850" y="3987"/>
                      <a:pt x="4368" y="3331"/>
                      <a:pt x="4230" y="3209"/>
                    </a:cubicBezTo>
                    <a:cubicBezTo>
                      <a:pt x="4098" y="3082"/>
                      <a:pt x="3126" y="2702"/>
                      <a:pt x="3126" y="2702"/>
                    </a:cubicBezTo>
                    <a:cubicBezTo>
                      <a:pt x="3126" y="2702"/>
                      <a:pt x="3332" y="1174"/>
                      <a:pt x="2946" y="883"/>
                    </a:cubicBezTo>
                    <a:cubicBezTo>
                      <a:pt x="2560" y="592"/>
                      <a:pt x="281" y="0"/>
                      <a:pt x="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>
                <a:off x="8522238" y="913957"/>
                <a:ext cx="61988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48" extrusionOk="0">
                    <a:moveTo>
                      <a:pt x="791" y="137"/>
                    </a:moveTo>
                    <a:cubicBezTo>
                      <a:pt x="938" y="138"/>
                      <a:pt x="1074" y="212"/>
                      <a:pt x="1153" y="333"/>
                    </a:cubicBezTo>
                    <a:cubicBezTo>
                      <a:pt x="1343" y="624"/>
                      <a:pt x="1137" y="1004"/>
                      <a:pt x="794" y="1004"/>
                    </a:cubicBezTo>
                    <a:cubicBezTo>
                      <a:pt x="550" y="1004"/>
                      <a:pt x="355" y="814"/>
                      <a:pt x="355" y="571"/>
                    </a:cubicBezTo>
                    <a:cubicBezTo>
                      <a:pt x="355" y="334"/>
                      <a:pt x="549" y="139"/>
                      <a:pt x="791" y="137"/>
                    </a:cubicBezTo>
                    <a:close/>
                    <a:moveTo>
                      <a:pt x="805" y="0"/>
                    </a:moveTo>
                    <a:cubicBezTo>
                      <a:pt x="749" y="0"/>
                      <a:pt x="690" y="8"/>
                      <a:pt x="630" y="26"/>
                    </a:cubicBezTo>
                    <a:cubicBezTo>
                      <a:pt x="1" y="217"/>
                      <a:pt x="133" y="1142"/>
                      <a:pt x="794" y="1147"/>
                    </a:cubicBezTo>
                    <a:cubicBezTo>
                      <a:pt x="905" y="1147"/>
                      <a:pt x="1010" y="1110"/>
                      <a:pt x="1105" y="1052"/>
                    </a:cubicBezTo>
                    <a:cubicBezTo>
                      <a:pt x="1602" y="722"/>
                      <a:pt x="1327" y="0"/>
                      <a:pt x="8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>
                <a:off x="8689137" y="1168792"/>
                <a:ext cx="62259" cy="44824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150" extrusionOk="0">
                    <a:moveTo>
                      <a:pt x="797" y="144"/>
                    </a:moveTo>
                    <a:cubicBezTo>
                      <a:pt x="940" y="144"/>
                      <a:pt x="1077" y="218"/>
                      <a:pt x="1157" y="340"/>
                    </a:cubicBezTo>
                    <a:cubicBezTo>
                      <a:pt x="1361" y="649"/>
                      <a:pt x="1115" y="1014"/>
                      <a:pt x="801" y="1014"/>
                    </a:cubicBezTo>
                    <a:cubicBezTo>
                      <a:pt x="733" y="1014"/>
                      <a:pt x="661" y="997"/>
                      <a:pt x="591" y="959"/>
                    </a:cubicBezTo>
                    <a:cubicBezTo>
                      <a:pt x="194" y="747"/>
                      <a:pt x="348" y="144"/>
                      <a:pt x="797" y="144"/>
                    </a:cubicBezTo>
                    <a:close/>
                    <a:moveTo>
                      <a:pt x="808" y="1"/>
                    </a:moveTo>
                    <a:cubicBezTo>
                      <a:pt x="751" y="1"/>
                      <a:pt x="690" y="9"/>
                      <a:pt x="628" y="28"/>
                    </a:cubicBezTo>
                    <a:cubicBezTo>
                      <a:pt x="0" y="218"/>
                      <a:pt x="135" y="1149"/>
                      <a:pt x="791" y="1149"/>
                    </a:cubicBezTo>
                    <a:cubicBezTo>
                      <a:pt x="793" y="1149"/>
                      <a:pt x="795" y="1149"/>
                      <a:pt x="797" y="1149"/>
                    </a:cubicBezTo>
                    <a:cubicBezTo>
                      <a:pt x="908" y="1149"/>
                      <a:pt x="1019" y="1117"/>
                      <a:pt x="1114" y="1054"/>
                    </a:cubicBezTo>
                    <a:cubicBezTo>
                      <a:pt x="1610" y="725"/>
                      <a:pt x="1332" y="1"/>
                      <a:pt x="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8827847" y="751304"/>
                <a:ext cx="11949" cy="2202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5" extrusionOk="0">
                    <a:moveTo>
                      <a:pt x="103" y="1"/>
                    </a:moveTo>
                    <a:cubicBezTo>
                      <a:pt x="46" y="1"/>
                      <a:pt x="0" y="82"/>
                      <a:pt x="60" y="128"/>
                    </a:cubicBezTo>
                    <a:cubicBezTo>
                      <a:pt x="118" y="165"/>
                      <a:pt x="155" y="229"/>
                      <a:pt x="165" y="297"/>
                    </a:cubicBezTo>
                    <a:cubicBezTo>
                      <a:pt x="155" y="356"/>
                      <a:pt x="123" y="403"/>
                      <a:pt x="81" y="440"/>
                    </a:cubicBezTo>
                    <a:cubicBezTo>
                      <a:pt x="13" y="464"/>
                      <a:pt x="34" y="564"/>
                      <a:pt x="99" y="564"/>
                    </a:cubicBezTo>
                    <a:cubicBezTo>
                      <a:pt x="105" y="564"/>
                      <a:pt x="111" y="564"/>
                      <a:pt x="118" y="562"/>
                    </a:cubicBezTo>
                    <a:cubicBezTo>
                      <a:pt x="134" y="562"/>
                      <a:pt x="150" y="562"/>
                      <a:pt x="160" y="551"/>
                    </a:cubicBezTo>
                    <a:cubicBezTo>
                      <a:pt x="239" y="493"/>
                      <a:pt x="292" y="403"/>
                      <a:pt x="303" y="303"/>
                    </a:cubicBezTo>
                    <a:cubicBezTo>
                      <a:pt x="308" y="202"/>
                      <a:pt x="255" y="107"/>
                      <a:pt x="144" y="17"/>
                    </a:cubicBezTo>
                    <a:cubicBezTo>
                      <a:pt x="131" y="6"/>
                      <a:pt x="116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8809014" y="743664"/>
                <a:ext cx="11756" cy="2194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63" extrusionOk="0">
                    <a:moveTo>
                      <a:pt x="100" y="1"/>
                    </a:moveTo>
                    <a:cubicBezTo>
                      <a:pt x="43" y="1"/>
                      <a:pt x="0" y="77"/>
                      <a:pt x="55" y="123"/>
                    </a:cubicBezTo>
                    <a:cubicBezTo>
                      <a:pt x="118" y="160"/>
                      <a:pt x="155" y="224"/>
                      <a:pt x="166" y="293"/>
                    </a:cubicBezTo>
                    <a:cubicBezTo>
                      <a:pt x="155" y="351"/>
                      <a:pt x="124" y="398"/>
                      <a:pt x="76" y="435"/>
                    </a:cubicBezTo>
                    <a:cubicBezTo>
                      <a:pt x="23" y="472"/>
                      <a:pt x="50" y="562"/>
                      <a:pt x="118" y="562"/>
                    </a:cubicBezTo>
                    <a:cubicBezTo>
                      <a:pt x="134" y="562"/>
                      <a:pt x="145" y="557"/>
                      <a:pt x="161" y="546"/>
                    </a:cubicBezTo>
                    <a:cubicBezTo>
                      <a:pt x="240" y="488"/>
                      <a:pt x="293" y="398"/>
                      <a:pt x="303" y="298"/>
                    </a:cubicBezTo>
                    <a:cubicBezTo>
                      <a:pt x="303" y="197"/>
                      <a:pt x="251" y="102"/>
                      <a:pt x="145" y="18"/>
                    </a:cubicBezTo>
                    <a:cubicBezTo>
                      <a:pt x="130" y="6"/>
                      <a:pt x="114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8783299" y="678572"/>
                <a:ext cx="16628" cy="1820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67" extrusionOk="0">
                    <a:moveTo>
                      <a:pt x="66" y="0"/>
                    </a:moveTo>
                    <a:cubicBezTo>
                      <a:pt x="28" y="0"/>
                      <a:pt x="1" y="30"/>
                      <a:pt x="1" y="64"/>
                    </a:cubicBezTo>
                    <a:cubicBezTo>
                      <a:pt x="1" y="107"/>
                      <a:pt x="27" y="139"/>
                      <a:pt x="70" y="139"/>
                    </a:cubicBezTo>
                    <a:cubicBezTo>
                      <a:pt x="75" y="138"/>
                      <a:pt x="81" y="138"/>
                      <a:pt x="87" y="138"/>
                    </a:cubicBezTo>
                    <a:cubicBezTo>
                      <a:pt x="150" y="138"/>
                      <a:pt x="211" y="164"/>
                      <a:pt x="255" y="213"/>
                    </a:cubicBezTo>
                    <a:cubicBezTo>
                      <a:pt x="281" y="265"/>
                      <a:pt x="286" y="324"/>
                      <a:pt x="271" y="376"/>
                    </a:cubicBezTo>
                    <a:cubicBezTo>
                      <a:pt x="255" y="413"/>
                      <a:pt x="276" y="450"/>
                      <a:pt x="313" y="466"/>
                    </a:cubicBezTo>
                    <a:lnTo>
                      <a:pt x="334" y="466"/>
                    </a:lnTo>
                    <a:cubicBezTo>
                      <a:pt x="360" y="466"/>
                      <a:pt x="392" y="450"/>
                      <a:pt x="397" y="419"/>
                    </a:cubicBezTo>
                    <a:cubicBezTo>
                      <a:pt x="429" y="324"/>
                      <a:pt x="419" y="223"/>
                      <a:pt x="371" y="133"/>
                    </a:cubicBezTo>
                    <a:cubicBezTo>
                      <a:pt x="313" y="54"/>
                      <a:pt x="212" y="6"/>
                      <a:pt x="75" y="1"/>
                    </a:cubicBezTo>
                    <a:cubicBezTo>
                      <a:pt x="72" y="1"/>
                      <a:pt x="69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8788210" y="704764"/>
                <a:ext cx="16628" cy="1859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7" extrusionOk="0">
                    <a:moveTo>
                      <a:pt x="80" y="0"/>
                    </a:moveTo>
                    <a:cubicBezTo>
                      <a:pt x="43" y="0"/>
                      <a:pt x="6" y="32"/>
                      <a:pt x="6" y="69"/>
                    </a:cubicBezTo>
                    <a:cubicBezTo>
                      <a:pt x="1" y="106"/>
                      <a:pt x="33" y="143"/>
                      <a:pt x="70" y="143"/>
                    </a:cubicBezTo>
                    <a:cubicBezTo>
                      <a:pt x="75" y="143"/>
                      <a:pt x="80" y="143"/>
                      <a:pt x="86" y="143"/>
                    </a:cubicBezTo>
                    <a:cubicBezTo>
                      <a:pt x="153" y="143"/>
                      <a:pt x="215" y="174"/>
                      <a:pt x="255" y="223"/>
                    </a:cubicBezTo>
                    <a:cubicBezTo>
                      <a:pt x="281" y="270"/>
                      <a:pt x="286" y="334"/>
                      <a:pt x="270" y="386"/>
                    </a:cubicBezTo>
                    <a:cubicBezTo>
                      <a:pt x="255" y="423"/>
                      <a:pt x="276" y="460"/>
                      <a:pt x="307" y="476"/>
                    </a:cubicBezTo>
                    <a:lnTo>
                      <a:pt x="334" y="476"/>
                    </a:lnTo>
                    <a:cubicBezTo>
                      <a:pt x="360" y="476"/>
                      <a:pt x="387" y="455"/>
                      <a:pt x="397" y="429"/>
                    </a:cubicBezTo>
                    <a:cubicBezTo>
                      <a:pt x="429" y="334"/>
                      <a:pt x="419" y="233"/>
                      <a:pt x="371" y="143"/>
                    </a:cubicBezTo>
                    <a:cubicBezTo>
                      <a:pt x="318" y="59"/>
                      <a:pt x="218" y="11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8812031" y="723162"/>
                <a:ext cx="17750" cy="1956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2" extrusionOk="0">
                    <a:moveTo>
                      <a:pt x="102" y="1"/>
                    </a:moveTo>
                    <a:cubicBezTo>
                      <a:pt x="29" y="1"/>
                      <a:pt x="1" y="112"/>
                      <a:pt x="83" y="136"/>
                    </a:cubicBezTo>
                    <a:cubicBezTo>
                      <a:pt x="204" y="179"/>
                      <a:pt x="284" y="226"/>
                      <a:pt x="299" y="285"/>
                    </a:cubicBezTo>
                    <a:cubicBezTo>
                      <a:pt x="310" y="322"/>
                      <a:pt x="305" y="359"/>
                      <a:pt x="284" y="390"/>
                    </a:cubicBezTo>
                    <a:cubicBezTo>
                      <a:pt x="262" y="422"/>
                      <a:pt x="268" y="464"/>
                      <a:pt x="299" y="491"/>
                    </a:cubicBezTo>
                    <a:cubicBezTo>
                      <a:pt x="310" y="496"/>
                      <a:pt x="326" y="501"/>
                      <a:pt x="342" y="501"/>
                    </a:cubicBezTo>
                    <a:cubicBezTo>
                      <a:pt x="363" y="501"/>
                      <a:pt x="384" y="491"/>
                      <a:pt x="395" y="475"/>
                    </a:cubicBezTo>
                    <a:cubicBezTo>
                      <a:pt x="442" y="406"/>
                      <a:pt x="458" y="322"/>
                      <a:pt x="432" y="242"/>
                    </a:cubicBezTo>
                    <a:cubicBezTo>
                      <a:pt x="400" y="136"/>
                      <a:pt x="294" y="57"/>
                      <a:pt x="125" y="4"/>
                    </a:cubicBezTo>
                    <a:cubicBezTo>
                      <a:pt x="117" y="2"/>
                      <a:pt x="109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8805959" y="696540"/>
                <a:ext cx="17479" cy="1960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03" extrusionOk="0">
                    <a:moveTo>
                      <a:pt x="97" y="0"/>
                    </a:moveTo>
                    <a:cubicBezTo>
                      <a:pt x="26" y="0"/>
                      <a:pt x="1" y="109"/>
                      <a:pt x="81" y="137"/>
                    </a:cubicBezTo>
                    <a:cubicBezTo>
                      <a:pt x="203" y="174"/>
                      <a:pt x="277" y="227"/>
                      <a:pt x="298" y="286"/>
                    </a:cubicBezTo>
                    <a:cubicBezTo>
                      <a:pt x="308" y="317"/>
                      <a:pt x="298" y="360"/>
                      <a:pt x="282" y="391"/>
                    </a:cubicBezTo>
                    <a:cubicBezTo>
                      <a:pt x="256" y="418"/>
                      <a:pt x="261" y="465"/>
                      <a:pt x="293" y="486"/>
                    </a:cubicBezTo>
                    <a:cubicBezTo>
                      <a:pt x="308" y="497"/>
                      <a:pt x="319" y="497"/>
                      <a:pt x="335" y="502"/>
                    </a:cubicBezTo>
                    <a:cubicBezTo>
                      <a:pt x="356" y="502"/>
                      <a:pt x="377" y="492"/>
                      <a:pt x="393" y="471"/>
                    </a:cubicBezTo>
                    <a:cubicBezTo>
                      <a:pt x="441" y="407"/>
                      <a:pt x="451" y="323"/>
                      <a:pt x="430" y="243"/>
                    </a:cubicBezTo>
                    <a:cubicBezTo>
                      <a:pt x="398" y="137"/>
                      <a:pt x="293" y="58"/>
                      <a:pt x="123" y="5"/>
                    </a:cubicBezTo>
                    <a:cubicBezTo>
                      <a:pt x="114" y="2"/>
                      <a:pt x="105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5" name="Google Shape;1435;p31"/>
          <p:cNvGrpSpPr/>
          <p:nvPr/>
        </p:nvGrpSpPr>
        <p:grpSpPr>
          <a:xfrm>
            <a:off x="6448647" y="622910"/>
            <a:ext cx="491319" cy="457204"/>
            <a:chOff x="6585797" y="705597"/>
            <a:chExt cx="491319" cy="457204"/>
          </a:xfrm>
        </p:grpSpPr>
        <p:sp>
          <p:nvSpPr>
            <p:cNvPr id="1436" name="Google Shape;1436;p31"/>
            <p:cNvSpPr/>
            <p:nvPr/>
          </p:nvSpPr>
          <p:spPr>
            <a:xfrm>
              <a:off x="6585797" y="705835"/>
              <a:ext cx="491319" cy="456726"/>
            </a:xfrm>
            <a:custGeom>
              <a:avLst/>
              <a:gdLst/>
              <a:ahLst/>
              <a:cxnLst/>
              <a:rect l="l" t="t" r="r" b="b"/>
              <a:pathLst>
                <a:path w="6177" h="5743" extrusionOk="0">
                  <a:moveTo>
                    <a:pt x="3465" y="1"/>
                  </a:moveTo>
                  <a:cubicBezTo>
                    <a:pt x="3461" y="1"/>
                    <a:pt x="3457" y="1"/>
                    <a:pt x="3453" y="1"/>
                  </a:cubicBezTo>
                  <a:cubicBezTo>
                    <a:pt x="3173" y="17"/>
                    <a:pt x="3580" y="1085"/>
                    <a:pt x="3580" y="1085"/>
                  </a:cubicBezTo>
                  <a:cubicBezTo>
                    <a:pt x="3580" y="1085"/>
                    <a:pt x="2433" y="1529"/>
                    <a:pt x="2454" y="1762"/>
                  </a:cubicBezTo>
                  <a:cubicBezTo>
                    <a:pt x="2465" y="1799"/>
                    <a:pt x="2486" y="1825"/>
                    <a:pt x="2512" y="1846"/>
                  </a:cubicBezTo>
                  <a:cubicBezTo>
                    <a:pt x="1888" y="2232"/>
                    <a:pt x="1021" y="2983"/>
                    <a:pt x="1" y="4389"/>
                  </a:cubicBezTo>
                  <a:lnTo>
                    <a:pt x="588" y="4691"/>
                  </a:lnTo>
                  <a:cubicBezTo>
                    <a:pt x="572" y="4722"/>
                    <a:pt x="582" y="4765"/>
                    <a:pt x="619" y="4780"/>
                  </a:cubicBezTo>
                  <a:cubicBezTo>
                    <a:pt x="630" y="4786"/>
                    <a:pt x="641" y="4786"/>
                    <a:pt x="651" y="4786"/>
                  </a:cubicBezTo>
                  <a:cubicBezTo>
                    <a:pt x="672" y="4786"/>
                    <a:pt x="699" y="4775"/>
                    <a:pt x="709" y="4749"/>
                  </a:cubicBezTo>
                  <a:lnTo>
                    <a:pt x="1275" y="5034"/>
                  </a:lnTo>
                  <a:lnTo>
                    <a:pt x="1275" y="5039"/>
                  </a:lnTo>
                  <a:cubicBezTo>
                    <a:pt x="1259" y="5076"/>
                    <a:pt x="1275" y="5113"/>
                    <a:pt x="1307" y="5129"/>
                  </a:cubicBezTo>
                  <a:cubicBezTo>
                    <a:pt x="1317" y="5135"/>
                    <a:pt x="1328" y="5135"/>
                    <a:pt x="1338" y="5135"/>
                  </a:cubicBezTo>
                  <a:cubicBezTo>
                    <a:pt x="1360" y="5135"/>
                    <a:pt x="1386" y="5119"/>
                    <a:pt x="1397" y="5098"/>
                  </a:cubicBezTo>
                  <a:lnTo>
                    <a:pt x="1862" y="5336"/>
                  </a:lnTo>
                  <a:cubicBezTo>
                    <a:pt x="1862" y="5336"/>
                    <a:pt x="1862" y="5336"/>
                    <a:pt x="1862" y="5341"/>
                  </a:cubicBezTo>
                  <a:cubicBezTo>
                    <a:pt x="1846" y="5373"/>
                    <a:pt x="1867" y="5415"/>
                    <a:pt x="1904" y="5431"/>
                  </a:cubicBezTo>
                  <a:lnTo>
                    <a:pt x="1925" y="5431"/>
                  </a:lnTo>
                  <a:cubicBezTo>
                    <a:pt x="1952" y="5431"/>
                    <a:pt x="1978" y="5420"/>
                    <a:pt x="1989" y="5394"/>
                  </a:cubicBezTo>
                  <a:lnTo>
                    <a:pt x="2676" y="5743"/>
                  </a:lnTo>
                  <a:cubicBezTo>
                    <a:pt x="2676" y="5743"/>
                    <a:pt x="3231" y="4046"/>
                    <a:pt x="4172" y="3115"/>
                  </a:cubicBezTo>
                  <a:cubicBezTo>
                    <a:pt x="4253" y="3301"/>
                    <a:pt x="4333" y="3444"/>
                    <a:pt x="4391" y="3444"/>
                  </a:cubicBezTo>
                  <a:cubicBezTo>
                    <a:pt x="4394" y="3444"/>
                    <a:pt x="4397" y="3444"/>
                    <a:pt x="4400" y="3443"/>
                  </a:cubicBezTo>
                  <a:cubicBezTo>
                    <a:pt x="4553" y="3395"/>
                    <a:pt x="5108" y="2401"/>
                    <a:pt x="5108" y="2401"/>
                  </a:cubicBezTo>
                  <a:cubicBezTo>
                    <a:pt x="5108" y="2401"/>
                    <a:pt x="5220" y="2406"/>
                    <a:pt x="5366" y="2406"/>
                  </a:cubicBezTo>
                  <a:cubicBezTo>
                    <a:pt x="5597" y="2406"/>
                    <a:pt x="5915" y="2394"/>
                    <a:pt x="6012" y="2333"/>
                  </a:cubicBezTo>
                  <a:cubicBezTo>
                    <a:pt x="6176" y="2237"/>
                    <a:pt x="5383" y="1386"/>
                    <a:pt x="5383" y="1386"/>
                  </a:cubicBezTo>
                  <a:cubicBezTo>
                    <a:pt x="5383" y="1386"/>
                    <a:pt x="5822" y="324"/>
                    <a:pt x="5838" y="154"/>
                  </a:cubicBezTo>
                  <a:cubicBezTo>
                    <a:pt x="5840" y="132"/>
                    <a:pt x="5820" y="122"/>
                    <a:pt x="5782" y="122"/>
                  </a:cubicBezTo>
                  <a:cubicBezTo>
                    <a:pt x="5525" y="122"/>
                    <a:pt x="4468" y="572"/>
                    <a:pt x="4468" y="572"/>
                  </a:cubicBezTo>
                  <a:cubicBezTo>
                    <a:pt x="4468" y="572"/>
                    <a:pt x="3758" y="1"/>
                    <a:pt x="3465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7" name="Google Shape;1437;p31"/>
            <p:cNvGrpSpPr/>
            <p:nvPr/>
          </p:nvGrpSpPr>
          <p:grpSpPr>
            <a:xfrm>
              <a:off x="6586036" y="705597"/>
              <a:ext cx="490841" cy="457204"/>
              <a:chOff x="6586036" y="133753"/>
              <a:chExt cx="490841" cy="457204"/>
            </a:xfrm>
          </p:grpSpPr>
          <p:sp>
            <p:nvSpPr>
              <p:cNvPr id="1438" name="Google Shape;1438;p31"/>
              <p:cNvSpPr/>
              <p:nvPr/>
            </p:nvSpPr>
            <p:spPr>
              <a:xfrm>
                <a:off x="6637737" y="267121"/>
                <a:ext cx="294855" cy="26999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395" extrusionOk="0">
                    <a:moveTo>
                      <a:pt x="3236" y="0"/>
                    </a:moveTo>
                    <a:cubicBezTo>
                      <a:pt x="1338" y="677"/>
                      <a:pt x="397" y="2178"/>
                      <a:pt x="1" y="3046"/>
                    </a:cubicBezTo>
                    <a:lnTo>
                      <a:pt x="683" y="3394"/>
                    </a:lnTo>
                    <a:cubicBezTo>
                      <a:pt x="1476" y="1417"/>
                      <a:pt x="2972" y="688"/>
                      <a:pt x="3707" y="439"/>
                    </a:cubicBezTo>
                    <a:lnTo>
                      <a:pt x="32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6586036" y="246046"/>
                <a:ext cx="309172" cy="263316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311" extrusionOk="0">
                    <a:moveTo>
                      <a:pt x="3601" y="1"/>
                    </a:moveTo>
                    <a:cubicBezTo>
                      <a:pt x="3601" y="1"/>
                      <a:pt x="2147" y="22"/>
                      <a:pt x="0" y="2983"/>
                    </a:cubicBezTo>
                    <a:lnTo>
                      <a:pt x="651" y="3311"/>
                    </a:lnTo>
                    <a:cubicBezTo>
                      <a:pt x="1047" y="2443"/>
                      <a:pt x="1988" y="942"/>
                      <a:pt x="3886" y="265"/>
                    </a:cubicBezTo>
                    <a:lnTo>
                      <a:pt x="36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6691983" y="302034"/>
                <a:ext cx="267970" cy="258623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3252" extrusionOk="0">
                    <a:moveTo>
                      <a:pt x="3025" y="0"/>
                    </a:moveTo>
                    <a:cubicBezTo>
                      <a:pt x="2290" y="249"/>
                      <a:pt x="794" y="978"/>
                      <a:pt x="1" y="2950"/>
                    </a:cubicBezTo>
                    <a:lnTo>
                      <a:pt x="587" y="3252"/>
                    </a:lnTo>
                    <a:cubicBezTo>
                      <a:pt x="1248" y="1565"/>
                      <a:pt x="2750" y="645"/>
                      <a:pt x="3368" y="323"/>
                    </a:cubicBezTo>
                    <a:lnTo>
                      <a:pt x="30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6738673" y="327641"/>
                <a:ext cx="237268" cy="263316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3311" extrusionOk="0">
                    <a:moveTo>
                      <a:pt x="2781" y="1"/>
                    </a:moveTo>
                    <a:cubicBezTo>
                      <a:pt x="2163" y="323"/>
                      <a:pt x="661" y="1243"/>
                      <a:pt x="0" y="2930"/>
                    </a:cubicBezTo>
                    <a:lnTo>
                      <a:pt x="751" y="3310"/>
                    </a:lnTo>
                    <a:cubicBezTo>
                      <a:pt x="751" y="3310"/>
                      <a:pt x="1602" y="709"/>
                      <a:pt x="2982" y="186"/>
                    </a:cubicBezTo>
                    <a:lnTo>
                      <a:pt x="27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6631453" y="261793"/>
                <a:ext cx="271550" cy="253057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3182" extrusionOk="0">
                    <a:moveTo>
                      <a:pt x="3321" y="0"/>
                    </a:moveTo>
                    <a:cubicBezTo>
                      <a:pt x="3314" y="0"/>
                      <a:pt x="3307" y="1"/>
                      <a:pt x="3299" y="4"/>
                    </a:cubicBezTo>
                    <a:cubicBezTo>
                      <a:pt x="1222" y="596"/>
                      <a:pt x="27" y="3060"/>
                      <a:pt x="16" y="3081"/>
                    </a:cubicBezTo>
                    <a:cubicBezTo>
                      <a:pt x="0" y="3118"/>
                      <a:pt x="11" y="3160"/>
                      <a:pt x="48" y="3176"/>
                    </a:cubicBezTo>
                    <a:cubicBezTo>
                      <a:pt x="58" y="3176"/>
                      <a:pt x="69" y="3181"/>
                      <a:pt x="80" y="3181"/>
                    </a:cubicBezTo>
                    <a:cubicBezTo>
                      <a:pt x="101" y="3181"/>
                      <a:pt x="127" y="3165"/>
                      <a:pt x="138" y="3144"/>
                    </a:cubicBezTo>
                    <a:cubicBezTo>
                      <a:pt x="148" y="3118"/>
                      <a:pt x="1322" y="712"/>
                      <a:pt x="3336" y="136"/>
                    </a:cubicBezTo>
                    <a:cubicBezTo>
                      <a:pt x="3413" y="112"/>
                      <a:pt x="3390" y="0"/>
                      <a:pt x="3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6685699" y="296705"/>
                <a:ext cx="254687" cy="245501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3087" extrusionOk="0">
                    <a:moveTo>
                      <a:pt x="3106" y="0"/>
                    </a:moveTo>
                    <a:cubicBezTo>
                      <a:pt x="3098" y="0"/>
                      <a:pt x="3091" y="1"/>
                      <a:pt x="3083" y="4"/>
                    </a:cubicBezTo>
                    <a:cubicBezTo>
                      <a:pt x="3061" y="9"/>
                      <a:pt x="1010" y="649"/>
                      <a:pt x="16" y="2996"/>
                    </a:cubicBezTo>
                    <a:cubicBezTo>
                      <a:pt x="0" y="3028"/>
                      <a:pt x="16" y="3070"/>
                      <a:pt x="53" y="3081"/>
                    </a:cubicBezTo>
                    <a:cubicBezTo>
                      <a:pt x="64" y="3086"/>
                      <a:pt x="69" y="3086"/>
                      <a:pt x="80" y="3086"/>
                    </a:cubicBezTo>
                    <a:cubicBezTo>
                      <a:pt x="83" y="3087"/>
                      <a:pt x="86" y="3087"/>
                      <a:pt x="90" y="3087"/>
                    </a:cubicBezTo>
                    <a:cubicBezTo>
                      <a:pt x="113" y="3087"/>
                      <a:pt x="134" y="3072"/>
                      <a:pt x="143" y="3049"/>
                    </a:cubicBezTo>
                    <a:cubicBezTo>
                      <a:pt x="1111" y="765"/>
                      <a:pt x="3104" y="141"/>
                      <a:pt x="3125" y="136"/>
                    </a:cubicBezTo>
                    <a:cubicBezTo>
                      <a:pt x="3202" y="112"/>
                      <a:pt x="3178" y="0"/>
                      <a:pt x="3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6732389" y="322074"/>
                <a:ext cx="235597" cy="24407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069" extrusionOk="0">
                    <a:moveTo>
                      <a:pt x="2863" y="0"/>
                    </a:moveTo>
                    <a:cubicBezTo>
                      <a:pt x="2854" y="0"/>
                      <a:pt x="2844" y="2"/>
                      <a:pt x="2834" y="7"/>
                    </a:cubicBezTo>
                    <a:cubicBezTo>
                      <a:pt x="2813" y="18"/>
                      <a:pt x="772" y="1054"/>
                      <a:pt x="16" y="2973"/>
                    </a:cubicBezTo>
                    <a:cubicBezTo>
                      <a:pt x="0" y="3010"/>
                      <a:pt x="21" y="3047"/>
                      <a:pt x="58" y="3058"/>
                    </a:cubicBezTo>
                    <a:cubicBezTo>
                      <a:pt x="64" y="3063"/>
                      <a:pt x="74" y="3063"/>
                      <a:pt x="79" y="3068"/>
                    </a:cubicBezTo>
                    <a:cubicBezTo>
                      <a:pt x="111" y="3068"/>
                      <a:pt x="132" y="3047"/>
                      <a:pt x="143" y="3021"/>
                    </a:cubicBezTo>
                    <a:cubicBezTo>
                      <a:pt x="878" y="1154"/>
                      <a:pt x="2871" y="139"/>
                      <a:pt x="2892" y="129"/>
                    </a:cubicBezTo>
                    <a:cubicBezTo>
                      <a:pt x="2961" y="96"/>
                      <a:pt x="2926" y="0"/>
                      <a:pt x="28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6779477" y="133753"/>
                <a:ext cx="297400" cy="273972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3445" extrusionOk="0">
                    <a:moveTo>
                      <a:pt x="1032" y="1"/>
                    </a:moveTo>
                    <a:cubicBezTo>
                      <a:pt x="1028" y="1"/>
                      <a:pt x="1024" y="1"/>
                      <a:pt x="1021" y="1"/>
                    </a:cubicBezTo>
                    <a:cubicBezTo>
                      <a:pt x="740" y="17"/>
                      <a:pt x="1148" y="1085"/>
                      <a:pt x="1148" y="1085"/>
                    </a:cubicBezTo>
                    <a:cubicBezTo>
                      <a:pt x="1148" y="1085"/>
                      <a:pt x="0" y="1534"/>
                      <a:pt x="21" y="1767"/>
                    </a:cubicBezTo>
                    <a:cubicBezTo>
                      <a:pt x="48" y="1994"/>
                      <a:pt x="1459" y="2343"/>
                      <a:pt x="1459" y="2343"/>
                    </a:cubicBezTo>
                    <a:cubicBezTo>
                      <a:pt x="1459" y="2343"/>
                      <a:pt x="1794" y="3445"/>
                      <a:pt x="1952" y="3445"/>
                    </a:cubicBezTo>
                    <a:cubicBezTo>
                      <a:pt x="1955" y="3445"/>
                      <a:pt x="1959" y="3444"/>
                      <a:pt x="1962" y="3443"/>
                    </a:cubicBezTo>
                    <a:cubicBezTo>
                      <a:pt x="2115" y="3395"/>
                      <a:pt x="2670" y="2402"/>
                      <a:pt x="2670" y="2402"/>
                    </a:cubicBezTo>
                    <a:cubicBezTo>
                      <a:pt x="2670" y="2402"/>
                      <a:pt x="2789" y="2407"/>
                      <a:pt x="2943" y="2407"/>
                    </a:cubicBezTo>
                    <a:cubicBezTo>
                      <a:pt x="3173" y="2407"/>
                      <a:pt x="3481" y="2395"/>
                      <a:pt x="3580" y="2338"/>
                    </a:cubicBezTo>
                    <a:cubicBezTo>
                      <a:pt x="3738" y="2243"/>
                      <a:pt x="2950" y="1386"/>
                      <a:pt x="2950" y="1386"/>
                    </a:cubicBezTo>
                    <a:cubicBezTo>
                      <a:pt x="2950" y="1386"/>
                      <a:pt x="3389" y="329"/>
                      <a:pt x="3405" y="155"/>
                    </a:cubicBezTo>
                    <a:cubicBezTo>
                      <a:pt x="3408" y="132"/>
                      <a:pt x="3387" y="122"/>
                      <a:pt x="3349" y="122"/>
                    </a:cubicBezTo>
                    <a:cubicBezTo>
                      <a:pt x="3092" y="122"/>
                      <a:pt x="2036" y="572"/>
                      <a:pt x="2036" y="572"/>
                    </a:cubicBezTo>
                    <a:cubicBezTo>
                      <a:pt x="2036" y="572"/>
                      <a:pt x="1320" y="1"/>
                      <a:pt x="1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6" name="Google Shape;1446;p31"/>
          <p:cNvGrpSpPr/>
          <p:nvPr/>
        </p:nvGrpSpPr>
        <p:grpSpPr>
          <a:xfrm>
            <a:off x="2574581" y="4071184"/>
            <a:ext cx="392902" cy="457202"/>
            <a:chOff x="2509656" y="4031197"/>
            <a:chExt cx="392902" cy="457202"/>
          </a:xfrm>
        </p:grpSpPr>
        <p:sp>
          <p:nvSpPr>
            <p:cNvPr id="1447" name="Google Shape;1447;p31"/>
            <p:cNvSpPr/>
            <p:nvPr/>
          </p:nvSpPr>
          <p:spPr>
            <a:xfrm>
              <a:off x="2509656" y="4031197"/>
              <a:ext cx="392902" cy="457202"/>
            </a:xfrm>
            <a:custGeom>
              <a:avLst/>
              <a:gdLst/>
              <a:ahLst/>
              <a:cxnLst/>
              <a:rect l="l" t="t" r="r" b="b"/>
              <a:pathLst>
                <a:path w="5282" h="6234" extrusionOk="0">
                  <a:moveTo>
                    <a:pt x="3299" y="4023"/>
                  </a:moveTo>
                  <a:lnTo>
                    <a:pt x="3320" y="4029"/>
                  </a:lnTo>
                  <a:cubicBezTo>
                    <a:pt x="3315" y="4029"/>
                    <a:pt x="3315" y="4034"/>
                    <a:pt x="3310" y="4034"/>
                  </a:cubicBezTo>
                  <a:cubicBezTo>
                    <a:pt x="3304" y="4034"/>
                    <a:pt x="3299" y="4029"/>
                    <a:pt x="3299" y="4023"/>
                  </a:cubicBezTo>
                  <a:close/>
                  <a:moveTo>
                    <a:pt x="1623" y="0"/>
                  </a:moveTo>
                  <a:cubicBezTo>
                    <a:pt x="1623" y="0"/>
                    <a:pt x="1380" y="407"/>
                    <a:pt x="1242" y="1142"/>
                  </a:cubicBezTo>
                  <a:cubicBezTo>
                    <a:pt x="1227" y="1227"/>
                    <a:pt x="1232" y="1317"/>
                    <a:pt x="1248" y="1406"/>
                  </a:cubicBezTo>
                  <a:cubicBezTo>
                    <a:pt x="1238" y="1406"/>
                    <a:pt x="1228" y="1406"/>
                    <a:pt x="1218" y="1406"/>
                  </a:cubicBezTo>
                  <a:cubicBezTo>
                    <a:pt x="1047" y="1406"/>
                    <a:pt x="868" y="1495"/>
                    <a:pt x="698" y="1745"/>
                  </a:cubicBezTo>
                  <a:cubicBezTo>
                    <a:pt x="95" y="2644"/>
                    <a:pt x="1264" y="3273"/>
                    <a:pt x="1264" y="3273"/>
                  </a:cubicBezTo>
                  <a:cubicBezTo>
                    <a:pt x="1264" y="3273"/>
                    <a:pt x="0" y="3823"/>
                    <a:pt x="608" y="4716"/>
                  </a:cubicBezTo>
                  <a:cubicBezTo>
                    <a:pt x="666" y="4811"/>
                    <a:pt x="756" y="4891"/>
                    <a:pt x="857" y="4943"/>
                  </a:cubicBezTo>
                  <a:cubicBezTo>
                    <a:pt x="608" y="5504"/>
                    <a:pt x="793" y="6233"/>
                    <a:pt x="793" y="6233"/>
                  </a:cubicBezTo>
                  <a:cubicBezTo>
                    <a:pt x="793" y="6233"/>
                    <a:pt x="1264" y="6149"/>
                    <a:pt x="1903" y="5758"/>
                  </a:cubicBezTo>
                  <a:cubicBezTo>
                    <a:pt x="2014" y="5689"/>
                    <a:pt x="2110" y="5583"/>
                    <a:pt x="2162" y="5461"/>
                  </a:cubicBezTo>
                  <a:cubicBezTo>
                    <a:pt x="2252" y="5557"/>
                    <a:pt x="2363" y="5631"/>
                    <a:pt x="2485" y="5684"/>
                  </a:cubicBezTo>
                  <a:cubicBezTo>
                    <a:pt x="2568" y="5720"/>
                    <a:pt x="2653" y="5737"/>
                    <a:pt x="2736" y="5737"/>
                  </a:cubicBezTo>
                  <a:cubicBezTo>
                    <a:pt x="3114" y="5737"/>
                    <a:pt x="3466" y="5392"/>
                    <a:pt x="3553" y="4959"/>
                  </a:cubicBezTo>
                  <a:cubicBezTo>
                    <a:pt x="3753" y="5119"/>
                    <a:pt x="3991" y="5174"/>
                    <a:pt x="4226" y="5174"/>
                  </a:cubicBezTo>
                  <a:cubicBezTo>
                    <a:pt x="4763" y="5174"/>
                    <a:pt x="5282" y="4885"/>
                    <a:pt x="5282" y="4885"/>
                  </a:cubicBezTo>
                  <a:cubicBezTo>
                    <a:pt x="5282" y="4885"/>
                    <a:pt x="5076" y="4452"/>
                    <a:pt x="4536" y="3939"/>
                  </a:cubicBezTo>
                  <a:cubicBezTo>
                    <a:pt x="4494" y="3902"/>
                    <a:pt x="4457" y="3870"/>
                    <a:pt x="4409" y="3844"/>
                  </a:cubicBezTo>
                  <a:cubicBezTo>
                    <a:pt x="4600" y="3712"/>
                    <a:pt x="4737" y="3495"/>
                    <a:pt x="4748" y="3151"/>
                  </a:cubicBezTo>
                  <a:cubicBezTo>
                    <a:pt x="4764" y="2552"/>
                    <a:pt x="4396" y="2410"/>
                    <a:pt x="4042" y="2410"/>
                  </a:cubicBezTo>
                  <a:cubicBezTo>
                    <a:pt x="3720" y="2410"/>
                    <a:pt x="3410" y="2527"/>
                    <a:pt x="3410" y="2527"/>
                  </a:cubicBezTo>
                  <a:cubicBezTo>
                    <a:pt x="3410" y="2527"/>
                    <a:pt x="3928" y="1718"/>
                    <a:pt x="3378" y="1396"/>
                  </a:cubicBezTo>
                  <a:cubicBezTo>
                    <a:pt x="3204" y="1295"/>
                    <a:pt x="3049" y="1254"/>
                    <a:pt x="2912" y="1254"/>
                  </a:cubicBezTo>
                  <a:cubicBezTo>
                    <a:pt x="2813" y="1254"/>
                    <a:pt x="2724" y="1276"/>
                    <a:pt x="2644" y="1311"/>
                  </a:cubicBezTo>
                  <a:cubicBezTo>
                    <a:pt x="2638" y="523"/>
                    <a:pt x="1623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8" name="Google Shape;1448;p31"/>
            <p:cNvGrpSpPr/>
            <p:nvPr/>
          </p:nvGrpSpPr>
          <p:grpSpPr>
            <a:xfrm>
              <a:off x="2509656" y="4031197"/>
              <a:ext cx="392902" cy="457202"/>
              <a:chOff x="3070456" y="4042847"/>
              <a:chExt cx="392902" cy="457202"/>
            </a:xfrm>
          </p:grpSpPr>
          <p:sp>
            <p:nvSpPr>
              <p:cNvPr id="1449" name="Google Shape;1449;p31"/>
              <p:cNvSpPr/>
              <p:nvPr/>
            </p:nvSpPr>
            <p:spPr>
              <a:xfrm>
                <a:off x="3302463" y="4318312"/>
                <a:ext cx="160895" cy="104069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419" extrusionOk="0">
                    <a:moveTo>
                      <a:pt x="952" y="1"/>
                    </a:moveTo>
                    <a:cubicBezTo>
                      <a:pt x="483" y="1"/>
                      <a:pt x="0" y="415"/>
                      <a:pt x="0" y="415"/>
                    </a:cubicBezTo>
                    <a:cubicBezTo>
                      <a:pt x="171" y="1206"/>
                      <a:pt x="645" y="1419"/>
                      <a:pt x="1106" y="1419"/>
                    </a:cubicBezTo>
                    <a:cubicBezTo>
                      <a:pt x="1643" y="1419"/>
                      <a:pt x="2163" y="1129"/>
                      <a:pt x="2163" y="1129"/>
                    </a:cubicBezTo>
                    <a:cubicBezTo>
                      <a:pt x="2163" y="1129"/>
                      <a:pt x="1957" y="696"/>
                      <a:pt x="1412" y="183"/>
                    </a:cubicBezTo>
                    <a:cubicBezTo>
                      <a:pt x="1274" y="50"/>
                      <a:pt x="111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3295470" y="4343688"/>
                <a:ext cx="116413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678" extrusionOk="0">
                    <a:moveTo>
                      <a:pt x="94" y="1"/>
                    </a:moveTo>
                    <a:cubicBezTo>
                      <a:pt x="9" y="1"/>
                      <a:pt x="1" y="128"/>
                      <a:pt x="89" y="143"/>
                    </a:cubicBezTo>
                    <a:cubicBezTo>
                      <a:pt x="322" y="159"/>
                      <a:pt x="1146" y="529"/>
                      <a:pt x="1443" y="672"/>
                    </a:cubicBezTo>
                    <a:cubicBezTo>
                      <a:pt x="1453" y="672"/>
                      <a:pt x="1464" y="677"/>
                      <a:pt x="1474" y="677"/>
                    </a:cubicBezTo>
                    <a:lnTo>
                      <a:pt x="1474" y="672"/>
                    </a:lnTo>
                    <a:cubicBezTo>
                      <a:pt x="1543" y="667"/>
                      <a:pt x="1564" y="577"/>
                      <a:pt x="1501" y="540"/>
                    </a:cubicBezTo>
                    <a:cubicBezTo>
                      <a:pt x="1458" y="519"/>
                      <a:pt x="406" y="22"/>
                      <a:pt x="100" y="1"/>
                    </a:cubicBezTo>
                    <a:cubicBezTo>
                      <a:pt x="98" y="1"/>
                      <a:pt x="96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3153023" y="4042847"/>
                <a:ext cx="173912" cy="160981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195" extrusionOk="0">
                    <a:moveTo>
                      <a:pt x="513" y="0"/>
                    </a:moveTo>
                    <a:cubicBezTo>
                      <a:pt x="513" y="0"/>
                      <a:pt x="270" y="402"/>
                      <a:pt x="132" y="1142"/>
                    </a:cubicBezTo>
                    <a:cubicBezTo>
                      <a:pt x="0" y="1877"/>
                      <a:pt x="1105" y="2194"/>
                      <a:pt x="1105" y="2194"/>
                    </a:cubicBezTo>
                    <a:cubicBezTo>
                      <a:pt x="2337" y="946"/>
                      <a:pt x="513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3206431" y="4092572"/>
                <a:ext cx="35556" cy="11668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591" extrusionOk="0">
                    <a:moveTo>
                      <a:pt x="82" y="1"/>
                    </a:moveTo>
                    <a:cubicBezTo>
                      <a:pt x="42" y="1"/>
                      <a:pt x="1" y="31"/>
                      <a:pt x="7" y="83"/>
                    </a:cubicBezTo>
                    <a:cubicBezTo>
                      <a:pt x="17" y="131"/>
                      <a:pt x="176" y="1284"/>
                      <a:pt x="324" y="1553"/>
                    </a:cubicBezTo>
                    <a:cubicBezTo>
                      <a:pt x="340" y="1574"/>
                      <a:pt x="361" y="1590"/>
                      <a:pt x="387" y="1590"/>
                    </a:cubicBezTo>
                    <a:cubicBezTo>
                      <a:pt x="440" y="1590"/>
                      <a:pt x="477" y="1527"/>
                      <a:pt x="451" y="1479"/>
                    </a:cubicBezTo>
                    <a:cubicBezTo>
                      <a:pt x="334" y="1278"/>
                      <a:pt x="197" y="390"/>
                      <a:pt x="149" y="62"/>
                    </a:cubicBezTo>
                    <a:cubicBezTo>
                      <a:pt x="145" y="20"/>
                      <a:pt x="114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3093664" y="4360556"/>
                <a:ext cx="165581" cy="139493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1902" extrusionOk="0">
                    <a:moveTo>
                      <a:pt x="1616" y="0"/>
                    </a:moveTo>
                    <a:cubicBezTo>
                      <a:pt x="1" y="0"/>
                      <a:pt x="481" y="1901"/>
                      <a:pt x="481" y="1901"/>
                    </a:cubicBezTo>
                    <a:cubicBezTo>
                      <a:pt x="481" y="1901"/>
                      <a:pt x="952" y="1817"/>
                      <a:pt x="1591" y="1426"/>
                    </a:cubicBezTo>
                    <a:cubicBezTo>
                      <a:pt x="2226" y="1034"/>
                      <a:pt x="1729" y="3"/>
                      <a:pt x="1729" y="3"/>
                    </a:cubicBezTo>
                    <a:cubicBezTo>
                      <a:pt x="1690" y="1"/>
                      <a:pt x="1653" y="0"/>
                      <a:pt x="16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3150271" y="4356156"/>
                <a:ext cx="77212" cy="9695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322" extrusionOk="0">
                    <a:moveTo>
                      <a:pt x="960" y="1"/>
                    </a:moveTo>
                    <a:cubicBezTo>
                      <a:pt x="938" y="1"/>
                      <a:pt x="915" y="12"/>
                      <a:pt x="899" y="37"/>
                    </a:cubicBezTo>
                    <a:cubicBezTo>
                      <a:pt x="825" y="259"/>
                      <a:pt x="254" y="957"/>
                      <a:pt x="43" y="1205"/>
                    </a:cubicBezTo>
                    <a:cubicBezTo>
                      <a:pt x="0" y="1253"/>
                      <a:pt x="32" y="1322"/>
                      <a:pt x="95" y="1322"/>
                    </a:cubicBezTo>
                    <a:cubicBezTo>
                      <a:pt x="117" y="1322"/>
                      <a:pt x="132" y="1311"/>
                      <a:pt x="143" y="1301"/>
                    </a:cubicBezTo>
                    <a:cubicBezTo>
                      <a:pt x="175" y="1258"/>
                      <a:pt x="931" y="375"/>
                      <a:pt x="1031" y="85"/>
                    </a:cubicBezTo>
                    <a:cubicBezTo>
                      <a:pt x="1038" y="34"/>
                      <a:pt x="1000" y="1"/>
                      <a:pt x="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3070456" y="4134889"/>
                <a:ext cx="354445" cy="328783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4483" extrusionOk="0">
                    <a:moveTo>
                      <a:pt x="2907" y="1"/>
                    </a:moveTo>
                    <a:cubicBezTo>
                      <a:pt x="2315" y="1"/>
                      <a:pt x="2062" y="765"/>
                      <a:pt x="2062" y="765"/>
                    </a:cubicBezTo>
                    <a:cubicBezTo>
                      <a:pt x="2062" y="765"/>
                      <a:pt x="1663" y="147"/>
                      <a:pt x="1212" y="147"/>
                    </a:cubicBezTo>
                    <a:cubicBezTo>
                      <a:pt x="1040" y="147"/>
                      <a:pt x="860" y="236"/>
                      <a:pt x="693" y="484"/>
                    </a:cubicBezTo>
                    <a:cubicBezTo>
                      <a:pt x="90" y="1389"/>
                      <a:pt x="1258" y="2018"/>
                      <a:pt x="1258" y="2018"/>
                    </a:cubicBezTo>
                    <a:cubicBezTo>
                      <a:pt x="1258" y="2018"/>
                      <a:pt x="0" y="2568"/>
                      <a:pt x="603" y="3461"/>
                    </a:cubicBezTo>
                    <a:cubicBezTo>
                      <a:pt x="746" y="3672"/>
                      <a:pt x="923" y="3746"/>
                      <a:pt x="1101" y="3746"/>
                    </a:cubicBezTo>
                    <a:cubicBezTo>
                      <a:pt x="1516" y="3746"/>
                      <a:pt x="1935" y="3345"/>
                      <a:pt x="1935" y="3345"/>
                    </a:cubicBezTo>
                    <a:lnTo>
                      <a:pt x="1935" y="3345"/>
                    </a:lnTo>
                    <a:cubicBezTo>
                      <a:pt x="1935" y="3345"/>
                      <a:pt x="1755" y="4117"/>
                      <a:pt x="2480" y="4429"/>
                    </a:cubicBezTo>
                    <a:cubicBezTo>
                      <a:pt x="2565" y="4466"/>
                      <a:pt x="2652" y="4483"/>
                      <a:pt x="2737" y="4483"/>
                    </a:cubicBezTo>
                    <a:cubicBezTo>
                      <a:pt x="3376" y="4483"/>
                      <a:pt x="3924" y="3510"/>
                      <a:pt x="3299" y="2768"/>
                    </a:cubicBezTo>
                    <a:lnTo>
                      <a:pt x="3299" y="2768"/>
                    </a:lnTo>
                    <a:cubicBezTo>
                      <a:pt x="3299" y="2768"/>
                      <a:pt x="3442" y="2795"/>
                      <a:pt x="3638" y="2795"/>
                    </a:cubicBezTo>
                    <a:cubicBezTo>
                      <a:pt x="4059" y="2795"/>
                      <a:pt x="4726" y="2672"/>
                      <a:pt x="4748" y="1896"/>
                    </a:cubicBezTo>
                    <a:cubicBezTo>
                      <a:pt x="4764" y="1299"/>
                      <a:pt x="4394" y="1157"/>
                      <a:pt x="4039" y="1157"/>
                    </a:cubicBezTo>
                    <a:cubicBezTo>
                      <a:pt x="3718" y="1157"/>
                      <a:pt x="3410" y="1272"/>
                      <a:pt x="3410" y="1272"/>
                    </a:cubicBezTo>
                    <a:cubicBezTo>
                      <a:pt x="3410" y="1272"/>
                      <a:pt x="3928" y="463"/>
                      <a:pt x="3378" y="146"/>
                    </a:cubicBezTo>
                    <a:cubicBezTo>
                      <a:pt x="3202" y="43"/>
                      <a:pt x="3045" y="1"/>
                      <a:pt x="29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3154213" y="4181240"/>
                <a:ext cx="202997" cy="20403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82" extrusionOk="0">
                    <a:moveTo>
                      <a:pt x="1655" y="143"/>
                    </a:moveTo>
                    <a:cubicBezTo>
                      <a:pt x="1697" y="143"/>
                      <a:pt x="1734" y="164"/>
                      <a:pt x="1755" y="191"/>
                    </a:cubicBezTo>
                    <a:cubicBezTo>
                      <a:pt x="1999" y="429"/>
                      <a:pt x="1750" y="862"/>
                      <a:pt x="1718" y="910"/>
                    </a:cubicBezTo>
                    <a:cubicBezTo>
                      <a:pt x="1713" y="920"/>
                      <a:pt x="1708" y="931"/>
                      <a:pt x="1703" y="942"/>
                    </a:cubicBezTo>
                    <a:cubicBezTo>
                      <a:pt x="1697" y="963"/>
                      <a:pt x="1697" y="989"/>
                      <a:pt x="1713" y="1005"/>
                    </a:cubicBezTo>
                    <a:cubicBezTo>
                      <a:pt x="1728" y="1023"/>
                      <a:pt x="1748" y="1033"/>
                      <a:pt x="1769" y="1033"/>
                    </a:cubicBezTo>
                    <a:cubicBezTo>
                      <a:pt x="1784" y="1033"/>
                      <a:pt x="1800" y="1027"/>
                      <a:pt x="1814" y="1016"/>
                    </a:cubicBezTo>
                    <a:cubicBezTo>
                      <a:pt x="1909" y="989"/>
                      <a:pt x="2009" y="979"/>
                      <a:pt x="2104" y="979"/>
                    </a:cubicBezTo>
                    <a:cubicBezTo>
                      <a:pt x="2311" y="979"/>
                      <a:pt x="2554" y="1037"/>
                      <a:pt x="2570" y="1301"/>
                    </a:cubicBezTo>
                    <a:cubicBezTo>
                      <a:pt x="2580" y="1402"/>
                      <a:pt x="2548" y="1507"/>
                      <a:pt x="2485" y="1587"/>
                    </a:cubicBezTo>
                    <a:cubicBezTo>
                      <a:pt x="2416" y="1661"/>
                      <a:pt x="2305" y="1692"/>
                      <a:pt x="2157" y="1692"/>
                    </a:cubicBezTo>
                    <a:cubicBezTo>
                      <a:pt x="2046" y="1692"/>
                      <a:pt x="1935" y="1676"/>
                      <a:pt x="1824" y="1645"/>
                    </a:cubicBezTo>
                    <a:cubicBezTo>
                      <a:pt x="1818" y="1643"/>
                      <a:pt x="1811" y="1642"/>
                      <a:pt x="1805" y="1642"/>
                    </a:cubicBezTo>
                    <a:cubicBezTo>
                      <a:pt x="1755" y="1642"/>
                      <a:pt x="1716" y="1693"/>
                      <a:pt x="1740" y="1740"/>
                    </a:cubicBezTo>
                    <a:cubicBezTo>
                      <a:pt x="1798" y="1883"/>
                      <a:pt x="1925" y="2306"/>
                      <a:pt x="1792" y="2507"/>
                    </a:cubicBezTo>
                    <a:cubicBezTo>
                      <a:pt x="1740" y="2591"/>
                      <a:pt x="1644" y="2639"/>
                      <a:pt x="1544" y="2639"/>
                    </a:cubicBezTo>
                    <a:lnTo>
                      <a:pt x="1491" y="2639"/>
                    </a:lnTo>
                    <a:cubicBezTo>
                      <a:pt x="1359" y="2639"/>
                      <a:pt x="1258" y="2596"/>
                      <a:pt x="1200" y="2522"/>
                    </a:cubicBezTo>
                    <a:cubicBezTo>
                      <a:pt x="1079" y="2358"/>
                      <a:pt x="1153" y="2073"/>
                      <a:pt x="1153" y="2073"/>
                    </a:cubicBezTo>
                    <a:cubicBezTo>
                      <a:pt x="1163" y="2041"/>
                      <a:pt x="1147" y="2004"/>
                      <a:pt x="1121" y="1988"/>
                    </a:cubicBezTo>
                    <a:cubicBezTo>
                      <a:pt x="1110" y="1983"/>
                      <a:pt x="1095" y="1983"/>
                      <a:pt x="1084" y="1983"/>
                    </a:cubicBezTo>
                    <a:cubicBezTo>
                      <a:pt x="1063" y="1983"/>
                      <a:pt x="1047" y="1994"/>
                      <a:pt x="1031" y="2010"/>
                    </a:cubicBezTo>
                    <a:cubicBezTo>
                      <a:pt x="1031" y="2010"/>
                      <a:pt x="772" y="2300"/>
                      <a:pt x="529" y="2300"/>
                    </a:cubicBezTo>
                    <a:cubicBezTo>
                      <a:pt x="413" y="2300"/>
                      <a:pt x="317" y="2232"/>
                      <a:pt x="243" y="2094"/>
                    </a:cubicBezTo>
                    <a:cubicBezTo>
                      <a:pt x="169" y="1962"/>
                      <a:pt x="153" y="1846"/>
                      <a:pt x="196" y="1745"/>
                    </a:cubicBezTo>
                    <a:cubicBezTo>
                      <a:pt x="296" y="1518"/>
                      <a:pt x="656" y="1439"/>
                      <a:pt x="661" y="1439"/>
                    </a:cubicBezTo>
                    <a:cubicBezTo>
                      <a:pt x="687" y="1433"/>
                      <a:pt x="709" y="1407"/>
                      <a:pt x="714" y="1380"/>
                    </a:cubicBezTo>
                    <a:cubicBezTo>
                      <a:pt x="719" y="1354"/>
                      <a:pt x="709" y="1322"/>
                      <a:pt x="682" y="1306"/>
                    </a:cubicBezTo>
                    <a:cubicBezTo>
                      <a:pt x="677" y="1306"/>
                      <a:pt x="275" y="1042"/>
                      <a:pt x="222" y="746"/>
                    </a:cubicBezTo>
                    <a:cubicBezTo>
                      <a:pt x="206" y="661"/>
                      <a:pt x="228" y="566"/>
                      <a:pt x="286" y="497"/>
                    </a:cubicBezTo>
                    <a:cubicBezTo>
                      <a:pt x="339" y="418"/>
                      <a:pt x="428" y="365"/>
                      <a:pt x="524" y="365"/>
                    </a:cubicBezTo>
                    <a:cubicBezTo>
                      <a:pt x="777" y="365"/>
                      <a:pt x="1058" y="667"/>
                      <a:pt x="1058" y="667"/>
                    </a:cubicBezTo>
                    <a:cubicBezTo>
                      <a:pt x="1079" y="688"/>
                      <a:pt x="1100" y="693"/>
                      <a:pt x="1121" y="693"/>
                    </a:cubicBezTo>
                    <a:cubicBezTo>
                      <a:pt x="1147" y="688"/>
                      <a:pt x="1163" y="672"/>
                      <a:pt x="1174" y="651"/>
                    </a:cubicBezTo>
                    <a:cubicBezTo>
                      <a:pt x="1274" y="455"/>
                      <a:pt x="1491" y="143"/>
                      <a:pt x="1655" y="143"/>
                    </a:cubicBezTo>
                    <a:close/>
                    <a:moveTo>
                      <a:pt x="1655" y="1"/>
                    </a:moveTo>
                    <a:cubicBezTo>
                      <a:pt x="1412" y="1"/>
                      <a:pt x="1190" y="339"/>
                      <a:pt x="1095" y="503"/>
                    </a:cubicBezTo>
                    <a:cubicBezTo>
                      <a:pt x="984" y="397"/>
                      <a:pt x="751" y="223"/>
                      <a:pt x="524" y="223"/>
                    </a:cubicBezTo>
                    <a:cubicBezTo>
                      <a:pt x="381" y="223"/>
                      <a:pt x="249" y="291"/>
                      <a:pt x="169" y="408"/>
                    </a:cubicBezTo>
                    <a:cubicBezTo>
                      <a:pt x="90" y="508"/>
                      <a:pt x="58" y="640"/>
                      <a:pt x="79" y="767"/>
                    </a:cubicBezTo>
                    <a:cubicBezTo>
                      <a:pt x="122" y="1010"/>
                      <a:pt x="349" y="1227"/>
                      <a:pt x="487" y="1338"/>
                    </a:cubicBezTo>
                    <a:cubicBezTo>
                      <a:pt x="349" y="1391"/>
                      <a:pt x="148" y="1497"/>
                      <a:pt x="64" y="1682"/>
                    </a:cubicBezTo>
                    <a:cubicBezTo>
                      <a:pt x="0" y="1825"/>
                      <a:pt x="16" y="1983"/>
                      <a:pt x="116" y="2163"/>
                    </a:cubicBezTo>
                    <a:cubicBezTo>
                      <a:pt x="217" y="2348"/>
                      <a:pt x="349" y="2438"/>
                      <a:pt x="524" y="2438"/>
                    </a:cubicBezTo>
                    <a:cubicBezTo>
                      <a:pt x="703" y="2438"/>
                      <a:pt x="873" y="2337"/>
                      <a:pt x="989" y="2242"/>
                    </a:cubicBezTo>
                    <a:lnTo>
                      <a:pt x="989" y="2242"/>
                    </a:lnTo>
                    <a:cubicBezTo>
                      <a:pt x="978" y="2369"/>
                      <a:pt x="1015" y="2501"/>
                      <a:pt x="1089" y="2607"/>
                    </a:cubicBezTo>
                    <a:cubicBezTo>
                      <a:pt x="1174" y="2723"/>
                      <a:pt x="1311" y="2781"/>
                      <a:pt x="1496" y="2781"/>
                    </a:cubicBezTo>
                    <a:lnTo>
                      <a:pt x="1555" y="2776"/>
                    </a:lnTo>
                    <a:cubicBezTo>
                      <a:pt x="1560" y="2776"/>
                      <a:pt x="1564" y="2776"/>
                      <a:pt x="1569" y="2776"/>
                    </a:cubicBezTo>
                    <a:cubicBezTo>
                      <a:pt x="1712" y="2776"/>
                      <a:pt x="1843" y="2703"/>
                      <a:pt x="1919" y="2586"/>
                    </a:cubicBezTo>
                    <a:cubicBezTo>
                      <a:pt x="2057" y="2358"/>
                      <a:pt x="1977" y="2004"/>
                      <a:pt x="1919" y="1814"/>
                    </a:cubicBezTo>
                    <a:lnTo>
                      <a:pt x="1919" y="1814"/>
                    </a:lnTo>
                    <a:cubicBezTo>
                      <a:pt x="1999" y="1830"/>
                      <a:pt x="2078" y="1835"/>
                      <a:pt x="2157" y="1835"/>
                    </a:cubicBezTo>
                    <a:cubicBezTo>
                      <a:pt x="2348" y="1835"/>
                      <a:pt x="2496" y="1788"/>
                      <a:pt x="2591" y="1687"/>
                    </a:cubicBezTo>
                    <a:cubicBezTo>
                      <a:pt x="2686" y="1576"/>
                      <a:pt x="2728" y="1433"/>
                      <a:pt x="2712" y="1291"/>
                    </a:cubicBezTo>
                    <a:cubicBezTo>
                      <a:pt x="2702" y="1000"/>
                      <a:pt x="2480" y="831"/>
                      <a:pt x="2110" y="831"/>
                    </a:cubicBezTo>
                    <a:cubicBezTo>
                      <a:pt x="2046" y="831"/>
                      <a:pt x="1983" y="836"/>
                      <a:pt x="1919" y="846"/>
                    </a:cubicBezTo>
                    <a:cubicBezTo>
                      <a:pt x="2004" y="646"/>
                      <a:pt x="2083" y="307"/>
                      <a:pt x="1861" y="85"/>
                    </a:cubicBezTo>
                    <a:cubicBezTo>
                      <a:pt x="1808" y="32"/>
                      <a:pt x="1734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3252104" y="4290223"/>
                <a:ext cx="26407" cy="1738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237" extrusionOk="0">
                    <a:moveTo>
                      <a:pt x="164" y="1"/>
                    </a:moveTo>
                    <a:cubicBezTo>
                      <a:pt x="82" y="1"/>
                      <a:pt x="0" y="75"/>
                      <a:pt x="32" y="153"/>
                    </a:cubicBezTo>
                    <a:cubicBezTo>
                      <a:pt x="52" y="206"/>
                      <a:pt x="103" y="237"/>
                      <a:pt x="157" y="237"/>
                    </a:cubicBezTo>
                    <a:cubicBezTo>
                      <a:pt x="174" y="237"/>
                      <a:pt x="190" y="234"/>
                      <a:pt x="207" y="227"/>
                    </a:cubicBezTo>
                    <a:cubicBezTo>
                      <a:pt x="207" y="227"/>
                      <a:pt x="355" y="185"/>
                      <a:pt x="270" y="58"/>
                    </a:cubicBezTo>
                    <a:cubicBezTo>
                      <a:pt x="243" y="17"/>
                      <a:pt x="204" y="1"/>
                      <a:pt x="1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3243103" y="4245192"/>
                <a:ext cx="22836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71" extrusionOk="0">
                    <a:moveTo>
                      <a:pt x="170" y="1"/>
                    </a:moveTo>
                    <a:cubicBezTo>
                      <a:pt x="147" y="1"/>
                      <a:pt x="120" y="12"/>
                      <a:pt x="90" y="43"/>
                    </a:cubicBezTo>
                    <a:cubicBezTo>
                      <a:pt x="1" y="132"/>
                      <a:pt x="88" y="270"/>
                      <a:pt x="178" y="270"/>
                    </a:cubicBezTo>
                    <a:cubicBezTo>
                      <a:pt x="195" y="270"/>
                      <a:pt x="212" y="265"/>
                      <a:pt x="227" y="255"/>
                    </a:cubicBezTo>
                    <a:cubicBezTo>
                      <a:pt x="291" y="218"/>
                      <a:pt x="307" y="138"/>
                      <a:pt x="270" y="75"/>
                    </a:cubicBezTo>
                    <a:cubicBezTo>
                      <a:pt x="270" y="75"/>
                      <a:pt x="231" y="1"/>
                      <a:pt x="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3262518" y="4267194"/>
                <a:ext cx="25886" cy="17308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36" extrusionOk="0">
                    <a:moveTo>
                      <a:pt x="157" y="0"/>
                    </a:moveTo>
                    <a:cubicBezTo>
                      <a:pt x="79" y="0"/>
                      <a:pt x="0" y="66"/>
                      <a:pt x="25" y="145"/>
                    </a:cubicBezTo>
                    <a:cubicBezTo>
                      <a:pt x="46" y="201"/>
                      <a:pt x="95" y="235"/>
                      <a:pt x="150" y="235"/>
                    </a:cubicBezTo>
                    <a:cubicBezTo>
                      <a:pt x="162" y="235"/>
                      <a:pt x="175" y="234"/>
                      <a:pt x="188" y="230"/>
                    </a:cubicBezTo>
                    <a:cubicBezTo>
                      <a:pt x="188" y="230"/>
                      <a:pt x="347" y="198"/>
                      <a:pt x="268" y="66"/>
                    </a:cubicBezTo>
                    <a:cubicBezTo>
                      <a:pt x="242" y="19"/>
                      <a:pt x="200" y="0"/>
                      <a:pt x="1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3220341" y="4257440"/>
                <a:ext cx="22836" cy="19728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69" extrusionOk="0">
                    <a:moveTo>
                      <a:pt x="169" y="0"/>
                    </a:moveTo>
                    <a:cubicBezTo>
                      <a:pt x="146" y="0"/>
                      <a:pt x="119" y="11"/>
                      <a:pt x="89" y="40"/>
                    </a:cubicBezTo>
                    <a:cubicBezTo>
                      <a:pt x="1" y="129"/>
                      <a:pt x="86" y="269"/>
                      <a:pt x="179" y="269"/>
                    </a:cubicBezTo>
                    <a:cubicBezTo>
                      <a:pt x="197" y="269"/>
                      <a:pt x="215" y="264"/>
                      <a:pt x="232" y="252"/>
                    </a:cubicBezTo>
                    <a:cubicBezTo>
                      <a:pt x="290" y="215"/>
                      <a:pt x="306" y="135"/>
                      <a:pt x="269" y="72"/>
                    </a:cubicBezTo>
                    <a:cubicBezTo>
                      <a:pt x="269" y="72"/>
                      <a:pt x="230" y="0"/>
                      <a:pt x="1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3223466" y="4287363"/>
                <a:ext cx="22836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72" extrusionOk="0">
                    <a:moveTo>
                      <a:pt x="167" y="0"/>
                    </a:moveTo>
                    <a:cubicBezTo>
                      <a:pt x="144" y="0"/>
                      <a:pt x="118" y="11"/>
                      <a:pt x="90" y="39"/>
                    </a:cubicBezTo>
                    <a:cubicBezTo>
                      <a:pt x="0" y="129"/>
                      <a:pt x="89" y="271"/>
                      <a:pt x="179" y="271"/>
                    </a:cubicBezTo>
                    <a:cubicBezTo>
                      <a:pt x="195" y="271"/>
                      <a:pt x="212" y="266"/>
                      <a:pt x="227" y="256"/>
                    </a:cubicBezTo>
                    <a:cubicBezTo>
                      <a:pt x="285" y="214"/>
                      <a:pt x="306" y="134"/>
                      <a:pt x="269" y="76"/>
                    </a:cubicBezTo>
                    <a:cubicBezTo>
                      <a:pt x="269" y="76"/>
                      <a:pt x="230" y="0"/>
                      <a:pt x="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62" name="Google Shape;1462;p31"/>
          <p:cNvSpPr/>
          <p:nvPr/>
        </p:nvSpPr>
        <p:spPr>
          <a:xfrm>
            <a:off x="8209589" y="1436617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1210658" y="2673706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5802063" y="1399900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371313" y="3305088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7878363" y="4371250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 flipH="1">
            <a:off x="1633304" y="836626"/>
            <a:ext cx="336300" cy="252226"/>
          </a:xfrm>
          <a:custGeom>
            <a:avLst/>
            <a:gdLst/>
            <a:ahLst/>
            <a:cxnLst/>
            <a:rect l="l" t="t" r="r" b="b"/>
            <a:pathLst>
              <a:path w="3363" h="2821" extrusionOk="0">
                <a:moveTo>
                  <a:pt x="2839" y="161"/>
                </a:moveTo>
                <a:cubicBezTo>
                  <a:pt x="2179" y="431"/>
                  <a:pt x="994" y="986"/>
                  <a:pt x="788" y="1081"/>
                </a:cubicBezTo>
                <a:cubicBezTo>
                  <a:pt x="555" y="981"/>
                  <a:pt x="244" y="817"/>
                  <a:pt x="175" y="700"/>
                </a:cubicBezTo>
                <a:cubicBezTo>
                  <a:pt x="222" y="679"/>
                  <a:pt x="275" y="658"/>
                  <a:pt x="328" y="642"/>
                </a:cubicBezTo>
                <a:cubicBezTo>
                  <a:pt x="852" y="468"/>
                  <a:pt x="2152" y="240"/>
                  <a:pt x="2834" y="161"/>
                </a:cubicBezTo>
                <a:close/>
                <a:moveTo>
                  <a:pt x="3014" y="235"/>
                </a:moveTo>
                <a:cubicBezTo>
                  <a:pt x="2617" y="542"/>
                  <a:pt x="1777" y="1123"/>
                  <a:pt x="1211" y="1509"/>
                </a:cubicBezTo>
                <a:cubicBezTo>
                  <a:pt x="1190" y="1525"/>
                  <a:pt x="1179" y="1552"/>
                  <a:pt x="1179" y="1578"/>
                </a:cubicBezTo>
                <a:cubicBezTo>
                  <a:pt x="1195" y="1716"/>
                  <a:pt x="1211" y="1837"/>
                  <a:pt x="1227" y="1948"/>
                </a:cubicBezTo>
                <a:cubicBezTo>
                  <a:pt x="1093" y="2067"/>
                  <a:pt x="954" y="2175"/>
                  <a:pt x="888" y="2190"/>
                </a:cubicBezTo>
                <a:lnTo>
                  <a:pt x="888" y="2190"/>
                </a:lnTo>
                <a:cubicBezTo>
                  <a:pt x="857" y="2093"/>
                  <a:pt x="852" y="1614"/>
                  <a:pt x="862" y="1197"/>
                </a:cubicBezTo>
                <a:cubicBezTo>
                  <a:pt x="1116" y="1081"/>
                  <a:pt x="2416" y="478"/>
                  <a:pt x="3014" y="235"/>
                </a:cubicBezTo>
                <a:close/>
                <a:moveTo>
                  <a:pt x="3114" y="325"/>
                </a:moveTo>
                <a:cubicBezTo>
                  <a:pt x="2771" y="944"/>
                  <a:pt x="1750" y="2472"/>
                  <a:pt x="1528" y="2672"/>
                </a:cubicBezTo>
                <a:cubicBezTo>
                  <a:pt x="1475" y="2583"/>
                  <a:pt x="1417" y="2297"/>
                  <a:pt x="1370" y="1975"/>
                </a:cubicBezTo>
                <a:cubicBezTo>
                  <a:pt x="1370" y="1959"/>
                  <a:pt x="1370" y="1948"/>
                  <a:pt x="1364" y="1932"/>
                </a:cubicBezTo>
                <a:cubicBezTo>
                  <a:pt x="1349" y="1827"/>
                  <a:pt x="1333" y="1710"/>
                  <a:pt x="1322" y="1599"/>
                </a:cubicBezTo>
                <a:cubicBezTo>
                  <a:pt x="2348" y="896"/>
                  <a:pt x="2861" y="526"/>
                  <a:pt x="3114" y="325"/>
                </a:cubicBezTo>
                <a:close/>
                <a:moveTo>
                  <a:pt x="3191" y="1"/>
                </a:moveTo>
                <a:cubicBezTo>
                  <a:pt x="2669" y="1"/>
                  <a:pt x="846" y="325"/>
                  <a:pt x="281" y="515"/>
                </a:cubicBezTo>
                <a:cubicBezTo>
                  <a:pt x="138" y="563"/>
                  <a:pt x="0" y="616"/>
                  <a:pt x="32" y="716"/>
                </a:cubicBezTo>
                <a:cubicBezTo>
                  <a:pt x="85" y="912"/>
                  <a:pt x="555" y="1129"/>
                  <a:pt x="725" y="1197"/>
                </a:cubicBezTo>
                <a:cubicBezTo>
                  <a:pt x="709" y="1663"/>
                  <a:pt x="709" y="2218"/>
                  <a:pt x="788" y="2297"/>
                </a:cubicBezTo>
                <a:cubicBezTo>
                  <a:pt x="809" y="2318"/>
                  <a:pt x="841" y="2334"/>
                  <a:pt x="867" y="2334"/>
                </a:cubicBezTo>
                <a:cubicBezTo>
                  <a:pt x="889" y="2334"/>
                  <a:pt x="910" y="2329"/>
                  <a:pt x="926" y="2324"/>
                </a:cubicBezTo>
                <a:cubicBezTo>
                  <a:pt x="1042" y="2265"/>
                  <a:pt x="1153" y="2197"/>
                  <a:pt x="1248" y="2107"/>
                </a:cubicBezTo>
                <a:cubicBezTo>
                  <a:pt x="1359" y="2810"/>
                  <a:pt x="1470" y="2821"/>
                  <a:pt x="1512" y="2821"/>
                </a:cubicBezTo>
                <a:cubicBezTo>
                  <a:pt x="1523" y="2821"/>
                  <a:pt x="1534" y="2821"/>
                  <a:pt x="1544" y="2815"/>
                </a:cubicBezTo>
                <a:cubicBezTo>
                  <a:pt x="1782" y="2736"/>
                  <a:pt x="3241" y="452"/>
                  <a:pt x="3347" y="145"/>
                </a:cubicBezTo>
                <a:cubicBezTo>
                  <a:pt x="3363" y="114"/>
                  <a:pt x="3363" y="71"/>
                  <a:pt x="3347" y="40"/>
                </a:cubicBezTo>
                <a:cubicBezTo>
                  <a:pt x="3347" y="34"/>
                  <a:pt x="3342" y="29"/>
                  <a:pt x="3336" y="24"/>
                </a:cubicBezTo>
                <a:cubicBezTo>
                  <a:pt x="3331" y="24"/>
                  <a:pt x="3326" y="18"/>
                  <a:pt x="3321" y="13"/>
                </a:cubicBezTo>
                <a:lnTo>
                  <a:pt x="3315" y="13"/>
                </a:lnTo>
                <a:cubicBezTo>
                  <a:pt x="3310" y="13"/>
                  <a:pt x="3310" y="13"/>
                  <a:pt x="3305" y="8"/>
                </a:cubicBezTo>
                <a:lnTo>
                  <a:pt x="3294" y="8"/>
                </a:lnTo>
                <a:cubicBezTo>
                  <a:pt x="3270" y="3"/>
                  <a:pt x="3235" y="1"/>
                  <a:pt x="31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2439475" y="3590225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1151113" y="766063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1346963" y="539038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8099738" y="1815963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1"/>
          <p:cNvSpPr/>
          <p:nvPr/>
        </p:nvSpPr>
        <p:spPr>
          <a:xfrm flipH="1">
            <a:off x="7838525" y="3893625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1314204" y="1043796"/>
            <a:ext cx="817500" cy="817495"/>
          </a:xfrm>
          <a:custGeom>
            <a:avLst/>
            <a:gdLst/>
            <a:ahLst/>
            <a:cxnLst/>
            <a:rect l="l" t="t" r="r" b="b"/>
            <a:pathLst>
              <a:path w="8175" h="8911" extrusionOk="0">
                <a:moveTo>
                  <a:pt x="6855" y="0"/>
                </a:moveTo>
                <a:cubicBezTo>
                  <a:pt x="6784" y="0"/>
                  <a:pt x="6758" y="111"/>
                  <a:pt x="6831" y="140"/>
                </a:cubicBezTo>
                <a:cubicBezTo>
                  <a:pt x="6921" y="166"/>
                  <a:pt x="7006" y="203"/>
                  <a:pt x="7085" y="246"/>
                </a:cubicBezTo>
                <a:cubicBezTo>
                  <a:pt x="7096" y="246"/>
                  <a:pt x="7106" y="251"/>
                  <a:pt x="7117" y="251"/>
                </a:cubicBezTo>
                <a:lnTo>
                  <a:pt x="7117" y="240"/>
                </a:lnTo>
                <a:cubicBezTo>
                  <a:pt x="7120" y="241"/>
                  <a:pt x="7124" y="241"/>
                  <a:pt x="7127" y="241"/>
                </a:cubicBezTo>
                <a:cubicBezTo>
                  <a:pt x="7150" y="241"/>
                  <a:pt x="7171" y="227"/>
                  <a:pt x="7180" y="209"/>
                </a:cubicBezTo>
                <a:cubicBezTo>
                  <a:pt x="7202" y="177"/>
                  <a:pt x="7186" y="135"/>
                  <a:pt x="7149" y="113"/>
                </a:cubicBezTo>
                <a:cubicBezTo>
                  <a:pt x="7059" y="71"/>
                  <a:pt x="6969" y="34"/>
                  <a:pt x="6874" y="2"/>
                </a:cubicBezTo>
                <a:cubicBezTo>
                  <a:pt x="6867" y="1"/>
                  <a:pt x="6861" y="0"/>
                  <a:pt x="6855" y="0"/>
                </a:cubicBezTo>
                <a:close/>
                <a:moveTo>
                  <a:pt x="7372" y="247"/>
                </a:moveTo>
                <a:cubicBezTo>
                  <a:pt x="7309" y="247"/>
                  <a:pt x="7266" y="333"/>
                  <a:pt x="7328" y="378"/>
                </a:cubicBezTo>
                <a:cubicBezTo>
                  <a:pt x="7408" y="425"/>
                  <a:pt x="7482" y="484"/>
                  <a:pt x="7551" y="542"/>
                </a:cubicBezTo>
                <a:cubicBezTo>
                  <a:pt x="7561" y="552"/>
                  <a:pt x="7582" y="558"/>
                  <a:pt x="7598" y="558"/>
                </a:cubicBezTo>
                <a:lnTo>
                  <a:pt x="7598" y="547"/>
                </a:lnTo>
                <a:cubicBezTo>
                  <a:pt x="7602" y="548"/>
                  <a:pt x="7606" y="549"/>
                  <a:pt x="7611" y="549"/>
                </a:cubicBezTo>
                <a:cubicBezTo>
                  <a:pt x="7624" y="549"/>
                  <a:pt x="7639" y="543"/>
                  <a:pt x="7651" y="531"/>
                </a:cubicBezTo>
                <a:cubicBezTo>
                  <a:pt x="7677" y="505"/>
                  <a:pt x="7672" y="457"/>
                  <a:pt x="7646" y="431"/>
                </a:cubicBezTo>
                <a:cubicBezTo>
                  <a:pt x="7566" y="367"/>
                  <a:pt x="7487" y="309"/>
                  <a:pt x="7408" y="256"/>
                </a:cubicBezTo>
                <a:cubicBezTo>
                  <a:pt x="7396" y="250"/>
                  <a:pt x="7383" y="247"/>
                  <a:pt x="7372" y="247"/>
                </a:cubicBezTo>
                <a:close/>
                <a:moveTo>
                  <a:pt x="7802" y="622"/>
                </a:moveTo>
                <a:cubicBezTo>
                  <a:pt x="7751" y="622"/>
                  <a:pt x="7705" y="680"/>
                  <a:pt x="7741" y="732"/>
                </a:cubicBezTo>
                <a:cubicBezTo>
                  <a:pt x="7799" y="801"/>
                  <a:pt x="7852" y="880"/>
                  <a:pt x="7894" y="959"/>
                </a:cubicBezTo>
                <a:cubicBezTo>
                  <a:pt x="7905" y="981"/>
                  <a:pt x="7931" y="996"/>
                  <a:pt x="7958" y="996"/>
                </a:cubicBezTo>
                <a:lnTo>
                  <a:pt x="7958" y="986"/>
                </a:lnTo>
                <a:lnTo>
                  <a:pt x="7989" y="986"/>
                </a:lnTo>
                <a:cubicBezTo>
                  <a:pt x="8021" y="970"/>
                  <a:pt x="8037" y="922"/>
                  <a:pt x="8016" y="891"/>
                </a:cubicBezTo>
                <a:cubicBezTo>
                  <a:pt x="7968" y="801"/>
                  <a:pt x="7915" y="721"/>
                  <a:pt x="7852" y="642"/>
                </a:cubicBezTo>
                <a:cubicBezTo>
                  <a:pt x="7836" y="628"/>
                  <a:pt x="7819" y="622"/>
                  <a:pt x="7802" y="622"/>
                </a:cubicBezTo>
                <a:close/>
                <a:moveTo>
                  <a:pt x="8062" y="1109"/>
                </a:moveTo>
                <a:cubicBezTo>
                  <a:pt x="8018" y="1109"/>
                  <a:pt x="7973" y="1148"/>
                  <a:pt x="7995" y="1208"/>
                </a:cubicBezTo>
                <a:cubicBezTo>
                  <a:pt x="8016" y="1292"/>
                  <a:pt x="8026" y="1382"/>
                  <a:pt x="8032" y="1472"/>
                </a:cubicBezTo>
                <a:cubicBezTo>
                  <a:pt x="8032" y="1509"/>
                  <a:pt x="8063" y="1541"/>
                  <a:pt x="8100" y="1541"/>
                </a:cubicBezTo>
                <a:cubicBezTo>
                  <a:pt x="8143" y="1541"/>
                  <a:pt x="8174" y="1509"/>
                  <a:pt x="8169" y="1467"/>
                </a:cubicBezTo>
                <a:cubicBezTo>
                  <a:pt x="8169" y="1366"/>
                  <a:pt x="8159" y="1266"/>
                  <a:pt x="8132" y="1171"/>
                </a:cubicBezTo>
                <a:cubicBezTo>
                  <a:pt x="8123" y="1128"/>
                  <a:pt x="8093" y="1109"/>
                  <a:pt x="8062" y="1109"/>
                </a:cubicBezTo>
                <a:close/>
                <a:moveTo>
                  <a:pt x="8073" y="1681"/>
                </a:moveTo>
                <a:cubicBezTo>
                  <a:pt x="8042" y="1681"/>
                  <a:pt x="8014" y="1705"/>
                  <a:pt x="8005" y="1737"/>
                </a:cubicBezTo>
                <a:cubicBezTo>
                  <a:pt x="7989" y="1826"/>
                  <a:pt x="7968" y="1916"/>
                  <a:pt x="7936" y="2001"/>
                </a:cubicBezTo>
                <a:cubicBezTo>
                  <a:pt x="7921" y="2038"/>
                  <a:pt x="7942" y="2080"/>
                  <a:pt x="7979" y="2096"/>
                </a:cubicBezTo>
                <a:lnTo>
                  <a:pt x="8000" y="2096"/>
                </a:lnTo>
                <a:lnTo>
                  <a:pt x="8000" y="2091"/>
                </a:lnTo>
                <a:cubicBezTo>
                  <a:pt x="8032" y="2091"/>
                  <a:pt x="8058" y="2075"/>
                  <a:pt x="8069" y="2048"/>
                </a:cubicBezTo>
                <a:cubicBezTo>
                  <a:pt x="8100" y="1959"/>
                  <a:pt x="8127" y="1863"/>
                  <a:pt x="8148" y="1763"/>
                </a:cubicBezTo>
                <a:cubicBezTo>
                  <a:pt x="8153" y="1726"/>
                  <a:pt x="8127" y="1689"/>
                  <a:pt x="8090" y="1684"/>
                </a:cubicBezTo>
                <a:cubicBezTo>
                  <a:pt x="8084" y="1682"/>
                  <a:pt x="8079" y="1681"/>
                  <a:pt x="8073" y="1681"/>
                </a:cubicBezTo>
                <a:close/>
                <a:moveTo>
                  <a:pt x="5732" y="2363"/>
                </a:moveTo>
                <a:cubicBezTo>
                  <a:pt x="5725" y="2363"/>
                  <a:pt x="5718" y="2364"/>
                  <a:pt x="5711" y="2366"/>
                </a:cubicBezTo>
                <a:cubicBezTo>
                  <a:pt x="5610" y="2387"/>
                  <a:pt x="5510" y="2424"/>
                  <a:pt x="5425" y="2477"/>
                </a:cubicBezTo>
                <a:cubicBezTo>
                  <a:pt x="5388" y="2498"/>
                  <a:pt x="5378" y="2540"/>
                  <a:pt x="5399" y="2577"/>
                </a:cubicBezTo>
                <a:cubicBezTo>
                  <a:pt x="5409" y="2598"/>
                  <a:pt x="5436" y="2609"/>
                  <a:pt x="5462" y="2609"/>
                </a:cubicBezTo>
                <a:lnTo>
                  <a:pt x="5457" y="2604"/>
                </a:lnTo>
                <a:lnTo>
                  <a:pt x="5499" y="2604"/>
                </a:lnTo>
                <a:cubicBezTo>
                  <a:pt x="5573" y="2556"/>
                  <a:pt x="5652" y="2524"/>
                  <a:pt x="5737" y="2503"/>
                </a:cubicBezTo>
                <a:cubicBezTo>
                  <a:pt x="5830" y="2493"/>
                  <a:pt x="5810" y="2363"/>
                  <a:pt x="5732" y="2363"/>
                </a:cubicBezTo>
                <a:close/>
                <a:moveTo>
                  <a:pt x="7888" y="2216"/>
                </a:moveTo>
                <a:cubicBezTo>
                  <a:pt x="7864" y="2216"/>
                  <a:pt x="7841" y="2227"/>
                  <a:pt x="7825" y="2255"/>
                </a:cubicBezTo>
                <a:cubicBezTo>
                  <a:pt x="7804" y="2297"/>
                  <a:pt x="7783" y="2334"/>
                  <a:pt x="7762" y="2376"/>
                </a:cubicBezTo>
                <a:cubicBezTo>
                  <a:pt x="7736" y="2419"/>
                  <a:pt x="7714" y="2456"/>
                  <a:pt x="7688" y="2498"/>
                </a:cubicBezTo>
                <a:cubicBezTo>
                  <a:pt x="7667" y="2530"/>
                  <a:pt x="7677" y="2572"/>
                  <a:pt x="7709" y="2593"/>
                </a:cubicBezTo>
                <a:cubicBezTo>
                  <a:pt x="7720" y="2604"/>
                  <a:pt x="7736" y="2609"/>
                  <a:pt x="7746" y="2609"/>
                </a:cubicBezTo>
                <a:lnTo>
                  <a:pt x="7746" y="2598"/>
                </a:lnTo>
                <a:cubicBezTo>
                  <a:pt x="7751" y="2599"/>
                  <a:pt x="7755" y="2600"/>
                  <a:pt x="7760" y="2600"/>
                </a:cubicBezTo>
                <a:cubicBezTo>
                  <a:pt x="7780" y="2600"/>
                  <a:pt x="7797" y="2590"/>
                  <a:pt x="7810" y="2577"/>
                </a:cubicBezTo>
                <a:cubicBezTo>
                  <a:pt x="7836" y="2535"/>
                  <a:pt x="7862" y="2493"/>
                  <a:pt x="7889" y="2445"/>
                </a:cubicBezTo>
                <a:cubicBezTo>
                  <a:pt x="7910" y="2403"/>
                  <a:pt x="7936" y="2366"/>
                  <a:pt x="7952" y="2323"/>
                </a:cubicBezTo>
                <a:cubicBezTo>
                  <a:pt x="7985" y="2266"/>
                  <a:pt x="7937" y="2216"/>
                  <a:pt x="7888" y="2216"/>
                </a:cubicBezTo>
                <a:close/>
                <a:moveTo>
                  <a:pt x="6004" y="2363"/>
                </a:moveTo>
                <a:cubicBezTo>
                  <a:pt x="5970" y="2363"/>
                  <a:pt x="5942" y="2387"/>
                  <a:pt x="5938" y="2419"/>
                </a:cubicBezTo>
                <a:cubicBezTo>
                  <a:pt x="5927" y="2456"/>
                  <a:pt x="5954" y="2493"/>
                  <a:pt x="5991" y="2503"/>
                </a:cubicBezTo>
                <a:cubicBezTo>
                  <a:pt x="6075" y="2519"/>
                  <a:pt x="6160" y="2556"/>
                  <a:pt x="6229" y="2598"/>
                </a:cubicBezTo>
                <a:cubicBezTo>
                  <a:pt x="6239" y="2609"/>
                  <a:pt x="6255" y="2609"/>
                  <a:pt x="6266" y="2609"/>
                </a:cubicBezTo>
                <a:lnTo>
                  <a:pt x="6266" y="2614"/>
                </a:lnTo>
                <a:cubicBezTo>
                  <a:pt x="6340" y="2614"/>
                  <a:pt x="6366" y="2519"/>
                  <a:pt x="6308" y="2482"/>
                </a:cubicBezTo>
                <a:cubicBezTo>
                  <a:pt x="6218" y="2424"/>
                  <a:pt x="6123" y="2382"/>
                  <a:pt x="6023" y="2366"/>
                </a:cubicBezTo>
                <a:cubicBezTo>
                  <a:pt x="6016" y="2364"/>
                  <a:pt x="6010" y="2363"/>
                  <a:pt x="6004" y="2363"/>
                </a:cubicBezTo>
                <a:close/>
                <a:moveTo>
                  <a:pt x="6482" y="2655"/>
                </a:moveTo>
                <a:cubicBezTo>
                  <a:pt x="6466" y="2655"/>
                  <a:pt x="6449" y="2660"/>
                  <a:pt x="6435" y="2672"/>
                </a:cubicBezTo>
                <a:cubicBezTo>
                  <a:pt x="6409" y="2699"/>
                  <a:pt x="6403" y="2741"/>
                  <a:pt x="6430" y="2773"/>
                </a:cubicBezTo>
                <a:cubicBezTo>
                  <a:pt x="6488" y="2842"/>
                  <a:pt x="6541" y="2916"/>
                  <a:pt x="6583" y="2995"/>
                </a:cubicBezTo>
                <a:cubicBezTo>
                  <a:pt x="6599" y="3016"/>
                  <a:pt x="6620" y="3027"/>
                  <a:pt x="6646" y="3032"/>
                </a:cubicBezTo>
                <a:lnTo>
                  <a:pt x="6646" y="3021"/>
                </a:lnTo>
                <a:lnTo>
                  <a:pt x="6683" y="3021"/>
                </a:lnTo>
                <a:cubicBezTo>
                  <a:pt x="6715" y="3000"/>
                  <a:pt x="6731" y="2958"/>
                  <a:pt x="6710" y="2921"/>
                </a:cubicBezTo>
                <a:cubicBezTo>
                  <a:pt x="6662" y="2836"/>
                  <a:pt x="6604" y="2752"/>
                  <a:pt x="6535" y="2678"/>
                </a:cubicBezTo>
                <a:cubicBezTo>
                  <a:pt x="6521" y="2663"/>
                  <a:pt x="6502" y="2655"/>
                  <a:pt x="6482" y="2655"/>
                </a:cubicBezTo>
                <a:close/>
                <a:moveTo>
                  <a:pt x="7575" y="2688"/>
                </a:moveTo>
                <a:cubicBezTo>
                  <a:pt x="7557" y="2688"/>
                  <a:pt x="7539" y="2696"/>
                  <a:pt x="7524" y="2715"/>
                </a:cubicBezTo>
                <a:cubicBezTo>
                  <a:pt x="7461" y="2783"/>
                  <a:pt x="7397" y="2847"/>
                  <a:pt x="7328" y="2910"/>
                </a:cubicBezTo>
                <a:cubicBezTo>
                  <a:pt x="7297" y="2931"/>
                  <a:pt x="7297" y="2979"/>
                  <a:pt x="7318" y="3011"/>
                </a:cubicBezTo>
                <a:cubicBezTo>
                  <a:pt x="7334" y="3027"/>
                  <a:pt x="7355" y="3032"/>
                  <a:pt x="7376" y="3032"/>
                </a:cubicBezTo>
                <a:lnTo>
                  <a:pt x="7376" y="3027"/>
                </a:lnTo>
                <a:cubicBezTo>
                  <a:pt x="7392" y="3027"/>
                  <a:pt x="7408" y="3027"/>
                  <a:pt x="7418" y="3016"/>
                </a:cubicBezTo>
                <a:cubicBezTo>
                  <a:pt x="7498" y="2953"/>
                  <a:pt x="7566" y="2884"/>
                  <a:pt x="7630" y="2810"/>
                </a:cubicBezTo>
                <a:cubicBezTo>
                  <a:pt x="7677" y="2755"/>
                  <a:pt x="7628" y="2688"/>
                  <a:pt x="7575" y="2688"/>
                </a:cubicBezTo>
                <a:close/>
                <a:moveTo>
                  <a:pt x="5368" y="2708"/>
                </a:moveTo>
                <a:cubicBezTo>
                  <a:pt x="5319" y="2708"/>
                  <a:pt x="5260" y="2750"/>
                  <a:pt x="5288" y="2799"/>
                </a:cubicBezTo>
                <a:cubicBezTo>
                  <a:pt x="5330" y="2894"/>
                  <a:pt x="5399" y="2984"/>
                  <a:pt x="5483" y="3048"/>
                </a:cubicBezTo>
                <a:cubicBezTo>
                  <a:pt x="5499" y="3058"/>
                  <a:pt x="5515" y="3064"/>
                  <a:pt x="5531" y="3064"/>
                </a:cubicBezTo>
                <a:lnTo>
                  <a:pt x="5531" y="3058"/>
                </a:lnTo>
                <a:cubicBezTo>
                  <a:pt x="5552" y="3058"/>
                  <a:pt x="5568" y="3053"/>
                  <a:pt x="5584" y="3037"/>
                </a:cubicBezTo>
                <a:cubicBezTo>
                  <a:pt x="5605" y="3011"/>
                  <a:pt x="5605" y="2963"/>
                  <a:pt x="5573" y="2937"/>
                </a:cubicBezTo>
                <a:cubicBezTo>
                  <a:pt x="5504" y="2889"/>
                  <a:pt x="5452" y="2826"/>
                  <a:pt x="5420" y="2746"/>
                </a:cubicBezTo>
                <a:cubicBezTo>
                  <a:pt x="5414" y="2719"/>
                  <a:pt x="5393" y="2708"/>
                  <a:pt x="5368" y="2708"/>
                </a:cubicBezTo>
                <a:close/>
                <a:moveTo>
                  <a:pt x="5773" y="3078"/>
                </a:moveTo>
                <a:cubicBezTo>
                  <a:pt x="5748" y="3078"/>
                  <a:pt x="5721" y="3093"/>
                  <a:pt x="5705" y="3116"/>
                </a:cubicBezTo>
                <a:cubicBezTo>
                  <a:pt x="5690" y="3153"/>
                  <a:pt x="5705" y="3196"/>
                  <a:pt x="5737" y="3212"/>
                </a:cubicBezTo>
                <a:cubicBezTo>
                  <a:pt x="5827" y="3259"/>
                  <a:pt x="5922" y="3291"/>
                  <a:pt x="6017" y="3317"/>
                </a:cubicBezTo>
                <a:cubicBezTo>
                  <a:pt x="6020" y="3320"/>
                  <a:pt x="6024" y="3321"/>
                  <a:pt x="6028" y="3321"/>
                </a:cubicBezTo>
                <a:cubicBezTo>
                  <a:pt x="6032" y="3321"/>
                  <a:pt x="6036" y="3320"/>
                  <a:pt x="6038" y="3317"/>
                </a:cubicBezTo>
                <a:lnTo>
                  <a:pt x="6038" y="3312"/>
                </a:lnTo>
                <a:cubicBezTo>
                  <a:pt x="6065" y="3312"/>
                  <a:pt x="6091" y="3296"/>
                  <a:pt x="6107" y="3270"/>
                </a:cubicBezTo>
                <a:cubicBezTo>
                  <a:pt x="6118" y="3233"/>
                  <a:pt x="6091" y="3190"/>
                  <a:pt x="6054" y="3180"/>
                </a:cubicBezTo>
                <a:cubicBezTo>
                  <a:pt x="5970" y="3159"/>
                  <a:pt x="5885" y="3127"/>
                  <a:pt x="5801" y="3085"/>
                </a:cubicBezTo>
                <a:cubicBezTo>
                  <a:pt x="5792" y="3080"/>
                  <a:pt x="5783" y="3078"/>
                  <a:pt x="5773" y="3078"/>
                </a:cubicBezTo>
                <a:close/>
                <a:moveTo>
                  <a:pt x="6611" y="3226"/>
                </a:moveTo>
                <a:cubicBezTo>
                  <a:pt x="6606" y="3226"/>
                  <a:pt x="6600" y="3226"/>
                  <a:pt x="6594" y="3227"/>
                </a:cubicBezTo>
                <a:cubicBezTo>
                  <a:pt x="6549" y="3233"/>
                  <a:pt x="6504" y="3235"/>
                  <a:pt x="6459" y="3235"/>
                </a:cubicBezTo>
                <a:cubicBezTo>
                  <a:pt x="6414" y="3235"/>
                  <a:pt x="6369" y="3233"/>
                  <a:pt x="6324" y="3227"/>
                </a:cubicBezTo>
                <a:cubicBezTo>
                  <a:pt x="6322" y="3227"/>
                  <a:pt x="6320" y="3227"/>
                  <a:pt x="6319" y="3227"/>
                </a:cubicBezTo>
                <a:cubicBezTo>
                  <a:pt x="6228" y="3227"/>
                  <a:pt x="6220" y="3360"/>
                  <a:pt x="6308" y="3370"/>
                </a:cubicBezTo>
                <a:cubicBezTo>
                  <a:pt x="6356" y="3376"/>
                  <a:pt x="6403" y="3376"/>
                  <a:pt x="6451" y="3376"/>
                </a:cubicBezTo>
                <a:lnTo>
                  <a:pt x="6451" y="3370"/>
                </a:lnTo>
                <a:lnTo>
                  <a:pt x="6609" y="3370"/>
                </a:lnTo>
                <a:cubicBezTo>
                  <a:pt x="6704" y="3365"/>
                  <a:pt x="6696" y="3226"/>
                  <a:pt x="6611" y="3226"/>
                </a:cubicBezTo>
                <a:close/>
                <a:moveTo>
                  <a:pt x="7142" y="3054"/>
                </a:moveTo>
                <a:cubicBezTo>
                  <a:pt x="7131" y="3054"/>
                  <a:pt x="7119" y="3057"/>
                  <a:pt x="7106" y="3064"/>
                </a:cubicBezTo>
                <a:cubicBezTo>
                  <a:pt x="7027" y="3106"/>
                  <a:pt x="6948" y="3143"/>
                  <a:pt x="6858" y="3169"/>
                </a:cubicBezTo>
                <a:cubicBezTo>
                  <a:pt x="6847" y="3175"/>
                  <a:pt x="6837" y="3180"/>
                  <a:pt x="6831" y="3190"/>
                </a:cubicBezTo>
                <a:cubicBezTo>
                  <a:pt x="6816" y="3164"/>
                  <a:pt x="6792" y="3152"/>
                  <a:pt x="6769" y="3152"/>
                </a:cubicBezTo>
                <a:cubicBezTo>
                  <a:pt x="6726" y="3152"/>
                  <a:pt x="6686" y="3189"/>
                  <a:pt x="6699" y="3243"/>
                </a:cubicBezTo>
                <a:cubicBezTo>
                  <a:pt x="6731" y="3328"/>
                  <a:pt x="6752" y="3418"/>
                  <a:pt x="6773" y="3508"/>
                </a:cubicBezTo>
                <a:cubicBezTo>
                  <a:pt x="6779" y="3539"/>
                  <a:pt x="6805" y="3561"/>
                  <a:pt x="6837" y="3566"/>
                </a:cubicBezTo>
                <a:lnTo>
                  <a:pt x="6853" y="3561"/>
                </a:lnTo>
                <a:cubicBezTo>
                  <a:pt x="6890" y="3555"/>
                  <a:pt x="6916" y="3518"/>
                  <a:pt x="6911" y="3476"/>
                </a:cubicBezTo>
                <a:cubicBezTo>
                  <a:pt x="6900" y="3418"/>
                  <a:pt x="6884" y="3365"/>
                  <a:pt x="6869" y="3307"/>
                </a:cubicBezTo>
                <a:lnTo>
                  <a:pt x="6869" y="3307"/>
                </a:lnTo>
                <a:cubicBezTo>
                  <a:pt x="6874" y="3309"/>
                  <a:pt x="6880" y="3311"/>
                  <a:pt x="6887" y="3311"/>
                </a:cubicBezTo>
                <a:cubicBezTo>
                  <a:pt x="6894" y="3311"/>
                  <a:pt x="6900" y="3309"/>
                  <a:pt x="6906" y="3307"/>
                </a:cubicBezTo>
                <a:cubicBezTo>
                  <a:pt x="7001" y="3275"/>
                  <a:pt x="7091" y="3238"/>
                  <a:pt x="7175" y="3190"/>
                </a:cubicBezTo>
                <a:cubicBezTo>
                  <a:pt x="7243" y="3145"/>
                  <a:pt x="7207" y="3054"/>
                  <a:pt x="7142" y="3054"/>
                </a:cubicBezTo>
                <a:close/>
                <a:moveTo>
                  <a:pt x="6875" y="3697"/>
                </a:moveTo>
                <a:cubicBezTo>
                  <a:pt x="6836" y="3697"/>
                  <a:pt x="6797" y="3725"/>
                  <a:pt x="6805" y="3777"/>
                </a:cubicBezTo>
                <a:cubicBezTo>
                  <a:pt x="6810" y="3825"/>
                  <a:pt x="6810" y="3878"/>
                  <a:pt x="6810" y="3925"/>
                </a:cubicBezTo>
                <a:cubicBezTo>
                  <a:pt x="6810" y="3968"/>
                  <a:pt x="6805" y="4010"/>
                  <a:pt x="6805" y="4058"/>
                </a:cubicBezTo>
                <a:cubicBezTo>
                  <a:pt x="6800" y="4095"/>
                  <a:pt x="6831" y="4126"/>
                  <a:pt x="6869" y="4132"/>
                </a:cubicBezTo>
                <a:lnTo>
                  <a:pt x="6874" y="4132"/>
                </a:lnTo>
                <a:lnTo>
                  <a:pt x="6874" y="4121"/>
                </a:lnTo>
                <a:cubicBezTo>
                  <a:pt x="6911" y="4121"/>
                  <a:pt x="6943" y="4100"/>
                  <a:pt x="6948" y="4063"/>
                </a:cubicBezTo>
                <a:cubicBezTo>
                  <a:pt x="6953" y="4015"/>
                  <a:pt x="6953" y="3973"/>
                  <a:pt x="6953" y="3925"/>
                </a:cubicBezTo>
                <a:cubicBezTo>
                  <a:pt x="6953" y="3872"/>
                  <a:pt x="6948" y="3820"/>
                  <a:pt x="6948" y="3772"/>
                </a:cubicBezTo>
                <a:cubicBezTo>
                  <a:pt x="6948" y="3721"/>
                  <a:pt x="6911" y="3697"/>
                  <a:pt x="6875" y="3697"/>
                </a:cubicBezTo>
                <a:close/>
                <a:moveTo>
                  <a:pt x="6841" y="4271"/>
                </a:moveTo>
                <a:cubicBezTo>
                  <a:pt x="6809" y="4271"/>
                  <a:pt x="6778" y="4291"/>
                  <a:pt x="6773" y="4332"/>
                </a:cubicBezTo>
                <a:cubicBezTo>
                  <a:pt x="6757" y="4422"/>
                  <a:pt x="6736" y="4512"/>
                  <a:pt x="6710" y="4602"/>
                </a:cubicBezTo>
                <a:cubicBezTo>
                  <a:pt x="6699" y="4639"/>
                  <a:pt x="6726" y="4681"/>
                  <a:pt x="6763" y="4692"/>
                </a:cubicBezTo>
                <a:lnTo>
                  <a:pt x="6779" y="4692"/>
                </a:lnTo>
                <a:lnTo>
                  <a:pt x="6784" y="4681"/>
                </a:lnTo>
                <a:cubicBezTo>
                  <a:pt x="6810" y="4681"/>
                  <a:pt x="6837" y="4666"/>
                  <a:pt x="6847" y="4644"/>
                </a:cubicBezTo>
                <a:cubicBezTo>
                  <a:pt x="6874" y="4549"/>
                  <a:pt x="6895" y="4454"/>
                  <a:pt x="6911" y="4359"/>
                </a:cubicBezTo>
                <a:cubicBezTo>
                  <a:pt x="6923" y="4303"/>
                  <a:pt x="6881" y="4271"/>
                  <a:pt x="6841" y="4271"/>
                </a:cubicBezTo>
                <a:close/>
                <a:moveTo>
                  <a:pt x="6686" y="4823"/>
                </a:moveTo>
                <a:cubicBezTo>
                  <a:pt x="6662" y="4823"/>
                  <a:pt x="6639" y="4835"/>
                  <a:pt x="6625" y="4861"/>
                </a:cubicBezTo>
                <a:cubicBezTo>
                  <a:pt x="6594" y="4946"/>
                  <a:pt x="6557" y="5036"/>
                  <a:pt x="6514" y="5115"/>
                </a:cubicBezTo>
                <a:cubicBezTo>
                  <a:pt x="6493" y="5152"/>
                  <a:pt x="6509" y="5194"/>
                  <a:pt x="6546" y="5210"/>
                </a:cubicBezTo>
                <a:cubicBezTo>
                  <a:pt x="6557" y="5215"/>
                  <a:pt x="6567" y="5221"/>
                  <a:pt x="6578" y="5221"/>
                </a:cubicBezTo>
                <a:lnTo>
                  <a:pt x="6578" y="5215"/>
                </a:lnTo>
                <a:cubicBezTo>
                  <a:pt x="6604" y="5215"/>
                  <a:pt x="6625" y="5200"/>
                  <a:pt x="6641" y="5178"/>
                </a:cubicBezTo>
                <a:cubicBezTo>
                  <a:pt x="6683" y="5094"/>
                  <a:pt x="6720" y="5004"/>
                  <a:pt x="6757" y="4914"/>
                </a:cubicBezTo>
                <a:cubicBezTo>
                  <a:pt x="6771" y="4860"/>
                  <a:pt x="6728" y="4823"/>
                  <a:pt x="6686" y="4823"/>
                </a:cubicBezTo>
                <a:close/>
                <a:moveTo>
                  <a:pt x="3088" y="5204"/>
                </a:moveTo>
                <a:cubicBezTo>
                  <a:pt x="3051" y="5204"/>
                  <a:pt x="3019" y="5230"/>
                  <a:pt x="3014" y="5268"/>
                </a:cubicBezTo>
                <a:cubicBezTo>
                  <a:pt x="3009" y="5305"/>
                  <a:pt x="3041" y="5342"/>
                  <a:pt x="3078" y="5348"/>
                </a:cubicBezTo>
                <a:cubicBezTo>
                  <a:pt x="3162" y="5358"/>
                  <a:pt x="3236" y="5390"/>
                  <a:pt x="3305" y="5443"/>
                </a:cubicBezTo>
                <a:cubicBezTo>
                  <a:pt x="3316" y="5448"/>
                  <a:pt x="3332" y="5453"/>
                  <a:pt x="3347" y="5453"/>
                </a:cubicBezTo>
                <a:cubicBezTo>
                  <a:pt x="3416" y="5453"/>
                  <a:pt x="3443" y="5369"/>
                  <a:pt x="3390" y="5326"/>
                </a:cubicBezTo>
                <a:cubicBezTo>
                  <a:pt x="3305" y="5263"/>
                  <a:pt x="3205" y="5221"/>
                  <a:pt x="3099" y="5205"/>
                </a:cubicBezTo>
                <a:cubicBezTo>
                  <a:pt x="3095" y="5204"/>
                  <a:pt x="3092" y="5204"/>
                  <a:pt x="3088" y="5204"/>
                </a:cubicBezTo>
                <a:close/>
                <a:moveTo>
                  <a:pt x="2816" y="5256"/>
                </a:moveTo>
                <a:cubicBezTo>
                  <a:pt x="2802" y="5256"/>
                  <a:pt x="2786" y="5260"/>
                  <a:pt x="2771" y="5268"/>
                </a:cubicBezTo>
                <a:cubicBezTo>
                  <a:pt x="2708" y="5316"/>
                  <a:pt x="2671" y="5390"/>
                  <a:pt x="2671" y="5474"/>
                </a:cubicBezTo>
                <a:cubicBezTo>
                  <a:pt x="2671" y="5517"/>
                  <a:pt x="2681" y="5564"/>
                  <a:pt x="2697" y="5607"/>
                </a:cubicBezTo>
                <a:cubicBezTo>
                  <a:pt x="2702" y="5633"/>
                  <a:pt x="2729" y="5654"/>
                  <a:pt x="2761" y="5654"/>
                </a:cubicBezTo>
                <a:lnTo>
                  <a:pt x="2787" y="5654"/>
                </a:lnTo>
                <a:cubicBezTo>
                  <a:pt x="2824" y="5638"/>
                  <a:pt x="2845" y="5601"/>
                  <a:pt x="2829" y="5564"/>
                </a:cubicBezTo>
                <a:cubicBezTo>
                  <a:pt x="2819" y="5533"/>
                  <a:pt x="2813" y="5501"/>
                  <a:pt x="2813" y="5474"/>
                </a:cubicBezTo>
                <a:cubicBezTo>
                  <a:pt x="2808" y="5437"/>
                  <a:pt x="2824" y="5406"/>
                  <a:pt x="2856" y="5385"/>
                </a:cubicBezTo>
                <a:cubicBezTo>
                  <a:pt x="2887" y="5363"/>
                  <a:pt x="2893" y="5316"/>
                  <a:pt x="2872" y="5284"/>
                </a:cubicBezTo>
                <a:cubicBezTo>
                  <a:pt x="2859" y="5265"/>
                  <a:pt x="2839" y="5256"/>
                  <a:pt x="2816" y="5256"/>
                </a:cubicBezTo>
                <a:close/>
                <a:moveTo>
                  <a:pt x="6439" y="5318"/>
                </a:moveTo>
                <a:cubicBezTo>
                  <a:pt x="6415" y="5318"/>
                  <a:pt x="6392" y="5330"/>
                  <a:pt x="6377" y="5358"/>
                </a:cubicBezTo>
                <a:cubicBezTo>
                  <a:pt x="6329" y="5437"/>
                  <a:pt x="6276" y="5517"/>
                  <a:pt x="6223" y="5591"/>
                </a:cubicBezTo>
                <a:cubicBezTo>
                  <a:pt x="6202" y="5622"/>
                  <a:pt x="6208" y="5665"/>
                  <a:pt x="6239" y="5691"/>
                </a:cubicBezTo>
                <a:cubicBezTo>
                  <a:pt x="6250" y="5696"/>
                  <a:pt x="6266" y="5702"/>
                  <a:pt x="6282" y="5702"/>
                </a:cubicBezTo>
                <a:cubicBezTo>
                  <a:pt x="6303" y="5702"/>
                  <a:pt x="6324" y="5691"/>
                  <a:pt x="6340" y="5675"/>
                </a:cubicBezTo>
                <a:cubicBezTo>
                  <a:pt x="6398" y="5596"/>
                  <a:pt x="6451" y="5517"/>
                  <a:pt x="6498" y="5432"/>
                </a:cubicBezTo>
                <a:cubicBezTo>
                  <a:pt x="6542" y="5374"/>
                  <a:pt x="6491" y="5318"/>
                  <a:pt x="6439" y="5318"/>
                </a:cubicBezTo>
                <a:close/>
                <a:moveTo>
                  <a:pt x="3551" y="5515"/>
                </a:moveTo>
                <a:cubicBezTo>
                  <a:pt x="3499" y="5515"/>
                  <a:pt x="3451" y="5573"/>
                  <a:pt x="3490" y="5628"/>
                </a:cubicBezTo>
                <a:cubicBezTo>
                  <a:pt x="3543" y="5696"/>
                  <a:pt x="3591" y="5776"/>
                  <a:pt x="3628" y="5855"/>
                </a:cubicBezTo>
                <a:cubicBezTo>
                  <a:pt x="3638" y="5882"/>
                  <a:pt x="3665" y="5897"/>
                  <a:pt x="3696" y="5897"/>
                </a:cubicBezTo>
                <a:cubicBezTo>
                  <a:pt x="3707" y="5897"/>
                  <a:pt x="3712" y="5892"/>
                  <a:pt x="3723" y="5892"/>
                </a:cubicBezTo>
                <a:cubicBezTo>
                  <a:pt x="3760" y="5871"/>
                  <a:pt x="3776" y="5829"/>
                  <a:pt x="3754" y="5797"/>
                </a:cubicBezTo>
                <a:cubicBezTo>
                  <a:pt x="3712" y="5707"/>
                  <a:pt x="3659" y="5622"/>
                  <a:pt x="3601" y="5538"/>
                </a:cubicBezTo>
                <a:cubicBezTo>
                  <a:pt x="3586" y="5522"/>
                  <a:pt x="3568" y="5515"/>
                  <a:pt x="3551" y="5515"/>
                </a:cubicBezTo>
                <a:close/>
                <a:moveTo>
                  <a:pt x="2906" y="5758"/>
                </a:moveTo>
                <a:cubicBezTo>
                  <a:pt x="2853" y="5758"/>
                  <a:pt x="2803" y="5817"/>
                  <a:pt x="2845" y="5871"/>
                </a:cubicBezTo>
                <a:cubicBezTo>
                  <a:pt x="2903" y="5950"/>
                  <a:pt x="2972" y="6024"/>
                  <a:pt x="3046" y="6093"/>
                </a:cubicBezTo>
                <a:cubicBezTo>
                  <a:pt x="3057" y="6104"/>
                  <a:pt x="3072" y="6109"/>
                  <a:pt x="3094" y="6109"/>
                </a:cubicBezTo>
                <a:cubicBezTo>
                  <a:pt x="3157" y="6109"/>
                  <a:pt x="3189" y="6030"/>
                  <a:pt x="3141" y="5987"/>
                </a:cubicBezTo>
                <a:cubicBezTo>
                  <a:pt x="3078" y="5924"/>
                  <a:pt x="3014" y="5855"/>
                  <a:pt x="2961" y="5786"/>
                </a:cubicBezTo>
                <a:cubicBezTo>
                  <a:pt x="2946" y="5766"/>
                  <a:pt x="2925" y="5758"/>
                  <a:pt x="2906" y="5758"/>
                </a:cubicBezTo>
                <a:close/>
                <a:moveTo>
                  <a:pt x="6107" y="5783"/>
                </a:moveTo>
                <a:cubicBezTo>
                  <a:pt x="6087" y="5783"/>
                  <a:pt x="6066" y="5792"/>
                  <a:pt x="6049" y="5813"/>
                </a:cubicBezTo>
                <a:lnTo>
                  <a:pt x="6012" y="5855"/>
                </a:lnTo>
                <a:cubicBezTo>
                  <a:pt x="5964" y="5913"/>
                  <a:pt x="5912" y="5966"/>
                  <a:pt x="5864" y="6014"/>
                </a:cubicBezTo>
                <a:cubicBezTo>
                  <a:pt x="5832" y="6040"/>
                  <a:pt x="5832" y="6088"/>
                  <a:pt x="5864" y="6114"/>
                </a:cubicBezTo>
                <a:cubicBezTo>
                  <a:pt x="5875" y="6130"/>
                  <a:pt x="5896" y="6135"/>
                  <a:pt x="5912" y="6135"/>
                </a:cubicBezTo>
                <a:cubicBezTo>
                  <a:pt x="5933" y="6135"/>
                  <a:pt x="5949" y="6130"/>
                  <a:pt x="5959" y="6119"/>
                </a:cubicBezTo>
                <a:cubicBezTo>
                  <a:pt x="6017" y="6061"/>
                  <a:pt x="6070" y="6008"/>
                  <a:pt x="6123" y="5945"/>
                </a:cubicBezTo>
                <a:lnTo>
                  <a:pt x="6160" y="5903"/>
                </a:lnTo>
                <a:cubicBezTo>
                  <a:pt x="6210" y="5848"/>
                  <a:pt x="6161" y="5783"/>
                  <a:pt x="6107" y="5783"/>
                </a:cubicBezTo>
                <a:close/>
                <a:moveTo>
                  <a:pt x="3316" y="6152"/>
                </a:moveTo>
                <a:cubicBezTo>
                  <a:pt x="3258" y="6152"/>
                  <a:pt x="3216" y="6230"/>
                  <a:pt x="3273" y="6278"/>
                </a:cubicBezTo>
                <a:cubicBezTo>
                  <a:pt x="3353" y="6336"/>
                  <a:pt x="3432" y="6389"/>
                  <a:pt x="3522" y="6437"/>
                </a:cubicBezTo>
                <a:cubicBezTo>
                  <a:pt x="3532" y="6442"/>
                  <a:pt x="3543" y="6442"/>
                  <a:pt x="3554" y="6442"/>
                </a:cubicBezTo>
                <a:cubicBezTo>
                  <a:pt x="3628" y="6442"/>
                  <a:pt x="3654" y="6347"/>
                  <a:pt x="3591" y="6310"/>
                </a:cubicBezTo>
                <a:cubicBezTo>
                  <a:pt x="3506" y="6262"/>
                  <a:pt x="3432" y="6215"/>
                  <a:pt x="3353" y="6162"/>
                </a:cubicBezTo>
                <a:cubicBezTo>
                  <a:pt x="3340" y="6155"/>
                  <a:pt x="3328" y="6152"/>
                  <a:pt x="3316" y="6152"/>
                </a:cubicBezTo>
                <a:close/>
                <a:moveTo>
                  <a:pt x="5691" y="6181"/>
                </a:moveTo>
                <a:cubicBezTo>
                  <a:pt x="5679" y="6181"/>
                  <a:pt x="5665" y="6185"/>
                  <a:pt x="5652" y="6193"/>
                </a:cubicBezTo>
                <a:cubicBezTo>
                  <a:pt x="5578" y="6252"/>
                  <a:pt x="5504" y="6304"/>
                  <a:pt x="5425" y="6347"/>
                </a:cubicBezTo>
                <a:cubicBezTo>
                  <a:pt x="5388" y="6368"/>
                  <a:pt x="5378" y="6410"/>
                  <a:pt x="5399" y="6447"/>
                </a:cubicBezTo>
                <a:cubicBezTo>
                  <a:pt x="5409" y="6468"/>
                  <a:pt x="5436" y="6479"/>
                  <a:pt x="5462" y="6479"/>
                </a:cubicBezTo>
                <a:cubicBezTo>
                  <a:pt x="5473" y="6479"/>
                  <a:pt x="5483" y="6479"/>
                  <a:pt x="5494" y="6474"/>
                </a:cubicBezTo>
                <a:cubicBezTo>
                  <a:pt x="5578" y="6421"/>
                  <a:pt x="5663" y="6368"/>
                  <a:pt x="5742" y="6310"/>
                </a:cubicBezTo>
                <a:cubicBezTo>
                  <a:pt x="5795" y="6262"/>
                  <a:pt x="5750" y="6181"/>
                  <a:pt x="5691" y="6181"/>
                </a:cubicBezTo>
                <a:close/>
                <a:moveTo>
                  <a:pt x="5208" y="6458"/>
                </a:moveTo>
                <a:cubicBezTo>
                  <a:pt x="5199" y="6458"/>
                  <a:pt x="5190" y="6459"/>
                  <a:pt x="5182" y="6463"/>
                </a:cubicBezTo>
                <a:cubicBezTo>
                  <a:pt x="5097" y="6495"/>
                  <a:pt x="5007" y="6521"/>
                  <a:pt x="4918" y="6537"/>
                </a:cubicBezTo>
                <a:cubicBezTo>
                  <a:pt x="4838" y="6558"/>
                  <a:pt x="4849" y="6675"/>
                  <a:pt x="4933" y="6680"/>
                </a:cubicBezTo>
                <a:lnTo>
                  <a:pt x="4949" y="6680"/>
                </a:lnTo>
                <a:cubicBezTo>
                  <a:pt x="5044" y="6659"/>
                  <a:pt x="5140" y="6632"/>
                  <a:pt x="5235" y="6595"/>
                </a:cubicBezTo>
                <a:cubicBezTo>
                  <a:pt x="5267" y="6579"/>
                  <a:pt x="5288" y="6542"/>
                  <a:pt x="5272" y="6505"/>
                </a:cubicBezTo>
                <a:cubicBezTo>
                  <a:pt x="5264" y="6477"/>
                  <a:pt x="5237" y="6458"/>
                  <a:pt x="5208" y="6458"/>
                </a:cubicBezTo>
                <a:close/>
                <a:moveTo>
                  <a:pt x="4364" y="6558"/>
                </a:moveTo>
                <a:cubicBezTo>
                  <a:pt x="4326" y="6558"/>
                  <a:pt x="4299" y="6588"/>
                  <a:pt x="4294" y="6627"/>
                </a:cubicBezTo>
                <a:cubicBezTo>
                  <a:pt x="4288" y="6664"/>
                  <a:pt x="4320" y="6701"/>
                  <a:pt x="4357" y="6701"/>
                </a:cubicBezTo>
                <a:cubicBezTo>
                  <a:pt x="4431" y="6712"/>
                  <a:pt x="4500" y="6717"/>
                  <a:pt x="4574" y="6717"/>
                </a:cubicBezTo>
                <a:lnTo>
                  <a:pt x="4653" y="6712"/>
                </a:lnTo>
                <a:cubicBezTo>
                  <a:pt x="4655" y="6712"/>
                  <a:pt x="4656" y="6712"/>
                  <a:pt x="4658" y="6712"/>
                </a:cubicBezTo>
                <a:cubicBezTo>
                  <a:pt x="4749" y="6712"/>
                  <a:pt x="4747" y="6568"/>
                  <a:pt x="4661" y="6568"/>
                </a:cubicBezTo>
                <a:cubicBezTo>
                  <a:pt x="4657" y="6568"/>
                  <a:pt x="4653" y="6568"/>
                  <a:pt x="4648" y="6569"/>
                </a:cubicBezTo>
                <a:cubicBezTo>
                  <a:pt x="4622" y="6570"/>
                  <a:pt x="4597" y="6571"/>
                  <a:pt x="4573" y="6571"/>
                </a:cubicBezTo>
                <a:cubicBezTo>
                  <a:pt x="4505" y="6571"/>
                  <a:pt x="4439" y="6566"/>
                  <a:pt x="4373" y="6558"/>
                </a:cubicBezTo>
                <a:cubicBezTo>
                  <a:pt x="4370" y="6558"/>
                  <a:pt x="4367" y="6558"/>
                  <a:pt x="4364" y="6558"/>
                </a:cubicBezTo>
                <a:close/>
                <a:moveTo>
                  <a:pt x="3813" y="6023"/>
                </a:moveTo>
                <a:cubicBezTo>
                  <a:pt x="3765" y="6023"/>
                  <a:pt x="3706" y="6062"/>
                  <a:pt x="3733" y="6109"/>
                </a:cubicBezTo>
                <a:cubicBezTo>
                  <a:pt x="3760" y="6199"/>
                  <a:pt x="3781" y="6289"/>
                  <a:pt x="3802" y="6378"/>
                </a:cubicBezTo>
                <a:cubicBezTo>
                  <a:pt x="3802" y="6394"/>
                  <a:pt x="3813" y="6410"/>
                  <a:pt x="3828" y="6421"/>
                </a:cubicBezTo>
                <a:cubicBezTo>
                  <a:pt x="3822" y="6419"/>
                  <a:pt x="3815" y="6418"/>
                  <a:pt x="3809" y="6418"/>
                </a:cubicBezTo>
                <a:cubicBezTo>
                  <a:pt x="3734" y="6418"/>
                  <a:pt x="3708" y="6529"/>
                  <a:pt x="3786" y="6558"/>
                </a:cubicBezTo>
                <a:cubicBezTo>
                  <a:pt x="3813" y="6569"/>
                  <a:pt x="3839" y="6579"/>
                  <a:pt x="3866" y="6590"/>
                </a:cubicBezTo>
                <a:cubicBezTo>
                  <a:pt x="3844" y="6601"/>
                  <a:pt x="3834" y="6627"/>
                  <a:pt x="3834" y="6653"/>
                </a:cubicBezTo>
                <a:cubicBezTo>
                  <a:pt x="3839" y="6701"/>
                  <a:pt x="3839" y="6754"/>
                  <a:pt x="3839" y="6796"/>
                </a:cubicBezTo>
                <a:cubicBezTo>
                  <a:pt x="3839" y="6838"/>
                  <a:pt x="3834" y="6881"/>
                  <a:pt x="3834" y="6928"/>
                </a:cubicBezTo>
                <a:cubicBezTo>
                  <a:pt x="3834" y="6965"/>
                  <a:pt x="3860" y="7002"/>
                  <a:pt x="3903" y="7002"/>
                </a:cubicBezTo>
                <a:cubicBezTo>
                  <a:pt x="3940" y="7002"/>
                  <a:pt x="3971" y="6971"/>
                  <a:pt x="3971" y="6934"/>
                </a:cubicBezTo>
                <a:cubicBezTo>
                  <a:pt x="3977" y="6886"/>
                  <a:pt x="3977" y="6844"/>
                  <a:pt x="3977" y="6791"/>
                </a:cubicBezTo>
                <a:cubicBezTo>
                  <a:pt x="3977" y="6743"/>
                  <a:pt x="3971" y="6690"/>
                  <a:pt x="3971" y="6643"/>
                </a:cubicBezTo>
                <a:cubicBezTo>
                  <a:pt x="3971" y="6638"/>
                  <a:pt x="3971" y="6627"/>
                  <a:pt x="3966" y="6622"/>
                </a:cubicBezTo>
                <a:lnTo>
                  <a:pt x="3966" y="6622"/>
                </a:lnTo>
                <a:cubicBezTo>
                  <a:pt x="3998" y="6632"/>
                  <a:pt x="4029" y="6643"/>
                  <a:pt x="4061" y="6648"/>
                </a:cubicBezTo>
                <a:cubicBezTo>
                  <a:pt x="4068" y="6650"/>
                  <a:pt x="4074" y="6650"/>
                  <a:pt x="4080" y="6650"/>
                </a:cubicBezTo>
                <a:cubicBezTo>
                  <a:pt x="4156" y="6650"/>
                  <a:pt x="4181" y="6535"/>
                  <a:pt x="4098" y="6511"/>
                </a:cubicBezTo>
                <a:cubicBezTo>
                  <a:pt x="4019" y="6490"/>
                  <a:pt x="3940" y="6463"/>
                  <a:pt x="3866" y="6437"/>
                </a:cubicBezTo>
                <a:lnTo>
                  <a:pt x="3881" y="6437"/>
                </a:lnTo>
                <a:cubicBezTo>
                  <a:pt x="3918" y="6426"/>
                  <a:pt x="3945" y="6389"/>
                  <a:pt x="3940" y="6352"/>
                </a:cubicBezTo>
                <a:cubicBezTo>
                  <a:pt x="3918" y="6257"/>
                  <a:pt x="3897" y="6162"/>
                  <a:pt x="3866" y="6067"/>
                </a:cubicBezTo>
                <a:cubicBezTo>
                  <a:pt x="3864" y="6036"/>
                  <a:pt x="3840" y="6023"/>
                  <a:pt x="3813" y="6023"/>
                </a:cubicBezTo>
                <a:close/>
                <a:moveTo>
                  <a:pt x="236" y="6792"/>
                </a:moveTo>
                <a:cubicBezTo>
                  <a:pt x="217" y="6792"/>
                  <a:pt x="199" y="6799"/>
                  <a:pt x="186" y="6812"/>
                </a:cubicBezTo>
                <a:cubicBezTo>
                  <a:pt x="117" y="6891"/>
                  <a:pt x="64" y="6986"/>
                  <a:pt x="38" y="7092"/>
                </a:cubicBezTo>
                <a:cubicBezTo>
                  <a:pt x="32" y="7129"/>
                  <a:pt x="54" y="7166"/>
                  <a:pt x="91" y="7177"/>
                </a:cubicBezTo>
                <a:lnTo>
                  <a:pt x="112" y="7177"/>
                </a:lnTo>
                <a:cubicBezTo>
                  <a:pt x="138" y="7177"/>
                  <a:pt x="165" y="7156"/>
                  <a:pt x="175" y="7129"/>
                </a:cubicBezTo>
                <a:cubicBezTo>
                  <a:pt x="196" y="7050"/>
                  <a:pt x="233" y="6976"/>
                  <a:pt x="286" y="6918"/>
                </a:cubicBezTo>
                <a:cubicBezTo>
                  <a:pt x="313" y="6886"/>
                  <a:pt x="313" y="6844"/>
                  <a:pt x="286" y="6812"/>
                </a:cubicBezTo>
                <a:cubicBezTo>
                  <a:pt x="273" y="6799"/>
                  <a:pt x="255" y="6792"/>
                  <a:pt x="236" y="6792"/>
                </a:cubicBezTo>
                <a:close/>
                <a:moveTo>
                  <a:pt x="3867" y="7142"/>
                </a:moveTo>
                <a:cubicBezTo>
                  <a:pt x="3836" y="7142"/>
                  <a:pt x="3807" y="7160"/>
                  <a:pt x="3802" y="7203"/>
                </a:cubicBezTo>
                <a:cubicBezTo>
                  <a:pt x="3781" y="7293"/>
                  <a:pt x="3760" y="7383"/>
                  <a:pt x="3728" y="7468"/>
                </a:cubicBezTo>
                <a:cubicBezTo>
                  <a:pt x="3717" y="7505"/>
                  <a:pt x="3739" y="7547"/>
                  <a:pt x="3776" y="7557"/>
                </a:cubicBezTo>
                <a:cubicBezTo>
                  <a:pt x="3781" y="7557"/>
                  <a:pt x="3791" y="7563"/>
                  <a:pt x="3797" y="7563"/>
                </a:cubicBezTo>
                <a:cubicBezTo>
                  <a:pt x="3828" y="7563"/>
                  <a:pt x="3855" y="7542"/>
                  <a:pt x="3866" y="7515"/>
                </a:cubicBezTo>
                <a:cubicBezTo>
                  <a:pt x="3897" y="7420"/>
                  <a:pt x="3924" y="7325"/>
                  <a:pt x="3940" y="7230"/>
                </a:cubicBezTo>
                <a:cubicBezTo>
                  <a:pt x="3952" y="7175"/>
                  <a:pt x="3908" y="7142"/>
                  <a:pt x="3867" y="7142"/>
                </a:cubicBezTo>
                <a:close/>
                <a:moveTo>
                  <a:pt x="66" y="7319"/>
                </a:moveTo>
                <a:cubicBezTo>
                  <a:pt x="28" y="7319"/>
                  <a:pt x="1" y="7349"/>
                  <a:pt x="1" y="7388"/>
                </a:cubicBezTo>
                <a:lnTo>
                  <a:pt x="1" y="7404"/>
                </a:lnTo>
                <a:cubicBezTo>
                  <a:pt x="1" y="7499"/>
                  <a:pt x="11" y="7594"/>
                  <a:pt x="27" y="7684"/>
                </a:cubicBezTo>
                <a:cubicBezTo>
                  <a:pt x="32" y="7716"/>
                  <a:pt x="64" y="7743"/>
                  <a:pt x="96" y="7743"/>
                </a:cubicBezTo>
                <a:lnTo>
                  <a:pt x="112" y="7743"/>
                </a:lnTo>
                <a:cubicBezTo>
                  <a:pt x="149" y="7732"/>
                  <a:pt x="175" y="7695"/>
                  <a:pt x="165" y="7658"/>
                </a:cubicBezTo>
                <a:cubicBezTo>
                  <a:pt x="149" y="7573"/>
                  <a:pt x="143" y="7489"/>
                  <a:pt x="143" y="7404"/>
                </a:cubicBezTo>
                <a:lnTo>
                  <a:pt x="143" y="7388"/>
                </a:lnTo>
                <a:cubicBezTo>
                  <a:pt x="143" y="7351"/>
                  <a:pt x="112" y="7320"/>
                  <a:pt x="75" y="7320"/>
                </a:cubicBezTo>
                <a:cubicBezTo>
                  <a:pt x="72" y="7319"/>
                  <a:pt x="69" y="7319"/>
                  <a:pt x="66" y="7319"/>
                </a:cubicBezTo>
                <a:close/>
                <a:moveTo>
                  <a:pt x="3687" y="7681"/>
                </a:moveTo>
                <a:cubicBezTo>
                  <a:pt x="3663" y="7681"/>
                  <a:pt x="3638" y="7693"/>
                  <a:pt x="3622" y="7721"/>
                </a:cubicBezTo>
                <a:cubicBezTo>
                  <a:pt x="3580" y="7801"/>
                  <a:pt x="3532" y="7880"/>
                  <a:pt x="3480" y="7954"/>
                </a:cubicBezTo>
                <a:cubicBezTo>
                  <a:pt x="3458" y="7986"/>
                  <a:pt x="3464" y="8028"/>
                  <a:pt x="3495" y="8054"/>
                </a:cubicBezTo>
                <a:cubicBezTo>
                  <a:pt x="3506" y="8060"/>
                  <a:pt x="3522" y="8065"/>
                  <a:pt x="3538" y="8065"/>
                </a:cubicBezTo>
                <a:cubicBezTo>
                  <a:pt x="3559" y="8065"/>
                  <a:pt x="3580" y="8054"/>
                  <a:pt x="3596" y="8039"/>
                </a:cubicBezTo>
                <a:cubicBezTo>
                  <a:pt x="3654" y="7959"/>
                  <a:pt x="3707" y="7875"/>
                  <a:pt x="3749" y="7785"/>
                </a:cubicBezTo>
                <a:cubicBezTo>
                  <a:pt x="3781" y="7728"/>
                  <a:pt x="3735" y="7681"/>
                  <a:pt x="3687" y="7681"/>
                </a:cubicBezTo>
                <a:close/>
                <a:moveTo>
                  <a:pt x="181" y="7884"/>
                </a:moveTo>
                <a:cubicBezTo>
                  <a:pt x="139" y="7884"/>
                  <a:pt x="98" y="7921"/>
                  <a:pt x="112" y="7975"/>
                </a:cubicBezTo>
                <a:cubicBezTo>
                  <a:pt x="143" y="8065"/>
                  <a:pt x="191" y="8155"/>
                  <a:pt x="244" y="8240"/>
                </a:cubicBezTo>
                <a:cubicBezTo>
                  <a:pt x="255" y="8255"/>
                  <a:pt x="281" y="8271"/>
                  <a:pt x="302" y="8271"/>
                </a:cubicBezTo>
                <a:cubicBezTo>
                  <a:pt x="318" y="8271"/>
                  <a:pt x="329" y="8266"/>
                  <a:pt x="344" y="8261"/>
                </a:cubicBezTo>
                <a:cubicBezTo>
                  <a:pt x="376" y="8240"/>
                  <a:pt x="387" y="8197"/>
                  <a:pt x="366" y="8165"/>
                </a:cubicBezTo>
                <a:cubicBezTo>
                  <a:pt x="318" y="8086"/>
                  <a:pt x="276" y="8007"/>
                  <a:pt x="244" y="7922"/>
                </a:cubicBezTo>
                <a:cubicBezTo>
                  <a:pt x="229" y="7896"/>
                  <a:pt x="205" y="7884"/>
                  <a:pt x="181" y="7884"/>
                </a:cubicBezTo>
                <a:close/>
                <a:moveTo>
                  <a:pt x="3348" y="8135"/>
                </a:moveTo>
                <a:cubicBezTo>
                  <a:pt x="3332" y="8135"/>
                  <a:pt x="3315" y="8141"/>
                  <a:pt x="3300" y="8155"/>
                </a:cubicBezTo>
                <a:cubicBezTo>
                  <a:pt x="3236" y="8218"/>
                  <a:pt x="3168" y="8277"/>
                  <a:pt x="3094" y="8335"/>
                </a:cubicBezTo>
                <a:cubicBezTo>
                  <a:pt x="3030" y="8372"/>
                  <a:pt x="3062" y="8467"/>
                  <a:pt x="3136" y="8467"/>
                </a:cubicBezTo>
                <a:cubicBezTo>
                  <a:pt x="3146" y="8462"/>
                  <a:pt x="3162" y="8456"/>
                  <a:pt x="3178" y="8451"/>
                </a:cubicBezTo>
                <a:cubicBezTo>
                  <a:pt x="3258" y="8393"/>
                  <a:pt x="3332" y="8329"/>
                  <a:pt x="3400" y="8261"/>
                </a:cubicBezTo>
                <a:cubicBezTo>
                  <a:pt x="3454" y="8207"/>
                  <a:pt x="3405" y="8135"/>
                  <a:pt x="3348" y="8135"/>
                </a:cubicBezTo>
                <a:close/>
                <a:moveTo>
                  <a:pt x="479" y="8348"/>
                </a:moveTo>
                <a:cubicBezTo>
                  <a:pt x="461" y="8348"/>
                  <a:pt x="442" y="8356"/>
                  <a:pt x="429" y="8372"/>
                </a:cubicBezTo>
                <a:cubicBezTo>
                  <a:pt x="403" y="8398"/>
                  <a:pt x="403" y="8446"/>
                  <a:pt x="429" y="8472"/>
                </a:cubicBezTo>
                <a:cubicBezTo>
                  <a:pt x="503" y="8541"/>
                  <a:pt x="577" y="8604"/>
                  <a:pt x="662" y="8657"/>
                </a:cubicBezTo>
                <a:cubicBezTo>
                  <a:pt x="677" y="8668"/>
                  <a:pt x="688" y="8673"/>
                  <a:pt x="704" y="8673"/>
                </a:cubicBezTo>
                <a:cubicBezTo>
                  <a:pt x="725" y="8668"/>
                  <a:pt x="746" y="8657"/>
                  <a:pt x="762" y="8636"/>
                </a:cubicBezTo>
                <a:cubicBezTo>
                  <a:pt x="783" y="8604"/>
                  <a:pt x="773" y="8562"/>
                  <a:pt x="741" y="8541"/>
                </a:cubicBezTo>
                <a:cubicBezTo>
                  <a:pt x="662" y="8488"/>
                  <a:pt x="593" y="8435"/>
                  <a:pt x="529" y="8372"/>
                </a:cubicBezTo>
                <a:cubicBezTo>
                  <a:pt x="516" y="8356"/>
                  <a:pt x="498" y="8348"/>
                  <a:pt x="479" y="8348"/>
                </a:cubicBezTo>
                <a:close/>
                <a:moveTo>
                  <a:pt x="2892" y="8470"/>
                </a:moveTo>
                <a:cubicBezTo>
                  <a:pt x="2881" y="8470"/>
                  <a:pt x="2870" y="8473"/>
                  <a:pt x="2861" y="8477"/>
                </a:cubicBezTo>
                <a:cubicBezTo>
                  <a:pt x="2776" y="8520"/>
                  <a:pt x="2692" y="8557"/>
                  <a:pt x="2607" y="8588"/>
                </a:cubicBezTo>
                <a:cubicBezTo>
                  <a:pt x="2533" y="8615"/>
                  <a:pt x="2549" y="8726"/>
                  <a:pt x="2628" y="8726"/>
                </a:cubicBezTo>
                <a:cubicBezTo>
                  <a:pt x="2639" y="8726"/>
                  <a:pt x="2650" y="8726"/>
                  <a:pt x="2655" y="8721"/>
                </a:cubicBezTo>
                <a:cubicBezTo>
                  <a:pt x="2745" y="8689"/>
                  <a:pt x="2835" y="8652"/>
                  <a:pt x="2924" y="8604"/>
                </a:cubicBezTo>
                <a:cubicBezTo>
                  <a:pt x="2956" y="8588"/>
                  <a:pt x="2972" y="8546"/>
                  <a:pt x="2956" y="8509"/>
                </a:cubicBezTo>
                <a:cubicBezTo>
                  <a:pt x="2941" y="8483"/>
                  <a:pt x="2916" y="8470"/>
                  <a:pt x="2892" y="8470"/>
                </a:cubicBezTo>
                <a:close/>
                <a:moveTo>
                  <a:pt x="2357" y="8666"/>
                </a:moveTo>
                <a:cubicBezTo>
                  <a:pt x="2353" y="8666"/>
                  <a:pt x="2348" y="8667"/>
                  <a:pt x="2343" y="8668"/>
                </a:cubicBezTo>
                <a:cubicBezTo>
                  <a:pt x="2248" y="8689"/>
                  <a:pt x="2158" y="8710"/>
                  <a:pt x="2068" y="8726"/>
                </a:cubicBezTo>
                <a:cubicBezTo>
                  <a:pt x="1983" y="8742"/>
                  <a:pt x="1994" y="8863"/>
                  <a:pt x="2079" y="8869"/>
                </a:cubicBezTo>
                <a:lnTo>
                  <a:pt x="2089" y="8869"/>
                </a:lnTo>
                <a:cubicBezTo>
                  <a:pt x="2184" y="8853"/>
                  <a:pt x="2279" y="8832"/>
                  <a:pt x="2375" y="8805"/>
                </a:cubicBezTo>
                <a:cubicBezTo>
                  <a:pt x="2454" y="8780"/>
                  <a:pt x="2431" y="8666"/>
                  <a:pt x="2357" y="8666"/>
                </a:cubicBezTo>
                <a:close/>
                <a:moveTo>
                  <a:pt x="960" y="8660"/>
                </a:moveTo>
                <a:cubicBezTo>
                  <a:pt x="893" y="8660"/>
                  <a:pt x="863" y="8761"/>
                  <a:pt x="931" y="8795"/>
                </a:cubicBezTo>
                <a:cubicBezTo>
                  <a:pt x="1021" y="8832"/>
                  <a:pt x="1116" y="8858"/>
                  <a:pt x="1217" y="8874"/>
                </a:cubicBezTo>
                <a:lnTo>
                  <a:pt x="1227" y="8874"/>
                </a:lnTo>
                <a:lnTo>
                  <a:pt x="1233" y="8879"/>
                </a:lnTo>
                <a:cubicBezTo>
                  <a:pt x="1234" y="8879"/>
                  <a:pt x="1236" y="8879"/>
                  <a:pt x="1238" y="8879"/>
                </a:cubicBezTo>
                <a:cubicBezTo>
                  <a:pt x="1323" y="8879"/>
                  <a:pt x="1337" y="8747"/>
                  <a:pt x="1243" y="8736"/>
                </a:cubicBezTo>
                <a:cubicBezTo>
                  <a:pt x="1153" y="8721"/>
                  <a:pt x="1069" y="8694"/>
                  <a:pt x="979" y="8662"/>
                </a:cubicBezTo>
                <a:cubicBezTo>
                  <a:pt x="972" y="8661"/>
                  <a:pt x="966" y="8660"/>
                  <a:pt x="960" y="8660"/>
                </a:cubicBezTo>
                <a:close/>
                <a:moveTo>
                  <a:pt x="1801" y="8762"/>
                </a:moveTo>
                <a:cubicBezTo>
                  <a:pt x="1798" y="8762"/>
                  <a:pt x="1796" y="8763"/>
                  <a:pt x="1793" y="8763"/>
                </a:cubicBezTo>
                <a:cubicBezTo>
                  <a:pt x="1730" y="8768"/>
                  <a:pt x="1671" y="8768"/>
                  <a:pt x="1613" y="8768"/>
                </a:cubicBezTo>
                <a:lnTo>
                  <a:pt x="1518" y="8768"/>
                </a:lnTo>
                <a:cubicBezTo>
                  <a:pt x="1481" y="8768"/>
                  <a:pt x="1449" y="8800"/>
                  <a:pt x="1444" y="8837"/>
                </a:cubicBezTo>
                <a:cubicBezTo>
                  <a:pt x="1439" y="8874"/>
                  <a:pt x="1471" y="8906"/>
                  <a:pt x="1508" y="8911"/>
                </a:cubicBezTo>
                <a:lnTo>
                  <a:pt x="1613" y="8911"/>
                </a:lnTo>
                <a:cubicBezTo>
                  <a:pt x="1677" y="8911"/>
                  <a:pt x="1735" y="8906"/>
                  <a:pt x="1804" y="8906"/>
                </a:cubicBezTo>
                <a:cubicBezTo>
                  <a:pt x="1841" y="8900"/>
                  <a:pt x="1872" y="8869"/>
                  <a:pt x="1867" y="8826"/>
                </a:cubicBezTo>
                <a:cubicBezTo>
                  <a:pt x="1867" y="8792"/>
                  <a:pt x="1835" y="8762"/>
                  <a:pt x="1801" y="87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8046400" y="4118663"/>
            <a:ext cx="392894" cy="258971"/>
          </a:xfrm>
          <a:custGeom>
            <a:avLst/>
            <a:gdLst/>
            <a:ahLst/>
            <a:cxnLst/>
            <a:rect l="l" t="t" r="r" b="b"/>
            <a:pathLst>
              <a:path w="4838" h="3189" extrusionOk="0">
                <a:moveTo>
                  <a:pt x="2422" y="492"/>
                </a:moveTo>
                <a:cubicBezTo>
                  <a:pt x="2612" y="677"/>
                  <a:pt x="2649" y="899"/>
                  <a:pt x="2596" y="1042"/>
                </a:cubicBezTo>
                <a:cubicBezTo>
                  <a:pt x="2570" y="1117"/>
                  <a:pt x="2521" y="1158"/>
                  <a:pt x="2464" y="1158"/>
                </a:cubicBezTo>
                <a:cubicBezTo>
                  <a:pt x="2429" y="1158"/>
                  <a:pt x="2391" y="1142"/>
                  <a:pt x="2353" y="1110"/>
                </a:cubicBezTo>
                <a:cubicBezTo>
                  <a:pt x="2221" y="994"/>
                  <a:pt x="2252" y="730"/>
                  <a:pt x="2422" y="492"/>
                </a:cubicBezTo>
                <a:close/>
                <a:moveTo>
                  <a:pt x="3886" y="1205"/>
                </a:moveTo>
                <a:cubicBezTo>
                  <a:pt x="3854" y="1465"/>
                  <a:pt x="3690" y="1660"/>
                  <a:pt x="3479" y="1687"/>
                </a:cubicBezTo>
                <a:cubicBezTo>
                  <a:pt x="3474" y="1689"/>
                  <a:pt x="3467" y="1691"/>
                  <a:pt x="3460" y="1691"/>
                </a:cubicBezTo>
                <a:cubicBezTo>
                  <a:pt x="3454" y="1691"/>
                  <a:pt x="3447" y="1689"/>
                  <a:pt x="3442" y="1687"/>
                </a:cubicBezTo>
                <a:cubicBezTo>
                  <a:pt x="3384" y="1687"/>
                  <a:pt x="3384" y="1671"/>
                  <a:pt x="3384" y="1655"/>
                </a:cubicBezTo>
                <a:cubicBezTo>
                  <a:pt x="3378" y="1549"/>
                  <a:pt x="3590" y="1274"/>
                  <a:pt x="3886" y="1205"/>
                </a:cubicBezTo>
                <a:close/>
                <a:moveTo>
                  <a:pt x="1348" y="1866"/>
                </a:moveTo>
                <a:cubicBezTo>
                  <a:pt x="1385" y="1877"/>
                  <a:pt x="1422" y="1898"/>
                  <a:pt x="1438" y="1930"/>
                </a:cubicBezTo>
                <a:cubicBezTo>
                  <a:pt x="1544" y="2062"/>
                  <a:pt x="1570" y="2199"/>
                  <a:pt x="1512" y="2326"/>
                </a:cubicBezTo>
                <a:cubicBezTo>
                  <a:pt x="1449" y="2458"/>
                  <a:pt x="1301" y="2538"/>
                  <a:pt x="1116" y="2538"/>
                </a:cubicBezTo>
                <a:cubicBezTo>
                  <a:pt x="1084" y="2300"/>
                  <a:pt x="1153" y="2051"/>
                  <a:pt x="1248" y="1935"/>
                </a:cubicBezTo>
                <a:cubicBezTo>
                  <a:pt x="1269" y="1898"/>
                  <a:pt x="1306" y="1872"/>
                  <a:pt x="1348" y="1866"/>
                </a:cubicBezTo>
                <a:close/>
                <a:moveTo>
                  <a:pt x="2950" y="2078"/>
                </a:moveTo>
                <a:cubicBezTo>
                  <a:pt x="2961" y="2078"/>
                  <a:pt x="2993" y="2104"/>
                  <a:pt x="3014" y="2178"/>
                </a:cubicBezTo>
                <a:cubicBezTo>
                  <a:pt x="3077" y="2358"/>
                  <a:pt x="3035" y="2554"/>
                  <a:pt x="2913" y="2691"/>
                </a:cubicBezTo>
                <a:cubicBezTo>
                  <a:pt x="2818" y="2527"/>
                  <a:pt x="2802" y="2332"/>
                  <a:pt x="2876" y="2157"/>
                </a:cubicBezTo>
                <a:cubicBezTo>
                  <a:pt x="2908" y="2099"/>
                  <a:pt x="2940" y="2078"/>
                  <a:pt x="2950" y="2078"/>
                </a:cubicBezTo>
                <a:close/>
                <a:moveTo>
                  <a:pt x="3026" y="147"/>
                </a:moveTo>
                <a:cubicBezTo>
                  <a:pt x="3149" y="147"/>
                  <a:pt x="3274" y="183"/>
                  <a:pt x="3394" y="259"/>
                </a:cubicBezTo>
                <a:cubicBezTo>
                  <a:pt x="3696" y="455"/>
                  <a:pt x="3881" y="751"/>
                  <a:pt x="3891" y="1057"/>
                </a:cubicBezTo>
                <a:cubicBezTo>
                  <a:pt x="3521" y="1126"/>
                  <a:pt x="3230" y="1465"/>
                  <a:pt x="3241" y="1660"/>
                </a:cubicBezTo>
                <a:cubicBezTo>
                  <a:pt x="3241" y="1745"/>
                  <a:pt x="3294" y="1829"/>
                  <a:pt x="3437" y="1829"/>
                </a:cubicBezTo>
                <a:lnTo>
                  <a:pt x="3495" y="1829"/>
                </a:lnTo>
                <a:cubicBezTo>
                  <a:pt x="3780" y="1792"/>
                  <a:pt x="3997" y="1533"/>
                  <a:pt x="4029" y="1190"/>
                </a:cubicBezTo>
                <a:cubicBezTo>
                  <a:pt x="4198" y="1200"/>
                  <a:pt x="4362" y="1285"/>
                  <a:pt x="4473" y="1412"/>
                </a:cubicBezTo>
                <a:cubicBezTo>
                  <a:pt x="4700" y="1655"/>
                  <a:pt x="4642" y="1940"/>
                  <a:pt x="4557" y="2141"/>
                </a:cubicBezTo>
                <a:cubicBezTo>
                  <a:pt x="4362" y="2596"/>
                  <a:pt x="3807" y="3014"/>
                  <a:pt x="3394" y="3014"/>
                </a:cubicBezTo>
                <a:cubicBezTo>
                  <a:pt x="3387" y="3014"/>
                  <a:pt x="3380" y="3014"/>
                  <a:pt x="3373" y="3014"/>
                </a:cubicBezTo>
                <a:cubicBezTo>
                  <a:pt x="3280" y="3014"/>
                  <a:pt x="3187" y="2983"/>
                  <a:pt x="3109" y="2924"/>
                </a:cubicBezTo>
                <a:cubicBezTo>
                  <a:pt x="3067" y="2887"/>
                  <a:pt x="3030" y="2850"/>
                  <a:pt x="2993" y="2813"/>
                </a:cubicBezTo>
                <a:cubicBezTo>
                  <a:pt x="3167" y="2633"/>
                  <a:pt x="3225" y="2374"/>
                  <a:pt x="3146" y="2136"/>
                </a:cubicBezTo>
                <a:cubicBezTo>
                  <a:pt x="3098" y="1962"/>
                  <a:pt x="3003" y="1935"/>
                  <a:pt x="2950" y="1935"/>
                </a:cubicBezTo>
                <a:cubicBezTo>
                  <a:pt x="2876" y="1935"/>
                  <a:pt x="2802" y="1988"/>
                  <a:pt x="2749" y="2088"/>
                </a:cubicBezTo>
                <a:cubicBezTo>
                  <a:pt x="2649" y="2316"/>
                  <a:pt x="2670" y="2580"/>
                  <a:pt x="2807" y="2792"/>
                </a:cubicBezTo>
                <a:cubicBezTo>
                  <a:pt x="2644" y="2913"/>
                  <a:pt x="2337" y="3045"/>
                  <a:pt x="1782" y="3045"/>
                </a:cubicBezTo>
                <a:lnTo>
                  <a:pt x="1718" y="3045"/>
                </a:lnTo>
                <a:cubicBezTo>
                  <a:pt x="1369" y="3040"/>
                  <a:pt x="1221" y="2860"/>
                  <a:pt x="1153" y="2681"/>
                </a:cubicBezTo>
                <a:cubicBezTo>
                  <a:pt x="1359" y="2681"/>
                  <a:pt x="1544" y="2570"/>
                  <a:pt x="1639" y="2390"/>
                </a:cubicBezTo>
                <a:cubicBezTo>
                  <a:pt x="1724" y="2221"/>
                  <a:pt x="1692" y="2020"/>
                  <a:pt x="1554" y="1840"/>
                </a:cubicBezTo>
                <a:cubicBezTo>
                  <a:pt x="1507" y="1771"/>
                  <a:pt x="1433" y="1729"/>
                  <a:pt x="1348" y="1724"/>
                </a:cubicBezTo>
                <a:cubicBezTo>
                  <a:pt x="1264" y="1729"/>
                  <a:pt x="1184" y="1771"/>
                  <a:pt x="1137" y="1840"/>
                </a:cubicBezTo>
                <a:cubicBezTo>
                  <a:pt x="1026" y="1983"/>
                  <a:pt x="941" y="2247"/>
                  <a:pt x="973" y="2527"/>
                </a:cubicBezTo>
                <a:cubicBezTo>
                  <a:pt x="798" y="2490"/>
                  <a:pt x="640" y="2411"/>
                  <a:pt x="497" y="2300"/>
                </a:cubicBezTo>
                <a:cubicBezTo>
                  <a:pt x="138" y="2030"/>
                  <a:pt x="212" y="1655"/>
                  <a:pt x="264" y="1502"/>
                </a:cubicBezTo>
                <a:cubicBezTo>
                  <a:pt x="370" y="1174"/>
                  <a:pt x="661" y="909"/>
                  <a:pt x="909" y="909"/>
                </a:cubicBezTo>
                <a:cubicBezTo>
                  <a:pt x="968" y="909"/>
                  <a:pt x="1026" y="925"/>
                  <a:pt x="1079" y="957"/>
                </a:cubicBezTo>
                <a:cubicBezTo>
                  <a:pt x="1092" y="965"/>
                  <a:pt x="1105" y="969"/>
                  <a:pt x="1118" y="969"/>
                </a:cubicBezTo>
                <a:cubicBezTo>
                  <a:pt x="1132" y="969"/>
                  <a:pt x="1145" y="965"/>
                  <a:pt x="1158" y="957"/>
                </a:cubicBezTo>
                <a:cubicBezTo>
                  <a:pt x="1179" y="941"/>
                  <a:pt x="1190" y="915"/>
                  <a:pt x="1190" y="888"/>
                </a:cubicBezTo>
                <a:cubicBezTo>
                  <a:pt x="1190" y="888"/>
                  <a:pt x="1142" y="513"/>
                  <a:pt x="1322" y="307"/>
                </a:cubicBezTo>
                <a:cubicBezTo>
                  <a:pt x="1396" y="220"/>
                  <a:pt x="1502" y="177"/>
                  <a:pt x="1640" y="177"/>
                </a:cubicBezTo>
                <a:cubicBezTo>
                  <a:pt x="1738" y="177"/>
                  <a:pt x="1853" y="199"/>
                  <a:pt x="1983" y="243"/>
                </a:cubicBezTo>
                <a:cubicBezTo>
                  <a:pt x="2094" y="280"/>
                  <a:pt x="2205" y="333"/>
                  <a:pt x="2305" y="402"/>
                </a:cubicBezTo>
                <a:cubicBezTo>
                  <a:pt x="2110" y="671"/>
                  <a:pt x="2041" y="1031"/>
                  <a:pt x="2258" y="1216"/>
                </a:cubicBezTo>
                <a:cubicBezTo>
                  <a:pt x="2322" y="1273"/>
                  <a:pt x="2393" y="1299"/>
                  <a:pt x="2461" y="1299"/>
                </a:cubicBezTo>
                <a:cubicBezTo>
                  <a:pt x="2576" y="1299"/>
                  <a:pt x="2682" y="1222"/>
                  <a:pt x="2728" y="1089"/>
                </a:cubicBezTo>
                <a:cubicBezTo>
                  <a:pt x="2797" y="899"/>
                  <a:pt x="2749" y="613"/>
                  <a:pt x="2506" y="386"/>
                </a:cubicBezTo>
                <a:cubicBezTo>
                  <a:pt x="2659" y="230"/>
                  <a:pt x="2840" y="147"/>
                  <a:pt x="3026" y="147"/>
                </a:cubicBezTo>
                <a:close/>
                <a:moveTo>
                  <a:pt x="3030" y="0"/>
                </a:moveTo>
                <a:cubicBezTo>
                  <a:pt x="2786" y="11"/>
                  <a:pt x="2559" y="116"/>
                  <a:pt x="2400" y="291"/>
                </a:cubicBezTo>
                <a:cubicBezTo>
                  <a:pt x="2289" y="212"/>
                  <a:pt x="2162" y="153"/>
                  <a:pt x="2030" y="106"/>
                </a:cubicBezTo>
                <a:cubicBezTo>
                  <a:pt x="1888" y="59"/>
                  <a:pt x="1758" y="36"/>
                  <a:pt x="1644" y="36"/>
                </a:cubicBezTo>
                <a:cubicBezTo>
                  <a:pt x="1461" y="36"/>
                  <a:pt x="1317" y="95"/>
                  <a:pt x="1216" y="212"/>
                </a:cubicBezTo>
                <a:cubicBezTo>
                  <a:pt x="1063" y="386"/>
                  <a:pt x="1042" y="640"/>
                  <a:pt x="1042" y="788"/>
                </a:cubicBezTo>
                <a:cubicBezTo>
                  <a:pt x="999" y="772"/>
                  <a:pt x="952" y="767"/>
                  <a:pt x="909" y="767"/>
                </a:cubicBezTo>
                <a:cubicBezTo>
                  <a:pt x="598" y="767"/>
                  <a:pt x="254" y="1084"/>
                  <a:pt x="127" y="1459"/>
                </a:cubicBezTo>
                <a:cubicBezTo>
                  <a:pt x="0" y="1840"/>
                  <a:pt x="106" y="2189"/>
                  <a:pt x="412" y="2416"/>
                </a:cubicBezTo>
                <a:cubicBezTo>
                  <a:pt x="582" y="2554"/>
                  <a:pt x="788" y="2644"/>
                  <a:pt x="999" y="2675"/>
                </a:cubicBezTo>
                <a:cubicBezTo>
                  <a:pt x="1095" y="2998"/>
                  <a:pt x="1348" y="3183"/>
                  <a:pt x="1713" y="3188"/>
                </a:cubicBezTo>
                <a:lnTo>
                  <a:pt x="1782" y="3188"/>
                </a:lnTo>
                <a:cubicBezTo>
                  <a:pt x="2263" y="3188"/>
                  <a:pt x="2649" y="3093"/>
                  <a:pt x="2892" y="2908"/>
                </a:cubicBezTo>
                <a:cubicBezTo>
                  <a:pt x="2934" y="2950"/>
                  <a:pt x="2977" y="2992"/>
                  <a:pt x="3024" y="3035"/>
                </a:cubicBezTo>
                <a:cubicBezTo>
                  <a:pt x="3125" y="3110"/>
                  <a:pt x="3249" y="3157"/>
                  <a:pt x="3379" y="3157"/>
                </a:cubicBezTo>
                <a:cubicBezTo>
                  <a:pt x="3386" y="3157"/>
                  <a:pt x="3393" y="3157"/>
                  <a:pt x="3400" y="3156"/>
                </a:cubicBezTo>
                <a:cubicBezTo>
                  <a:pt x="3870" y="3156"/>
                  <a:pt x="4473" y="2707"/>
                  <a:pt x="4695" y="2199"/>
                </a:cubicBezTo>
                <a:cubicBezTo>
                  <a:pt x="4838" y="1861"/>
                  <a:pt x="4801" y="1549"/>
                  <a:pt x="4579" y="1317"/>
                </a:cubicBezTo>
                <a:cubicBezTo>
                  <a:pt x="4441" y="1158"/>
                  <a:pt x="4246" y="1063"/>
                  <a:pt x="4039" y="1052"/>
                </a:cubicBezTo>
                <a:cubicBezTo>
                  <a:pt x="4018" y="693"/>
                  <a:pt x="3812" y="360"/>
                  <a:pt x="3474" y="143"/>
                </a:cubicBezTo>
                <a:cubicBezTo>
                  <a:pt x="3341" y="53"/>
                  <a:pt x="3188" y="5"/>
                  <a:pt x="30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5" name="Google Shape;1475;p31"/>
          <p:cNvGrpSpPr/>
          <p:nvPr/>
        </p:nvGrpSpPr>
        <p:grpSpPr>
          <a:xfrm rot="-899960">
            <a:off x="3453047" y="1325211"/>
            <a:ext cx="682458" cy="446173"/>
            <a:chOff x="7368850" y="2562303"/>
            <a:chExt cx="682478" cy="446186"/>
          </a:xfrm>
        </p:grpSpPr>
        <p:sp>
          <p:nvSpPr>
            <p:cNvPr id="1476" name="Google Shape;1476;p31"/>
            <p:cNvSpPr/>
            <p:nvPr/>
          </p:nvSpPr>
          <p:spPr>
            <a:xfrm>
              <a:off x="7368850" y="2562303"/>
              <a:ext cx="682478" cy="446186"/>
            </a:xfrm>
            <a:custGeom>
              <a:avLst/>
              <a:gdLst/>
              <a:ahLst/>
              <a:cxnLst/>
              <a:rect l="l" t="t" r="r" b="b"/>
              <a:pathLst>
                <a:path w="5753" h="3761" extrusionOk="0">
                  <a:moveTo>
                    <a:pt x="4012" y="1"/>
                  </a:moveTo>
                  <a:cubicBezTo>
                    <a:pt x="3284" y="1"/>
                    <a:pt x="2871" y="1445"/>
                    <a:pt x="2871" y="1445"/>
                  </a:cubicBezTo>
                  <a:cubicBezTo>
                    <a:pt x="2871" y="1445"/>
                    <a:pt x="2390" y="311"/>
                    <a:pt x="1719" y="311"/>
                  </a:cubicBezTo>
                  <a:cubicBezTo>
                    <a:pt x="1478" y="311"/>
                    <a:pt x="1213" y="457"/>
                    <a:pt x="936" y="853"/>
                  </a:cubicBezTo>
                  <a:cubicBezTo>
                    <a:pt x="1" y="2180"/>
                    <a:pt x="3078" y="3761"/>
                    <a:pt x="3078" y="3761"/>
                  </a:cubicBezTo>
                  <a:cubicBezTo>
                    <a:pt x="3078" y="3761"/>
                    <a:pt x="5753" y="1540"/>
                    <a:pt x="4642" y="346"/>
                  </a:cubicBezTo>
                  <a:cubicBezTo>
                    <a:pt x="4412" y="99"/>
                    <a:pt x="4201" y="1"/>
                    <a:pt x="4012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7" name="Google Shape;1477;p31"/>
            <p:cNvGrpSpPr/>
            <p:nvPr/>
          </p:nvGrpSpPr>
          <p:grpSpPr>
            <a:xfrm>
              <a:off x="7369147" y="2562362"/>
              <a:ext cx="681885" cy="446068"/>
              <a:chOff x="7369147" y="2585217"/>
              <a:chExt cx="681885" cy="446068"/>
            </a:xfrm>
          </p:grpSpPr>
          <p:sp>
            <p:nvSpPr>
              <p:cNvPr id="1478" name="Google Shape;1478;p31"/>
              <p:cNvSpPr/>
              <p:nvPr/>
            </p:nvSpPr>
            <p:spPr>
              <a:xfrm>
                <a:off x="7369147" y="2585217"/>
                <a:ext cx="681885" cy="446068"/>
              </a:xfrm>
              <a:custGeom>
                <a:avLst/>
                <a:gdLst/>
                <a:ahLst/>
                <a:cxnLst/>
                <a:rect l="l" t="t" r="r" b="b"/>
                <a:pathLst>
                  <a:path w="5748" h="3760" extrusionOk="0">
                    <a:moveTo>
                      <a:pt x="4008" y="0"/>
                    </a:moveTo>
                    <a:cubicBezTo>
                      <a:pt x="3279" y="0"/>
                      <a:pt x="2866" y="1449"/>
                      <a:pt x="2866" y="1449"/>
                    </a:cubicBezTo>
                    <a:cubicBezTo>
                      <a:pt x="2866" y="1449"/>
                      <a:pt x="2384" y="311"/>
                      <a:pt x="1710" y="311"/>
                    </a:cubicBezTo>
                    <a:cubicBezTo>
                      <a:pt x="1469" y="311"/>
                      <a:pt x="1203" y="456"/>
                      <a:pt x="926" y="852"/>
                    </a:cubicBezTo>
                    <a:cubicBezTo>
                      <a:pt x="1" y="2184"/>
                      <a:pt x="3072" y="3760"/>
                      <a:pt x="3072" y="3760"/>
                    </a:cubicBezTo>
                    <a:cubicBezTo>
                      <a:pt x="3072" y="3760"/>
                      <a:pt x="5748" y="1539"/>
                      <a:pt x="4637" y="344"/>
                    </a:cubicBezTo>
                    <a:cubicBezTo>
                      <a:pt x="4407" y="98"/>
                      <a:pt x="4197" y="0"/>
                      <a:pt x="4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7838566" y="2619977"/>
                <a:ext cx="87668" cy="125279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56" extrusionOk="0">
                    <a:moveTo>
                      <a:pt x="97" y="0"/>
                    </a:moveTo>
                    <a:cubicBezTo>
                      <a:pt x="24" y="0"/>
                      <a:pt x="1" y="112"/>
                      <a:pt x="78" y="136"/>
                    </a:cubicBezTo>
                    <a:cubicBezTo>
                      <a:pt x="99" y="141"/>
                      <a:pt x="601" y="310"/>
                      <a:pt x="585" y="987"/>
                    </a:cubicBezTo>
                    <a:cubicBezTo>
                      <a:pt x="580" y="1024"/>
                      <a:pt x="612" y="1056"/>
                      <a:pt x="649" y="1056"/>
                    </a:cubicBezTo>
                    <a:cubicBezTo>
                      <a:pt x="691" y="1056"/>
                      <a:pt x="723" y="1024"/>
                      <a:pt x="723" y="987"/>
                    </a:cubicBezTo>
                    <a:cubicBezTo>
                      <a:pt x="739" y="205"/>
                      <a:pt x="125" y="4"/>
                      <a:pt x="120" y="4"/>
                    </a:cubicBezTo>
                    <a:cubicBezTo>
                      <a:pt x="112" y="1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0" name="Google Shape;1480;p31"/>
          <p:cNvGrpSpPr/>
          <p:nvPr/>
        </p:nvGrpSpPr>
        <p:grpSpPr>
          <a:xfrm>
            <a:off x="5969678" y="1593615"/>
            <a:ext cx="342026" cy="339201"/>
            <a:chOff x="2614200" y="1106950"/>
            <a:chExt cx="142250" cy="141075"/>
          </a:xfrm>
        </p:grpSpPr>
        <p:sp>
          <p:nvSpPr>
            <p:cNvPr id="1481" name="Google Shape;1481;p31"/>
            <p:cNvSpPr/>
            <p:nvPr/>
          </p:nvSpPr>
          <p:spPr>
            <a:xfrm>
              <a:off x="2614200" y="1106950"/>
              <a:ext cx="142250" cy="141075"/>
            </a:xfrm>
            <a:custGeom>
              <a:avLst/>
              <a:gdLst/>
              <a:ahLst/>
              <a:cxnLst/>
              <a:rect l="l" t="t" r="r" b="b"/>
              <a:pathLst>
                <a:path w="5690" h="5643" extrusionOk="0">
                  <a:moveTo>
                    <a:pt x="2861" y="170"/>
                  </a:moveTo>
                  <a:cubicBezTo>
                    <a:pt x="2988" y="419"/>
                    <a:pt x="3099" y="667"/>
                    <a:pt x="3194" y="926"/>
                  </a:cubicBezTo>
                  <a:cubicBezTo>
                    <a:pt x="3205" y="956"/>
                    <a:pt x="3232" y="973"/>
                    <a:pt x="3258" y="973"/>
                  </a:cubicBezTo>
                  <a:cubicBezTo>
                    <a:pt x="3269" y="973"/>
                    <a:pt x="3280" y="970"/>
                    <a:pt x="3289" y="963"/>
                  </a:cubicBezTo>
                  <a:cubicBezTo>
                    <a:pt x="3570" y="810"/>
                    <a:pt x="3992" y="598"/>
                    <a:pt x="4103" y="577"/>
                  </a:cubicBezTo>
                  <a:lnTo>
                    <a:pt x="4103" y="577"/>
                  </a:lnTo>
                  <a:cubicBezTo>
                    <a:pt x="4119" y="672"/>
                    <a:pt x="4056" y="1011"/>
                    <a:pt x="3987" y="1291"/>
                  </a:cubicBezTo>
                  <a:cubicBezTo>
                    <a:pt x="3977" y="1312"/>
                    <a:pt x="3987" y="1339"/>
                    <a:pt x="4003" y="1354"/>
                  </a:cubicBezTo>
                  <a:cubicBezTo>
                    <a:pt x="4019" y="1376"/>
                    <a:pt x="4040" y="1381"/>
                    <a:pt x="4061" y="1381"/>
                  </a:cubicBezTo>
                  <a:cubicBezTo>
                    <a:pt x="4347" y="1333"/>
                    <a:pt x="4632" y="1307"/>
                    <a:pt x="4923" y="1296"/>
                  </a:cubicBezTo>
                  <a:lnTo>
                    <a:pt x="5018" y="1296"/>
                  </a:lnTo>
                  <a:cubicBezTo>
                    <a:pt x="4918" y="1550"/>
                    <a:pt x="4807" y="1788"/>
                    <a:pt x="4674" y="2026"/>
                  </a:cubicBezTo>
                  <a:cubicBezTo>
                    <a:pt x="4659" y="2063"/>
                    <a:pt x="4674" y="2110"/>
                    <a:pt x="4717" y="2126"/>
                  </a:cubicBezTo>
                  <a:cubicBezTo>
                    <a:pt x="5050" y="2216"/>
                    <a:pt x="5431" y="2343"/>
                    <a:pt x="5505" y="2401"/>
                  </a:cubicBezTo>
                  <a:cubicBezTo>
                    <a:pt x="5452" y="2496"/>
                    <a:pt x="5113" y="2777"/>
                    <a:pt x="4807" y="2999"/>
                  </a:cubicBezTo>
                  <a:cubicBezTo>
                    <a:pt x="4786" y="3009"/>
                    <a:pt x="4775" y="3036"/>
                    <a:pt x="4775" y="3057"/>
                  </a:cubicBezTo>
                  <a:cubicBezTo>
                    <a:pt x="4775" y="3078"/>
                    <a:pt x="4791" y="3099"/>
                    <a:pt x="4807" y="3115"/>
                  </a:cubicBezTo>
                  <a:cubicBezTo>
                    <a:pt x="5156" y="3348"/>
                    <a:pt x="5452" y="3617"/>
                    <a:pt x="5452" y="3691"/>
                  </a:cubicBezTo>
                  <a:cubicBezTo>
                    <a:pt x="5415" y="3765"/>
                    <a:pt x="4981" y="3892"/>
                    <a:pt x="4511" y="3966"/>
                  </a:cubicBezTo>
                  <a:cubicBezTo>
                    <a:pt x="4484" y="3971"/>
                    <a:pt x="4468" y="3987"/>
                    <a:pt x="4458" y="4008"/>
                  </a:cubicBezTo>
                  <a:cubicBezTo>
                    <a:pt x="4447" y="4024"/>
                    <a:pt x="4447" y="4051"/>
                    <a:pt x="4458" y="4072"/>
                  </a:cubicBezTo>
                  <a:cubicBezTo>
                    <a:pt x="4616" y="4357"/>
                    <a:pt x="4775" y="4706"/>
                    <a:pt x="4770" y="4796"/>
                  </a:cubicBezTo>
                  <a:cubicBezTo>
                    <a:pt x="4733" y="4807"/>
                    <a:pt x="4696" y="4807"/>
                    <a:pt x="4659" y="4807"/>
                  </a:cubicBezTo>
                  <a:cubicBezTo>
                    <a:pt x="4394" y="4807"/>
                    <a:pt x="3913" y="4701"/>
                    <a:pt x="3908" y="4701"/>
                  </a:cubicBezTo>
                  <a:cubicBezTo>
                    <a:pt x="3905" y="4701"/>
                    <a:pt x="3901" y="4700"/>
                    <a:pt x="3898" y="4700"/>
                  </a:cubicBezTo>
                  <a:cubicBezTo>
                    <a:pt x="3869" y="4700"/>
                    <a:pt x="3838" y="4720"/>
                    <a:pt x="3829" y="4749"/>
                  </a:cubicBezTo>
                  <a:cubicBezTo>
                    <a:pt x="3749" y="5002"/>
                    <a:pt x="3654" y="5246"/>
                    <a:pt x="3548" y="5489"/>
                  </a:cubicBezTo>
                  <a:cubicBezTo>
                    <a:pt x="3448" y="5415"/>
                    <a:pt x="3189" y="5092"/>
                    <a:pt x="2983" y="4807"/>
                  </a:cubicBezTo>
                  <a:cubicBezTo>
                    <a:pt x="2967" y="4791"/>
                    <a:pt x="2951" y="4780"/>
                    <a:pt x="2930" y="4780"/>
                  </a:cubicBezTo>
                  <a:lnTo>
                    <a:pt x="2925" y="4780"/>
                  </a:lnTo>
                  <a:cubicBezTo>
                    <a:pt x="2921" y="4779"/>
                    <a:pt x="2916" y="4778"/>
                    <a:pt x="2912" y="4778"/>
                  </a:cubicBezTo>
                  <a:cubicBezTo>
                    <a:pt x="2898" y="4778"/>
                    <a:pt x="2884" y="4784"/>
                    <a:pt x="2872" y="4796"/>
                  </a:cubicBezTo>
                  <a:cubicBezTo>
                    <a:pt x="2660" y="5013"/>
                    <a:pt x="2438" y="5219"/>
                    <a:pt x="2200" y="5415"/>
                  </a:cubicBezTo>
                  <a:cubicBezTo>
                    <a:pt x="2163" y="5293"/>
                    <a:pt x="2105" y="4992"/>
                    <a:pt x="2057" y="4722"/>
                  </a:cubicBezTo>
                  <a:cubicBezTo>
                    <a:pt x="2052" y="4701"/>
                    <a:pt x="2042" y="4685"/>
                    <a:pt x="2020" y="4675"/>
                  </a:cubicBezTo>
                  <a:cubicBezTo>
                    <a:pt x="2011" y="4668"/>
                    <a:pt x="1999" y="4664"/>
                    <a:pt x="1986" y="4664"/>
                  </a:cubicBezTo>
                  <a:cubicBezTo>
                    <a:pt x="1978" y="4664"/>
                    <a:pt x="1970" y="4665"/>
                    <a:pt x="1962" y="4669"/>
                  </a:cubicBezTo>
                  <a:cubicBezTo>
                    <a:pt x="1666" y="4786"/>
                    <a:pt x="1169" y="4971"/>
                    <a:pt x="989" y="5002"/>
                  </a:cubicBezTo>
                  <a:cubicBezTo>
                    <a:pt x="1016" y="4854"/>
                    <a:pt x="1111" y="4474"/>
                    <a:pt x="1212" y="4130"/>
                  </a:cubicBezTo>
                  <a:cubicBezTo>
                    <a:pt x="1217" y="4109"/>
                    <a:pt x="1217" y="4093"/>
                    <a:pt x="1206" y="4077"/>
                  </a:cubicBezTo>
                  <a:cubicBezTo>
                    <a:pt x="1196" y="4061"/>
                    <a:pt x="1180" y="4046"/>
                    <a:pt x="1164" y="4046"/>
                  </a:cubicBezTo>
                  <a:cubicBezTo>
                    <a:pt x="799" y="3956"/>
                    <a:pt x="376" y="3829"/>
                    <a:pt x="265" y="3765"/>
                  </a:cubicBezTo>
                  <a:cubicBezTo>
                    <a:pt x="344" y="3670"/>
                    <a:pt x="651" y="3416"/>
                    <a:pt x="926" y="3215"/>
                  </a:cubicBezTo>
                  <a:cubicBezTo>
                    <a:pt x="947" y="3200"/>
                    <a:pt x="952" y="3178"/>
                    <a:pt x="952" y="3157"/>
                  </a:cubicBezTo>
                  <a:cubicBezTo>
                    <a:pt x="952" y="3131"/>
                    <a:pt x="942" y="3110"/>
                    <a:pt x="921" y="3099"/>
                  </a:cubicBezTo>
                  <a:cubicBezTo>
                    <a:pt x="519" y="2872"/>
                    <a:pt x="175" y="2597"/>
                    <a:pt x="175" y="2518"/>
                  </a:cubicBezTo>
                  <a:cubicBezTo>
                    <a:pt x="186" y="2444"/>
                    <a:pt x="572" y="2296"/>
                    <a:pt x="979" y="2200"/>
                  </a:cubicBezTo>
                  <a:cubicBezTo>
                    <a:pt x="1000" y="2195"/>
                    <a:pt x="1016" y="2179"/>
                    <a:pt x="1026" y="2163"/>
                  </a:cubicBezTo>
                  <a:cubicBezTo>
                    <a:pt x="1037" y="2142"/>
                    <a:pt x="1037" y="2121"/>
                    <a:pt x="1026" y="2100"/>
                  </a:cubicBezTo>
                  <a:cubicBezTo>
                    <a:pt x="873" y="1825"/>
                    <a:pt x="736" y="1539"/>
                    <a:pt x="619" y="1249"/>
                  </a:cubicBezTo>
                  <a:lnTo>
                    <a:pt x="619" y="1249"/>
                  </a:lnTo>
                  <a:cubicBezTo>
                    <a:pt x="900" y="1291"/>
                    <a:pt x="1185" y="1349"/>
                    <a:pt x="1460" y="1423"/>
                  </a:cubicBezTo>
                  <a:cubicBezTo>
                    <a:pt x="1465" y="1424"/>
                    <a:pt x="1471" y="1425"/>
                    <a:pt x="1476" y="1425"/>
                  </a:cubicBezTo>
                  <a:cubicBezTo>
                    <a:pt x="1491" y="1425"/>
                    <a:pt x="1506" y="1419"/>
                    <a:pt x="1518" y="1407"/>
                  </a:cubicBezTo>
                  <a:cubicBezTo>
                    <a:pt x="1539" y="1397"/>
                    <a:pt x="1545" y="1376"/>
                    <a:pt x="1550" y="1354"/>
                  </a:cubicBezTo>
                  <a:cubicBezTo>
                    <a:pt x="1555" y="1053"/>
                    <a:pt x="1576" y="746"/>
                    <a:pt x="1613" y="445"/>
                  </a:cubicBezTo>
                  <a:cubicBezTo>
                    <a:pt x="1751" y="514"/>
                    <a:pt x="2142" y="762"/>
                    <a:pt x="2486" y="990"/>
                  </a:cubicBezTo>
                  <a:cubicBezTo>
                    <a:pt x="2499" y="1000"/>
                    <a:pt x="2513" y="1003"/>
                    <a:pt x="2526" y="1003"/>
                  </a:cubicBezTo>
                  <a:cubicBezTo>
                    <a:pt x="2534" y="1003"/>
                    <a:pt x="2541" y="1002"/>
                    <a:pt x="2549" y="1000"/>
                  </a:cubicBezTo>
                  <a:cubicBezTo>
                    <a:pt x="2570" y="990"/>
                    <a:pt x="2586" y="974"/>
                    <a:pt x="2591" y="953"/>
                  </a:cubicBezTo>
                  <a:cubicBezTo>
                    <a:pt x="2665" y="688"/>
                    <a:pt x="2755" y="424"/>
                    <a:pt x="2861" y="170"/>
                  </a:cubicBezTo>
                  <a:close/>
                  <a:moveTo>
                    <a:pt x="2856" y="1"/>
                  </a:moveTo>
                  <a:cubicBezTo>
                    <a:pt x="2803" y="1"/>
                    <a:pt x="2724" y="1"/>
                    <a:pt x="2475" y="831"/>
                  </a:cubicBezTo>
                  <a:cubicBezTo>
                    <a:pt x="1941" y="477"/>
                    <a:pt x="1634" y="297"/>
                    <a:pt x="1566" y="297"/>
                  </a:cubicBezTo>
                  <a:lnTo>
                    <a:pt x="1550" y="297"/>
                  </a:lnTo>
                  <a:cubicBezTo>
                    <a:pt x="1497" y="313"/>
                    <a:pt x="1439" y="323"/>
                    <a:pt x="1407" y="1275"/>
                  </a:cubicBezTo>
                  <a:cubicBezTo>
                    <a:pt x="1212" y="1228"/>
                    <a:pt x="730" y="1111"/>
                    <a:pt x="577" y="1111"/>
                  </a:cubicBezTo>
                  <a:cubicBezTo>
                    <a:pt x="551" y="1111"/>
                    <a:pt x="519" y="1117"/>
                    <a:pt x="498" y="1132"/>
                  </a:cubicBezTo>
                  <a:cubicBezTo>
                    <a:pt x="450" y="1169"/>
                    <a:pt x="392" y="1212"/>
                    <a:pt x="857" y="2095"/>
                  </a:cubicBezTo>
                  <a:cubicBezTo>
                    <a:pt x="561" y="2163"/>
                    <a:pt x="64" y="2311"/>
                    <a:pt x="33" y="2502"/>
                  </a:cubicBezTo>
                  <a:cubicBezTo>
                    <a:pt x="1" y="2692"/>
                    <a:pt x="471" y="3004"/>
                    <a:pt x="757" y="3173"/>
                  </a:cubicBezTo>
                  <a:cubicBezTo>
                    <a:pt x="91" y="3675"/>
                    <a:pt x="107" y="3760"/>
                    <a:pt x="112" y="3802"/>
                  </a:cubicBezTo>
                  <a:cubicBezTo>
                    <a:pt x="117" y="3845"/>
                    <a:pt x="133" y="3934"/>
                    <a:pt x="1058" y="4167"/>
                  </a:cubicBezTo>
                  <a:cubicBezTo>
                    <a:pt x="974" y="4453"/>
                    <a:pt x="831" y="4987"/>
                    <a:pt x="841" y="5076"/>
                  </a:cubicBezTo>
                  <a:cubicBezTo>
                    <a:pt x="847" y="5092"/>
                    <a:pt x="863" y="5150"/>
                    <a:pt x="947" y="5150"/>
                  </a:cubicBezTo>
                  <a:cubicBezTo>
                    <a:pt x="1111" y="5150"/>
                    <a:pt x="1709" y="4923"/>
                    <a:pt x="1936" y="4833"/>
                  </a:cubicBezTo>
                  <a:cubicBezTo>
                    <a:pt x="1983" y="5103"/>
                    <a:pt x="2063" y="5484"/>
                    <a:pt x="2105" y="5542"/>
                  </a:cubicBezTo>
                  <a:cubicBezTo>
                    <a:pt x="2121" y="5563"/>
                    <a:pt x="2147" y="5573"/>
                    <a:pt x="2174" y="5573"/>
                  </a:cubicBezTo>
                  <a:cubicBezTo>
                    <a:pt x="2253" y="5573"/>
                    <a:pt x="2502" y="5367"/>
                    <a:pt x="2919" y="4955"/>
                  </a:cubicBezTo>
                  <a:cubicBezTo>
                    <a:pt x="3252" y="5410"/>
                    <a:pt x="3469" y="5637"/>
                    <a:pt x="3564" y="5637"/>
                  </a:cubicBezTo>
                  <a:lnTo>
                    <a:pt x="3548" y="5642"/>
                  </a:lnTo>
                  <a:cubicBezTo>
                    <a:pt x="3575" y="5642"/>
                    <a:pt x="3596" y="5632"/>
                    <a:pt x="3612" y="5616"/>
                  </a:cubicBezTo>
                  <a:cubicBezTo>
                    <a:pt x="3691" y="5542"/>
                    <a:pt x="3850" y="5066"/>
                    <a:pt x="3924" y="4854"/>
                  </a:cubicBezTo>
                  <a:cubicBezTo>
                    <a:pt x="4156" y="4902"/>
                    <a:pt x="4400" y="4934"/>
                    <a:pt x="4637" y="4944"/>
                  </a:cubicBezTo>
                  <a:cubicBezTo>
                    <a:pt x="4733" y="4944"/>
                    <a:pt x="4838" y="4939"/>
                    <a:pt x="4870" y="4865"/>
                  </a:cubicBezTo>
                  <a:cubicBezTo>
                    <a:pt x="4939" y="4743"/>
                    <a:pt x="4754" y="4357"/>
                    <a:pt x="4606" y="4093"/>
                  </a:cubicBezTo>
                  <a:cubicBezTo>
                    <a:pt x="4981" y="4024"/>
                    <a:pt x="5520" y="3903"/>
                    <a:pt x="5563" y="3734"/>
                  </a:cubicBezTo>
                  <a:cubicBezTo>
                    <a:pt x="5610" y="3559"/>
                    <a:pt x="5230" y="3258"/>
                    <a:pt x="4949" y="3057"/>
                  </a:cubicBezTo>
                  <a:cubicBezTo>
                    <a:pt x="5690" y="2518"/>
                    <a:pt x="5642" y="2407"/>
                    <a:pt x="5626" y="2364"/>
                  </a:cubicBezTo>
                  <a:cubicBezTo>
                    <a:pt x="5579" y="2253"/>
                    <a:pt x="5177" y="2121"/>
                    <a:pt x="4817" y="2021"/>
                  </a:cubicBezTo>
                  <a:cubicBezTo>
                    <a:pt x="4944" y="1783"/>
                    <a:pt x="5150" y="1376"/>
                    <a:pt x="5150" y="1270"/>
                  </a:cubicBezTo>
                  <a:cubicBezTo>
                    <a:pt x="5150" y="1159"/>
                    <a:pt x="4997" y="1159"/>
                    <a:pt x="4907" y="1159"/>
                  </a:cubicBezTo>
                  <a:cubicBezTo>
                    <a:pt x="4648" y="1169"/>
                    <a:pt x="4384" y="1196"/>
                    <a:pt x="4130" y="1233"/>
                  </a:cubicBezTo>
                  <a:cubicBezTo>
                    <a:pt x="4294" y="524"/>
                    <a:pt x="4204" y="482"/>
                    <a:pt x="4162" y="461"/>
                  </a:cubicBezTo>
                  <a:cubicBezTo>
                    <a:pt x="4146" y="450"/>
                    <a:pt x="4130" y="450"/>
                    <a:pt x="4109" y="450"/>
                  </a:cubicBezTo>
                  <a:cubicBezTo>
                    <a:pt x="3971" y="450"/>
                    <a:pt x="3485" y="704"/>
                    <a:pt x="3279" y="815"/>
                  </a:cubicBezTo>
                  <a:cubicBezTo>
                    <a:pt x="2983" y="49"/>
                    <a:pt x="2909" y="17"/>
                    <a:pt x="2882" y="6"/>
                  </a:cubicBezTo>
                  <a:cubicBezTo>
                    <a:pt x="2872" y="1"/>
                    <a:pt x="286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2688225" y="1150175"/>
              <a:ext cx="7425" cy="4400"/>
            </a:xfrm>
            <a:custGeom>
              <a:avLst/>
              <a:gdLst/>
              <a:ahLst/>
              <a:cxnLst/>
              <a:rect l="l" t="t" r="r" b="b"/>
              <a:pathLst>
                <a:path w="297" h="176" extrusionOk="0">
                  <a:moveTo>
                    <a:pt x="1" y="1"/>
                  </a:moveTo>
                  <a:lnTo>
                    <a:pt x="297" y="175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2685825" y="1148425"/>
              <a:ext cx="11675" cy="7875"/>
            </a:xfrm>
            <a:custGeom>
              <a:avLst/>
              <a:gdLst/>
              <a:ahLst/>
              <a:cxnLst/>
              <a:rect l="l" t="t" r="r" b="b"/>
              <a:pathLst>
                <a:path w="467" h="315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08"/>
                    <a:pt x="324" y="266"/>
                  </a:cubicBezTo>
                  <a:cubicBezTo>
                    <a:pt x="333" y="295"/>
                    <a:pt x="356" y="315"/>
                    <a:pt x="383" y="315"/>
                  </a:cubicBezTo>
                  <a:cubicBezTo>
                    <a:pt x="386" y="315"/>
                    <a:pt x="389" y="315"/>
                    <a:pt x="393" y="314"/>
                  </a:cubicBezTo>
                  <a:lnTo>
                    <a:pt x="408" y="314"/>
                  </a:lnTo>
                  <a:cubicBezTo>
                    <a:pt x="445" y="303"/>
                    <a:pt x="467" y="266"/>
                    <a:pt x="456" y="229"/>
                  </a:cubicBezTo>
                  <a:cubicBezTo>
                    <a:pt x="408" y="71"/>
                    <a:pt x="160" y="13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2693375" y="1163800"/>
              <a:ext cx="7425" cy="4375"/>
            </a:xfrm>
            <a:custGeom>
              <a:avLst/>
              <a:gdLst/>
              <a:ahLst/>
              <a:cxnLst/>
              <a:rect l="l" t="t" r="r" b="b"/>
              <a:pathLst>
                <a:path w="297" h="175" extrusionOk="0">
                  <a:moveTo>
                    <a:pt x="1" y="0"/>
                  </a:moveTo>
                  <a:lnTo>
                    <a:pt x="297" y="175"/>
                  </a:lnTo>
                  <a:cubicBezTo>
                    <a:pt x="260" y="5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2691525" y="1162000"/>
              <a:ext cx="11275" cy="7925"/>
            </a:xfrm>
            <a:custGeom>
              <a:avLst/>
              <a:gdLst/>
              <a:ahLst/>
              <a:cxnLst/>
              <a:rect l="l" t="t" r="r" b="b"/>
              <a:pathLst>
                <a:path w="451" h="317" extrusionOk="0">
                  <a:moveTo>
                    <a:pt x="72" y="1"/>
                  </a:moveTo>
                  <a:cubicBezTo>
                    <a:pt x="42" y="1"/>
                    <a:pt x="16" y="21"/>
                    <a:pt x="11" y="57"/>
                  </a:cubicBezTo>
                  <a:cubicBezTo>
                    <a:pt x="1" y="94"/>
                    <a:pt x="27" y="131"/>
                    <a:pt x="64" y="136"/>
                  </a:cubicBezTo>
                  <a:cubicBezTo>
                    <a:pt x="154" y="157"/>
                    <a:pt x="291" y="210"/>
                    <a:pt x="307" y="268"/>
                  </a:cubicBezTo>
                  <a:cubicBezTo>
                    <a:pt x="312" y="296"/>
                    <a:pt x="334" y="316"/>
                    <a:pt x="361" y="316"/>
                  </a:cubicBezTo>
                  <a:cubicBezTo>
                    <a:pt x="364" y="316"/>
                    <a:pt x="368" y="316"/>
                    <a:pt x="371" y="316"/>
                  </a:cubicBezTo>
                  <a:cubicBezTo>
                    <a:pt x="381" y="316"/>
                    <a:pt x="387" y="316"/>
                    <a:pt x="392" y="310"/>
                  </a:cubicBezTo>
                  <a:cubicBezTo>
                    <a:pt x="429" y="300"/>
                    <a:pt x="450" y="263"/>
                    <a:pt x="440" y="226"/>
                  </a:cubicBezTo>
                  <a:cubicBezTo>
                    <a:pt x="392" y="67"/>
                    <a:pt x="143" y="9"/>
                    <a:pt x="91" y="4"/>
                  </a:cubicBez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2708050" y="1163675"/>
              <a:ext cx="6500" cy="5700"/>
            </a:xfrm>
            <a:custGeom>
              <a:avLst/>
              <a:gdLst/>
              <a:ahLst/>
              <a:cxnLst/>
              <a:rect l="l" t="t" r="r" b="b"/>
              <a:pathLst>
                <a:path w="260" h="228" extrusionOk="0">
                  <a:moveTo>
                    <a:pt x="1" y="0"/>
                  </a:moveTo>
                  <a:lnTo>
                    <a:pt x="260" y="227"/>
                  </a:lnTo>
                  <a:cubicBezTo>
                    <a:pt x="244" y="95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2705550" y="1161900"/>
              <a:ext cx="10850" cy="9200"/>
            </a:xfrm>
            <a:custGeom>
              <a:avLst/>
              <a:gdLst/>
              <a:ahLst/>
              <a:cxnLst/>
              <a:rect l="l" t="t" r="r" b="b"/>
              <a:pathLst>
                <a:path w="434" h="368" extrusionOk="0">
                  <a:moveTo>
                    <a:pt x="97" y="1"/>
                  </a:moveTo>
                  <a:cubicBezTo>
                    <a:pt x="31" y="1"/>
                    <a:pt x="1" y="102"/>
                    <a:pt x="79" y="135"/>
                  </a:cubicBezTo>
                  <a:cubicBezTo>
                    <a:pt x="159" y="166"/>
                    <a:pt x="286" y="246"/>
                    <a:pt x="291" y="304"/>
                  </a:cubicBezTo>
                  <a:cubicBezTo>
                    <a:pt x="296" y="341"/>
                    <a:pt x="323" y="367"/>
                    <a:pt x="360" y="367"/>
                  </a:cubicBezTo>
                  <a:lnTo>
                    <a:pt x="370" y="367"/>
                  </a:lnTo>
                  <a:cubicBezTo>
                    <a:pt x="407" y="362"/>
                    <a:pt x="434" y="325"/>
                    <a:pt x="428" y="288"/>
                  </a:cubicBezTo>
                  <a:cubicBezTo>
                    <a:pt x="412" y="124"/>
                    <a:pt x="175" y="24"/>
                    <a:pt x="127" y="8"/>
                  </a:cubicBezTo>
                  <a:cubicBezTo>
                    <a:pt x="116" y="3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2676725" y="1160225"/>
              <a:ext cx="7425" cy="4525"/>
            </a:xfrm>
            <a:custGeom>
              <a:avLst/>
              <a:gdLst/>
              <a:ahLst/>
              <a:cxnLst/>
              <a:rect l="l" t="t" r="r" b="b"/>
              <a:pathLst>
                <a:path w="297" h="181" extrusionOk="0">
                  <a:moveTo>
                    <a:pt x="1" y="1"/>
                  </a:moveTo>
                  <a:lnTo>
                    <a:pt x="297" y="180"/>
                  </a:lnTo>
                  <a:cubicBezTo>
                    <a:pt x="260" y="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2674325" y="1158475"/>
              <a:ext cx="11800" cy="8000"/>
            </a:xfrm>
            <a:custGeom>
              <a:avLst/>
              <a:gdLst/>
              <a:ahLst/>
              <a:cxnLst/>
              <a:rect l="l" t="t" r="r" b="b"/>
              <a:pathLst>
                <a:path w="472" h="320" extrusionOk="0">
                  <a:moveTo>
                    <a:pt x="98" y="1"/>
                  </a:moveTo>
                  <a:cubicBezTo>
                    <a:pt x="20" y="1"/>
                    <a:pt x="1" y="119"/>
                    <a:pt x="81" y="134"/>
                  </a:cubicBezTo>
                  <a:cubicBezTo>
                    <a:pt x="176" y="155"/>
                    <a:pt x="308" y="213"/>
                    <a:pt x="324" y="266"/>
                  </a:cubicBezTo>
                  <a:cubicBezTo>
                    <a:pt x="334" y="298"/>
                    <a:pt x="361" y="319"/>
                    <a:pt x="393" y="319"/>
                  </a:cubicBezTo>
                  <a:cubicBezTo>
                    <a:pt x="398" y="314"/>
                    <a:pt x="403" y="314"/>
                    <a:pt x="408" y="314"/>
                  </a:cubicBezTo>
                  <a:cubicBezTo>
                    <a:pt x="451" y="303"/>
                    <a:pt x="472" y="266"/>
                    <a:pt x="456" y="229"/>
                  </a:cubicBezTo>
                  <a:cubicBezTo>
                    <a:pt x="408" y="71"/>
                    <a:pt x="160" y="12"/>
                    <a:pt x="112" y="2"/>
                  </a:cubicBezTo>
                  <a:cubicBezTo>
                    <a:pt x="107" y="1"/>
                    <a:pt x="10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2669200" y="1149375"/>
              <a:ext cx="8200" cy="2675"/>
            </a:xfrm>
            <a:custGeom>
              <a:avLst/>
              <a:gdLst/>
              <a:ahLst/>
              <a:cxnLst/>
              <a:rect l="l" t="t" r="r" b="b"/>
              <a:pathLst>
                <a:path w="328" h="107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lnTo>
                    <a:pt x="328" y="107"/>
                  </a:lnTo>
                  <a:cubicBezTo>
                    <a:pt x="274" y="8"/>
                    <a:pt x="7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2667350" y="1147675"/>
              <a:ext cx="12050" cy="6100"/>
            </a:xfrm>
            <a:custGeom>
              <a:avLst/>
              <a:gdLst/>
              <a:ahLst/>
              <a:cxnLst/>
              <a:rect l="l" t="t" r="r" b="b"/>
              <a:pathLst>
                <a:path w="482" h="244" extrusionOk="0">
                  <a:moveTo>
                    <a:pt x="74" y="0"/>
                  </a:moveTo>
                  <a:cubicBezTo>
                    <a:pt x="32" y="0"/>
                    <a:pt x="0" y="32"/>
                    <a:pt x="5" y="69"/>
                  </a:cubicBezTo>
                  <a:cubicBezTo>
                    <a:pt x="5" y="106"/>
                    <a:pt x="37" y="138"/>
                    <a:pt x="74" y="138"/>
                  </a:cubicBezTo>
                  <a:cubicBezTo>
                    <a:pt x="82" y="137"/>
                    <a:pt x="91" y="137"/>
                    <a:pt x="99" y="137"/>
                  </a:cubicBezTo>
                  <a:cubicBezTo>
                    <a:pt x="193" y="137"/>
                    <a:pt x="314" y="163"/>
                    <a:pt x="339" y="207"/>
                  </a:cubicBezTo>
                  <a:cubicBezTo>
                    <a:pt x="354" y="228"/>
                    <a:pt x="376" y="244"/>
                    <a:pt x="402" y="244"/>
                  </a:cubicBezTo>
                  <a:cubicBezTo>
                    <a:pt x="413" y="244"/>
                    <a:pt x="423" y="238"/>
                    <a:pt x="434" y="233"/>
                  </a:cubicBezTo>
                  <a:cubicBezTo>
                    <a:pt x="471" y="217"/>
                    <a:pt x="481" y="175"/>
                    <a:pt x="460" y="143"/>
                  </a:cubicBezTo>
                  <a:cubicBezTo>
                    <a:pt x="381" y="0"/>
                    <a:pt x="12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32"/>
          <p:cNvGrpSpPr/>
          <p:nvPr/>
        </p:nvGrpSpPr>
        <p:grpSpPr>
          <a:xfrm>
            <a:off x="1243711" y="440084"/>
            <a:ext cx="6931488" cy="718779"/>
            <a:chOff x="2557895" y="2489402"/>
            <a:chExt cx="5823145" cy="2202533"/>
          </a:xfrm>
        </p:grpSpPr>
        <p:sp>
          <p:nvSpPr>
            <p:cNvPr id="1497" name="Google Shape;1497;p32"/>
            <p:cNvSpPr/>
            <p:nvPr/>
          </p:nvSpPr>
          <p:spPr>
            <a:xfrm rot="10800000" flipH="1">
              <a:off x="2557895" y="2489402"/>
              <a:ext cx="5755109" cy="2060103"/>
            </a:xfrm>
            <a:prstGeom prst="snip1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10800000" flipH="1">
              <a:off x="8017440" y="4328335"/>
              <a:ext cx="363600" cy="3636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32"/>
          <p:cNvSpPr/>
          <p:nvPr/>
        </p:nvSpPr>
        <p:spPr>
          <a:xfrm>
            <a:off x="6512502" y="4882562"/>
            <a:ext cx="39995" cy="12919"/>
          </a:xfrm>
          <a:custGeom>
            <a:avLst/>
            <a:gdLst/>
            <a:ahLst/>
            <a:cxnLst/>
            <a:rect l="l" t="t" r="r" b="b"/>
            <a:pathLst>
              <a:path w="989" h="318" extrusionOk="0">
                <a:moveTo>
                  <a:pt x="232" y="0"/>
                </a:moveTo>
                <a:cubicBezTo>
                  <a:pt x="124" y="0"/>
                  <a:pt x="60" y="16"/>
                  <a:pt x="53" y="16"/>
                </a:cubicBezTo>
                <a:cubicBezTo>
                  <a:pt x="21" y="27"/>
                  <a:pt x="0" y="64"/>
                  <a:pt x="11" y="95"/>
                </a:cubicBezTo>
                <a:cubicBezTo>
                  <a:pt x="16" y="124"/>
                  <a:pt x="46" y="144"/>
                  <a:pt x="75" y="144"/>
                </a:cubicBezTo>
                <a:cubicBezTo>
                  <a:pt x="78" y="144"/>
                  <a:pt x="82" y="143"/>
                  <a:pt x="85" y="143"/>
                </a:cubicBezTo>
                <a:cubicBezTo>
                  <a:pt x="87" y="141"/>
                  <a:pt x="137" y="128"/>
                  <a:pt x="226" y="128"/>
                </a:cubicBezTo>
                <a:cubicBezTo>
                  <a:pt x="365" y="128"/>
                  <a:pt x="597" y="159"/>
                  <a:pt x="883" y="307"/>
                </a:cubicBezTo>
                <a:cubicBezTo>
                  <a:pt x="894" y="312"/>
                  <a:pt x="904" y="317"/>
                  <a:pt x="915" y="317"/>
                </a:cubicBezTo>
                <a:cubicBezTo>
                  <a:pt x="936" y="317"/>
                  <a:pt x="962" y="302"/>
                  <a:pt x="973" y="280"/>
                </a:cubicBezTo>
                <a:cubicBezTo>
                  <a:pt x="989" y="249"/>
                  <a:pt x="973" y="212"/>
                  <a:pt x="947" y="196"/>
                </a:cubicBezTo>
                <a:cubicBezTo>
                  <a:pt x="640" y="33"/>
                  <a:pt x="390" y="0"/>
                  <a:pt x="2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3" name="Google Shape;1583;p32"/>
          <p:cNvGrpSpPr/>
          <p:nvPr/>
        </p:nvGrpSpPr>
        <p:grpSpPr>
          <a:xfrm flipH="1">
            <a:off x="8289715" y="1206382"/>
            <a:ext cx="415958" cy="365702"/>
            <a:chOff x="1019747" y="679477"/>
            <a:chExt cx="415958" cy="365702"/>
          </a:xfrm>
        </p:grpSpPr>
        <p:sp>
          <p:nvSpPr>
            <p:cNvPr id="1584" name="Google Shape;1584;p32"/>
            <p:cNvSpPr/>
            <p:nvPr/>
          </p:nvSpPr>
          <p:spPr>
            <a:xfrm>
              <a:off x="1019747" y="679711"/>
              <a:ext cx="415958" cy="365234"/>
            </a:xfrm>
            <a:custGeom>
              <a:avLst/>
              <a:gdLst/>
              <a:ahLst/>
              <a:cxnLst/>
              <a:rect l="l" t="t" r="r" b="b"/>
              <a:pathLst>
                <a:path w="3559" h="3125" extrusionOk="0">
                  <a:moveTo>
                    <a:pt x="756" y="1"/>
                  </a:moveTo>
                  <a:cubicBezTo>
                    <a:pt x="751" y="1"/>
                    <a:pt x="746" y="1"/>
                    <a:pt x="741" y="1"/>
                  </a:cubicBezTo>
                  <a:cubicBezTo>
                    <a:pt x="302" y="22"/>
                    <a:pt x="815" y="1027"/>
                    <a:pt x="815" y="1027"/>
                  </a:cubicBezTo>
                  <a:cubicBezTo>
                    <a:pt x="815" y="1027"/>
                    <a:pt x="629" y="865"/>
                    <a:pt x="479" y="865"/>
                  </a:cubicBezTo>
                  <a:cubicBezTo>
                    <a:pt x="396" y="865"/>
                    <a:pt x="325" y="915"/>
                    <a:pt x="302" y="1069"/>
                  </a:cubicBezTo>
                  <a:cubicBezTo>
                    <a:pt x="244" y="1497"/>
                    <a:pt x="815" y="2031"/>
                    <a:pt x="815" y="2031"/>
                  </a:cubicBezTo>
                  <a:lnTo>
                    <a:pt x="1" y="2206"/>
                  </a:lnTo>
                  <a:cubicBezTo>
                    <a:pt x="1" y="2206"/>
                    <a:pt x="387" y="3125"/>
                    <a:pt x="1446" y="3125"/>
                  </a:cubicBezTo>
                  <a:cubicBezTo>
                    <a:pt x="1626" y="3125"/>
                    <a:pt x="1826" y="3098"/>
                    <a:pt x="2047" y="3036"/>
                  </a:cubicBezTo>
                  <a:cubicBezTo>
                    <a:pt x="3056" y="2756"/>
                    <a:pt x="3252" y="1751"/>
                    <a:pt x="3035" y="1022"/>
                  </a:cubicBezTo>
                  <a:cubicBezTo>
                    <a:pt x="3215" y="842"/>
                    <a:pt x="3559" y="504"/>
                    <a:pt x="3532" y="414"/>
                  </a:cubicBezTo>
                  <a:cubicBezTo>
                    <a:pt x="3522" y="383"/>
                    <a:pt x="3514" y="358"/>
                    <a:pt x="3420" y="358"/>
                  </a:cubicBezTo>
                  <a:cubicBezTo>
                    <a:pt x="3321" y="358"/>
                    <a:pt x="3127" y="385"/>
                    <a:pt x="2734" y="461"/>
                  </a:cubicBezTo>
                  <a:cubicBezTo>
                    <a:pt x="2655" y="366"/>
                    <a:pt x="2549" y="292"/>
                    <a:pt x="2433" y="244"/>
                  </a:cubicBezTo>
                  <a:cubicBezTo>
                    <a:pt x="2382" y="226"/>
                    <a:pt x="2336" y="218"/>
                    <a:pt x="2293" y="218"/>
                  </a:cubicBezTo>
                  <a:cubicBezTo>
                    <a:pt x="1842" y="218"/>
                    <a:pt x="1772" y="1143"/>
                    <a:pt x="1772" y="1143"/>
                  </a:cubicBezTo>
                  <a:cubicBezTo>
                    <a:pt x="1772" y="1143"/>
                    <a:pt x="1198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5" name="Google Shape;1585;p32"/>
            <p:cNvGrpSpPr/>
            <p:nvPr/>
          </p:nvGrpSpPr>
          <p:grpSpPr>
            <a:xfrm>
              <a:off x="1019747" y="679477"/>
              <a:ext cx="415958" cy="365702"/>
              <a:chOff x="1019747" y="1179469"/>
              <a:chExt cx="415958" cy="365702"/>
            </a:xfrm>
          </p:grpSpPr>
          <p:sp>
            <p:nvSpPr>
              <p:cNvPr id="1586" name="Google Shape;1586;p32"/>
              <p:cNvSpPr/>
              <p:nvPr/>
            </p:nvSpPr>
            <p:spPr>
              <a:xfrm>
                <a:off x="1350970" y="1238842"/>
                <a:ext cx="57502" cy="4277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66" extrusionOk="0">
                    <a:moveTo>
                      <a:pt x="492" y="1"/>
                    </a:moveTo>
                    <a:lnTo>
                      <a:pt x="492" y="1"/>
                    </a:lnTo>
                    <a:cubicBezTo>
                      <a:pt x="375" y="17"/>
                      <a:pt x="196" y="43"/>
                      <a:pt x="0" y="80"/>
                    </a:cubicBezTo>
                    <a:cubicBezTo>
                      <a:pt x="58" y="170"/>
                      <a:pt x="111" y="265"/>
                      <a:pt x="148" y="366"/>
                    </a:cubicBezTo>
                    <a:cubicBezTo>
                      <a:pt x="259" y="249"/>
                      <a:pt x="407" y="101"/>
                      <a:pt x="4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2"/>
              <p:cNvSpPr/>
              <p:nvPr/>
            </p:nvSpPr>
            <p:spPr>
              <a:xfrm>
                <a:off x="1310765" y="1241997"/>
                <a:ext cx="5610" cy="118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101" extrusionOk="0">
                    <a:moveTo>
                      <a:pt x="11" y="0"/>
                    </a:moveTo>
                    <a:cubicBezTo>
                      <a:pt x="6" y="11"/>
                      <a:pt x="0" y="32"/>
                      <a:pt x="6" y="48"/>
                    </a:cubicBezTo>
                    <a:cubicBezTo>
                      <a:pt x="11" y="69"/>
                      <a:pt x="27" y="90"/>
                      <a:pt x="48" y="101"/>
                    </a:cubicBezTo>
                    <a:cubicBezTo>
                      <a:pt x="37" y="64"/>
                      <a:pt x="27" y="27"/>
                      <a:pt x="1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8" name="Google Shape;1588;p32"/>
              <p:cNvGrpSpPr/>
              <p:nvPr/>
            </p:nvGrpSpPr>
            <p:grpSpPr>
              <a:xfrm>
                <a:off x="1019747" y="1179469"/>
                <a:ext cx="415958" cy="365702"/>
                <a:chOff x="1019747" y="1179469"/>
                <a:chExt cx="415958" cy="365702"/>
              </a:xfrm>
            </p:grpSpPr>
            <p:sp>
              <p:nvSpPr>
                <p:cNvPr id="1589" name="Google Shape;1589;p32"/>
                <p:cNvSpPr/>
                <p:nvPr/>
              </p:nvSpPr>
              <p:spPr>
                <a:xfrm>
                  <a:off x="1343023" y="1280917"/>
                  <a:ext cx="30855" cy="3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" h="276" extrusionOk="0">
                      <a:moveTo>
                        <a:pt x="211" y="0"/>
                      </a:moveTo>
                      <a:cubicBezTo>
                        <a:pt x="142" y="74"/>
                        <a:pt x="84" y="127"/>
                        <a:pt x="63" y="143"/>
                      </a:cubicBezTo>
                      <a:cubicBezTo>
                        <a:pt x="1" y="179"/>
                        <a:pt x="29" y="275"/>
                        <a:pt x="99" y="275"/>
                      </a:cubicBezTo>
                      <a:cubicBezTo>
                        <a:pt x="101" y="275"/>
                        <a:pt x="103" y="275"/>
                        <a:pt x="105" y="275"/>
                      </a:cubicBezTo>
                      <a:cubicBezTo>
                        <a:pt x="121" y="275"/>
                        <a:pt x="137" y="270"/>
                        <a:pt x="147" y="259"/>
                      </a:cubicBezTo>
                      <a:cubicBezTo>
                        <a:pt x="147" y="259"/>
                        <a:pt x="200" y="217"/>
                        <a:pt x="264" y="154"/>
                      </a:cubicBezTo>
                      <a:cubicBezTo>
                        <a:pt x="253" y="101"/>
                        <a:pt x="232" y="53"/>
                        <a:pt x="2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32"/>
                <p:cNvSpPr/>
                <p:nvPr/>
              </p:nvSpPr>
              <p:spPr>
                <a:xfrm>
                  <a:off x="1311934" y="1233349"/>
                  <a:ext cx="39153" cy="20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79" extrusionOk="0">
                      <a:moveTo>
                        <a:pt x="239" y="0"/>
                      </a:moveTo>
                      <a:lnTo>
                        <a:pt x="49" y="37"/>
                      </a:lnTo>
                      <a:cubicBezTo>
                        <a:pt x="27" y="43"/>
                        <a:pt x="12" y="53"/>
                        <a:pt x="1" y="74"/>
                      </a:cubicBezTo>
                      <a:cubicBezTo>
                        <a:pt x="12" y="106"/>
                        <a:pt x="27" y="138"/>
                        <a:pt x="38" y="175"/>
                      </a:cubicBezTo>
                      <a:cubicBezTo>
                        <a:pt x="43" y="177"/>
                        <a:pt x="50" y="179"/>
                        <a:pt x="56" y="179"/>
                      </a:cubicBezTo>
                      <a:cubicBezTo>
                        <a:pt x="63" y="179"/>
                        <a:pt x="70" y="177"/>
                        <a:pt x="75" y="175"/>
                      </a:cubicBezTo>
                      <a:cubicBezTo>
                        <a:pt x="165" y="159"/>
                        <a:pt x="249" y="143"/>
                        <a:pt x="334" y="127"/>
                      </a:cubicBezTo>
                      <a:cubicBezTo>
                        <a:pt x="308" y="85"/>
                        <a:pt x="271" y="37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32"/>
                <p:cNvSpPr/>
                <p:nvPr/>
              </p:nvSpPr>
              <p:spPr>
                <a:xfrm>
                  <a:off x="1339750" y="1221310"/>
                  <a:ext cx="95954" cy="7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664" extrusionOk="0">
                      <a:moveTo>
                        <a:pt x="683" y="1"/>
                      </a:moveTo>
                      <a:cubicBezTo>
                        <a:pt x="583" y="1"/>
                        <a:pt x="389" y="28"/>
                        <a:pt x="1" y="103"/>
                      </a:cubicBezTo>
                      <a:cubicBezTo>
                        <a:pt x="33" y="140"/>
                        <a:pt x="70" y="188"/>
                        <a:pt x="96" y="230"/>
                      </a:cubicBezTo>
                      <a:cubicBezTo>
                        <a:pt x="292" y="193"/>
                        <a:pt x="471" y="167"/>
                        <a:pt x="588" y="151"/>
                      </a:cubicBezTo>
                      <a:lnTo>
                        <a:pt x="588" y="151"/>
                      </a:lnTo>
                      <a:cubicBezTo>
                        <a:pt x="503" y="246"/>
                        <a:pt x="355" y="399"/>
                        <a:pt x="244" y="510"/>
                      </a:cubicBezTo>
                      <a:cubicBezTo>
                        <a:pt x="260" y="563"/>
                        <a:pt x="281" y="611"/>
                        <a:pt x="297" y="664"/>
                      </a:cubicBezTo>
                      <a:cubicBezTo>
                        <a:pt x="482" y="484"/>
                        <a:pt x="820" y="146"/>
                        <a:pt x="794" y="61"/>
                      </a:cubicBezTo>
                      <a:cubicBezTo>
                        <a:pt x="786" y="27"/>
                        <a:pt x="780" y="1"/>
                        <a:pt x="6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32"/>
                <p:cNvSpPr/>
                <p:nvPr/>
              </p:nvSpPr>
              <p:spPr>
                <a:xfrm>
                  <a:off x="1019747" y="1179469"/>
                  <a:ext cx="379493" cy="36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7" h="3129" extrusionOk="0">
                      <a:moveTo>
                        <a:pt x="1163" y="891"/>
                      </a:moveTo>
                      <a:cubicBezTo>
                        <a:pt x="1225" y="891"/>
                        <a:pt x="1375" y="960"/>
                        <a:pt x="1761" y="1587"/>
                      </a:cubicBezTo>
                      <a:cubicBezTo>
                        <a:pt x="1790" y="1643"/>
                        <a:pt x="1745" y="1691"/>
                        <a:pt x="1698" y="1691"/>
                      </a:cubicBezTo>
                      <a:cubicBezTo>
                        <a:pt x="1679" y="1691"/>
                        <a:pt x="1659" y="1682"/>
                        <a:pt x="1644" y="1661"/>
                      </a:cubicBezTo>
                      <a:cubicBezTo>
                        <a:pt x="1475" y="1392"/>
                        <a:pt x="1253" y="1096"/>
                        <a:pt x="1174" y="1043"/>
                      </a:cubicBezTo>
                      <a:lnTo>
                        <a:pt x="1174" y="1043"/>
                      </a:lnTo>
                      <a:cubicBezTo>
                        <a:pt x="1169" y="1201"/>
                        <a:pt x="1184" y="1360"/>
                        <a:pt x="1227" y="1513"/>
                      </a:cubicBezTo>
                      <a:cubicBezTo>
                        <a:pt x="1232" y="1545"/>
                        <a:pt x="1221" y="1577"/>
                        <a:pt x="1195" y="1593"/>
                      </a:cubicBezTo>
                      <a:cubicBezTo>
                        <a:pt x="1183" y="1600"/>
                        <a:pt x="1168" y="1604"/>
                        <a:pt x="1154" y="1604"/>
                      </a:cubicBezTo>
                      <a:cubicBezTo>
                        <a:pt x="1138" y="1604"/>
                        <a:pt x="1122" y="1599"/>
                        <a:pt x="1110" y="1587"/>
                      </a:cubicBezTo>
                      <a:cubicBezTo>
                        <a:pt x="990" y="1477"/>
                        <a:pt x="846" y="1386"/>
                        <a:pt x="791" y="1386"/>
                      </a:cubicBezTo>
                      <a:cubicBezTo>
                        <a:pt x="788" y="1386"/>
                        <a:pt x="785" y="1386"/>
                        <a:pt x="783" y="1386"/>
                      </a:cubicBezTo>
                      <a:cubicBezTo>
                        <a:pt x="783" y="1392"/>
                        <a:pt x="783" y="1397"/>
                        <a:pt x="783" y="1402"/>
                      </a:cubicBezTo>
                      <a:cubicBezTo>
                        <a:pt x="767" y="1545"/>
                        <a:pt x="984" y="1788"/>
                        <a:pt x="1121" y="1910"/>
                      </a:cubicBezTo>
                      <a:cubicBezTo>
                        <a:pt x="1182" y="1959"/>
                        <a:pt x="1136" y="2039"/>
                        <a:pt x="1078" y="2039"/>
                      </a:cubicBezTo>
                      <a:cubicBezTo>
                        <a:pt x="1061" y="2039"/>
                        <a:pt x="1043" y="2032"/>
                        <a:pt x="1026" y="2016"/>
                      </a:cubicBezTo>
                      <a:cubicBezTo>
                        <a:pt x="984" y="1979"/>
                        <a:pt x="608" y="1651"/>
                        <a:pt x="640" y="1386"/>
                      </a:cubicBezTo>
                      <a:cubicBezTo>
                        <a:pt x="645" y="1328"/>
                        <a:pt x="682" y="1275"/>
                        <a:pt x="735" y="1254"/>
                      </a:cubicBezTo>
                      <a:cubicBezTo>
                        <a:pt x="751" y="1248"/>
                        <a:pt x="769" y="1245"/>
                        <a:pt x="788" y="1245"/>
                      </a:cubicBezTo>
                      <a:cubicBezTo>
                        <a:pt x="868" y="1245"/>
                        <a:pt x="967" y="1295"/>
                        <a:pt x="1052" y="1355"/>
                      </a:cubicBezTo>
                      <a:cubicBezTo>
                        <a:pt x="1005" y="1080"/>
                        <a:pt x="1036" y="926"/>
                        <a:pt x="1137" y="895"/>
                      </a:cubicBezTo>
                      <a:cubicBezTo>
                        <a:pt x="1143" y="893"/>
                        <a:pt x="1152" y="891"/>
                        <a:pt x="1163" y="891"/>
                      </a:cubicBezTo>
                      <a:close/>
                      <a:moveTo>
                        <a:pt x="2924" y="1570"/>
                      </a:moveTo>
                      <a:cubicBezTo>
                        <a:pt x="2965" y="1570"/>
                        <a:pt x="3007" y="1602"/>
                        <a:pt x="2998" y="1656"/>
                      </a:cubicBezTo>
                      <a:cubicBezTo>
                        <a:pt x="2919" y="2095"/>
                        <a:pt x="2734" y="2412"/>
                        <a:pt x="2438" y="2597"/>
                      </a:cubicBezTo>
                      <a:cubicBezTo>
                        <a:pt x="2239" y="2714"/>
                        <a:pt x="2012" y="2777"/>
                        <a:pt x="1783" y="2777"/>
                      </a:cubicBezTo>
                      <a:cubicBezTo>
                        <a:pt x="1774" y="2777"/>
                        <a:pt x="1765" y="2777"/>
                        <a:pt x="1755" y="2777"/>
                      </a:cubicBezTo>
                      <a:cubicBezTo>
                        <a:pt x="1613" y="2777"/>
                        <a:pt x="1475" y="2761"/>
                        <a:pt x="1338" y="2724"/>
                      </a:cubicBezTo>
                      <a:cubicBezTo>
                        <a:pt x="1247" y="2705"/>
                        <a:pt x="1277" y="2582"/>
                        <a:pt x="1354" y="2582"/>
                      </a:cubicBezTo>
                      <a:cubicBezTo>
                        <a:pt x="1362" y="2582"/>
                        <a:pt x="1371" y="2584"/>
                        <a:pt x="1380" y="2587"/>
                      </a:cubicBezTo>
                      <a:cubicBezTo>
                        <a:pt x="1383" y="2589"/>
                        <a:pt x="1542" y="2635"/>
                        <a:pt x="1755" y="2635"/>
                      </a:cubicBezTo>
                      <a:cubicBezTo>
                        <a:pt x="1940" y="2635"/>
                        <a:pt x="2165" y="2601"/>
                        <a:pt x="2363" y="2476"/>
                      </a:cubicBezTo>
                      <a:cubicBezTo>
                        <a:pt x="2623" y="2312"/>
                        <a:pt x="2786" y="2026"/>
                        <a:pt x="2855" y="1630"/>
                      </a:cubicBezTo>
                      <a:cubicBezTo>
                        <a:pt x="2862" y="1589"/>
                        <a:pt x="2893" y="1570"/>
                        <a:pt x="2924" y="1570"/>
                      </a:cubicBezTo>
                      <a:close/>
                      <a:moveTo>
                        <a:pt x="752" y="1"/>
                      </a:moveTo>
                      <a:cubicBezTo>
                        <a:pt x="748" y="1"/>
                        <a:pt x="744" y="1"/>
                        <a:pt x="740" y="1"/>
                      </a:cubicBezTo>
                      <a:cubicBezTo>
                        <a:pt x="296" y="22"/>
                        <a:pt x="814" y="1027"/>
                        <a:pt x="814" y="1027"/>
                      </a:cubicBezTo>
                      <a:cubicBezTo>
                        <a:pt x="814" y="1027"/>
                        <a:pt x="629" y="867"/>
                        <a:pt x="479" y="867"/>
                      </a:cubicBezTo>
                      <a:cubicBezTo>
                        <a:pt x="396" y="867"/>
                        <a:pt x="324" y="916"/>
                        <a:pt x="302" y="1069"/>
                      </a:cubicBezTo>
                      <a:cubicBezTo>
                        <a:pt x="238" y="1497"/>
                        <a:pt x="814" y="2037"/>
                        <a:pt x="814" y="2037"/>
                      </a:cubicBezTo>
                      <a:lnTo>
                        <a:pt x="0" y="2211"/>
                      </a:lnTo>
                      <a:cubicBezTo>
                        <a:pt x="0" y="2211"/>
                        <a:pt x="387" y="3128"/>
                        <a:pt x="1449" y="3128"/>
                      </a:cubicBezTo>
                      <a:cubicBezTo>
                        <a:pt x="1629" y="3128"/>
                        <a:pt x="1827" y="3102"/>
                        <a:pt x="2046" y="3041"/>
                      </a:cubicBezTo>
                      <a:cubicBezTo>
                        <a:pt x="3056" y="2761"/>
                        <a:pt x="3246" y="1757"/>
                        <a:pt x="3030" y="1022"/>
                      </a:cubicBezTo>
                      <a:lnTo>
                        <a:pt x="3030" y="1022"/>
                      </a:lnTo>
                      <a:cubicBezTo>
                        <a:pt x="2961" y="1090"/>
                        <a:pt x="2913" y="1133"/>
                        <a:pt x="2913" y="1133"/>
                      </a:cubicBezTo>
                      <a:cubicBezTo>
                        <a:pt x="2906" y="1140"/>
                        <a:pt x="2895" y="1145"/>
                        <a:pt x="2884" y="1145"/>
                      </a:cubicBezTo>
                      <a:cubicBezTo>
                        <a:pt x="2880" y="1145"/>
                        <a:pt x="2875" y="1145"/>
                        <a:pt x="2871" y="1143"/>
                      </a:cubicBezTo>
                      <a:cubicBezTo>
                        <a:pt x="2869" y="1143"/>
                        <a:pt x="2867" y="1143"/>
                        <a:pt x="2865" y="1143"/>
                      </a:cubicBezTo>
                      <a:cubicBezTo>
                        <a:pt x="2796" y="1143"/>
                        <a:pt x="2772" y="1052"/>
                        <a:pt x="2834" y="1011"/>
                      </a:cubicBezTo>
                      <a:cubicBezTo>
                        <a:pt x="2850" y="1000"/>
                        <a:pt x="2908" y="942"/>
                        <a:pt x="2982" y="868"/>
                      </a:cubicBezTo>
                      <a:cubicBezTo>
                        <a:pt x="2945" y="773"/>
                        <a:pt x="2892" y="678"/>
                        <a:pt x="2834" y="588"/>
                      </a:cubicBezTo>
                      <a:cubicBezTo>
                        <a:pt x="2749" y="604"/>
                        <a:pt x="2660" y="620"/>
                        <a:pt x="2575" y="636"/>
                      </a:cubicBezTo>
                      <a:cubicBezTo>
                        <a:pt x="2570" y="638"/>
                        <a:pt x="2563" y="640"/>
                        <a:pt x="2556" y="640"/>
                      </a:cubicBezTo>
                      <a:cubicBezTo>
                        <a:pt x="2550" y="640"/>
                        <a:pt x="2543" y="638"/>
                        <a:pt x="2538" y="636"/>
                      </a:cubicBezTo>
                      <a:lnTo>
                        <a:pt x="2538" y="636"/>
                      </a:lnTo>
                      <a:cubicBezTo>
                        <a:pt x="2575" y="763"/>
                        <a:pt x="2607" y="905"/>
                        <a:pt x="2559" y="974"/>
                      </a:cubicBezTo>
                      <a:cubicBezTo>
                        <a:pt x="2538" y="1006"/>
                        <a:pt x="2506" y="1027"/>
                        <a:pt x="2469" y="1027"/>
                      </a:cubicBezTo>
                      <a:lnTo>
                        <a:pt x="2459" y="1027"/>
                      </a:lnTo>
                      <a:cubicBezTo>
                        <a:pt x="2305" y="1027"/>
                        <a:pt x="2157" y="800"/>
                        <a:pt x="2115" y="726"/>
                      </a:cubicBezTo>
                      <a:cubicBezTo>
                        <a:pt x="2094" y="689"/>
                        <a:pt x="2104" y="646"/>
                        <a:pt x="2141" y="625"/>
                      </a:cubicBezTo>
                      <a:cubicBezTo>
                        <a:pt x="2151" y="620"/>
                        <a:pt x="2162" y="618"/>
                        <a:pt x="2173" y="618"/>
                      </a:cubicBezTo>
                      <a:cubicBezTo>
                        <a:pt x="2197" y="618"/>
                        <a:pt x="2222" y="630"/>
                        <a:pt x="2237" y="652"/>
                      </a:cubicBezTo>
                      <a:cubicBezTo>
                        <a:pt x="2284" y="741"/>
                        <a:pt x="2358" y="821"/>
                        <a:pt x="2443" y="879"/>
                      </a:cubicBezTo>
                      <a:cubicBezTo>
                        <a:pt x="2427" y="768"/>
                        <a:pt x="2400" y="652"/>
                        <a:pt x="2353" y="546"/>
                      </a:cubicBezTo>
                      <a:cubicBezTo>
                        <a:pt x="2326" y="488"/>
                        <a:pt x="2372" y="444"/>
                        <a:pt x="2419" y="444"/>
                      </a:cubicBezTo>
                      <a:cubicBezTo>
                        <a:pt x="2445" y="444"/>
                        <a:pt x="2472" y="458"/>
                        <a:pt x="2485" y="493"/>
                      </a:cubicBezTo>
                      <a:cubicBezTo>
                        <a:pt x="2490" y="504"/>
                        <a:pt x="2496" y="519"/>
                        <a:pt x="2501" y="535"/>
                      </a:cubicBezTo>
                      <a:cubicBezTo>
                        <a:pt x="2512" y="519"/>
                        <a:pt x="2527" y="504"/>
                        <a:pt x="2549" y="498"/>
                      </a:cubicBezTo>
                      <a:lnTo>
                        <a:pt x="2739" y="461"/>
                      </a:lnTo>
                      <a:cubicBezTo>
                        <a:pt x="2654" y="366"/>
                        <a:pt x="2554" y="292"/>
                        <a:pt x="2438" y="244"/>
                      </a:cubicBezTo>
                      <a:cubicBezTo>
                        <a:pt x="2387" y="226"/>
                        <a:pt x="2341" y="218"/>
                        <a:pt x="2298" y="218"/>
                      </a:cubicBezTo>
                      <a:cubicBezTo>
                        <a:pt x="1847" y="218"/>
                        <a:pt x="1777" y="1143"/>
                        <a:pt x="1777" y="1143"/>
                      </a:cubicBezTo>
                      <a:cubicBezTo>
                        <a:pt x="1777" y="1143"/>
                        <a:pt x="1195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32"/>
                <p:cNvSpPr/>
                <p:nvPr/>
              </p:nvSpPr>
              <p:spPr>
                <a:xfrm>
                  <a:off x="1264366" y="1230660"/>
                  <a:ext cx="59489" cy="68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89" extrusionOk="0">
                      <a:moveTo>
                        <a:pt x="326" y="1"/>
                      </a:moveTo>
                      <a:cubicBezTo>
                        <a:pt x="279" y="1"/>
                        <a:pt x="233" y="45"/>
                        <a:pt x="260" y="103"/>
                      </a:cubicBezTo>
                      <a:cubicBezTo>
                        <a:pt x="307" y="208"/>
                        <a:pt x="334" y="325"/>
                        <a:pt x="350" y="441"/>
                      </a:cubicBezTo>
                      <a:cubicBezTo>
                        <a:pt x="265" y="383"/>
                        <a:pt x="191" y="303"/>
                        <a:pt x="144" y="208"/>
                      </a:cubicBezTo>
                      <a:cubicBezTo>
                        <a:pt x="130" y="188"/>
                        <a:pt x="107" y="176"/>
                        <a:pt x="85" y="176"/>
                      </a:cubicBezTo>
                      <a:cubicBezTo>
                        <a:pt x="72" y="176"/>
                        <a:pt x="60" y="180"/>
                        <a:pt x="48" y="187"/>
                      </a:cubicBezTo>
                      <a:cubicBezTo>
                        <a:pt x="11" y="208"/>
                        <a:pt x="1" y="251"/>
                        <a:pt x="22" y="282"/>
                      </a:cubicBezTo>
                      <a:cubicBezTo>
                        <a:pt x="64" y="356"/>
                        <a:pt x="212" y="589"/>
                        <a:pt x="371" y="589"/>
                      </a:cubicBezTo>
                      <a:lnTo>
                        <a:pt x="376" y="589"/>
                      </a:lnTo>
                      <a:cubicBezTo>
                        <a:pt x="413" y="584"/>
                        <a:pt x="445" y="568"/>
                        <a:pt x="466" y="536"/>
                      </a:cubicBezTo>
                      <a:cubicBezTo>
                        <a:pt x="508" y="462"/>
                        <a:pt x="482" y="325"/>
                        <a:pt x="445" y="198"/>
                      </a:cubicBezTo>
                      <a:cubicBezTo>
                        <a:pt x="424" y="187"/>
                        <a:pt x="403" y="166"/>
                        <a:pt x="403" y="145"/>
                      </a:cubicBezTo>
                      <a:cubicBezTo>
                        <a:pt x="397" y="129"/>
                        <a:pt x="397" y="108"/>
                        <a:pt x="408" y="97"/>
                      </a:cubicBezTo>
                      <a:cubicBezTo>
                        <a:pt x="403" y="76"/>
                        <a:pt x="397" y="66"/>
                        <a:pt x="392" y="50"/>
                      </a:cubicBezTo>
                      <a:cubicBezTo>
                        <a:pt x="379" y="15"/>
                        <a:pt x="352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32"/>
                <p:cNvSpPr/>
                <p:nvPr/>
              </p:nvSpPr>
              <p:spPr>
                <a:xfrm>
                  <a:off x="1165607" y="1362612"/>
                  <a:ext cx="205583" cy="141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9" h="1211" extrusionOk="0">
                      <a:moveTo>
                        <a:pt x="1679" y="1"/>
                      </a:moveTo>
                      <a:cubicBezTo>
                        <a:pt x="1646" y="1"/>
                        <a:pt x="1614" y="20"/>
                        <a:pt x="1607" y="63"/>
                      </a:cubicBezTo>
                      <a:cubicBezTo>
                        <a:pt x="1538" y="459"/>
                        <a:pt x="1375" y="745"/>
                        <a:pt x="1115" y="909"/>
                      </a:cubicBezTo>
                      <a:cubicBezTo>
                        <a:pt x="919" y="1032"/>
                        <a:pt x="696" y="1066"/>
                        <a:pt x="513" y="1066"/>
                      </a:cubicBezTo>
                      <a:cubicBezTo>
                        <a:pt x="297" y="1066"/>
                        <a:pt x="135" y="1020"/>
                        <a:pt x="132" y="1020"/>
                      </a:cubicBezTo>
                      <a:cubicBezTo>
                        <a:pt x="122" y="1016"/>
                        <a:pt x="112" y="1014"/>
                        <a:pt x="103" y="1014"/>
                      </a:cubicBezTo>
                      <a:cubicBezTo>
                        <a:pt x="28" y="1014"/>
                        <a:pt x="0" y="1138"/>
                        <a:pt x="90" y="1157"/>
                      </a:cubicBezTo>
                      <a:cubicBezTo>
                        <a:pt x="227" y="1194"/>
                        <a:pt x="365" y="1210"/>
                        <a:pt x="507" y="1210"/>
                      </a:cubicBezTo>
                      <a:cubicBezTo>
                        <a:pt x="517" y="1210"/>
                        <a:pt x="526" y="1210"/>
                        <a:pt x="535" y="1210"/>
                      </a:cubicBezTo>
                      <a:cubicBezTo>
                        <a:pt x="764" y="1210"/>
                        <a:pt x="991" y="1147"/>
                        <a:pt x="1190" y="1025"/>
                      </a:cubicBezTo>
                      <a:cubicBezTo>
                        <a:pt x="1486" y="840"/>
                        <a:pt x="1671" y="528"/>
                        <a:pt x="1750" y="84"/>
                      </a:cubicBezTo>
                      <a:cubicBezTo>
                        <a:pt x="1759" y="31"/>
                        <a:pt x="1719" y="1"/>
                        <a:pt x="16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32"/>
                <p:cNvSpPr/>
                <p:nvPr/>
              </p:nvSpPr>
              <p:spPr>
                <a:xfrm>
                  <a:off x="1091391" y="1283488"/>
                  <a:ext cx="137796" cy="13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1149" extrusionOk="0">
                      <a:moveTo>
                        <a:pt x="550" y="1"/>
                      </a:moveTo>
                      <a:cubicBezTo>
                        <a:pt x="539" y="1"/>
                        <a:pt x="530" y="3"/>
                        <a:pt x="524" y="5"/>
                      </a:cubicBezTo>
                      <a:cubicBezTo>
                        <a:pt x="423" y="36"/>
                        <a:pt x="397" y="190"/>
                        <a:pt x="439" y="465"/>
                      </a:cubicBezTo>
                      <a:cubicBezTo>
                        <a:pt x="359" y="406"/>
                        <a:pt x="262" y="353"/>
                        <a:pt x="181" y="353"/>
                      </a:cubicBezTo>
                      <a:cubicBezTo>
                        <a:pt x="160" y="353"/>
                        <a:pt x="140" y="357"/>
                        <a:pt x="122" y="364"/>
                      </a:cubicBezTo>
                      <a:cubicBezTo>
                        <a:pt x="69" y="385"/>
                        <a:pt x="32" y="438"/>
                        <a:pt x="32" y="496"/>
                      </a:cubicBezTo>
                      <a:cubicBezTo>
                        <a:pt x="0" y="761"/>
                        <a:pt x="376" y="1089"/>
                        <a:pt x="418" y="1126"/>
                      </a:cubicBezTo>
                      <a:cubicBezTo>
                        <a:pt x="435" y="1142"/>
                        <a:pt x="452" y="1149"/>
                        <a:pt x="469" y="1149"/>
                      </a:cubicBezTo>
                      <a:cubicBezTo>
                        <a:pt x="528" y="1149"/>
                        <a:pt x="574" y="1065"/>
                        <a:pt x="508" y="1020"/>
                      </a:cubicBezTo>
                      <a:cubicBezTo>
                        <a:pt x="371" y="898"/>
                        <a:pt x="159" y="655"/>
                        <a:pt x="175" y="512"/>
                      </a:cubicBezTo>
                      <a:cubicBezTo>
                        <a:pt x="175" y="507"/>
                        <a:pt x="175" y="502"/>
                        <a:pt x="175" y="496"/>
                      </a:cubicBezTo>
                      <a:cubicBezTo>
                        <a:pt x="177" y="496"/>
                        <a:pt x="180" y="496"/>
                        <a:pt x="182" y="496"/>
                      </a:cubicBezTo>
                      <a:cubicBezTo>
                        <a:pt x="233" y="496"/>
                        <a:pt x="382" y="587"/>
                        <a:pt x="497" y="692"/>
                      </a:cubicBezTo>
                      <a:cubicBezTo>
                        <a:pt x="513" y="705"/>
                        <a:pt x="531" y="712"/>
                        <a:pt x="549" y="712"/>
                      </a:cubicBezTo>
                      <a:cubicBezTo>
                        <a:pt x="560" y="712"/>
                        <a:pt x="572" y="709"/>
                        <a:pt x="582" y="703"/>
                      </a:cubicBezTo>
                      <a:cubicBezTo>
                        <a:pt x="608" y="687"/>
                        <a:pt x="624" y="655"/>
                        <a:pt x="614" y="623"/>
                      </a:cubicBezTo>
                      <a:cubicBezTo>
                        <a:pt x="577" y="470"/>
                        <a:pt x="556" y="311"/>
                        <a:pt x="561" y="153"/>
                      </a:cubicBezTo>
                      <a:lnTo>
                        <a:pt x="561" y="153"/>
                      </a:lnTo>
                      <a:cubicBezTo>
                        <a:pt x="646" y="200"/>
                        <a:pt x="868" y="502"/>
                        <a:pt x="1031" y="771"/>
                      </a:cubicBezTo>
                      <a:cubicBezTo>
                        <a:pt x="1047" y="792"/>
                        <a:pt x="1068" y="801"/>
                        <a:pt x="1088" y="801"/>
                      </a:cubicBezTo>
                      <a:cubicBezTo>
                        <a:pt x="1135" y="801"/>
                        <a:pt x="1179" y="753"/>
                        <a:pt x="1153" y="697"/>
                      </a:cubicBezTo>
                      <a:cubicBezTo>
                        <a:pt x="763" y="70"/>
                        <a:pt x="613" y="1"/>
                        <a:pt x="5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96" name="Google Shape;1596;p32"/>
          <p:cNvSpPr/>
          <p:nvPr/>
        </p:nvSpPr>
        <p:spPr>
          <a:xfrm>
            <a:off x="647527" y="1256393"/>
            <a:ext cx="160801" cy="160800"/>
          </a:xfrm>
          <a:custGeom>
            <a:avLst/>
            <a:gdLst/>
            <a:ahLst/>
            <a:cxnLst/>
            <a:rect l="l" t="t" r="r" b="b"/>
            <a:pathLst>
              <a:path w="1593" h="1608" extrusionOk="0">
                <a:moveTo>
                  <a:pt x="852" y="206"/>
                </a:moveTo>
                <a:cubicBezTo>
                  <a:pt x="873" y="275"/>
                  <a:pt x="894" y="365"/>
                  <a:pt x="910" y="428"/>
                </a:cubicBezTo>
                <a:cubicBezTo>
                  <a:pt x="947" y="582"/>
                  <a:pt x="958" y="619"/>
                  <a:pt x="979" y="650"/>
                </a:cubicBezTo>
                <a:cubicBezTo>
                  <a:pt x="1000" y="677"/>
                  <a:pt x="1026" y="687"/>
                  <a:pt x="1185" y="746"/>
                </a:cubicBezTo>
                <a:cubicBezTo>
                  <a:pt x="1238" y="761"/>
                  <a:pt x="1323" y="793"/>
                  <a:pt x="1386" y="820"/>
                </a:cubicBezTo>
                <a:cubicBezTo>
                  <a:pt x="1296" y="862"/>
                  <a:pt x="1153" y="915"/>
                  <a:pt x="1026" y="962"/>
                </a:cubicBezTo>
                <a:cubicBezTo>
                  <a:pt x="1011" y="968"/>
                  <a:pt x="995" y="978"/>
                  <a:pt x="984" y="999"/>
                </a:cubicBezTo>
                <a:cubicBezTo>
                  <a:pt x="926" y="1142"/>
                  <a:pt x="841" y="1311"/>
                  <a:pt x="794" y="1401"/>
                </a:cubicBezTo>
                <a:cubicBezTo>
                  <a:pt x="757" y="1306"/>
                  <a:pt x="704" y="1126"/>
                  <a:pt x="667" y="973"/>
                </a:cubicBezTo>
                <a:cubicBezTo>
                  <a:pt x="662" y="947"/>
                  <a:pt x="641" y="925"/>
                  <a:pt x="614" y="920"/>
                </a:cubicBezTo>
                <a:cubicBezTo>
                  <a:pt x="461" y="894"/>
                  <a:pt x="292" y="851"/>
                  <a:pt x="196" y="825"/>
                </a:cubicBezTo>
                <a:cubicBezTo>
                  <a:pt x="344" y="751"/>
                  <a:pt x="498" y="682"/>
                  <a:pt x="651" y="624"/>
                </a:cubicBezTo>
                <a:cubicBezTo>
                  <a:pt x="667" y="613"/>
                  <a:pt x="683" y="598"/>
                  <a:pt x="693" y="582"/>
                </a:cubicBezTo>
                <a:cubicBezTo>
                  <a:pt x="736" y="455"/>
                  <a:pt x="794" y="328"/>
                  <a:pt x="852" y="206"/>
                </a:cubicBezTo>
                <a:close/>
                <a:moveTo>
                  <a:pt x="868" y="0"/>
                </a:moveTo>
                <a:cubicBezTo>
                  <a:pt x="826" y="0"/>
                  <a:pt x="762" y="0"/>
                  <a:pt x="566" y="502"/>
                </a:cubicBezTo>
                <a:cubicBezTo>
                  <a:pt x="33" y="719"/>
                  <a:pt x="11" y="788"/>
                  <a:pt x="6" y="820"/>
                </a:cubicBezTo>
                <a:cubicBezTo>
                  <a:pt x="1" y="841"/>
                  <a:pt x="1" y="867"/>
                  <a:pt x="17" y="888"/>
                </a:cubicBezTo>
                <a:cubicBezTo>
                  <a:pt x="33" y="910"/>
                  <a:pt x="70" y="962"/>
                  <a:pt x="540" y="1052"/>
                </a:cubicBezTo>
                <a:cubicBezTo>
                  <a:pt x="678" y="1602"/>
                  <a:pt x="730" y="1602"/>
                  <a:pt x="783" y="1602"/>
                </a:cubicBezTo>
                <a:lnTo>
                  <a:pt x="783" y="1607"/>
                </a:lnTo>
                <a:cubicBezTo>
                  <a:pt x="826" y="1602"/>
                  <a:pt x="873" y="1602"/>
                  <a:pt x="1100" y="1084"/>
                </a:cubicBezTo>
                <a:cubicBezTo>
                  <a:pt x="1243" y="1036"/>
                  <a:pt x="1508" y="936"/>
                  <a:pt x="1566" y="888"/>
                </a:cubicBezTo>
                <a:cubicBezTo>
                  <a:pt x="1582" y="867"/>
                  <a:pt x="1592" y="836"/>
                  <a:pt x="1592" y="809"/>
                </a:cubicBezTo>
                <a:cubicBezTo>
                  <a:pt x="1576" y="746"/>
                  <a:pt x="1508" y="709"/>
                  <a:pt x="1233" y="613"/>
                </a:cubicBezTo>
                <a:cubicBezTo>
                  <a:pt x="1180" y="592"/>
                  <a:pt x="1116" y="571"/>
                  <a:pt x="1090" y="555"/>
                </a:cubicBezTo>
                <a:cubicBezTo>
                  <a:pt x="1079" y="524"/>
                  <a:pt x="1063" y="455"/>
                  <a:pt x="1048" y="391"/>
                </a:cubicBezTo>
                <a:cubicBezTo>
                  <a:pt x="1000" y="201"/>
                  <a:pt x="968" y="79"/>
                  <a:pt x="937" y="37"/>
                </a:cubicBezTo>
                <a:cubicBezTo>
                  <a:pt x="915" y="16"/>
                  <a:pt x="894" y="0"/>
                  <a:pt x="8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32"/>
          <p:cNvSpPr/>
          <p:nvPr/>
        </p:nvSpPr>
        <p:spPr>
          <a:xfrm>
            <a:off x="1346963" y="539038"/>
            <a:ext cx="105500" cy="105501"/>
          </a:xfrm>
          <a:custGeom>
            <a:avLst/>
            <a:gdLst/>
            <a:ahLst/>
            <a:cxnLst/>
            <a:rect l="l" t="t" r="r" b="b"/>
            <a:pathLst>
              <a:path w="1055" h="988" extrusionOk="0">
                <a:moveTo>
                  <a:pt x="505" y="137"/>
                </a:moveTo>
                <a:cubicBezTo>
                  <a:pt x="772" y="137"/>
                  <a:pt x="1009" y="477"/>
                  <a:pt x="764" y="734"/>
                </a:cubicBezTo>
                <a:cubicBezTo>
                  <a:pt x="685" y="821"/>
                  <a:pt x="595" y="858"/>
                  <a:pt x="507" y="858"/>
                </a:cubicBezTo>
                <a:cubicBezTo>
                  <a:pt x="237" y="858"/>
                  <a:pt x="1" y="508"/>
                  <a:pt x="256" y="252"/>
                </a:cubicBezTo>
                <a:cubicBezTo>
                  <a:pt x="333" y="171"/>
                  <a:pt x="420" y="137"/>
                  <a:pt x="505" y="137"/>
                </a:cubicBezTo>
                <a:close/>
                <a:moveTo>
                  <a:pt x="514" y="0"/>
                </a:moveTo>
                <a:cubicBezTo>
                  <a:pt x="257" y="0"/>
                  <a:pt x="11" y="204"/>
                  <a:pt x="18" y="506"/>
                </a:cubicBezTo>
                <a:cubicBezTo>
                  <a:pt x="26" y="798"/>
                  <a:pt x="267" y="988"/>
                  <a:pt x="517" y="988"/>
                </a:cubicBezTo>
                <a:cubicBezTo>
                  <a:pt x="642" y="988"/>
                  <a:pt x="769" y="940"/>
                  <a:pt x="870" y="834"/>
                </a:cubicBezTo>
                <a:cubicBezTo>
                  <a:pt x="1055" y="633"/>
                  <a:pt x="1049" y="321"/>
                  <a:pt x="849" y="136"/>
                </a:cubicBezTo>
                <a:cubicBezTo>
                  <a:pt x="750" y="42"/>
                  <a:pt x="630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8" name="Google Shape;1598;p32"/>
          <p:cNvGrpSpPr/>
          <p:nvPr/>
        </p:nvGrpSpPr>
        <p:grpSpPr>
          <a:xfrm>
            <a:off x="337529" y="1531061"/>
            <a:ext cx="731544" cy="484731"/>
            <a:chOff x="1472393" y="613278"/>
            <a:chExt cx="756822" cy="500600"/>
          </a:xfrm>
        </p:grpSpPr>
        <p:sp>
          <p:nvSpPr>
            <p:cNvPr id="1599" name="Google Shape;1599;p32"/>
            <p:cNvSpPr/>
            <p:nvPr/>
          </p:nvSpPr>
          <p:spPr>
            <a:xfrm>
              <a:off x="1472393" y="613504"/>
              <a:ext cx="756822" cy="500148"/>
            </a:xfrm>
            <a:custGeom>
              <a:avLst/>
              <a:gdLst/>
              <a:ahLst/>
              <a:cxnLst/>
              <a:rect l="l" t="t" r="r" b="b"/>
              <a:pathLst>
                <a:path w="8371" h="5532" extrusionOk="0">
                  <a:moveTo>
                    <a:pt x="4448" y="0"/>
                  </a:moveTo>
                  <a:cubicBezTo>
                    <a:pt x="4110" y="0"/>
                    <a:pt x="3751" y="53"/>
                    <a:pt x="3369" y="171"/>
                  </a:cubicBezTo>
                  <a:cubicBezTo>
                    <a:pt x="1" y="1212"/>
                    <a:pt x="1492" y="5532"/>
                    <a:pt x="1492" y="5532"/>
                  </a:cubicBezTo>
                  <a:lnTo>
                    <a:pt x="1957" y="5363"/>
                  </a:lnTo>
                  <a:cubicBezTo>
                    <a:pt x="1968" y="5389"/>
                    <a:pt x="1989" y="5410"/>
                    <a:pt x="2015" y="5410"/>
                  </a:cubicBezTo>
                  <a:cubicBezTo>
                    <a:pt x="2020" y="5413"/>
                    <a:pt x="2026" y="5414"/>
                    <a:pt x="2031" y="5414"/>
                  </a:cubicBezTo>
                  <a:cubicBezTo>
                    <a:pt x="2036" y="5414"/>
                    <a:pt x="2042" y="5413"/>
                    <a:pt x="2047" y="5410"/>
                  </a:cubicBezTo>
                  <a:cubicBezTo>
                    <a:pt x="2084" y="5400"/>
                    <a:pt x="2105" y="5357"/>
                    <a:pt x="2095" y="5320"/>
                  </a:cubicBezTo>
                  <a:lnTo>
                    <a:pt x="2650" y="5114"/>
                  </a:lnTo>
                  <a:cubicBezTo>
                    <a:pt x="2660" y="5140"/>
                    <a:pt x="2681" y="5156"/>
                    <a:pt x="2708" y="5162"/>
                  </a:cubicBezTo>
                  <a:cubicBezTo>
                    <a:pt x="2710" y="5162"/>
                    <a:pt x="2713" y="5162"/>
                    <a:pt x="2715" y="5162"/>
                  </a:cubicBezTo>
                  <a:cubicBezTo>
                    <a:pt x="2764" y="5162"/>
                    <a:pt x="2802" y="5112"/>
                    <a:pt x="2787" y="5066"/>
                  </a:cubicBezTo>
                  <a:lnTo>
                    <a:pt x="3337" y="4866"/>
                  </a:lnTo>
                  <a:cubicBezTo>
                    <a:pt x="3342" y="4892"/>
                    <a:pt x="3363" y="4908"/>
                    <a:pt x="3390" y="4913"/>
                  </a:cubicBezTo>
                  <a:cubicBezTo>
                    <a:pt x="3406" y="4913"/>
                    <a:pt x="3416" y="4913"/>
                    <a:pt x="3427" y="4908"/>
                  </a:cubicBezTo>
                  <a:cubicBezTo>
                    <a:pt x="3464" y="4897"/>
                    <a:pt x="3485" y="4855"/>
                    <a:pt x="3469" y="4818"/>
                  </a:cubicBezTo>
                  <a:lnTo>
                    <a:pt x="3971" y="4638"/>
                  </a:lnTo>
                  <a:cubicBezTo>
                    <a:pt x="3971" y="4638"/>
                    <a:pt x="3437" y="2989"/>
                    <a:pt x="4294" y="2851"/>
                  </a:cubicBezTo>
                  <a:cubicBezTo>
                    <a:pt x="4336" y="2844"/>
                    <a:pt x="4378" y="2841"/>
                    <a:pt x="4419" y="2841"/>
                  </a:cubicBezTo>
                  <a:cubicBezTo>
                    <a:pt x="5202" y="2841"/>
                    <a:pt x="5684" y="4030"/>
                    <a:pt x="5684" y="4030"/>
                  </a:cubicBezTo>
                  <a:lnTo>
                    <a:pt x="6324" y="3829"/>
                  </a:lnTo>
                  <a:cubicBezTo>
                    <a:pt x="6329" y="3835"/>
                    <a:pt x="6329" y="3835"/>
                    <a:pt x="6329" y="3840"/>
                  </a:cubicBezTo>
                  <a:cubicBezTo>
                    <a:pt x="6340" y="3866"/>
                    <a:pt x="6364" y="3881"/>
                    <a:pt x="6390" y="3881"/>
                  </a:cubicBezTo>
                  <a:cubicBezTo>
                    <a:pt x="6401" y="3881"/>
                    <a:pt x="6413" y="3878"/>
                    <a:pt x="6425" y="3872"/>
                  </a:cubicBezTo>
                  <a:cubicBezTo>
                    <a:pt x="6456" y="3861"/>
                    <a:pt x="6472" y="3824"/>
                    <a:pt x="6462" y="3787"/>
                  </a:cubicBezTo>
                  <a:lnTo>
                    <a:pt x="7107" y="3591"/>
                  </a:lnTo>
                  <a:lnTo>
                    <a:pt x="7112" y="3602"/>
                  </a:lnTo>
                  <a:cubicBezTo>
                    <a:pt x="7127" y="3625"/>
                    <a:pt x="7154" y="3640"/>
                    <a:pt x="7182" y="3640"/>
                  </a:cubicBezTo>
                  <a:cubicBezTo>
                    <a:pt x="7192" y="3640"/>
                    <a:pt x="7202" y="3638"/>
                    <a:pt x="7212" y="3634"/>
                  </a:cubicBezTo>
                  <a:cubicBezTo>
                    <a:pt x="7244" y="3618"/>
                    <a:pt x="7255" y="3581"/>
                    <a:pt x="7244" y="3549"/>
                  </a:cubicBezTo>
                  <a:lnTo>
                    <a:pt x="7831" y="3369"/>
                  </a:lnTo>
                  <a:lnTo>
                    <a:pt x="7868" y="3369"/>
                  </a:lnTo>
                  <a:cubicBezTo>
                    <a:pt x="7878" y="3364"/>
                    <a:pt x="7889" y="3359"/>
                    <a:pt x="7900" y="3348"/>
                  </a:cubicBezTo>
                  <a:lnTo>
                    <a:pt x="8370" y="3200"/>
                  </a:lnTo>
                  <a:cubicBezTo>
                    <a:pt x="8370" y="3200"/>
                    <a:pt x="7086" y="0"/>
                    <a:pt x="4448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0" name="Google Shape;1600;p32"/>
            <p:cNvGrpSpPr/>
            <p:nvPr/>
          </p:nvGrpSpPr>
          <p:grpSpPr>
            <a:xfrm>
              <a:off x="1472438" y="613278"/>
              <a:ext cx="756732" cy="500600"/>
              <a:chOff x="2325411" y="613278"/>
              <a:chExt cx="756732" cy="500600"/>
            </a:xfrm>
          </p:grpSpPr>
          <p:sp>
            <p:nvSpPr>
              <p:cNvPr id="1601" name="Google Shape;1601;p32"/>
              <p:cNvSpPr/>
              <p:nvPr/>
            </p:nvSpPr>
            <p:spPr>
              <a:xfrm>
                <a:off x="2585972" y="808654"/>
                <a:ext cx="317430" cy="24266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684" extrusionOk="0">
                    <a:moveTo>
                      <a:pt x="1580" y="1"/>
                    </a:moveTo>
                    <a:cubicBezTo>
                      <a:pt x="1399" y="1"/>
                      <a:pt x="1209" y="40"/>
                      <a:pt x="1010" y="130"/>
                    </a:cubicBezTo>
                    <a:cubicBezTo>
                      <a:pt x="0" y="590"/>
                      <a:pt x="286" y="1948"/>
                      <a:pt x="518" y="2683"/>
                    </a:cubicBezTo>
                    <a:lnTo>
                      <a:pt x="1089" y="2472"/>
                    </a:lnTo>
                    <a:cubicBezTo>
                      <a:pt x="1089" y="2472"/>
                      <a:pt x="555" y="822"/>
                      <a:pt x="1412" y="690"/>
                    </a:cubicBezTo>
                    <a:cubicBezTo>
                      <a:pt x="1453" y="684"/>
                      <a:pt x="1494" y="681"/>
                      <a:pt x="1533" y="681"/>
                    </a:cubicBezTo>
                    <a:cubicBezTo>
                      <a:pt x="2318" y="681"/>
                      <a:pt x="2797" y="1864"/>
                      <a:pt x="2797" y="1864"/>
                    </a:cubicBezTo>
                    <a:lnTo>
                      <a:pt x="3511" y="1647"/>
                    </a:lnTo>
                    <a:cubicBezTo>
                      <a:pt x="3205" y="1062"/>
                      <a:pt x="2520" y="1"/>
                      <a:pt x="15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2"/>
              <p:cNvSpPr/>
              <p:nvPr/>
            </p:nvSpPr>
            <p:spPr>
              <a:xfrm>
                <a:off x="2325411" y="613278"/>
                <a:ext cx="756732" cy="500600"/>
              </a:xfrm>
              <a:custGeom>
                <a:avLst/>
                <a:gdLst/>
                <a:ahLst/>
                <a:cxnLst/>
                <a:rect l="l" t="t" r="r" b="b"/>
                <a:pathLst>
                  <a:path w="8370" h="5537" extrusionOk="0">
                    <a:moveTo>
                      <a:pt x="4448" y="0"/>
                    </a:moveTo>
                    <a:cubicBezTo>
                      <a:pt x="4110" y="0"/>
                      <a:pt x="3750" y="53"/>
                      <a:pt x="3369" y="171"/>
                    </a:cubicBezTo>
                    <a:cubicBezTo>
                      <a:pt x="1" y="1217"/>
                      <a:pt x="1492" y="5537"/>
                      <a:pt x="1492" y="5537"/>
                    </a:cubicBezTo>
                    <a:lnTo>
                      <a:pt x="2020" y="5347"/>
                    </a:lnTo>
                    <a:cubicBezTo>
                      <a:pt x="1671" y="4321"/>
                      <a:pt x="1079" y="1820"/>
                      <a:pt x="3363" y="948"/>
                    </a:cubicBezTo>
                    <a:cubicBezTo>
                      <a:pt x="3874" y="751"/>
                      <a:pt x="4333" y="667"/>
                      <a:pt x="4745" y="667"/>
                    </a:cubicBezTo>
                    <a:cubicBezTo>
                      <a:pt x="6701" y="667"/>
                      <a:pt x="7594" y="2566"/>
                      <a:pt x="7878" y="3348"/>
                    </a:cubicBezTo>
                    <a:lnTo>
                      <a:pt x="8370" y="3200"/>
                    </a:lnTo>
                    <a:cubicBezTo>
                      <a:pt x="8370" y="3200"/>
                      <a:pt x="7086" y="0"/>
                      <a:pt x="44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2"/>
              <p:cNvSpPr/>
              <p:nvPr/>
            </p:nvSpPr>
            <p:spPr>
              <a:xfrm>
                <a:off x="2422963" y="673581"/>
                <a:ext cx="615240" cy="423119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4680" extrusionOk="0">
                    <a:moveTo>
                      <a:pt x="3664" y="0"/>
                    </a:moveTo>
                    <a:cubicBezTo>
                      <a:pt x="3253" y="0"/>
                      <a:pt x="2794" y="84"/>
                      <a:pt x="2284" y="281"/>
                    </a:cubicBezTo>
                    <a:cubicBezTo>
                      <a:pt x="0" y="1153"/>
                      <a:pt x="592" y="3654"/>
                      <a:pt x="941" y="4680"/>
                    </a:cubicBezTo>
                    <a:lnTo>
                      <a:pt x="1645" y="4426"/>
                    </a:lnTo>
                    <a:cubicBezTo>
                      <a:pt x="1280" y="3353"/>
                      <a:pt x="846" y="1185"/>
                      <a:pt x="3109" y="720"/>
                    </a:cubicBezTo>
                    <a:cubicBezTo>
                      <a:pt x="3232" y="694"/>
                      <a:pt x="3353" y="682"/>
                      <a:pt x="3470" y="682"/>
                    </a:cubicBezTo>
                    <a:cubicBezTo>
                      <a:pt x="4768" y="682"/>
                      <a:pt x="5699" y="2137"/>
                      <a:pt x="6096" y="2898"/>
                    </a:cubicBezTo>
                    <a:lnTo>
                      <a:pt x="6805" y="2681"/>
                    </a:lnTo>
                    <a:cubicBezTo>
                      <a:pt x="6516" y="1904"/>
                      <a:pt x="5622" y="0"/>
                      <a:pt x="36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2"/>
              <p:cNvSpPr/>
              <p:nvPr/>
            </p:nvSpPr>
            <p:spPr>
              <a:xfrm>
                <a:off x="2499450" y="735331"/>
                <a:ext cx="474743" cy="33840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3743" extrusionOk="0">
                    <a:moveTo>
                      <a:pt x="2619" y="0"/>
                    </a:moveTo>
                    <a:cubicBezTo>
                      <a:pt x="2503" y="0"/>
                      <a:pt x="2384" y="12"/>
                      <a:pt x="2263" y="37"/>
                    </a:cubicBezTo>
                    <a:cubicBezTo>
                      <a:pt x="0" y="497"/>
                      <a:pt x="428" y="2670"/>
                      <a:pt x="793" y="3743"/>
                    </a:cubicBezTo>
                    <a:lnTo>
                      <a:pt x="1475" y="3494"/>
                    </a:lnTo>
                    <a:cubicBezTo>
                      <a:pt x="1237" y="2759"/>
                      <a:pt x="957" y="1401"/>
                      <a:pt x="1967" y="941"/>
                    </a:cubicBezTo>
                    <a:cubicBezTo>
                      <a:pt x="2165" y="852"/>
                      <a:pt x="2354" y="814"/>
                      <a:pt x="2534" y="814"/>
                    </a:cubicBezTo>
                    <a:cubicBezTo>
                      <a:pt x="3474" y="814"/>
                      <a:pt x="4157" y="1872"/>
                      <a:pt x="4468" y="2458"/>
                    </a:cubicBezTo>
                    <a:lnTo>
                      <a:pt x="5250" y="2215"/>
                    </a:lnTo>
                    <a:cubicBezTo>
                      <a:pt x="4847" y="1453"/>
                      <a:pt x="3914" y="0"/>
                      <a:pt x="2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2"/>
              <p:cNvSpPr/>
              <p:nvPr/>
            </p:nvSpPr>
            <p:spPr>
              <a:xfrm>
                <a:off x="2441588" y="663817"/>
                <a:ext cx="599961" cy="439121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4857" extrusionOk="0">
                    <a:moveTo>
                      <a:pt x="3370" y="1"/>
                    </a:moveTo>
                    <a:cubicBezTo>
                      <a:pt x="3096" y="1"/>
                      <a:pt x="2801" y="36"/>
                      <a:pt x="2485" y="114"/>
                    </a:cubicBezTo>
                    <a:cubicBezTo>
                      <a:pt x="1698" y="310"/>
                      <a:pt x="1121" y="727"/>
                      <a:pt x="778" y="1351"/>
                    </a:cubicBezTo>
                    <a:cubicBezTo>
                      <a:pt x="0" y="2757"/>
                      <a:pt x="640" y="4724"/>
                      <a:pt x="667" y="4809"/>
                    </a:cubicBezTo>
                    <a:cubicBezTo>
                      <a:pt x="677" y="4835"/>
                      <a:pt x="698" y="4851"/>
                      <a:pt x="725" y="4856"/>
                    </a:cubicBezTo>
                    <a:lnTo>
                      <a:pt x="762" y="4856"/>
                    </a:lnTo>
                    <a:cubicBezTo>
                      <a:pt x="799" y="4840"/>
                      <a:pt x="820" y="4798"/>
                      <a:pt x="804" y="4761"/>
                    </a:cubicBezTo>
                    <a:cubicBezTo>
                      <a:pt x="799" y="4745"/>
                      <a:pt x="159" y="2779"/>
                      <a:pt x="905" y="1420"/>
                    </a:cubicBezTo>
                    <a:cubicBezTo>
                      <a:pt x="1227" y="833"/>
                      <a:pt x="1772" y="436"/>
                      <a:pt x="2522" y="257"/>
                    </a:cubicBezTo>
                    <a:cubicBezTo>
                      <a:pt x="2822" y="182"/>
                      <a:pt x="3110" y="145"/>
                      <a:pt x="3386" y="145"/>
                    </a:cubicBezTo>
                    <a:cubicBezTo>
                      <a:pt x="4249" y="145"/>
                      <a:pt x="4994" y="507"/>
                      <a:pt x="5615" y="1224"/>
                    </a:cubicBezTo>
                    <a:cubicBezTo>
                      <a:pt x="6001" y="1674"/>
                      <a:pt x="6297" y="2197"/>
                      <a:pt x="6488" y="2757"/>
                    </a:cubicBezTo>
                    <a:cubicBezTo>
                      <a:pt x="6496" y="2788"/>
                      <a:pt x="6527" y="2808"/>
                      <a:pt x="6558" y="2808"/>
                    </a:cubicBezTo>
                    <a:cubicBezTo>
                      <a:pt x="6564" y="2808"/>
                      <a:pt x="6571" y="2807"/>
                      <a:pt x="6577" y="2805"/>
                    </a:cubicBezTo>
                    <a:cubicBezTo>
                      <a:pt x="6614" y="2794"/>
                      <a:pt x="6636" y="2752"/>
                      <a:pt x="6625" y="2715"/>
                    </a:cubicBezTo>
                    <a:cubicBezTo>
                      <a:pt x="6616" y="2687"/>
                      <a:pt x="5771" y="1"/>
                      <a:pt x="3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2"/>
              <p:cNvSpPr/>
              <p:nvPr/>
            </p:nvSpPr>
            <p:spPr>
              <a:xfrm>
                <a:off x="2516176" y="729093"/>
                <a:ext cx="466244" cy="350972"/>
              </a:xfrm>
              <a:custGeom>
                <a:avLst/>
                <a:gdLst/>
                <a:ahLst/>
                <a:cxnLst/>
                <a:rect l="l" t="t" r="r" b="b"/>
                <a:pathLst>
                  <a:path w="5157" h="3882" extrusionOk="0">
                    <a:moveTo>
                      <a:pt x="2368" y="0"/>
                    </a:moveTo>
                    <a:cubicBezTo>
                      <a:pt x="2178" y="0"/>
                      <a:pt x="1980" y="31"/>
                      <a:pt x="1777" y="100"/>
                    </a:cubicBezTo>
                    <a:cubicBezTo>
                      <a:pt x="1206" y="296"/>
                      <a:pt x="793" y="645"/>
                      <a:pt x="550" y="1142"/>
                    </a:cubicBezTo>
                    <a:cubicBezTo>
                      <a:pt x="0" y="2279"/>
                      <a:pt x="518" y="3770"/>
                      <a:pt x="540" y="3833"/>
                    </a:cubicBezTo>
                    <a:cubicBezTo>
                      <a:pt x="550" y="3859"/>
                      <a:pt x="571" y="3875"/>
                      <a:pt x="598" y="3881"/>
                    </a:cubicBezTo>
                    <a:cubicBezTo>
                      <a:pt x="602" y="3881"/>
                      <a:pt x="607" y="3882"/>
                      <a:pt x="611" y="3882"/>
                    </a:cubicBezTo>
                    <a:cubicBezTo>
                      <a:pt x="657" y="3882"/>
                      <a:pt x="691" y="3834"/>
                      <a:pt x="672" y="3785"/>
                    </a:cubicBezTo>
                    <a:cubicBezTo>
                      <a:pt x="666" y="3775"/>
                      <a:pt x="154" y="2289"/>
                      <a:pt x="677" y="1211"/>
                    </a:cubicBezTo>
                    <a:cubicBezTo>
                      <a:pt x="904" y="745"/>
                      <a:pt x="1285" y="423"/>
                      <a:pt x="1819" y="238"/>
                    </a:cubicBezTo>
                    <a:cubicBezTo>
                      <a:pt x="2005" y="175"/>
                      <a:pt x="2186" y="146"/>
                      <a:pt x="2362" y="146"/>
                    </a:cubicBezTo>
                    <a:cubicBezTo>
                      <a:pt x="3892" y="146"/>
                      <a:pt x="4982" y="2297"/>
                      <a:pt x="4996" y="2321"/>
                    </a:cubicBezTo>
                    <a:cubicBezTo>
                      <a:pt x="5010" y="2349"/>
                      <a:pt x="5034" y="2361"/>
                      <a:pt x="5058" y="2361"/>
                    </a:cubicBezTo>
                    <a:cubicBezTo>
                      <a:pt x="5107" y="2361"/>
                      <a:pt x="5157" y="2312"/>
                      <a:pt x="5129" y="2252"/>
                    </a:cubicBezTo>
                    <a:cubicBezTo>
                      <a:pt x="5114" y="2229"/>
                      <a:pt x="3987" y="0"/>
                      <a:pt x="23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2"/>
              <p:cNvSpPr/>
              <p:nvPr/>
            </p:nvSpPr>
            <p:spPr>
              <a:xfrm>
                <a:off x="2588323" y="802144"/>
                <a:ext cx="323306" cy="255860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30" extrusionOk="0">
                    <a:moveTo>
                      <a:pt x="1542" y="1"/>
                    </a:moveTo>
                    <a:cubicBezTo>
                      <a:pt x="1402" y="1"/>
                      <a:pt x="1261" y="23"/>
                      <a:pt x="1121" y="70"/>
                    </a:cubicBezTo>
                    <a:cubicBezTo>
                      <a:pt x="815" y="165"/>
                      <a:pt x="556" y="381"/>
                      <a:pt x="413" y="672"/>
                    </a:cubicBezTo>
                    <a:cubicBezTo>
                      <a:pt x="1" y="1486"/>
                      <a:pt x="408" y="2724"/>
                      <a:pt x="429" y="2776"/>
                    </a:cubicBezTo>
                    <a:cubicBezTo>
                      <a:pt x="434" y="2803"/>
                      <a:pt x="455" y="2824"/>
                      <a:pt x="482" y="2829"/>
                    </a:cubicBezTo>
                    <a:cubicBezTo>
                      <a:pt x="492" y="2829"/>
                      <a:pt x="503" y="2829"/>
                      <a:pt x="513" y="2824"/>
                    </a:cubicBezTo>
                    <a:cubicBezTo>
                      <a:pt x="556" y="2808"/>
                      <a:pt x="572" y="2771"/>
                      <a:pt x="561" y="2734"/>
                    </a:cubicBezTo>
                    <a:cubicBezTo>
                      <a:pt x="556" y="2718"/>
                      <a:pt x="159" y="1497"/>
                      <a:pt x="540" y="736"/>
                    </a:cubicBezTo>
                    <a:cubicBezTo>
                      <a:pt x="667" y="482"/>
                      <a:pt x="894" y="286"/>
                      <a:pt x="1164" y="207"/>
                    </a:cubicBezTo>
                    <a:cubicBezTo>
                      <a:pt x="1292" y="165"/>
                      <a:pt x="1416" y="146"/>
                      <a:pt x="1537" y="146"/>
                    </a:cubicBezTo>
                    <a:cubicBezTo>
                      <a:pt x="2637" y="146"/>
                      <a:pt x="3406" y="1732"/>
                      <a:pt x="3416" y="1751"/>
                    </a:cubicBezTo>
                    <a:cubicBezTo>
                      <a:pt x="3430" y="1781"/>
                      <a:pt x="3455" y="1794"/>
                      <a:pt x="3480" y="1794"/>
                    </a:cubicBezTo>
                    <a:cubicBezTo>
                      <a:pt x="3528" y="1794"/>
                      <a:pt x="3576" y="1747"/>
                      <a:pt x="3548" y="1687"/>
                    </a:cubicBezTo>
                    <a:cubicBezTo>
                      <a:pt x="3368" y="1333"/>
                      <a:pt x="3146" y="1005"/>
                      <a:pt x="2882" y="709"/>
                    </a:cubicBezTo>
                    <a:cubicBezTo>
                      <a:pt x="2454" y="241"/>
                      <a:pt x="1998" y="1"/>
                      <a:pt x="1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8" name="Google Shape;1608;p32"/>
          <p:cNvGrpSpPr/>
          <p:nvPr/>
        </p:nvGrpSpPr>
        <p:grpSpPr>
          <a:xfrm>
            <a:off x="8151131" y="766063"/>
            <a:ext cx="223202" cy="253961"/>
            <a:chOff x="1151521" y="1179691"/>
            <a:chExt cx="223202" cy="253961"/>
          </a:xfrm>
        </p:grpSpPr>
        <p:sp>
          <p:nvSpPr>
            <p:cNvPr id="1609" name="Google Shape;1609;p32"/>
            <p:cNvSpPr/>
            <p:nvPr/>
          </p:nvSpPr>
          <p:spPr>
            <a:xfrm>
              <a:off x="1151521" y="1179691"/>
              <a:ext cx="223202" cy="253961"/>
            </a:xfrm>
            <a:custGeom>
              <a:avLst/>
              <a:gdLst/>
              <a:ahLst/>
              <a:cxnLst/>
              <a:rect l="l" t="t" r="r" b="b"/>
              <a:pathLst>
                <a:path w="2264" h="2576" extrusionOk="0">
                  <a:moveTo>
                    <a:pt x="936" y="1"/>
                  </a:moveTo>
                  <a:lnTo>
                    <a:pt x="714" y="926"/>
                  </a:lnTo>
                  <a:lnTo>
                    <a:pt x="1" y="1301"/>
                  </a:lnTo>
                  <a:lnTo>
                    <a:pt x="788" y="1629"/>
                  </a:lnTo>
                  <a:lnTo>
                    <a:pt x="788" y="2576"/>
                  </a:lnTo>
                  <a:lnTo>
                    <a:pt x="1460" y="1962"/>
                  </a:lnTo>
                  <a:lnTo>
                    <a:pt x="2210" y="2179"/>
                  </a:lnTo>
                  <a:lnTo>
                    <a:pt x="1930" y="1370"/>
                  </a:lnTo>
                  <a:lnTo>
                    <a:pt x="2263" y="693"/>
                  </a:lnTo>
                  <a:lnTo>
                    <a:pt x="1444" y="74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1151817" y="1179691"/>
              <a:ext cx="222611" cy="253961"/>
            </a:xfrm>
            <a:custGeom>
              <a:avLst/>
              <a:gdLst/>
              <a:ahLst/>
              <a:cxnLst/>
              <a:rect l="l" t="t" r="r" b="b"/>
              <a:pathLst>
                <a:path w="2258" h="2576" extrusionOk="0">
                  <a:moveTo>
                    <a:pt x="931" y="1"/>
                  </a:moveTo>
                  <a:lnTo>
                    <a:pt x="714" y="926"/>
                  </a:lnTo>
                  <a:lnTo>
                    <a:pt x="0" y="1301"/>
                  </a:lnTo>
                  <a:lnTo>
                    <a:pt x="783" y="1629"/>
                  </a:lnTo>
                  <a:lnTo>
                    <a:pt x="783" y="2576"/>
                  </a:lnTo>
                  <a:lnTo>
                    <a:pt x="1459" y="1962"/>
                  </a:lnTo>
                  <a:lnTo>
                    <a:pt x="2205" y="2179"/>
                  </a:lnTo>
                  <a:lnTo>
                    <a:pt x="1925" y="1370"/>
                  </a:lnTo>
                  <a:lnTo>
                    <a:pt x="2258" y="693"/>
                  </a:lnTo>
                  <a:lnTo>
                    <a:pt x="2258" y="693"/>
                  </a:lnTo>
                  <a:lnTo>
                    <a:pt x="1438" y="74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1" name="Google Shape;1611;p32"/>
          <p:cNvSpPr/>
          <p:nvPr/>
        </p:nvSpPr>
        <p:spPr>
          <a:xfrm>
            <a:off x="7200900" y="4233675"/>
            <a:ext cx="223200" cy="223201"/>
          </a:xfrm>
          <a:custGeom>
            <a:avLst/>
            <a:gdLst/>
            <a:ahLst/>
            <a:cxnLst/>
            <a:rect l="l" t="t" r="r" b="b"/>
            <a:pathLst>
              <a:path w="2232" h="2110" extrusionOk="0">
                <a:moveTo>
                  <a:pt x="1085" y="166"/>
                </a:moveTo>
                <a:cubicBezTo>
                  <a:pt x="1174" y="298"/>
                  <a:pt x="1259" y="441"/>
                  <a:pt x="1333" y="583"/>
                </a:cubicBezTo>
                <a:cubicBezTo>
                  <a:pt x="1201" y="599"/>
                  <a:pt x="1069" y="620"/>
                  <a:pt x="936" y="641"/>
                </a:cubicBezTo>
                <a:cubicBezTo>
                  <a:pt x="968" y="478"/>
                  <a:pt x="1016" y="319"/>
                  <a:pt x="1085" y="166"/>
                </a:cubicBezTo>
                <a:close/>
                <a:moveTo>
                  <a:pt x="2020" y="668"/>
                </a:moveTo>
                <a:cubicBezTo>
                  <a:pt x="1941" y="752"/>
                  <a:pt x="1825" y="874"/>
                  <a:pt x="1698" y="1006"/>
                </a:cubicBezTo>
                <a:cubicBezTo>
                  <a:pt x="1656" y="906"/>
                  <a:pt x="1603" y="805"/>
                  <a:pt x="1550" y="700"/>
                </a:cubicBezTo>
                <a:cubicBezTo>
                  <a:pt x="1804" y="673"/>
                  <a:pt x="1946" y="668"/>
                  <a:pt x="2020" y="668"/>
                </a:cubicBezTo>
                <a:close/>
                <a:moveTo>
                  <a:pt x="746" y="811"/>
                </a:moveTo>
                <a:cubicBezTo>
                  <a:pt x="720" y="922"/>
                  <a:pt x="699" y="1049"/>
                  <a:pt x="672" y="1181"/>
                </a:cubicBezTo>
                <a:cubicBezTo>
                  <a:pt x="424" y="1043"/>
                  <a:pt x="286" y="953"/>
                  <a:pt x="207" y="901"/>
                </a:cubicBezTo>
                <a:cubicBezTo>
                  <a:pt x="317" y="880"/>
                  <a:pt x="495" y="848"/>
                  <a:pt x="746" y="811"/>
                </a:cubicBezTo>
                <a:close/>
                <a:moveTo>
                  <a:pt x="1402" y="721"/>
                </a:moveTo>
                <a:cubicBezTo>
                  <a:pt x="1465" y="853"/>
                  <a:pt x="1534" y="985"/>
                  <a:pt x="1592" y="1117"/>
                </a:cubicBezTo>
                <a:cubicBezTo>
                  <a:pt x="1460" y="1255"/>
                  <a:pt x="1338" y="1382"/>
                  <a:pt x="1227" y="1487"/>
                </a:cubicBezTo>
                <a:cubicBezTo>
                  <a:pt x="1085" y="1413"/>
                  <a:pt x="936" y="1334"/>
                  <a:pt x="799" y="1255"/>
                </a:cubicBezTo>
                <a:cubicBezTo>
                  <a:pt x="836" y="1080"/>
                  <a:pt x="868" y="922"/>
                  <a:pt x="899" y="784"/>
                </a:cubicBezTo>
                <a:cubicBezTo>
                  <a:pt x="1063" y="763"/>
                  <a:pt x="1238" y="742"/>
                  <a:pt x="1402" y="721"/>
                </a:cubicBezTo>
                <a:close/>
                <a:moveTo>
                  <a:pt x="1656" y="1260"/>
                </a:moveTo>
                <a:cubicBezTo>
                  <a:pt x="1719" y="1403"/>
                  <a:pt x="1777" y="1546"/>
                  <a:pt x="1819" y="1694"/>
                </a:cubicBezTo>
                <a:cubicBezTo>
                  <a:pt x="1830" y="1725"/>
                  <a:pt x="1835" y="1752"/>
                  <a:pt x="1841" y="1783"/>
                </a:cubicBezTo>
                <a:cubicBezTo>
                  <a:pt x="1677" y="1715"/>
                  <a:pt x="1518" y="1641"/>
                  <a:pt x="1359" y="1556"/>
                </a:cubicBezTo>
                <a:cubicBezTo>
                  <a:pt x="1455" y="1466"/>
                  <a:pt x="1555" y="1366"/>
                  <a:pt x="1656" y="1260"/>
                </a:cubicBezTo>
                <a:close/>
                <a:moveTo>
                  <a:pt x="773" y="1403"/>
                </a:moveTo>
                <a:cubicBezTo>
                  <a:pt x="889" y="1466"/>
                  <a:pt x="1005" y="1530"/>
                  <a:pt x="1122" y="1593"/>
                </a:cubicBezTo>
                <a:cubicBezTo>
                  <a:pt x="868" y="1826"/>
                  <a:pt x="741" y="1916"/>
                  <a:pt x="677" y="1947"/>
                </a:cubicBezTo>
                <a:cubicBezTo>
                  <a:pt x="699" y="1836"/>
                  <a:pt x="730" y="1635"/>
                  <a:pt x="773" y="1403"/>
                </a:cubicBezTo>
                <a:close/>
                <a:moveTo>
                  <a:pt x="1081" y="0"/>
                </a:moveTo>
                <a:cubicBezTo>
                  <a:pt x="1069" y="0"/>
                  <a:pt x="1055" y="3"/>
                  <a:pt x="1042" y="7"/>
                </a:cubicBezTo>
                <a:cubicBezTo>
                  <a:pt x="984" y="28"/>
                  <a:pt x="915" y="102"/>
                  <a:pt x="783" y="663"/>
                </a:cubicBezTo>
                <a:cubicBezTo>
                  <a:pt x="519" y="700"/>
                  <a:pt x="117" y="768"/>
                  <a:pt x="54" y="795"/>
                </a:cubicBezTo>
                <a:cubicBezTo>
                  <a:pt x="17" y="811"/>
                  <a:pt x="1" y="853"/>
                  <a:pt x="6" y="890"/>
                </a:cubicBezTo>
                <a:cubicBezTo>
                  <a:pt x="17" y="922"/>
                  <a:pt x="32" y="985"/>
                  <a:pt x="640" y="1329"/>
                </a:cubicBezTo>
                <a:cubicBezTo>
                  <a:pt x="572" y="1699"/>
                  <a:pt x="524" y="2011"/>
                  <a:pt x="524" y="2016"/>
                </a:cubicBezTo>
                <a:cubicBezTo>
                  <a:pt x="519" y="2037"/>
                  <a:pt x="524" y="2058"/>
                  <a:pt x="540" y="2074"/>
                </a:cubicBezTo>
                <a:cubicBezTo>
                  <a:pt x="562" y="2096"/>
                  <a:pt x="588" y="2109"/>
                  <a:pt x="623" y="2109"/>
                </a:cubicBezTo>
                <a:cubicBezTo>
                  <a:pt x="723" y="2109"/>
                  <a:pt x="897" y="1999"/>
                  <a:pt x="1254" y="1662"/>
                </a:cubicBezTo>
                <a:cubicBezTo>
                  <a:pt x="1455" y="1768"/>
                  <a:pt x="1767" y="1921"/>
                  <a:pt x="1867" y="1937"/>
                </a:cubicBezTo>
                <a:cubicBezTo>
                  <a:pt x="1872" y="1938"/>
                  <a:pt x="1878" y="1938"/>
                  <a:pt x="1884" y="1938"/>
                </a:cubicBezTo>
                <a:cubicBezTo>
                  <a:pt x="1911" y="1938"/>
                  <a:pt x="1939" y="1928"/>
                  <a:pt x="1957" y="1910"/>
                </a:cubicBezTo>
                <a:cubicBezTo>
                  <a:pt x="1999" y="1868"/>
                  <a:pt x="1999" y="1794"/>
                  <a:pt x="1957" y="1657"/>
                </a:cubicBezTo>
                <a:cubicBezTo>
                  <a:pt x="1904" y="1482"/>
                  <a:pt x="1841" y="1313"/>
                  <a:pt x="1767" y="1149"/>
                </a:cubicBezTo>
                <a:cubicBezTo>
                  <a:pt x="1962" y="943"/>
                  <a:pt x="2137" y="752"/>
                  <a:pt x="2205" y="678"/>
                </a:cubicBezTo>
                <a:cubicBezTo>
                  <a:pt x="2221" y="657"/>
                  <a:pt x="2232" y="626"/>
                  <a:pt x="2221" y="599"/>
                </a:cubicBezTo>
                <a:cubicBezTo>
                  <a:pt x="2211" y="557"/>
                  <a:pt x="2204" y="522"/>
                  <a:pt x="2031" y="522"/>
                </a:cubicBezTo>
                <a:cubicBezTo>
                  <a:pt x="1925" y="522"/>
                  <a:pt x="1756" y="535"/>
                  <a:pt x="1486" y="567"/>
                </a:cubicBezTo>
                <a:cubicBezTo>
                  <a:pt x="1365" y="335"/>
                  <a:pt x="1211" y="70"/>
                  <a:pt x="1132" y="18"/>
                </a:cubicBezTo>
                <a:cubicBezTo>
                  <a:pt x="1117" y="5"/>
                  <a:pt x="1099" y="0"/>
                  <a:pt x="10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32"/>
          <p:cNvSpPr/>
          <p:nvPr/>
        </p:nvSpPr>
        <p:spPr>
          <a:xfrm>
            <a:off x="7424088" y="4066535"/>
            <a:ext cx="133801" cy="133800"/>
          </a:xfrm>
          <a:custGeom>
            <a:avLst/>
            <a:gdLst/>
            <a:ahLst/>
            <a:cxnLst/>
            <a:rect l="l" t="t" r="r" b="b"/>
            <a:pathLst>
              <a:path w="1317" h="1338" extrusionOk="0">
                <a:moveTo>
                  <a:pt x="693" y="0"/>
                </a:moveTo>
                <a:cubicBezTo>
                  <a:pt x="656" y="0"/>
                  <a:pt x="624" y="32"/>
                  <a:pt x="624" y="69"/>
                </a:cubicBezTo>
                <a:lnTo>
                  <a:pt x="624" y="476"/>
                </a:lnTo>
                <a:lnTo>
                  <a:pt x="381" y="222"/>
                </a:lnTo>
                <a:cubicBezTo>
                  <a:pt x="364" y="204"/>
                  <a:pt x="345" y="196"/>
                  <a:pt x="327" y="196"/>
                </a:cubicBezTo>
                <a:cubicBezTo>
                  <a:pt x="272" y="196"/>
                  <a:pt x="228" y="266"/>
                  <a:pt x="275" y="317"/>
                </a:cubicBezTo>
                <a:lnTo>
                  <a:pt x="529" y="582"/>
                </a:lnTo>
                <a:lnTo>
                  <a:pt x="69" y="587"/>
                </a:lnTo>
                <a:cubicBezTo>
                  <a:pt x="32" y="587"/>
                  <a:pt x="0" y="619"/>
                  <a:pt x="0" y="661"/>
                </a:cubicBezTo>
                <a:cubicBezTo>
                  <a:pt x="0" y="698"/>
                  <a:pt x="32" y="730"/>
                  <a:pt x="69" y="730"/>
                </a:cubicBezTo>
                <a:lnTo>
                  <a:pt x="487" y="724"/>
                </a:lnTo>
                <a:lnTo>
                  <a:pt x="164" y="952"/>
                </a:lnTo>
                <a:cubicBezTo>
                  <a:pt x="107" y="996"/>
                  <a:pt x="148" y="1080"/>
                  <a:pt x="210" y="1080"/>
                </a:cubicBezTo>
                <a:cubicBezTo>
                  <a:pt x="222" y="1080"/>
                  <a:pt x="235" y="1076"/>
                  <a:pt x="249" y="1068"/>
                </a:cubicBezTo>
                <a:lnTo>
                  <a:pt x="619" y="804"/>
                </a:lnTo>
                <a:lnTo>
                  <a:pt x="619" y="1264"/>
                </a:lnTo>
                <a:cubicBezTo>
                  <a:pt x="619" y="1306"/>
                  <a:pt x="651" y="1338"/>
                  <a:pt x="693" y="1338"/>
                </a:cubicBezTo>
                <a:cubicBezTo>
                  <a:pt x="730" y="1338"/>
                  <a:pt x="762" y="1306"/>
                  <a:pt x="762" y="1264"/>
                </a:cubicBezTo>
                <a:lnTo>
                  <a:pt x="762" y="830"/>
                </a:lnTo>
                <a:lnTo>
                  <a:pt x="1021" y="1105"/>
                </a:lnTo>
                <a:cubicBezTo>
                  <a:pt x="1037" y="1116"/>
                  <a:pt x="1052" y="1126"/>
                  <a:pt x="1074" y="1126"/>
                </a:cubicBezTo>
                <a:cubicBezTo>
                  <a:pt x="1095" y="1126"/>
                  <a:pt x="1111" y="1121"/>
                  <a:pt x="1121" y="1105"/>
                </a:cubicBezTo>
                <a:cubicBezTo>
                  <a:pt x="1153" y="1079"/>
                  <a:pt x="1153" y="1031"/>
                  <a:pt x="1121" y="1005"/>
                </a:cubicBezTo>
                <a:lnTo>
                  <a:pt x="851" y="719"/>
                </a:lnTo>
                <a:lnTo>
                  <a:pt x="1222" y="719"/>
                </a:lnTo>
                <a:cubicBezTo>
                  <a:pt x="1317" y="719"/>
                  <a:pt x="1317" y="576"/>
                  <a:pt x="1222" y="576"/>
                </a:cubicBezTo>
                <a:lnTo>
                  <a:pt x="947" y="576"/>
                </a:lnTo>
                <a:lnTo>
                  <a:pt x="1237" y="381"/>
                </a:lnTo>
                <a:cubicBezTo>
                  <a:pt x="1306" y="338"/>
                  <a:pt x="1264" y="247"/>
                  <a:pt x="1203" y="247"/>
                </a:cubicBezTo>
                <a:cubicBezTo>
                  <a:pt x="1189" y="247"/>
                  <a:pt x="1173" y="252"/>
                  <a:pt x="1158" y="265"/>
                </a:cubicBezTo>
                <a:lnTo>
                  <a:pt x="767" y="534"/>
                </a:lnTo>
                <a:lnTo>
                  <a:pt x="767" y="74"/>
                </a:lnTo>
                <a:cubicBezTo>
                  <a:pt x="767" y="32"/>
                  <a:pt x="735" y="0"/>
                  <a:pt x="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2"/>
          <p:cNvSpPr/>
          <p:nvPr/>
        </p:nvSpPr>
        <p:spPr>
          <a:xfrm>
            <a:off x="8605849" y="863191"/>
            <a:ext cx="185199" cy="185200"/>
          </a:xfrm>
          <a:custGeom>
            <a:avLst/>
            <a:gdLst/>
            <a:ahLst/>
            <a:cxnLst/>
            <a:rect l="l" t="t" r="r" b="b"/>
            <a:pathLst>
              <a:path w="1690" h="1852" extrusionOk="0">
                <a:moveTo>
                  <a:pt x="997" y="889"/>
                </a:moveTo>
                <a:lnTo>
                  <a:pt x="997" y="889"/>
                </a:lnTo>
                <a:cubicBezTo>
                  <a:pt x="1055" y="931"/>
                  <a:pt x="1098" y="984"/>
                  <a:pt x="1135" y="1042"/>
                </a:cubicBezTo>
                <a:lnTo>
                  <a:pt x="1129" y="1042"/>
                </a:lnTo>
                <a:cubicBezTo>
                  <a:pt x="1125" y="1043"/>
                  <a:pt x="1120" y="1043"/>
                  <a:pt x="1116" y="1043"/>
                </a:cubicBezTo>
                <a:cubicBezTo>
                  <a:pt x="1065" y="1043"/>
                  <a:pt x="1026" y="986"/>
                  <a:pt x="997" y="889"/>
                </a:cubicBezTo>
                <a:close/>
                <a:moveTo>
                  <a:pt x="1225" y="133"/>
                </a:moveTo>
                <a:cubicBezTo>
                  <a:pt x="1415" y="133"/>
                  <a:pt x="1542" y="926"/>
                  <a:pt x="1552" y="1692"/>
                </a:cubicBezTo>
                <a:cubicBezTo>
                  <a:pt x="1177" y="1571"/>
                  <a:pt x="405" y="1280"/>
                  <a:pt x="252" y="968"/>
                </a:cubicBezTo>
                <a:cubicBezTo>
                  <a:pt x="175" y="824"/>
                  <a:pt x="277" y="650"/>
                  <a:pt x="434" y="650"/>
                </a:cubicBezTo>
                <a:cubicBezTo>
                  <a:pt x="438" y="650"/>
                  <a:pt x="443" y="651"/>
                  <a:pt x="447" y="651"/>
                </a:cubicBezTo>
                <a:cubicBezTo>
                  <a:pt x="590" y="661"/>
                  <a:pt x="722" y="704"/>
                  <a:pt x="844" y="783"/>
                </a:cubicBezTo>
                <a:cubicBezTo>
                  <a:pt x="873" y="1030"/>
                  <a:pt x="973" y="1184"/>
                  <a:pt x="1119" y="1184"/>
                </a:cubicBezTo>
                <a:cubicBezTo>
                  <a:pt x="1133" y="1184"/>
                  <a:pt x="1147" y="1182"/>
                  <a:pt x="1161" y="1180"/>
                </a:cubicBezTo>
                <a:cubicBezTo>
                  <a:pt x="1214" y="1174"/>
                  <a:pt x="1262" y="1132"/>
                  <a:pt x="1272" y="1079"/>
                </a:cubicBezTo>
                <a:cubicBezTo>
                  <a:pt x="1293" y="958"/>
                  <a:pt x="1129" y="804"/>
                  <a:pt x="976" y="704"/>
                </a:cubicBezTo>
                <a:cubicBezTo>
                  <a:pt x="960" y="434"/>
                  <a:pt x="1050" y="149"/>
                  <a:pt x="1225" y="133"/>
                </a:cubicBezTo>
                <a:close/>
                <a:moveTo>
                  <a:pt x="1198" y="1"/>
                </a:moveTo>
                <a:cubicBezTo>
                  <a:pt x="960" y="22"/>
                  <a:pt x="839" y="318"/>
                  <a:pt x="833" y="624"/>
                </a:cubicBezTo>
                <a:cubicBezTo>
                  <a:pt x="712" y="561"/>
                  <a:pt x="585" y="524"/>
                  <a:pt x="447" y="519"/>
                </a:cubicBezTo>
                <a:cubicBezTo>
                  <a:pt x="442" y="519"/>
                  <a:pt x="438" y="518"/>
                  <a:pt x="433" y="518"/>
                </a:cubicBezTo>
                <a:cubicBezTo>
                  <a:pt x="171" y="518"/>
                  <a:pt x="0" y="798"/>
                  <a:pt x="125" y="1032"/>
                </a:cubicBezTo>
                <a:cubicBezTo>
                  <a:pt x="357" y="1491"/>
                  <a:pt x="1552" y="1835"/>
                  <a:pt x="1600" y="1851"/>
                </a:cubicBezTo>
                <a:lnTo>
                  <a:pt x="1621" y="1851"/>
                </a:lnTo>
                <a:cubicBezTo>
                  <a:pt x="1632" y="1851"/>
                  <a:pt x="1647" y="1851"/>
                  <a:pt x="1658" y="1840"/>
                </a:cubicBezTo>
                <a:cubicBezTo>
                  <a:pt x="1679" y="1830"/>
                  <a:pt x="1690" y="1809"/>
                  <a:pt x="1690" y="1788"/>
                </a:cubicBezTo>
                <a:cubicBezTo>
                  <a:pt x="1684" y="1370"/>
                  <a:pt x="1647" y="1"/>
                  <a:pt x="1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2"/>
          <p:cNvSpPr/>
          <p:nvPr/>
        </p:nvSpPr>
        <p:spPr>
          <a:xfrm>
            <a:off x="8457021" y="491617"/>
            <a:ext cx="392894" cy="258971"/>
          </a:xfrm>
          <a:custGeom>
            <a:avLst/>
            <a:gdLst/>
            <a:ahLst/>
            <a:cxnLst/>
            <a:rect l="l" t="t" r="r" b="b"/>
            <a:pathLst>
              <a:path w="4838" h="3189" extrusionOk="0">
                <a:moveTo>
                  <a:pt x="2422" y="492"/>
                </a:moveTo>
                <a:cubicBezTo>
                  <a:pt x="2612" y="677"/>
                  <a:pt x="2649" y="899"/>
                  <a:pt x="2596" y="1042"/>
                </a:cubicBezTo>
                <a:cubicBezTo>
                  <a:pt x="2570" y="1117"/>
                  <a:pt x="2521" y="1158"/>
                  <a:pt x="2464" y="1158"/>
                </a:cubicBezTo>
                <a:cubicBezTo>
                  <a:pt x="2429" y="1158"/>
                  <a:pt x="2391" y="1142"/>
                  <a:pt x="2353" y="1110"/>
                </a:cubicBezTo>
                <a:cubicBezTo>
                  <a:pt x="2221" y="994"/>
                  <a:pt x="2252" y="730"/>
                  <a:pt x="2422" y="492"/>
                </a:cubicBezTo>
                <a:close/>
                <a:moveTo>
                  <a:pt x="3886" y="1205"/>
                </a:moveTo>
                <a:cubicBezTo>
                  <a:pt x="3854" y="1465"/>
                  <a:pt x="3690" y="1660"/>
                  <a:pt x="3479" y="1687"/>
                </a:cubicBezTo>
                <a:cubicBezTo>
                  <a:pt x="3474" y="1689"/>
                  <a:pt x="3467" y="1691"/>
                  <a:pt x="3460" y="1691"/>
                </a:cubicBezTo>
                <a:cubicBezTo>
                  <a:pt x="3454" y="1691"/>
                  <a:pt x="3447" y="1689"/>
                  <a:pt x="3442" y="1687"/>
                </a:cubicBezTo>
                <a:cubicBezTo>
                  <a:pt x="3384" y="1687"/>
                  <a:pt x="3384" y="1671"/>
                  <a:pt x="3384" y="1655"/>
                </a:cubicBezTo>
                <a:cubicBezTo>
                  <a:pt x="3378" y="1549"/>
                  <a:pt x="3590" y="1274"/>
                  <a:pt x="3886" y="1205"/>
                </a:cubicBezTo>
                <a:close/>
                <a:moveTo>
                  <a:pt x="1348" y="1866"/>
                </a:moveTo>
                <a:cubicBezTo>
                  <a:pt x="1385" y="1877"/>
                  <a:pt x="1422" y="1898"/>
                  <a:pt x="1438" y="1930"/>
                </a:cubicBezTo>
                <a:cubicBezTo>
                  <a:pt x="1544" y="2062"/>
                  <a:pt x="1570" y="2199"/>
                  <a:pt x="1512" y="2326"/>
                </a:cubicBezTo>
                <a:cubicBezTo>
                  <a:pt x="1449" y="2458"/>
                  <a:pt x="1301" y="2538"/>
                  <a:pt x="1116" y="2538"/>
                </a:cubicBezTo>
                <a:cubicBezTo>
                  <a:pt x="1084" y="2300"/>
                  <a:pt x="1153" y="2051"/>
                  <a:pt x="1248" y="1935"/>
                </a:cubicBezTo>
                <a:cubicBezTo>
                  <a:pt x="1269" y="1898"/>
                  <a:pt x="1306" y="1872"/>
                  <a:pt x="1348" y="1866"/>
                </a:cubicBezTo>
                <a:close/>
                <a:moveTo>
                  <a:pt x="2950" y="2078"/>
                </a:moveTo>
                <a:cubicBezTo>
                  <a:pt x="2961" y="2078"/>
                  <a:pt x="2993" y="2104"/>
                  <a:pt x="3014" y="2178"/>
                </a:cubicBezTo>
                <a:cubicBezTo>
                  <a:pt x="3077" y="2358"/>
                  <a:pt x="3035" y="2554"/>
                  <a:pt x="2913" y="2691"/>
                </a:cubicBezTo>
                <a:cubicBezTo>
                  <a:pt x="2818" y="2527"/>
                  <a:pt x="2802" y="2332"/>
                  <a:pt x="2876" y="2157"/>
                </a:cubicBezTo>
                <a:cubicBezTo>
                  <a:pt x="2908" y="2099"/>
                  <a:pt x="2940" y="2078"/>
                  <a:pt x="2950" y="2078"/>
                </a:cubicBezTo>
                <a:close/>
                <a:moveTo>
                  <a:pt x="3026" y="147"/>
                </a:moveTo>
                <a:cubicBezTo>
                  <a:pt x="3149" y="147"/>
                  <a:pt x="3274" y="183"/>
                  <a:pt x="3394" y="259"/>
                </a:cubicBezTo>
                <a:cubicBezTo>
                  <a:pt x="3696" y="455"/>
                  <a:pt x="3881" y="751"/>
                  <a:pt x="3891" y="1057"/>
                </a:cubicBezTo>
                <a:cubicBezTo>
                  <a:pt x="3521" y="1126"/>
                  <a:pt x="3230" y="1465"/>
                  <a:pt x="3241" y="1660"/>
                </a:cubicBezTo>
                <a:cubicBezTo>
                  <a:pt x="3241" y="1745"/>
                  <a:pt x="3294" y="1829"/>
                  <a:pt x="3437" y="1829"/>
                </a:cubicBezTo>
                <a:lnTo>
                  <a:pt x="3495" y="1829"/>
                </a:lnTo>
                <a:cubicBezTo>
                  <a:pt x="3780" y="1792"/>
                  <a:pt x="3997" y="1533"/>
                  <a:pt x="4029" y="1190"/>
                </a:cubicBezTo>
                <a:cubicBezTo>
                  <a:pt x="4198" y="1200"/>
                  <a:pt x="4362" y="1285"/>
                  <a:pt x="4473" y="1412"/>
                </a:cubicBezTo>
                <a:cubicBezTo>
                  <a:pt x="4700" y="1655"/>
                  <a:pt x="4642" y="1940"/>
                  <a:pt x="4557" y="2141"/>
                </a:cubicBezTo>
                <a:cubicBezTo>
                  <a:pt x="4362" y="2596"/>
                  <a:pt x="3807" y="3014"/>
                  <a:pt x="3394" y="3014"/>
                </a:cubicBezTo>
                <a:cubicBezTo>
                  <a:pt x="3387" y="3014"/>
                  <a:pt x="3380" y="3014"/>
                  <a:pt x="3373" y="3014"/>
                </a:cubicBezTo>
                <a:cubicBezTo>
                  <a:pt x="3280" y="3014"/>
                  <a:pt x="3187" y="2983"/>
                  <a:pt x="3109" y="2924"/>
                </a:cubicBezTo>
                <a:cubicBezTo>
                  <a:pt x="3067" y="2887"/>
                  <a:pt x="3030" y="2850"/>
                  <a:pt x="2993" y="2813"/>
                </a:cubicBezTo>
                <a:cubicBezTo>
                  <a:pt x="3167" y="2633"/>
                  <a:pt x="3225" y="2374"/>
                  <a:pt x="3146" y="2136"/>
                </a:cubicBezTo>
                <a:cubicBezTo>
                  <a:pt x="3098" y="1962"/>
                  <a:pt x="3003" y="1935"/>
                  <a:pt x="2950" y="1935"/>
                </a:cubicBezTo>
                <a:cubicBezTo>
                  <a:pt x="2876" y="1935"/>
                  <a:pt x="2802" y="1988"/>
                  <a:pt x="2749" y="2088"/>
                </a:cubicBezTo>
                <a:cubicBezTo>
                  <a:pt x="2649" y="2316"/>
                  <a:pt x="2670" y="2580"/>
                  <a:pt x="2807" y="2792"/>
                </a:cubicBezTo>
                <a:cubicBezTo>
                  <a:pt x="2644" y="2913"/>
                  <a:pt x="2337" y="3045"/>
                  <a:pt x="1782" y="3045"/>
                </a:cubicBezTo>
                <a:lnTo>
                  <a:pt x="1718" y="3045"/>
                </a:lnTo>
                <a:cubicBezTo>
                  <a:pt x="1369" y="3040"/>
                  <a:pt x="1221" y="2860"/>
                  <a:pt x="1153" y="2681"/>
                </a:cubicBezTo>
                <a:cubicBezTo>
                  <a:pt x="1359" y="2681"/>
                  <a:pt x="1544" y="2570"/>
                  <a:pt x="1639" y="2390"/>
                </a:cubicBezTo>
                <a:cubicBezTo>
                  <a:pt x="1724" y="2221"/>
                  <a:pt x="1692" y="2020"/>
                  <a:pt x="1554" y="1840"/>
                </a:cubicBezTo>
                <a:cubicBezTo>
                  <a:pt x="1507" y="1771"/>
                  <a:pt x="1433" y="1729"/>
                  <a:pt x="1348" y="1724"/>
                </a:cubicBezTo>
                <a:cubicBezTo>
                  <a:pt x="1264" y="1729"/>
                  <a:pt x="1184" y="1771"/>
                  <a:pt x="1137" y="1840"/>
                </a:cubicBezTo>
                <a:cubicBezTo>
                  <a:pt x="1026" y="1983"/>
                  <a:pt x="941" y="2247"/>
                  <a:pt x="973" y="2527"/>
                </a:cubicBezTo>
                <a:cubicBezTo>
                  <a:pt x="798" y="2490"/>
                  <a:pt x="640" y="2411"/>
                  <a:pt x="497" y="2300"/>
                </a:cubicBezTo>
                <a:cubicBezTo>
                  <a:pt x="138" y="2030"/>
                  <a:pt x="212" y="1655"/>
                  <a:pt x="264" y="1502"/>
                </a:cubicBezTo>
                <a:cubicBezTo>
                  <a:pt x="370" y="1174"/>
                  <a:pt x="661" y="909"/>
                  <a:pt x="909" y="909"/>
                </a:cubicBezTo>
                <a:cubicBezTo>
                  <a:pt x="968" y="909"/>
                  <a:pt x="1026" y="925"/>
                  <a:pt x="1079" y="957"/>
                </a:cubicBezTo>
                <a:cubicBezTo>
                  <a:pt x="1092" y="965"/>
                  <a:pt x="1105" y="969"/>
                  <a:pt x="1118" y="969"/>
                </a:cubicBezTo>
                <a:cubicBezTo>
                  <a:pt x="1132" y="969"/>
                  <a:pt x="1145" y="965"/>
                  <a:pt x="1158" y="957"/>
                </a:cubicBezTo>
                <a:cubicBezTo>
                  <a:pt x="1179" y="941"/>
                  <a:pt x="1190" y="915"/>
                  <a:pt x="1190" y="888"/>
                </a:cubicBezTo>
                <a:cubicBezTo>
                  <a:pt x="1190" y="888"/>
                  <a:pt x="1142" y="513"/>
                  <a:pt x="1322" y="307"/>
                </a:cubicBezTo>
                <a:cubicBezTo>
                  <a:pt x="1396" y="220"/>
                  <a:pt x="1502" y="177"/>
                  <a:pt x="1640" y="177"/>
                </a:cubicBezTo>
                <a:cubicBezTo>
                  <a:pt x="1738" y="177"/>
                  <a:pt x="1853" y="199"/>
                  <a:pt x="1983" y="243"/>
                </a:cubicBezTo>
                <a:cubicBezTo>
                  <a:pt x="2094" y="280"/>
                  <a:pt x="2205" y="333"/>
                  <a:pt x="2305" y="402"/>
                </a:cubicBezTo>
                <a:cubicBezTo>
                  <a:pt x="2110" y="671"/>
                  <a:pt x="2041" y="1031"/>
                  <a:pt x="2258" y="1216"/>
                </a:cubicBezTo>
                <a:cubicBezTo>
                  <a:pt x="2322" y="1273"/>
                  <a:pt x="2393" y="1299"/>
                  <a:pt x="2461" y="1299"/>
                </a:cubicBezTo>
                <a:cubicBezTo>
                  <a:pt x="2576" y="1299"/>
                  <a:pt x="2682" y="1222"/>
                  <a:pt x="2728" y="1089"/>
                </a:cubicBezTo>
                <a:cubicBezTo>
                  <a:pt x="2797" y="899"/>
                  <a:pt x="2749" y="613"/>
                  <a:pt x="2506" y="386"/>
                </a:cubicBezTo>
                <a:cubicBezTo>
                  <a:pt x="2659" y="230"/>
                  <a:pt x="2840" y="147"/>
                  <a:pt x="3026" y="147"/>
                </a:cubicBezTo>
                <a:close/>
                <a:moveTo>
                  <a:pt x="3030" y="0"/>
                </a:moveTo>
                <a:cubicBezTo>
                  <a:pt x="2786" y="11"/>
                  <a:pt x="2559" y="116"/>
                  <a:pt x="2400" y="291"/>
                </a:cubicBezTo>
                <a:cubicBezTo>
                  <a:pt x="2289" y="212"/>
                  <a:pt x="2162" y="153"/>
                  <a:pt x="2030" y="106"/>
                </a:cubicBezTo>
                <a:cubicBezTo>
                  <a:pt x="1888" y="59"/>
                  <a:pt x="1758" y="36"/>
                  <a:pt x="1644" y="36"/>
                </a:cubicBezTo>
                <a:cubicBezTo>
                  <a:pt x="1461" y="36"/>
                  <a:pt x="1317" y="95"/>
                  <a:pt x="1216" y="212"/>
                </a:cubicBezTo>
                <a:cubicBezTo>
                  <a:pt x="1063" y="386"/>
                  <a:pt x="1042" y="640"/>
                  <a:pt x="1042" y="788"/>
                </a:cubicBezTo>
                <a:cubicBezTo>
                  <a:pt x="999" y="772"/>
                  <a:pt x="952" y="767"/>
                  <a:pt x="909" y="767"/>
                </a:cubicBezTo>
                <a:cubicBezTo>
                  <a:pt x="598" y="767"/>
                  <a:pt x="254" y="1084"/>
                  <a:pt x="127" y="1459"/>
                </a:cubicBezTo>
                <a:cubicBezTo>
                  <a:pt x="0" y="1840"/>
                  <a:pt x="106" y="2189"/>
                  <a:pt x="412" y="2416"/>
                </a:cubicBezTo>
                <a:cubicBezTo>
                  <a:pt x="582" y="2554"/>
                  <a:pt x="788" y="2644"/>
                  <a:pt x="999" y="2675"/>
                </a:cubicBezTo>
                <a:cubicBezTo>
                  <a:pt x="1095" y="2998"/>
                  <a:pt x="1348" y="3183"/>
                  <a:pt x="1713" y="3188"/>
                </a:cubicBezTo>
                <a:lnTo>
                  <a:pt x="1782" y="3188"/>
                </a:lnTo>
                <a:cubicBezTo>
                  <a:pt x="2263" y="3188"/>
                  <a:pt x="2649" y="3093"/>
                  <a:pt x="2892" y="2908"/>
                </a:cubicBezTo>
                <a:cubicBezTo>
                  <a:pt x="2934" y="2950"/>
                  <a:pt x="2977" y="2992"/>
                  <a:pt x="3024" y="3035"/>
                </a:cubicBezTo>
                <a:cubicBezTo>
                  <a:pt x="3125" y="3110"/>
                  <a:pt x="3249" y="3157"/>
                  <a:pt x="3379" y="3157"/>
                </a:cubicBezTo>
                <a:cubicBezTo>
                  <a:pt x="3386" y="3157"/>
                  <a:pt x="3393" y="3157"/>
                  <a:pt x="3400" y="3156"/>
                </a:cubicBezTo>
                <a:cubicBezTo>
                  <a:pt x="3870" y="3156"/>
                  <a:pt x="4473" y="2707"/>
                  <a:pt x="4695" y="2199"/>
                </a:cubicBezTo>
                <a:cubicBezTo>
                  <a:pt x="4838" y="1861"/>
                  <a:pt x="4801" y="1549"/>
                  <a:pt x="4579" y="1317"/>
                </a:cubicBezTo>
                <a:cubicBezTo>
                  <a:pt x="4441" y="1158"/>
                  <a:pt x="4246" y="1063"/>
                  <a:pt x="4039" y="1052"/>
                </a:cubicBezTo>
                <a:cubicBezTo>
                  <a:pt x="4018" y="693"/>
                  <a:pt x="3812" y="360"/>
                  <a:pt x="3474" y="143"/>
                </a:cubicBezTo>
                <a:cubicBezTo>
                  <a:pt x="3341" y="53"/>
                  <a:pt x="3188" y="5"/>
                  <a:pt x="30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2"/>
          <p:cNvSpPr txBox="1">
            <a:spLocks noGrp="1"/>
          </p:cNvSpPr>
          <p:nvPr>
            <p:ph type="title"/>
          </p:nvPr>
        </p:nvSpPr>
        <p:spPr>
          <a:xfrm>
            <a:off x="1044880" y="538845"/>
            <a:ext cx="7281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THẢO LUẬN NHÓM: Hoàn thành HĐ1 + HĐ2</a:t>
            </a:r>
            <a:endParaRPr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FCBB18-A669-4FC2-8DD9-B11A10FB59A8}"/>
              </a:ext>
            </a:extLst>
          </p:cNvPr>
          <p:cNvSpPr txBox="1"/>
          <p:nvPr/>
        </p:nvSpPr>
        <p:spPr>
          <a:xfrm>
            <a:off x="1279950" y="1315116"/>
            <a:ext cx="731457" cy="400110"/>
          </a:xfrm>
          <a:custGeom>
            <a:avLst/>
            <a:gdLst>
              <a:gd name="connsiteX0" fmla="*/ 0 w 731457"/>
              <a:gd name="connsiteY0" fmla="*/ 0 h 400110"/>
              <a:gd name="connsiteX1" fmla="*/ 731457 w 731457"/>
              <a:gd name="connsiteY1" fmla="*/ 0 h 400110"/>
              <a:gd name="connsiteX2" fmla="*/ 731457 w 731457"/>
              <a:gd name="connsiteY2" fmla="*/ 400110 h 400110"/>
              <a:gd name="connsiteX3" fmla="*/ 0 w 731457"/>
              <a:gd name="connsiteY3" fmla="*/ 400110 h 400110"/>
              <a:gd name="connsiteX4" fmla="*/ 0 w 73145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57" h="400110" fill="none" extrusionOk="0">
                <a:moveTo>
                  <a:pt x="0" y="0"/>
                </a:moveTo>
                <a:cubicBezTo>
                  <a:pt x="115158" y="-51106"/>
                  <a:pt x="587134" y="-52763"/>
                  <a:pt x="731457" y="0"/>
                </a:cubicBezTo>
                <a:cubicBezTo>
                  <a:pt x="730175" y="140539"/>
                  <a:pt x="723278" y="339891"/>
                  <a:pt x="731457" y="400110"/>
                </a:cubicBezTo>
                <a:cubicBezTo>
                  <a:pt x="564483" y="447574"/>
                  <a:pt x="139931" y="356416"/>
                  <a:pt x="0" y="400110"/>
                </a:cubicBezTo>
                <a:cubicBezTo>
                  <a:pt x="-3100" y="316908"/>
                  <a:pt x="-9620" y="188456"/>
                  <a:pt x="0" y="0"/>
                </a:cubicBezTo>
                <a:close/>
              </a:path>
              <a:path w="731457" h="400110" stroke="0" extrusionOk="0">
                <a:moveTo>
                  <a:pt x="0" y="0"/>
                </a:moveTo>
                <a:cubicBezTo>
                  <a:pt x="78827" y="47940"/>
                  <a:pt x="472193" y="56592"/>
                  <a:pt x="731457" y="0"/>
                </a:cubicBezTo>
                <a:cubicBezTo>
                  <a:pt x="695883" y="133488"/>
                  <a:pt x="701556" y="290440"/>
                  <a:pt x="731457" y="400110"/>
                </a:cubicBezTo>
                <a:cubicBezTo>
                  <a:pt x="419924" y="447110"/>
                  <a:pt x="180511" y="451850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HĐ1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E35E6D-02BF-49B6-8CE3-0F3C8CFDC7C0}"/>
              </a:ext>
            </a:extLst>
          </p:cNvPr>
          <p:cNvSpPr txBox="1"/>
          <p:nvPr/>
        </p:nvSpPr>
        <p:spPr>
          <a:xfrm>
            <a:off x="2131993" y="1325483"/>
            <a:ext cx="4126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chuyến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(H.8.1)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6" name="Nhóm 23">
            <a:extLst>
              <a:ext uri="{FF2B5EF4-FFF2-40B4-BE49-F238E27FC236}">
                <a16:creationId xmlns:a16="http://schemas.microsoft.com/office/drawing/2014/main" xmlns="" id="{6D22E691-E17E-4F67-9DF5-CAF79B86602A}"/>
              </a:ext>
            </a:extLst>
          </p:cNvPr>
          <p:cNvGrpSpPr/>
          <p:nvPr/>
        </p:nvGrpSpPr>
        <p:grpSpPr>
          <a:xfrm>
            <a:off x="5041644" y="1849201"/>
            <a:ext cx="3998378" cy="2034037"/>
            <a:chOff x="2341577" y="1191242"/>
            <a:chExt cx="7508846" cy="4130022"/>
          </a:xfrm>
        </p:grpSpPr>
        <p:grpSp>
          <p:nvGrpSpPr>
            <p:cNvPr id="167" name="Nhóm 3">
              <a:extLst>
                <a:ext uri="{FF2B5EF4-FFF2-40B4-BE49-F238E27FC236}">
                  <a16:creationId xmlns:a16="http://schemas.microsoft.com/office/drawing/2014/main" xmlns="" id="{60CBCD46-CFF4-4821-95C6-20308C49EFF3}"/>
                </a:ext>
              </a:extLst>
            </p:cNvPr>
            <p:cNvGrpSpPr/>
            <p:nvPr/>
          </p:nvGrpSpPr>
          <p:grpSpPr>
            <a:xfrm>
              <a:off x="2341577" y="1191242"/>
              <a:ext cx="7508846" cy="4130022"/>
              <a:chOff x="1400262" y="553678"/>
              <a:chExt cx="7508846" cy="4130022"/>
            </a:xfrm>
          </p:grpSpPr>
          <p:grpSp>
            <p:nvGrpSpPr>
              <p:cNvPr id="169" name="Nhóm 4">
                <a:extLst>
                  <a:ext uri="{FF2B5EF4-FFF2-40B4-BE49-F238E27FC236}">
                    <a16:creationId xmlns:a16="http://schemas.microsoft.com/office/drawing/2014/main" xmlns="" id="{7D50D744-DFFA-43A4-AE84-1622CB7D53B5}"/>
                  </a:ext>
                </a:extLst>
              </p:cNvPr>
              <p:cNvGrpSpPr/>
              <p:nvPr/>
            </p:nvGrpSpPr>
            <p:grpSpPr>
              <a:xfrm>
                <a:off x="1400262" y="553678"/>
                <a:ext cx="7508846" cy="3020032"/>
                <a:chOff x="1350628" y="1118686"/>
                <a:chExt cx="6276363" cy="2203353"/>
              </a:xfrm>
            </p:grpSpPr>
            <p:sp>
              <p:nvSpPr>
                <p:cNvPr id="173" name="Hộp Văn bản 8">
                  <a:extLst>
                    <a:ext uri="{FF2B5EF4-FFF2-40B4-BE49-F238E27FC236}">
                      <a16:creationId xmlns:a16="http://schemas.microsoft.com/office/drawing/2014/main" xmlns="" id="{756DFFD3-FCCE-4766-A1A7-A1A33C354D81}"/>
                    </a:ext>
                  </a:extLst>
                </p:cNvPr>
                <p:cNvSpPr txBox="1"/>
                <p:nvPr/>
              </p:nvSpPr>
              <p:spPr>
                <a:xfrm>
                  <a:off x="1350628" y="2281803"/>
                  <a:ext cx="1258347" cy="404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Hà</a:t>
                  </a:r>
                  <a:r>
                    <a:rPr kumimoji="0" lang="en-US" sz="2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  <a:r>
                    <a:rPr kumimoji="0" lang="en-US" sz="2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Nội</a:t>
                  </a:r>
                  <a:endPara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4" name="Nhóm 9">
                  <a:extLst>
                    <a:ext uri="{FF2B5EF4-FFF2-40B4-BE49-F238E27FC236}">
                      <a16:creationId xmlns:a16="http://schemas.microsoft.com/office/drawing/2014/main" xmlns="" id="{BC4B523F-91E8-4545-A0C6-0E674BE54DBB}"/>
                    </a:ext>
                  </a:extLst>
                </p:cNvPr>
                <p:cNvGrpSpPr/>
                <p:nvPr/>
              </p:nvGrpSpPr>
              <p:grpSpPr>
                <a:xfrm>
                  <a:off x="2600587" y="1118686"/>
                  <a:ext cx="3632433" cy="2203353"/>
                  <a:chOff x="2600587" y="1118686"/>
                  <a:chExt cx="3632433" cy="2203353"/>
                </a:xfrm>
              </p:grpSpPr>
              <p:grpSp>
                <p:nvGrpSpPr>
                  <p:cNvPr id="176" name="Nhóm 11">
                    <a:extLst>
                      <a:ext uri="{FF2B5EF4-FFF2-40B4-BE49-F238E27FC236}">
                        <a16:creationId xmlns:a16="http://schemas.microsoft.com/office/drawing/2014/main" xmlns="" id="{ED7DEC2D-359F-47E7-9B6D-EEF7D2EE2285}"/>
                      </a:ext>
                    </a:extLst>
                  </p:cNvPr>
                  <p:cNvGrpSpPr/>
                  <p:nvPr/>
                </p:nvGrpSpPr>
                <p:grpSpPr>
                  <a:xfrm>
                    <a:off x="2608976" y="1118686"/>
                    <a:ext cx="3624044" cy="1517846"/>
                    <a:chOff x="2608976" y="1143853"/>
                    <a:chExt cx="3624044" cy="1517846"/>
                  </a:xfrm>
                </p:grpSpPr>
                <p:sp>
                  <p:nvSpPr>
                    <p:cNvPr id="179" name="Hình tự do: Hình 14">
                      <a:extLst>
                        <a:ext uri="{FF2B5EF4-FFF2-40B4-BE49-F238E27FC236}">
                          <a16:creationId xmlns:a16="http://schemas.microsoft.com/office/drawing/2014/main" xmlns="" id="{61A7E34E-6B5A-45C9-B968-739734A2E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08976" y="1812023"/>
                      <a:ext cx="3624044" cy="825070"/>
                    </a:xfrm>
                    <a:custGeom>
                      <a:avLst/>
                      <a:gdLst>
                        <a:gd name="connsiteX0" fmla="*/ 0 w 3624044"/>
                        <a:gd name="connsiteY0" fmla="*/ 1359024 h 1375802"/>
                        <a:gd name="connsiteX1" fmla="*/ 1736521 w 3624044"/>
                        <a:gd name="connsiteY1" fmla="*/ 8 h 1375802"/>
                        <a:gd name="connsiteX2" fmla="*/ 3624044 w 3624044"/>
                        <a:gd name="connsiteY2" fmla="*/ 1375802 h 13758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24044" h="1375802">
                          <a:moveTo>
                            <a:pt x="0" y="1359024"/>
                          </a:moveTo>
                          <a:cubicBezTo>
                            <a:pt x="566257" y="678118"/>
                            <a:pt x="1132514" y="-2788"/>
                            <a:pt x="1736521" y="8"/>
                          </a:cubicBezTo>
                          <a:cubicBezTo>
                            <a:pt x="2340528" y="2804"/>
                            <a:pt x="2982286" y="689303"/>
                            <a:pt x="3624044" y="1375802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70AD47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0" name="Nhóm 15">
                      <a:extLst>
                        <a:ext uri="{FF2B5EF4-FFF2-40B4-BE49-F238E27FC236}">
                          <a16:creationId xmlns:a16="http://schemas.microsoft.com/office/drawing/2014/main" xmlns="" id="{156EC203-927C-4E35-A9E6-8E542956A8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8976" y="1143853"/>
                      <a:ext cx="3624044" cy="1517846"/>
                      <a:chOff x="2608976" y="-226649"/>
                      <a:chExt cx="3624044" cy="1517846"/>
                    </a:xfrm>
                  </p:grpSpPr>
                  <p:sp>
                    <p:nvSpPr>
                      <p:cNvPr id="181" name="Hình tự do: Hình 16">
                        <a:extLst>
                          <a:ext uri="{FF2B5EF4-FFF2-40B4-BE49-F238E27FC236}">
                            <a16:creationId xmlns:a16="http://schemas.microsoft.com/office/drawing/2014/main" xmlns="" id="{66517739-7241-4AB4-A9E4-CC897CBB6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-226649"/>
                        <a:ext cx="3624044" cy="1493240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2" name="Hình tự do: Hình 17">
                        <a:extLst>
                          <a:ext uri="{FF2B5EF4-FFF2-40B4-BE49-F238E27FC236}">
                            <a16:creationId xmlns:a16="http://schemas.microsoft.com/office/drawing/2014/main" xmlns="" id="{1C2489F1-144F-4F9B-804A-040E8DB619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-6554"/>
                        <a:ext cx="3624044" cy="1283515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3" name="Hình tự do: Hình 18">
                        <a:extLst>
                          <a:ext uri="{FF2B5EF4-FFF2-40B4-BE49-F238E27FC236}">
                            <a16:creationId xmlns:a16="http://schemas.microsoft.com/office/drawing/2014/main" xmlns="" id="{958131CA-388C-4E87-9C64-92521778FD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245777"/>
                        <a:ext cx="3624044" cy="1040235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4" name="Hình tự do: Hình 19">
                        <a:extLst>
                          <a:ext uri="{FF2B5EF4-FFF2-40B4-BE49-F238E27FC236}">
                            <a16:creationId xmlns:a16="http://schemas.microsoft.com/office/drawing/2014/main" xmlns="" id="{DE10F4A8-3BBC-42B4-913D-10E9614B7E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767977"/>
                        <a:ext cx="3624044" cy="523220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5" name="Hình tự do: Hình 20">
                        <a:extLst>
                          <a:ext uri="{FF2B5EF4-FFF2-40B4-BE49-F238E27FC236}">
                            <a16:creationId xmlns:a16="http://schemas.microsoft.com/office/drawing/2014/main" xmlns="" id="{ED491501-580D-46CC-AF98-3C8AE3B6C7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965755"/>
                        <a:ext cx="3624044" cy="320257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6" name="Hình tự do: Hình 21">
                        <a:extLst>
                          <a:ext uri="{FF2B5EF4-FFF2-40B4-BE49-F238E27FC236}">
                            <a16:creationId xmlns:a16="http://schemas.microsoft.com/office/drawing/2014/main" xmlns="" id="{43D48672-B712-46BB-B964-A9CD53932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1214930"/>
                        <a:ext cx="3624044" cy="64623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77" name="Hình tự do: Hình 12">
                    <a:extLst>
                      <a:ext uri="{FF2B5EF4-FFF2-40B4-BE49-F238E27FC236}">
                        <a16:creationId xmlns:a16="http://schemas.microsoft.com/office/drawing/2014/main" xmlns="" id="{12A6AEBB-B4A2-4747-A653-AD5EB9BBDB27}"/>
                      </a:ext>
                    </a:extLst>
                  </p:cNvPr>
                  <p:cNvSpPr/>
                  <p:nvPr/>
                </p:nvSpPr>
                <p:spPr>
                  <a:xfrm>
                    <a:off x="2600587" y="2617366"/>
                    <a:ext cx="3607266" cy="320258"/>
                  </a:xfrm>
                  <a:custGeom>
                    <a:avLst/>
                    <a:gdLst>
                      <a:gd name="connsiteX0" fmla="*/ 0 w 3607266"/>
                      <a:gd name="connsiteY0" fmla="*/ 16778 h 444643"/>
                      <a:gd name="connsiteX1" fmla="*/ 1694576 w 3607266"/>
                      <a:gd name="connsiteY1" fmla="*/ 444617 h 444643"/>
                      <a:gd name="connsiteX2" fmla="*/ 3607266 w 3607266"/>
                      <a:gd name="connsiteY2" fmla="*/ 0 h 444643"/>
                      <a:gd name="connsiteX3" fmla="*/ 3607266 w 3607266"/>
                      <a:gd name="connsiteY3" fmla="*/ 0 h 444643"/>
                      <a:gd name="connsiteX4" fmla="*/ 3607266 w 3607266"/>
                      <a:gd name="connsiteY4" fmla="*/ 0 h 444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266" h="444643">
                        <a:moveTo>
                          <a:pt x="0" y="16778"/>
                        </a:moveTo>
                        <a:cubicBezTo>
                          <a:pt x="546682" y="232095"/>
                          <a:pt x="1093365" y="447413"/>
                          <a:pt x="1694576" y="444617"/>
                        </a:cubicBezTo>
                        <a:cubicBezTo>
                          <a:pt x="2295787" y="441821"/>
                          <a:pt x="3607266" y="0"/>
                          <a:pt x="3607266" y="0"/>
                        </a:cubicBezTo>
                        <a:lnTo>
                          <a:pt x="3607266" y="0"/>
                        </a:lnTo>
                        <a:lnTo>
                          <a:pt x="3607266" y="0"/>
                        </a:lnTo>
                      </a:path>
                    </a:pathLst>
                  </a:custGeom>
                  <a:noFill/>
                  <a:ln w="28575" cap="flat" cmpd="sng" algn="ctr">
                    <a:solidFill>
                      <a:srgbClr val="ED7D3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Hình tự do: Hình 13">
                    <a:extLst>
                      <a:ext uri="{FF2B5EF4-FFF2-40B4-BE49-F238E27FC236}">
                        <a16:creationId xmlns:a16="http://schemas.microsoft.com/office/drawing/2014/main" xmlns="" id="{E800D65B-212B-4F3E-A5E2-3DE7FEA9B137}"/>
                      </a:ext>
                    </a:extLst>
                  </p:cNvPr>
                  <p:cNvSpPr/>
                  <p:nvPr/>
                </p:nvSpPr>
                <p:spPr>
                  <a:xfrm>
                    <a:off x="2600587" y="2619343"/>
                    <a:ext cx="3607266" cy="702696"/>
                  </a:xfrm>
                  <a:custGeom>
                    <a:avLst/>
                    <a:gdLst>
                      <a:gd name="connsiteX0" fmla="*/ 0 w 3607266"/>
                      <a:gd name="connsiteY0" fmla="*/ 16778 h 444643"/>
                      <a:gd name="connsiteX1" fmla="*/ 1694576 w 3607266"/>
                      <a:gd name="connsiteY1" fmla="*/ 444617 h 444643"/>
                      <a:gd name="connsiteX2" fmla="*/ 3607266 w 3607266"/>
                      <a:gd name="connsiteY2" fmla="*/ 0 h 444643"/>
                      <a:gd name="connsiteX3" fmla="*/ 3607266 w 3607266"/>
                      <a:gd name="connsiteY3" fmla="*/ 0 h 444643"/>
                      <a:gd name="connsiteX4" fmla="*/ 3607266 w 3607266"/>
                      <a:gd name="connsiteY4" fmla="*/ 0 h 444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266" h="444643">
                        <a:moveTo>
                          <a:pt x="0" y="16778"/>
                        </a:moveTo>
                        <a:cubicBezTo>
                          <a:pt x="546682" y="232095"/>
                          <a:pt x="1093365" y="447413"/>
                          <a:pt x="1694576" y="444617"/>
                        </a:cubicBezTo>
                        <a:cubicBezTo>
                          <a:pt x="2295787" y="441821"/>
                          <a:pt x="3607266" y="0"/>
                          <a:pt x="3607266" y="0"/>
                        </a:cubicBezTo>
                        <a:lnTo>
                          <a:pt x="3607266" y="0"/>
                        </a:lnTo>
                        <a:lnTo>
                          <a:pt x="3607266" y="0"/>
                        </a:lnTo>
                      </a:path>
                    </a:pathLst>
                  </a:custGeom>
                  <a:noFill/>
                  <a:ln w="28575" cap="flat" cmpd="sng" algn="ctr">
                    <a:solidFill>
                      <a:srgbClr val="ED7D3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5" name="Hộp Văn bản 10">
                  <a:extLst>
                    <a:ext uri="{FF2B5EF4-FFF2-40B4-BE49-F238E27FC236}">
                      <a16:creationId xmlns:a16="http://schemas.microsoft.com/office/drawing/2014/main" xmlns="" id="{9F601F0F-6BD9-41D4-A561-24DEA2BF36CF}"/>
                    </a:ext>
                  </a:extLst>
                </p:cNvPr>
                <p:cNvSpPr txBox="1"/>
                <p:nvPr/>
              </p:nvSpPr>
              <p:spPr>
                <a:xfrm>
                  <a:off x="6368644" y="2298655"/>
                  <a:ext cx="1258347" cy="404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Vinh</a:t>
                  </a:r>
                </a:p>
              </p:txBody>
            </p:sp>
          </p:grpSp>
          <p:cxnSp>
            <p:nvCxnSpPr>
              <p:cNvPr id="170" name="Đường nối Thẳng 5">
                <a:extLst>
                  <a:ext uri="{FF2B5EF4-FFF2-40B4-BE49-F238E27FC236}">
                    <a16:creationId xmlns:a16="http://schemas.microsoft.com/office/drawing/2014/main" xmlns="" id="{37838654-B60B-4F6A-9703-D6D80097B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0353" y="4118995"/>
                <a:ext cx="629174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171" name="Hình ảnh 6">
                <a:extLst>
                  <a:ext uri="{FF2B5EF4-FFF2-40B4-BE49-F238E27FC236}">
                    <a16:creationId xmlns:a16="http://schemas.microsoft.com/office/drawing/2014/main" xmlns="" id="{125DC073-0E35-4542-923C-C506A9E01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1417" y="3748045"/>
                <a:ext cx="2012985" cy="935655"/>
              </a:xfrm>
              <a:prstGeom prst="rect">
                <a:avLst/>
              </a:prstGeom>
            </p:spPr>
          </p:pic>
          <p:cxnSp>
            <p:nvCxnSpPr>
              <p:cNvPr id="172" name="Đường nối Thẳng 7">
                <a:extLst>
                  <a:ext uri="{FF2B5EF4-FFF2-40B4-BE49-F238E27FC236}">
                    <a16:creationId xmlns:a16="http://schemas.microsoft.com/office/drawing/2014/main" xmlns="" id="{9A4B2A74-A2A4-4D25-A179-CB28F59ECF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969" y="4171862"/>
                <a:ext cx="553674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168" name="Hình ảnh 22">
              <a:extLst>
                <a:ext uri="{FF2B5EF4-FFF2-40B4-BE49-F238E27FC236}">
                  <a16:creationId xmlns:a16="http://schemas.microsoft.com/office/drawing/2014/main" xmlns="" id="{AF2FD5DD-7353-461D-9D4C-9809FC2D3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743" y="4339967"/>
              <a:ext cx="1722703" cy="96315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597A39F-CF21-4263-AC85-C33FF8E0FC06}"/>
              </a:ext>
            </a:extLst>
          </p:cNvPr>
          <p:cNvSpPr txBox="1"/>
          <p:nvPr/>
        </p:nvSpPr>
        <p:spPr>
          <a:xfrm>
            <a:off x="1026082" y="1888984"/>
            <a:ext cx="3998377" cy="264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Vinh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7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chuyến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hỏa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chuyến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bay.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Hà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Vinh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hỏa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bay.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chuyến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9" grpId="0"/>
      <p:bldP spid="2" grpId="0" animBg="1"/>
      <p:bldP spid="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23">
            <a:extLst>
              <a:ext uri="{FF2B5EF4-FFF2-40B4-BE49-F238E27FC236}">
                <a16:creationId xmlns:a16="http://schemas.microsoft.com/office/drawing/2014/main" xmlns="" id="{FEE62A7C-5424-4BA7-B740-05B7173B89BD}"/>
              </a:ext>
            </a:extLst>
          </p:cNvPr>
          <p:cNvGrpSpPr/>
          <p:nvPr/>
        </p:nvGrpSpPr>
        <p:grpSpPr>
          <a:xfrm>
            <a:off x="2498861" y="492330"/>
            <a:ext cx="4966652" cy="2526613"/>
            <a:chOff x="2341577" y="1191242"/>
            <a:chExt cx="7508846" cy="4130022"/>
          </a:xfrm>
        </p:grpSpPr>
        <p:grpSp>
          <p:nvGrpSpPr>
            <p:cNvPr id="5" name="Nhóm 3">
              <a:extLst>
                <a:ext uri="{FF2B5EF4-FFF2-40B4-BE49-F238E27FC236}">
                  <a16:creationId xmlns:a16="http://schemas.microsoft.com/office/drawing/2014/main" xmlns="" id="{CDB93FCB-4EE2-4D0A-8F88-1384CE1F1EF3}"/>
                </a:ext>
              </a:extLst>
            </p:cNvPr>
            <p:cNvGrpSpPr/>
            <p:nvPr/>
          </p:nvGrpSpPr>
          <p:grpSpPr>
            <a:xfrm>
              <a:off x="2341577" y="1191242"/>
              <a:ext cx="7508846" cy="4130022"/>
              <a:chOff x="1400262" y="553678"/>
              <a:chExt cx="7508846" cy="4130022"/>
            </a:xfrm>
          </p:grpSpPr>
          <p:grpSp>
            <p:nvGrpSpPr>
              <p:cNvPr id="7" name="Nhóm 4">
                <a:extLst>
                  <a:ext uri="{FF2B5EF4-FFF2-40B4-BE49-F238E27FC236}">
                    <a16:creationId xmlns:a16="http://schemas.microsoft.com/office/drawing/2014/main" xmlns="" id="{8A5491AB-843C-42D9-95BC-1073FEB63603}"/>
                  </a:ext>
                </a:extLst>
              </p:cNvPr>
              <p:cNvGrpSpPr/>
              <p:nvPr/>
            </p:nvGrpSpPr>
            <p:grpSpPr>
              <a:xfrm>
                <a:off x="1400262" y="553678"/>
                <a:ext cx="7508846" cy="3020032"/>
                <a:chOff x="1350628" y="1118686"/>
                <a:chExt cx="6276363" cy="2203353"/>
              </a:xfrm>
            </p:grpSpPr>
            <p:sp>
              <p:nvSpPr>
                <p:cNvPr id="11" name="Hộp Văn bản 8">
                  <a:extLst>
                    <a:ext uri="{FF2B5EF4-FFF2-40B4-BE49-F238E27FC236}">
                      <a16:creationId xmlns:a16="http://schemas.microsoft.com/office/drawing/2014/main" xmlns="" id="{CD432246-F964-4B47-8F6F-47C544D21A03}"/>
                    </a:ext>
                  </a:extLst>
                </p:cNvPr>
                <p:cNvSpPr txBox="1"/>
                <p:nvPr/>
              </p:nvSpPr>
              <p:spPr>
                <a:xfrm>
                  <a:off x="1350628" y="2281803"/>
                  <a:ext cx="1258347" cy="404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Hà</a:t>
                  </a:r>
                  <a:r>
                    <a:rPr kumimoji="0" lang="en-US" sz="2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  <a:r>
                    <a:rPr kumimoji="0" lang="en-US" sz="21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Nội</a:t>
                  </a:r>
                  <a:endParaRPr kumimoji="0" 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" name="Nhóm 9">
                  <a:extLst>
                    <a:ext uri="{FF2B5EF4-FFF2-40B4-BE49-F238E27FC236}">
                      <a16:creationId xmlns:a16="http://schemas.microsoft.com/office/drawing/2014/main" xmlns="" id="{E540E96A-7686-41C5-86AE-1FAF36729219}"/>
                    </a:ext>
                  </a:extLst>
                </p:cNvPr>
                <p:cNvGrpSpPr/>
                <p:nvPr/>
              </p:nvGrpSpPr>
              <p:grpSpPr>
                <a:xfrm>
                  <a:off x="2600587" y="1118686"/>
                  <a:ext cx="3632433" cy="2203353"/>
                  <a:chOff x="2600587" y="1118686"/>
                  <a:chExt cx="3632433" cy="2203353"/>
                </a:xfrm>
              </p:grpSpPr>
              <p:grpSp>
                <p:nvGrpSpPr>
                  <p:cNvPr id="14" name="Nhóm 11">
                    <a:extLst>
                      <a:ext uri="{FF2B5EF4-FFF2-40B4-BE49-F238E27FC236}">
                        <a16:creationId xmlns:a16="http://schemas.microsoft.com/office/drawing/2014/main" xmlns="" id="{DEFBF670-0825-4B85-A1CA-0BAA7B66D487}"/>
                      </a:ext>
                    </a:extLst>
                  </p:cNvPr>
                  <p:cNvGrpSpPr/>
                  <p:nvPr/>
                </p:nvGrpSpPr>
                <p:grpSpPr>
                  <a:xfrm>
                    <a:off x="2608976" y="1118686"/>
                    <a:ext cx="3624044" cy="1517846"/>
                    <a:chOff x="2608976" y="1143853"/>
                    <a:chExt cx="3624044" cy="1517846"/>
                  </a:xfrm>
                </p:grpSpPr>
                <p:sp>
                  <p:nvSpPr>
                    <p:cNvPr id="17" name="Hình tự do: Hình 14">
                      <a:extLst>
                        <a:ext uri="{FF2B5EF4-FFF2-40B4-BE49-F238E27FC236}">
                          <a16:creationId xmlns:a16="http://schemas.microsoft.com/office/drawing/2014/main" xmlns="" id="{53666798-53C7-4DD9-9801-B947D96B62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08976" y="1812023"/>
                      <a:ext cx="3624044" cy="825070"/>
                    </a:xfrm>
                    <a:custGeom>
                      <a:avLst/>
                      <a:gdLst>
                        <a:gd name="connsiteX0" fmla="*/ 0 w 3624044"/>
                        <a:gd name="connsiteY0" fmla="*/ 1359024 h 1375802"/>
                        <a:gd name="connsiteX1" fmla="*/ 1736521 w 3624044"/>
                        <a:gd name="connsiteY1" fmla="*/ 8 h 1375802"/>
                        <a:gd name="connsiteX2" fmla="*/ 3624044 w 3624044"/>
                        <a:gd name="connsiteY2" fmla="*/ 1375802 h 13758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24044" h="1375802">
                          <a:moveTo>
                            <a:pt x="0" y="1359024"/>
                          </a:moveTo>
                          <a:cubicBezTo>
                            <a:pt x="566257" y="678118"/>
                            <a:pt x="1132514" y="-2788"/>
                            <a:pt x="1736521" y="8"/>
                          </a:cubicBezTo>
                          <a:cubicBezTo>
                            <a:pt x="2340528" y="2804"/>
                            <a:pt x="2982286" y="689303"/>
                            <a:pt x="3624044" y="1375802"/>
                          </a:cubicBezTo>
                        </a:path>
                      </a:pathLst>
                    </a:custGeom>
                    <a:noFill/>
                    <a:ln w="28575" cap="flat" cmpd="sng" algn="ctr">
                      <a:solidFill>
                        <a:srgbClr val="70AD47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8" name="Nhóm 15">
                      <a:extLst>
                        <a:ext uri="{FF2B5EF4-FFF2-40B4-BE49-F238E27FC236}">
                          <a16:creationId xmlns:a16="http://schemas.microsoft.com/office/drawing/2014/main" xmlns="" id="{925174FF-A424-4082-8B21-957C6FEF54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8976" y="1143853"/>
                      <a:ext cx="3624044" cy="1517846"/>
                      <a:chOff x="2608976" y="-226649"/>
                      <a:chExt cx="3624044" cy="1517846"/>
                    </a:xfrm>
                  </p:grpSpPr>
                  <p:sp>
                    <p:nvSpPr>
                      <p:cNvPr id="19" name="Hình tự do: Hình 16">
                        <a:extLst>
                          <a:ext uri="{FF2B5EF4-FFF2-40B4-BE49-F238E27FC236}">
                            <a16:creationId xmlns:a16="http://schemas.microsoft.com/office/drawing/2014/main" xmlns="" id="{B1FE29DA-35AF-42B5-A608-7C85CC3610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-226649"/>
                        <a:ext cx="3624044" cy="1493240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" name="Hình tự do: Hình 17">
                        <a:extLst>
                          <a:ext uri="{FF2B5EF4-FFF2-40B4-BE49-F238E27FC236}">
                            <a16:creationId xmlns:a16="http://schemas.microsoft.com/office/drawing/2014/main" xmlns="" id="{5FE4B4FA-5F02-499F-B6A4-A7ABFBEBE5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-6554"/>
                        <a:ext cx="3624044" cy="1283515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" name="Hình tự do: Hình 18">
                        <a:extLst>
                          <a:ext uri="{FF2B5EF4-FFF2-40B4-BE49-F238E27FC236}">
                            <a16:creationId xmlns:a16="http://schemas.microsoft.com/office/drawing/2014/main" xmlns="" id="{FCC5FBD6-60BD-4915-9FBD-0F08EE2FB9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245777"/>
                        <a:ext cx="3624044" cy="1040235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" name="Hình tự do: Hình 19">
                        <a:extLst>
                          <a:ext uri="{FF2B5EF4-FFF2-40B4-BE49-F238E27FC236}">
                            <a16:creationId xmlns:a16="http://schemas.microsoft.com/office/drawing/2014/main" xmlns="" id="{645E9E73-9B69-45B0-9FDE-CDFDF3C637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767977"/>
                        <a:ext cx="3624044" cy="523220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" name="Hình tự do: Hình 20">
                        <a:extLst>
                          <a:ext uri="{FF2B5EF4-FFF2-40B4-BE49-F238E27FC236}">
                            <a16:creationId xmlns:a16="http://schemas.microsoft.com/office/drawing/2014/main" xmlns="" id="{20F5BE70-F846-40AF-A4D0-3690BA2808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965755"/>
                        <a:ext cx="3624044" cy="320257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" name="Hình tự do: Hình 21">
                        <a:extLst>
                          <a:ext uri="{FF2B5EF4-FFF2-40B4-BE49-F238E27FC236}">
                            <a16:creationId xmlns:a16="http://schemas.microsoft.com/office/drawing/2014/main" xmlns="" id="{4146A243-6B60-42E5-AC77-F65AC9921A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8976" y="1214930"/>
                        <a:ext cx="3624044" cy="64623"/>
                      </a:xfrm>
                      <a:custGeom>
                        <a:avLst/>
                        <a:gdLst>
                          <a:gd name="connsiteX0" fmla="*/ 0 w 3624044"/>
                          <a:gd name="connsiteY0" fmla="*/ 1359024 h 1375802"/>
                          <a:gd name="connsiteX1" fmla="*/ 1736521 w 3624044"/>
                          <a:gd name="connsiteY1" fmla="*/ 8 h 1375802"/>
                          <a:gd name="connsiteX2" fmla="*/ 3624044 w 3624044"/>
                          <a:gd name="connsiteY2" fmla="*/ 1375802 h 13758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624044" h="1375802">
                            <a:moveTo>
                              <a:pt x="0" y="1359024"/>
                            </a:moveTo>
                            <a:cubicBezTo>
                              <a:pt x="566257" y="678118"/>
                              <a:pt x="1132514" y="-2788"/>
                              <a:pt x="1736521" y="8"/>
                            </a:cubicBezTo>
                            <a:cubicBezTo>
                              <a:pt x="2340528" y="2804"/>
                              <a:pt x="2982286" y="689303"/>
                              <a:pt x="3624044" y="1375802"/>
                            </a:cubicBezTo>
                          </a:path>
                        </a:pathLst>
                      </a:custGeom>
                      <a:noFill/>
                      <a:ln w="28575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5" name="Hình tự do: Hình 12">
                    <a:extLst>
                      <a:ext uri="{FF2B5EF4-FFF2-40B4-BE49-F238E27FC236}">
                        <a16:creationId xmlns:a16="http://schemas.microsoft.com/office/drawing/2014/main" xmlns="" id="{AED66E9F-63ED-44FE-87BC-8E0539D4922A}"/>
                      </a:ext>
                    </a:extLst>
                  </p:cNvPr>
                  <p:cNvSpPr/>
                  <p:nvPr/>
                </p:nvSpPr>
                <p:spPr>
                  <a:xfrm>
                    <a:off x="2600587" y="2617366"/>
                    <a:ext cx="3607266" cy="320258"/>
                  </a:xfrm>
                  <a:custGeom>
                    <a:avLst/>
                    <a:gdLst>
                      <a:gd name="connsiteX0" fmla="*/ 0 w 3607266"/>
                      <a:gd name="connsiteY0" fmla="*/ 16778 h 444643"/>
                      <a:gd name="connsiteX1" fmla="*/ 1694576 w 3607266"/>
                      <a:gd name="connsiteY1" fmla="*/ 444617 h 444643"/>
                      <a:gd name="connsiteX2" fmla="*/ 3607266 w 3607266"/>
                      <a:gd name="connsiteY2" fmla="*/ 0 h 444643"/>
                      <a:gd name="connsiteX3" fmla="*/ 3607266 w 3607266"/>
                      <a:gd name="connsiteY3" fmla="*/ 0 h 444643"/>
                      <a:gd name="connsiteX4" fmla="*/ 3607266 w 3607266"/>
                      <a:gd name="connsiteY4" fmla="*/ 0 h 444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266" h="444643">
                        <a:moveTo>
                          <a:pt x="0" y="16778"/>
                        </a:moveTo>
                        <a:cubicBezTo>
                          <a:pt x="546682" y="232095"/>
                          <a:pt x="1093365" y="447413"/>
                          <a:pt x="1694576" y="444617"/>
                        </a:cubicBezTo>
                        <a:cubicBezTo>
                          <a:pt x="2295787" y="441821"/>
                          <a:pt x="3607266" y="0"/>
                          <a:pt x="3607266" y="0"/>
                        </a:cubicBezTo>
                        <a:lnTo>
                          <a:pt x="3607266" y="0"/>
                        </a:lnTo>
                        <a:lnTo>
                          <a:pt x="3607266" y="0"/>
                        </a:lnTo>
                      </a:path>
                    </a:pathLst>
                  </a:custGeom>
                  <a:noFill/>
                  <a:ln w="28575" cap="flat" cmpd="sng" algn="ctr">
                    <a:solidFill>
                      <a:srgbClr val="ED7D3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Hình tự do: Hình 13">
                    <a:extLst>
                      <a:ext uri="{FF2B5EF4-FFF2-40B4-BE49-F238E27FC236}">
                        <a16:creationId xmlns:a16="http://schemas.microsoft.com/office/drawing/2014/main" xmlns="" id="{EE92262E-F4F4-4978-80D4-A42C422049D8}"/>
                      </a:ext>
                    </a:extLst>
                  </p:cNvPr>
                  <p:cNvSpPr/>
                  <p:nvPr/>
                </p:nvSpPr>
                <p:spPr>
                  <a:xfrm>
                    <a:off x="2600587" y="2619343"/>
                    <a:ext cx="3607266" cy="702696"/>
                  </a:xfrm>
                  <a:custGeom>
                    <a:avLst/>
                    <a:gdLst>
                      <a:gd name="connsiteX0" fmla="*/ 0 w 3607266"/>
                      <a:gd name="connsiteY0" fmla="*/ 16778 h 444643"/>
                      <a:gd name="connsiteX1" fmla="*/ 1694576 w 3607266"/>
                      <a:gd name="connsiteY1" fmla="*/ 444617 h 444643"/>
                      <a:gd name="connsiteX2" fmla="*/ 3607266 w 3607266"/>
                      <a:gd name="connsiteY2" fmla="*/ 0 h 444643"/>
                      <a:gd name="connsiteX3" fmla="*/ 3607266 w 3607266"/>
                      <a:gd name="connsiteY3" fmla="*/ 0 h 444643"/>
                      <a:gd name="connsiteX4" fmla="*/ 3607266 w 3607266"/>
                      <a:gd name="connsiteY4" fmla="*/ 0 h 444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266" h="444643">
                        <a:moveTo>
                          <a:pt x="0" y="16778"/>
                        </a:moveTo>
                        <a:cubicBezTo>
                          <a:pt x="546682" y="232095"/>
                          <a:pt x="1093365" y="447413"/>
                          <a:pt x="1694576" y="444617"/>
                        </a:cubicBezTo>
                        <a:cubicBezTo>
                          <a:pt x="2295787" y="441821"/>
                          <a:pt x="3607266" y="0"/>
                          <a:pt x="3607266" y="0"/>
                        </a:cubicBezTo>
                        <a:lnTo>
                          <a:pt x="3607266" y="0"/>
                        </a:lnTo>
                        <a:lnTo>
                          <a:pt x="3607266" y="0"/>
                        </a:lnTo>
                      </a:path>
                    </a:pathLst>
                  </a:custGeom>
                  <a:noFill/>
                  <a:ln w="28575" cap="flat" cmpd="sng" algn="ctr">
                    <a:solidFill>
                      <a:srgbClr val="ED7D3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" name="Hộp Văn bản 10">
                  <a:extLst>
                    <a:ext uri="{FF2B5EF4-FFF2-40B4-BE49-F238E27FC236}">
                      <a16:creationId xmlns:a16="http://schemas.microsoft.com/office/drawing/2014/main" xmlns="" id="{B32E6255-89A2-4FA7-89CD-95A2229A7497}"/>
                    </a:ext>
                  </a:extLst>
                </p:cNvPr>
                <p:cNvSpPr txBox="1"/>
                <p:nvPr/>
              </p:nvSpPr>
              <p:spPr>
                <a:xfrm>
                  <a:off x="6368644" y="2298655"/>
                  <a:ext cx="1258347" cy="4041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Vinh</a:t>
                  </a:r>
                </a:p>
              </p:txBody>
            </p:sp>
          </p:grpSp>
          <p:cxnSp>
            <p:nvCxnSpPr>
              <p:cNvPr id="8" name="Đường nối Thẳng 5">
                <a:extLst>
                  <a:ext uri="{FF2B5EF4-FFF2-40B4-BE49-F238E27FC236}">
                    <a16:creationId xmlns:a16="http://schemas.microsoft.com/office/drawing/2014/main" xmlns="" id="{20C05362-CB79-4400-9BA7-60D9987A9C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0353" y="4118995"/>
                <a:ext cx="629174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9" name="Hình ảnh 6">
                <a:extLst>
                  <a:ext uri="{FF2B5EF4-FFF2-40B4-BE49-F238E27FC236}">
                    <a16:creationId xmlns:a16="http://schemas.microsoft.com/office/drawing/2014/main" xmlns="" id="{935BCD63-09E5-4E6D-A82A-5A3CFAFF9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81417" y="3748045"/>
                <a:ext cx="2012985" cy="935655"/>
              </a:xfrm>
              <a:prstGeom prst="rect">
                <a:avLst/>
              </a:prstGeom>
            </p:spPr>
          </p:pic>
          <p:cxnSp>
            <p:nvCxnSpPr>
              <p:cNvPr id="10" name="Đường nối Thẳng 7">
                <a:extLst>
                  <a:ext uri="{FF2B5EF4-FFF2-40B4-BE49-F238E27FC236}">
                    <a16:creationId xmlns:a16="http://schemas.microsoft.com/office/drawing/2014/main" xmlns="" id="{74D6D5A0-6745-4736-80BA-88E92BFE1B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969" y="4171862"/>
                <a:ext cx="553674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6" name="Hình ảnh 22">
              <a:extLst>
                <a:ext uri="{FF2B5EF4-FFF2-40B4-BE49-F238E27FC236}">
                  <a16:creationId xmlns:a16="http://schemas.microsoft.com/office/drawing/2014/main" xmlns="" id="{CD5EFF40-1955-4277-8DC2-F192C18B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743" y="4339967"/>
              <a:ext cx="1722703" cy="963151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08D48C0-E7EA-4C8E-8565-51BC992FD271}"/>
              </a:ext>
            </a:extLst>
          </p:cNvPr>
          <p:cNvSpPr txBox="1"/>
          <p:nvPr/>
        </p:nvSpPr>
        <p:spPr>
          <a:xfrm>
            <a:off x="1307460" y="3727221"/>
            <a:ext cx="721557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Có 7 cách đi bằng tàu hảo và có 2 cách đi bằng máy bay nên ta có tất cả 9 cách đi bằng tàu hỏa hoặc máy bay.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DBF902-E043-4D2F-A8D2-E0FC9CD3B7E6}"/>
              </a:ext>
            </a:extLst>
          </p:cNvPr>
          <p:cNvSpPr txBox="1"/>
          <p:nvPr/>
        </p:nvSpPr>
        <p:spPr>
          <a:xfrm>
            <a:off x="1232412" y="3165349"/>
            <a:ext cx="1580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Kết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quả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0344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3A50A0-959A-43D3-9C6F-37AE5CB91B53}"/>
              </a:ext>
            </a:extLst>
          </p:cNvPr>
          <p:cNvSpPr txBox="1"/>
          <p:nvPr/>
        </p:nvSpPr>
        <p:spPr>
          <a:xfrm>
            <a:off x="911578" y="940417"/>
            <a:ext cx="731457" cy="400110"/>
          </a:xfrm>
          <a:custGeom>
            <a:avLst/>
            <a:gdLst>
              <a:gd name="connsiteX0" fmla="*/ 0 w 731457"/>
              <a:gd name="connsiteY0" fmla="*/ 0 h 400110"/>
              <a:gd name="connsiteX1" fmla="*/ 731457 w 731457"/>
              <a:gd name="connsiteY1" fmla="*/ 0 h 400110"/>
              <a:gd name="connsiteX2" fmla="*/ 731457 w 731457"/>
              <a:gd name="connsiteY2" fmla="*/ 400110 h 400110"/>
              <a:gd name="connsiteX3" fmla="*/ 0 w 731457"/>
              <a:gd name="connsiteY3" fmla="*/ 400110 h 400110"/>
              <a:gd name="connsiteX4" fmla="*/ 0 w 73145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57" h="400110" fill="none" extrusionOk="0">
                <a:moveTo>
                  <a:pt x="0" y="0"/>
                </a:moveTo>
                <a:cubicBezTo>
                  <a:pt x="115158" y="-51106"/>
                  <a:pt x="587134" y="-52763"/>
                  <a:pt x="731457" y="0"/>
                </a:cubicBezTo>
                <a:cubicBezTo>
                  <a:pt x="730175" y="140539"/>
                  <a:pt x="723278" y="339891"/>
                  <a:pt x="731457" y="400110"/>
                </a:cubicBezTo>
                <a:cubicBezTo>
                  <a:pt x="564483" y="447574"/>
                  <a:pt x="139931" y="356416"/>
                  <a:pt x="0" y="400110"/>
                </a:cubicBezTo>
                <a:cubicBezTo>
                  <a:pt x="-3100" y="316908"/>
                  <a:pt x="-9620" y="188456"/>
                  <a:pt x="0" y="0"/>
                </a:cubicBezTo>
                <a:close/>
              </a:path>
              <a:path w="731457" h="400110" stroke="0" extrusionOk="0">
                <a:moveTo>
                  <a:pt x="0" y="0"/>
                </a:moveTo>
                <a:cubicBezTo>
                  <a:pt x="78827" y="47940"/>
                  <a:pt x="472193" y="56592"/>
                  <a:pt x="731457" y="0"/>
                </a:cubicBezTo>
                <a:cubicBezTo>
                  <a:pt x="695883" y="133488"/>
                  <a:pt x="701556" y="290440"/>
                  <a:pt x="731457" y="400110"/>
                </a:cubicBezTo>
                <a:cubicBezTo>
                  <a:pt x="419924" y="447110"/>
                  <a:pt x="180511" y="451850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solidFill>
            <a:schemeClr val="accent5">
              <a:lumMod val="1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HĐ2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9FCD2E-D947-4F6A-AD48-359FAA3A68A3}"/>
              </a:ext>
            </a:extLst>
          </p:cNvPr>
          <p:cNvSpPr txBox="1"/>
          <p:nvPr/>
        </p:nvSpPr>
        <p:spPr>
          <a:xfrm>
            <a:off x="1763621" y="950784"/>
            <a:ext cx="4126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(H.8.2)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D5A85B-66C8-43C9-8BB8-3F3ACFDC9005}"/>
              </a:ext>
            </a:extLst>
          </p:cNvPr>
          <p:cNvSpPr txBox="1"/>
          <p:nvPr/>
        </p:nvSpPr>
        <p:spPr>
          <a:xfrm>
            <a:off x="911578" y="1387396"/>
            <a:ext cx="7525848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An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vé</a:t>
            </a:r>
            <a:r>
              <a:rPr lang="en-US" sz="2000" dirty="0"/>
              <a:t> </a:t>
            </a:r>
            <a:r>
              <a:rPr lang="en-US" sz="2000" dirty="0" err="1"/>
              <a:t>tàu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Vinh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chuyến</a:t>
            </a:r>
            <a:r>
              <a:rPr lang="en-US" sz="2000" dirty="0"/>
              <a:t> </a:t>
            </a:r>
            <a:r>
              <a:rPr lang="en-US" sz="2000" dirty="0" err="1"/>
              <a:t>tàu</a:t>
            </a:r>
            <a:r>
              <a:rPr lang="en-US" sz="2000" dirty="0"/>
              <a:t> SE7.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tàu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toa </a:t>
            </a:r>
            <a:r>
              <a:rPr lang="en-US" sz="2000" dirty="0" err="1"/>
              <a:t>ghế</a:t>
            </a:r>
            <a:r>
              <a:rPr lang="en-US" sz="2000" dirty="0"/>
              <a:t>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toa </a:t>
            </a:r>
            <a:r>
              <a:rPr lang="en-US" sz="2000" dirty="0" err="1"/>
              <a:t>giường</a:t>
            </a:r>
            <a:r>
              <a:rPr lang="en-US" sz="2000" dirty="0"/>
              <a:t> </a:t>
            </a:r>
            <a:r>
              <a:rPr lang="en-US" sz="2000" dirty="0" err="1"/>
              <a:t>nằm</a:t>
            </a:r>
            <a:r>
              <a:rPr lang="en-US" sz="2000" dirty="0"/>
              <a:t>. Toa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vé</a:t>
            </a:r>
            <a:r>
              <a:rPr lang="en-US" sz="2000" dirty="0"/>
              <a:t>: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cứng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. Toa </a:t>
            </a:r>
            <a:r>
              <a:rPr lang="en-US" sz="2000" dirty="0" err="1"/>
              <a:t>nằm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khoang</a:t>
            </a:r>
            <a:r>
              <a:rPr lang="en-US" sz="2000" dirty="0"/>
              <a:t> 4 </a:t>
            </a:r>
            <a:r>
              <a:rPr lang="en-US" sz="2000" dirty="0" err="1"/>
              <a:t>giường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khoang</a:t>
            </a:r>
            <a:r>
              <a:rPr lang="en-US" sz="2000" dirty="0"/>
              <a:t> 6 </a:t>
            </a:r>
            <a:r>
              <a:rPr lang="en-US" sz="2000" dirty="0" err="1"/>
              <a:t>giường</a:t>
            </a:r>
            <a:r>
              <a:rPr lang="en-US" sz="2000" dirty="0"/>
              <a:t>. </a:t>
            </a:r>
            <a:r>
              <a:rPr lang="en-US" sz="2000" dirty="0" err="1"/>
              <a:t>Khoang</a:t>
            </a:r>
            <a:r>
              <a:rPr lang="en-US" sz="2000" dirty="0"/>
              <a:t> 4 </a:t>
            </a:r>
            <a:r>
              <a:rPr lang="en-US" sz="2000" dirty="0" err="1"/>
              <a:t>giường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vé</a:t>
            </a:r>
            <a:r>
              <a:rPr lang="en-US" sz="2000" dirty="0"/>
              <a:t>: </a:t>
            </a:r>
            <a:r>
              <a:rPr lang="en-US" sz="2000" dirty="0" err="1"/>
              <a:t>tầng</a:t>
            </a:r>
            <a:r>
              <a:rPr lang="en-US" sz="2000" dirty="0"/>
              <a:t> 1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2, </a:t>
            </a:r>
            <a:r>
              <a:rPr lang="en-US" sz="2000" dirty="0" err="1"/>
              <a:t>khoang</a:t>
            </a:r>
            <a:r>
              <a:rPr lang="en-US" sz="2000" dirty="0"/>
              <a:t> 6 </a:t>
            </a:r>
            <a:r>
              <a:rPr lang="en-US" sz="2000" dirty="0" err="1"/>
              <a:t>giường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vé</a:t>
            </a:r>
            <a:r>
              <a:rPr lang="en-US" sz="2000" dirty="0"/>
              <a:t>: </a:t>
            </a:r>
            <a:r>
              <a:rPr lang="en-US" sz="2000" dirty="0" err="1"/>
              <a:t>tầng</a:t>
            </a:r>
            <a:r>
              <a:rPr lang="en-US" sz="2000" dirty="0"/>
              <a:t> 1, </a:t>
            </a:r>
            <a:r>
              <a:rPr lang="en-US" sz="2000" dirty="0" err="1"/>
              <a:t>tầng</a:t>
            </a:r>
            <a:r>
              <a:rPr lang="en-US" sz="2000" dirty="0"/>
              <a:t> 2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tầng</a:t>
            </a:r>
            <a:r>
              <a:rPr lang="en-US" sz="2000" dirty="0"/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31140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Nhóm 81">
            <a:extLst>
              <a:ext uri="{FF2B5EF4-FFF2-40B4-BE49-F238E27FC236}">
                <a16:creationId xmlns:a16="http://schemas.microsoft.com/office/drawing/2014/main" xmlns="" id="{339C6FF7-79E6-450B-8173-1C34893C3066}"/>
              </a:ext>
            </a:extLst>
          </p:cNvPr>
          <p:cNvGrpSpPr/>
          <p:nvPr/>
        </p:nvGrpSpPr>
        <p:grpSpPr>
          <a:xfrm>
            <a:off x="1896602" y="113722"/>
            <a:ext cx="4938013" cy="3788713"/>
            <a:chOff x="3224719" y="2201889"/>
            <a:chExt cx="4208277" cy="3563537"/>
          </a:xfrm>
        </p:grpSpPr>
        <p:sp>
          <p:nvSpPr>
            <p:cNvPr id="110" name="Hình chữ nhật 32">
              <a:extLst>
                <a:ext uri="{FF2B5EF4-FFF2-40B4-BE49-F238E27FC236}">
                  <a16:creationId xmlns:a16="http://schemas.microsoft.com/office/drawing/2014/main" xmlns="" id="{F2EA87F6-5757-424F-8A24-647CE29F0489}"/>
                </a:ext>
              </a:extLst>
            </p:cNvPr>
            <p:cNvSpPr/>
            <p:nvPr/>
          </p:nvSpPr>
          <p:spPr>
            <a:xfrm>
              <a:off x="6254697" y="3090525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111" name="Hình chữ nhật 33">
              <a:extLst>
                <a:ext uri="{FF2B5EF4-FFF2-40B4-BE49-F238E27FC236}">
                  <a16:creationId xmlns:a16="http://schemas.microsoft.com/office/drawing/2014/main" xmlns="" id="{C15B2308-93D0-4E01-9E1B-20E314FBA76A}"/>
                </a:ext>
              </a:extLst>
            </p:cNvPr>
            <p:cNvSpPr/>
            <p:nvPr/>
          </p:nvSpPr>
          <p:spPr>
            <a:xfrm>
              <a:off x="6276713" y="3705083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112" name="Hình chữ nhật 37">
              <a:extLst>
                <a:ext uri="{FF2B5EF4-FFF2-40B4-BE49-F238E27FC236}">
                  <a16:creationId xmlns:a16="http://schemas.microsoft.com/office/drawing/2014/main" xmlns="" id="{41476B9A-619B-4A51-91A2-34DE62E378A7}"/>
                </a:ext>
              </a:extLst>
            </p:cNvPr>
            <p:cNvSpPr/>
            <p:nvPr/>
          </p:nvSpPr>
          <p:spPr>
            <a:xfrm>
              <a:off x="6276713" y="4247840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113" name="Hình chữ nhật 39">
              <a:extLst>
                <a:ext uri="{FF2B5EF4-FFF2-40B4-BE49-F238E27FC236}">
                  <a16:creationId xmlns:a16="http://schemas.microsoft.com/office/drawing/2014/main" xmlns="" id="{297E65A2-560E-4091-8F9B-9CF37EAEA45C}"/>
                </a:ext>
              </a:extLst>
            </p:cNvPr>
            <p:cNvSpPr/>
            <p:nvPr/>
          </p:nvSpPr>
          <p:spPr>
            <a:xfrm>
              <a:off x="6276714" y="4772747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114" name="Hình chữ nhật 40">
              <a:extLst>
                <a:ext uri="{FF2B5EF4-FFF2-40B4-BE49-F238E27FC236}">
                  <a16:creationId xmlns:a16="http://schemas.microsoft.com/office/drawing/2014/main" xmlns="" id="{AEEA8E54-3609-4E6F-BAC8-5D5BE7AD487C}"/>
                </a:ext>
              </a:extLst>
            </p:cNvPr>
            <p:cNvSpPr/>
            <p:nvPr/>
          </p:nvSpPr>
          <p:spPr>
            <a:xfrm>
              <a:off x="6276714" y="5350006"/>
              <a:ext cx="1156282" cy="415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grpSp>
          <p:nvGrpSpPr>
            <p:cNvPr id="115" name="Nhóm 80">
              <a:extLst>
                <a:ext uri="{FF2B5EF4-FFF2-40B4-BE49-F238E27FC236}">
                  <a16:creationId xmlns:a16="http://schemas.microsoft.com/office/drawing/2014/main" xmlns="" id="{C2C55347-EEB9-43BF-8CFA-8B91F971464C}"/>
                </a:ext>
              </a:extLst>
            </p:cNvPr>
            <p:cNvGrpSpPr/>
            <p:nvPr/>
          </p:nvGrpSpPr>
          <p:grpSpPr>
            <a:xfrm>
              <a:off x="3224719" y="2201889"/>
              <a:ext cx="3058935" cy="3355827"/>
              <a:chOff x="3224719" y="2201889"/>
              <a:chExt cx="3058935" cy="3355827"/>
            </a:xfrm>
          </p:grpSpPr>
          <p:sp>
            <p:nvSpPr>
              <p:cNvPr id="116" name="Hộp Văn bản 11">
                <a:extLst>
                  <a:ext uri="{FF2B5EF4-FFF2-40B4-BE49-F238E27FC236}">
                    <a16:creationId xmlns:a16="http://schemas.microsoft.com/office/drawing/2014/main" xmlns="" id="{9E71059D-EC3B-4560-BA95-5142090DF32C}"/>
                  </a:ext>
                </a:extLst>
              </p:cNvPr>
              <p:cNvSpPr txBox="1"/>
              <p:nvPr/>
            </p:nvSpPr>
            <p:spPr>
              <a:xfrm>
                <a:off x="3498004" y="2953530"/>
                <a:ext cx="648138" cy="37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Ngồi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Hộp Văn bản 12">
                <a:extLst>
                  <a:ext uri="{FF2B5EF4-FFF2-40B4-BE49-F238E27FC236}">
                    <a16:creationId xmlns:a16="http://schemas.microsoft.com/office/drawing/2014/main" xmlns="" id="{9DA1FEFD-4032-4297-B98C-7E0B9219AB2E}"/>
                  </a:ext>
                </a:extLst>
              </p:cNvPr>
              <p:cNvSpPr txBox="1"/>
              <p:nvPr/>
            </p:nvSpPr>
            <p:spPr>
              <a:xfrm>
                <a:off x="3617560" y="4216799"/>
                <a:ext cx="657967" cy="37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Hình chữ nhật 17">
                <a:extLst>
                  <a:ext uri="{FF2B5EF4-FFF2-40B4-BE49-F238E27FC236}">
                    <a16:creationId xmlns:a16="http://schemas.microsoft.com/office/drawing/2014/main" xmlns="" id="{43B9258B-05BB-4CE8-96D7-DA58628A2FE4}"/>
                  </a:ext>
                </a:extLst>
              </p:cNvPr>
              <p:cNvSpPr/>
              <p:nvPr/>
            </p:nvSpPr>
            <p:spPr>
              <a:xfrm>
                <a:off x="4654843" y="2201889"/>
                <a:ext cx="1057012" cy="4110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Cứng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Hình chữ nhật 18">
                <a:extLst>
                  <a:ext uri="{FF2B5EF4-FFF2-40B4-BE49-F238E27FC236}">
                    <a16:creationId xmlns:a16="http://schemas.microsoft.com/office/drawing/2014/main" xmlns="" id="{53FD5E21-54C4-479D-8811-82673F8F0435}"/>
                  </a:ext>
                </a:extLst>
              </p:cNvPr>
              <p:cNvSpPr/>
              <p:nvPr/>
            </p:nvSpPr>
            <p:spPr>
              <a:xfrm>
                <a:off x="4654843" y="2841277"/>
                <a:ext cx="1057012" cy="4110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Hộp Văn bản 25">
                <a:extLst>
                  <a:ext uri="{FF2B5EF4-FFF2-40B4-BE49-F238E27FC236}">
                    <a16:creationId xmlns:a16="http://schemas.microsoft.com/office/drawing/2014/main" xmlns="" id="{58082D64-F2C8-455B-9D19-FA3CD9DF829D}"/>
                  </a:ext>
                </a:extLst>
              </p:cNvPr>
              <p:cNvSpPr txBox="1"/>
              <p:nvPr/>
            </p:nvSpPr>
            <p:spPr>
              <a:xfrm>
                <a:off x="4438257" y="3553264"/>
                <a:ext cx="1328258" cy="6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giường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Hộp Văn bản 26">
                <a:extLst>
                  <a:ext uri="{FF2B5EF4-FFF2-40B4-BE49-F238E27FC236}">
                    <a16:creationId xmlns:a16="http://schemas.microsoft.com/office/drawing/2014/main" xmlns="" id="{C758EA60-ABF4-4104-B60B-728288BDD9C0}"/>
                  </a:ext>
                </a:extLst>
              </p:cNvPr>
              <p:cNvSpPr txBox="1"/>
              <p:nvPr/>
            </p:nvSpPr>
            <p:spPr>
              <a:xfrm>
                <a:off x="4309720" y="4286093"/>
                <a:ext cx="1445823" cy="6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giường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2" name="Nhóm 67">
                <a:extLst>
                  <a:ext uri="{FF2B5EF4-FFF2-40B4-BE49-F238E27FC236}">
                    <a16:creationId xmlns:a16="http://schemas.microsoft.com/office/drawing/2014/main" xmlns="" id="{B58ADB94-A187-492D-B20D-0AF6FAF5FE8E}"/>
                  </a:ext>
                </a:extLst>
              </p:cNvPr>
              <p:cNvGrpSpPr/>
              <p:nvPr/>
            </p:nvGrpSpPr>
            <p:grpSpPr>
              <a:xfrm>
                <a:off x="3224719" y="2407420"/>
                <a:ext cx="3058935" cy="3150296"/>
                <a:chOff x="3224719" y="2399155"/>
                <a:chExt cx="3058935" cy="3150296"/>
              </a:xfrm>
            </p:grpSpPr>
            <p:cxnSp>
              <p:nvCxnSpPr>
                <p:cNvPr id="123" name="Đường nối Thẳng 7">
                  <a:extLst>
                    <a:ext uri="{FF2B5EF4-FFF2-40B4-BE49-F238E27FC236}">
                      <a16:creationId xmlns:a16="http://schemas.microsoft.com/office/drawing/2014/main" xmlns="" id="{B33F2CF1-096C-44E9-AE82-BE2241DB7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24719" y="3289970"/>
                  <a:ext cx="359207" cy="59172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Đường nối Thẳng 9">
                  <a:extLst>
                    <a:ext uri="{FF2B5EF4-FFF2-40B4-BE49-F238E27FC236}">
                      <a16:creationId xmlns:a16="http://schemas.microsoft.com/office/drawing/2014/main" xmlns="" id="{205E3AA6-28C6-4B16-B5DA-9A29EC18C913}"/>
                    </a:ext>
                  </a:extLst>
                </p:cNvPr>
                <p:cNvCxnSpPr>
                  <a:cxnSpLocks/>
                  <a:endCxn id="117" idx="1"/>
                </p:cNvCxnSpPr>
                <p:nvPr/>
              </p:nvCxnSpPr>
              <p:spPr>
                <a:xfrm>
                  <a:off x="3224719" y="3868999"/>
                  <a:ext cx="392841" cy="5277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5" name="Nhóm 65">
                  <a:extLst>
                    <a:ext uri="{FF2B5EF4-FFF2-40B4-BE49-F238E27FC236}">
                      <a16:creationId xmlns:a16="http://schemas.microsoft.com/office/drawing/2014/main" xmlns="" id="{3C966B49-2F3D-4855-9505-CA9CC90D829C}"/>
                    </a:ext>
                  </a:extLst>
                </p:cNvPr>
                <p:cNvGrpSpPr/>
                <p:nvPr/>
              </p:nvGrpSpPr>
              <p:grpSpPr>
                <a:xfrm>
                  <a:off x="4008974" y="2399155"/>
                  <a:ext cx="2274680" cy="3150296"/>
                  <a:chOff x="3967028" y="2257326"/>
                  <a:chExt cx="2274680" cy="3150296"/>
                </a:xfrm>
              </p:grpSpPr>
              <p:cxnSp>
                <p:nvCxnSpPr>
                  <p:cNvPr id="126" name="Đường nối Thẳng 14">
                    <a:extLst>
                      <a:ext uri="{FF2B5EF4-FFF2-40B4-BE49-F238E27FC236}">
                        <a16:creationId xmlns:a16="http://schemas.microsoft.com/office/drawing/2014/main" xmlns="" id="{49014DDB-CDFE-4F42-A9C1-8C352AEC3FAD}"/>
                      </a:ext>
                    </a:extLst>
                  </p:cNvPr>
                  <p:cNvCxnSpPr>
                    <a:cxnSpLocks/>
                    <a:endCxn id="118" idx="1"/>
                  </p:cNvCxnSpPr>
                  <p:nvPr/>
                </p:nvCxnSpPr>
                <p:spPr>
                  <a:xfrm flipV="1">
                    <a:off x="3967028" y="2257326"/>
                    <a:ext cx="645869" cy="67146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Đường nối Thẳng 16">
                    <a:extLst>
                      <a:ext uri="{FF2B5EF4-FFF2-40B4-BE49-F238E27FC236}">
                        <a16:creationId xmlns:a16="http://schemas.microsoft.com/office/drawing/2014/main" xmlns="" id="{CBFF3D4B-ADAF-47DE-99FF-B4A3CC36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67028" y="2928791"/>
                    <a:ext cx="663405" cy="844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Đường nối Thẳng 20">
                    <a:extLst>
                      <a:ext uri="{FF2B5EF4-FFF2-40B4-BE49-F238E27FC236}">
                        <a16:creationId xmlns:a16="http://schemas.microsoft.com/office/drawing/2014/main" xmlns="" id="{08F55B16-5CBE-4C78-824F-6A0817AB88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48844" y="3711068"/>
                    <a:ext cx="347467" cy="49841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Đường nối Thẳng 23">
                    <a:extLst>
                      <a:ext uri="{FF2B5EF4-FFF2-40B4-BE49-F238E27FC236}">
                        <a16:creationId xmlns:a16="http://schemas.microsoft.com/office/drawing/2014/main" xmlns="" id="{AC3F1CB6-83F2-4399-A3C5-17CA40F37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43177" y="4183437"/>
                    <a:ext cx="411147" cy="29092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Đường nối Thẳng 28">
                    <a:extLst>
                      <a:ext uri="{FF2B5EF4-FFF2-40B4-BE49-F238E27FC236}">
                        <a16:creationId xmlns:a16="http://schemas.microsoft.com/office/drawing/2014/main" xmlns="" id="{1745F307-E6A8-4F4F-9F9B-039BAF3801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650535" y="3157776"/>
                    <a:ext cx="584231" cy="68766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Đường nối Thẳng 29">
                    <a:extLst>
                      <a:ext uri="{FF2B5EF4-FFF2-40B4-BE49-F238E27FC236}">
                        <a16:creationId xmlns:a16="http://schemas.microsoft.com/office/drawing/2014/main" xmlns="" id="{FAC27F43-2525-496F-8E6D-D74BD13B29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50535" y="3837146"/>
                    <a:ext cx="591173" cy="1073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Đường nối Thẳng 34">
                    <a:extLst>
                      <a:ext uri="{FF2B5EF4-FFF2-40B4-BE49-F238E27FC236}">
                        <a16:creationId xmlns:a16="http://schemas.microsoft.com/office/drawing/2014/main" xmlns="" id="{D9A028AA-FBF8-4AC5-B379-9F75A52089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477663" y="4314378"/>
                    <a:ext cx="757104" cy="47181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Đường nối Thẳng 42">
                    <a:extLst>
                      <a:ext uri="{FF2B5EF4-FFF2-40B4-BE49-F238E27FC236}">
                        <a16:creationId xmlns:a16="http://schemas.microsoft.com/office/drawing/2014/main" xmlns="" id="{2E940CE8-7F0A-4D29-B251-6BAB409299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61659" y="4786190"/>
                    <a:ext cx="687013" cy="1784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Đường nối Thẳng 46">
                    <a:extLst>
                      <a:ext uri="{FF2B5EF4-FFF2-40B4-BE49-F238E27FC236}">
                        <a16:creationId xmlns:a16="http://schemas.microsoft.com/office/drawing/2014/main" xmlns="" id="{73D82A1B-FB17-4997-8712-5F650F2A136B}"/>
                      </a:ext>
                    </a:extLst>
                  </p:cNvPr>
                  <p:cNvCxnSpPr>
                    <a:cxnSpLocks/>
                    <a:endCxn id="114" idx="1"/>
                  </p:cNvCxnSpPr>
                  <p:nvPr/>
                </p:nvCxnSpPr>
                <p:spPr>
                  <a:xfrm>
                    <a:off x="5461659" y="4795111"/>
                    <a:ext cx="773110" cy="61251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A82CAFB5-1290-41EC-B58F-87B86A5EFA7B}"/>
              </a:ext>
            </a:extLst>
          </p:cNvPr>
          <p:cNvSpPr txBox="1"/>
          <p:nvPr/>
        </p:nvSpPr>
        <p:spPr>
          <a:xfrm>
            <a:off x="801665" y="3585618"/>
            <a:ext cx="834233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chemeClr val="tx1"/>
                </a:solidFill>
              </a:rPr>
              <a:t>Hỏi</a:t>
            </a:r>
            <a:r>
              <a:rPr lang="en-US" sz="2000" i="1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chemeClr val="tx1"/>
                </a:solidFill>
              </a:rPr>
              <a:t>a) </a:t>
            </a:r>
            <a:r>
              <a:rPr lang="en-US" sz="2000" i="1" dirty="0" err="1">
                <a:solidFill>
                  <a:schemeClr val="tx1"/>
                </a:solidFill>
              </a:rPr>
              <a:t>Có</a:t>
            </a:r>
            <a:r>
              <a:rPr lang="en-US" sz="2000" i="1" dirty="0">
                <a:solidFill>
                  <a:schemeClr val="tx1"/>
                </a:solidFill>
              </a:rPr>
              <a:t> bao </a:t>
            </a:r>
            <a:r>
              <a:rPr lang="en-US" sz="2000" i="1" dirty="0" err="1">
                <a:solidFill>
                  <a:schemeClr val="tx1"/>
                </a:solidFill>
              </a:rPr>
              <a:t>nhiêu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loại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vé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ghế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ngồi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và</a:t>
            </a:r>
            <a:r>
              <a:rPr lang="en-US" sz="2000" i="1" dirty="0">
                <a:solidFill>
                  <a:schemeClr val="tx1"/>
                </a:solidFill>
              </a:rPr>
              <a:t> bao </a:t>
            </a:r>
            <a:r>
              <a:rPr lang="en-US" sz="2000" i="1" dirty="0" err="1">
                <a:solidFill>
                  <a:schemeClr val="tx1"/>
                </a:solidFill>
              </a:rPr>
              <a:t>nhiêu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loại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vé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giường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nằm</a:t>
            </a:r>
            <a:r>
              <a:rPr lang="en-US" sz="2000" i="1" dirty="0">
                <a:solidFill>
                  <a:schemeClr val="tx1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chemeClr val="tx1"/>
                </a:solidFill>
              </a:rPr>
              <a:t>b) </a:t>
            </a:r>
            <a:r>
              <a:rPr lang="en-US" sz="2000" i="1" dirty="0" err="1">
                <a:solidFill>
                  <a:schemeClr val="tx1"/>
                </a:solidFill>
              </a:rPr>
              <a:t>Có</a:t>
            </a:r>
            <a:r>
              <a:rPr lang="en-US" sz="2000" i="1" dirty="0">
                <a:solidFill>
                  <a:schemeClr val="tx1"/>
                </a:solidFill>
              </a:rPr>
              <a:t> bao </a:t>
            </a:r>
            <a:r>
              <a:rPr lang="en-US" sz="2000" i="1" dirty="0" err="1">
                <a:solidFill>
                  <a:schemeClr val="tx1"/>
                </a:solidFill>
              </a:rPr>
              <a:t>nhiêu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loại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vé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để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bạn</a:t>
            </a:r>
            <a:r>
              <a:rPr lang="en-US" sz="2000" i="1" dirty="0">
                <a:solidFill>
                  <a:schemeClr val="tx1"/>
                </a:solidFill>
              </a:rPr>
              <a:t> An </a:t>
            </a:r>
            <a:r>
              <a:rPr lang="en-US" sz="2000" i="1" dirty="0" err="1">
                <a:solidFill>
                  <a:schemeClr val="tx1"/>
                </a:solidFill>
              </a:rPr>
              <a:t>lựa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chọn</a:t>
            </a:r>
            <a:r>
              <a:rPr lang="en-US" sz="2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B1FA410C-A403-403D-AAFF-180DEB41C2BD}"/>
              </a:ext>
            </a:extLst>
          </p:cNvPr>
          <p:cNvSpPr txBox="1"/>
          <p:nvPr/>
        </p:nvSpPr>
        <p:spPr>
          <a:xfrm>
            <a:off x="260225" y="137557"/>
            <a:ext cx="731457" cy="400110"/>
          </a:xfrm>
          <a:custGeom>
            <a:avLst/>
            <a:gdLst>
              <a:gd name="connsiteX0" fmla="*/ 0 w 731457"/>
              <a:gd name="connsiteY0" fmla="*/ 0 h 400110"/>
              <a:gd name="connsiteX1" fmla="*/ 731457 w 731457"/>
              <a:gd name="connsiteY1" fmla="*/ 0 h 400110"/>
              <a:gd name="connsiteX2" fmla="*/ 731457 w 731457"/>
              <a:gd name="connsiteY2" fmla="*/ 400110 h 400110"/>
              <a:gd name="connsiteX3" fmla="*/ 0 w 731457"/>
              <a:gd name="connsiteY3" fmla="*/ 400110 h 400110"/>
              <a:gd name="connsiteX4" fmla="*/ 0 w 73145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57" h="400110" fill="none" extrusionOk="0">
                <a:moveTo>
                  <a:pt x="0" y="0"/>
                </a:moveTo>
                <a:cubicBezTo>
                  <a:pt x="115158" y="-51106"/>
                  <a:pt x="587134" y="-52763"/>
                  <a:pt x="731457" y="0"/>
                </a:cubicBezTo>
                <a:cubicBezTo>
                  <a:pt x="730175" y="140539"/>
                  <a:pt x="723278" y="339891"/>
                  <a:pt x="731457" y="400110"/>
                </a:cubicBezTo>
                <a:cubicBezTo>
                  <a:pt x="564483" y="447574"/>
                  <a:pt x="139931" y="356416"/>
                  <a:pt x="0" y="400110"/>
                </a:cubicBezTo>
                <a:cubicBezTo>
                  <a:pt x="-3100" y="316908"/>
                  <a:pt x="-9620" y="188456"/>
                  <a:pt x="0" y="0"/>
                </a:cubicBezTo>
                <a:close/>
              </a:path>
              <a:path w="731457" h="400110" stroke="0" extrusionOk="0">
                <a:moveTo>
                  <a:pt x="0" y="0"/>
                </a:moveTo>
                <a:cubicBezTo>
                  <a:pt x="78827" y="47940"/>
                  <a:pt x="472193" y="56592"/>
                  <a:pt x="731457" y="0"/>
                </a:cubicBezTo>
                <a:cubicBezTo>
                  <a:pt x="695883" y="133488"/>
                  <a:pt x="701556" y="290440"/>
                  <a:pt x="731457" y="400110"/>
                </a:cubicBezTo>
                <a:cubicBezTo>
                  <a:pt x="419924" y="447110"/>
                  <a:pt x="180511" y="451850"/>
                  <a:pt x="0" y="400110"/>
                </a:cubicBezTo>
                <a:cubicBezTo>
                  <a:pt x="31279" y="347423"/>
                  <a:pt x="29754" y="94898"/>
                  <a:pt x="0" y="0"/>
                </a:cubicBezTo>
                <a:close/>
              </a:path>
            </a:pathLst>
          </a:custGeom>
          <a:solidFill>
            <a:srgbClr val="BDD8E1">
              <a:lumMod val="10000"/>
            </a:srgbClr>
          </a:solidFill>
          <a:ln>
            <a:solidFill>
              <a:srgbClr val="3B2E43"/>
            </a:solidFill>
            <a:extLst>
              <a:ext uri="{C807C97D-BFC1-408E-A445-0C87EB9F89A2}">
                <ask:lineSketchStyleProps xmlns:ask="http://schemas.microsoft.com/office/drawing/2018/sketchyshapes" xmlns="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HĐ2</a:t>
            </a:r>
          </a:p>
        </p:txBody>
      </p:sp>
    </p:spTree>
    <p:extLst>
      <p:ext uri="{BB962C8B-B14F-4D97-AF65-F5344CB8AC3E}">
        <p14:creationId xmlns:p14="http://schemas.microsoft.com/office/powerpoint/2010/main" val="412550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theme/theme1.xml><?xml version="1.0" encoding="utf-8"?>
<a:theme xmlns:a="http://schemas.openxmlformats.org/drawingml/2006/main" name="Cute Korean Doodle Stickers Personal Organizer for Pre-K Teachers by Slidesgo">
  <a:themeElements>
    <a:clrScheme name="Simple Light">
      <a:dk1>
        <a:srgbClr val="3B2E43"/>
      </a:dk1>
      <a:lt1>
        <a:srgbClr val="BEA1B7"/>
      </a:lt1>
      <a:dk2>
        <a:srgbClr val="E7C4C2"/>
      </a:dk2>
      <a:lt2>
        <a:srgbClr val="D98481"/>
      </a:lt2>
      <a:accent1>
        <a:srgbClr val="F1AC75"/>
      </a:accent1>
      <a:accent2>
        <a:srgbClr val="F5CD87"/>
      </a:accent2>
      <a:accent3>
        <a:srgbClr val="C0B8A3"/>
      </a:accent3>
      <a:accent4>
        <a:srgbClr val="C6D6AF"/>
      </a:accent4>
      <a:accent5>
        <a:srgbClr val="BDD8E1"/>
      </a:accent5>
      <a:accent6>
        <a:srgbClr val="FFFFFF"/>
      </a:accent6>
      <a:hlink>
        <a:srgbClr val="3B2E43"/>
      </a:hlink>
      <a:folHlink>
        <a:srgbClr val="0097A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1111</Words>
  <Application>Microsoft Office PowerPoint</Application>
  <PresentationFormat>On-screen Show (16:9)</PresentationFormat>
  <Paragraphs>136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Bebas Neue</vt:lpstr>
      <vt:lpstr>Open Sans</vt:lpstr>
      <vt:lpstr>Calibri</vt:lpstr>
      <vt:lpstr>Times New Roman</vt:lpstr>
      <vt:lpstr>Cambria Math</vt:lpstr>
      <vt:lpstr>Titan One</vt:lpstr>
      <vt:lpstr>Anaheim</vt:lpstr>
      <vt:lpstr>Calibri Light</vt:lpstr>
      <vt:lpstr>Cute Korean Doodle Stickers Personal Organizer for Pre-K Teachers by Slidesgo</vt:lpstr>
      <vt:lpstr>Chủ đề Office</vt:lpstr>
      <vt:lpstr>TRƯỜNG THPT NGÔ LÊ TÂN </vt:lpstr>
      <vt:lpstr>KHỞI ĐỘNG</vt:lpstr>
      <vt:lpstr>CHƯƠNG VIII. ĐẠI SỐ TỔ HỢP</vt:lpstr>
      <vt:lpstr>Quy tắc cộng và sơ đồ hình cây</vt:lpstr>
      <vt:lpstr>Quy tắc cộng và sơ đồ hình cây</vt:lpstr>
      <vt:lpstr>THẢO LUẬN NHÓM: Hoàn thành HĐ1 + HĐ2</vt:lpstr>
      <vt:lpstr>PowerPoint Presentation</vt:lpstr>
      <vt:lpstr>PowerPoint Presentation</vt:lpstr>
      <vt:lpstr>PowerPoint Presentation</vt:lpstr>
      <vt:lpstr>PowerPoint Presentation</vt:lpstr>
      <vt:lpstr>Quy tắc cộng</vt:lpstr>
      <vt:lpstr>Sơ đồ hình cây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xét:</vt:lpstr>
      <vt:lpstr>HẸN GẶP LẠI CÁC EM Ở TIẾT HỌC TỚI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THPT NGÔ LÊ TÂN </dc:title>
  <dc:creator>tailieugiaovien.edu.vn</dc:creator>
  <cp:lastModifiedBy>Mrt Hao</cp:lastModifiedBy>
  <cp:revision>2</cp:revision>
  <dcterms:modified xsi:type="dcterms:W3CDTF">2025-01-25T09:59:16Z</dcterms:modified>
</cp:coreProperties>
</file>