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  <p:sldMasterId id="2147483670" r:id="rId3"/>
  </p:sldMasterIdLst>
  <p:notesMasterIdLst>
    <p:notesMasterId r:id="rId34"/>
  </p:notesMasterIdLst>
  <p:sldIdLst>
    <p:sldId id="256" r:id="rId4"/>
    <p:sldId id="296" r:id="rId5"/>
    <p:sldId id="258" r:id="rId6"/>
    <p:sldId id="260" r:id="rId7"/>
    <p:sldId id="261" r:id="rId8"/>
    <p:sldId id="265" r:id="rId9"/>
    <p:sldId id="263" r:id="rId10"/>
    <p:sldId id="267" r:id="rId11"/>
    <p:sldId id="298" r:id="rId12"/>
    <p:sldId id="266" r:id="rId13"/>
    <p:sldId id="297" r:id="rId14"/>
    <p:sldId id="264" r:id="rId15"/>
    <p:sldId id="275" r:id="rId16"/>
    <p:sldId id="315" r:id="rId17"/>
    <p:sldId id="299" r:id="rId18"/>
    <p:sldId id="262" r:id="rId19"/>
    <p:sldId id="316" r:id="rId20"/>
    <p:sldId id="317" r:id="rId21"/>
    <p:sldId id="269" r:id="rId22"/>
    <p:sldId id="319" r:id="rId23"/>
    <p:sldId id="318" r:id="rId24"/>
    <p:sldId id="270" r:id="rId25"/>
    <p:sldId id="320" r:id="rId26"/>
    <p:sldId id="321" r:id="rId27"/>
    <p:sldId id="304" r:id="rId28"/>
    <p:sldId id="307" r:id="rId29"/>
    <p:sldId id="272" r:id="rId30"/>
    <p:sldId id="322" r:id="rId31"/>
    <p:sldId id="313" r:id="rId32"/>
    <p:sldId id="314" r:id="rId33"/>
  </p:sldIdLst>
  <p:sldSz cx="9144000" cy="5143500" type="screen16x9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Mali Light" charset="0"/>
      <p:regular r:id="rId39"/>
      <p:bold r:id="rId40"/>
      <p:italic r:id="rId41"/>
      <p:boldItalic r:id="rId42"/>
    </p:embeddedFont>
    <p:embeddedFont>
      <p:font typeface="Amatic SC" charset="-79"/>
      <p:regular r:id="rId43"/>
      <p:bold r:id="rId44"/>
    </p:embeddedFont>
    <p:embeddedFont>
      <p:font typeface="Nunito" charset="0"/>
      <p:regular r:id="rId45"/>
      <p:bold r:id="rId46"/>
      <p:italic r:id="rId47"/>
      <p:boldItalic r:id="rId48"/>
    </p:embeddedFont>
    <p:embeddedFont>
      <p:font typeface="Cambria Math" pitchFamily="18" charset="0"/>
      <p:regular r:id="rId49"/>
    </p:embeddedFont>
    <p:embeddedFont>
      <p:font typeface="Nunito SemiBold" charset="0"/>
      <p:regular r:id="rId50"/>
      <p:bold r:id="rId51"/>
      <p:italic r:id="rId52"/>
      <p:boldItalic r:id="rId53"/>
    </p:embeddedFont>
    <p:embeddedFont>
      <p:font typeface="Autour One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979" autoAdjust="0"/>
  </p:normalViewPr>
  <p:slideViewPr>
    <p:cSldViewPr snapToGrid="0">
      <p:cViewPr>
        <p:scale>
          <a:sx n="110" d="100"/>
          <a:sy n="110" d="100"/>
        </p:scale>
        <p:origin x="-22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90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39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34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09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16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8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70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406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56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75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777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2040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36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85194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32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8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9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48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0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7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88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27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13288" y="587428"/>
            <a:ext cx="3931022" cy="3968649"/>
            <a:chOff x="6626575" y="1174856"/>
            <a:chExt cx="7862043" cy="7937298"/>
          </a:xfrm>
        </p:grpSpPr>
        <p:sp>
          <p:nvSpPr>
            <p:cNvPr id="10" name="Google Shape;10;p2"/>
            <p:cNvSpPr/>
            <p:nvPr/>
          </p:nvSpPr>
          <p:spPr>
            <a:xfrm>
              <a:off x="6636954" y="1174856"/>
              <a:ext cx="7840848" cy="7937298"/>
            </a:xfrm>
            <a:custGeom>
              <a:avLst/>
              <a:gdLst/>
              <a:ahLst/>
              <a:cxnLst/>
              <a:rect l="l" t="t" r="r" b="b"/>
              <a:pathLst>
                <a:path w="7840848" h="7937298" extrusionOk="0">
                  <a:moveTo>
                    <a:pt x="2" y="7807818"/>
                  </a:moveTo>
                  <a:cubicBezTo>
                    <a:pt x="-395" y="7880159"/>
                    <a:pt x="58903" y="7938625"/>
                    <a:pt x="131294" y="7937276"/>
                  </a:cubicBezTo>
                  <a:cubicBezTo>
                    <a:pt x="7967245" y="7791023"/>
                    <a:pt x="7833808" y="7928291"/>
                    <a:pt x="7835063" y="7703618"/>
                  </a:cubicBezTo>
                  <a:cubicBezTo>
                    <a:pt x="7836874" y="7376522"/>
                    <a:pt x="7840847" y="130485"/>
                    <a:pt x="7840847" y="131548"/>
                  </a:cubicBezTo>
                  <a:cubicBezTo>
                    <a:pt x="7841244" y="59874"/>
                    <a:pt x="7782978" y="1678"/>
                    <a:pt x="7711254" y="2075"/>
                  </a:cubicBezTo>
                  <a:cubicBezTo>
                    <a:pt x="-120581" y="45206"/>
                    <a:pt x="7025" y="-91172"/>
                    <a:pt x="5770" y="135850"/>
                  </a:cubicBezTo>
                  <a:cubicBezTo>
                    <a:pt x="3958" y="467534"/>
                    <a:pt x="-14" y="7808866"/>
                    <a:pt x="2" y="7807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626575" y="1709497"/>
              <a:ext cx="7862043" cy="6953680"/>
              <a:chOff x="6626575" y="1709497"/>
              <a:chExt cx="7862043" cy="695368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30764" y="3558125"/>
                <a:ext cx="7853863" cy="72377"/>
              </a:xfrm>
              <a:custGeom>
                <a:avLst/>
                <a:gdLst/>
                <a:ahLst/>
                <a:cxnLst/>
                <a:rect l="l" t="t" r="r" b="b"/>
                <a:pathLst>
                  <a:path w="7853863" h="72377" extrusionOk="0">
                    <a:moveTo>
                      <a:pt x="7844542" y="29426"/>
                    </a:moveTo>
                    <a:cubicBezTo>
                      <a:pt x="7844240" y="-17864"/>
                      <a:pt x="8447028" y="-4355"/>
                      <a:pt x="9322" y="42951"/>
                    </a:cubicBezTo>
                    <a:cubicBezTo>
                      <a:pt x="9624" y="90241"/>
                      <a:pt x="-593179" y="76732"/>
                      <a:pt x="7844542" y="29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34789" y="4173722"/>
                <a:ext cx="7853829" cy="85569"/>
              </a:xfrm>
              <a:custGeom>
                <a:avLst/>
                <a:gdLst/>
                <a:ahLst/>
                <a:cxnLst/>
                <a:rect l="l" t="t" r="r" b="b"/>
                <a:pathLst>
                  <a:path w="7853829" h="85569" extrusionOk="0">
                    <a:moveTo>
                      <a:pt x="7844506" y="28700"/>
                    </a:moveTo>
                    <a:cubicBezTo>
                      <a:pt x="7844204" y="-18607"/>
                      <a:pt x="8447055" y="-6209"/>
                      <a:pt x="9318" y="56877"/>
                    </a:cubicBezTo>
                    <a:cubicBezTo>
                      <a:pt x="9635" y="104167"/>
                      <a:pt x="-593184" y="91785"/>
                      <a:pt x="7844506" y="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632129" y="4789249"/>
                <a:ext cx="7854106" cy="98995"/>
              </a:xfrm>
              <a:custGeom>
                <a:avLst/>
                <a:gdLst/>
                <a:ahLst/>
                <a:cxnLst/>
                <a:rect l="l" t="t" r="r" b="b"/>
                <a:pathLst>
                  <a:path w="7854106" h="98995" extrusionOk="0">
                    <a:moveTo>
                      <a:pt x="7844592" y="28091"/>
                    </a:moveTo>
                    <a:cubicBezTo>
                      <a:pt x="7844894" y="-19215"/>
                      <a:pt x="8447554" y="-7960"/>
                      <a:pt x="9515" y="70905"/>
                    </a:cubicBezTo>
                    <a:cubicBezTo>
                      <a:pt x="9213" y="118211"/>
                      <a:pt x="-593448" y="106956"/>
                      <a:pt x="7844592" y="28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631022" y="1709497"/>
                <a:ext cx="7853862" cy="36278"/>
              </a:xfrm>
              <a:custGeom>
                <a:avLst/>
                <a:gdLst/>
                <a:ahLst/>
                <a:cxnLst/>
                <a:rect l="l" t="t" r="r" b="b"/>
                <a:pathLst>
                  <a:path w="7853862" h="36278" extrusionOk="0">
                    <a:moveTo>
                      <a:pt x="9335" y="33347"/>
                    </a:moveTo>
                    <a:cubicBezTo>
                      <a:pt x="8447119" y="33347"/>
                      <a:pt x="7844269" y="50238"/>
                      <a:pt x="7844523" y="2931"/>
                    </a:cubicBezTo>
                    <a:cubicBezTo>
                      <a:pt x="-593246" y="2931"/>
                      <a:pt x="9605" y="-13959"/>
                      <a:pt x="9335" y="33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6744" y="2942333"/>
                <a:ext cx="7853911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7853911" h="59553" extrusionOk="0">
                    <a:moveTo>
                      <a:pt x="7844590" y="30332"/>
                    </a:moveTo>
                    <a:cubicBezTo>
                      <a:pt x="7844288" y="-16958"/>
                      <a:pt x="8447091" y="-2322"/>
                      <a:pt x="9322" y="29221"/>
                    </a:cubicBezTo>
                    <a:cubicBezTo>
                      <a:pt x="9624" y="76511"/>
                      <a:pt x="-593179" y="61875"/>
                      <a:pt x="7844590" y="30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27581" y="2326214"/>
                <a:ext cx="7853917" cy="47308"/>
              </a:xfrm>
              <a:custGeom>
                <a:avLst/>
                <a:gdLst/>
                <a:ahLst/>
                <a:cxnLst/>
                <a:rect l="l" t="t" r="r" b="b"/>
                <a:pathLst>
                  <a:path w="7853917" h="47308" extrusionOk="0">
                    <a:moveTo>
                      <a:pt x="7844421" y="31533"/>
                    </a:moveTo>
                    <a:cubicBezTo>
                      <a:pt x="7844675" y="-15757"/>
                      <a:pt x="8447287" y="-10"/>
                      <a:pt x="9503" y="15769"/>
                    </a:cubicBezTo>
                    <a:cubicBezTo>
                      <a:pt x="9233" y="63076"/>
                      <a:pt x="-593380" y="47312"/>
                      <a:pt x="7844421" y="31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30606" y="6635368"/>
                <a:ext cx="7853655" cy="140133"/>
              </a:xfrm>
              <a:custGeom>
                <a:avLst/>
                <a:gdLst/>
                <a:ahLst/>
                <a:cxnLst/>
                <a:rect l="l" t="t" r="r" b="b"/>
                <a:pathLst>
                  <a:path w="7853655" h="140133" extrusionOk="0">
                    <a:moveTo>
                      <a:pt x="7844335" y="26695"/>
                    </a:moveTo>
                    <a:cubicBezTo>
                      <a:pt x="7844033" y="-20612"/>
                      <a:pt x="8446804" y="-12738"/>
                      <a:pt x="9321" y="113449"/>
                    </a:cubicBezTo>
                    <a:cubicBezTo>
                      <a:pt x="9623" y="160740"/>
                      <a:pt x="-593148" y="152866"/>
                      <a:pt x="7844335" y="26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32765" y="7865824"/>
                <a:ext cx="7854236" cy="168038"/>
              </a:xfrm>
              <a:custGeom>
                <a:avLst/>
                <a:gdLst/>
                <a:ahLst/>
                <a:cxnLst/>
                <a:rect l="l" t="t" r="r" b="b"/>
                <a:pathLst>
                  <a:path w="7854236" h="168038" extrusionOk="0">
                    <a:moveTo>
                      <a:pt x="7844734" y="25996"/>
                    </a:moveTo>
                    <a:cubicBezTo>
                      <a:pt x="7845004" y="-21310"/>
                      <a:pt x="8447633" y="-15675"/>
                      <a:pt x="9498" y="142039"/>
                    </a:cubicBezTo>
                    <a:cubicBezTo>
                      <a:pt x="9244" y="189345"/>
                      <a:pt x="-593401" y="183726"/>
                      <a:pt x="7844734" y="25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8101" y="5404711"/>
                <a:ext cx="7854142" cy="112592"/>
              </a:xfrm>
              <a:custGeom>
                <a:avLst/>
                <a:gdLst/>
                <a:ahLst/>
                <a:cxnLst/>
                <a:rect l="l" t="t" r="r" b="b"/>
                <a:pathLst>
                  <a:path w="7854142" h="112592" extrusionOk="0">
                    <a:moveTo>
                      <a:pt x="7844631" y="27563"/>
                    </a:moveTo>
                    <a:cubicBezTo>
                      <a:pt x="7844933" y="-19743"/>
                      <a:pt x="8447514" y="-9615"/>
                      <a:pt x="9507" y="85029"/>
                    </a:cubicBezTo>
                    <a:cubicBezTo>
                      <a:pt x="9221" y="132335"/>
                      <a:pt x="-593376" y="122208"/>
                      <a:pt x="7844631" y="2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629331" y="8481087"/>
                <a:ext cx="7854256" cy="182090"/>
              </a:xfrm>
              <a:custGeom>
                <a:avLst/>
                <a:gdLst/>
                <a:ahLst/>
                <a:cxnLst/>
                <a:rect l="l" t="t" r="r" b="b"/>
                <a:pathLst>
                  <a:path w="7854256" h="182090" extrusionOk="0">
                    <a:moveTo>
                      <a:pt x="7844752" y="25699"/>
                    </a:moveTo>
                    <a:cubicBezTo>
                      <a:pt x="7845022" y="-21607"/>
                      <a:pt x="8447697" y="-17114"/>
                      <a:pt x="9500" y="156395"/>
                    </a:cubicBezTo>
                    <a:cubicBezTo>
                      <a:pt x="9246" y="203701"/>
                      <a:pt x="-593446" y="199193"/>
                      <a:pt x="7844752" y="25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34639" y="7250576"/>
                <a:ext cx="7853614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7853614" h="154036" extrusionOk="0">
                    <a:moveTo>
                      <a:pt x="7844290" y="26326"/>
                    </a:moveTo>
                    <a:cubicBezTo>
                      <a:pt x="7843988" y="-20980"/>
                      <a:pt x="8446839" y="-14218"/>
                      <a:pt x="9325" y="127717"/>
                    </a:cubicBezTo>
                    <a:cubicBezTo>
                      <a:pt x="9627" y="175007"/>
                      <a:pt x="-593224" y="168261"/>
                      <a:pt x="7844290" y="26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26575" y="6020109"/>
                <a:ext cx="7853699" cy="126304"/>
              </a:xfrm>
              <a:custGeom>
                <a:avLst/>
                <a:gdLst/>
                <a:ahLst/>
                <a:cxnLst/>
                <a:rect l="l" t="t" r="r" b="b"/>
                <a:pathLst>
                  <a:path w="7853699" h="126304" extrusionOk="0">
                    <a:moveTo>
                      <a:pt x="7844378" y="27099"/>
                    </a:moveTo>
                    <a:cubicBezTo>
                      <a:pt x="7844076" y="-20207"/>
                      <a:pt x="8446863" y="-11191"/>
                      <a:pt x="9317" y="99202"/>
                    </a:cubicBezTo>
                    <a:cubicBezTo>
                      <a:pt x="9634" y="146508"/>
                      <a:pt x="-593153" y="137507"/>
                      <a:pt x="7844378" y="27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66128" y="850684"/>
            <a:ext cx="5011929" cy="3442131"/>
            <a:chOff x="4132255" y="1701369"/>
            <a:chExt cx="10023857" cy="6884261"/>
          </a:xfrm>
        </p:grpSpPr>
        <p:sp>
          <p:nvSpPr>
            <p:cNvPr id="25" name="Google Shape;25;p2"/>
            <p:cNvSpPr/>
            <p:nvPr/>
          </p:nvSpPr>
          <p:spPr>
            <a:xfrm>
              <a:off x="4575588" y="2102542"/>
              <a:ext cx="9122749" cy="6103943"/>
            </a:xfrm>
            <a:custGeom>
              <a:avLst/>
              <a:gdLst/>
              <a:ahLst/>
              <a:cxnLst/>
              <a:rect l="l" t="t" r="r" b="b"/>
              <a:pathLst>
                <a:path w="9122749" h="6103943" extrusionOk="0">
                  <a:moveTo>
                    <a:pt x="9062085" y="3798047"/>
                  </a:moveTo>
                  <a:cubicBezTo>
                    <a:pt x="9095749" y="4505405"/>
                    <a:pt x="9102042" y="5266102"/>
                    <a:pt x="9122749" y="5968310"/>
                  </a:cubicBezTo>
                  <a:cubicBezTo>
                    <a:pt x="8601501" y="6018717"/>
                    <a:pt x="7613279" y="5991221"/>
                    <a:pt x="6106204" y="5991221"/>
                  </a:cubicBezTo>
                  <a:cubicBezTo>
                    <a:pt x="2955388" y="5991221"/>
                    <a:pt x="641684" y="6103944"/>
                    <a:pt x="196382" y="6103944"/>
                  </a:cubicBezTo>
                  <a:cubicBezTo>
                    <a:pt x="196382" y="5378371"/>
                    <a:pt x="-72806" y="815482"/>
                    <a:pt x="19140" y="214638"/>
                  </a:cubicBezTo>
                  <a:cubicBezTo>
                    <a:pt x="1558199" y="53573"/>
                    <a:pt x="6116654" y="269120"/>
                    <a:pt x="8849747" y="0"/>
                  </a:cubicBezTo>
                  <a:cubicBezTo>
                    <a:pt x="8970511" y="1446218"/>
                    <a:pt x="8943607" y="2522435"/>
                    <a:pt x="9062085" y="379804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2255" y="1701369"/>
              <a:ext cx="10023857" cy="6884261"/>
            </a:xfrm>
            <a:custGeom>
              <a:avLst/>
              <a:gdLst/>
              <a:ahLst/>
              <a:cxnLst/>
              <a:rect l="l" t="t" r="r" b="b"/>
              <a:pathLst>
                <a:path w="10023857" h="6884261" extrusionOk="0">
                  <a:moveTo>
                    <a:pt x="197470" y="6884261"/>
                  </a:moveTo>
                  <a:cubicBezTo>
                    <a:pt x="197470" y="5479955"/>
                    <a:pt x="-108907" y="1250154"/>
                    <a:pt x="41583" y="266930"/>
                  </a:cubicBezTo>
                  <a:cubicBezTo>
                    <a:pt x="2123287" y="49043"/>
                    <a:pt x="6320732" y="333845"/>
                    <a:pt x="9710968" y="0"/>
                  </a:cubicBezTo>
                  <a:cubicBezTo>
                    <a:pt x="9825881" y="1375586"/>
                    <a:pt x="9970973" y="4927796"/>
                    <a:pt x="10023858" y="6720085"/>
                  </a:cubicBezTo>
                  <a:cubicBezTo>
                    <a:pt x="9689723" y="6752400"/>
                    <a:pt x="9542703" y="6773962"/>
                    <a:pt x="8659384" y="6773962"/>
                  </a:cubicBezTo>
                  <a:cubicBezTo>
                    <a:pt x="1837618" y="6773975"/>
                    <a:pt x="1467988" y="6884261"/>
                    <a:pt x="197470" y="6884261"/>
                  </a:cubicBezTo>
                  <a:close/>
                  <a:moveTo>
                    <a:pt x="464525" y="692515"/>
                  </a:moveTo>
                  <a:cubicBezTo>
                    <a:pt x="430282" y="2087707"/>
                    <a:pt x="627145" y="5192413"/>
                    <a:pt x="659129" y="6414617"/>
                  </a:cubicBezTo>
                  <a:cubicBezTo>
                    <a:pt x="8514347" y="6206024"/>
                    <a:pt x="8326393" y="6355853"/>
                    <a:pt x="9546091" y="6293234"/>
                  </a:cubicBezTo>
                  <a:cubicBezTo>
                    <a:pt x="9449917" y="2533532"/>
                    <a:pt x="9485701" y="5143452"/>
                    <a:pt x="9377220" y="2291247"/>
                  </a:cubicBezTo>
                  <a:cubicBezTo>
                    <a:pt x="9355892" y="1730703"/>
                    <a:pt x="9333932" y="1153141"/>
                    <a:pt x="9285369" y="508086"/>
                  </a:cubicBezTo>
                  <a:cubicBezTo>
                    <a:pt x="6510889" y="746419"/>
                    <a:pt x="2156924" y="566327"/>
                    <a:pt x="464525" y="69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25884" y="1907356"/>
              <a:ext cx="9627515" cy="6463071"/>
            </a:xfrm>
            <a:custGeom>
              <a:avLst/>
              <a:gdLst/>
              <a:ahLst/>
              <a:cxnLst/>
              <a:rect l="l" t="t" r="r" b="b"/>
              <a:pathLst>
                <a:path w="9627515" h="6463071" extrusionOk="0">
                  <a:moveTo>
                    <a:pt x="221384" y="6463072"/>
                  </a:moveTo>
                  <a:lnTo>
                    <a:pt x="206239" y="6463072"/>
                  </a:lnTo>
                  <a:lnTo>
                    <a:pt x="206239" y="6447926"/>
                  </a:lnTo>
                  <a:cubicBezTo>
                    <a:pt x="206239" y="4859728"/>
                    <a:pt x="129548" y="3551635"/>
                    <a:pt x="67934" y="2500546"/>
                  </a:cubicBezTo>
                  <a:cubicBezTo>
                    <a:pt x="29974" y="1853040"/>
                    <a:pt x="0" y="1341595"/>
                    <a:pt x="0" y="955704"/>
                  </a:cubicBezTo>
                  <a:cubicBezTo>
                    <a:pt x="0" y="897436"/>
                    <a:pt x="12006" y="836262"/>
                    <a:pt x="23613" y="777099"/>
                  </a:cubicBezTo>
                  <a:cubicBezTo>
                    <a:pt x="34642" y="720937"/>
                    <a:pt x="46028" y="662875"/>
                    <a:pt x="46620" y="608958"/>
                  </a:cubicBezTo>
                  <a:cubicBezTo>
                    <a:pt x="47474" y="530849"/>
                    <a:pt x="38387" y="451625"/>
                    <a:pt x="31089" y="387973"/>
                  </a:cubicBezTo>
                  <a:cubicBezTo>
                    <a:pt x="23888" y="325202"/>
                    <a:pt x="18202" y="275622"/>
                    <a:pt x="23007" y="244271"/>
                  </a:cubicBezTo>
                  <a:lnTo>
                    <a:pt x="24770" y="232719"/>
                  </a:lnTo>
                  <a:lnTo>
                    <a:pt x="36390" y="231494"/>
                  </a:lnTo>
                  <a:cubicBezTo>
                    <a:pt x="68278" y="228162"/>
                    <a:pt x="151633" y="227074"/>
                    <a:pt x="399094" y="223893"/>
                  </a:cubicBezTo>
                  <a:cubicBezTo>
                    <a:pt x="613594" y="221126"/>
                    <a:pt x="937733" y="216940"/>
                    <a:pt x="1448394" y="208500"/>
                  </a:cubicBezTo>
                  <a:cubicBezTo>
                    <a:pt x="1594009" y="206091"/>
                    <a:pt x="1758502" y="196480"/>
                    <a:pt x="1932632" y="186305"/>
                  </a:cubicBezTo>
                  <a:cubicBezTo>
                    <a:pt x="2198351" y="170774"/>
                    <a:pt x="2499510" y="153178"/>
                    <a:pt x="2844384" y="153178"/>
                  </a:cubicBezTo>
                  <a:cubicBezTo>
                    <a:pt x="3285555" y="153178"/>
                    <a:pt x="3702328" y="162527"/>
                    <a:pt x="4143568" y="172413"/>
                  </a:cubicBezTo>
                  <a:cubicBezTo>
                    <a:pt x="5509378" y="203007"/>
                    <a:pt x="6921698" y="234674"/>
                    <a:pt x="9304451" y="72"/>
                  </a:cubicBezTo>
                  <a:cubicBezTo>
                    <a:pt x="9308884" y="-341"/>
                    <a:pt x="9313207" y="1022"/>
                    <a:pt x="9316622" y="4010"/>
                  </a:cubicBezTo>
                  <a:cubicBezTo>
                    <a:pt x="9324608" y="10949"/>
                    <a:pt x="9331492" y="16939"/>
                    <a:pt x="9346788" y="311296"/>
                  </a:cubicBezTo>
                  <a:cubicBezTo>
                    <a:pt x="9356151" y="491333"/>
                    <a:pt x="9366574" y="739332"/>
                    <a:pt x="9378649" y="1026488"/>
                  </a:cubicBezTo>
                  <a:cubicBezTo>
                    <a:pt x="9391536" y="1333003"/>
                    <a:pt x="9406145" y="1680410"/>
                    <a:pt x="9422929" y="2026895"/>
                  </a:cubicBezTo>
                  <a:cubicBezTo>
                    <a:pt x="9453136" y="2650623"/>
                    <a:pt x="9505980" y="3269559"/>
                    <a:pt x="9540953" y="3679118"/>
                  </a:cubicBezTo>
                  <a:cubicBezTo>
                    <a:pt x="9553454" y="3825560"/>
                    <a:pt x="9563327" y="3941216"/>
                    <a:pt x="9568531" y="4015345"/>
                  </a:cubicBezTo>
                  <a:cubicBezTo>
                    <a:pt x="9583952" y="4235049"/>
                    <a:pt x="9577825" y="4464860"/>
                    <a:pt x="9571904" y="4687111"/>
                  </a:cubicBezTo>
                  <a:cubicBezTo>
                    <a:pt x="9567815" y="4840493"/>
                    <a:pt x="9563588" y="4999092"/>
                    <a:pt x="9566300" y="5154952"/>
                  </a:cubicBezTo>
                  <a:cubicBezTo>
                    <a:pt x="9569921" y="5362251"/>
                    <a:pt x="9584310" y="5575746"/>
                    <a:pt x="9598216" y="5782191"/>
                  </a:cubicBezTo>
                  <a:cubicBezTo>
                    <a:pt x="9609947" y="5956308"/>
                    <a:pt x="9622090" y="6136331"/>
                    <a:pt x="9627102" y="6306262"/>
                  </a:cubicBezTo>
                  <a:lnTo>
                    <a:pt x="9627515" y="6320416"/>
                  </a:lnTo>
                  <a:lnTo>
                    <a:pt x="9613417" y="6321779"/>
                  </a:lnTo>
                  <a:cubicBezTo>
                    <a:pt x="9398049" y="6342625"/>
                    <a:pt x="9101612" y="6335754"/>
                    <a:pt x="8726310" y="6327066"/>
                  </a:cubicBezTo>
                  <a:cubicBezTo>
                    <a:pt x="8515087" y="6322178"/>
                    <a:pt x="8275680" y="6316630"/>
                    <a:pt x="8014147" y="6315322"/>
                  </a:cubicBezTo>
                  <a:cubicBezTo>
                    <a:pt x="7799813" y="6314179"/>
                    <a:pt x="7565734" y="6323170"/>
                    <a:pt x="7317846" y="6332615"/>
                  </a:cubicBezTo>
                  <a:cubicBezTo>
                    <a:pt x="7038551" y="6343258"/>
                    <a:pt x="6749743" y="6354259"/>
                    <a:pt x="6433053" y="6354259"/>
                  </a:cubicBezTo>
                  <a:cubicBezTo>
                    <a:pt x="5969811" y="6354259"/>
                    <a:pt x="5526630" y="6349316"/>
                    <a:pt x="5098029" y="6344525"/>
                  </a:cubicBezTo>
                  <a:cubicBezTo>
                    <a:pt x="4467073" y="6337489"/>
                    <a:pt x="3871130" y="6330839"/>
                    <a:pt x="3335686" y="6342102"/>
                  </a:cubicBezTo>
                  <a:cubicBezTo>
                    <a:pt x="2269369" y="6364517"/>
                    <a:pt x="1420154" y="6407681"/>
                    <a:pt x="858220" y="6436251"/>
                  </a:cubicBezTo>
                  <a:cubicBezTo>
                    <a:pt x="551829" y="6451823"/>
                    <a:pt x="330445" y="6463072"/>
                    <a:pt x="221384" y="6463072"/>
                  </a:cubicBezTo>
                  <a:close/>
                  <a:moveTo>
                    <a:pt x="51783" y="260655"/>
                  </a:moveTo>
                  <a:cubicBezTo>
                    <a:pt x="50255" y="289404"/>
                    <a:pt x="55377" y="333973"/>
                    <a:pt x="61174" y="384545"/>
                  </a:cubicBezTo>
                  <a:cubicBezTo>
                    <a:pt x="68567" y="449036"/>
                    <a:pt x="77778" y="529293"/>
                    <a:pt x="76911" y="609302"/>
                  </a:cubicBezTo>
                  <a:cubicBezTo>
                    <a:pt x="76291" y="666001"/>
                    <a:pt x="64629" y="725453"/>
                    <a:pt x="53339" y="782950"/>
                  </a:cubicBezTo>
                  <a:cubicBezTo>
                    <a:pt x="42008" y="840696"/>
                    <a:pt x="30291" y="900396"/>
                    <a:pt x="30291" y="955718"/>
                  </a:cubicBezTo>
                  <a:cubicBezTo>
                    <a:pt x="30291" y="1340727"/>
                    <a:pt x="60251" y="1851773"/>
                    <a:pt x="98183" y="2498784"/>
                  </a:cubicBezTo>
                  <a:cubicBezTo>
                    <a:pt x="159632" y="3546926"/>
                    <a:pt x="236048" y="4850461"/>
                    <a:pt x="236529" y="6432726"/>
                  </a:cubicBezTo>
                  <a:cubicBezTo>
                    <a:pt x="349541" y="6431776"/>
                    <a:pt x="564372" y="6420857"/>
                    <a:pt x="856719" y="6406001"/>
                  </a:cubicBezTo>
                  <a:cubicBezTo>
                    <a:pt x="1418832" y="6377432"/>
                    <a:pt x="2268323" y="6334254"/>
                    <a:pt x="3335094" y="6311811"/>
                  </a:cubicBezTo>
                  <a:cubicBezTo>
                    <a:pt x="3871006" y="6300548"/>
                    <a:pt x="4467211" y="6307199"/>
                    <a:pt x="5098401" y="6314248"/>
                  </a:cubicBezTo>
                  <a:cubicBezTo>
                    <a:pt x="5526919" y="6319025"/>
                    <a:pt x="5970031" y="6323968"/>
                    <a:pt x="6433094" y="6323968"/>
                  </a:cubicBezTo>
                  <a:cubicBezTo>
                    <a:pt x="6749192" y="6323968"/>
                    <a:pt x="7037712" y="6312981"/>
                    <a:pt x="7316731" y="6302352"/>
                  </a:cubicBezTo>
                  <a:cubicBezTo>
                    <a:pt x="7564949" y="6292893"/>
                    <a:pt x="7799427" y="6283943"/>
                    <a:pt x="8014340" y="6285045"/>
                  </a:cubicBezTo>
                  <a:cubicBezTo>
                    <a:pt x="8276163" y="6286353"/>
                    <a:pt x="8515707" y="6291901"/>
                    <a:pt x="8727054" y="6296789"/>
                  </a:cubicBezTo>
                  <a:cubicBezTo>
                    <a:pt x="9093159" y="6305257"/>
                    <a:pt x="9384032" y="6311990"/>
                    <a:pt x="9596439" y="6292948"/>
                  </a:cubicBezTo>
                  <a:cubicBezTo>
                    <a:pt x="9591235" y="6128208"/>
                    <a:pt x="9579958" y="5960975"/>
                    <a:pt x="9568049" y="5784229"/>
                  </a:cubicBezTo>
                  <a:cubicBezTo>
                    <a:pt x="9554101" y="5577398"/>
                    <a:pt x="9539686" y="5363531"/>
                    <a:pt x="9536064" y="5155475"/>
                  </a:cubicBezTo>
                  <a:cubicBezTo>
                    <a:pt x="9533338" y="4998968"/>
                    <a:pt x="9537565" y="4840011"/>
                    <a:pt x="9541668" y="4686299"/>
                  </a:cubicBezTo>
                  <a:cubicBezTo>
                    <a:pt x="9547575" y="4464777"/>
                    <a:pt x="9553674" y="4235710"/>
                    <a:pt x="9538364" y="4017452"/>
                  </a:cubicBezTo>
                  <a:cubicBezTo>
                    <a:pt x="9533174" y="3943556"/>
                    <a:pt x="9523315" y="3827997"/>
                    <a:pt x="9510813" y="3681679"/>
                  </a:cubicBezTo>
                  <a:cubicBezTo>
                    <a:pt x="9475827" y="3271900"/>
                    <a:pt x="9422942" y="2652633"/>
                    <a:pt x="9392720" y="2028355"/>
                  </a:cubicBezTo>
                  <a:cubicBezTo>
                    <a:pt x="9375936" y="1681773"/>
                    <a:pt x="9361328" y="1334311"/>
                    <a:pt x="9348427" y="1027755"/>
                  </a:cubicBezTo>
                  <a:cubicBezTo>
                    <a:pt x="9327595" y="532432"/>
                    <a:pt x="9309476" y="101285"/>
                    <a:pt x="9296079" y="31313"/>
                  </a:cubicBezTo>
                  <a:cubicBezTo>
                    <a:pt x="6918352" y="264910"/>
                    <a:pt x="5507437" y="233284"/>
                    <a:pt x="4142894" y="202704"/>
                  </a:cubicBezTo>
                  <a:cubicBezTo>
                    <a:pt x="3701832" y="192818"/>
                    <a:pt x="3285225" y="183483"/>
                    <a:pt x="2844398" y="183483"/>
                  </a:cubicBezTo>
                  <a:cubicBezTo>
                    <a:pt x="2500405" y="183483"/>
                    <a:pt x="2199714" y="201051"/>
                    <a:pt x="1934409" y="216569"/>
                  </a:cubicBezTo>
                  <a:cubicBezTo>
                    <a:pt x="1759934" y="226757"/>
                    <a:pt x="1595152" y="236395"/>
                    <a:pt x="1448903" y="238818"/>
                  </a:cubicBezTo>
                  <a:cubicBezTo>
                    <a:pt x="938173" y="247259"/>
                    <a:pt x="613994" y="251430"/>
                    <a:pt x="399480" y="254212"/>
                  </a:cubicBezTo>
                  <a:cubicBezTo>
                    <a:pt x="185958" y="256952"/>
                    <a:pt x="91451" y="258177"/>
                    <a:pt x="51783" y="260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540201" y="1793051"/>
            <a:ext cx="1005011" cy="360189"/>
            <a:chOff x="6540201" y="1793051"/>
            <a:chExt cx="1005011" cy="360189"/>
          </a:xfrm>
        </p:grpSpPr>
        <p:sp>
          <p:nvSpPr>
            <p:cNvPr id="29" name="Google Shape;29;p2"/>
            <p:cNvSpPr/>
            <p:nvPr/>
          </p:nvSpPr>
          <p:spPr>
            <a:xfrm rot="-85926">
              <a:off x="6544235" y="1805457"/>
              <a:ext cx="996942" cy="335307"/>
            </a:xfrm>
            <a:custGeom>
              <a:avLst/>
              <a:gdLst/>
              <a:ahLst/>
              <a:cxnLst/>
              <a:rect l="l" t="t" r="r" b="b"/>
              <a:pathLst>
                <a:path w="1993262" h="670405" extrusionOk="0">
                  <a:moveTo>
                    <a:pt x="1912298" y="549926"/>
                  </a:moveTo>
                  <a:cubicBezTo>
                    <a:pt x="1998355" y="500459"/>
                    <a:pt x="1990079" y="507260"/>
                    <a:pt x="1965267" y="470839"/>
                  </a:cubicBezTo>
                  <a:cubicBezTo>
                    <a:pt x="1944489" y="442109"/>
                    <a:pt x="1919669" y="416995"/>
                    <a:pt x="1894654" y="392040"/>
                  </a:cubicBezTo>
                  <a:cubicBezTo>
                    <a:pt x="1995377" y="318888"/>
                    <a:pt x="1983765" y="345990"/>
                    <a:pt x="1900111" y="227542"/>
                  </a:cubicBezTo>
                  <a:cubicBezTo>
                    <a:pt x="1947802" y="199458"/>
                    <a:pt x="1983900" y="186771"/>
                    <a:pt x="1964079" y="164897"/>
                  </a:cubicBezTo>
                  <a:cubicBezTo>
                    <a:pt x="1910217" y="87359"/>
                    <a:pt x="1929181" y="110654"/>
                    <a:pt x="1938175" y="80060"/>
                  </a:cubicBezTo>
                  <a:cubicBezTo>
                    <a:pt x="1942576" y="70626"/>
                    <a:pt x="1947651" y="62249"/>
                    <a:pt x="1952885" y="53118"/>
                  </a:cubicBezTo>
                  <a:cubicBezTo>
                    <a:pt x="1963314" y="37741"/>
                    <a:pt x="1974484" y="575"/>
                    <a:pt x="1945837" y="0"/>
                  </a:cubicBezTo>
                  <a:cubicBezTo>
                    <a:pt x="1660848" y="15700"/>
                    <a:pt x="231292" y="50680"/>
                    <a:pt x="231025" y="50672"/>
                  </a:cubicBezTo>
                  <a:cubicBezTo>
                    <a:pt x="181556" y="53445"/>
                    <a:pt x="79931" y="31308"/>
                    <a:pt x="42972" y="63889"/>
                  </a:cubicBezTo>
                  <a:cubicBezTo>
                    <a:pt x="31124" y="74453"/>
                    <a:pt x="39635" y="86956"/>
                    <a:pt x="53728" y="120787"/>
                  </a:cubicBezTo>
                  <a:cubicBezTo>
                    <a:pt x="63307" y="149916"/>
                    <a:pt x="50423" y="143143"/>
                    <a:pt x="19834" y="155894"/>
                  </a:cubicBezTo>
                  <a:cubicBezTo>
                    <a:pt x="-24887" y="171023"/>
                    <a:pt x="40987" y="203700"/>
                    <a:pt x="69722" y="249775"/>
                  </a:cubicBezTo>
                  <a:cubicBezTo>
                    <a:pt x="-6281" y="347007"/>
                    <a:pt x="-28941" y="305914"/>
                    <a:pt x="85078" y="423672"/>
                  </a:cubicBezTo>
                  <a:cubicBezTo>
                    <a:pt x="-15905" y="542243"/>
                    <a:pt x="-38389" y="489109"/>
                    <a:pt x="80322" y="570794"/>
                  </a:cubicBezTo>
                  <a:cubicBezTo>
                    <a:pt x="40839" y="624746"/>
                    <a:pt x="14225" y="657251"/>
                    <a:pt x="25563" y="670405"/>
                  </a:cubicBezTo>
                  <a:cubicBezTo>
                    <a:pt x="234509" y="601631"/>
                    <a:pt x="1464878" y="647362"/>
                    <a:pt x="1952403" y="648344"/>
                  </a:cubicBezTo>
                  <a:cubicBezTo>
                    <a:pt x="2033118" y="628713"/>
                    <a:pt x="1980635" y="597409"/>
                    <a:pt x="1912298" y="549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83194">
              <a:off x="6544750" y="1808211"/>
              <a:ext cx="962211" cy="333435"/>
              <a:chOff x="13088213" y="3615325"/>
              <a:chExt cx="1924244" cy="66680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3327181" y="3658335"/>
                <a:ext cx="192562" cy="593665"/>
              </a:xfrm>
              <a:custGeom>
                <a:avLst/>
                <a:gdLst/>
                <a:ahLst/>
                <a:cxnLst/>
                <a:rect l="l" t="t" r="r" b="b"/>
                <a:pathLst>
                  <a:path w="192562" h="593665" extrusionOk="0">
                    <a:moveTo>
                      <a:pt x="191741" y="537973"/>
                    </a:moveTo>
                    <a:cubicBezTo>
                      <a:pt x="186722" y="533392"/>
                      <a:pt x="178131" y="521766"/>
                      <a:pt x="140550" y="488998"/>
                    </a:cubicBezTo>
                    <a:cubicBezTo>
                      <a:pt x="134945" y="484113"/>
                      <a:pt x="119980" y="476155"/>
                      <a:pt x="125123" y="463488"/>
                    </a:cubicBezTo>
                    <a:cubicBezTo>
                      <a:pt x="135217" y="438621"/>
                      <a:pt x="141898" y="439882"/>
                      <a:pt x="177677" y="387930"/>
                    </a:cubicBezTo>
                    <a:cubicBezTo>
                      <a:pt x="179212" y="385711"/>
                      <a:pt x="178610" y="388077"/>
                      <a:pt x="186459" y="380846"/>
                    </a:cubicBezTo>
                    <a:cubicBezTo>
                      <a:pt x="137122" y="339313"/>
                      <a:pt x="150441" y="338044"/>
                      <a:pt x="129755" y="328043"/>
                    </a:cubicBezTo>
                    <a:cubicBezTo>
                      <a:pt x="126410" y="326427"/>
                      <a:pt x="118202" y="314638"/>
                      <a:pt x="117516" y="306201"/>
                    </a:cubicBezTo>
                    <a:cubicBezTo>
                      <a:pt x="116643" y="295482"/>
                      <a:pt x="120642" y="295310"/>
                      <a:pt x="123508" y="291192"/>
                    </a:cubicBezTo>
                    <a:cubicBezTo>
                      <a:pt x="126040" y="279594"/>
                      <a:pt x="141069" y="265790"/>
                      <a:pt x="144382" y="256423"/>
                    </a:cubicBezTo>
                    <a:cubicBezTo>
                      <a:pt x="146243" y="251155"/>
                      <a:pt x="151784" y="251730"/>
                      <a:pt x="167503" y="232929"/>
                    </a:cubicBezTo>
                    <a:cubicBezTo>
                      <a:pt x="172004" y="227546"/>
                      <a:pt x="176226" y="221851"/>
                      <a:pt x="181014" y="216663"/>
                    </a:cubicBezTo>
                    <a:cubicBezTo>
                      <a:pt x="160854" y="197950"/>
                      <a:pt x="177199" y="219101"/>
                      <a:pt x="160156" y="196066"/>
                    </a:cubicBezTo>
                    <a:cubicBezTo>
                      <a:pt x="157174" y="192039"/>
                      <a:pt x="152438" y="189357"/>
                      <a:pt x="149098" y="185542"/>
                    </a:cubicBezTo>
                    <a:cubicBezTo>
                      <a:pt x="145928" y="181926"/>
                      <a:pt x="136664" y="161705"/>
                      <a:pt x="132932" y="159207"/>
                    </a:cubicBezTo>
                    <a:cubicBezTo>
                      <a:pt x="123580" y="152949"/>
                      <a:pt x="122041" y="145450"/>
                      <a:pt x="114594" y="137584"/>
                    </a:cubicBezTo>
                    <a:cubicBezTo>
                      <a:pt x="111417" y="134232"/>
                      <a:pt x="109121" y="129618"/>
                      <a:pt x="111369" y="124303"/>
                    </a:cubicBezTo>
                    <a:cubicBezTo>
                      <a:pt x="111740" y="123425"/>
                      <a:pt x="110600" y="112929"/>
                      <a:pt x="118613" y="109461"/>
                    </a:cubicBezTo>
                    <a:cubicBezTo>
                      <a:pt x="122081" y="107960"/>
                      <a:pt x="124840" y="104093"/>
                      <a:pt x="128894" y="98554"/>
                    </a:cubicBezTo>
                    <a:cubicBezTo>
                      <a:pt x="132872" y="93126"/>
                      <a:pt x="147431" y="87363"/>
                      <a:pt x="151434" y="81956"/>
                    </a:cubicBezTo>
                    <a:cubicBezTo>
                      <a:pt x="192902" y="25909"/>
                      <a:pt x="211865" y="56798"/>
                      <a:pt x="165630" y="13549"/>
                    </a:cubicBezTo>
                    <a:cubicBezTo>
                      <a:pt x="159666" y="7974"/>
                      <a:pt x="159638" y="5328"/>
                      <a:pt x="154739" y="0"/>
                    </a:cubicBezTo>
                    <a:cubicBezTo>
                      <a:pt x="96659" y="1465"/>
                      <a:pt x="51472" y="2590"/>
                      <a:pt x="23626" y="3276"/>
                    </a:cubicBezTo>
                    <a:cubicBezTo>
                      <a:pt x="40744" y="18122"/>
                      <a:pt x="65002" y="32889"/>
                      <a:pt x="65831" y="39833"/>
                    </a:cubicBezTo>
                    <a:cubicBezTo>
                      <a:pt x="59409" y="55525"/>
                      <a:pt x="34230" y="69624"/>
                      <a:pt x="15122" y="96646"/>
                    </a:cubicBezTo>
                    <a:cubicBezTo>
                      <a:pt x="30546" y="128565"/>
                      <a:pt x="42964" y="119705"/>
                      <a:pt x="51476" y="131183"/>
                    </a:cubicBezTo>
                    <a:cubicBezTo>
                      <a:pt x="74450" y="162172"/>
                      <a:pt x="88056" y="160647"/>
                      <a:pt x="55917" y="197052"/>
                    </a:cubicBezTo>
                    <a:cubicBezTo>
                      <a:pt x="-6680" y="267953"/>
                      <a:pt x="-1649" y="248466"/>
                      <a:pt x="18256" y="271437"/>
                    </a:cubicBezTo>
                    <a:cubicBezTo>
                      <a:pt x="19153" y="272471"/>
                      <a:pt x="19910" y="273756"/>
                      <a:pt x="21030" y="274434"/>
                    </a:cubicBezTo>
                    <a:cubicBezTo>
                      <a:pt x="34792" y="282795"/>
                      <a:pt x="50547" y="305076"/>
                      <a:pt x="54980" y="306884"/>
                    </a:cubicBezTo>
                    <a:cubicBezTo>
                      <a:pt x="56678" y="307578"/>
                      <a:pt x="58707" y="309079"/>
                      <a:pt x="59269" y="310679"/>
                    </a:cubicBezTo>
                    <a:cubicBezTo>
                      <a:pt x="61908" y="318162"/>
                      <a:pt x="76156" y="324236"/>
                      <a:pt x="78735" y="329552"/>
                    </a:cubicBezTo>
                    <a:cubicBezTo>
                      <a:pt x="89423" y="351593"/>
                      <a:pt x="81542" y="352994"/>
                      <a:pt x="75757" y="357583"/>
                    </a:cubicBezTo>
                    <a:cubicBezTo>
                      <a:pt x="75590" y="358138"/>
                      <a:pt x="62470" y="378391"/>
                      <a:pt x="54254" y="384406"/>
                    </a:cubicBezTo>
                    <a:cubicBezTo>
                      <a:pt x="36630" y="397308"/>
                      <a:pt x="2250" y="442089"/>
                      <a:pt x="2027" y="442353"/>
                    </a:cubicBezTo>
                    <a:cubicBezTo>
                      <a:pt x="-2689" y="447984"/>
                      <a:pt x="-1637" y="446770"/>
                      <a:pt x="32675" y="482177"/>
                    </a:cubicBezTo>
                    <a:cubicBezTo>
                      <a:pt x="34429" y="483981"/>
                      <a:pt x="33568" y="489173"/>
                      <a:pt x="65632" y="517520"/>
                    </a:cubicBezTo>
                    <a:cubicBezTo>
                      <a:pt x="66656" y="518426"/>
                      <a:pt x="67733" y="519488"/>
                      <a:pt x="68972" y="519899"/>
                    </a:cubicBezTo>
                    <a:cubicBezTo>
                      <a:pt x="100390" y="530327"/>
                      <a:pt x="86776" y="570135"/>
                      <a:pt x="52747" y="586131"/>
                    </a:cubicBezTo>
                    <a:cubicBezTo>
                      <a:pt x="49291" y="587755"/>
                      <a:pt x="50626" y="590237"/>
                      <a:pt x="46664" y="593665"/>
                    </a:cubicBezTo>
                    <a:cubicBezTo>
                      <a:pt x="76730" y="592245"/>
                      <a:pt x="108590" y="591051"/>
                      <a:pt x="141990" y="590058"/>
                    </a:cubicBezTo>
                    <a:cubicBezTo>
                      <a:pt x="149819" y="577111"/>
                      <a:pt x="191985" y="538197"/>
                      <a:pt x="191741" y="5379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221338" y="3635802"/>
                <a:ext cx="167580" cy="613699"/>
              </a:xfrm>
              <a:custGeom>
                <a:avLst/>
                <a:gdLst/>
                <a:ahLst/>
                <a:cxnLst/>
                <a:rect l="l" t="t" r="r" b="b"/>
                <a:pathLst>
                  <a:path w="167580" h="613699" extrusionOk="0">
                    <a:moveTo>
                      <a:pt x="124343" y="602573"/>
                    </a:moveTo>
                    <a:cubicBezTo>
                      <a:pt x="151942" y="572905"/>
                      <a:pt x="140895" y="582295"/>
                      <a:pt x="166648" y="561140"/>
                    </a:cubicBezTo>
                    <a:cubicBezTo>
                      <a:pt x="159628" y="554982"/>
                      <a:pt x="156295" y="548792"/>
                      <a:pt x="131136" y="525973"/>
                    </a:cubicBezTo>
                    <a:cubicBezTo>
                      <a:pt x="103278" y="500711"/>
                      <a:pt x="94480" y="497829"/>
                      <a:pt x="99268" y="486024"/>
                    </a:cubicBezTo>
                    <a:cubicBezTo>
                      <a:pt x="108325" y="463696"/>
                      <a:pt x="118100" y="457993"/>
                      <a:pt x="139345" y="428441"/>
                    </a:cubicBezTo>
                    <a:cubicBezTo>
                      <a:pt x="162271" y="396506"/>
                      <a:pt x="144814" y="417925"/>
                      <a:pt x="160605" y="403378"/>
                    </a:cubicBezTo>
                    <a:cubicBezTo>
                      <a:pt x="155203" y="398833"/>
                      <a:pt x="128027" y="374656"/>
                      <a:pt x="124443" y="368869"/>
                    </a:cubicBezTo>
                    <a:cubicBezTo>
                      <a:pt x="115254" y="354047"/>
                      <a:pt x="102728" y="350643"/>
                      <a:pt x="101875" y="349402"/>
                    </a:cubicBezTo>
                    <a:cubicBezTo>
                      <a:pt x="94799" y="339102"/>
                      <a:pt x="85905" y="323988"/>
                      <a:pt x="95572" y="316134"/>
                    </a:cubicBezTo>
                    <a:cubicBezTo>
                      <a:pt x="99439" y="312994"/>
                      <a:pt x="97271" y="308304"/>
                      <a:pt x="102816" y="303990"/>
                    </a:cubicBezTo>
                    <a:cubicBezTo>
                      <a:pt x="106065" y="294440"/>
                      <a:pt x="115118" y="288574"/>
                      <a:pt x="118523" y="278956"/>
                    </a:cubicBezTo>
                    <a:cubicBezTo>
                      <a:pt x="119575" y="275975"/>
                      <a:pt x="123072" y="273648"/>
                      <a:pt x="125830" y="271525"/>
                    </a:cubicBezTo>
                    <a:cubicBezTo>
                      <a:pt x="137359" y="262657"/>
                      <a:pt x="146397" y="248689"/>
                      <a:pt x="155151" y="239195"/>
                    </a:cubicBezTo>
                    <a:cubicBezTo>
                      <a:pt x="134999" y="220490"/>
                      <a:pt x="151340" y="241633"/>
                      <a:pt x="134294" y="218598"/>
                    </a:cubicBezTo>
                    <a:cubicBezTo>
                      <a:pt x="131312" y="214571"/>
                      <a:pt x="126576" y="211890"/>
                      <a:pt x="123235" y="208074"/>
                    </a:cubicBezTo>
                    <a:cubicBezTo>
                      <a:pt x="120066" y="204459"/>
                      <a:pt x="110805" y="184237"/>
                      <a:pt x="107070" y="181739"/>
                    </a:cubicBezTo>
                    <a:cubicBezTo>
                      <a:pt x="97717" y="175481"/>
                      <a:pt x="96178" y="167982"/>
                      <a:pt x="88732" y="160116"/>
                    </a:cubicBezTo>
                    <a:cubicBezTo>
                      <a:pt x="85554" y="156764"/>
                      <a:pt x="83258" y="152151"/>
                      <a:pt x="85506" y="146835"/>
                    </a:cubicBezTo>
                    <a:cubicBezTo>
                      <a:pt x="86088" y="145458"/>
                      <a:pt x="85463" y="143610"/>
                      <a:pt x="85845" y="142098"/>
                    </a:cubicBezTo>
                    <a:cubicBezTo>
                      <a:pt x="88381" y="132173"/>
                      <a:pt x="90916" y="133961"/>
                      <a:pt x="96517" y="129467"/>
                    </a:cubicBezTo>
                    <a:cubicBezTo>
                      <a:pt x="111598" y="109716"/>
                      <a:pt x="120125" y="111839"/>
                      <a:pt x="125563" y="104492"/>
                    </a:cubicBezTo>
                    <a:cubicBezTo>
                      <a:pt x="145268" y="77857"/>
                      <a:pt x="147413" y="84438"/>
                      <a:pt x="167581" y="61650"/>
                    </a:cubicBezTo>
                    <a:cubicBezTo>
                      <a:pt x="165763" y="60050"/>
                      <a:pt x="137622" y="35151"/>
                      <a:pt x="134038" y="29369"/>
                    </a:cubicBezTo>
                    <a:cubicBezTo>
                      <a:pt x="121608" y="9315"/>
                      <a:pt x="114991" y="18573"/>
                      <a:pt x="104881" y="0"/>
                    </a:cubicBezTo>
                    <a:cubicBezTo>
                      <a:pt x="70669" y="978"/>
                      <a:pt x="36205" y="1952"/>
                      <a:pt x="1694" y="2917"/>
                    </a:cubicBezTo>
                    <a:cubicBezTo>
                      <a:pt x="7961" y="9355"/>
                      <a:pt x="19605" y="20549"/>
                      <a:pt x="40913" y="40188"/>
                    </a:cubicBezTo>
                    <a:cubicBezTo>
                      <a:pt x="68392" y="65546"/>
                      <a:pt x="84944" y="50117"/>
                      <a:pt x="21834" y="108555"/>
                    </a:cubicBezTo>
                    <a:cubicBezTo>
                      <a:pt x="20351" y="120056"/>
                      <a:pt x="6250" y="112606"/>
                      <a:pt x="27403" y="137951"/>
                    </a:cubicBezTo>
                    <a:cubicBezTo>
                      <a:pt x="31692" y="143088"/>
                      <a:pt x="47619" y="148344"/>
                      <a:pt x="51605" y="153723"/>
                    </a:cubicBezTo>
                    <a:cubicBezTo>
                      <a:pt x="79447" y="191273"/>
                      <a:pt x="91223" y="181922"/>
                      <a:pt x="37672" y="239810"/>
                    </a:cubicBezTo>
                    <a:cubicBezTo>
                      <a:pt x="8734" y="271098"/>
                      <a:pt x="9543" y="269797"/>
                      <a:pt x="4357" y="280201"/>
                    </a:cubicBezTo>
                    <a:cubicBezTo>
                      <a:pt x="20929" y="295198"/>
                      <a:pt x="19390" y="295897"/>
                      <a:pt x="21156" y="296974"/>
                    </a:cubicBezTo>
                    <a:cubicBezTo>
                      <a:pt x="34917" y="305335"/>
                      <a:pt x="50672" y="327616"/>
                      <a:pt x="55105" y="329424"/>
                    </a:cubicBezTo>
                    <a:cubicBezTo>
                      <a:pt x="56807" y="330118"/>
                      <a:pt x="58833" y="331619"/>
                      <a:pt x="59399" y="333219"/>
                    </a:cubicBezTo>
                    <a:cubicBezTo>
                      <a:pt x="63577" y="345036"/>
                      <a:pt x="87109" y="345603"/>
                      <a:pt x="83736" y="374221"/>
                    </a:cubicBezTo>
                    <a:cubicBezTo>
                      <a:pt x="67862" y="386110"/>
                      <a:pt x="66758" y="397883"/>
                      <a:pt x="54384" y="406942"/>
                    </a:cubicBezTo>
                    <a:cubicBezTo>
                      <a:pt x="43429" y="414960"/>
                      <a:pt x="9962" y="452142"/>
                      <a:pt x="5577" y="461301"/>
                    </a:cubicBezTo>
                    <a:cubicBezTo>
                      <a:pt x="438" y="472028"/>
                      <a:pt x="-12068" y="458400"/>
                      <a:pt x="32809" y="504713"/>
                    </a:cubicBezTo>
                    <a:cubicBezTo>
                      <a:pt x="34383" y="506346"/>
                      <a:pt x="34866" y="509024"/>
                      <a:pt x="36404" y="510708"/>
                    </a:cubicBezTo>
                    <a:cubicBezTo>
                      <a:pt x="39785" y="514403"/>
                      <a:pt x="64737" y="540990"/>
                      <a:pt x="69110" y="542443"/>
                    </a:cubicBezTo>
                    <a:cubicBezTo>
                      <a:pt x="74117" y="544107"/>
                      <a:pt x="86734" y="552532"/>
                      <a:pt x="85104" y="557149"/>
                    </a:cubicBezTo>
                    <a:cubicBezTo>
                      <a:pt x="93272" y="578209"/>
                      <a:pt x="78753" y="586749"/>
                      <a:pt x="73615" y="592715"/>
                    </a:cubicBezTo>
                    <a:cubicBezTo>
                      <a:pt x="61452" y="606847"/>
                      <a:pt x="51202" y="608248"/>
                      <a:pt x="50577" y="610507"/>
                    </a:cubicBezTo>
                    <a:cubicBezTo>
                      <a:pt x="50349" y="611321"/>
                      <a:pt x="50062" y="612023"/>
                      <a:pt x="49735" y="612662"/>
                    </a:cubicBezTo>
                    <a:cubicBezTo>
                      <a:pt x="71737" y="612997"/>
                      <a:pt x="93667" y="613344"/>
                      <a:pt x="115509" y="613699"/>
                    </a:cubicBezTo>
                    <a:cubicBezTo>
                      <a:pt x="115190" y="611919"/>
                      <a:pt x="118694" y="608647"/>
                      <a:pt x="124343" y="6025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98642" y="3627409"/>
                <a:ext cx="193973" cy="627224"/>
              </a:xfrm>
              <a:custGeom>
                <a:avLst/>
                <a:gdLst/>
                <a:ahLst/>
                <a:cxnLst/>
                <a:rect l="l" t="t" r="r" b="b"/>
                <a:pathLst>
                  <a:path w="193973" h="627224" extrusionOk="0">
                    <a:moveTo>
                      <a:pt x="172849" y="586905"/>
                    </a:moveTo>
                    <a:cubicBezTo>
                      <a:pt x="173774" y="585289"/>
                      <a:pt x="177669" y="585524"/>
                      <a:pt x="178243" y="584774"/>
                    </a:cubicBezTo>
                    <a:cubicBezTo>
                      <a:pt x="182787" y="578823"/>
                      <a:pt x="189106" y="574625"/>
                      <a:pt x="193910" y="568950"/>
                    </a:cubicBezTo>
                    <a:cubicBezTo>
                      <a:pt x="184581" y="556974"/>
                      <a:pt x="184390" y="562517"/>
                      <a:pt x="183752" y="560342"/>
                    </a:cubicBezTo>
                    <a:cubicBezTo>
                      <a:pt x="180710" y="550045"/>
                      <a:pt x="164290" y="542527"/>
                      <a:pt x="163333" y="539146"/>
                    </a:cubicBezTo>
                    <a:cubicBezTo>
                      <a:pt x="160001" y="527373"/>
                      <a:pt x="141714" y="513370"/>
                      <a:pt x="137329" y="507471"/>
                    </a:cubicBezTo>
                    <a:cubicBezTo>
                      <a:pt x="133745" y="502646"/>
                      <a:pt x="131210" y="496832"/>
                      <a:pt x="125377" y="493986"/>
                    </a:cubicBezTo>
                    <a:cubicBezTo>
                      <a:pt x="109204" y="459593"/>
                      <a:pt x="109834" y="477424"/>
                      <a:pt x="149927" y="421161"/>
                    </a:cubicBezTo>
                    <a:cubicBezTo>
                      <a:pt x="153483" y="416169"/>
                      <a:pt x="158577" y="412294"/>
                      <a:pt x="162779" y="407724"/>
                    </a:cubicBezTo>
                    <a:cubicBezTo>
                      <a:pt x="171561" y="398178"/>
                      <a:pt x="173244" y="390105"/>
                      <a:pt x="183621" y="383448"/>
                    </a:cubicBezTo>
                    <a:cubicBezTo>
                      <a:pt x="187340" y="381057"/>
                      <a:pt x="185777" y="378000"/>
                      <a:pt x="193974" y="371834"/>
                    </a:cubicBezTo>
                    <a:cubicBezTo>
                      <a:pt x="161942" y="339644"/>
                      <a:pt x="99349" y="291954"/>
                      <a:pt x="125266" y="271916"/>
                    </a:cubicBezTo>
                    <a:cubicBezTo>
                      <a:pt x="125521" y="271716"/>
                      <a:pt x="162356" y="224441"/>
                      <a:pt x="164019" y="224098"/>
                    </a:cubicBezTo>
                    <a:cubicBezTo>
                      <a:pt x="171518" y="222545"/>
                      <a:pt x="172367" y="213538"/>
                      <a:pt x="178845" y="210848"/>
                    </a:cubicBezTo>
                    <a:cubicBezTo>
                      <a:pt x="183844" y="208769"/>
                      <a:pt x="181910" y="203401"/>
                      <a:pt x="184095" y="203477"/>
                    </a:cubicBezTo>
                    <a:cubicBezTo>
                      <a:pt x="187504" y="203593"/>
                      <a:pt x="187551" y="200971"/>
                      <a:pt x="187958" y="198983"/>
                    </a:cubicBezTo>
                    <a:cubicBezTo>
                      <a:pt x="178346" y="190271"/>
                      <a:pt x="178885" y="190447"/>
                      <a:pt x="172068" y="182832"/>
                    </a:cubicBezTo>
                    <a:cubicBezTo>
                      <a:pt x="171350" y="182030"/>
                      <a:pt x="140746" y="165117"/>
                      <a:pt x="136189" y="159075"/>
                    </a:cubicBezTo>
                    <a:cubicBezTo>
                      <a:pt x="128981" y="149513"/>
                      <a:pt x="129225" y="137576"/>
                      <a:pt x="137297" y="126737"/>
                    </a:cubicBezTo>
                    <a:cubicBezTo>
                      <a:pt x="141730" y="120783"/>
                      <a:pt x="139725" y="115351"/>
                      <a:pt x="145258" y="114182"/>
                    </a:cubicBezTo>
                    <a:cubicBezTo>
                      <a:pt x="145721" y="114086"/>
                      <a:pt x="143787" y="116285"/>
                      <a:pt x="156114" y="95912"/>
                    </a:cubicBezTo>
                    <a:cubicBezTo>
                      <a:pt x="158199" y="92468"/>
                      <a:pt x="157369" y="98554"/>
                      <a:pt x="172937" y="78727"/>
                    </a:cubicBezTo>
                    <a:cubicBezTo>
                      <a:pt x="178693" y="71396"/>
                      <a:pt x="101167" y="31871"/>
                      <a:pt x="110663" y="0"/>
                    </a:cubicBezTo>
                    <a:cubicBezTo>
                      <a:pt x="81912" y="894"/>
                      <a:pt x="52412" y="1792"/>
                      <a:pt x="22346" y="2698"/>
                    </a:cubicBezTo>
                    <a:cubicBezTo>
                      <a:pt x="37782" y="15728"/>
                      <a:pt x="32499" y="18043"/>
                      <a:pt x="63108" y="41237"/>
                    </a:cubicBezTo>
                    <a:cubicBezTo>
                      <a:pt x="127367" y="89934"/>
                      <a:pt x="61103" y="106587"/>
                      <a:pt x="53576" y="118221"/>
                    </a:cubicBezTo>
                    <a:cubicBezTo>
                      <a:pt x="46656" y="128912"/>
                      <a:pt x="35709" y="136666"/>
                      <a:pt x="31124" y="149082"/>
                    </a:cubicBezTo>
                    <a:cubicBezTo>
                      <a:pt x="31036" y="149317"/>
                      <a:pt x="30785" y="149521"/>
                      <a:pt x="30626" y="149744"/>
                    </a:cubicBezTo>
                    <a:cubicBezTo>
                      <a:pt x="33297" y="152071"/>
                      <a:pt x="30227" y="164139"/>
                      <a:pt x="35190" y="170995"/>
                    </a:cubicBezTo>
                    <a:cubicBezTo>
                      <a:pt x="35840" y="171897"/>
                      <a:pt x="36920" y="172612"/>
                      <a:pt x="37239" y="173594"/>
                    </a:cubicBezTo>
                    <a:cubicBezTo>
                      <a:pt x="42689" y="190255"/>
                      <a:pt x="60632" y="196146"/>
                      <a:pt x="65711" y="226241"/>
                    </a:cubicBezTo>
                    <a:cubicBezTo>
                      <a:pt x="66022" y="228076"/>
                      <a:pt x="66564" y="231385"/>
                      <a:pt x="66010" y="231612"/>
                    </a:cubicBezTo>
                    <a:cubicBezTo>
                      <a:pt x="59596" y="234238"/>
                      <a:pt x="70292" y="233045"/>
                      <a:pt x="47744" y="251970"/>
                    </a:cubicBezTo>
                    <a:cubicBezTo>
                      <a:pt x="49685" y="261556"/>
                      <a:pt x="37746" y="262027"/>
                      <a:pt x="12965" y="296196"/>
                    </a:cubicBezTo>
                    <a:cubicBezTo>
                      <a:pt x="17570" y="299983"/>
                      <a:pt x="19025" y="299165"/>
                      <a:pt x="19663" y="300598"/>
                    </a:cubicBezTo>
                    <a:cubicBezTo>
                      <a:pt x="22521" y="307035"/>
                      <a:pt x="75701" y="362672"/>
                      <a:pt x="83144" y="371068"/>
                    </a:cubicBezTo>
                    <a:cubicBezTo>
                      <a:pt x="93453" y="382698"/>
                      <a:pt x="88785" y="391469"/>
                      <a:pt x="79752" y="394275"/>
                    </a:cubicBezTo>
                    <a:cubicBezTo>
                      <a:pt x="77691" y="400768"/>
                      <a:pt x="76064" y="399563"/>
                      <a:pt x="69861" y="408562"/>
                    </a:cubicBezTo>
                    <a:cubicBezTo>
                      <a:pt x="59325" y="423855"/>
                      <a:pt x="49247" y="426409"/>
                      <a:pt x="48860" y="428728"/>
                    </a:cubicBezTo>
                    <a:cubicBezTo>
                      <a:pt x="48059" y="433561"/>
                      <a:pt x="12702" y="468109"/>
                      <a:pt x="7105" y="478258"/>
                    </a:cubicBezTo>
                    <a:cubicBezTo>
                      <a:pt x="-944" y="492845"/>
                      <a:pt x="-6234" y="475752"/>
                      <a:pt x="14548" y="499745"/>
                    </a:cubicBezTo>
                    <a:cubicBezTo>
                      <a:pt x="15445" y="500778"/>
                      <a:pt x="16203" y="502064"/>
                      <a:pt x="17323" y="502746"/>
                    </a:cubicBezTo>
                    <a:cubicBezTo>
                      <a:pt x="31084" y="511107"/>
                      <a:pt x="46839" y="533388"/>
                      <a:pt x="51272" y="535196"/>
                    </a:cubicBezTo>
                    <a:cubicBezTo>
                      <a:pt x="52970" y="535890"/>
                      <a:pt x="54999" y="537391"/>
                      <a:pt x="55565" y="538991"/>
                    </a:cubicBezTo>
                    <a:cubicBezTo>
                      <a:pt x="59054" y="548856"/>
                      <a:pt x="71739" y="548365"/>
                      <a:pt x="77515" y="563622"/>
                    </a:cubicBezTo>
                    <a:cubicBezTo>
                      <a:pt x="90754" y="566719"/>
                      <a:pt x="96005" y="582978"/>
                      <a:pt x="83603" y="591630"/>
                    </a:cubicBezTo>
                    <a:cubicBezTo>
                      <a:pt x="81837" y="592859"/>
                      <a:pt x="65552" y="612781"/>
                      <a:pt x="57116" y="620703"/>
                    </a:cubicBezTo>
                    <a:cubicBezTo>
                      <a:pt x="55083" y="622611"/>
                      <a:pt x="53568" y="624295"/>
                      <a:pt x="52388" y="625800"/>
                    </a:cubicBezTo>
                    <a:cubicBezTo>
                      <a:pt x="79337" y="626282"/>
                      <a:pt x="105915" y="626757"/>
                      <a:pt x="132035" y="627224"/>
                    </a:cubicBezTo>
                    <a:cubicBezTo>
                      <a:pt x="139542" y="619358"/>
                      <a:pt x="172809" y="586973"/>
                      <a:pt x="172849" y="586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49952" y="3622062"/>
                <a:ext cx="190730" cy="635289"/>
              </a:xfrm>
              <a:custGeom>
                <a:avLst/>
                <a:gdLst/>
                <a:ahLst/>
                <a:cxnLst/>
                <a:rect l="l" t="t" r="r" b="b"/>
                <a:pathLst>
                  <a:path w="190730" h="635289" extrusionOk="0">
                    <a:moveTo>
                      <a:pt x="179202" y="592169"/>
                    </a:moveTo>
                    <a:cubicBezTo>
                      <a:pt x="192174" y="581006"/>
                      <a:pt x="191190" y="583102"/>
                      <a:pt x="189934" y="581956"/>
                    </a:cubicBezTo>
                    <a:cubicBezTo>
                      <a:pt x="184763" y="577239"/>
                      <a:pt x="175917" y="565263"/>
                      <a:pt x="137212" y="531512"/>
                    </a:cubicBezTo>
                    <a:cubicBezTo>
                      <a:pt x="131440" y="526484"/>
                      <a:pt x="116032" y="518282"/>
                      <a:pt x="121322" y="505240"/>
                    </a:cubicBezTo>
                    <a:cubicBezTo>
                      <a:pt x="131711" y="479631"/>
                      <a:pt x="138603" y="480920"/>
                      <a:pt x="175451" y="427419"/>
                    </a:cubicBezTo>
                    <a:cubicBezTo>
                      <a:pt x="177030" y="425136"/>
                      <a:pt x="176412" y="427571"/>
                      <a:pt x="184496" y="420124"/>
                    </a:cubicBezTo>
                    <a:cubicBezTo>
                      <a:pt x="133680" y="377346"/>
                      <a:pt x="147394" y="376037"/>
                      <a:pt x="126090" y="365736"/>
                    </a:cubicBezTo>
                    <a:cubicBezTo>
                      <a:pt x="122645" y="364072"/>
                      <a:pt x="114190" y="351932"/>
                      <a:pt x="113484" y="343240"/>
                    </a:cubicBezTo>
                    <a:cubicBezTo>
                      <a:pt x="112583" y="332197"/>
                      <a:pt x="116697" y="332026"/>
                      <a:pt x="119651" y="327784"/>
                    </a:cubicBezTo>
                    <a:cubicBezTo>
                      <a:pt x="122259" y="315835"/>
                      <a:pt x="137738" y="301624"/>
                      <a:pt x="141151" y="291974"/>
                    </a:cubicBezTo>
                    <a:cubicBezTo>
                      <a:pt x="143068" y="286550"/>
                      <a:pt x="148777" y="287141"/>
                      <a:pt x="164966" y="267773"/>
                    </a:cubicBezTo>
                    <a:cubicBezTo>
                      <a:pt x="169599" y="262230"/>
                      <a:pt x="173948" y="256364"/>
                      <a:pt x="178879" y="251020"/>
                    </a:cubicBezTo>
                    <a:cubicBezTo>
                      <a:pt x="158117" y="231752"/>
                      <a:pt x="174953" y="253530"/>
                      <a:pt x="157392" y="229808"/>
                    </a:cubicBezTo>
                    <a:cubicBezTo>
                      <a:pt x="154322" y="225662"/>
                      <a:pt x="149443" y="222896"/>
                      <a:pt x="146002" y="218969"/>
                    </a:cubicBezTo>
                    <a:cubicBezTo>
                      <a:pt x="142737" y="215242"/>
                      <a:pt x="133198" y="194418"/>
                      <a:pt x="129351" y="191844"/>
                    </a:cubicBezTo>
                    <a:cubicBezTo>
                      <a:pt x="119719" y="185398"/>
                      <a:pt x="118137" y="177676"/>
                      <a:pt x="110463" y="169575"/>
                    </a:cubicBezTo>
                    <a:cubicBezTo>
                      <a:pt x="107190" y="166123"/>
                      <a:pt x="104826" y="161370"/>
                      <a:pt x="107142" y="155898"/>
                    </a:cubicBezTo>
                    <a:cubicBezTo>
                      <a:pt x="107524" y="154992"/>
                      <a:pt x="106352" y="144181"/>
                      <a:pt x="114601" y="140613"/>
                    </a:cubicBezTo>
                    <a:cubicBezTo>
                      <a:pt x="118220" y="139053"/>
                      <a:pt x="121158" y="134882"/>
                      <a:pt x="125189" y="129383"/>
                    </a:cubicBezTo>
                    <a:cubicBezTo>
                      <a:pt x="129287" y="123792"/>
                      <a:pt x="144280" y="117857"/>
                      <a:pt x="148402" y="112290"/>
                    </a:cubicBezTo>
                    <a:cubicBezTo>
                      <a:pt x="190938" y="54798"/>
                      <a:pt x="210692" y="86422"/>
                      <a:pt x="163021" y="41832"/>
                    </a:cubicBezTo>
                    <a:cubicBezTo>
                      <a:pt x="154549" y="33910"/>
                      <a:pt x="153397" y="24496"/>
                      <a:pt x="135972" y="16067"/>
                    </a:cubicBezTo>
                    <a:cubicBezTo>
                      <a:pt x="133493" y="14866"/>
                      <a:pt x="127987" y="7994"/>
                      <a:pt x="125105" y="0"/>
                    </a:cubicBezTo>
                    <a:cubicBezTo>
                      <a:pt x="89804" y="1193"/>
                      <a:pt x="52359" y="2418"/>
                      <a:pt x="13199" y="3660"/>
                    </a:cubicBezTo>
                    <a:cubicBezTo>
                      <a:pt x="6267" y="10943"/>
                      <a:pt x="15161" y="3528"/>
                      <a:pt x="3057" y="14112"/>
                    </a:cubicBezTo>
                    <a:cubicBezTo>
                      <a:pt x="-1655" y="18234"/>
                      <a:pt x="-8061" y="12930"/>
                      <a:pt x="44713" y="61591"/>
                    </a:cubicBezTo>
                    <a:cubicBezTo>
                      <a:pt x="71590" y="86398"/>
                      <a:pt x="87337" y="71344"/>
                      <a:pt x="26187" y="127970"/>
                    </a:cubicBezTo>
                    <a:cubicBezTo>
                      <a:pt x="24748" y="139137"/>
                      <a:pt x="11059" y="131905"/>
                      <a:pt x="31597" y="156513"/>
                    </a:cubicBezTo>
                    <a:cubicBezTo>
                      <a:pt x="35759" y="161497"/>
                      <a:pt x="51223" y="166606"/>
                      <a:pt x="55094" y="171826"/>
                    </a:cubicBezTo>
                    <a:cubicBezTo>
                      <a:pt x="73404" y="196525"/>
                      <a:pt x="77024" y="193979"/>
                      <a:pt x="76063" y="201406"/>
                    </a:cubicBezTo>
                    <a:cubicBezTo>
                      <a:pt x="91200" y="214037"/>
                      <a:pt x="22165" y="268659"/>
                      <a:pt x="9221" y="294624"/>
                    </a:cubicBezTo>
                    <a:cubicBezTo>
                      <a:pt x="25314" y="309186"/>
                      <a:pt x="23815" y="309865"/>
                      <a:pt x="25530" y="310906"/>
                    </a:cubicBezTo>
                    <a:cubicBezTo>
                      <a:pt x="38892" y="319024"/>
                      <a:pt x="54189" y="340658"/>
                      <a:pt x="58490" y="342410"/>
                    </a:cubicBezTo>
                    <a:cubicBezTo>
                      <a:pt x="60141" y="343084"/>
                      <a:pt x="62110" y="344541"/>
                      <a:pt x="62656" y="346098"/>
                    </a:cubicBezTo>
                    <a:cubicBezTo>
                      <a:pt x="66710" y="357571"/>
                      <a:pt x="89561" y="358122"/>
                      <a:pt x="86284" y="385910"/>
                    </a:cubicBezTo>
                    <a:cubicBezTo>
                      <a:pt x="70900" y="397428"/>
                      <a:pt x="69780" y="408897"/>
                      <a:pt x="57789" y="417681"/>
                    </a:cubicBezTo>
                    <a:cubicBezTo>
                      <a:pt x="47152" y="425467"/>
                      <a:pt x="14658" y="461569"/>
                      <a:pt x="10401" y="470460"/>
                    </a:cubicBezTo>
                    <a:cubicBezTo>
                      <a:pt x="5414" y="480876"/>
                      <a:pt x="-6729" y="467643"/>
                      <a:pt x="36839" y="512607"/>
                    </a:cubicBezTo>
                    <a:cubicBezTo>
                      <a:pt x="38370" y="514192"/>
                      <a:pt x="38833" y="516790"/>
                      <a:pt x="40328" y="518426"/>
                    </a:cubicBezTo>
                    <a:cubicBezTo>
                      <a:pt x="43608" y="522014"/>
                      <a:pt x="67835" y="547831"/>
                      <a:pt x="72084" y="549235"/>
                    </a:cubicBezTo>
                    <a:cubicBezTo>
                      <a:pt x="76944" y="550852"/>
                      <a:pt x="89194" y="559029"/>
                      <a:pt x="87612" y="563515"/>
                    </a:cubicBezTo>
                    <a:cubicBezTo>
                      <a:pt x="95561" y="583999"/>
                      <a:pt x="81560" y="592117"/>
                      <a:pt x="76457" y="598063"/>
                    </a:cubicBezTo>
                    <a:cubicBezTo>
                      <a:pt x="64641" y="611784"/>
                      <a:pt x="54699" y="613145"/>
                      <a:pt x="54089" y="615336"/>
                    </a:cubicBezTo>
                    <a:cubicBezTo>
                      <a:pt x="52973" y="619346"/>
                      <a:pt x="49688" y="621749"/>
                      <a:pt x="46638" y="623421"/>
                    </a:cubicBezTo>
                    <a:cubicBezTo>
                      <a:pt x="34734" y="629950"/>
                      <a:pt x="40152" y="632580"/>
                      <a:pt x="35432" y="633542"/>
                    </a:cubicBezTo>
                    <a:cubicBezTo>
                      <a:pt x="71363" y="634168"/>
                      <a:pt x="106249" y="634759"/>
                      <a:pt x="139899" y="635290"/>
                    </a:cubicBezTo>
                    <a:cubicBezTo>
                      <a:pt x="145225" y="627033"/>
                      <a:pt x="156790" y="611444"/>
                      <a:pt x="179202" y="5921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088213" y="3659715"/>
                <a:ext cx="145836" cy="622419"/>
              </a:xfrm>
              <a:custGeom>
                <a:avLst/>
                <a:gdLst/>
                <a:ahLst/>
                <a:cxnLst/>
                <a:rect l="l" t="t" r="r" b="b"/>
                <a:pathLst>
                  <a:path w="145836" h="622419" extrusionOk="0">
                    <a:moveTo>
                      <a:pt x="82790" y="604712"/>
                    </a:moveTo>
                    <a:cubicBezTo>
                      <a:pt x="86696" y="603072"/>
                      <a:pt x="132155" y="548968"/>
                      <a:pt x="142284" y="540807"/>
                    </a:cubicBezTo>
                    <a:cubicBezTo>
                      <a:pt x="141543" y="539354"/>
                      <a:pt x="92349" y="491005"/>
                      <a:pt x="79158" y="479567"/>
                    </a:cubicBezTo>
                    <a:cubicBezTo>
                      <a:pt x="76495" y="477256"/>
                      <a:pt x="69251" y="463795"/>
                      <a:pt x="60469" y="457797"/>
                    </a:cubicBezTo>
                    <a:cubicBezTo>
                      <a:pt x="55900" y="454676"/>
                      <a:pt x="56949" y="452461"/>
                      <a:pt x="58795" y="448574"/>
                    </a:cubicBezTo>
                    <a:cubicBezTo>
                      <a:pt x="57057" y="441447"/>
                      <a:pt x="60066" y="432663"/>
                      <a:pt x="68334" y="429111"/>
                    </a:cubicBezTo>
                    <a:cubicBezTo>
                      <a:pt x="80095" y="408985"/>
                      <a:pt x="109667" y="378830"/>
                      <a:pt x="111975" y="373578"/>
                    </a:cubicBezTo>
                    <a:cubicBezTo>
                      <a:pt x="112716" y="371898"/>
                      <a:pt x="116627" y="371683"/>
                      <a:pt x="117110" y="370885"/>
                    </a:cubicBezTo>
                    <a:cubicBezTo>
                      <a:pt x="118365" y="368813"/>
                      <a:pt x="130735" y="352938"/>
                      <a:pt x="140590" y="343468"/>
                    </a:cubicBezTo>
                    <a:cubicBezTo>
                      <a:pt x="135938" y="339341"/>
                      <a:pt x="112102" y="318138"/>
                      <a:pt x="108734" y="312706"/>
                    </a:cubicBezTo>
                    <a:cubicBezTo>
                      <a:pt x="98221" y="295737"/>
                      <a:pt x="83009" y="293391"/>
                      <a:pt x="80226" y="289256"/>
                    </a:cubicBezTo>
                    <a:cubicBezTo>
                      <a:pt x="75151" y="281713"/>
                      <a:pt x="68530" y="268045"/>
                      <a:pt x="73860" y="260634"/>
                    </a:cubicBezTo>
                    <a:cubicBezTo>
                      <a:pt x="76555" y="256878"/>
                      <a:pt x="74844" y="250505"/>
                      <a:pt x="80872" y="248865"/>
                    </a:cubicBezTo>
                    <a:cubicBezTo>
                      <a:pt x="82415" y="243717"/>
                      <a:pt x="87059" y="240823"/>
                      <a:pt x="89806" y="236565"/>
                    </a:cubicBezTo>
                    <a:cubicBezTo>
                      <a:pt x="104432" y="213893"/>
                      <a:pt x="113039" y="212085"/>
                      <a:pt x="113462" y="208709"/>
                    </a:cubicBezTo>
                    <a:cubicBezTo>
                      <a:pt x="114494" y="200516"/>
                      <a:pt x="123592" y="194354"/>
                      <a:pt x="130979" y="190746"/>
                    </a:cubicBezTo>
                    <a:cubicBezTo>
                      <a:pt x="129571" y="188998"/>
                      <a:pt x="107554" y="150666"/>
                      <a:pt x="101363" y="144708"/>
                    </a:cubicBezTo>
                    <a:cubicBezTo>
                      <a:pt x="92696" y="136363"/>
                      <a:pt x="94434" y="129243"/>
                      <a:pt x="90284" y="118340"/>
                    </a:cubicBezTo>
                    <a:cubicBezTo>
                      <a:pt x="89140" y="115331"/>
                      <a:pt x="90503" y="112621"/>
                      <a:pt x="94849" y="99204"/>
                    </a:cubicBezTo>
                    <a:cubicBezTo>
                      <a:pt x="102459" y="99033"/>
                      <a:pt x="122368" y="77382"/>
                      <a:pt x="126255" y="73515"/>
                    </a:cubicBezTo>
                    <a:cubicBezTo>
                      <a:pt x="146211" y="53661"/>
                      <a:pt x="148822" y="55082"/>
                      <a:pt x="143325" y="53046"/>
                    </a:cubicBezTo>
                    <a:cubicBezTo>
                      <a:pt x="138210" y="51151"/>
                      <a:pt x="145035" y="51099"/>
                      <a:pt x="119402" y="33986"/>
                    </a:cubicBezTo>
                    <a:cubicBezTo>
                      <a:pt x="112358" y="29289"/>
                      <a:pt x="93079" y="5432"/>
                      <a:pt x="84320" y="0"/>
                    </a:cubicBezTo>
                    <a:cubicBezTo>
                      <a:pt x="67406" y="2406"/>
                      <a:pt x="52863" y="7184"/>
                      <a:pt x="42972" y="15903"/>
                    </a:cubicBezTo>
                    <a:cubicBezTo>
                      <a:pt x="31124" y="26467"/>
                      <a:pt x="39635" y="38971"/>
                      <a:pt x="53728" y="72801"/>
                    </a:cubicBezTo>
                    <a:cubicBezTo>
                      <a:pt x="63307" y="101930"/>
                      <a:pt x="50423" y="95158"/>
                      <a:pt x="19834" y="107908"/>
                    </a:cubicBezTo>
                    <a:cubicBezTo>
                      <a:pt x="-24887" y="123038"/>
                      <a:pt x="40987" y="155715"/>
                      <a:pt x="69722" y="201789"/>
                    </a:cubicBezTo>
                    <a:cubicBezTo>
                      <a:pt x="-6281" y="299022"/>
                      <a:pt x="-28941" y="257928"/>
                      <a:pt x="85078" y="375686"/>
                    </a:cubicBezTo>
                    <a:cubicBezTo>
                      <a:pt x="-15905" y="494257"/>
                      <a:pt x="-38389" y="441123"/>
                      <a:pt x="80322" y="522808"/>
                    </a:cubicBezTo>
                    <a:cubicBezTo>
                      <a:pt x="40839" y="576760"/>
                      <a:pt x="14225" y="609266"/>
                      <a:pt x="25563" y="622419"/>
                    </a:cubicBezTo>
                    <a:cubicBezTo>
                      <a:pt x="37710" y="618420"/>
                      <a:pt x="53353" y="614813"/>
                      <a:pt x="72058" y="611560"/>
                    </a:cubicBezTo>
                    <a:cubicBezTo>
                      <a:pt x="74864" y="606316"/>
                      <a:pt x="78974" y="606312"/>
                      <a:pt x="82790" y="60471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7517" y="3617548"/>
                <a:ext cx="173134" cy="641567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641567" extrusionOk="0">
                    <a:moveTo>
                      <a:pt x="163212" y="587883"/>
                    </a:moveTo>
                    <a:cubicBezTo>
                      <a:pt x="166234" y="584107"/>
                      <a:pt x="165086" y="586570"/>
                      <a:pt x="169563" y="582970"/>
                    </a:cubicBezTo>
                    <a:cubicBezTo>
                      <a:pt x="169435" y="582710"/>
                      <a:pt x="126680" y="539286"/>
                      <a:pt x="106436" y="521730"/>
                    </a:cubicBezTo>
                    <a:cubicBezTo>
                      <a:pt x="103773" y="519420"/>
                      <a:pt x="96526" y="505963"/>
                      <a:pt x="87747" y="499960"/>
                    </a:cubicBezTo>
                    <a:cubicBezTo>
                      <a:pt x="83159" y="496828"/>
                      <a:pt x="84227" y="494617"/>
                      <a:pt x="86073" y="490738"/>
                    </a:cubicBezTo>
                    <a:cubicBezTo>
                      <a:pt x="84335" y="483610"/>
                      <a:pt x="87345" y="474822"/>
                      <a:pt x="95613" y="471274"/>
                    </a:cubicBezTo>
                    <a:cubicBezTo>
                      <a:pt x="106205" y="453144"/>
                      <a:pt x="153485" y="399455"/>
                      <a:pt x="167873" y="385627"/>
                    </a:cubicBezTo>
                    <a:cubicBezTo>
                      <a:pt x="163069" y="381369"/>
                      <a:pt x="139377" y="360281"/>
                      <a:pt x="136016" y="354865"/>
                    </a:cubicBezTo>
                    <a:cubicBezTo>
                      <a:pt x="125504" y="337896"/>
                      <a:pt x="110291" y="335550"/>
                      <a:pt x="107509" y="331415"/>
                    </a:cubicBezTo>
                    <a:cubicBezTo>
                      <a:pt x="102434" y="323873"/>
                      <a:pt x="95812" y="310204"/>
                      <a:pt x="101142" y="302793"/>
                    </a:cubicBezTo>
                    <a:cubicBezTo>
                      <a:pt x="103837" y="299038"/>
                      <a:pt x="102127" y="292664"/>
                      <a:pt x="108154" y="291024"/>
                    </a:cubicBezTo>
                    <a:cubicBezTo>
                      <a:pt x="109697" y="285876"/>
                      <a:pt x="114341" y="282982"/>
                      <a:pt x="117088" y="278724"/>
                    </a:cubicBezTo>
                    <a:cubicBezTo>
                      <a:pt x="131715" y="256048"/>
                      <a:pt x="140322" y="254248"/>
                      <a:pt x="140748" y="250868"/>
                    </a:cubicBezTo>
                    <a:cubicBezTo>
                      <a:pt x="141777" y="242675"/>
                      <a:pt x="150882" y="236513"/>
                      <a:pt x="158265" y="232905"/>
                    </a:cubicBezTo>
                    <a:cubicBezTo>
                      <a:pt x="156842" y="231149"/>
                      <a:pt x="134848" y="192837"/>
                      <a:pt x="128645" y="186867"/>
                    </a:cubicBezTo>
                    <a:cubicBezTo>
                      <a:pt x="119978" y="178522"/>
                      <a:pt x="121717" y="171403"/>
                      <a:pt x="117567" y="160500"/>
                    </a:cubicBezTo>
                    <a:cubicBezTo>
                      <a:pt x="116422" y="157490"/>
                      <a:pt x="117786" y="154781"/>
                      <a:pt x="122131" y="141364"/>
                    </a:cubicBezTo>
                    <a:cubicBezTo>
                      <a:pt x="131874" y="141144"/>
                      <a:pt x="162403" y="104975"/>
                      <a:pt x="169256" y="100801"/>
                    </a:cubicBezTo>
                    <a:cubicBezTo>
                      <a:pt x="175690" y="96878"/>
                      <a:pt x="172632" y="95956"/>
                      <a:pt x="170607" y="95205"/>
                    </a:cubicBezTo>
                    <a:cubicBezTo>
                      <a:pt x="165497" y="93310"/>
                      <a:pt x="172317" y="93258"/>
                      <a:pt x="146684" y="76145"/>
                    </a:cubicBezTo>
                    <a:cubicBezTo>
                      <a:pt x="139193" y="71145"/>
                      <a:pt x="117088" y="43584"/>
                      <a:pt x="109701" y="41193"/>
                    </a:cubicBezTo>
                    <a:cubicBezTo>
                      <a:pt x="107505" y="40483"/>
                      <a:pt x="96881" y="27984"/>
                      <a:pt x="97120" y="22201"/>
                    </a:cubicBezTo>
                    <a:cubicBezTo>
                      <a:pt x="95318" y="17584"/>
                      <a:pt x="95987" y="4661"/>
                      <a:pt x="103993" y="0"/>
                    </a:cubicBezTo>
                    <a:cubicBezTo>
                      <a:pt x="79838" y="922"/>
                      <a:pt x="53714" y="1872"/>
                      <a:pt x="25916" y="2849"/>
                    </a:cubicBezTo>
                    <a:cubicBezTo>
                      <a:pt x="42943" y="23043"/>
                      <a:pt x="86392" y="63099"/>
                      <a:pt x="88796" y="74437"/>
                    </a:cubicBezTo>
                    <a:cubicBezTo>
                      <a:pt x="90319" y="81493"/>
                      <a:pt x="84901" y="81609"/>
                      <a:pt x="87763" y="85580"/>
                    </a:cubicBezTo>
                    <a:cubicBezTo>
                      <a:pt x="74990" y="93298"/>
                      <a:pt x="69708" y="99464"/>
                      <a:pt x="49867" y="119597"/>
                    </a:cubicBezTo>
                    <a:cubicBezTo>
                      <a:pt x="35632" y="134040"/>
                      <a:pt x="17206" y="139827"/>
                      <a:pt x="3787" y="158333"/>
                    </a:cubicBezTo>
                    <a:cubicBezTo>
                      <a:pt x="2587" y="159989"/>
                      <a:pt x="1363" y="161477"/>
                      <a:pt x="0" y="162659"/>
                    </a:cubicBezTo>
                    <a:cubicBezTo>
                      <a:pt x="2348" y="167807"/>
                      <a:pt x="5402" y="172608"/>
                      <a:pt x="10883" y="175513"/>
                    </a:cubicBezTo>
                    <a:cubicBezTo>
                      <a:pt x="15635" y="178035"/>
                      <a:pt x="45383" y="235631"/>
                      <a:pt x="70996" y="242795"/>
                    </a:cubicBezTo>
                    <a:cubicBezTo>
                      <a:pt x="73783" y="249507"/>
                      <a:pt x="75720" y="250593"/>
                      <a:pt x="73854" y="253039"/>
                    </a:cubicBezTo>
                    <a:cubicBezTo>
                      <a:pt x="69756" y="273628"/>
                      <a:pt x="70669" y="271768"/>
                      <a:pt x="70406" y="271816"/>
                    </a:cubicBezTo>
                    <a:cubicBezTo>
                      <a:pt x="64745" y="272790"/>
                      <a:pt x="65491" y="279953"/>
                      <a:pt x="60731" y="281713"/>
                    </a:cubicBezTo>
                    <a:cubicBezTo>
                      <a:pt x="48062" y="286399"/>
                      <a:pt x="8284" y="332820"/>
                      <a:pt x="3253" y="339469"/>
                    </a:cubicBezTo>
                    <a:cubicBezTo>
                      <a:pt x="7714" y="343065"/>
                      <a:pt x="9101" y="342294"/>
                      <a:pt x="9723" y="343695"/>
                    </a:cubicBezTo>
                    <a:cubicBezTo>
                      <a:pt x="15679" y="357088"/>
                      <a:pt x="29289" y="363673"/>
                      <a:pt x="37581" y="375167"/>
                    </a:cubicBezTo>
                    <a:cubicBezTo>
                      <a:pt x="43457" y="383312"/>
                      <a:pt x="51032" y="390428"/>
                      <a:pt x="58048" y="397735"/>
                    </a:cubicBezTo>
                    <a:cubicBezTo>
                      <a:pt x="87114" y="428010"/>
                      <a:pt x="79858" y="425076"/>
                      <a:pt x="73763" y="437161"/>
                    </a:cubicBezTo>
                    <a:cubicBezTo>
                      <a:pt x="64287" y="455913"/>
                      <a:pt x="60563" y="449369"/>
                      <a:pt x="35313" y="484292"/>
                    </a:cubicBezTo>
                    <a:cubicBezTo>
                      <a:pt x="22715" y="501724"/>
                      <a:pt x="19462" y="497682"/>
                      <a:pt x="15045" y="505033"/>
                    </a:cubicBezTo>
                    <a:cubicBezTo>
                      <a:pt x="35938" y="532430"/>
                      <a:pt x="49788" y="537135"/>
                      <a:pt x="56740" y="552556"/>
                    </a:cubicBezTo>
                    <a:cubicBezTo>
                      <a:pt x="59726" y="559180"/>
                      <a:pt x="71666" y="560849"/>
                      <a:pt x="75274" y="570670"/>
                    </a:cubicBezTo>
                    <a:cubicBezTo>
                      <a:pt x="76713" y="574589"/>
                      <a:pt x="95114" y="575459"/>
                      <a:pt x="85662" y="588110"/>
                    </a:cubicBezTo>
                    <a:cubicBezTo>
                      <a:pt x="84371" y="595333"/>
                      <a:pt x="82019" y="600330"/>
                      <a:pt x="76434" y="606316"/>
                    </a:cubicBezTo>
                    <a:cubicBezTo>
                      <a:pt x="55193" y="623337"/>
                      <a:pt x="44067" y="633941"/>
                      <a:pt x="36792" y="640486"/>
                    </a:cubicBezTo>
                    <a:cubicBezTo>
                      <a:pt x="64693" y="640897"/>
                      <a:pt x="91610" y="641264"/>
                      <a:pt x="117363" y="641567"/>
                    </a:cubicBezTo>
                    <a:cubicBezTo>
                      <a:pt x="115928" y="637305"/>
                      <a:pt x="133887" y="624538"/>
                      <a:pt x="163212" y="58788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477781" y="3655513"/>
                <a:ext cx="174737" cy="591721"/>
              </a:xfrm>
              <a:custGeom>
                <a:avLst/>
                <a:gdLst/>
                <a:ahLst/>
                <a:cxnLst/>
                <a:rect l="l" t="t" r="r" b="b"/>
                <a:pathLst>
                  <a:path w="174737" h="591721" extrusionOk="0">
                    <a:moveTo>
                      <a:pt x="91778" y="471123"/>
                    </a:moveTo>
                    <a:cubicBezTo>
                      <a:pt x="85236" y="466354"/>
                      <a:pt x="81297" y="464897"/>
                      <a:pt x="83861" y="459697"/>
                    </a:cubicBezTo>
                    <a:cubicBezTo>
                      <a:pt x="85447" y="456476"/>
                      <a:pt x="81648" y="447010"/>
                      <a:pt x="90729" y="439990"/>
                    </a:cubicBezTo>
                    <a:cubicBezTo>
                      <a:pt x="92416" y="438681"/>
                      <a:pt x="139393" y="380866"/>
                      <a:pt x="139508" y="380594"/>
                    </a:cubicBezTo>
                    <a:cubicBezTo>
                      <a:pt x="140270" y="378862"/>
                      <a:pt x="144304" y="378639"/>
                      <a:pt x="144799" y="377817"/>
                    </a:cubicBezTo>
                    <a:cubicBezTo>
                      <a:pt x="149196" y="370557"/>
                      <a:pt x="156132" y="365321"/>
                      <a:pt x="160418" y="357998"/>
                    </a:cubicBezTo>
                    <a:cubicBezTo>
                      <a:pt x="168132" y="344813"/>
                      <a:pt x="180111" y="360409"/>
                      <a:pt x="142064" y="324814"/>
                    </a:cubicBezTo>
                    <a:cubicBezTo>
                      <a:pt x="133600" y="316901"/>
                      <a:pt x="132424" y="307470"/>
                      <a:pt x="115015" y="299050"/>
                    </a:cubicBezTo>
                    <a:cubicBezTo>
                      <a:pt x="99408" y="291503"/>
                      <a:pt x="95669" y="270647"/>
                      <a:pt x="100257" y="264265"/>
                    </a:cubicBezTo>
                    <a:cubicBezTo>
                      <a:pt x="103036" y="260398"/>
                      <a:pt x="101274" y="253833"/>
                      <a:pt x="107477" y="252145"/>
                    </a:cubicBezTo>
                    <a:cubicBezTo>
                      <a:pt x="107983" y="250465"/>
                      <a:pt x="126425" y="223826"/>
                      <a:pt x="138556" y="214001"/>
                    </a:cubicBezTo>
                    <a:cubicBezTo>
                      <a:pt x="145225" y="208597"/>
                      <a:pt x="134278" y="209930"/>
                      <a:pt x="155981" y="194027"/>
                    </a:cubicBezTo>
                    <a:cubicBezTo>
                      <a:pt x="159589" y="191385"/>
                      <a:pt x="159461" y="193085"/>
                      <a:pt x="158548" y="191556"/>
                    </a:cubicBezTo>
                    <a:cubicBezTo>
                      <a:pt x="105790" y="103642"/>
                      <a:pt x="137515" y="171103"/>
                      <a:pt x="117176" y="117710"/>
                    </a:cubicBezTo>
                    <a:cubicBezTo>
                      <a:pt x="115996" y="114613"/>
                      <a:pt x="117403" y="111819"/>
                      <a:pt x="121876" y="98003"/>
                    </a:cubicBezTo>
                    <a:cubicBezTo>
                      <a:pt x="130172" y="97811"/>
                      <a:pt x="174578" y="52176"/>
                      <a:pt x="174737" y="51909"/>
                    </a:cubicBezTo>
                    <a:cubicBezTo>
                      <a:pt x="171536" y="50021"/>
                      <a:pt x="170787" y="50588"/>
                      <a:pt x="168570" y="47934"/>
                    </a:cubicBezTo>
                    <a:cubicBezTo>
                      <a:pt x="157476" y="34688"/>
                      <a:pt x="143395" y="31587"/>
                      <a:pt x="135849" y="20010"/>
                    </a:cubicBezTo>
                    <a:cubicBezTo>
                      <a:pt x="131639" y="13553"/>
                      <a:pt x="123188" y="6581"/>
                      <a:pt x="115418" y="0"/>
                    </a:cubicBezTo>
                    <a:cubicBezTo>
                      <a:pt x="92703" y="583"/>
                      <a:pt x="71040" y="1133"/>
                      <a:pt x="50565" y="1652"/>
                    </a:cubicBezTo>
                    <a:cubicBezTo>
                      <a:pt x="62118" y="15089"/>
                      <a:pt x="84239" y="34349"/>
                      <a:pt x="86217" y="43652"/>
                    </a:cubicBezTo>
                    <a:cubicBezTo>
                      <a:pt x="87696" y="50504"/>
                      <a:pt x="82433" y="50616"/>
                      <a:pt x="85216" y="54471"/>
                    </a:cubicBezTo>
                    <a:cubicBezTo>
                      <a:pt x="72818" y="61962"/>
                      <a:pt x="67687" y="67952"/>
                      <a:pt x="48420" y="87499"/>
                    </a:cubicBezTo>
                    <a:cubicBezTo>
                      <a:pt x="34599" y="101519"/>
                      <a:pt x="16708" y="107138"/>
                      <a:pt x="3680" y="125109"/>
                    </a:cubicBezTo>
                    <a:cubicBezTo>
                      <a:pt x="2515" y="126717"/>
                      <a:pt x="1328" y="128162"/>
                      <a:pt x="0" y="129307"/>
                    </a:cubicBezTo>
                    <a:cubicBezTo>
                      <a:pt x="2280" y="134304"/>
                      <a:pt x="5246" y="138965"/>
                      <a:pt x="10564" y="141791"/>
                    </a:cubicBezTo>
                    <a:cubicBezTo>
                      <a:pt x="15141" y="144225"/>
                      <a:pt x="44115" y="200177"/>
                      <a:pt x="68931" y="207113"/>
                    </a:cubicBezTo>
                    <a:cubicBezTo>
                      <a:pt x="71634" y="213630"/>
                      <a:pt x="73520" y="214683"/>
                      <a:pt x="71706" y="217058"/>
                    </a:cubicBezTo>
                    <a:cubicBezTo>
                      <a:pt x="67727" y="237048"/>
                      <a:pt x="68612" y="235244"/>
                      <a:pt x="68357" y="235288"/>
                    </a:cubicBezTo>
                    <a:cubicBezTo>
                      <a:pt x="62860" y="236234"/>
                      <a:pt x="63585" y="243190"/>
                      <a:pt x="58961" y="244898"/>
                    </a:cubicBezTo>
                    <a:cubicBezTo>
                      <a:pt x="46658" y="249451"/>
                      <a:pt x="8061" y="294496"/>
                      <a:pt x="3153" y="300973"/>
                    </a:cubicBezTo>
                    <a:cubicBezTo>
                      <a:pt x="7483" y="304461"/>
                      <a:pt x="8830" y="303715"/>
                      <a:pt x="9436" y="305076"/>
                    </a:cubicBezTo>
                    <a:cubicBezTo>
                      <a:pt x="15217" y="318078"/>
                      <a:pt x="28436" y="324471"/>
                      <a:pt x="36485" y="335634"/>
                    </a:cubicBezTo>
                    <a:cubicBezTo>
                      <a:pt x="42185" y="343543"/>
                      <a:pt x="49541" y="350448"/>
                      <a:pt x="56354" y="357543"/>
                    </a:cubicBezTo>
                    <a:cubicBezTo>
                      <a:pt x="84574" y="386940"/>
                      <a:pt x="77526" y="384090"/>
                      <a:pt x="71610" y="395823"/>
                    </a:cubicBezTo>
                    <a:cubicBezTo>
                      <a:pt x="62413" y="414034"/>
                      <a:pt x="58793" y="407676"/>
                      <a:pt x="34276" y="441586"/>
                    </a:cubicBezTo>
                    <a:cubicBezTo>
                      <a:pt x="22045" y="458512"/>
                      <a:pt x="18888" y="454585"/>
                      <a:pt x="14595" y="461724"/>
                    </a:cubicBezTo>
                    <a:cubicBezTo>
                      <a:pt x="34878" y="488323"/>
                      <a:pt x="48325" y="492893"/>
                      <a:pt x="55074" y="507862"/>
                    </a:cubicBezTo>
                    <a:cubicBezTo>
                      <a:pt x="57976" y="514295"/>
                      <a:pt x="69565" y="515916"/>
                      <a:pt x="73065" y="525450"/>
                    </a:cubicBezTo>
                    <a:cubicBezTo>
                      <a:pt x="74468" y="529257"/>
                      <a:pt x="92332" y="530099"/>
                      <a:pt x="83159" y="542383"/>
                    </a:cubicBezTo>
                    <a:cubicBezTo>
                      <a:pt x="81891" y="549455"/>
                      <a:pt x="79587" y="554288"/>
                      <a:pt x="74197" y="560058"/>
                    </a:cubicBezTo>
                    <a:cubicBezTo>
                      <a:pt x="47898" y="581138"/>
                      <a:pt x="42823" y="588745"/>
                      <a:pt x="35209" y="591722"/>
                    </a:cubicBezTo>
                    <a:cubicBezTo>
                      <a:pt x="67675" y="590952"/>
                      <a:pt x="101385" y="590345"/>
                      <a:pt x="136132" y="589890"/>
                    </a:cubicBezTo>
                    <a:cubicBezTo>
                      <a:pt x="145361" y="579338"/>
                      <a:pt x="166091" y="555708"/>
                      <a:pt x="166298" y="555617"/>
                    </a:cubicBezTo>
                    <a:cubicBezTo>
                      <a:pt x="178397" y="550301"/>
                      <a:pt x="112173" y="502969"/>
                      <a:pt x="91778" y="47112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786650" y="3647392"/>
                <a:ext cx="159868" cy="597145"/>
              </a:xfrm>
              <a:custGeom>
                <a:avLst/>
                <a:gdLst/>
                <a:ahLst/>
                <a:cxnLst/>
                <a:rect l="l" t="t" r="r" b="b"/>
                <a:pathLst>
                  <a:path w="159868" h="597145" extrusionOk="0">
                    <a:moveTo>
                      <a:pt x="158931" y="556630"/>
                    </a:moveTo>
                    <a:cubicBezTo>
                      <a:pt x="153768" y="551921"/>
                      <a:pt x="144914" y="539941"/>
                      <a:pt x="106209" y="506186"/>
                    </a:cubicBezTo>
                    <a:cubicBezTo>
                      <a:pt x="72539" y="476929"/>
                      <a:pt x="90259" y="480760"/>
                      <a:pt x="144448" y="402093"/>
                    </a:cubicBezTo>
                    <a:cubicBezTo>
                      <a:pt x="152803" y="389973"/>
                      <a:pt x="166553" y="407716"/>
                      <a:pt x="122135" y="366172"/>
                    </a:cubicBezTo>
                    <a:cubicBezTo>
                      <a:pt x="113692" y="358270"/>
                      <a:pt x="112456" y="348803"/>
                      <a:pt x="95087" y="340407"/>
                    </a:cubicBezTo>
                    <a:cubicBezTo>
                      <a:pt x="91642" y="338742"/>
                      <a:pt x="83187" y="326602"/>
                      <a:pt x="82481" y="317910"/>
                    </a:cubicBezTo>
                    <a:cubicBezTo>
                      <a:pt x="81580" y="306868"/>
                      <a:pt x="85702" y="306688"/>
                      <a:pt x="88648" y="302454"/>
                    </a:cubicBezTo>
                    <a:cubicBezTo>
                      <a:pt x="91256" y="290497"/>
                      <a:pt x="106731" y="276306"/>
                      <a:pt x="110148" y="266644"/>
                    </a:cubicBezTo>
                    <a:cubicBezTo>
                      <a:pt x="112065" y="261224"/>
                      <a:pt x="117782" y="261803"/>
                      <a:pt x="133963" y="242444"/>
                    </a:cubicBezTo>
                    <a:cubicBezTo>
                      <a:pt x="138596" y="236900"/>
                      <a:pt x="142945" y="231034"/>
                      <a:pt x="147876" y="225690"/>
                    </a:cubicBezTo>
                    <a:cubicBezTo>
                      <a:pt x="129566" y="208693"/>
                      <a:pt x="143176" y="227155"/>
                      <a:pt x="126393" y="204479"/>
                    </a:cubicBezTo>
                    <a:cubicBezTo>
                      <a:pt x="123323" y="200332"/>
                      <a:pt x="118444" y="197567"/>
                      <a:pt x="115003" y="193640"/>
                    </a:cubicBezTo>
                    <a:cubicBezTo>
                      <a:pt x="111738" y="189912"/>
                      <a:pt x="102199" y="169088"/>
                      <a:pt x="98352" y="166514"/>
                    </a:cubicBezTo>
                    <a:cubicBezTo>
                      <a:pt x="88720" y="160069"/>
                      <a:pt x="87137" y="152346"/>
                      <a:pt x="79463" y="144245"/>
                    </a:cubicBezTo>
                    <a:cubicBezTo>
                      <a:pt x="76190" y="140793"/>
                      <a:pt x="73826" y="136040"/>
                      <a:pt x="76143" y="130568"/>
                    </a:cubicBezTo>
                    <a:cubicBezTo>
                      <a:pt x="76525" y="129662"/>
                      <a:pt x="75349" y="118851"/>
                      <a:pt x="83601" y="115283"/>
                    </a:cubicBezTo>
                    <a:cubicBezTo>
                      <a:pt x="87221" y="113719"/>
                      <a:pt x="90159" y="109553"/>
                      <a:pt x="94190" y="104053"/>
                    </a:cubicBezTo>
                    <a:cubicBezTo>
                      <a:pt x="98288" y="98462"/>
                      <a:pt x="113281" y="92528"/>
                      <a:pt x="117403" y="86960"/>
                    </a:cubicBezTo>
                    <a:cubicBezTo>
                      <a:pt x="160003" y="29377"/>
                      <a:pt x="179968" y="61351"/>
                      <a:pt x="132022" y="16502"/>
                    </a:cubicBezTo>
                    <a:cubicBezTo>
                      <a:pt x="126317" y="11170"/>
                      <a:pt x="124284" y="5719"/>
                      <a:pt x="118376" y="0"/>
                    </a:cubicBezTo>
                    <a:cubicBezTo>
                      <a:pt x="79571" y="1034"/>
                      <a:pt x="41643" y="2031"/>
                      <a:pt x="4923" y="2993"/>
                    </a:cubicBezTo>
                    <a:cubicBezTo>
                      <a:pt x="20164" y="18581"/>
                      <a:pt x="-3875" y="-3935"/>
                      <a:pt x="39730" y="36265"/>
                    </a:cubicBezTo>
                    <a:cubicBezTo>
                      <a:pt x="66407" y="60888"/>
                      <a:pt x="82477" y="45907"/>
                      <a:pt x="21204" y="102644"/>
                    </a:cubicBezTo>
                    <a:cubicBezTo>
                      <a:pt x="19765" y="113807"/>
                      <a:pt x="6075" y="106575"/>
                      <a:pt x="26614" y="131187"/>
                    </a:cubicBezTo>
                    <a:cubicBezTo>
                      <a:pt x="30776" y="136171"/>
                      <a:pt x="46240" y="141280"/>
                      <a:pt x="50111" y="146500"/>
                    </a:cubicBezTo>
                    <a:cubicBezTo>
                      <a:pt x="68421" y="171199"/>
                      <a:pt x="72044" y="168653"/>
                      <a:pt x="71080" y="176080"/>
                    </a:cubicBezTo>
                    <a:cubicBezTo>
                      <a:pt x="86224" y="188703"/>
                      <a:pt x="17186" y="243329"/>
                      <a:pt x="4238" y="269298"/>
                    </a:cubicBezTo>
                    <a:cubicBezTo>
                      <a:pt x="20327" y="283860"/>
                      <a:pt x="18832" y="284539"/>
                      <a:pt x="20547" y="285580"/>
                    </a:cubicBezTo>
                    <a:cubicBezTo>
                      <a:pt x="33909" y="293698"/>
                      <a:pt x="49206" y="315332"/>
                      <a:pt x="53507" y="317084"/>
                    </a:cubicBezTo>
                    <a:cubicBezTo>
                      <a:pt x="55157" y="317759"/>
                      <a:pt x="57123" y="319215"/>
                      <a:pt x="57673" y="320772"/>
                    </a:cubicBezTo>
                    <a:cubicBezTo>
                      <a:pt x="61727" y="332245"/>
                      <a:pt x="84574" y="332796"/>
                      <a:pt x="81301" y="360584"/>
                    </a:cubicBezTo>
                    <a:cubicBezTo>
                      <a:pt x="65917" y="372102"/>
                      <a:pt x="64797" y="383572"/>
                      <a:pt x="52805" y="392355"/>
                    </a:cubicBezTo>
                    <a:cubicBezTo>
                      <a:pt x="42169" y="400142"/>
                      <a:pt x="9675" y="436243"/>
                      <a:pt x="5418" y="445134"/>
                    </a:cubicBezTo>
                    <a:cubicBezTo>
                      <a:pt x="434" y="455546"/>
                      <a:pt x="-11732" y="442301"/>
                      <a:pt x="31856" y="487281"/>
                    </a:cubicBezTo>
                    <a:cubicBezTo>
                      <a:pt x="33387" y="488866"/>
                      <a:pt x="33850" y="491464"/>
                      <a:pt x="35344" y="493100"/>
                    </a:cubicBezTo>
                    <a:cubicBezTo>
                      <a:pt x="38625" y="496688"/>
                      <a:pt x="62852" y="522505"/>
                      <a:pt x="67101" y="523909"/>
                    </a:cubicBezTo>
                    <a:cubicBezTo>
                      <a:pt x="71961" y="525526"/>
                      <a:pt x="84215" y="533703"/>
                      <a:pt x="82629" y="538189"/>
                    </a:cubicBezTo>
                    <a:cubicBezTo>
                      <a:pt x="90578" y="558670"/>
                      <a:pt x="76585" y="566783"/>
                      <a:pt x="71474" y="572733"/>
                    </a:cubicBezTo>
                    <a:cubicBezTo>
                      <a:pt x="59714" y="586394"/>
                      <a:pt x="49716" y="587807"/>
                      <a:pt x="49106" y="590010"/>
                    </a:cubicBezTo>
                    <a:cubicBezTo>
                      <a:pt x="48089" y="593653"/>
                      <a:pt x="46977" y="595733"/>
                      <a:pt x="43026" y="596906"/>
                    </a:cubicBezTo>
                    <a:cubicBezTo>
                      <a:pt x="67918" y="596938"/>
                      <a:pt x="93069" y="597022"/>
                      <a:pt x="118424" y="597145"/>
                    </a:cubicBezTo>
                    <a:cubicBezTo>
                      <a:pt x="158564" y="553310"/>
                      <a:pt x="161542" y="559009"/>
                      <a:pt x="158931" y="55663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903200" y="3639965"/>
                <a:ext cx="356865" cy="607653"/>
              </a:xfrm>
              <a:custGeom>
                <a:avLst/>
                <a:gdLst/>
                <a:ahLst/>
                <a:cxnLst/>
                <a:rect l="l" t="t" r="r" b="b"/>
                <a:pathLst>
                  <a:path w="356865" h="607653" extrusionOk="0">
                    <a:moveTo>
                      <a:pt x="335175" y="582587"/>
                    </a:moveTo>
                    <a:cubicBezTo>
                      <a:pt x="336128" y="580923"/>
                      <a:pt x="340138" y="581166"/>
                      <a:pt x="340728" y="580392"/>
                    </a:cubicBezTo>
                    <a:cubicBezTo>
                      <a:pt x="345409" y="574262"/>
                      <a:pt x="351915" y="569940"/>
                      <a:pt x="356866" y="564105"/>
                    </a:cubicBezTo>
                    <a:cubicBezTo>
                      <a:pt x="347258" y="551769"/>
                      <a:pt x="347067" y="557480"/>
                      <a:pt x="346405" y="555241"/>
                    </a:cubicBezTo>
                    <a:cubicBezTo>
                      <a:pt x="343304" y="544742"/>
                      <a:pt x="326353" y="536872"/>
                      <a:pt x="325372" y="533412"/>
                    </a:cubicBezTo>
                    <a:cubicBezTo>
                      <a:pt x="321940" y="521287"/>
                      <a:pt x="303108" y="506861"/>
                      <a:pt x="298587" y="500787"/>
                    </a:cubicBezTo>
                    <a:cubicBezTo>
                      <a:pt x="294895" y="495818"/>
                      <a:pt x="292284" y="489828"/>
                      <a:pt x="286276" y="486898"/>
                    </a:cubicBezTo>
                    <a:cubicBezTo>
                      <a:pt x="272595" y="457797"/>
                      <a:pt x="273775" y="464131"/>
                      <a:pt x="282828" y="448275"/>
                    </a:cubicBezTo>
                    <a:cubicBezTo>
                      <a:pt x="287377" y="448052"/>
                      <a:pt x="299711" y="426525"/>
                      <a:pt x="299974" y="426321"/>
                    </a:cubicBezTo>
                    <a:cubicBezTo>
                      <a:pt x="305037" y="422434"/>
                      <a:pt x="307955" y="416955"/>
                      <a:pt x="311563" y="411891"/>
                    </a:cubicBezTo>
                    <a:cubicBezTo>
                      <a:pt x="316841" y="404484"/>
                      <a:pt x="325073" y="399850"/>
                      <a:pt x="331894" y="388899"/>
                    </a:cubicBezTo>
                    <a:cubicBezTo>
                      <a:pt x="341546" y="373407"/>
                      <a:pt x="346967" y="374021"/>
                      <a:pt x="348574" y="370729"/>
                    </a:cubicBezTo>
                    <a:cubicBezTo>
                      <a:pt x="357711" y="352004"/>
                      <a:pt x="367008" y="374772"/>
                      <a:pt x="328653" y="333602"/>
                    </a:cubicBezTo>
                    <a:cubicBezTo>
                      <a:pt x="328406" y="333339"/>
                      <a:pt x="308924" y="314702"/>
                      <a:pt x="301146" y="307957"/>
                    </a:cubicBezTo>
                    <a:cubicBezTo>
                      <a:pt x="296709" y="304110"/>
                      <a:pt x="297343" y="298347"/>
                      <a:pt x="285910" y="291934"/>
                    </a:cubicBezTo>
                    <a:cubicBezTo>
                      <a:pt x="282788" y="283294"/>
                      <a:pt x="286376" y="288163"/>
                      <a:pt x="281724" y="280125"/>
                    </a:cubicBezTo>
                    <a:cubicBezTo>
                      <a:pt x="277642" y="273073"/>
                      <a:pt x="279448" y="262466"/>
                      <a:pt x="287560" y="257293"/>
                    </a:cubicBezTo>
                    <a:cubicBezTo>
                      <a:pt x="289366" y="254153"/>
                      <a:pt x="301421" y="236050"/>
                      <a:pt x="308075" y="230208"/>
                    </a:cubicBezTo>
                    <a:cubicBezTo>
                      <a:pt x="315290" y="223870"/>
                      <a:pt x="325811" y="208984"/>
                      <a:pt x="326074" y="208928"/>
                    </a:cubicBezTo>
                    <a:cubicBezTo>
                      <a:pt x="333800" y="207328"/>
                      <a:pt x="334673" y="198053"/>
                      <a:pt x="341346" y="195280"/>
                    </a:cubicBezTo>
                    <a:cubicBezTo>
                      <a:pt x="343547" y="194362"/>
                      <a:pt x="344922" y="192877"/>
                      <a:pt x="345094" y="190275"/>
                    </a:cubicBezTo>
                    <a:cubicBezTo>
                      <a:pt x="345425" y="185283"/>
                      <a:pt x="349136" y="190834"/>
                      <a:pt x="350727" y="183060"/>
                    </a:cubicBezTo>
                    <a:cubicBezTo>
                      <a:pt x="340852" y="174108"/>
                      <a:pt x="341394" y="174280"/>
                      <a:pt x="334362" y="166426"/>
                    </a:cubicBezTo>
                    <a:cubicBezTo>
                      <a:pt x="327816" y="159119"/>
                      <a:pt x="272499" y="143642"/>
                      <a:pt x="298555" y="108651"/>
                    </a:cubicBezTo>
                    <a:cubicBezTo>
                      <a:pt x="303124" y="102517"/>
                      <a:pt x="301054" y="96922"/>
                      <a:pt x="306755" y="95720"/>
                    </a:cubicBezTo>
                    <a:cubicBezTo>
                      <a:pt x="307022" y="95668"/>
                      <a:pt x="317583" y="76397"/>
                      <a:pt x="319034" y="75666"/>
                    </a:cubicBezTo>
                    <a:cubicBezTo>
                      <a:pt x="328422" y="70957"/>
                      <a:pt x="332903" y="60820"/>
                      <a:pt x="337033" y="57456"/>
                    </a:cubicBezTo>
                    <a:cubicBezTo>
                      <a:pt x="301210" y="28311"/>
                      <a:pt x="284841" y="15313"/>
                      <a:pt x="275557" y="0"/>
                    </a:cubicBezTo>
                    <a:cubicBezTo>
                      <a:pt x="199338" y="2115"/>
                      <a:pt x="123355" y="4178"/>
                      <a:pt x="49863" y="6146"/>
                    </a:cubicBezTo>
                    <a:cubicBezTo>
                      <a:pt x="52247" y="8991"/>
                      <a:pt x="56951" y="14191"/>
                      <a:pt x="67942" y="25641"/>
                    </a:cubicBezTo>
                    <a:cubicBezTo>
                      <a:pt x="73340" y="31264"/>
                      <a:pt x="90287" y="46034"/>
                      <a:pt x="88716" y="51769"/>
                    </a:cubicBezTo>
                    <a:cubicBezTo>
                      <a:pt x="90438" y="59156"/>
                      <a:pt x="84901" y="59196"/>
                      <a:pt x="87767" y="63171"/>
                    </a:cubicBezTo>
                    <a:cubicBezTo>
                      <a:pt x="78698" y="68654"/>
                      <a:pt x="70968" y="75267"/>
                      <a:pt x="64071" y="82993"/>
                    </a:cubicBezTo>
                    <a:cubicBezTo>
                      <a:pt x="40057" y="109916"/>
                      <a:pt x="22352" y="115251"/>
                      <a:pt x="8790" y="129295"/>
                    </a:cubicBezTo>
                    <a:cubicBezTo>
                      <a:pt x="5589" y="132612"/>
                      <a:pt x="3664" y="137081"/>
                      <a:pt x="0" y="140250"/>
                    </a:cubicBezTo>
                    <a:cubicBezTo>
                      <a:pt x="5063" y="151341"/>
                      <a:pt x="9867" y="151859"/>
                      <a:pt x="11429" y="153735"/>
                    </a:cubicBezTo>
                    <a:cubicBezTo>
                      <a:pt x="25378" y="170441"/>
                      <a:pt x="47141" y="213717"/>
                      <a:pt x="71000" y="220386"/>
                    </a:cubicBezTo>
                    <a:cubicBezTo>
                      <a:pt x="75772" y="231872"/>
                      <a:pt x="75393" y="222394"/>
                      <a:pt x="70781" y="246223"/>
                    </a:cubicBezTo>
                    <a:cubicBezTo>
                      <a:pt x="70569" y="247312"/>
                      <a:pt x="70705" y="249360"/>
                      <a:pt x="70414" y="249408"/>
                    </a:cubicBezTo>
                    <a:cubicBezTo>
                      <a:pt x="64753" y="250381"/>
                      <a:pt x="65499" y="257545"/>
                      <a:pt x="60739" y="259305"/>
                    </a:cubicBezTo>
                    <a:cubicBezTo>
                      <a:pt x="51789" y="262613"/>
                      <a:pt x="23309" y="292700"/>
                      <a:pt x="23225" y="292976"/>
                    </a:cubicBezTo>
                    <a:cubicBezTo>
                      <a:pt x="19801" y="304792"/>
                      <a:pt x="-5509" y="314989"/>
                      <a:pt x="8499" y="320209"/>
                    </a:cubicBezTo>
                    <a:cubicBezTo>
                      <a:pt x="8982" y="320393"/>
                      <a:pt x="9532" y="320824"/>
                      <a:pt x="9731" y="321279"/>
                    </a:cubicBezTo>
                    <a:cubicBezTo>
                      <a:pt x="15687" y="334672"/>
                      <a:pt x="29297" y="341257"/>
                      <a:pt x="37589" y="352750"/>
                    </a:cubicBezTo>
                    <a:cubicBezTo>
                      <a:pt x="56070" y="378379"/>
                      <a:pt x="91742" y="398888"/>
                      <a:pt x="74616" y="412457"/>
                    </a:cubicBezTo>
                    <a:cubicBezTo>
                      <a:pt x="73396" y="416875"/>
                      <a:pt x="67851" y="424019"/>
                      <a:pt x="65782" y="427191"/>
                    </a:cubicBezTo>
                    <a:cubicBezTo>
                      <a:pt x="37394" y="452773"/>
                      <a:pt x="34822" y="468716"/>
                      <a:pt x="19052" y="478115"/>
                    </a:cubicBezTo>
                    <a:cubicBezTo>
                      <a:pt x="17413" y="479088"/>
                      <a:pt x="16114" y="480852"/>
                      <a:pt x="15049" y="482620"/>
                    </a:cubicBezTo>
                    <a:cubicBezTo>
                      <a:pt x="23859" y="494174"/>
                      <a:pt x="32921" y="503424"/>
                      <a:pt x="42460" y="512132"/>
                    </a:cubicBezTo>
                    <a:cubicBezTo>
                      <a:pt x="59347" y="527545"/>
                      <a:pt x="53196" y="529253"/>
                      <a:pt x="61703" y="535339"/>
                    </a:cubicBezTo>
                    <a:cubicBezTo>
                      <a:pt x="83665" y="551059"/>
                      <a:pt x="68696" y="546617"/>
                      <a:pt x="81409" y="551977"/>
                    </a:cubicBezTo>
                    <a:cubicBezTo>
                      <a:pt x="92436" y="556630"/>
                      <a:pt x="87249" y="561284"/>
                      <a:pt x="84530" y="570522"/>
                    </a:cubicBezTo>
                    <a:cubicBezTo>
                      <a:pt x="81094" y="582208"/>
                      <a:pt x="73380" y="585859"/>
                      <a:pt x="64135" y="593797"/>
                    </a:cubicBezTo>
                    <a:cubicBezTo>
                      <a:pt x="58678" y="598478"/>
                      <a:pt x="54811" y="602082"/>
                      <a:pt x="51757" y="604848"/>
                    </a:cubicBezTo>
                    <a:cubicBezTo>
                      <a:pt x="85547" y="605079"/>
                      <a:pt x="119616" y="605378"/>
                      <a:pt x="153828" y="605730"/>
                    </a:cubicBezTo>
                    <a:cubicBezTo>
                      <a:pt x="154422" y="604832"/>
                      <a:pt x="156252" y="603475"/>
                      <a:pt x="157795" y="601368"/>
                    </a:cubicBezTo>
                    <a:cubicBezTo>
                      <a:pt x="157982" y="601108"/>
                      <a:pt x="191046" y="563363"/>
                      <a:pt x="191305" y="563251"/>
                    </a:cubicBezTo>
                    <a:cubicBezTo>
                      <a:pt x="202679" y="558251"/>
                      <a:pt x="137890" y="510800"/>
                      <a:pt x="118946" y="481215"/>
                    </a:cubicBezTo>
                    <a:cubicBezTo>
                      <a:pt x="112595" y="476586"/>
                      <a:pt x="108768" y="475169"/>
                      <a:pt x="111256" y="470121"/>
                    </a:cubicBezTo>
                    <a:cubicBezTo>
                      <a:pt x="112795" y="466992"/>
                      <a:pt x="109111" y="457805"/>
                      <a:pt x="117925" y="450985"/>
                    </a:cubicBezTo>
                    <a:cubicBezTo>
                      <a:pt x="119604" y="449684"/>
                      <a:pt x="165174" y="393581"/>
                      <a:pt x="165285" y="393317"/>
                    </a:cubicBezTo>
                    <a:cubicBezTo>
                      <a:pt x="166027" y="391637"/>
                      <a:pt x="169942" y="391422"/>
                      <a:pt x="170420" y="390623"/>
                    </a:cubicBezTo>
                    <a:cubicBezTo>
                      <a:pt x="171680" y="388544"/>
                      <a:pt x="184046" y="372681"/>
                      <a:pt x="193901" y="363206"/>
                    </a:cubicBezTo>
                    <a:cubicBezTo>
                      <a:pt x="146740" y="321398"/>
                      <a:pt x="160111" y="323146"/>
                      <a:pt x="141502" y="314147"/>
                    </a:cubicBezTo>
                    <a:cubicBezTo>
                      <a:pt x="125735" y="306520"/>
                      <a:pt x="122841" y="286403"/>
                      <a:pt x="127174" y="280376"/>
                    </a:cubicBezTo>
                    <a:cubicBezTo>
                      <a:pt x="129869" y="276621"/>
                      <a:pt x="128159" y="270248"/>
                      <a:pt x="134186" y="268607"/>
                    </a:cubicBezTo>
                    <a:cubicBezTo>
                      <a:pt x="134677" y="266975"/>
                      <a:pt x="152584" y="241115"/>
                      <a:pt x="164364" y="231572"/>
                    </a:cubicBezTo>
                    <a:cubicBezTo>
                      <a:pt x="170839" y="226324"/>
                      <a:pt x="160214" y="227622"/>
                      <a:pt x="181283" y="212181"/>
                    </a:cubicBezTo>
                    <a:cubicBezTo>
                      <a:pt x="184779" y="209619"/>
                      <a:pt x="184660" y="211263"/>
                      <a:pt x="183775" y="209782"/>
                    </a:cubicBezTo>
                    <a:cubicBezTo>
                      <a:pt x="138181" y="133797"/>
                      <a:pt x="139708" y="145107"/>
                      <a:pt x="148175" y="118947"/>
                    </a:cubicBezTo>
                    <a:cubicBezTo>
                      <a:pt x="156312" y="118763"/>
                      <a:pt x="199346" y="74453"/>
                      <a:pt x="199498" y="74194"/>
                    </a:cubicBezTo>
                    <a:cubicBezTo>
                      <a:pt x="196388" y="72362"/>
                      <a:pt x="195663" y="72909"/>
                      <a:pt x="193510" y="70335"/>
                    </a:cubicBezTo>
                    <a:cubicBezTo>
                      <a:pt x="182738" y="57476"/>
                      <a:pt x="169057" y="54451"/>
                      <a:pt x="161737" y="43221"/>
                    </a:cubicBezTo>
                    <a:cubicBezTo>
                      <a:pt x="159206" y="39338"/>
                      <a:pt x="139807" y="20098"/>
                      <a:pt x="135741" y="18781"/>
                    </a:cubicBezTo>
                    <a:cubicBezTo>
                      <a:pt x="133620" y="18094"/>
                      <a:pt x="131870" y="14802"/>
                      <a:pt x="126656" y="8752"/>
                    </a:cubicBezTo>
                    <a:cubicBezTo>
                      <a:pt x="122203" y="3592"/>
                      <a:pt x="118001" y="5360"/>
                      <a:pt x="178676" y="3324"/>
                    </a:cubicBezTo>
                    <a:cubicBezTo>
                      <a:pt x="195212" y="19719"/>
                      <a:pt x="190113" y="18466"/>
                      <a:pt x="213981" y="36552"/>
                    </a:cubicBezTo>
                    <a:cubicBezTo>
                      <a:pt x="276370" y="83832"/>
                      <a:pt x="212035" y="100002"/>
                      <a:pt x="204724" y="111297"/>
                    </a:cubicBezTo>
                    <a:cubicBezTo>
                      <a:pt x="198007" y="121677"/>
                      <a:pt x="187375" y="129207"/>
                      <a:pt x="182918" y="141252"/>
                    </a:cubicBezTo>
                    <a:cubicBezTo>
                      <a:pt x="182834" y="141479"/>
                      <a:pt x="182591" y="141679"/>
                      <a:pt x="182431" y="141894"/>
                    </a:cubicBezTo>
                    <a:cubicBezTo>
                      <a:pt x="185027" y="144161"/>
                      <a:pt x="182045" y="155870"/>
                      <a:pt x="186864" y="162527"/>
                    </a:cubicBezTo>
                    <a:cubicBezTo>
                      <a:pt x="187494" y="163401"/>
                      <a:pt x="188543" y="164095"/>
                      <a:pt x="188854" y="165049"/>
                    </a:cubicBezTo>
                    <a:cubicBezTo>
                      <a:pt x="194176" y="181308"/>
                      <a:pt x="211545" y="186911"/>
                      <a:pt x="216496" y="216168"/>
                    </a:cubicBezTo>
                    <a:cubicBezTo>
                      <a:pt x="216795" y="217948"/>
                      <a:pt x="217325" y="221160"/>
                      <a:pt x="216783" y="221380"/>
                    </a:cubicBezTo>
                    <a:cubicBezTo>
                      <a:pt x="210556" y="223930"/>
                      <a:pt x="220941" y="222773"/>
                      <a:pt x="199047" y="241146"/>
                    </a:cubicBezTo>
                    <a:cubicBezTo>
                      <a:pt x="200933" y="250497"/>
                      <a:pt x="189488" y="250713"/>
                      <a:pt x="165281" y="284084"/>
                    </a:cubicBezTo>
                    <a:cubicBezTo>
                      <a:pt x="169754" y="287763"/>
                      <a:pt x="171165" y="286969"/>
                      <a:pt x="171783" y="288358"/>
                    </a:cubicBezTo>
                    <a:cubicBezTo>
                      <a:pt x="177564" y="301360"/>
                      <a:pt x="190783" y="307754"/>
                      <a:pt x="198832" y="318916"/>
                    </a:cubicBezTo>
                    <a:cubicBezTo>
                      <a:pt x="214766" y="341013"/>
                      <a:pt x="258371" y="370537"/>
                      <a:pt x="230126" y="379309"/>
                    </a:cubicBezTo>
                    <a:cubicBezTo>
                      <a:pt x="226570" y="390516"/>
                      <a:pt x="206984" y="404452"/>
                      <a:pt x="152756" y="467922"/>
                    </a:cubicBezTo>
                    <a:cubicBezTo>
                      <a:pt x="173613" y="487146"/>
                      <a:pt x="165887" y="482417"/>
                      <a:pt x="169515" y="484620"/>
                    </a:cubicBezTo>
                    <a:cubicBezTo>
                      <a:pt x="182878" y="492737"/>
                      <a:pt x="198174" y="514371"/>
                      <a:pt x="202476" y="516123"/>
                    </a:cubicBezTo>
                    <a:cubicBezTo>
                      <a:pt x="204126" y="516798"/>
                      <a:pt x="206095" y="518254"/>
                      <a:pt x="206642" y="519811"/>
                    </a:cubicBezTo>
                    <a:cubicBezTo>
                      <a:pt x="210018" y="529357"/>
                      <a:pt x="222372" y="528970"/>
                      <a:pt x="227953" y="543728"/>
                    </a:cubicBezTo>
                    <a:cubicBezTo>
                      <a:pt x="240802" y="546737"/>
                      <a:pt x="245905" y="562521"/>
                      <a:pt x="233861" y="570921"/>
                    </a:cubicBezTo>
                    <a:cubicBezTo>
                      <a:pt x="233622" y="571089"/>
                      <a:pt x="212418" y="594284"/>
                      <a:pt x="202743" y="606268"/>
                    </a:cubicBezTo>
                    <a:cubicBezTo>
                      <a:pt x="238318" y="606683"/>
                      <a:pt x="273970" y="607150"/>
                      <a:pt x="309554" y="607653"/>
                    </a:cubicBezTo>
                    <a:cubicBezTo>
                      <a:pt x="320927" y="596738"/>
                      <a:pt x="334178" y="584327"/>
                      <a:pt x="335175" y="5825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04402" y="3651530"/>
                <a:ext cx="219924" cy="593318"/>
              </a:xfrm>
              <a:custGeom>
                <a:avLst/>
                <a:gdLst/>
                <a:ahLst/>
                <a:cxnLst/>
                <a:rect l="l" t="t" r="r" b="b"/>
                <a:pathLst>
                  <a:path w="219924" h="593318" extrusionOk="0">
                    <a:moveTo>
                      <a:pt x="198804" y="562784"/>
                    </a:moveTo>
                    <a:cubicBezTo>
                      <a:pt x="199733" y="561168"/>
                      <a:pt x="203624" y="561403"/>
                      <a:pt x="204198" y="560653"/>
                    </a:cubicBezTo>
                    <a:cubicBezTo>
                      <a:pt x="208742" y="554703"/>
                      <a:pt x="215057" y="550504"/>
                      <a:pt x="219865" y="544829"/>
                    </a:cubicBezTo>
                    <a:cubicBezTo>
                      <a:pt x="210536" y="532853"/>
                      <a:pt x="210345" y="538396"/>
                      <a:pt x="209707" y="536221"/>
                    </a:cubicBezTo>
                    <a:cubicBezTo>
                      <a:pt x="206666" y="525925"/>
                      <a:pt x="190245" y="518406"/>
                      <a:pt x="189288" y="515026"/>
                    </a:cubicBezTo>
                    <a:cubicBezTo>
                      <a:pt x="185956" y="503253"/>
                      <a:pt x="167669" y="489249"/>
                      <a:pt x="163284" y="483350"/>
                    </a:cubicBezTo>
                    <a:cubicBezTo>
                      <a:pt x="159700" y="478526"/>
                      <a:pt x="157165" y="472711"/>
                      <a:pt x="151333" y="469865"/>
                    </a:cubicBezTo>
                    <a:cubicBezTo>
                      <a:pt x="150464" y="468026"/>
                      <a:pt x="135490" y="443909"/>
                      <a:pt x="144013" y="438924"/>
                    </a:cubicBezTo>
                    <a:cubicBezTo>
                      <a:pt x="147278" y="437013"/>
                      <a:pt x="145700" y="432531"/>
                      <a:pt x="149901" y="432236"/>
                    </a:cubicBezTo>
                    <a:cubicBezTo>
                      <a:pt x="190102" y="377426"/>
                      <a:pt x="175172" y="398354"/>
                      <a:pt x="188730" y="383607"/>
                    </a:cubicBezTo>
                    <a:cubicBezTo>
                      <a:pt x="197512" y="374061"/>
                      <a:pt x="199195" y="365988"/>
                      <a:pt x="209572" y="359331"/>
                    </a:cubicBezTo>
                    <a:cubicBezTo>
                      <a:pt x="213199" y="357001"/>
                      <a:pt x="211792" y="353836"/>
                      <a:pt x="219925" y="347718"/>
                    </a:cubicBezTo>
                    <a:cubicBezTo>
                      <a:pt x="200183" y="327883"/>
                      <a:pt x="150914" y="284874"/>
                      <a:pt x="149220" y="273069"/>
                    </a:cubicBezTo>
                    <a:cubicBezTo>
                      <a:pt x="139313" y="256180"/>
                      <a:pt x="148853" y="251395"/>
                      <a:pt x="156076" y="241562"/>
                    </a:cubicBezTo>
                    <a:cubicBezTo>
                      <a:pt x="162260" y="233141"/>
                      <a:pt x="195037" y="190786"/>
                      <a:pt x="204804" y="186727"/>
                    </a:cubicBezTo>
                    <a:cubicBezTo>
                      <a:pt x="209803" y="184648"/>
                      <a:pt x="207869" y="179280"/>
                      <a:pt x="210054" y="179356"/>
                    </a:cubicBezTo>
                    <a:cubicBezTo>
                      <a:pt x="213463" y="179472"/>
                      <a:pt x="213510" y="176850"/>
                      <a:pt x="213917" y="174863"/>
                    </a:cubicBezTo>
                    <a:cubicBezTo>
                      <a:pt x="204333" y="166175"/>
                      <a:pt x="204848" y="166330"/>
                      <a:pt x="198027" y="158712"/>
                    </a:cubicBezTo>
                    <a:cubicBezTo>
                      <a:pt x="191804" y="151764"/>
                      <a:pt x="138117" y="136375"/>
                      <a:pt x="163260" y="102616"/>
                    </a:cubicBezTo>
                    <a:cubicBezTo>
                      <a:pt x="167693" y="96662"/>
                      <a:pt x="165688" y="91231"/>
                      <a:pt x="171221" y="90061"/>
                    </a:cubicBezTo>
                    <a:cubicBezTo>
                      <a:pt x="171684" y="89965"/>
                      <a:pt x="169750" y="92164"/>
                      <a:pt x="182077" y="71791"/>
                    </a:cubicBezTo>
                    <a:cubicBezTo>
                      <a:pt x="184178" y="68319"/>
                      <a:pt x="183301" y="74473"/>
                      <a:pt x="198900" y="54607"/>
                    </a:cubicBezTo>
                    <a:cubicBezTo>
                      <a:pt x="203153" y="49195"/>
                      <a:pt x="161662" y="26555"/>
                      <a:pt x="143076" y="0"/>
                    </a:cubicBezTo>
                    <a:cubicBezTo>
                      <a:pt x="109263" y="882"/>
                      <a:pt x="76677" y="1724"/>
                      <a:pt x="45606" y="2526"/>
                    </a:cubicBezTo>
                    <a:cubicBezTo>
                      <a:pt x="49716" y="6413"/>
                      <a:pt x="55261" y="11214"/>
                      <a:pt x="63055" y="17121"/>
                    </a:cubicBezTo>
                    <a:cubicBezTo>
                      <a:pt x="127672" y="66088"/>
                      <a:pt x="60368" y="83524"/>
                      <a:pt x="53523" y="94104"/>
                    </a:cubicBezTo>
                    <a:cubicBezTo>
                      <a:pt x="46603" y="104795"/>
                      <a:pt x="35655" y="112550"/>
                      <a:pt x="31071" y="124965"/>
                    </a:cubicBezTo>
                    <a:cubicBezTo>
                      <a:pt x="30983" y="125201"/>
                      <a:pt x="30732" y="125404"/>
                      <a:pt x="30573" y="125628"/>
                    </a:cubicBezTo>
                    <a:cubicBezTo>
                      <a:pt x="33256" y="127970"/>
                      <a:pt x="30154" y="139999"/>
                      <a:pt x="35137" y="146879"/>
                    </a:cubicBezTo>
                    <a:cubicBezTo>
                      <a:pt x="35783" y="147781"/>
                      <a:pt x="36867" y="148495"/>
                      <a:pt x="37186" y="149477"/>
                    </a:cubicBezTo>
                    <a:cubicBezTo>
                      <a:pt x="39837" y="157578"/>
                      <a:pt x="46248" y="163245"/>
                      <a:pt x="50513" y="170293"/>
                    </a:cubicBezTo>
                    <a:cubicBezTo>
                      <a:pt x="56529" y="180238"/>
                      <a:pt x="61759" y="178347"/>
                      <a:pt x="61951" y="192059"/>
                    </a:cubicBezTo>
                    <a:cubicBezTo>
                      <a:pt x="63824" y="193021"/>
                      <a:pt x="64008" y="194565"/>
                      <a:pt x="64311" y="199287"/>
                    </a:cubicBezTo>
                    <a:cubicBezTo>
                      <a:pt x="64378" y="200256"/>
                      <a:pt x="65487" y="201130"/>
                      <a:pt x="65654" y="202124"/>
                    </a:cubicBezTo>
                    <a:cubicBezTo>
                      <a:pt x="65965" y="203960"/>
                      <a:pt x="66507" y="207268"/>
                      <a:pt x="65953" y="207496"/>
                    </a:cubicBezTo>
                    <a:cubicBezTo>
                      <a:pt x="59567" y="210110"/>
                      <a:pt x="70235" y="208928"/>
                      <a:pt x="47683" y="227853"/>
                    </a:cubicBezTo>
                    <a:cubicBezTo>
                      <a:pt x="49632" y="237491"/>
                      <a:pt x="37852" y="237682"/>
                      <a:pt x="12904" y="272079"/>
                    </a:cubicBezTo>
                    <a:cubicBezTo>
                      <a:pt x="17509" y="275867"/>
                      <a:pt x="18968" y="275049"/>
                      <a:pt x="19602" y="276481"/>
                    </a:cubicBezTo>
                    <a:cubicBezTo>
                      <a:pt x="25558" y="289875"/>
                      <a:pt x="39168" y="296460"/>
                      <a:pt x="47460" y="307953"/>
                    </a:cubicBezTo>
                    <a:cubicBezTo>
                      <a:pt x="63872" y="330713"/>
                      <a:pt x="108780" y="361123"/>
                      <a:pt x="79691" y="370158"/>
                    </a:cubicBezTo>
                    <a:cubicBezTo>
                      <a:pt x="76023" y="381716"/>
                      <a:pt x="56086" y="395784"/>
                      <a:pt x="0" y="461429"/>
                    </a:cubicBezTo>
                    <a:cubicBezTo>
                      <a:pt x="18167" y="478174"/>
                      <a:pt x="15336" y="477460"/>
                      <a:pt x="17262" y="478625"/>
                    </a:cubicBezTo>
                    <a:cubicBezTo>
                      <a:pt x="31023" y="486986"/>
                      <a:pt x="46778" y="509267"/>
                      <a:pt x="51211" y="511075"/>
                    </a:cubicBezTo>
                    <a:cubicBezTo>
                      <a:pt x="52909" y="511769"/>
                      <a:pt x="54938" y="513270"/>
                      <a:pt x="55504" y="514870"/>
                    </a:cubicBezTo>
                    <a:cubicBezTo>
                      <a:pt x="58993" y="524736"/>
                      <a:pt x="71678" y="524245"/>
                      <a:pt x="77454" y="539502"/>
                    </a:cubicBezTo>
                    <a:cubicBezTo>
                      <a:pt x="90693" y="542599"/>
                      <a:pt x="95944" y="558861"/>
                      <a:pt x="83542" y="567509"/>
                    </a:cubicBezTo>
                    <a:cubicBezTo>
                      <a:pt x="83438" y="567581"/>
                      <a:pt x="69485" y="582966"/>
                      <a:pt x="60252" y="593318"/>
                    </a:cubicBezTo>
                    <a:cubicBezTo>
                      <a:pt x="95370" y="593003"/>
                      <a:pt x="131376" y="592823"/>
                      <a:pt x="168088" y="592759"/>
                    </a:cubicBezTo>
                    <a:cubicBezTo>
                      <a:pt x="179481" y="581685"/>
                      <a:pt x="197692" y="564724"/>
                      <a:pt x="198804" y="5627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4346070" y="3631688"/>
                <a:ext cx="200405" cy="620647"/>
              </a:xfrm>
              <a:custGeom>
                <a:avLst/>
                <a:gdLst/>
                <a:ahLst/>
                <a:cxnLst/>
                <a:rect l="l" t="t" r="r" b="b"/>
                <a:pathLst>
                  <a:path w="200405" h="620647" extrusionOk="0">
                    <a:moveTo>
                      <a:pt x="196743" y="576664"/>
                    </a:moveTo>
                    <a:cubicBezTo>
                      <a:pt x="195982" y="575168"/>
                      <a:pt x="145313" y="525370"/>
                      <a:pt x="131727" y="513589"/>
                    </a:cubicBezTo>
                    <a:cubicBezTo>
                      <a:pt x="128984" y="511211"/>
                      <a:pt x="121521" y="497346"/>
                      <a:pt x="112476" y="491165"/>
                    </a:cubicBezTo>
                    <a:cubicBezTo>
                      <a:pt x="107772" y="487952"/>
                      <a:pt x="108848" y="485669"/>
                      <a:pt x="110750" y="481662"/>
                    </a:cubicBezTo>
                    <a:cubicBezTo>
                      <a:pt x="108960" y="474323"/>
                      <a:pt x="112057" y="465276"/>
                      <a:pt x="120576" y="461616"/>
                    </a:cubicBezTo>
                    <a:cubicBezTo>
                      <a:pt x="132688" y="440888"/>
                      <a:pt x="163149" y="409831"/>
                      <a:pt x="165525" y="404420"/>
                    </a:cubicBezTo>
                    <a:cubicBezTo>
                      <a:pt x="166286" y="402688"/>
                      <a:pt x="170316" y="402464"/>
                      <a:pt x="170815" y="401642"/>
                    </a:cubicBezTo>
                    <a:cubicBezTo>
                      <a:pt x="172106" y="399511"/>
                      <a:pt x="184847" y="383157"/>
                      <a:pt x="195001" y="373403"/>
                    </a:cubicBezTo>
                    <a:cubicBezTo>
                      <a:pt x="190209" y="369153"/>
                      <a:pt x="165656" y="347311"/>
                      <a:pt x="162192" y="341720"/>
                    </a:cubicBezTo>
                    <a:cubicBezTo>
                      <a:pt x="151364" y="324240"/>
                      <a:pt x="135697" y="321825"/>
                      <a:pt x="132831" y="317567"/>
                    </a:cubicBezTo>
                    <a:cubicBezTo>
                      <a:pt x="127605" y="309797"/>
                      <a:pt x="120788" y="295717"/>
                      <a:pt x="126273" y="288091"/>
                    </a:cubicBezTo>
                    <a:cubicBezTo>
                      <a:pt x="129052" y="284224"/>
                      <a:pt x="127290" y="277659"/>
                      <a:pt x="133493" y="275971"/>
                    </a:cubicBezTo>
                    <a:cubicBezTo>
                      <a:pt x="135079" y="270667"/>
                      <a:pt x="139863" y="267690"/>
                      <a:pt x="142694" y="263300"/>
                    </a:cubicBezTo>
                    <a:cubicBezTo>
                      <a:pt x="157759" y="239949"/>
                      <a:pt x="166625" y="238086"/>
                      <a:pt x="167059" y="234609"/>
                    </a:cubicBezTo>
                    <a:cubicBezTo>
                      <a:pt x="168124" y="226169"/>
                      <a:pt x="177492" y="219823"/>
                      <a:pt x="185098" y="216108"/>
                    </a:cubicBezTo>
                    <a:cubicBezTo>
                      <a:pt x="183651" y="214308"/>
                      <a:pt x="160972" y="174827"/>
                      <a:pt x="154597" y="168689"/>
                    </a:cubicBezTo>
                    <a:cubicBezTo>
                      <a:pt x="145672" y="160093"/>
                      <a:pt x="147462" y="152761"/>
                      <a:pt x="143188" y="141531"/>
                    </a:cubicBezTo>
                    <a:cubicBezTo>
                      <a:pt x="142008" y="138434"/>
                      <a:pt x="143415" y="135641"/>
                      <a:pt x="147888" y="121824"/>
                    </a:cubicBezTo>
                    <a:cubicBezTo>
                      <a:pt x="155726" y="121645"/>
                      <a:pt x="176232" y="99348"/>
                      <a:pt x="180235" y="95365"/>
                    </a:cubicBezTo>
                    <a:cubicBezTo>
                      <a:pt x="200789" y="74916"/>
                      <a:pt x="203480" y="76381"/>
                      <a:pt x="197819" y="74281"/>
                    </a:cubicBezTo>
                    <a:cubicBezTo>
                      <a:pt x="192549" y="72326"/>
                      <a:pt x="199581" y="72274"/>
                      <a:pt x="173179" y="54651"/>
                    </a:cubicBezTo>
                    <a:cubicBezTo>
                      <a:pt x="166816" y="50408"/>
                      <a:pt x="137723" y="16678"/>
                      <a:pt x="132086" y="16147"/>
                    </a:cubicBezTo>
                    <a:cubicBezTo>
                      <a:pt x="128119" y="11250"/>
                      <a:pt x="123443" y="6657"/>
                      <a:pt x="121780" y="0"/>
                    </a:cubicBezTo>
                    <a:cubicBezTo>
                      <a:pt x="91236" y="906"/>
                      <a:pt x="60224" y="1812"/>
                      <a:pt x="28906" y="2714"/>
                    </a:cubicBezTo>
                    <a:cubicBezTo>
                      <a:pt x="88676" y="64608"/>
                      <a:pt x="81612" y="57368"/>
                      <a:pt x="86440" y="65681"/>
                    </a:cubicBezTo>
                    <a:cubicBezTo>
                      <a:pt x="86300" y="67022"/>
                      <a:pt x="86085" y="66863"/>
                      <a:pt x="86217" y="67481"/>
                    </a:cubicBezTo>
                    <a:cubicBezTo>
                      <a:pt x="87696" y="74333"/>
                      <a:pt x="82433" y="74445"/>
                      <a:pt x="85216" y="78296"/>
                    </a:cubicBezTo>
                    <a:cubicBezTo>
                      <a:pt x="72818" y="85787"/>
                      <a:pt x="67687" y="91777"/>
                      <a:pt x="48420" y="111324"/>
                    </a:cubicBezTo>
                    <a:cubicBezTo>
                      <a:pt x="34599" y="125344"/>
                      <a:pt x="16708" y="130963"/>
                      <a:pt x="3680" y="148934"/>
                    </a:cubicBezTo>
                    <a:cubicBezTo>
                      <a:pt x="2516" y="150542"/>
                      <a:pt x="1328" y="151987"/>
                      <a:pt x="0" y="153133"/>
                    </a:cubicBezTo>
                    <a:cubicBezTo>
                      <a:pt x="2280" y="158129"/>
                      <a:pt x="5242" y="162790"/>
                      <a:pt x="10564" y="165616"/>
                    </a:cubicBezTo>
                    <a:cubicBezTo>
                      <a:pt x="18689" y="169934"/>
                      <a:pt x="41284" y="223212"/>
                      <a:pt x="68931" y="230938"/>
                    </a:cubicBezTo>
                    <a:cubicBezTo>
                      <a:pt x="69493" y="232291"/>
                      <a:pt x="70514" y="235531"/>
                      <a:pt x="72399" y="237415"/>
                    </a:cubicBezTo>
                    <a:cubicBezTo>
                      <a:pt x="67611" y="261512"/>
                      <a:pt x="68616" y="259069"/>
                      <a:pt x="68361" y="259113"/>
                    </a:cubicBezTo>
                    <a:cubicBezTo>
                      <a:pt x="62864" y="260059"/>
                      <a:pt x="63589" y="267015"/>
                      <a:pt x="58965" y="268723"/>
                    </a:cubicBezTo>
                    <a:cubicBezTo>
                      <a:pt x="52969" y="270938"/>
                      <a:pt x="57334" y="271062"/>
                      <a:pt x="47539" y="276872"/>
                    </a:cubicBezTo>
                    <a:cubicBezTo>
                      <a:pt x="42042" y="280133"/>
                      <a:pt x="9396" y="316553"/>
                      <a:pt x="3161" y="324794"/>
                    </a:cubicBezTo>
                    <a:cubicBezTo>
                      <a:pt x="7491" y="328282"/>
                      <a:pt x="8838" y="327536"/>
                      <a:pt x="9444" y="328897"/>
                    </a:cubicBezTo>
                    <a:cubicBezTo>
                      <a:pt x="15049" y="341512"/>
                      <a:pt x="73914" y="394518"/>
                      <a:pt x="76609" y="406986"/>
                    </a:cubicBezTo>
                    <a:cubicBezTo>
                      <a:pt x="79085" y="418436"/>
                      <a:pt x="52128" y="440728"/>
                      <a:pt x="34284" y="465412"/>
                    </a:cubicBezTo>
                    <a:cubicBezTo>
                      <a:pt x="22054" y="482337"/>
                      <a:pt x="18896" y="478410"/>
                      <a:pt x="14603" y="485549"/>
                    </a:cubicBezTo>
                    <a:cubicBezTo>
                      <a:pt x="34910" y="512184"/>
                      <a:pt x="48325" y="516698"/>
                      <a:pt x="55082" y="531688"/>
                    </a:cubicBezTo>
                    <a:cubicBezTo>
                      <a:pt x="57984" y="538121"/>
                      <a:pt x="69577" y="539741"/>
                      <a:pt x="73073" y="549275"/>
                    </a:cubicBezTo>
                    <a:cubicBezTo>
                      <a:pt x="74476" y="553082"/>
                      <a:pt x="92340" y="553925"/>
                      <a:pt x="83167" y="566208"/>
                    </a:cubicBezTo>
                    <a:cubicBezTo>
                      <a:pt x="79794" y="585085"/>
                      <a:pt x="70498" y="584255"/>
                      <a:pt x="33447" y="618516"/>
                    </a:cubicBezTo>
                    <a:cubicBezTo>
                      <a:pt x="74983" y="619215"/>
                      <a:pt x="116064" y="619933"/>
                      <a:pt x="156439" y="620647"/>
                    </a:cubicBezTo>
                    <a:cubicBezTo>
                      <a:pt x="177265" y="597720"/>
                      <a:pt x="185230" y="585935"/>
                      <a:pt x="196743" y="5766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187591" y="3658087"/>
                <a:ext cx="178269" cy="604779"/>
              </a:xfrm>
              <a:custGeom>
                <a:avLst/>
                <a:gdLst/>
                <a:ahLst/>
                <a:cxnLst/>
                <a:rect l="l" t="t" r="r" b="b"/>
                <a:pathLst>
                  <a:path w="178269" h="604779" extrusionOk="0">
                    <a:moveTo>
                      <a:pt x="156482" y="564464"/>
                    </a:moveTo>
                    <a:cubicBezTo>
                      <a:pt x="157435" y="562800"/>
                      <a:pt x="161446" y="563044"/>
                      <a:pt x="162036" y="562269"/>
                    </a:cubicBezTo>
                    <a:cubicBezTo>
                      <a:pt x="166716" y="556139"/>
                      <a:pt x="173222" y="551817"/>
                      <a:pt x="178169" y="545975"/>
                    </a:cubicBezTo>
                    <a:cubicBezTo>
                      <a:pt x="168562" y="533639"/>
                      <a:pt x="168366" y="539350"/>
                      <a:pt x="167709" y="537111"/>
                    </a:cubicBezTo>
                    <a:cubicBezTo>
                      <a:pt x="164575" y="526507"/>
                      <a:pt x="147660" y="518761"/>
                      <a:pt x="146676" y="515277"/>
                    </a:cubicBezTo>
                    <a:cubicBezTo>
                      <a:pt x="143243" y="503153"/>
                      <a:pt x="124411" y="488726"/>
                      <a:pt x="119890" y="482652"/>
                    </a:cubicBezTo>
                    <a:cubicBezTo>
                      <a:pt x="116195" y="477684"/>
                      <a:pt x="113587" y="471693"/>
                      <a:pt x="107596" y="468772"/>
                    </a:cubicBezTo>
                    <a:cubicBezTo>
                      <a:pt x="92774" y="437252"/>
                      <a:pt x="94285" y="445785"/>
                      <a:pt x="110179" y="424589"/>
                    </a:cubicBezTo>
                    <a:cubicBezTo>
                      <a:pt x="125041" y="404775"/>
                      <a:pt x="119117" y="409867"/>
                      <a:pt x="121293" y="408199"/>
                    </a:cubicBezTo>
                    <a:cubicBezTo>
                      <a:pt x="126356" y="404312"/>
                      <a:pt x="129274" y="398833"/>
                      <a:pt x="132882" y="393768"/>
                    </a:cubicBezTo>
                    <a:cubicBezTo>
                      <a:pt x="138148" y="386381"/>
                      <a:pt x="146389" y="381724"/>
                      <a:pt x="153214" y="370777"/>
                    </a:cubicBezTo>
                    <a:cubicBezTo>
                      <a:pt x="162865" y="355284"/>
                      <a:pt x="168287" y="355899"/>
                      <a:pt x="169893" y="352607"/>
                    </a:cubicBezTo>
                    <a:cubicBezTo>
                      <a:pt x="177121" y="337789"/>
                      <a:pt x="182634" y="347626"/>
                      <a:pt x="173465" y="338635"/>
                    </a:cubicBezTo>
                    <a:cubicBezTo>
                      <a:pt x="160676" y="326095"/>
                      <a:pt x="136159" y="301715"/>
                      <a:pt x="122461" y="289831"/>
                    </a:cubicBezTo>
                    <a:cubicBezTo>
                      <a:pt x="118032" y="285988"/>
                      <a:pt x="118650" y="280213"/>
                      <a:pt x="107225" y="273807"/>
                    </a:cubicBezTo>
                    <a:cubicBezTo>
                      <a:pt x="104080" y="265092"/>
                      <a:pt x="107723" y="270084"/>
                      <a:pt x="103039" y="261999"/>
                    </a:cubicBezTo>
                    <a:cubicBezTo>
                      <a:pt x="98953" y="254947"/>
                      <a:pt x="100763" y="244331"/>
                      <a:pt x="108875" y="239167"/>
                    </a:cubicBezTo>
                    <a:cubicBezTo>
                      <a:pt x="110681" y="236026"/>
                      <a:pt x="122737" y="217928"/>
                      <a:pt x="129390" y="212081"/>
                    </a:cubicBezTo>
                    <a:cubicBezTo>
                      <a:pt x="136606" y="205744"/>
                      <a:pt x="147122" y="190858"/>
                      <a:pt x="147389" y="190802"/>
                    </a:cubicBezTo>
                    <a:cubicBezTo>
                      <a:pt x="155115" y="189202"/>
                      <a:pt x="155988" y="179927"/>
                      <a:pt x="162662" y="177153"/>
                    </a:cubicBezTo>
                    <a:cubicBezTo>
                      <a:pt x="164862" y="176235"/>
                      <a:pt x="166238" y="174751"/>
                      <a:pt x="166409" y="172149"/>
                    </a:cubicBezTo>
                    <a:cubicBezTo>
                      <a:pt x="166740" y="167156"/>
                      <a:pt x="170451" y="172708"/>
                      <a:pt x="172042" y="164933"/>
                    </a:cubicBezTo>
                    <a:cubicBezTo>
                      <a:pt x="162143" y="155962"/>
                      <a:pt x="162697" y="156142"/>
                      <a:pt x="155677" y="148300"/>
                    </a:cubicBezTo>
                    <a:cubicBezTo>
                      <a:pt x="149654" y="141567"/>
                      <a:pt x="94105" y="125121"/>
                      <a:pt x="119870" y="90524"/>
                    </a:cubicBezTo>
                    <a:cubicBezTo>
                      <a:pt x="124439" y="84390"/>
                      <a:pt x="122370" y="78795"/>
                      <a:pt x="128071" y="77594"/>
                    </a:cubicBezTo>
                    <a:cubicBezTo>
                      <a:pt x="128338" y="77542"/>
                      <a:pt x="138898" y="58270"/>
                      <a:pt x="140349" y="57540"/>
                    </a:cubicBezTo>
                    <a:cubicBezTo>
                      <a:pt x="149705" y="52847"/>
                      <a:pt x="154230" y="42682"/>
                      <a:pt x="158348" y="39330"/>
                    </a:cubicBezTo>
                    <a:cubicBezTo>
                      <a:pt x="158097" y="39122"/>
                      <a:pt x="126779" y="12759"/>
                      <a:pt x="116976" y="4506"/>
                    </a:cubicBezTo>
                    <a:cubicBezTo>
                      <a:pt x="95106" y="4095"/>
                      <a:pt x="67332" y="1173"/>
                      <a:pt x="39904" y="0"/>
                    </a:cubicBezTo>
                    <a:cubicBezTo>
                      <a:pt x="56433" y="17081"/>
                      <a:pt x="92375" y="37514"/>
                      <a:pt x="88261" y="54678"/>
                    </a:cubicBezTo>
                    <a:cubicBezTo>
                      <a:pt x="90362" y="71667"/>
                      <a:pt x="53630" y="90696"/>
                      <a:pt x="52028" y="93174"/>
                    </a:cubicBezTo>
                    <a:cubicBezTo>
                      <a:pt x="45306" y="103554"/>
                      <a:pt x="34678" y="111085"/>
                      <a:pt x="30217" y="123141"/>
                    </a:cubicBezTo>
                    <a:cubicBezTo>
                      <a:pt x="30134" y="123369"/>
                      <a:pt x="29890" y="123568"/>
                      <a:pt x="29731" y="123784"/>
                    </a:cubicBezTo>
                    <a:cubicBezTo>
                      <a:pt x="32322" y="126043"/>
                      <a:pt x="29344" y="137760"/>
                      <a:pt x="34164" y="144417"/>
                    </a:cubicBezTo>
                    <a:cubicBezTo>
                      <a:pt x="49895" y="166151"/>
                      <a:pt x="60734" y="179891"/>
                      <a:pt x="63800" y="198053"/>
                    </a:cubicBezTo>
                    <a:cubicBezTo>
                      <a:pt x="64099" y="199833"/>
                      <a:pt x="64629" y="203046"/>
                      <a:pt x="64087" y="203265"/>
                    </a:cubicBezTo>
                    <a:cubicBezTo>
                      <a:pt x="57860" y="205816"/>
                      <a:pt x="68245" y="204658"/>
                      <a:pt x="46351" y="223032"/>
                    </a:cubicBezTo>
                    <a:cubicBezTo>
                      <a:pt x="48232" y="232343"/>
                      <a:pt x="36644" y="232798"/>
                      <a:pt x="12585" y="265970"/>
                    </a:cubicBezTo>
                    <a:cubicBezTo>
                      <a:pt x="17058" y="269649"/>
                      <a:pt x="18465" y="268855"/>
                      <a:pt x="19087" y="270244"/>
                    </a:cubicBezTo>
                    <a:cubicBezTo>
                      <a:pt x="21861" y="276493"/>
                      <a:pt x="73495" y="330513"/>
                      <a:pt x="80723" y="338663"/>
                    </a:cubicBezTo>
                    <a:cubicBezTo>
                      <a:pt x="90729" y="349953"/>
                      <a:pt x="86200" y="358473"/>
                      <a:pt x="77430" y="361195"/>
                    </a:cubicBezTo>
                    <a:cubicBezTo>
                      <a:pt x="75432" y="367500"/>
                      <a:pt x="73850" y="366327"/>
                      <a:pt x="67826" y="375067"/>
                    </a:cubicBezTo>
                    <a:cubicBezTo>
                      <a:pt x="57597" y="389917"/>
                      <a:pt x="47810" y="392395"/>
                      <a:pt x="47439" y="394646"/>
                    </a:cubicBezTo>
                    <a:cubicBezTo>
                      <a:pt x="46666" y="399331"/>
                      <a:pt x="12326" y="432902"/>
                      <a:pt x="6900" y="442736"/>
                    </a:cubicBezTo>
                    <a:cubicBezTo>
                      <a:pt x="-918" y="456899"/>
                      <a:pt x="-6052" y="440301"/>
                      <a:pt x="14128" y="463596"/>
                    </a:cubicBezTo>
                    <a:cubicBezTo>
                      <a:pt x="14997" y="464598"/>
                      <a:pt x="15734" y="465847"/>
                      <a:pt x="16819" y="466509"/>
                    </a:cubicBezTo>
                    <a:cubicBezTo>
                      <a:pt x="30181" y="474627"/>
                      <a:pt x="45478" y="496261"/>
                      <a:pt x="49779" y="498013"/>
                    </a:cubicBezTo>
                    <a:cubicBezTo>
                      <a:pt x="51430" y="498687"/>
                      <a:pt x="53395" y="500144"/>
                      <a:pt x="53945" y="501700"/>
                    </a:cubicBezTo>
                    <a:cubicBezTo>
                      <a:pt x="57330" y="511278"/>
                      <a:pt x="69648" y="510799"/>
                      <a:pt x="75257" y="525618"/>
                    </a:cubicBezTo>
                    <a:cubicBezTo>
                      <a:pt x="88110" y="528627"/>
                      <a:pt x="93208" y="544410"/>
                      <a:pt x="81165" y="552811"/>
                    </a:cubicBezTo>
                    <a:cubicBezTo>
                      <a:pt x="80156" y="553513"/>
                      <a:pt x="46945" y="591622"/>
                      <a:pt x="34678" y="604780"/>
                    </a:cubicBezTo>
                    <a:cubicBezTo>
                      <a:pt x="60933" y="601970"/>
                      <a:pt x="90406" y="599544"/>
                      <a:pt x="122681" y="597453"/>
                    </a:cubicBezTo>
                    <a:cubicBezTo>
                      <a:pt x="137132" y="583014"/>
                      <a:pt x="154657" y="567641"/>
                      <a:pt x="156482" y="5644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61866" y="3646111"/>
                <a:ext cx="130386" cy="598701"/>
              </a:xfrm>
              <a:custGeom>
                <a:avLst/>
                <a:gdLst/>
                <a:ahLst/>
                <a:cxnLst/>
                <a:rect l="l" t="t" r="r" b="b"/>
                <a:pathLst>
                  <a:path w="130386" h="598701" extrusionOk="0">
                    <a:moveTo>
                      <a:pt x="125861" y="564377"/>
                    </a:moveTo>
                    <a:cubicBezTo>
                      <a:pt x="128580" y="555138"/>
                      <a:pt x="133767" y="550484"/>
                      <a:pt x="122740" y="545831"/>
                    </a:cubicBezTo>
                    <a:cubicBezTo>
                      <a:pt x="110031" y="540467"/>
                      <a:pt x="124996" y="544909"/>
                      <a:pt x="103034" y="529193"/>
                    </a:cubicBezTo>
                    <a:cubicBezTo>
                      <a:pt x="94531" y="523107"/>
                      <a:pt x="100678" y="521399"/>
                      <a:pt x="83792" y="505987"/>
                    </a:cubicBezTo>
                    <a:cubicBezTo>
                      <a:pt x="74252" y="497279"/>
                      <a:pt x="65190" y="488028"/>
                      <a:pt x="56380" y="476474"/>
                    </a:cubicBezTo>
                    <a:cubicBezTo>
                      <a:pt x="57445" y="474706"/>
                      <a:pt x="58744" y="472942"/>
                      <a:pt x="60383" y="471969"/>
                    </a:cubicBezTo>
                    <a:cubicBezTo>
                      <a:pt x="76153" y="462570"/>
                      <a:pt x="78725" y="446631"/>
                      <a:pt x="107113" y="421046"/>
                    </a:cubicBezTo>
                    <a:cubicBezTo>
                      <a:pt x="109186" y="417873"/>
                      <a:pt x="114727" y="410725"/>
                      <a:pt x="115947" y="406311"/>
                    </a:cubicBezTo>
                    <a:cubicBezTo>
                      <a:pt x="133073" y="392743"/>
                      <a:pt x="97402" y="372230"/>
                      <a:pt x="78920" y="346604"/>
                    </a:cubicBezTo>
                    <a:cubicBezTo>
                      <a:pt x="70628" y="335107"/>
                      <a:pt x="57018" y="328522"/>
                      <a:pt x="51062" y="315133"/>
                    </a:cubicBezTo>
                    <a:cubicBezTo>
                      <a:pt x="50859" y="314678"/>
                      <a:pt x="50313" y="314243"/>
                      <a:pt x="49830" y="314063"/>
                    </a:cubicBezTo>
                    <a:cubicBezTo>
                      <a:pt x="35822" y="308843"/>
                      <a:pt x="61132" y="298646"/>
                      <a:pt x="64557" y="286830"/>
                    </a:cubicBezTo>
                    <a:cubicBezTo>
                      <a:pt x="64640" y="286554"/>
                      <a:pt x="93120" y="256467"/>
                      <a:pt x="102070" y="253159"/>
                    </a:cubicBezTo>
                    <a:cubicBezTo>
                      <a:pt x="106834" y="251399"/>
                      <a:pt x="106084" y="244235"/>
                      <a:pt x="111745" y="243262"/>
                    </a:cubicBezTo>
                    <a:cubicBezTo>
                      <a:pt x="112036" y="243214"/>
                      <a:pt x="111901" y="241166"/>
                      <a:pt x="112112" y="240077"/>
                    </a:cubicBezTo>
                    <a:cubicBezTo>
                      <a:pt x="116724" y="216252"/>
                      <a:pt x="117099" y="225726"/>
                      <a:pt x="112331" y="214240"/>
                    </a:cubicBezTo>
                    <a:cubicBezTo>
                      <a:pt x="88472" y="207568"/>
                      <a:pt x="66709" y="164295"/>
                      <a:pt x="52760" y="147589"/>
                    </a:cubicBezTo>
                    <a:cubicBezTo>
                      <a:pt x="51198" y="145714"/>
                      <a:pt x="46394" y="145199"/>
                      <a:pt x="41331" y="134104"/>
                    </a:cubicBezTo>
                    <a:cubicBezTo>
                      <a:pt x="44995" y="130935"/>
                      <a:pt x="46916" y="126466"/>
                      <a:pt x="50121" y="123149"/>
                    </a:cubicBezTo>
                    <a:cubicBezTo>
                      <a:pt x="63683" y="109106"/>
                      <a:pt x="81388" y="103766"/>
                      <a:pt x="105403" y="76848"/>
                    </a:cubicBezTo>
                    <a:cubicBezTo>
                      <a:pt x="112299" y="69117"/>
                      <a:pt x="120025" y="62505"/>
                      <a:pt x="129098" y="57025"/>
                    </a:cubicBezTo>
                    <a:cubicBezTo>
                      <a:pt x="126232" y="53050"/>
                      <a:pt x="131769" y="53010"/>
                      <a:pt x="130047" y="45623"/>
                    </a:cubicBezTo>
                    <a:cubicBezTo>
                      <a:pt x="131618" y="39888"/>
                      <a:pt x="114671" y="25118"/>
                      <a:pt x="109273" y="19495"/>
                    </a:cubicBezTo>
                    <a:cubicBezTo>
                      <a:pt x="98283" y="8046"/>
                      <a:pt x="93578" y="2845"/>
                      <a:pt x="91195" y="0"/>
                    </a:cubicBezTo>
                    <a:cubicBezTo>
                      <a:pt x="75057" y="431"/>
                      <a:pt x="59035" y="858"/>
                      <a:pt x="43161" y="1281"/>
                    </a:cubicBezTo>
                    <a:cubicBezTo>
                      <a:pt x="49069" y="7004"/>
                      <a:pt x="51102" y="12451"/>
                      <a:pt x="56807" y="17783"/>
                    </a:cubicBezTo>
                    <a:cubicBezTo>
                      <a:pt x="104753" y="62632"/>
                      <a:pt x="84788" y="30654"/>
                      <a:pt x="42188" y="88241"/>
                    </a:cubicBezTo>
                    <a:cubicBezTo>
                      <a:pt x="38066" y="93809"/>
                      <a:pt x="23069" y="99747"/>
                      <a:pt x="18975" y="105334"/>
                    </a:cubicBezTo>
                    <a:cubicBezTo>
                      <a:pt x="14944" y="110838"/>
                      <a:pt x="12006" y="115000"/>
                      <a:pt x="8386" y="116564"/>
                    </a:cubicBezTo>
                    <a:cubicBezTo>
                      <a:pt x="134" y="120132"/>
                      <a:pt x="1310" y="130943"/>
                      <a:pt x="928" y="131849"/>
                    </a:cubicBezTo>
                    <a:cubicBezTo>
                      <a:pt x="-1389" y="137325"/>
                      <a:pt x="975" y="142074"/>
                      <a:pt x="4248" y="145526"/>
                    </a:cubicBezTo>
                    <a:cubicBezTo>
                      <a:pt x="11918" y="153627"/>
                      <a:pt x="13505" y="161350"/>
                      <a:pt x="23137" y="167795"/>
                    </a:cubicBezTo>
                    <a:cubicBezTo>
                      <a:pt x="26984" y="170369"/>
                      <a:pt x="36523" y="191193"/>
                      <a:pt x="39788" y="194921"/>
                    </a:cubicBezTo>
                    <a:cubicBezTo>
                      <a:pt x="43229" y="198848"/>
                      <a:pt x="48108" y="201613"/>
                      <a:pt x="51178" y="205760"/>
                    </a:cubicBezTo>
                    <a:cubicBezTo>
                      <a:pt x="67961" y="228440"/>
                      <a:pt x="54351" y="209974"/>
                      <a:pt x="72661" y="226971"/>
                    </a:cubicBezTo>
                    <a:cubicBezTo>
                      <a:pt x="67730" y="232315"/>
                      <a:pt x="63381" y="238181"/>
                      <a:pt x="58748" y="243725"/>
                    </a:cubicBezTo>
                    <a:cubicBezTo>
                      <a:pt x="42567" y="263080"/>
                      <a:pt x="36854" y="262505"/>
                      <a:pt x="34933" y="267925"/>
                    </a:cubicBezTo>
                    <a:cubicBezTo>
                      <a:pt x="31516" y="277587"/>
                      <a:pt x="16041" y="291782"/>
                      <a:pt x="13433" y="303735"/>
                    </a:cubicBezTo>
                    <a:cubicBezTo>
                      <a:pt x="10487" y="307969"/>
                      <a:pt x="6365" y="308153"/>
                      <a:pt x="7266" y="319191"/>
                    </a:cubicBezTo>
                    <a:cubicBezTo>
                      <a:pt x="7972" y="327883"/>
                      <a:pt x="16427" y="340024"/>
                      <a:pt x="19872" y="341688"/>
                    </a:cubicBezTo>
                    <a:cubicBezTo>
                      <a:pt x="37241" y="350084"/>
                      <a:pt x="38477" y="359551"/>
                      <a:pt x="46920" y="367453"/>
                    </a:cubicBezTo>
                    <a:cubicBezTo>
                      <a:pt x="91338" y="408997"/>
                      <a:pt x="77589" y="391254"/>
                      <a:pt x="69233" y="403374"/>
                    </a:cubicBezTo>
                    <a:cubicBezTo>
                      <a:pt x="15044" y="482042"/>
                      <a:pt x="-2680" y="478214"/>
                      <a:pt x="30994" y="507467"/>
                    </a:cubicBezTo>
                    <a:cubicBezTo>
                      <a:pt x="69699" y="541222"/>
                      <a:pt x="78557" y="553202"/>
                      <a:pt x="83716" y="557911"/>
                    </a:cubicBezTo>
                    <a:cubicBezTo>
                      <a:pt x="86327" y="560290"/>
                      <a:pt x="83349" y="554591"/>
                      <a:pt x="43225" y="598410"/>
                    </a:cubicBezTo>
                    <a:cubicBezTo>
                      <a:pt x="59769" y="598490"/>
                      <a:pt x="76393" y="598586"/>
                      <a:pt x="93088" y="598702"/>
                    </a:cubicBezTo>
                    <a:cubicBezTo>
                      <a:pt x="96142" y="595936"/>
                      <a:pt x="100009" y="592332"/>
                      <a:pt x="105466" y="587651"/>
                    </a:cubicBezTo>
                    <a:cubicBezTo>
                      <a:pt x="114711" y="579713"/>
                      <a:pt x="122425" y="576062"/>
                      <a:pt x="125861" y="564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284913" y="3661623"/>
                <a:ext cx="128903" cy="593912"/>
              </a:xfrm>
              <a:custGeom>
                <a:avLst/>
                <a:gdLst/>
                <a:ahLst/>
                <a:cxnLst/>
                <a:rect l="l" t="t" r="r" b="b"/>
                <a:pathLst>
                  <a:path w="128903" h="593912" extrusionOk="0">
                    <a:moveTo>
                      <a:pt x="95008" y="582854"/>
                    </a:moveTo>
                    <a:cubicBezTo>
                      <a:pt x="129037" y="566859"/>
                      <a:pt x="142651" y="527050"/>
                      <a:pt x="111233" y="516622"/>
                    </a:cubicBezTo>
                    <a:cubicBezTo>
                      <a:pt x="109989" y="516207"/>
                      <a:pt x="108913" y="515146"/>
                      <a:pt x="107892" y="514244"/>
                    </a:cubicBezTo>
                    <a:cubicBezTo>
                      <a:pt x="75824" y="485897"/>
                      <a:pt x="76690" y="480705"/>
                      <a:pt x="74935" y="478901"/>
                    </a:cubicBezTo>
                    <a:cubicBezTo>
                      <a:pt x="40623" y="443490"/>
                      <a:pt x="39571" y="444703"/>
                      <a:pt x="44287" y="439076"/>
                    </a:cubicBezTo>
                    <a:cubicBezTo>
                      <a:pt x="44510" y="438813"/>
                      <a:pt x="78890" y="394028"/>
                      <a:pt x="96515" y="381129"/>
                    </a:cubicBezTo>
                    <a:cubicBezTo>
                      <a:pt x="104731" y="375115"/>
                      <a:pt x="117846" y="354861"/>
                      <a:pt x="118018" y="354307"/>
                    </a:cubicBezTo>
                    <a:cubicBezTo>
                      <a:pt x="123802" y="349717"/>
                      <a:pt x="131684" y="348316"/>
                      <a:pt x="120996" y="326275"/>
                    </a:cubicBezTo>
                    <a:cubicBezTo>
                      <a:pt x="118417" y="320959"/>
                      <a:pt x="104173" y="314881"/>
                      <a:pt x="101530" y="307402"/>
                    </a:cubicBezTo>
                    <a:cubicBezTo>
                      <a:pt x="100964" y="305798"/>
                      <a:pt x="98938" y="304302"/>
                      <a:pt x="97240" y="303607"/>
                    </a:cubicBezTo>
                    <a:cubicBezTo>
                      <a:pt x="92807" y="301803"/>
                      <a:pt x="77052" y="279518"/>
                      <a:pt x="63291" y="271158"/>
                    </a:cubicBezTo>
                    <a:cubicBezTo>
                      <a:pt x="62171" y="270475"/>
                      <a:pt x="61413" y="269190"/>
                      <a:pt x="60516" y="268160"/>
                    </a:cubicBezTo>
                    <a:cubicBezTo>
                      <a:pt x="40615" y="245189"/>
                      <a:pt x="35581" y="264676"/>
                      <a:pt x="98177" y="193775"/>
                    </a:cubicBezTo>
                    <a:cubicBezTo>
                      <a:pt x="130316" y="157375"/>
                      <a:pt x="116714" y="158899"/>
                      <a:pt x="93736" y="127906"/>
                    </a:cubicBezTo>
                    <a:cubicBezTo>
                      <a:pt x="85225" y="116425"/>
                      <a:pt x="72807" y="125288"/>
                      <a:pt x="57383" y="93370"/>
                    </a:cubicBezTo>
                    <a:cubicBezTo>
                      <a:pt x="76494" y="66348"/>
                      <a:pt x="101673" y="52252"/>
                      <a:pt x="108091" y="36556"/>
                    </a:cubicBezTo>
                    <a:cubicBezTo>
                      <a:pt x="107262" y="29616"/>
                      <a:pt x="83004" y="14850"/>
                      <a:pt x="65886" y="0"/>
                    </a:cubicBezTo>
                    <a:cubicBezTo>
                      <a:pt x="45483" y="503"/>
                      <a:pt x="34353" y="774"/>
                      <a:pt x="34329" y="774"/>
                    </a:cubicBezTo>
                    <a:cubicBezTo>
                      <a:pt x="29844" y="1026"/>
                      <a:pt x="24917" y="1070"/>
                      <a:pt x="19658" y="970"/>
                    </a:cubicBezTo>
                    <a:cubicBezTo>
                      <a:pt x="29457" y="9223"/>
                      <a:pt x="60779" y="35586"/>
                      <a:pt x="61030" y="35794"/>
                    </a:cubicBezTo>
                    <a:cubicBezTo>
                      <a:pt x="56912" y="39142"/>
                      <a:pt x="52384" y="49311"/>
                      <a:pt x="43031" y="54004"/>
                    </a:cubicBezTo>
                    <a:cubicBezTo>
                      <a:pt x="41580" y="54734"/>
                      <a:pt x="31020" y="74006"/>
                      <a:pt x="30753" y="74058"/>
                    </a:cubicBezTo>
                    <a:cubicBezTo>
                      <a:pt x="25056" y="75259"/>
                      <a:pt x="27121" y="80854"/>
                      <a:pt x="22553" y="86988"/>
                    </a:cubicBezTo>
                    <a:cubicBezTo>
                      <a:pt x="-3212" y="121585"/>
                      <a:pt x="52332" y="138031"/>
                      <a:pt x="58360" y="144764"/>
                    </a:cubicBezTo>
                    <a:cubicBezTo>
                      <a:pt x="65380" y="152610"/>
                      <a:pt x="64826" y="152426"/>
                      <a:pt x="74724" y="161398"/>
                    </a:cubicBezTo>
                    <a:cubicBezTo>
                      <a:pt x="73138" y="169172"/>
                      <a:pt x="69422" y="163620"/>
                      <a:pt x="69091" y="168613"/>
                    </a:cubicBezTo>
                    <a:cubicBezTo>
                      <a:pt x="68924" y="171211"/>
                      <a:pt x="67544" y="172700"/>
                      <a:pt x="65344" y="173617"/>
                    </a:cubicBezTo>
                    <a:cubicBezTo>
                      <a:pt x="58670" y="176391"/>
                      <a:pt x="57797" y="185666"/>
                      <a:pt x="50072" y="187266"/>
                    </a:cubicBezTo>
                    <a:cubicBezTo>
                      <a:pt x="49804" y="187318"/>
                      <a:pt x="39288" y="202208"/>
                      <a:pt x="32072" y="208545"/>
                    </a:cubicBezTo>
                    <a:cubicBezTo>
                      <a:pt x="25415" y="214392"/>
                      <a:pt x="13364" y="232490"/>
                      <a:pt x="11558" y="235631"/>
                    </a:cubicBezTo>
                    <a:cubicBezTo>
                      <a:pt x="3445" y="240795"/>
                      <a:pt x="1639" y="251411"/>
                      <a:pt x="5721" y="258463"/>
                    </a:cubicBezTo>
                    <a:cubicBezTo>
                      <a:pt x="10406" y="266552"/>
                      <a:pt x="6762" y="261556"/>
                      <a:pt x="9907" y="270272"/>
                    </a:cubicBezTo>
                    <a:cubicBezTo>
                      <a:pt x="21329" y="276677"/>
                      <a:pt x="20715" y="282456"/>
                      <a:pt x="25144" y="286295"/>
                    </a:cubicBezTo>
                    <a:cubicBezTo>
                      <a:pt x="38838" y="298180"/>
                      <a:pt x="63359" y="322560"/>
                      <a:pt x="76147" y="335099"/>
                    </a:cubicBezTo>
                    <a:cubicBezTo>
                      <a:pt x="85316" y="344086"/>
                      <a:pt x="79803" y="334253"/>
                      <a:pt x="72575" y="349071"/>
                    </a:cubicBezTo>
                    <a:cubicBezTo>
                      <a:pt x="70969" y="352363"/>
                      <a:pt x="65547" y="351753"/>
                      <a:pt x="55896" y="367241"/>
                    </a:cubicBezTo>
                    <a:cubicBezTo>
                      <a:pt x="49071" y="378188"/>
                      <a:pt x="40831" y="382849"/>
                      <a:pt x="35565" y="390232"/>
                    </a:cubicBezTo>
                    <a:cubicBezTo>
                      <a:pt x="31957" y="395297"/>
                      <a:pt x="29039" y="400776"/>
                      <a:pt x="23976" y="404663"/>
                    </a:cubicBezTo>
                    <a:cubicBezTo>
                      <a:pt x="21799" y="406331"/>
                      <a:pt x="27727" y="401239"/>
                      <a:pt x="12861" y="421054"/>
                    </a:cubicBezTo>
                    <a:cubicBezTo>
                      <a:pt x="-3033" y="442249"/>
                      <a:pt x="-4544" y="433720"/>
                      <a:pt x="10278" y="465236"/>
                    </a:cubicBezTo>
                    <a:cubicBezTo>
                      <a:pt x="16270" y="468157"/>
                      <a:pt x="18873" y="474148"/>
                      <a:pt x="22572" y="479116"/>
                    </a:cubicBezTo>
                    <a:cubicBezTo>
                      <a:pt x="27089" y="485194"/>
                      <a:pt x="45926" y="499617"/>
                      <a:pt x="49358" y="511741"/>
                    </a:cubicBezTo>
                    <a:cubicBezTo>
                      <a:pt x="50343" y="515225"/>
                      <a:pt x="67257" y="522968"/>
                      <a:pt x="70391" y="533575"/>
                    </a:cubicBezTo>
                    <a:cubicBezTo>
                      <a:pt x="71049" y="535814"/>
                      <a:pt x="71244" y="530107"/>
                      <a:pt x="80852" y="542439"/>
                    </a:cubicBezTo>
                    <a:cubicBezTo>
                      <a:pt x="75904" y="548285"/>
                      <a:pt x="69398" y="552604"/>
                      <a:pt x="64718" y="558733"/>
                    </a:cubicBezTo>
                    <a:cubicBezTo>
                      <a:pt x="64128" y="559508"/>
                      <a:pt x="60118" y="559264"/>
                      <a:pt x="59165" y="560928"/>
                    </a:cubicBezTo>
                    <a:cubicBezTo>
                      <a:pt x="57339" y="564105"/>
                      <a:pt x="39810" y="579478"/>
                      <a:pt x="25367" y="593913"/>
                    </a:cubicBezTo>
                    <a:cubicBezTo>
                      <a:pt x="45503" y="592608"/>
                      <a:pt x="66723" y="591438"/>
                      <a:pt x="88924" y="590389"/>
                    </a:cubicBezTo>
                    <a:cubicBezTo>
                      <a:pt x="92887" y="586961"/>
                      <a:pt x="91551" y="584482"/>
                      <a:pt x="95008" y="5828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756178" y="3620394"/>
                <a:ext cx="130402" cy="637628"/>
              </a:xfrm>
              <a:custGeom>
                <a:avLst/>
                <a:gdLst/>
                <a:ahLst/>
                <a:cxnLst/>
                <a:rect l="l" t="t" r="r" b="b"/>
                <a:pathLst>
                  <a:path w="130402" h="637628" extrusionOk="0">
                    <a:moveTo>
                      <a:pt x="126994" y="585257"/>
                    </a:moveTo>
                    <a:cubicBezTo>
                      <a:pt x="136442" y="572602"/>
                      <a:pt x="118044" y="571736"/>
                      <a:pt x="116605" y="567817"/>
                    </a:cubicBezTo>
                    <a:cubicBezTo>
                      <a:pt x="112997" y="557999"/>
                      <a:pt x="101061" y="556327"/>
                      <a:pt x="98071" y="549702"/>
                    </a:cubicBezTo>
                    <a:cubicBezTo>
                      <a:pt x="91119" y="534282"/>
                      <a:pt x="77270" y="529576"/>
                      <a:pt x="56376" y="502179"/>
                    </a:cubicBezTo>
                    <a:cubicBezTo>
                      <a:pt x="60797" y="494828"/>
                      <a:pt x="64046" y="498871"/>
                      <a:pt x="76644" y="481439"/>
                    </a:cubicBezTo>
                    <a:cubicBezTo>
                      <a:pt x="101894" y="446511"/>
                      <a:pt x="105618" y="453060"/>
                      <a:pt x="115094" y="434307"/>
                    </a:cubicBezTo>
                    <a:cubicBezTo>
                      <a:pt x="121189" y="422223"/>
                      <a:pt x="128449" y="425156"/>
                      <a:pt x="99379" y="394882"/>
                    </a:cubicBezTo>
                    <a:cubicBezTo>
                      <a:pt x="92363" y="387574"/>
                      <a:pt x="84788" y="380459"/>
                      <a:pt x="78912" y="372313"/>
                    </a:cubicBezTo>
                    <a:cubicBezTo>
                      <a:pt x="70624" y="360816"/>
                      <a:pt x="57010" y="354231"/>
                      <a:pt x="51054" y="340842"/>
                    </a:cubicBezTo>
                    <a:cubicBezTo>
                      <a:pt x="50432" y="339441"/>
                      <a:pt x="49045" y="340211"/>
                      <a:pt x="44584" y="336615"/>
                    </a:cubicBezTo>
                    <a:cubicBezTo>
                      <a:pt x="49615" y="329971"/>
                      <a:pt x="89393" y="283545"/>
                      <a:pt x="102062" y="278860"/>
                    </a:cubicBezTo>
                    <a:cubicBezTo>
                      <a:pt x="106822" y="277100"/>
                      <a:pt x="106076" y="269936"/>
                      <a:pt x="111737" y="268963"/>
                    </a:cubicBezTo>
                    <a:cubicBezTo>
                      <a:pt x="112000" y="268919"/>
                      <a:pt x="111087" y="270774"/>
                      <a:pt x="115185" y="250186"/>
                    </a:cubicBezTo>
                    <a:cubicBezTo>
                      <a:pt x="117051" y="247739"/>
                      <a:pt x="115110" y="246654"/>
                      <a:pt x="112327" y="239941"/>
                    </a:cubicBezTo>
                    <a:cubicBezTo>
                      <a:pt x="86714" y="232778"/>
                      <a:pt x="56966" y="175186"/>
                      <a:pt x="52214" y="172660"/>
                    </a:cubicBezTo>
                    <a:cubicBezTo>
                      <a:pt x="46733" y="169750"/>
                      <a:pt x="43679" y="164949"/>
                      <a:pt x="41331" y="159805"/>
                    </a:cubicBezTo>
                    <a:cubicBezTo>
                      <a:pt x="42698" y="158624"/>
                      <a:pt x="43918" y="157135"/>
                      <a:pt x="45118" y="155479"/>
                    </a:cubicBezTo>
                    <a:cubicBezTo>
                      <a:pt x="58537" y="136974"/>
                      <a:pt x="76963" y="131187"/>
                      <a:pt x="91199" y="116744"/>
                    </a:cubicBezTo>
                    <a:cubicBezTo>
                      <a:pt x="111043" y="96610"/>
                      <a:pt x="116326" y="90440"/>
                      <a:pt x="129094" y="82726"/>
                    </a:cubicBezTo>
                    <a:cubicBezTo>
                      <a:pt x="126232" y="78755"/>
                      <a:pt x="131650" y="78639"/>
                      <a:pt x="130127" y="71584"/>
                    </a:cubicBezTo>
                    <a:cubicBezTo>
                      <a:pt x="127731" y="60250"/>
                      <a:pt x="84282" y="20190"/>
                      <a:pt x="67255" y="0"/>
                    </a:cubicBezTo>
                    <a:cubicBezTo>
                      <a:pt x="51648" y="547"/>
                      <a:pt x="35507" y="1101"/>
                      <a:pt x="18891" y="1664"/>
                    </a:cubicBezTo>
                    <a:cubicBezTo>
                      <a:pt x="21773" y="9662"/>
                      <a:pt x="27279" y="16534"/>
                      <a:pt x="29758" y="17731"/>
                    </a:cubicBezTo>
                    <a:cubicBezTo>
                      <a:pt x="47183" y="26160"/>
                      <a:pt x="48335" y="35574"/>
                      <a:pt x="56807" y="43496"/>
                    </a:cubicBezTo>
                    <a:cubicBezTo>
                      <a:pt x="104478" y="88086"/>
                      <a:pt x="84724" y="56458"/>
                      <a:pt x="42188" y="113954"/>
                    </a:cubicBezTo>
                    <a:cubicBezTo>
                      <a:pt x="38066" y="119522"/>
                      <a:pt x="23069" y="125460"/>
                      <a:pt x="18975" y="131047"/>
                    </a:cubicBezTo>
                    <a:cubicBezTo>
                      <a:pt x="14944" y="136551"/>
                      <a:pt x="12006" y="140717"/>
                      <a:pt x="8386" y="142277"/>
                    </a:cubicBezTo>
                    <a:cubicBezTo>
                      <a:pt x="138" y="145845"/>
                      <a:pt x="1310" y="156656"/>
                      <a:pt x="928" y="157562"/>
                    </a:cubicBezTo>
                    <a:cubicBezTo>
                      <a:pt x="-1389" y="163038"/>
                      <a:pt x="976" y="167787"/>
                      <a:pt x="4248" y="171239"/>
                    </a:cubicBezTo>
                    <a:cubicBezTo>
                      <a:pt x="11919" y="179340"/>
                      <a:pt x="13505" y="187063"/>
                      <a:pt x="23137" y="193508"/>
                    </a:cubicBezTo>
                    <a:cubicBezTo>
                      <a:pt x="26984" y="196082"/>
                      <a:pt x="36523" y="216906"/>
                      <a:pt x="39788" y="220634"/>
                    </a:cubicBezTo>
                    <a:cubicBezTo>
                      <a:pt x="43229" y="224561"/>
                      <a:pt x="48108" y="227326"/>
                      <a:pt x="51178" y="231473"/>
                    </a:cubicBezTo>
                    <a:cubicBezTo>
                      <a:pt x="68734" y="255198"/>
                      <a:pt x="51903" y="233420"/>
                      <a:pt x="72665" y="252684"/>
                    </a:cubicBezTo>
                    <a:cubicBezTo>
                      <a:pt x="67734" y="258028"/>
                      <a:pt x="63385" y="263894"/>
                      <a:pt x="58752" y="269438"/>
                    </a:cubicBezTo>
                    <a:cubicBezTo>
                      <a:pt x="42563" y="288805"/>
                      <a:pt x="36858" y="288214"/>
                      <a:pt x="34937" y="293638"/>
                    </a:cubicBezTo>
                    <a:cubicBezTo>
                      <a:pt x="31524" y="303288"/>
                      <a:pt x="16045" y="317503"/>
                      <a:pt x="13437" y="329448"/>
                    </a:cubicBezTo>
                    <a:cubicBezTo>
                      <a:pt x="10483" y="333690"/>
                      <a:pt x="6369" y="333866"/>
                      <a:pt x="7270" y="344904"/>
                    </a:cubicBezTo>
                    <a:cubicBezTo>
                      <a:pt x="7976" y="353596"/>
                      <a:pt x="16431" y="365736"/>
                      <a:pt x="19876" y="367401"/>
                    </a:cubicBezTo>
                    <a:cubicBezTo>
                      <a:pt x="41180" y="377705"/>
                      <a:pt x="27466" y="379010"/>
                      <a:pt x="78282" y="421788"/>
                    </a:cubicBezTo>
                    <a:cubicBezTo>
                      <a:pt x="70197" y="429235"/>
                      <a:pt x="70819" y="426800"/>
                      <a:pt x="69237" y="429083"/>
                    </a:cubicBezTo>
                    <a:cubicBezTo>
                      <a:pt x="32389" y="482588"/>
                      <a:pt x="25497" y="481299"/>
                      <a:pt x="15108" y="506904"/>
                    </a:cubicBezTo>
                    <a:cubicBezTo>
                      <a:pt x="9818" y="519946"/>
                      <a:pt x="25225" y="528148"/>
                      <a:pt x="30998" y="533176"/>
                    </a:cubicBezTo>
                    <a:cubicBezTo>
                      <a:pt x="69703" y="566927"/>
                      <a:pt x="78549" y="578903"/>
                      <a:pt x="83720" y="583620"/>
                    </a:cubicBezTo>
                    <a:cubicBezTo>
                      <a:pt x="84976" y="584766"/>
                      <a:pt x="85960" y="582671"/>
                      <a:pt x="72988" y="593833"/>
                    </a:cubicBezTo>
                    <a:cubicBezTo>
                      <a:pt x="50576" y="613105"/>
                      <a:pt x="39011" y="628697"/>
                      <a:pt x="33697" y="636946"/>
                    </a:cubicBezTo>
                    <a:cubicBezTo>
                      <a:pt x="48770" y="637185"/>
                      <a:pt x="63584" y="637413"/>
                      <a:pt x="78131" y="637628"/>
                    </a:cubicBezTo>
                    <a:cubicBezTo>
                      <a:pt x="85406" y="631083"/>
                      <a:pt x="96533" y="620480"/>
                      <a:pt x="117773" y="603459"/>
                    </a:cubicBezTo>
                    <a:cubicBezTo>
                      <a:pt x="123350" y="597477"/>
                      <a:pt x="125702" y="592484"/>
                      <a:pt x="126994" y="585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560848" y="3654052"/>
                <a:ext cx="134403" cy="591346"/>
              </a:xfrm>
              <a:custGeom>
                <a:avLst/>
                <a:gdLst/>
                <a:ahLst/>
                <a:cxnLst/>
                <a:rect l="l" t="t" r="r" b="b"/>
                <a:pathLst>
                  <a:path w="134403" h="591346" extrusionOk="0">
                    <a:moveTo>
                      <a:pt x="120992" y="536975"/>
                    </a:moveTo>
                    <a:cubicBezTo>
                      <a:pt x="115216" y="521714"/>
                      <a:pt x="102531" y="522209"/>
                      <a:pt x="99042" y="512344"/>
                    </a:cubicBezTo>
                    <a:cubicBezTo>
                      <a:pt x="98476" y="510740"/>
                      <a:pt x="96451" y="509243"/>
                      <a:pt x="94749" y="508549"/>
                    </a:cubicBezTo>
                    <a:cubicBezTo>
                      <a:pt x="90316" y="506745"/>
                      <a:pt x="74561" y="484460"/>
                      <a:pt x="60800" y="476099"/>
                    </a:cubicBezTo>
                    <a:cubicBezTo>
                      <a:pt x="58878" y="474934"/>
                      <a:pt x="61705" y="475648"/>
                      <a:pt x="43538" y="458903"/>
                    </a:cubicBezTo>
                    <a:cubicBezTo>
                      <a:pt x="99624" y="393257"/>
                      <a:pt x="119561" y="379194"/>
                      <a:pt x="123229" y="367632"/>
                    </a:cubicBezTo>
                    <a:cubicBezTo>
                      <a:pt x="152314" y="358597"/>
                      <a:pt x="107406" y="328191"/>
                      <a:pt x="90997" y="305427"/>
                    </a:cubicBezTo>
                    <a:cubicBezTo>
                      <a:pt x="82705" y="293929"/>
                      <a:pt x="69096" y="287344"/>
                      <a:pt x="63140" y="273955"/>
                    </a:cubicBezTo>
                    <a:cubicBezTo>
                      <a:pt x="62506" y="272522"/>
                      <a:pt x="61047" y="273341"/>
                      <a:pt x="56442" y="269553"/>
                    </a:cubicBezTo>
                    <a:cubicBezTo>
                      <a:pt x="81390" y="235156"/>
                      <a:pt x="93166" y="234965"/>
                      <a:pt x="91221" y="225327"/>
                    </a:cubicBezTo>
                    <a:cubicBezTo>
                      <a:pt x="113777" y="206402"/>
                      <a:pt x="103105" y="207584"/>
                      <a:pt x="109491" y="204970"/>
                    </a:cubicBezTo>
                    <a:cubicBezTo>
                      <a:pt x="110049" y="204742"/>
                      <a:pt x="109503" y="201434"/>
                      <a:pt x="109192" y="199598"/>
                    </a:cubicBezTo>
                    <a:cubicBezTo>
                      <a:pt x="109025" y="198604"/>
                      <a:pt x="107912" y="197730"/>
                      <a:pt x="107849" y="196760"/>
                    </a:cubicBezTo>
                    <a:cubicBezTo>
                      <a:pt x="107542" y="192039"/>
                      <a:pt x="107362" y="190495"/>
                      <a:pt x="105489" y="189533"/>
                    </a:cubicBezTo>
                    <a:cubicBezTo>
                      <a:pt x="105293" y="175824"/>
                      <a:pt x="100067" y="177712"/>
                      <a:pt x="94051" y="167767"/>
                    </a:cubicBezTo>
                    <a:cubicBezTo>
                      <a:pt x="89786" y="160719"/>
                      <a:pt x="83371" y="155052"/>
                      <a:pt x="80724" y="146951"/>
                    </a:cubicBezTo>
                    <a:cubicBezTo>
                      <a:pt x="80401" y="145969"/>
                      <a:pt x="79321" y="145255"/>
                      <a:pt x="78675" y="144353"/>
                    </a:cubicBezTo>
                    <a:cubicBezTo>
                      <a:pt x="73696" y="137476"/>
                      <a:pt x="76794" y="125444"/>
                      <a:pt x="74111" y="123101"/>
                    </a:cubicBezTo>
                    <a:cubicBezTo>
                      <a:pt x="74270" y="122878"/>
                      <a:pt x="74525" y="122674"/>
                      <a:pt x="74609" y="122439"/>
                    </a:cubicBezTo>
                    <a:cubicBezTo>
                      <a:pt x="79193" y="110019"/>
                      <a:pt x="90140" y="102269"/>
                      <a:pt x="97061" y="91578"/>
                    </a:cubicBezTo>
                    <a:cubicBezTo>
                      <a:pt x="103906" y="80998"/>
                      <a:pt x="171210" y="63562"/>
                      <a:pt x="106593" y="14594"/>
                    </a:cubicBezTo>
                    <a:cubicBezTo>
                      <a:pt x="98799" y="8688"/>
                      <a:pt x="93258" y="3887"/>
                      <a:pt x="89144" y="0"/>
                    </a:cubicBezTo>
                    <a:cubicBezTo>
                      <a:pt x="69582" y="503"/>
                      <a:pt x="50626" y="990"/>
                      <a:pt x="32348" y="1457"/>
                    </a:cubicBezTo>
                    <a:cubicBezTo>
                      <a:pt x="40117" y="8038"/>
                      <a:pt x="48569" y="15006"/>
                      <a:pt x="52779" y="21467"/>
                    </a:cubicBezTo>
                    <a:cubicBezTo>
                      <a:pt x="60325" y="33044"/>
                      <a:pt x="74406" y="36149"/>
                      <a:pt x="85500" y="49391"/>
                    </a:cubicBezTo>
                    <a:cubicBezTo>
                      <a:pt x="87721" y="52045"/>
                      <a:pt x="88466" y="51478"/>
                      <a:pt x="91667" y="53366"/>
                    </a:cubicBezTo>
                    <a:cubicBezTo>
                      <a:pt x="91512" y="53629"/>
                      <a:pt x="47102" y="99268"/>
                      <a:pt x="38806" y="99460"/>
                    </a:cubicBezTo>
                    <a:cubicBezTo>
                      <a:pt x="34333" y="113276"/>
                      <a:pt x="32926" y="116070"/>
                      <a:pt x="34106" y="119166"/>
                    </a:cubicBezTo>
                    <a:cubicBezTo>
                      <a:pt x="54445" y="172564"/>
                      <a:pt x="22720" y="105099"/>
                      <a:pt x="75478" y="193013"/>
                    </a:cubicBezTo>
                    <a:cubicBezTo>
                      <a:pt x="76391" y="194541"/>
                      <a:pt x="76518" y="192841"/>
                      <a:pt x="72911" y="195483"/>
                    </a:cubicBezTo>
                    <a:cubicBezTo>
                      <a:pt x="51204" y="211387"/>
                      <a:pt x="62151" y="210054"/>
                      <a:pt x="55486" y="215457"/>
                    </a:cubicBezTo>
                    <a:cubicBezTo>
                      <a:pt x="43355" y="225287"/>
                      <a:pt x="24913" y="251922"/>
                      <a:pt x="24407" y="253602"/>
                    </a:cubicBezTo>
                    <a:cubicBezTo>
                      <a:pt x="18200" y="255290"/>
                      <a:pt x="19962" y="261855"/>
                      <a:pt x="17187" y="265722"/>
                    </a:cubicBezTo>
                    <a:cubicBezTo>
                      <a:pt x="12598" y="272099"/>
                      <a:pt x="16338" y="292956"/>
                      <a:pt x="31945" y="300506"/>
                    </a:cubicBezTo>
                    <a:cubicBezTo>
                      <a:pt x="49354" y="308927"/>
                      <a:pt x="50530" y="318357"/>
                      <a:pt x="58994" y="326271"/>
                    </a:cubicBezTo>
                    <a:cubicBezTo>
                      <a:pt x="97045" y="361861"/>
                      <a:pt x="85062" y="346269"/>
                      <a:pt x="77348" y="359455"/>
                    </a:cubicBezTo>
                    <a:cubicBezTo>
                      <a:pt x="73066" y="366778"/>
                      <a:pt x="66130" y="372018"/>
                      <a:pt x="61728" y="379273"/>
                    </a:cubicBezTo>
                    <a:cubicBezTo>
                      <a:pt x="61234" y="380096"/>
                      <a:pt x="57204" y="380319"/>
                      <a:pt x="56438" y="382051"/>
                    </a:cubicBezTo>
                    <a:cubicBezTo>
                      <a:pt x="56323" y="382318"/>
                      <a:pt x="9345" y="440138"/>
                      <a:pt x="7659" y="441447"/>
                    </a:cubicBezTo>
                    <a:cubicBezTo>
                      <a:pt x="-1422" y="448471"/>
                      <a:pt x="2377" y="457933"/>
                      <a:pt x="790" y="461153"/>
                    </a:cubicBezTo>
                    <a:cubicBezTo>
                      <a:pt x="-1773" y="466354"/>
                      <a:pt x="2170" y="467814"/>
                      <a:pt x="8708" y="472579"/>
                    </a:cubicBezTo>
                    <a:cubicBezTo>
                      <a:pt x="29099" y="504426"/>
                      <a:pt x="95327" y="551758"/>
                      <a:pt x="83236" y="557073"/>
                    </a:cubicBezTo>
                    <a:cubicBezTo>
                      <a:pt x="83028" y="557165"/>
                      <a:pt x="62299" y="580795"/>
                      <a:pt x="53070" y="591347"/>
                    </a:cubicBezTo>
                    <a:cubicBezTo>
                      <a:pt x="69745" y="591127"/>
                      <a:pt x="86656" y="590944"/>
                      <a:pt x="103786" y="590788"/>
                    </a:cubicBezTo>
                    <a:cubicBezTo>
                      <a:pt x="113015" y="580432"/>
                      <a:pt x="126968" y="565051"/>
                      <a:pt x="127076" y="564979"/>
                    </a:cubicBezTo>
                    <a:cubicBezTo>
                      <a:pt x="139486" y="556335"/>
                      <a:pt x="134231" y="540076"/>
                      <a:pt x="120992" y="536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4178756" y="3638724"/>
                <a:ext cx="130126" cy="609736"/>
              </a:xfrm>
              <a:custGeom>
                <a:avLst/>
                <a:gdLst/>
                <a:ahLst/>
                <a:cxnLst/>
                <a:rect l="l" t="t" r="r" b="b"/>
                <a:pathLst>
                  <a:path w="130126" h="609736" extrusionOk="0">
                    <a:moveTo>
                      <a:pt x="116195" y="589798"/>
                    </a:moveTo>
                    <a:cubicBezTo>
                      <a:pt x="121334" y="583832"/>
                      <a:pt x="135853" y="575292"/>
                      <a:pt x="127684" y="554232"/>
                    </a:cubicBezTo>
                    <a:cubicBezTo>
                      <a:pt x="129315" y="549614"/>
                      <a:pt x="116698" y="541190"/>
                      <a:pt x="111690" y="539526"/>
                    </a:cubicBezTo>
                    <a:cubicBezTo>
                      <a:pt x="107317" y="538077"/>
                      <a:pt x="82366" y="511490"/>
                      <a:pt x="78985" y="507790"/>
                    </a:cubicBezTo>
                    <a:cubicBezTo>
                      <a:pt x="77446" y="506106"/>
                      <a:pt x="76968" y="503428"/>
                      <a:pt x="75389" y="501796"/>
                    </a:cubicBezTo>
                    <a:cubicBezTo>
                      <a:pt x="30513" y="455486"/>
                      <a:pt x="43023" y="469111"/>
                      <a:pt x="48157" y="458384"/>
                    </a:cubicBezTo>
                    <a:cubicBezTo>
                      <a:pt x="52542" y="449225"/>
                      <a:pt x="86009" y="412042"/>
                      <a:pt x="96964" y="404025"/>
                    </a:cubicBezTo>
                    <a:cubicBezTo>
                      <a:pt x="109334" y="394965"/>
                      <a:pt x="110443" y="383192"/>
                      <a:pt x="126317" y="371304"/>
                    </a:cubicBezTo>
                    <a:cubicBezTo>
                      <a:pt x="129690" y="342685"/>
                      <a:pt x="106157" y="342119"/>
                      <a:pt x="101979" y="330302"/>
                    </a:cubicBezTo>
                    <a:cubicBezTo>
                      <a:pt x="101413" y="328698"/>
                      <a:pt x="99388" y="327201"/>
                      <a:pt x="97686" y="326507"/>
                    </a:cubicBezTo>
                    <a:cubicBezTo>
                      <a:pt x="93253" y="324703"/>
                      <a:pt x="77498" y="302418"/>
                      <a:pt x="63737" y="294057"/>
                    </a:cubicBezTo>
                    <a:cubicBezTo>
                      <a:pt x="61971" y="292983"/>
                      <a:pt x="63509" y="292285"/>
                      <a:pt x="46937" y="277284"/>
                    </a:cubicBezTo>
                    <a:cubicBezTo>
                      <a:pt x="52124" y="266879"/>
                      <a:pt x="51315" y="268180"/>
                      <a:pt x="80253" y="236892"/>
                    </a:cubicBezTo>
                    <a:cubicBezTo>
                      <a:pt x="133800" y="179001"/>
                      <a:pt x="122024" y="188356"/>
                      <a:pt x="94186" y="150806"/>
                    </a:cubicBezTo>
                    <a:cubicBezTo>
                      <a:pt x="90199" y="145426"/>
                      <a:pt x="74273" y="140170"/>
                      <a:pt x="69983" y="135034"/>
                    </a:cubicBezTo>
                    <a:cubicBezTo>
                      <a:pt x="48831" y="109692"/>
                      <a:pt x="62931" y="117139"/>
                      <a:pt x="64414" y="105638"/>
                    </a:cubicBezTo>
                    <a:cubicBezTo>
                      <a:pt x="127525" y="47200"/>
                      <a:pt x="110973" y="62632"/>
                      <a:pt x="83494" y="37270"/>
                    </a:cubicBezTo>
                    <a:cubicBezTo>
                      <a:pt x="62186" y="17628"/>
                      <a:pt x="50541" y="6433"/>
                      <a:pt x="44274" y="0"/>
                    </a:cubicBezTo>
                    <a:cubicBezTo>
                      <a:pt x="29520" y="411"/>
                      <a:pt x="14754" y="822"/>
                      <a:pt x="0" y="1233"/>
                    </a:cubicBezTo>
                    <a:cubicBezTo>
                      <a:pt x="9281" y="16546"/>
                      <a:pt x="25649" y="29544"/>
                      <a:pt x="61476" y="58689"/>
                    </a:cubicBezTo>
                    <a:cubicBezTo>
                      <a:pt x="57346" y="62054"/>
                      <a:pt x="52865" y="72190"/>
                      <a:pt x="43477" y="76899"/>
                    </a:cubicBezTo>
                    <a:cubicBezTo>
                      <a:pt x="42026" y="77630"/>
                      <a:pt x="31466" y="96902"/>
                      <a:pt x="31199" y="96953"/>
                    </a:cubicBezTo>
                    <a:cubicBezTo>
                      <a:pt x="25498" y="98155"/>
                      <a:pt x="27567" y="103750"/>
                      <a:pt x="22998" y="109884"/>
                    </a:cubicBezTo>
                    <a:cubicBezTo>
                      <a:pt x="-3062" y="144875"/>
                      <a:pt x="52259" y="160352"/>
                      <a:pt x="58805" y="167659"/>
                    </a:cubicBezTo>
                    <a:cubicBezTo>
                      <a:pt x="65838" y="175517"/>
                      <a:pt x="65295" y="175342"/>
                      <a:pt x="75170" y="184293"/>
                    </a:cubicBezTo>
                    <a:cubicBezTo>
                      <a:pt x="73579" y="192067"/>
                      <a:pt x="69868" y="186516"/>
                      <a:pt x="69537" y="191508"/>
                    </a:cubicBezTo>
                    <a:cubicBezTo>
                      <a:pt x="69370" y="194106"/>
                      <a:pt x="67990" y="195595"/>
                      <a:pt x="65790" y="196513"/>
                    </a:cubicBezTo>
                    <a:cubicBezTo>
                      <a:pt x="59116" y="199287"/>
                      <a:pt x="58243" y="208561"/>
                      <a:pt x="50517" y="210162"/>
                    </a:cubicBezTo>
                    <a:cubicBezTo>
                      <a:pt x="50254" y="210213"/>
                      <a:pt x="39734" y="225103"/>
                      <a:pt x="32518" y="231441"/>
                    </a:cubicBezTo>
                    <a:cubicBezTo>
                      <a:pt x="25861" y="237287"/>
                      <a:pt x="13809" y="255386"/>
                      <a:pt x="12003" y="258527"/>
                    </a:cubicBezTo>
                    <a:cubicBezTo>
                      <a:pt x="3891" y="263699"/>
                      <a:pt x="2089" y="274306"/>
                      <a:pt x="6167" y="281358"/>
                    </a:cubicBezTo>
                    <a:cubicBezTo>
                      <a:pt x="10819" y="289396"/>
                      <a:pt x="7232" y="284527"/>
                      <a:pt x="10353" y="293167"/>
                    </a:cubicBezTo>
                    <a:cubicBezTo>
                      <a:pt x="21782" y="299580"/>
                      <a:pt x="21153" y="305343"/>
                      <a:pt x="25590" y="309190"/>
                    </a:cubicBezTo>
                    <a:cubicBezTo>
                      <a:pt x="33367" y="315935"/>
                      <a:pt x="52849" y="334572"/>
                      <a:pt x="53097" y="334835"/>
                    </a:cubicBezTo>
                    <a:cubicBezTo>
                      <a:pt x="91451" y="376009"/>
                      <a:pt x="82154" y="353237"/>
                      <a:pt x="73017" y="371962"/>
                    </a:cubicBezTo>
                    <a:cubicBezTo>
                      <a:pt x="71411" y="375255"/>
                      <a:pt x="65989" y="374644"/>
                      <a:pt x="56338" y="390133"/>
                    </a:cubicBezTo>
                    <a:cubicBezTo>
                      <a:pt x="49517" y="401083"/>
                      <a:pt x="41284" y="405717"/>
                      <a:pt x="36006" y="413124"/>
                    </a:cubicBezTo>
                    <a:cubicBezTo>
                      <a:pt x="32399" y="418188"/>
                      <a:pt x="29480" y="423668"/>
                      <a:pt x="24417" y="427555"/>
                    </a:cubicBezTo>
                    <a:cubicBezTo>
                      <a:pt x="24154" y="427758"/>
                      <a:pt x="11820" y="449285"/>
                      <a:pt x="7271" y="449508"/>
                    </a:cubicBezTo>
                    <a:cubicBezTo>
                      <a:pt x="-1782" y="465364"/>
                      <a:pt x="-2962" y="459030"/>
                      <a:pt x="10720" y="488132"/>
                    </a:cubicBezTo>
                    <a:cubicBezTo>
                      <a:pt x="16728" y="491061"/>
                      <a:pt x="19335" y="497051"/>
                      <a:pt x="23030" y="502020"/>
                    </a:cubicBezTo>
                    <a:cubicBezTo>
                      <a:pt x="27547" y="508098"/>
                      <a:pt x="46383" y="522521"/>
                      <a:pt x="49816" y="534645"/>
                    </a:cubicBezTo>
                    <a:cubicBezTo>
                      <a:pt x="50796" y="538105"/>
                      <a:pt x="67747" y="545975"/>
                      <a:pt x="70849" y="556475"/>
                    </a:cubicBezTo>
                    <a:cubicBezTo>
                      <a:pt x="71510" y="558714"/>
                      <a:pt x="71702" y="553007"/>
                      <a:pt x="81309" y="565338"/>
                    </a:cubicBezTo>
                    <a:cubicBezTo>
                      <a:pt x="76358" y="571177"/>
                      <a:pt x="69852" y="575495"/>
                      <a:pt x="65172" y="581625"/>
                    </a:cubicBezTo>
                    <a:cubicBezTo>
                      <a:pt x="64582" y="582399"/>
                      <a:pt x="60571" y="582156"/>
                      <a:pt x="59618" y="583820"/>
                    </a:cubicBezTo>
                    <a:cubicBezTo>
                      <a:pt x="58622" y="585556"/>
                      <a:pt x="45371" y="597971"/>
                      <a:pt x="33989" y="608878"/>
                    </a:cubicBezTo>
                    <a:cubicBezTo>
                      <a:pt x="53463" y="609154"/>
                      <a:pt x="72914" y="609441"/>
                      <a:pt x="92312" y="609736"/>
                    </a:cubicBezTo>
                    <a:cubicBezTo>
                      <a:pt x="92639" y="609098"/>
                      <a:pt x="92930" y="608396"/>
                      <a:pt x="93153" y="607581"/>
                    </a:cubicBezTo>
                    <a:cubicBezTo>
                      <a:pt x="93787" y="605331"/>
                      <a:pt x="104032" y="603930"/>
                      <a:pt x="116195" y="589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4455202" y="3630103"/>
                <a:ext cx="134331" cy="623105"/>
              </a:xfrm>
              <a:custGeom>
                <a:avLst/>
                <a:gdLst/>
                <a:ahLst/>
                <a:cxnLst/>
                <a:rect l="l" t="t" r="r" b="b"/>
                <a:pathLst>
                  <a:path w="134331" h="623105" extrusionOk="0">
                    <a:moveTo>
                      <a:pt x="100546" y="618005"/>
                    </a:moveTo>
                    <a:cubicBezTo>
                      <a:pt x="108985" y="610084"/>
                      <a:pt x="125266" y="590161"/>
                      <a:pt x="127032" y="588932"/>
                    </a:cubicBezTo>
                    <a:cubicBezTo>
                      <a:pt x="139438" y="580284"/>
                      <a:pt x="134184" y="564021"/>
                      <a:pt x="120945" y="560924"/>
                    </a:cubicBezTo>
                    <a:cubicBezTo>
                      <a:pt x="115168" y="545664"/>
                      <a:pt x="102483" y="546154"/>
                      <a:pt x="98995" y="536293"/>
                    </a:cubicBezTo>
                    <a:cubicBezTo>
                      <a:pt x="98429" y="534689"/>
                      <a:pt x="96404" y="533192"/>
                      <a:pt x="94702" y="532498"/>
                    </a:cubicBezTo>
                    <a:cubicBezTo>
                      <a:pt x="90269" y="530694"/>
                      <a:pt x="74514" y="508409"/>
                      <a:pt x="60752" y="500048"/>
                    </a:cubicBezTo>
                    <a:cubicBezTo>
                      <a:pt x="59632" y="499366"/>
                      <a:pt x="58875" y="498081"/>
                      <a:pt x="57978" y="497047"/>
                    </a:cubicBezTo>
                    <a:cubicBezTo>
                      <a:pt x="37192" y="473054"/>
                      <a:pt x="42482" y="490147"/>
                      <a:pt x="50535" y="475560"/>
                    </a:cubicBezTo>
                    <a:cubicBezTo>
                      <a:pt x="56136" y="465412"/>
                      <a:pt x="91488" y="430863"/>
                      <a:pt x="92290" y="426030"/>
                    </a:cubicBezTo>
                    <a:cubicBezTo>
                      <a:pt x="92672" y="423707"/>
                      <a:pt x="102754" y="421157"/>
                      <a:pt x="113291" y="405864"/>
                    </a:cubicBezTo>
                    <a:cubicBezTo>
                      <a:pt x="119494" y="396865"/>
                      <a:pt x="121124" y="398070"/>
                      <a:pt x="123181" y="391577"/>
                    </a:cubicBezTo>
                    <a:cubicBezTo>
                      <a:pt x="132215" y="388772"/>
                      <a:pt x="136883" y="380000"/>
                      <a:pt x="126574" y="368370"/>
                    </a:cubicBezTo>
                    <a:cubicBezTo>
                      <a:pt x="119131" y="359978"/>
                      <a:pt x="65951" y="304337"/>
                      <a:pt x="63092" y="297900"/>
                    </a:cubicBezTo>
                    <a:cubicBezTo>
                      <a:pt x="62454" y="296467"/>
                      <a:pt x="60999" y="297286"/>
                      <a:pt x="56395" y="293498"/>
                    </a:cubicBezTo>
                    <a:cubicBezTo>
                      <a:pt x="81175" y="259333"/>
                      <a:pt x="93111" y="258862"/>
                      <a:pt x="91173" y="249272"/>
                    </a:cubicBezTo>
                    <a:cubicBezTo>
                      <a:pt x="113725" y="230347"/>
                      <a:pt x="103029" y="231541"/>
                      <a:pt x="109440" y="228915"/>
                    </a:cubicBezTo>
                    <a:cubicBezTo>
                      <a:pt x="109998" y="228687"/>
                      <a:pt x="109452" y="225379"/>
                      <a:pt x="109141" y="223543"/>
                    </a:cubicBezTo>
                    <a:cubicBezTo>
                      <a:pt x="104062" y="193444"/>
                      <a:pt x="86119" y="187553"/>
                      <a:pt x="80669" y="170896"/>
                    </a:cubicBezTo>
                    <a:cubicBezTo>
                      <a:pt x="80346" y="169914"/>
                      <a:pt x="79266" y="169200"/>
                      <a:pt x="78620" y="168298"/>
                    </a:cubicBezTo>
                    <a:cubicBezTo>
                      <a:pt x="73657" y="161445"/>
                      <a:pt x="76726" y="149373"/>
                      <a:pt x="74055" y="147046"/>
                    </a:cubicBezTo>
                    <a:cubicBezTo>
                      <a:pt x="74215" y="146823"/>
                      <a:pt x="74470" y="146619"/>
                      <a:pt x="74554" y="146384"/>
                    </a:cubicBezTo>
                    <a:cubicBezTo>
                      <a:pt x="79138" y="133965"/>
                      <a:pt x="90085" y="126214"/>
                      <a:pt x="97006" y="115523"/>
                    </a:cubicBezTo>
                    <a:cubicBezTo>
                      <a:pt x="104532" y="103890"/>
                      <a:pt x="170796" y="87236"/>
                      <a:pt x="106538" y="38540"/>
                    </a:cubicBezTo>
                    <a:cubicBezTo>
                      <a:pt x="75929" y="15345"/>
                      <a:pt x="81207" y="13030"/>
                      <a:pt x="65775" y="0"/>
                    </a:cubicBezTo>
                    <a:cubicBezTo>
                      <a:pt x="48251" y="527"/>
                      <a:pt x="30530" y="1058"/>
                      <a:pt x="12651" y="1584"/>
                    </a:cubicBezTo>
                    <a:cubicBezTo>
                      <a:pt x="14313" y="8241"/>
                      <a:pt x="18989" y="12835"/>
                      <a:pt x="22956" y="17731"/>
                    </a:cubicBezTo>
                    <a:cubicBezTo>
                      <a:pt x="28593" y="18266"/>
                      <a:pt x="57683" y="51993"/>
                      <a:pt x="64049" y="56235"/>
                    </a:cubicBezTo>
                    <a:cubicBezTo>
                      <a:pt x="90452" y="73858"/>
                      <a:pt x="83420" y="73910"/>
                      <a:pt x="88690" y="75866"/>
                    </a:cubicBezTo>
                    <a:cubicBezTo>
                      <a:pt x="94351" y="77965"/>
                      <a:pt x="91660" y="76500"/>
                      <a:pt x="71105" y="96949"/>
                    </a:cubicBezTo>
                    <a:cubicBezTo>
                      <a:pt x="67103" y="100932"/>
                      <a:pt x="46596" y="123229"/>
                      <a:pt x="38759" y="123409"/>
                    </a:cubicBezTo>
                    <a:cubicBezTo>
                      <a:pt x="34286" y="137225"/>
                      <a:pt x="32879" y="140019"/>
                      <a:pt x="34059" y="143115"/>
                    </a:cubicBezTo>
                    <a:cubicBezTo>
                      <a:pt x="38332" y="154342"/>
                      <a:pt x="36542" y="161677"/>
                      <a:pt x="45468" y="170273"/>
                    </a:cubicBezTo>
                    <a:cubicBezTo>
                      <a:pt x="51842" y="176411"/>
                      <a:pt x="74522" y="215892"/>
                      <a:pt x="75969" y="217692"/>
                    </a:cubicBezTo>
                    <a:cubicBezTo>
                      <a:pt x="68359" y="221412"/>
                      <a:pt x="58994" y="227753"/>
                      <a:pt x="57930" y="236194"/>
                    </a:cubicBezTo>
                    <a:cubicBezTo>
                      <a:pt x="57491" y="239670"/>
                      <a:pt x="48629" y="241530"/>
                      <a:pt x="33564" y="264884"/>
                    </a:cubicBezTo>
                    <a:cubicBezTo>
                      <a:pt x="30734" y="269270"/>
                      <a:pt x="25950" y="272251"/>
                      <a:pt x="24363" y="277555"/>
                    </a:cubicBezTo>
                    <a:cubicBezTo>
                      <a:pt x="18156" y="279243"/>
                      <a:pt x="19918" y="285808"/>
                      <a:pt x="17144" y="289675"/>
                    </a:cubicBezTo>
                    <a:cubicBezTo>
                      <a:pt x="11654" y="297306"/>
                      <a:pt x="18471" y="311381"/>
                      <a:pt x="23702" y="319151"/>
                    </a:cubicBezTo>
                    <a:cubicBezTo>
                      <a:pt x="26564" y="323410"/>
                      <a:pt x="42235" y="325828"/>
                      <a:pt x="53062" y="343304"/>
                    </a:cubicBezTo>
                    <a:cubicBezTo>
                      <a:pt x="56527" y="348899"/>
                      <a:pt x="81080" y="370737"/>
                      <a:pt x="85871" y="374987"/>
                    </a:cubicBezTo>
                    <a:cubicBezTo>
                      <a:pt x="75722" y="384741"/>
                      <a:pt x="62977" y="401095"/>
                      <a:pt x="61685" y="403226"/>
                    </a:cubicBezTo>
                    <a:cubicBezTo>
                      <a:pt x="61187" y="404049"/>
                      <a:pt x="57160" y="404272"/>
                      <a:pt x="56395" y="406004"/>
                    </a:cubicBezTo>
                    <a:cubicBezTo>
                      <a:pt x="54019" y="411416"/>
                      <a:pt x="23558" y="442472"/>
                      <a:pt x="11447" y="463201"/>
                    </a:cubicBezTo>
                    <a:cubicBezTo>
                      <a:pt x="2932" y="466860"/>
                      <a:pt x="-170" y="475908"/>
                      <a:pt x="1620" y="483247"/>
                    </a:cubicBezTo>
                    <a:cubicBezTo>
                      <a:pt x="-281" y="487254"/>
                      <a:pt x="-1358" y="489532"/>
                      <a:pt x="3346" y="492749"/>
                    </a:cubicBezTo>
                    <a:cubicBezTo>
                      <a:pt x="12392" y="498931"/>
                      <a:pt x="19851" y="512791"/>
                      <a:pt x="22597" y="515173"/>
                    </a:cubicBezTo>
                    <a:cubicBezTo>
                      <a:pt x="36183" y="526954"/>
                      <a:pt x="86852" y="576752"/>
                      <a:pt x="87613" y="578249"/>
                    </a:cubicBezTo>
                    <a:cubicBezTo>
                      <a:pt x="76100" y="587519"/>
                      <a:pt x="68139" y="599304"/>
                      <a:pt x="47322" y="622240"/>
                    </a:cubicBezTo>
                    <a:cubicBezTo>
                      <a:pt x="63611" y="622527"/>
                      <a:pt x="79780" y="622818"/>
                      <a:pt x="95818" y="623106"/>
                    </a:cubicBezTo>
                    <a:cubicBezTo>
                      <a:pt x="96998" y="621601"/>
                      <a:pt x="98509" y="619913"/>
                      <a:pt x="100546" y="6180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4882009" y="3615325"/>
                <a:ext cx="130448" cy="644277"/>
              </a:xfrm>
              <a:custGeom>
                <a:avLst/>
                <a:gdLst/>
                <a:ahLst/>
                <a:cxnLst/>
                <a:rect l="l" t="t" r="r" b="b"/>
                <a:pathLst>
                  <a:path w="130448" h="644277" extrusionOk="0">
                    <a:moveTo>
                      <a:pt x="123338" y="595561"/>
                    </a:moveTo>
                    <a:cubicBezTo>
                      <a:pt x="135381" y="587168"/>
                      <a:pt x="130282" y="571380"/>
                      <a:pt x="117430" y="568371"/>
                    </a:cubicBezTo>
                    <a:cubicBezTo>
                      <a:pt x="111809" y="553517"/>
                      <a:pt x="99458" y="553889"/>
                      <a:pt x="96118" y="544454"/>
                    </a:cubicBezTo>
                    <a:cubicBezTo>
                      <a:pt x="95567" y="542898"/>
                      <a:pt x="93602" y="541441"/>
                      <a:pt x="91952" y="540767"/>
                    </a:cubicBezTo>
                    <a:cubicBezTo>
                      <a:pt x="87650" y="539015"/>
                      <a:pt x="72354" y="517380"/>
                      <a:pt x="58991" y="509263"/>
                    </a:cubicBezTo>
                    <a:cubicBezTo>
                      <a:pt x="57516" y="508369"/>
                      <a:pt x="54064" y="503185"/>
                      <a:pt x="51193" y="500459"/>
                    </a:cubicBezTo>
                    <a:cubicBezTo>
                      <a:pt x="41135" y="490897"/>
                      <a:pt x="41163" y="493795"/>
                      <a:pt x="44030" y="490686"/>
                    </a:cubicBezTo>
                    <a:cubicBezTo>
                      <a:pt x="44269" y="490426"/>
                      <a:pt x="81407" y="447405"/>
                      <a:pt x="83074" y="446244"/>
                    </a:cubicBezTo>
                    <a:cubicBezTo>
                      <a:pt x="91059" y="440672"/>
                      <a:pt x="87726" y="437783"/>
                      <a:pt x="91657" y="435389"/>
                    </a:cubicBezTo>
                    <a:cubicBezTo>
                      <a:pt x="104988" y="427271"/>
                      <a:pt x="114539" y="412010"/>
                      <a:pt x="118426" y="406116"/>
                    </a:cubicBezTo>
                    <a:cubicBezTo>
                      <a:pt x="112614" y="400185"/>
                      <a:pt x="106750" y="394303"/>
                      <a:pt x="100866" y="388436"/>
                    </a:cubicBezTo>
                    <a:cubicBezTo>
                      <a:pt x="106997" y="383983"/>
                      <a:pt x="112698" y="379916"/>
                      <a:pt x="118004" y="376149"/>
                    </a:cubicBezTo>
                    <a:cubicBezTo>
                      <a:pt x="107714" y="365206"/>
                      <a:pt x="63580" y="318194"/>
                      <a:pt x="61267" y="313002"/>
                    </a:cubicBezTo>
                    <a:cubicBezTo>
                      <a:pt x="60649" y="311609"/>
                      <a:pt x="59234" y="312403"/>
                      <a:pt x="54765" y="308727"/>
                    </a:cubicBezTo>
                    <a:cubicBezTo>
                      <a:pt x="78975" y="275340"/>
                      <a:pt x="90421" y="275140"/>
                      <a:pt x="88531" y="265790"/>
                    </a:cubicBezTo>
                    <a:cubicBezTo>
                      <a:pt x="110429" y="247416"/>
                      <a:pt x="100068" y="248565"/>
                      <a:pt x="106267" y="246023"/>
                    </a:cubicBezTo>
                    <a:cubicBezTo>
                      <a:pt x="106809" y="245804"/>
                      <a:pt x="106279" y="242591"/>
                      <a:pt x="105980" y="240811"/>
                    </a:cubicBezTo>
                    <a:cubicBezTo>
                      <a:pt x="105817" y="239845"/>
                      <a:pt x="104736" y="238999"/>
                      <a:pt x="104673" y="238058"/>
                    </a:cubicBezTo>
                    <a:cubicBezTo>
                      <a:pt x="104378" y="233472"/>
                      <a:pt x="104198" y="231972"/>
                      <a:pt x="102380" y="231038"/>
                    </a:cubicBezTo>
                    <a:cubicBezTo>
                      <a:pt x="102197" y="217724"/>
                      <a:pt x="97118" y="219560"/>
                      <a:pt x="91274" y="209906"/>
                    </a:cubicBezTo>
                    <a:cubicBezTo>
                      <a:pt x="87132" y="203062"/>
                      <a:pt x="80905" y="197563"/>
                      <a:pt x="78334" y="189697"/>
                    </a:cubicBezTo>
                    <a:cubicBezTo>
                      <a:pt x="78023" y="188743"/>
                      <a:pt x="76970" y="188048"/>
                      <a:pt x="76340" y="187174"/>
                    </a:cubicBezTo>
                    <a:cubicBezTo>
                      <a:pt x="71521" y="180522"/>
                      <a:pt x="74503" y="168801"/>
                      <a:pt x="71907" y="166542"/>
                    </a:cubicBezTo>
                    <a:cubicBezTo>
                      <a:pt x="72063" y="166326"/>
                      <a:pt x="72310" y="166127"/>
                      <a:pt x="72394" y="165899"/>
                    </a:cubicBezTo>
                    <a:cubicBezTo>
                      <a:pt x="76847" y="153843"/>
                      <a:pt x="87475" y="146316"/>
                      <a:pt x="94192" y="135936"/>
                    </a:cubicBezTo>
                    <a:cubicBezTo>
                      <a:pt x="100834" y="125672"/>
                      <a:pt x="166185" y="108734"/>
                      <a:pt x="103449" y="61192"/>
                    </a:cubicBezTo>
                    <a:cubicBezTo>
                      <a:pt x="71337" y="36859"/>
                      <a:pt x="79928" y="36205"/>
                      <a:pt x="59848" y="20505"/>
                    </a:cubicBezTo>
                    <a:cubicBezTo>
                      <a:pt x="53705" y="15700"/>
                      <a:pt x="62041" y="18681"/>
                      <a:pt x="64640" y="11502"/>
                    </a:cubicBezTo>
                    <a:cubicBezTo>
                      <a:pt x="65545" y="9007"/>
                      <a:pt x="67658" y="7986"/>
                      <a:pt x="69189" y="6274"/>
                    </a:cubicBezTo>
                    <a:cubicBezTo>
                      <a:pt x="71963" y="3165"/>
                      <a:pt x="74132" y="1213"/>
                      <a:pt x="75424" y="0"/>
                    </a:cubicBezTo>
                    <a:cubicBezTo>
                      <a:pt x="58242" y="718"/>
                      <a:pt x="39541" y="1461"/>
                      <a:pt x="19501" y="2227"/>
                    </a:cubicBezTo>
                    <a:cubicBezTo>
                      <a:pt x="11496" y="6892"/>
                      <a:pt x="10826" y="19811"/>
                      <a:pt x="12628" y="24428"/>
                    </a:cubicBezTo>
                    <a:cubicBezTo>
                      <a:pt x="12389" y="30207"/>
                      <a:pt x="23013" y="42710"/>
                      <a:pt x="25209" y="43420"/>
                    </a:cubicBezTo>
                    <a:cubicBezTo>
                      <a:pt x="32596" y="45815"/>
                      <a:pt x="54702" y="73372"/>
                      <a:pt x="62192" y="78372"/>
                    </a:cubicBezTo>
                    <a:cubicBezTo>
                      <a:pt x="87826" y="95481"/>
                      <a:pt x="81001" y="95533"/>
                      <a:pt x="86115" y="97432"/>
                    </a:cubicBezTo>
                    <a:cubicBezTo>
                      <a:pt x="88145" y="98183"/>
                      <a:pt x="91198" y="99105"/>
                      <a:pt x="84764" y="103028"/>
                    </a:cubicBezTo>
                    <a:cubicBezTo>
                      <a:pt x="77911" y="107202"/>
                      <a:pt x="47382" y="143371"/>
                      <a:pt x="37639" y="143590"/>
                    </a:cubicBezTo>
                    <a:cubicBezTo>
                      <a:pt x="33298" y="157008"/>
                      <a:pt x="31930" y="159717"/>
                      <a:pt x="33075" y="162726"/>
                    </a:cubicBezTo>
                    <a:cubicBezTo>
                      <a:pt x="37225" y="173629"/>
                      <a:pt x="35486" y="180745"/>
                      <a:pt x="44153" y="189094"/>
                    </a:cubicBezTo>
                    <a:cubicBezTo>
                      <a:pt x="50356" y="195064"/>
                      <a:pt x="72350" y="233376"/>
                      <a:pt x="73773" y="235132"/>
                    </a:cubicBezTo>
                    <a:cubicBezTo>
                      <a:pt x="66390" y="238744"/>
                      <a:pt x="57289" y="244902"/>
                      <a:pt x="56256" y="253095"/>
                    </a:cubicBezTo>
                    <a:cubicBezTo>
                      <a:pt x="55830" y="256471"/>
                      <a:pt x="47227" y="258271"/>
                      <a:pt x="32596" y="280951"/>
                    </a:cubicBezTo>
                    <a:cubicBezTo>
                      <a:pt x="29850" y="285209"/>
                      <a:pt x="25205" y="288103"/>
                      <a:pt x="23662" y="293251"/>
                    </a:cubicBezTo>
                    <a:cubicBezTo>
                      <a:pt x="17635" y="294891"/>
                      <a:pt x="19349" y="301264"/>
                      <a:pt x="16650" y="305020"/>
                    </a:cubicBezTo>
                    <a:cubicBezTo>
                      <a:pt x="11320" y="312427"/>
                      <a:pt x="17942" y="326095"/>
                      <a:pt x="23017" y="333642"/>
                    </a:cubicBezTo>
                    <a:cubicBezTo>
                      <a:pt x="25799" y="337777"/>
                      <a:pt x="41008" y="340123"/>
                      <a:pt x="51524" y="357092"/>
                    </a:cubicBezTo>
                    <a:cubicBezTo>
                      <a:pt x="54881" y="362512"/>
                      <a:pt x="78577" y="383596"/>
                      <a:pt x="83381" y="387854"/>
                    </a:cubicBezTo>
                    <a:cubicBezTo>
                      <a:pt x="68993" y="401678"/>
                      <a:pt x="21713" y="455371"/>
                      <a:pt x="11121" y="473501"/>
                    </a:cubicBezTo>
                    <a:cubicBezTo>
                      <a:pt x="2853" y="477049"/>
                      <a:pt x="-157" y="485837"/>
                      <a:pt x="1581" y="492964"/>
                    </a:cubicBezTo>
                    <a:cubicBezTo>
                      <a:pt x="-265" y="496848"/>
                      <a:pt x="-1333" y="499058"/>
                      <a:pt x="3255" y="502187"/>
                    </a:cubicBezTo>
                    <a:cubicBezTo>
                      <a:pt x="12034" y="508190"/>
                      <a:pt x="19281" y="521647"/>
                      <a:pt x="21944" y="523957"/>
                    </a:cubicBezTo>
                    <a:cubicBezTo>
                      <a:pt x="42184" y="541513"/>
                      <a:pt x="84939" y="584937"/>
                      <a:pt x="85071" y="585197"/>
                    </a:cubicBezTo>
                    <a:cubicBezTo>
                      <a:pt x="80594" y="588796"/>
                      <a:pt x="81742" y="586334"/>
                      <a:pt x="78720" y="590109"/>
                    </a:cubicBezTo>
                    <a:cubicBezTo>
                      <a:pt x="49391" y="626765"/>
                      <a:pt x="31436" y="639532"/>
                      <a:pt x="32855" y="643782"/>
                    </a:cubicBezTo>
                    <a:cubicBezTo>
                      <a:pt x="49109" y="643974"/>
                      <a:pt x="64883" y="644137"/>
                      <a:pt x="80183" y="644277"/>
                    </a:cubicBezTo>
                    <a:cubicBezTo>
                      <a:pt x="86929" y="636691"/>
                      <a:pt x="122397" y="596219"/>
                      <a:pt x="123338" y="5955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437655" y="3657165"/>
                <a:ext cx="126619" cy="591246"/>
              </a:xfrm>
              <a:custGeom>
                <a:avLst/>
                <a:gdLst/>
                <a:ahLst/>
                <a:cxnLst/>
                <a:rect l="l" t="t" r="r" b="b"/>
                <a:pathLst>
                  <a:path w="126619" h="591246" extrusionOk="0">
                    <a:moveTo>
                      <a:pt x="123295" y="540731"/>
                    </a:moveTo>
                    <a:cubicBezTo>
                      <a:pt x="132468" y="528447"/>
                      <a:pt x="114604" y="527605"/>
                      <a:pt x="113201" y="523798"/>
                    </a:cubicBezTo>
                    <a:cubicBezTo>
                      <a:pt x="109700" y="514264"/>
                      <a:pt x="98108" y="512643"/>
                      <a:pt x="95209" y="506210"/>
                    </a:cubicBezTo>
                    <a:cubicBezTo>
                      <a:pt x="88460" y="491236"/>
                      <a:pt x="75014" y="486671"/>
                      <a:pt x="54730" y="460072"/>
                    </a:cubicBezTo>
                    <a:cubicBezTo>
                      <a:pt x="59020" y="452932"/>
                      <a:pt x="62177" y="456859"/>
                      <a:pt x="74412" y="439934"/>
                    </a:cubicBezTo>
                    <a:cubicBezTo>
                      <a:pt x="98929" y="406024"/>
                      <a:pt x="102545" y="412381"/>
                      <a:pt x="111746" y="394171"/>
                    </a:cubicBezTo>
                    <a:cubicBezTo>
                      <a:pt x="117662" y="382438"/>
                      <a:pt x="124710" y="385288"/>
                      <a:pt x="96489" y="355891"/>
                    </a:cubicBezTo>
                    <a:cubicBezTo>
                      <a:pt x="89680" y="348795"/>
                      <a:pt x="82321" y="341891"/>
                      <a:pt x="76620" y="333981"/>
                    </a:cubicBezTo>
                    <a:cubicBezTo>
                      <a:pt x="68571" y="322819"/>
                      <a:pt x="55352" y="316426"/>
                      <a:pt x="49572" y="303424"/>
                    </a:cubicBezTo>
                    <a:cubicBezTo>
                      <a:pt x="48966" y="302063"/>
                      <a:pt x="47622" y="302809"/>
                      <a:pt x="43289" y="299321"/>
                    </a:cubicBezTo>
                    <a:cubicBezTo>
                      <a:pt x="48192" y="292844"/>
                      <a:pt x="86790" y="247799"/>
                      <a:pt x="99096" y="243246"/>
                    </a:cubicBezTo>
                    <a:cubicBezTo>
                      <a:pt x="103721" y="241538"/>
                      <a:pt x="102995" y="234582"/>
                      <a:pt x="108493" y="233636"/>
                    </a:cubicBezTo>
                    <a:cubicBezTo>
                      <a:pt x="108748" y="233592"/>
                      <a:pt x="107863" y="235396"/>
                      <a:pt x="111841" y="215406"/>
                    </a:cubicBezTo>
                    <a:cubicBezTo>
                      <a:pt x="113651" y="213031"/>
                      <a:pt x="111769" y="211977"/>
                      <a:pt x="109067" y="205460"/>
                    </a:cubicBezTo>
                    <a:cubicBezTo>
                      <a:pt x="84250" y="198520"/>
                      <a:pt x="55276" y="142573"/>
                      <a:pt x="50700" y="140138"/>
                    </a:cubicBezTo>
                    <a:cubicBezTo>
                      <a:pt x="45378" y="137313"/>
                      <a:pt x="42416" y="132656"/>
                      <a:pt x="40136" y="127655"/>
                    </a:cubicBezTo>
                    <a:cubicBezTo>
                      <a:pt x="41463" y="126510"/>
                      <a:pt x="42647" y="125065"/>
                      <a:pt x="43815" y="123457"/>
                    </a:cubicBezTo>
                    <a:cubicBezTo>
                      <a:pt x="56843" y="105490"/>
                      <a:pt x="74735" y="99871"/>
                      <a:pt x="88556" y="85847"/>
                    </a:cubicBezTo>
                    <a:cubicBezTo>
                      <a:pt x="107823" y="66300"/>
                      <a:pt x="112949" y="60310"/>
                      <a:pt x="125352" y="52819"/>
                    </a:cubicBezTo>
                    <a:cubicBezTo>
                      <a:pt x="122573" y="48964"/>
                      <a:pt x="127831" y="48852"/>
                      <a:pt x="126352" y="42000"/>
                    </a:cubicBezTo>
                    <a:cubicBezTo>
                      <a:pt x="124379" y="32697"/>
                      <a:pt x="102258" y="13437"/>
                      <a:pt x="90701" y="0"/>
                    </a:cubicBezTo>
                    <a:cubicBezTo>
                      <a:pt x="74448" y="411"/>
                      <a:pt x="58948" y="806"/>
                      <a:pt x="44270" y="1173"/>
                    </a:cubicBezTo>
                    <a:cubicBezTo>
                      <a:pt x="49165" y="6497"/>
                      <a:pt x="49197" y="9143"/>
                      <a:pt x="55161" y="14722"/>
                    </a:cubicBezTo>
                    <a:cubicBezTo>
                      <a:pt x="101401" y="57971"/>
                      <a:pt x="82433" y="27082"/>
                      <a:pt x="40965" y="83129"/>
                    </a:cubicBezTo>
                    <a:cubicBezTo>
                      <a:pt x="36962" y="88537"/>
                      <a:pt x="22404" y="94300"/>
                      <a:pt x="18425" y="99727"/>
                    </a:cubicBezTo>
                    <a:cubicBezTo>
                      <a:pt x="14371" y="105266"/>
                      <a:pt x="11616" y="109134"/>
                      <a:pt x="8144" y="110634"/>
                    </a:cubicBezTo>
                    <a:cubicBezTo>
                      <a:pt x="131" y="114098"/>
                      <a:pt x="1271" y="124594"/>
                      <a:pt x="900" y="125476"/>
                    </a:cubicBezTo>
                    <a:cubicBezTo>
                      <a:pt x="-1348" y="130792"/>
                      <a:pt x="948" y="135401"/>
                      <a:pt x="4125" y="138757"/>
                    </a:cubicBezTo>
                    <a:cubicBezTo>
                      <a:pt x="11572" y="146623"/>
                      <a:pt x="13111" y="154122"/>
                      <a:pt x="22463" y="160380"/>
                    </a:cubicBezTo>
                    <a:cubicBezTo>
                      <a:pt x="26199" y="162878"/>
                      <a:pt x="35459" y="183096"/>
                      <a:pt x="38629" y="186715"/>
                    </a:cubicBezTo>
                    <a:cubicBezTo>
                      <a:pt x="41969" y="190531"/>
                      <a:pt x="46705" y="193212"/>
                      <a:pt x="49687" y="197239"/>
                    </a:cubicBezTo>
                    <a:cubicBezTo>
                      <a:pt x="66730" y="220274"/>
                      <a:pt x="50385" y="199119"/>
                      <a:pt x="70545" y="217836"/>
                    </a:cubicBezTo>
                    <a:cubicBezTo>
                      <a:pt x="65757" y="223024"/>
                      <a:pt x="61535" y="228723"/>
                      <a:pt x="57034" y="234103"/>
                    </a:cubicBezTo>
                    <a:cubicBezTo>
                      <a:pt x="41316" y="252903"/>
                      <a:pt x="35778" y="252333"/>
                      <a:pt x="33913" y="257597"/>
                    </a:cubicBezTo>
                    <a:cubicBezTo>
                      <a:pt x="30600" y="266967"/>
                      <a:pt x="15571" y="280768"/>
                      <a:pt x="13039" y="292365"/>
                    </a:cubicBezTo>
                    <a:cubicBezTo>
                      <a:pt x="10173" y="296483"/>
                      <a:pt x="6174" y="296651"/>
                      <a:pt x="7047" y="307374"/>
                    </a:cubicBezTo>
                    <a:cubicBezTo>
                      <a:pt x="7733" y="315815"/>
                      <a:pt x="15941" y="327600"/>
                      <a:pt x="19286" y="329216"/>
                    </a:cubicBezTo>
                    <a:cubicBezTo>
                      <a:pt x="39972" y="339217"/>
                      <a:pt x="26653" y="340486"/>
                      <a:pt x="75994" y="382023"/>
                    </a:cubicBezTo>
                    <a:cubicBezTo>
                      <a:pt x="68145" y="389255"/>
                      <a:pt x="68747" y="386888"/>
                      <a:pt x="67212" y="389107"/>
                    </a:cubicBezTo>
                    <a:cubicBezTo>
                      <a:pt x="31429" y="441060"/>
                      <a:pt x="24748" y="439798"/>
                      <a:pt x="14658" y="464665"/>
                    </a:cubicBezTo>
                    <a:cubicBezTo>
                      <a:pt x="9519" y="477332"/>
                      <a:pt x="24480" y="485290"/>
                      <a:pt x="30086" y="490175"/>
                    </a:cubicBezTo>
                    <a:cubicBezTo>
                      <a:pt x="67667" y="522944"/>
                      <a:pt x="76254" y="534569"/>
                      <a:pt x="81277" y="539150"/>
                    </a:cubicBezTo>
                    <a:cubicBezTo>
                      <a:pt x="81520" y="539374"/>
                      <a:pt x="39354" y="578289"/>
                      <a:pt x="31517" y="591247"/>
                    </a:cubicBezTo>
                    <a:cubicBezTo>
                      <a:pt x="45852" y="590820"/>
                      <a:pt x="60471" y="590433"/>
                      <a:pt x="75353" y="590078"/>
                    </a:cubicBezTo>
                    <a:cubicBezTo>
                      <a:pt x="82963" y="587100"/>
                      <a:pt x="88038" y="579490"/>
                      <a:pt x="114341" y="558414"/>
                    </a:cubicBezTo>
                    <a:cubicBezTo>
                      <a:pt x="119719" y="552636"/>
                      <a:pt x="122027" y="547803"/>
                      <a:pt x="123295" y="540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745794" y="3650369"/>
                <a:ext cx="125888" cy="593908"/>
              </a:xfrm>
              <a:custGeom>
                <a:avLst/>
                <a:gdLst/>
                <a:ahLst/>
                <a:cxnLst/>
                <a:rect l="l" t="t" r="r" b="b"/>
                <a:pathLst>
                  <a:path w="125888" h="593908" extrusionOk="0">
                    <a:moveTo>
                      <a:pt x="89975" y="587017"/>
                    </a:moveTo>
                    <a:cubicBezTo>
                      <a:pt x="90585" y="584814"/>
                      <a:pt x="100583" y="583401"/>
                      <a:pt x="112343" y="569740"/>
                    </a:cubicBezTo>
                    <a:cubicBezTo>
                      <a:pt x="117454" y="563790"/>
                      <a:pt x="131447" y="555681"/>
                      <a:pt x="123497" y="535195"/>
                    </a:cubicBezTo>
                    <a:cubicBezTo>
                      <a:pt x="125084" y="530710"/>
                      <a:pt x="112829" y="522533"/>
                      <a:pt x="107970" y="520916"/>
                    </a:cubicBezTo>
                    <a:cubicBezTo>
                      <a:pt x="103724" y="519507"/>
                      <a:pt x="79498" y="493695"/>
                      <a:pt x="76213" y="490107"/>
                    </a:cubicBezTo>
                    <a:cubicBezTo>
                      <a:pt x="74718" y="488471"/>
                      <a:pt x="74256" y="485873"/>
                      <a:pt x="72725" y="484288"/>
                    </a:cubicBezTo>
                    <a:cubicBezTo>
                      <a:pt x="29136" y="439308"/>
                      <a:pt x="41303" y="452549"/>
                      <a:pt x="46286" y="442141"/>
                    </a:cubicBezTo>
                    <a:cubicBezTo>
                      <a:pt x="50544" y="433250"/>
                      <a:pt x="83038" y="397148"/>
                      <a:pt x="93674" y="389362"/>
                    </a:cubicBezTo>
                    <a:cubicBezTo>
                      <a:pt x="105670" y="380578"/>
                      <a:pt x="106786" y="369113"/>
                      <a:pt x="122170" y="357591"/>
                    </a:cubicBezTo>
                    <a:cubicBezTo>
                      <a:pt x="125443" y="329803"/>
                      <a:pt x="102596" y="329256"/>
                      <a:pt x="98542" y="317779"/>
                    </a:cubicBezTo>
                    <a:cubicBezTo>
                      <a:pt x="97992" y="316222"/>
                      <a:pt x="96026" y="314765"/>
                      <a:pt x="94376" y="314091"/>
                    </a:cubicBezTo>
                    <a:cubicBezTo>
                      <a:pt x="90074" y="312339"/>
                      <a:pt x="74778" y="290705"/>
                      <a:pt x="61415" y="282587"/>
                    </a:cubicBezTo>
                    <a:cubicBezTo>
                      <a:pt x="59701" y="281546"/>
                      <a:pt x="61196" y="280867"/>
                      <a:pt x="45106" y="266305"/>
                    </a:cubicBezTo>
                    <a:cubicBezTo>
                      <a:pt x="58055" y="240336"/>
                      <a:pt x="127093" y="185710"/>
                      <a:pt x="111948" y="173087"/>
                    </a:cubicBezTo>
                    <a:cubicBezTo>
                      <a:pt x="112913" y="165660"/>
                      <a:pt x="109289" y="168206"/>
                      <a:pt x="90979" y="143507"/>
                    </a:cubicBezTo>
                    <a:cubicBezTo>
                      <a:pt x="87108" y="138287"/>
                      <a:pt x="71645" y="133178"/>
                      <a:pt x="67483" y="128194"/>
                    </a:cubicBezTo>
                    <a:cubicBezTo>
                      <a:pt x="46944" y="103582"/>
                      <a:pt x="60634" y="110814"/>
                      <a:pt x="62073" y="99651"/>
                    </a:cubicBezTo>
                    <a:cubicBezTo>
                      <a:pt x="123346" y="42913"/>
                      <a:pt x="107276" y="57895"/>
                      <a:pt x="80598" y="33272"/>
                    </a:cubicBezTo>
                    <a:cubicBezTo>
                      <a:pt x="36990" y="-6928"/>
                      <a:pt x="61029" y="15588"/>
                      <a:pt x="45792" y="0"/>
                    </a:cubicBezTo>
                    <a:cubicBezTo>
                      <a:pt x="30874" y="391"/>
                      <a:pt x="16168" y="774"/>
                      <a:pt x="1677" y="1153"/>
                    </a:cubicBezTo>
                    <a:cubicBezTo>
                      <a:pt x="20258" y="27708"/>
                      <a:pt x="61754" y="50348"/>
                      <a:pt x="57500" y="55760"/>
                    </a:cubicBezTo>
                    <a:cubicBezTo>
                      <a:pt x="41901" y="75630"/>
                      <a:pt x="42778" y="69473"/>
                      <a:pt x="40677" y="72945"/>
                    </a:cubicBezTo>
                    <a:cubicBezTo>
                      <a:pt x="28355" y="93314"/>
                      <a:pt x="30284" y="91119"/>
                      <a:pt x="29822" y="91215"/>
                    </a:cubicBezTo>
                    <a:cubicBezTo>
                      <a:pt x="24289" y="92380"/>
                      <a:pt x="26298" y="97811"/>
                      <a:pt x="21861" y="103770"/>
                    </a:cubicBezTo>
                    <a:cubicBezTo>
                      <a:pt x="-3278" y="137528"/>
                      <a:pt x="50408" y="152917"/>
                      <a:pt x="56627" y="159865"/>
                    </a:cubicBezTo>
                    <a:cubicBezTo>
                      <a:pt x="63444" y="167484"/>
                      <a:pt x="62934" y="167328"/>
                      <a:pt x="72518" y="176016"/>
                    </a:cubicBezTo>
                    <a:cubicBezTo>
                      <a:pt x="72111" y="177999"/>
                      <a:pt x="72063" y="180625"/>
                      <a:pt x="68655" y="180510"/>
                    </a:cubicBezTo>
                    <a:cubicBezTo>
                      <a:pt x="66470" y="180434"/>
                      <a:pt x="68408" y="185806"/>
                      <a:pt x="63405" y="187881"/>
                    </a:cubicBezTo>
                    <a:cubicBezTo>
                      <a:pt x="53638" y="191939"/>
                      <a:pt x="20860" y="234294"/>
                      <a:pt x="14677" y="242715"/>
                    </a:cubicBezTo>
                    <a:cubicBezTo>
                      <a:pt x="7454" y="252548"/>
                      <a:pt x="-2086" y="257333"/>
                      <a:pt x="7820" y="274223"/>
                    </a:cubicBezTo>
                    <a:cubicBezTo>
                      <a:pt x="9515" y="286027"/>
                      <a:pt x="58784" y="329037"/>
                      <a:pt x="78525" y="348871"/>
                    </a:cubicBezTo>
                    <a:cubicBezTo>
                      <a:pt x="70393" y="354993"/>
                      <a:pt x="71800" y="358158"/>
                      <a:pt x="68172" y="360485"/>
                    </a:cubicBezTo>
                    <a:cubicBezTo>
                      <a:pt x="57796" y="367141"/>
                      <a:pt x="56113" y="375215"/>
                      <a:pt x="47331" y="384761"/>
                    </a:cubicBezTo>
                    <a:cubicBezTo>
                      <a:pt x="33769" y="399503"/>
                      <a:pt x="48702" y="378575"/>
                      <a:pt x="8502" y="433389"/>
                    </a:cubicBezTo>
                    <a:cubicBezTo>
                      <a:pt x="4300" y="433685"/>
                      <a:pt x="5879" y="438166"/>
                      <a:pt x="2614" y="440078"/>
                    </a:cubicBezTo>
                    <a:cubicBezTo>
                      <a:pt x="-5909" y="445062"/>
                      <a:pt x="9064" y="469179"/>
                      <a:pt x="9933" y="471019"/>
                    </a:cubicBezTo>
                    <a:cubicBezTo>
                      <a:pt x="15766" y="473864"/>
                      <a:pt x="18297" y="479679"/>
                      <a:pt x="21885" y="484504"/>
                    </a:cubicBezTo>
                    <a:cubicBezTo>
                      <a:pt x="26270" y="490402"/>
                      <a:pt x="44556" y="504410"/>
                      <a:pt x="47889" y="516179"/>
                    </a:cubicBezTo>
                    <a:cubicBezTo>
                      <a:pt x="48846" y="519559"/>
                      <a:pt x="65270" y="527082"/>
                      <a:pt x="68308" y="537375"/>
                    </a:cubicBezTo>
                    <a:cubicBezTo>
                      <a:pt x="68946" y="539550"/>
                      <a:pt x="69137" y="534006"/>
                      <a:pt x="78466" y="545983"/>
                    </a:cubicBezTo>
                    <a:cubicBezTo>
                      <a:pt x="73662" y="551658"/>
                      <a:pt x="67343" y="555852"/>
                      <a:pt x="62799" y="561806"/>
                    </a:cubicBezTo>
                    <a:cubicBezTo>
                      <a:pt x="62225" y="562557"/>
                      <a:pt x="58334" y="562321"/>
                      <a:pt x="57405" y="563938"/>
                    </a:cubicBezTo>
                    <a:cubicBezTo>
                      <a:pt x="56293" y="565873"/>
                      <a:pt x="38082" y="582838"/>
                      <a:pt x="26677" y="593909"/>
                    </a:cubicBezTo>
                    <a:cubicBezTo>
                      <a:pt x="45573" y="593877"/>
                      <a:pt x="64656" y="593877"/>
                      <a:pt x="83891" y="593901"/>
                    </a:cubicBezTo>
                    <a:cubicBezTo>
                      <a:pt x="87846" y="592743"/>
                      <a:pt x="88958" y="590660"/>
                      <a:pt x="89975" y="5870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5442" y="3657607"/>
                <a:ext cx="130743" cy="613652"/>
              </a:xfrm>
              <a:custGeom>
                <a:avLst/>
                <a:gdLst/>
                <a:ahLst/>
                <a:cxnLst/>
                <a:rect l="l" t="t" r="r" b="b"/>
                <a:pathLst>
                  <a:path w="130743" h="613652" extrusionOk="0">
                    <a:moveTo>
                      <a:pt x="123323" y="553287"/>
                    </a:moveTo>
                    <a:cubicBezTo>
                      <a:pt x="135366" y="544890"/>
                      <a:pt x="130267" y="529102"/>
                      <a:pt x="117414" y="526093"/>
                    </a:cubicBezTo>
                    <a:cubicBezTo>
                      <a:pt x="111805" y="511279"/>
                      <a:pt x="99491" y="511754"/>
                      <a:pt x="96102" y="502176"/>
                    </a:cubicBezTo>
                    <a:cubicBezTo>
                      <a:pt x="95552" y="500620"/>
                      <a:pt x="93587" y="499163"/>
                      <a:pt x="91937" y="498488"/>
                    </a:cubicBezTo>
                    <a:cubicBezTo>
                      <a:pt x="87635" y="496736"/>
                      <a:pt x="72339" y="475102"/>
                      <a:pt x="58976" y="466985"/>
                    </a:cubicBezTo>
                    <a:cubicBezTo>
                      <a:pt x="57892" y="466322"/>
                      <a:pt x="57154" y="465077"/>
                      <a:pt x="56285" y="464071"/>
                    </a:cubicBezTo>
                    <a:cubicBezTo>
                      <a:pt x="36105" y="440777"/>
                      <a:pt x="41240" y="457375"/>
                      <a:pt x="49058" y="443211"/>
                    </a:cubicBezTo>
                    <a:cubicBezTo>
                      <a:pt x="54487" y="433378"/>
                      <a:pt x="88827" y="399807"/>
                      <a:pt x="89596" y="395122"/>
                    </a:cubicBezTo>
                    <a:cubicBezTo>
                      <a:pt x="89967" y="392867"/>
                      <a:pt x="99758" y="390389"/>
                      <a:pt x="109984" y="375543"/>
                    </a:cubicBezTo>
                    <a:cubicBezTo>
                      <a:pt x="116003" y="366803"/>
                      <a:pt x="117586" y="367976"/>
                      <a:pt x="119587" y="361671"/>
                    </a:cubicBezTo>
                    <a:cubicBezTo>
                      <a:pt x="128357" y="358949"/>
                      <a:pt x="132890" y="350428"/>
                      <a:pt x="122880" y="339138"/>
                    </a:cubicBezTo>
                    <a:cubicBezTo>
                      <a:pt x="115652" y="330989"/>
                      <a:pt x="64023" y="276969"/>
                      <a:pt x="61244" y="270719"/>
                    </a:cubicBezTo>
                    <a:cubicBezTo>
                      <a:pt x="60622" y="269326"/>
                      <a:pt x="59211" y="270121"/>
                      <a:pt x="54742" y="266445"/>
                    </a:cubicBezTo>
                    <a:cubicBezTo>
                      <a:pt x="78801" y="233273"/>
                      <a:pt x="90390" y="232814"/>
                      <a:pt x="88508" y="223508"/>
                    </a:cubicBezTo>
                    <a:cubicBezTo>
                      <a:pt x="110402" y="205134"/>
                      <a:pt x="100017" y="206295"/>
                      <a:pt x="106244" y="203741"/>
                    </a:cubicBezTo>
                    <a:cubicBezTo>
                      <a:pt x="106786" y="203522"/>
                      <a:pt x="106256" y="200309"/>
                      <a:pt x="105957" y="198529"/>
                    </a:cubicBezTo>
                    <a:cubicBezTo>
                      <a:pt x="102892" y="180367"/>
                      <a:pt x="92052" y="166626"/>
                      <a:pt x="76321" y="144892"/>
                    </a:cubicBezTo>
                    <a:cubicBezTo>
                      <a:pt x="71502" y="138239"/>
                      <a:pt x="74484" y="126518"/>
                      <a:pt x="71888" y="124259"/>
                    </a:cubicBezTo>
                    <a:cubicBezTo>
                      <a:pt x="72044" y="124044"/>
                      <a:pt x="72291" y="123844"/>
                      <a:pt x="72375" y="123617"/>
                    </a:cubicBezTo>
                    <a:cubicBezTo>
                      <a:pt x="76840" y="111561"/>
                      <a:pt x="87464" y="104030"/>
                      <a:pt x="94185" y="93650"/>
                    </a:cubicBezTo>
                    <a:cubicBezTo>
                      <a:pt x="95788" y="91171"/>
                      <a:pt x="132519" y="72143"/>
                      <a:pt x="130419" y="55154"/>
                    </a:cubicBezTo>
                    <a:cubicBezTo>
                      <a:pt x="134529" y="37989"/>
                      <a:pt x="98590" y="17552"/>
                      <a:pt x="82062" y="476"/>
                    </a:cubicBezTo>
                    <a:cubicBezTo>
                      <a:pt x="62839" y="-347"/>
                      <a:pt x="43811" y="-279"/>
                      <a:pt x="27100" y="2100"/>
                    </a:cubicBezTo>
                    <a:cubicBezTo>
                      <a:pt x="35862" y="7535"/>
                      <a:pt x="55141" y="31389"/>
                      <a:pt x="62181" y="36086"/>
                    </a:cubicBezTo>
                    <a:cubicBezTo>
                      <a:pt x="87815" y="53195"/>
                      <a:pt x="80986" y="53246"/>
                      <a:pt x="86104" y="55146"/>
                    </a:cubicBezTo>
                    <a:cubicBezTo>
                      <a:pt x="91602" y="57185"/>
                      <a:pt x="88991" y="55765"/>
                      <a:pt x="69034" y="75615"/>
                    </a:cubicBezTo>
                    <a:cubicBezTo>
                      <a:pt x="65147" y="79482"/>
                      <a:pt x="45234" y="101133"/>
                      <a:pt x="37628" y="101304"/>
                    </a:cubicBezTo>
                    <a:cubicBezTo>
                      <a:pt x="33287" y="114721"/>
                      <a:pt x="31919" y="117431"/>
                      <a:pt x="33064" y="120440"/>
                    </a:cubicBezTo>
                    <a:cubicBezTo>
                      <a:pt x="37214" y="131343"/>
                      <a:pt x="35475" y="138459"/>
                      <a:pt x="44142" y="146808"/>
                    </a:cubicBezTo>
                    <a:cubicBezTo>
                      <a:pt x="50333" y="152766"/>
                      <a:pt x="72351" y="191098"/>
                      <a:pt x="73758" y="192846"/>
                    </a:cubicBezTo>
                    <a:cubicBezTo>
                      <a:pt x="66371" y="196454"/>
                      <a:pt x="57274" y="202616"/>
                      <a:pt x="56241" y="210809"/>
                    </a:cubicBezTo>
                    <a:cubicBezTo>
                      <a:pt x="55815" y="214181"/>
                      <a:pt x="47212" y="215989"/>
                      <a:pt x="32585" y="238665"/>
                    </a:cubicBezTo>
                    <a:cubicBezTo>
                      <a:pt x="29838" y="242923"/>
                      <a:pt x="25194" y="245816"/>
                      <a:pt x="23651" y="250965"/>
                    </a:cubicBezTo>
                    <a:cubicBezTo>
                      <a:pt x="17628" y="252605"/>
                      <a:pt x="19338" y="258978"/>
                      <a:pt x="16639" y="262734"/>
                    </a:cubicBezTo>
                    <a:cubicBezTo>
                      <a:pt x="11309" y="270141"/>
                      <a:pt x="17931" y="283809"/>
                      <a:pt x="23006" y="291356"/>
                    </a:cubicBezTo>
                    <a:cubicBezTo>
                      <a:pt x="25784" y="295490"/>
                      <a:pt x="40997" y="297837"/>
                      <a:pt x="51513" y="314806"/>
                    </a:cubicBezTo>
                    <a:cubicBezTo>
                      <a:pt x="54878" y="320238"/>
                      <a:pt x="78717" y="341441"/>
                      <a:pt x="83370" y="345567"/>
                    </a:cubicBezTo>
                    <a:cubicBezTo>
                      <a:pt x="73515" y="355038"/>
                      <a:pt x="61141" y="370917"/>
                      <a:pt x="59889" y="372985"/>
                    </a:cubicBezTo>
                    <a:cubicBezTo>
                      <a:pt x="59403" y="373783"/>
                      <a:pt x="55496" y="373998"/>
                      <a:pt x="54754" y="375678"/>
                    </a:cubicBezTo>
                    <a:cubicBezTo>
                      <a:pt x="52446" y="380934"/>
                      <a:pt x="22870" y="411085"/>
                      <a:pt x="11114" y="431211"/>
                    </a:cubicBezTo>
                    <a:cubicBezTo>
                      <a:pt x="2846" y="434763"/>
                      <a:pt x="-164" y="443547"/>
                      <a:pt x="1574" y="450674"/>
                    </a:cubicBezTo>
                    <a:cubicBezTo>
                      <a:pt x="-272" y="454565"/>
                      <a:pt x="-1320" y="456780"/>
                      <a:pt x="3248" y="459897"/>
                    </a:cubicBezTo>
                    <a:cubicBezTo>
                      <a:pt x="12031" y="465895"/>
                      <a:pt x="19274" y="479356"/>
                      <a:pt x="21937" y="481667"/>
                    </a:cubicBezTo>
                    <a:cubicBezTo>
                      <a:pt x="35125" y="493105"/>
                      <a:pt x="84322" y="541454"/>
                      <a:pt x="85064" y="542906"/>
                    </a:cubicBezTo>
                    <a:cubicBezTo>
                      <a:pt x="74930" y="551064"/>
                      <a:pt x="29476" y="605168"/>
                      <a:pt x="25569" y="606812"/>
                    </a:cubicBezTo>
                    <a:cubicBezTo>
                      <a:pt x="21754" y="608416"/>
                      <a:pt x="17644" y="608420"/>
                      <a:pt x="14845" y="613652"/>
                    </a:cubicBezTo>
                    <a:cubicBezTo>
                      <a:pt x="32765" y="610535"/>
                      <a:pt x="53526" y="607742"/>
                      <a:pt x="76840" y="605247"/>
                    </a:cubicBezTo>
                    <a:cubicBezTo>
                      <a:pt x="89102" y="592102"/>
                      <a:pt x="122314" y="553989"/>
                      <a:pt x="123323" y="5532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608494" y="3625717"/>
                <a:ext cx="131472" cy="629878"/>
              </a:xfrm>
              <a:custGeom>
                <a:avLst/>
                <a:gdLst/>
                <a:ahLst/>
                <a:cxnLst/>
                <a:rect l="l" t="t" r="r" b="b"/>
                <a:pathLst>
                  <a:path w="131472" h="629878" extrusionOk="0">
                    <a:moveTo>
                      <a:pt x="88108" y="619757"/>
                    </a:moveTo>
                    <a:cubicBezTo>
                      <a:pt x="91158" y="618085"/>
                      <a:pt x="94443" y="615683"/>
                      <a:pt x="95559" y="611672"/>
                    </a:cubicBezTo>
                    <a:cubicBezTo>
                      <a:pt x="96169" y="609477"/>
                      <a:pt x="106111" y="608120"/>
                      <a:pt x="117927" y="594400"/>
                    </a:cubicBezTo>
                    <a:cubicBezTo>
                      <a:pt x="123034" y="588453"/>
                      <a:pt x="137031" y="580340"/>
                      <a:pt x="129082" y="559851"/>
                    </a:cubicBezTo>
                    <a:cubicBezTo>
                      <a:pt x="130664" y="555365"/>
                      <a:pt x="118414" y="547188"/>
                      <a:pt x="113554" y="545572"/>
                    </a:cubicBezTo>
                    <a:cubicBezTo>
                      <a:pt x="109309" y="544163"/>
                      <a:pt x="85082" y="518350"/>
                      <a:pt x="81798" y="514762"/>
                    </a:cubicBezTo>
                    <a:cubicBezTo>
                      <a:pt x="80303" y="513126"/>
                      <a:pt x="79840" y="510528"/>
                      <a:pt x="78309" y="508944"/>
                    </a:cubicBezTo>
                    <a:cubicBezTo>
                      <a:pt x="34741" y="463979"/>
                      <a:pt x="46884" y="477213"/>
                      <a:pt x="51871" y="466797"/>
                    </a:cubicBezTo>
                    <a:cubicBezTo>
                      <a:pt x="56128" y="457905"/>
                      <a:pt x="88623" y="421804"/>
                      <a:pt x="99259" y="414018"/>
                    </a:cubicBezTo>
                    <a:cubicBezTo>
                      <a:pt x="111254" y="405234"/>
                      <a:pt x="112370" y="393768"/>
                      <a:pt x="127754" y="382247"/>
                    </a:cubicBezTo>
                    <a:cubicBezTo>
                      <a:pt x="131027" y="354458"/>
                      <a:pt x="108180" y="353912"/>
                      <a:pt x="104126" y="342434"/>
                    </a:cubicBezTo>
                    <a:cubicBezTo>
                      <a:pt x="103576" y="340878"/>
                      <a:pt x="101611" y="339421"/>
                      <a:pt x="99960" y="338746"/>
                    </a:cubicBezTo>
                    <a:cubicBezTo>
                      <a:pt x="95659" y="336994"/>
                      <a:pt x="80362" y="315360"/>
                      <a:pt x="67000" y="307243"/>
                    </a:cubicBezTo>
                    <a:cubicBezTo>
                      <a:pt x="65285" y="306201"/>
                      <a:pt x="66784" y="305523"/>
                      <a:pt x="50691" y="290960"/>
                    </a:cubicBezTo>
                    <a:cubicBezTo>
                      <a:pt x="63635" y="264996"/>
                      <a:pt x="132670" y="210373"/>
                      <a:pt x="117533" y="197742"/>
                    </a:cubicBezTo>
                    <a:cubicBezTo>
                      <a:pt x="118493" y="190315"/>
                      <a:pt x="114874" y="192861"/>
                      <a:pt x="96564" y="168162"/>
                    </a:cubicBezTo>
                    <a:cubicBezTo>
                      <a:pt x="92693" y="162942"/>
                      <a:pt x="77229" y="157834"/>
                      <a:pt x="73067" y="152849"/>
                    </a:cubicBezTo>
                    <a:cubicBezTo>
                      <a:pt x="52528" y="128242"/>
                      <a:pt x="66218" y="135473"/>
                      <a:pt x="67657" y="124307"/>
                    </a:cubicBezTo>
                    <a:cubicBezTo>
                      <a:pt x="128807" y="67685"/>
                      <a:pt x="113064" y="82734"/>
                      <a:pt x="86183" y="57927"/>
                    </a:cubicBezTo>
                    <a:cubicBezTo>
                      <a:pt x="33409" y="9271"/>
                      <a:pt x="39815" y="14575"/>
                      <a:pt x="44528" y="10452"/>
                    </a:cubicBezTo>
                    <a:cubicBezTo>
                      <a:pt x="56631" y="-132"/>
                      <a:pt x="47741" y="7283"/>
                      <a:pt x="54669" y="0"/>
                    </a:cubicBezTo>
                    <a:cubicBezTo>
                      <a:pt x="37045" y="559"/>
                      <a:pt x="19070" y="1125"/>
                      <a:pt x="807" y="1692"/>
                    </a:cubicBezTo>
                    <a:cubicBezTo>
                      <a:pt x="-8689" y="33567"/>
                      <a:pt x="68841" y="73092"/>
                      <a:pt x="63081" y="80419"/>
                    </a:cubicBezTo>
                    <a:cubicBezTo>
                      <a:pt x="47513" y="100250"/>
                      <a:pt x="48343" y="94160"/>
                      <a:pt x="46258" y="97604"/>
                    </a:cubicBezTo>
                    <a:cubicBezTo>
                      <a:pt x="33935" y="117973"/>
                      <a:pt x="35865" y="115778"/>
                      <a:pt x="35402" y="115874"/>
                    </a:cubicBezTo>
                    <a:cubicBezTo>
                      <a:pt x="29869" y="117039"/>
                      <a:pt x="31878" y="122471"/>
                      <a:pt x="27441" y="128429"/>
                    </a:cubicBezTo>
                    <a:cubicBezTo>
                      <a:pt x="19369" y="139268"/>
                      <a:pt x="19125" y="151205"/>
                      <a:pt x="26333" y="160767"/>
                    </a:cubicBezTo>
                    <a:cubicBezTo>
                      <a:pt x="30890" y="166809"/>
                      <a:pt x="61494" y="183722"/>
                      <a:pt x="62212" y="184524"/>
                    </a:cubicBezTo>
                    <a:cubicBezTo>
                      <a:pt x="69025" y="192139"/>
                      <a:pt x="68490" y="191963"/>
                      <a:pt x="78102" y="200675"/>
                    </a:cubicBezTo>
                    <a:cubicBezTo>
                      <a:pt x="77695" y="202659"/>
                      <a:pt x="77648" y="205285"/>
                      <a:pt x="74239" y="205169"/>
                    </a:cubicBezTo>
                    <a:cubicBezTo>
                      <a:pt x="72054" y="205093"/>
                      <a:pt x="73992" y="210465"/>
                      <a:pt x="68989" y="212540"/>
                    </a:cubicBezTo>
                    <a:cubicBezTo>
                      <a:pt x="62511" y="215230"/>
                      <a:pt x="61662" y="224241"/>
                      <a:pt x="54163" y="225790"/>
                    </a:cubicBezTo>
                    <a:cubicBezTo>
                      <a:pt x="52501" y="226133"/>
                      <a:pt x="15665" y="273408"/>
                      <a:pt x="15410" y="273608"/>
                    </a:cubicBezTo>
                    <a:cubicBezTo>
                      <a:pt x="-10507" y="293646"/>
                      <a:pt x="52086" y="341337"/>
                      <a:pt x="84118" y="373527"/>
                    </a:cubicBezTo>
                    <a:cubicBezTo>
                      <a:pt x="75921" y="379696"/>
                      <a:pt x="77484" y="382749"/>
                      <a:pt x="73765" y="385140"/>
                    </a:cubicBezTo>
                    <a:cubicBezTo>
                      <a:pt x="63388" y="391797"/>
                      <a:pt x="61705" y="399870"/>
                      <a:pt x="52923" y="409416"/>
                    </a:cubicBezTo>
                    <a:cubicBezTo>
                      <a:pt x="48721" y="413986"/>
                      <a:pt x="43627" y="417857"/>
                      <a:pt x="40071" y="422853"/>
                    </a:cubicBezTo>
                    <a:cubicBezTo>
                      <a:pt x="-22" y="479116"/>
                      <a:pt x="-652" y="461285"/>
                      <a:pt x="15522" y="495678"/>
                    </a:cubicBezTo>
                    <a:cubicBezTo>
                      <a:pt x="21354" y="498524"/>
                      <a:pt x="23885" y="504338"/>
                      <a:pt x="27473" y="509163"/>
                    </a:cubicBezTo>
                    <a:cubicBezTo>
                      <a:pt x="31858" y="515062"/>
                      <a:pt x="50145" y="529070"/>
                      <a:pt x="53477" y="540839"/>
                    </a:cubicBezTo>
                    <a:cubicBezTo>
                      <a:pt x="54434" y="544219"/>
                      <a:pt x="70858" y="551742"/>
                      <a:pt x="73896" y="562034"/>
                    </a:cubicBezTo>
                    <a:cubicBezTo>
                      <a:pt x="74534" y="564209"/>
                      <a:pt x="74725" y="558666"/>
                      <a:pt x="84054" y="570642"/>
                    </a:cubicBezTo>
                    <a:cubicBezTo>
                      <a:pt x="79250" y="576317"/>
                      <a:pt x="72932" y="580512"/>
                      <a:pt x="68387" y="586466"/>
                    </a:cubicBezTo>
                    <a:cubicBezTo>
                      <a:pt x="67813" y="587216"/>
                      <a:pt x="63918" y="586981"/>
                      <a:pt x="62993" y="588597"/>
                    </a:cubicBezTo>
                    <a:cubicBezTo>
                      <a:pt x="62953" y="588665"/>
                      <a:pt x="29686" y="621050"/>
                      <a:pt x="22163" y="628912"/>
                    </a:cubicBezTo>
                    <a:cubicBezTo>
                      <a:pt x="40649" y="629240"/>
                      <a:pt x="58899" y="629563"/>
                      <a:pt x="76898" y="629878"/>
                    </a:cubicBezTo>
                    <a:cubicBezTo>
                      <a:pt x="81626" y="628916"/>
                      <a:pt x="76208" y="626286"/>
                      <a:pt x="88108" y="6197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305952" y="3634409"/>
                <a:ext cx="126612" cy="615810"/>
              </a:xfrm>
              <a:custGeom>
                <a:avLst/>
                <a:gdLst/>
                <a:ahLst/>
                <a:cxnLst/>
                <a:rect l="l" t="t" r="r" b="b"/>
                <a:pathLst>
                  <a:path w="126612" h="615810" extrusionOk="0">
                    <a:moveTo>
                      <a:pt x="123295" y="563495"/>
                    </a:moveTo>
                    <a:cubicBezTo>
                      <a:pt x="132468" y="551211"/>
                      <a:pt x="114604" y="550369"/>
                      <a:pt x="113201" y="546561"/>
                    </a:cubicBezTo>
                    <a:cubicBezTo>
                      <a:pt x="109704" y="537027"/>
                      <a:pt x="98108" y="535407"/>
                      <a:pt x="95209" y="528974"/>
                    </a:cubicBezTo>
                    <a:cubicBezTo>
                      <a:pt x="88452" y="513980"/>
                      <a:pt x="75038" y="509471"/>
                      <a:pt x="54730" y="482836"/>
                    </a:cubicBezTo>
                    <a:cubicBezTo>
                      <a:pt x="59020" y="475696"/>
                      <a:pt x="62177" y="479623"/>
                      <a:pt x="74412" y="462698"/>
                    </a:cubicBezTo>
                    <a:cubicBezTo>
                      <a:pt x="92255" y="438015"/>
                      <a:pt x="119212" y="415726"/>
                      <a:pt x="116737" y="404272"/>
                    </a:cubicBezTo>
                    <a:cubicBezTo>
                      <a:pt x="114046" y="391801"/>
                      <a:pt x="55177" y="338798"/>
                      <a:pt x="49572" y="326183"/>
                    </a:cubicBezTo>
                    <a:cubicBezTo>
                      <a:pt x="48966" y="324822"/>
                      <a:pt x="47622" y="325569"/>
                      <a:pt x="43289" y="322081"/>
                    </a:cubicBezTo>
                    <a:cubicBezTo>
                      <a:pt x="49528" y="313844"/>
                      <a:pt x="82170" y="277419"/>
                      <a:pt x="87667" y="274159"/>
                    </a:cubicBezTo>
                    <a:cubicBezTo>
                      <a:pt x="97462" y="268348"/>
                      <a:pt x="93097" y="268224"/>
                      <a:pt x="99092" y="266009"/>
                    </a:cubicBezTo>
                    <a:cubicBezTo>
                      <a:pt x="103717" y="264301"/>
                      <a:pt x="102991" y="257345"/>
                      <a:pt x="108489" y="256399"/>
                    </a:cubicBezTo>
                    <a:cubicBezTo>
                      <a:pt x="108744" y="256356"/>
                      <a:pt x="107739" y="258798"/>
                      <a:pt x="112527" y="234701"/>
                    </a:cubicBezTo>
                    <a:cubicBezTo>
                      <a:pt x="110641" y="232818"/>
                      <a:pt x="109617" y="229577"/>
                      <a:pt x="109059" y="228224"/>
                    </a:cubicBezTo>
                    <a:cubicBezTo>
                      <a:pt x="81416" y="220494"/>
                      <a:pt x="58816" y="167220"/>
                      <a:pt x="50692" y="162902"/>
                    </a:cubicBezTo>
                    <a:cubicBezTo>
                      <a:pt x="45370" y="160081"/>
                      <a:pt x="42408" y="155419"/>
                      <a:pt x="40128" y="150419"/>
                    </a:cubicBezTo>
                    <a:cubicBezTo>
                      <a:pt x="41455" y="149273"/>
                      <a:pt x="42639" y="147829"/>
                      <a:pt x="43807" y="146220"/>
                    </a:cubicBezTo>
                    <a:cubicBezTo>
                      <a:pt x="56835" y="128254"/>
                      <a:pt x="74723" y="122635"/>
                      <a:pt x="88548" y="108611"/>
                    </a:cubicBezTo>
                    <a:cubicBezTo>
                      <a:pt x="107815" y="89064"/>
                      <a:pt x="112942" y="83073"/>
                      <a:pt x="125344" y="75583"/>
                    </a:cubicBezTo>
                    <a:cubicBezTo>
                      <a:pt x="122565" y="71727"/>
                      <a:pt x="127823" y="71616"/>
                      <a:pt x="126344" y="64767"/>
                    </a:cubicBezTo>
                    <a:cubicBezTo>
                      <a:pt x="126213" y="64149"/>
                      <a:pt x="126428" y="64304"/>
                      <a:pt x="126567" y="62967"/>
                    </a:cubicBezTo>
                    <a:cubicBezTo>
                      <a:pt x="121740" y="54651"/>
                      <a:pt x="128800" y="61894"/>
                      <a:pt x="69034" y="0"/>
                    </a:cubicBezTo>
                    <a:cubicBezTo>
                      <a:pt x="52853" y="467"/>
                      <a:pt x="36596" y="934"/>
                      <a:pt x="20275" y="1401"/>
                    </a:cubicBezTo>
                    <a:cubicBezTo>
                      <a:pt x="30385" y="19974"/>
                      <a:pt x="37002" y="10715"/>
                      <a:pt x="49432" y="30769"/>
                    </a:cubicBezTo>
                    <a:cubicBezTo>
                      <a:pt x="53012" y="36552"/>
                      <a:pt x="81157" y="61451"/>
                      <a:pt x="82975" y="63051"/>
                    </a:cubicBezTo>
                    <a:cubicBezTo>
                      <a:pt x="62807" y="85839"/>
                      <a:pt x="60658" y="79258"/>
                      <a:pt x="40957" y="105893"/>
                    </a:cubicBezTo>
                    <a:cubicBezTo>
                      <a:pt x="35519" y="113240"/>
                      <a:pt x="26992" y="111121"/>
                      <a:pt x="11911" y="130868"/>
                    </a:cubicBezTo>
                    <a:cubicBezTo>
                      <a:pt x="6310" y="135361"/>
                      <a:pt x="3774" y="133569"/>
                      <a:pt x="1239" y="143499"/>
                    </a:cubicBezTo>
                    <a:cubicBezTo>
                      <a:pt x="856" y="145011"/>
                      <a:pt x="1478" y="146859"/>
                      <a:pt x="900" y="148236"/>
                    </a:cubicBezTo>
                    <a:cubicBezTo>
                      <a:pt x="-1348" y="153552"/>
                      <a:pt x="948" y="158161"/>
                      <a:pt x="4125" y="161517"/>
                    </a:cubicBezTo>
                    <a:cubicBezTo>
                      <a:pt x="11572" y="169383"/>
                      <a:pt x="13111" y="176882"/>
                      <a:pt x="22463" y="183140"/>
                    </a:cubicBezTo>
                    <a:cubicBezTo>
                      <a:pt x="26199" y="185638"/>
                      <a:pt x="35459" y="205855"/>
                      <a:pt x="38629" y="209475"/>
                    </a:cubicBezTo>
                    <a:cubicBezTo>
                      <a:pt x="41969" y="213290"/>
                      <a:pt x="46705" y="215972"/>
                      <a:pt x="49687" y="219999"/>
                    </a:cubicBezTo>
                    <a:cubicBezTo>
                      <a:pt x="66734" y="243034"/>
                      <a:pt x="50393" y="221887"/>
                      <a:pt x="70545" y="240596"/>
                    </a:cubicBezTo>
                    <a:cubicBezTo>
                      <a:pt x="61790" y="250090"/>
                      <a:pt x="52757" y="264058"/>
                      <a:pt x="41224" y="272926"/>
                    </a:cubicBezTo>
                    <a:cubicBezTo>
                      <a:pt x="38465" y="275053"/>
                      <a:pt x="34969" y="277379"/>
                      <a:pt x="33917" y="280356"/>
                    </a:cubicBezTo>
                    <a:cubicBezTo>
                      <a:pt x="30516" y="289974"/>
                      <a:pt x="21459" y="295841"/>
                      <a:pt x="18210" y="305391"/>
                    </a:cubicBezTo>
                    <a:cubicBezTo>
                      <a:pt x="12664" y="309705"/>
                      <a:pt x="14833" y="314394"/>
                      <a:pt x="10966" y="317535"/>
                    </a:cubicBezTo>
                    <a:cubicBezTo>
                      <a:pt x="1299" y="325393"/>
                      <a:pt x="10193" y="340506"/>
                      <a:pt x="17269" y="350803"/>
                    </a:cubicBezTo>
                    <a:cubicBezTo>
                      <a:pt x="18122" y="352048"/>
                      <a:pt x="30648" y="355448"/>
                      <a:pt x="39837" y="370270"/>
                    </a:cubicBezTo>
                    <a:cubicBezTo>
                      <a:pt x="43421" y="376057"/>
                      <a:pt x="70597" y="400233"/>
                      <a:pt x="75998" y="404779"/>
                    </a:cubicBezTo>
                    <a:cubicBezTo>
                      <a:pt x="60204" y="419325"/>
                      <a:pt x="77661" y="397907"/>
                      <a:pt x="54738" y="429841"/>
                    </a:cubicBezTo>
                    <a:cubicBezTo>
                      <a:pt x="33498" y="459393"/>
                      <a:pt x="23719" y="465096"/>
                      <a:pt x="14662" y="487425"/>
                    </a:cubicBezTo>
                    <a:cubicBezTo>
                      <a:pt x="9874" y="499230"/>
                      <a:pt x="18672" y="502107"/>
                      <a:pt x="46530" y="527373"/>
                    </a:cubicBezTo>
                    <a:cubicBezTo>
                      <a:pt x="71689" y="550189"/>
                      <a:pt x="75026" y="556383"/>
                      <a:pt x="82042" y="562541"/>
                    </a:cubicBezTo>
                    <a:cubicBezTo>
                      <a:pt x="56289" y="583692"/>
                      <a:pt x="67340" y="574306"/>
                      <a:pt x="39737" y="603974"/>
                    </a:cubicBezTo>
                    <a:cubicBezTo>
                      <a:pt x="34088" y="610048"/>
                      <a:pt x="30584" y="613320"/>
                      <a:pt x="30903" y="615104"/>
                    </a:cubicBezTo>
                    <a:cubicBezTo>
                      <a:pt x="45175" y="615336"/>
                      <a:pt x="59407" y="615571"/>
                      <a:pt x="73587" y="615810"/>
                    </a:cubicBezTo>
                    <a:cubicBezTo>
                      <a:pt x="110625" y="581541"/>
                      <a:pt x="119922" y="582371"/>
                      <a:pt x="123295" y="56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4013681" y="3643285"/>
                <a:ext cx="130474" cy="602940"/>
              </a:xfrm>
              <a:custGeom>
                <a:avLst/>
                <a:gdLst/>
                <a:ahLst/>
                <a:cxnLst/>
                <a:rect l="l" t="t" r="r" b="b"/>
                <a:pathLst>
                  <a:path w="130474" h="602940" extrusionOk="0">
                    <a:moveTo>
                      <a:pt x="117464" y="540404"/>
                    </a:moveTo>
                    <a:cubicBezTo>
                      <a:pt x="111883" y="525649"/>
                      <a:pt x="99533" y="526033"/>
                      <a:pt x="96152" y="516486"/>
                    </a:cubicBezTo>
                    <a:cubicBezTo>
                      <a:pt x="95602" y="514930"/>
                      <a:pt x="93637" y="513473"/>
                      <a:pt x="91987" y="512799"/>
                    </a:cubicBezTo>
                    <a:cubicBezTo>
                      <a:pt x="87685" y="511047"/>
                      <a:pt x="72389" y="489413"/>
                      <a:pt x="59026" y="481295"/>
                    </a:cubicBezTo>
                    <a:cubicBezTo>
                      <a:pt x="55402" y="479092"/>
                      <a:pt x="63124" y="483821"/>
                      <a:pt x="42267" y="464598"/>
                    </a:cubicBezTo>
                    <a:cubicBezTo>
                      <a:pt x="96499" y="401127"/>
                      <a:pt x="116081" y="387191"/>
                      <a:pt x="119637" y="375985"/>
                    </a:cubicBezTo>
                    <a:cubicBezTo>
                      <a:pt x="147882" y="367213"/>
                      <a:pt x="104277" y="337689"/>
                      <a:pt x="88343" y="315592"/>
                    </a:cubicBezTo>
                    <a:cubicBezTo>
                      <a:pt x="80294" y="304429"/>
                      <a:pt x="67079" y="298036"/>
                      <a:pt x="61294" y="285034"/>
                    </a:cubicBezTo>
                    <a:cubicBezTo>
                      <a:pt x="60676" y="283641"/>
                      <a:pt x="59261" y="284435"/>
                      <a:pt x="54792" y="280760"/>
                    </a:cubicBezTo>
                    <a:cubicBezTo>
                      <a:pt x="78998" y="247384"/>
                      <a:pt x="90444" y="247169"/>
                      <a:pt x="88558" y="237822"/>
                    </a:cubicBezTo>
                    <a:cubicBezTo>
                      <a:pt x="110452" y="219448"/>
                      <a:pt x="100067" y="220610"/>
                      <a:pt x="106294" y="218055"/>
                    </a:cubicBezTo>
                    <a:cubicBezTo>
                      <a:pt x="106836" y="217836"/>
                      <a:pt x="106306" y="214623"/>
                      <a:pt x="106007" y="212843"/>
                    </a:cubicBezTo>
                    <a:cubicBezTo>
                      <a:pt x="101056" y="183591"/>
                      <a:pt x="83683" y="177987"/>
                      <a:pt x="78365" y="161725"/>
                    </a:cubicBezTo>
                    <a:cubicBezTo>
                      <a:pt x="78054" y="160771"/>
                      <a:pt x="77001" y="160077"/>
                      <a:pt x="76375" y="159203"/>
                    </a:cubicBezTo>
                    <a:cubicBezTo>
                      <a:pt x="71556" y="152550"/>
                      <a:pt x="74541" y="140837"/>
                      <a:pt x="71942" y="138570"/>
                    </a:cubicBezTo>
                    <a:cubicBezTo>
                      <a:pt x="72098" y="138354"/>
                      <a:pt x="72341" y="138155"/>
                      <a:pt x="72429" y="137927"/>
                    </a:cubicBezTo>
                    <a:cubicBezTo>
                      <a:pt x="76890" y="125883"/>
                      <a:pt x="87518" y="118352"/>
                      <a:pt x="94235" y="107972"/>
                    </a:cubicBezTo>
                    <a:cubicBezTo>
                      <a:pt x="101542" y="96678"/>
                      <a:pt x="165877" y="80507"/>
                      <a:pt x="103492" y="33228"/>
                    </a:cubicBezTo>
                    <a:cubicBezTo>
                      <a:pt x="79624" y="15137"/>
                      <a:pt x="84723" y="16394"/>
                      <a:pt x="68187" y="0"/>
                    </a:cubicBezTo>
                    <a:cubicBezTo>
                      <a:pt x="7512" y="2035"/>
                      <a:pt x="11718" y="263"/>
                      <a:pt x="16167" y="5428"/>
                    </a:cubicBezTo>
                    <a:cubicBezTo>
                      <a:pt x="21385" y="11482"/>
                      <a:pt x="23135" y="14774"/>
                      <a:pt x="25252" y="15457"/>
                    </a:cubicBezTo>
                    <a:cubicBezTo>
                      <a:pt x="29318" y="16777"/>
                      <a:pt x="48717" y="36017"/>
                      <a:pt x="51248" y="39896"/>
                    </a:cubicBezTo>
                    <a:cubicBezTo>
                      <a:pt x="58564" y="51127"/>
                      <a:pt x="72245" y="54152"/>
                      <a:pt x="83021" y="67010"/>
                    </a:cubicBezTo>
                    <a:cubicBezTo>
                      <a:pt x="85178" y="69584"/>
                      <a:pt x="85903" y="69038"/>
                      <a:pt x="89009" y="70869"/>
                    </a:cubicBezTo>
                    <a:cubicBezTo>
                      <a:pt x="88857" y="71125"/>
                      <a:pt x="45823" y="115435"/>
                      <a:pt x="37686" y="115623"/>
                    </a:cubicBezTo>
                    <a:cubicBezTo>
                      <a:pt x="29219" y="141783"/>
                      <a:pt x="27696" y="130473"/>
                      <a:pt x="73286" y="206458"/>
                    </a:cubicBezTo>
                    <a:cubicBezTo>
                      <a:pt x="74171" y="207939"/>
                      <a:pt x="74290" y="206294"/>
                      <a:pt x="70794" y="208857"/>
                    </a:cubicBezTo>
                    <a:cubicBezTo>
                      <a:pt x="49725" y="224297"/>
                      <a:pt x="60349" y="223004"/>
                      <a:pt x="53875" y="228248"/>
                    </a:cubicBezTo>
                    <a:cubicBezTo>
                      <a:pt x="42095" y="237790"/>
                      <a:pt x="24188" y="263651"/>
                      <a:pt x="23697" y="265283"/>
                    </a:cubicBezTo>
                    <a:cubicBezTo>
                      <a:pt x="17674" y="266923"/>
                      <a:pt x="19384" y="273297"/>
                      <a:pt x="16685" y="277052"/>
                    </a:cubicBezTo>
                    <a:cubicBezTo>
                      <a:pt x="12352" y="283078"/>
                      <a:pt x="15246" y="303200"/>
                      <a:pt x="31013" y="310823"/>
                    </a:cubicBezTo>
                    <a:cubicBezTo>
                      <a:pt x="49622" y="319822"/>
                      <a:pt x="36255" y="318074"/>
                      <a:pt x="83412" y="359882"/>
                    </a:cubicBezTo>
                    <a:cubicBezTo>
                      <a:pt x="73557" y="369356"/>
                      <a:pt x="61187" y="385224"/>
                      <a:pt x="59931" y="387299"/>
                    </a:cubicBezTo>
                    <a:cubicBezTo>
                      <a:pt x="59449" y="388097"/>
                      <a:pt x="55538" y="388313"/>
                      <a:pt x="54796" y="389993"/>
                    </a:cubicBezTo>
                    <a:cubicBezTo>
                      <a:pt x="54685" y="390252"/>
                      <a:pt x="9115" y="446359"/>
                      <a:pt x="7436" y="447660"/>
                    </a:cubicBezTo>
                    <a:cubicBezTo>
                      <a:pt x="-1378" y="454477"/>
                      <a:pt x="2306" y="463668"/>
                      <a:pt x="767" y="466797"/>
                    </a:cubicBezTo>
                    <a:cubicBezTo>
                      <a:pt x="-1721" y="471845"/>
                      <a:pt x="2106" y="473262"/>
                      <a:pt x="8457" y="477891"/>
                    </a:cubicBezTo>
                    <a:cubicBezTo>
                      <a:pt x="27405" y="507475"/>
                      <a:pt x="92190" y="554926"/>
                      <a:pt x="80816" y="559927"/>
                    </a:cubicBezTo>
                    <a:cubicBezTo>
                      <a:pt x="80561" y="560039"/>
                      <a:pt x="47493" y="597784"/>
                      <a:pt x="47306" y="598043"/>
                    </a:cubicBezTo>
                    <a:cubicBezTo>
                      <a:pt x="45759" y="600154"/>
                      <a:pt x="43933" y="601507"/>
                      <a:pt x="43339" y="602405"/>
                    </a:cubicBezTo>
                    <a:cubicBezTo>
                      <a:pt x="59620" y="602573"/>
                      <a:pt x="75929" y="602752"/>
                      <a:pt x="92254" y="602940"/>
                    </a:cubicBezTo>
                    <a:cubicBezTo>
                      <a:pt x="101929" y="590956"/>
                      <a:pt x="123129" y="567765"/>
                      <a:pt x="123372" y="567593"/>
                    </a:cubicBezTo>
                    <a:cubicBezTo>
                      <a:pt x="135416" y="559200"/>
                      <a:pt x="130313" y="543413"/>
                      <a:pt x="117464" y="5404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540201" y="1320799"/>
            <a:ext cx="1075341" cy="366524"/>
            <a:chOff x="13080402" y="2641598"/>
            <a:chExt cx="2150682" cy="733048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 rot="-482167">
            <a:off x="-373483" y="2586529"/>
            <a:ext cx="2084057" cy="3025967"/>
            <a:chOff x="-746953" y="5172954"/>
            <a:chExt cx="4168030" cy="6051812"/>
          </a:xfrm>
        </p:grpSpPr>
        <p:sp>
          <p:nvSpPr>
            <p:cNvPr id="68" name="Google Shape;68;p2"/>
            <p:cNvSpPr/>
            <p:nvPr/>
          </p:nvSpPr>
          <p:spPr>
            <a:xfrm>
              <a:off x="-672684" y="5338743"/>
              <a:ext cx="4093761" cy="5886023"/>
            </a:xfrm>
            <a:custGeom>
              <a:avLst/>
              <a:gdLst/>
              <a:ahLst/>
              <a:cxnLst/>
              <a:rect l="l" t="t" r="r" b="b"/>
              <a:pathLst>
                <a:path w="4093761" h="5886023" extrusionOk="0">
                  <a:moveTo>
                    <a:pt x="3916714" y="127003"/>
                  </a:moveTo>
                  <a:cubicBezTo>
                    <a:pt x="3894602" y="122091"/>
                    <a:pt x="3871532" y="121593"/>
                    <a:pt x="3848778" y="121145"/>
                  </a:cubicBezTo>
                  <a:cubicBezTo>
                    <a:pt x="3625912" y="116791"/>
                    <a:pt x="3403689" y="108726"/>
                    <a:pt x="3180968" y="100988"/>
                  </a:cubicBezTo>
                  <a:cubicBezTo>
                    <a:pt x="2957811" y="93238"/>
                    <a:pt x="2734654" y="85173"/>
                    <a:pt x="2511522" y="76708"/>
                  </a:cubicBezTo>
                  <a:cubicBezTo>
                    <a:pt x="2066263" y="59814"/>
                    <a:pt x="1620967" y="41064"/>
                    <a:pt x="1175648" y="26147"/>
                  </a:cubicBezTo>
                  <a:cubicBezTo>
                    <a:pt x="1174775" y="15062"/>
                    <a:pt x="829141" y="13170"/>
                    <a:pt x="802180" y="12443"/>
                  </a:cubicBezTo>
                  <a:cubicBezTo>
                    <a:pt x="656451" y="8525"/>
                    <a:pt x="510759" y="3225"/>
                    <a:pt x="364995" y="1030"/>
                  </a:cubicBezTo>
                  <a:cubicBezTo>
                    <a:pt x="293167" y="-49"/>
                    <a:pt x="221266" y="-619"/>
                    <a:pt x="149475" y="1054"/>
                  </a:cubicBezTo>
                  <a:cubicBezTo>
                    <a:pt x="106366" y="2049"/>
                    <a:pt x="53547" y="666"/>
                    <a:pt x="45522" y="54708"/>
                  </a:cubicBezTo>
                  <a:cubicBezTo>
                    <a:pt x="31750" y="147402"/>
                    <a:pt x="48395" y="254479"/>
                    <a:pt x="49995" y="348288"/>
                  </a:cubicBezTo>
                  <a:cubicBezTo>
                    <a:pt x="56032" y="703793"/>
                    <a:pt x="55754" y="1059637"/>
                    <a:pt x="65415" y="1414960"/>
                  </a:cubicBezTo>
                  <a:cubicBezTo>
                    <a:pt x="65343" y="1422103"/>
                    <a:pt x="65258" y="1429234"/>
                    <a:pt x="65185" y="1436377"/>
                  </a:cubicBezTo>
                  <a:cubicBezTo>
                    <a:pt x="57342" y="2150140"/>
                    <a:pt x="49498" y="2863902"/>
                    <a:pt x="41655" y="3577665"/>
                  </a:cubicBezTo>
                  <a:lnTo>
                    <a:pt x="29896" y="4648302"/>
                  </a:lnTo>
                  <a:cubicBezTo>
                    <a:pt x="27823" y="4837182"/>
                    <a:pt x="33702" y="5029384"/>
                    <a:pt x="32429" y="5220399"/>
                  </a:cubicBezTo>
                  <a:cubicBezTo>
                    <a:pt x="28174" y="5271918"/>
                    <a:pt x="25313" y="5323570"/>
                    <a:pt x="22816" y="5375320"/>
                  </a:cubicBezTo>
                  <a:cubicBezTo>
                    <a:pt x="16657" y="5502990"/>
                    <a:pt x="-11092" y="5650575"/>
                    <a:pt x="4898" y="5777214"/>
                  </a:cubicBezTo>
                  <a:cubicBezTo>
                    <a:pt x="20379" y="5899778"/>
                    <a:pt x="149899" y="5876372"/>
                    <a:pt x="253598" y="5878785"/>
                  </a:cubicBezTo>
                  <a:cubicBezTo>
                    <a:pt x="1499703" y="5907722"/>
                    <a:pt x="2747092" y="5848320"/>
                    <a:pt x="3986105" y="5728800"/>
                  </a:cubicBezTo>
                  <a:cubicBezTo>
                    <a:pt x="4060951" y="5721584"/>
                    <a:pt x="4088034" y="5711105"/>
                    <a:pt x="4091962" y="5627180"/>
                  </a:cubicBezTo>
                  <a:cubicBezTo>
                    <a:pt x="4097150" y="5515955"/>
                    <a:pt x="4089816" y="5402426"/>
                    <a:pt x="4086373" y="5291189"/>
                  </a:cubicBezTo>
                  <a:cubicBezTo>
                    <a:pt x="4072250" y="4834756"/>
                    <a:pt x="4048089" y="4381234"/>
                    <a:pt x="4038658" y="3924376"/>
                  </a:cubicBezTo>
                  <a:cubicBezTo>
                    <a:pt x="4026050" y="3207461"/>
                    <a:pt x="4013454" y="2490557"/>
                    <a:pt x="4000847" y="1773642"/>
                  </a:cubicBezTo>
                  <a:cubicBezTo>
                    <a:pt x="3992494" y="1298738"/>
                    <a:pt x="3984808" y="826369"/>
                    <a:pt x="3997428" y="351575"/>
                  </a:cubicBezTo>
                  <a:cubicBezTo>
                    <a:pt x="3999525" y="272743"/>
                    <a:pt x="4030778" y="163374"/>
                    <a:pt x="3930983" y="130883"/>
                  </a:cubicBezTo>
                  <a:cubicBezTo>
                    <a:pt x="3926279" y="129343"/>
                    <a:pt x="3921515" y="128070"/>
                    <a:pt x="3916714" y="127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8238" y="5576738"/>
              <a:ext cx="4004101" cy="5548877"/>
            </a:xfrm>
            <a:custGeom>
              <a:avLst/>
              <a:gdLst/>
              <a:ahLst/>
              <a:cxnLst/>
              <a:rect l="l" t="t" r="r" b="b"/>
              <a:pathLst>
                <a:path w="4004101" h="5548877" extrusionOk="0">
                  <a:moveTo>
                    <a:pt x="4002878" y="5331627"/>
                  </a:moveTo>
                  <a:cubicBezTo>
                    <a:pt x="4010285" y="5206988"/>
                    <a:pt x="3982063" y="5074164"/>
                    <a:pt x="3971771" y="4949720"/>
                  </a:cubicBezTo>
                  <a:cubicBezTo>
                    <a:pt x="3960278" y="4810795"/>
                    <a:pt x="3950386" y="4671736"/>
                    <a:pt x="3942070" y="4532593"/>
                  </a:cubicBezTo>
                  <a:cubicBezTo>
                    <a:pt x="3898682" y="3806630"/>
                    <a:pt x="3891239" y="3077441"/>
                    <a:pt x="3882001" y="2350314"/>
                  </a:cubicBezTo>
                  <a:cubicBezTo>
                    <a:pt x="3873927" y="1715225"/>
                    <a:pt x="3851379" y="1075091"/>
                    <a:pt x="3871806" y="440221"/>
                  </a:cubicBezTo>
                  <a:cubicBezTo>
                    <a:pt x="3871939" y="432022"/>
                    <a:pt x="3872073" y="423969"/>
                    <a:pt x="3872073" y="415783"/>
                  </a:cubicBezTo>
                  <a:cubicBezTo>
                    <a:pt x="3872873" y="291957"/>
                    <a:pt x="3869394" y="168144"/>
                    <a:pt x="3863477" y="44451"/>
                  </a:cubicBezTo>
                  <a:cubicBezTo>
                    <a:pt x="3862277" y="20547"/>
                    <a:pt x="3843875" y="-264"/>
                    <a:pt x="3818781" y="3"/>
                  </a:cubicBezTo>
                  <a:cubicBezTo>
                    <a:pt x="3217792" y="5642"/>
                    <a:pt x="2616791" y="11415"/>
                    <a:pt x="2015802" y="17188"/>
                  </a:cubicBezTo>
                  <a:cubicBezTo>
                    <a:pt x="1414814" y="22827"/>
                    <a:pt x="813825" y="27666"/>
                    <a:pt x="212824" y="34240"/>
                  </a:cubicBezTo>
                  <a:cubicBezTo>
                    <a:pt x="183426" y="34640"/>
                    <a:pt x="152949" y="35040"/>
                    <a:pt x="126776" y="50358"/>
                  </a:cubicBezTo>
                  <a:cubicBezTo>
                    <a:pt x="100324" y="65796"/>
                    <a:pt x="84079" y="92793"/>
                    <a:pt x="77642" y="122337"/>
                  </a:cubicBezTo>
                  <a:cubicBezTo>
                    <a:pt x="71326" y="152147"/>
                    <a:pt x="73617" y="182903"/>
                    <a:pt x="74417" y="212980"/>
                  </a:cubicBezTo>
                  <a:cubicBezTo>
                    <a:pt x="75496" y="252736"/>
                    <a:pt x="76563" y="292479"/>
                    <a:pt x="77642" y="332234"/>
                  </a:cubicBezTo>
                  <a:cubicBezTo>
                    <a:pt x="81534" y="482110"/>
                    <a:pt x="84892" y="631987"/>
                    <a:pt x="87704" y="781851"/>
                  </a:cubicBezTo>
                  <a:cubicBezTo>
                    <a:pt x="93341" y="1079991"/>
                    <a:pt x="96966" y="1377985"/>
                    <a:pt x="98312" y="1676125"/>
                  </a:cubicBezTo>
                  <a:cubicBezTo>
                    <a:pt x="101136" y="2275885"/>
                    <a:pt x="95354" y="2875657"/>
                    <a:pt x="80867" y="3475284"/>
                  </a:cubicBezTo>
                  <a:cubicBezTo>
                    <a:pt x="66501" y="4074911"/>
                    <a:pt x="43553" y="4674271"/>
                    <a:pt x="11864" y="5273231"/>
                  </a:cubicBezTo>
                  <a:cubicBezTo>
                    <a:pt x="8106" y="5345343"/>
                    <a:pt x="4214" y="5417468"/>
                    <a:pt x="56" y="5489714"/>
                  </a:cubicBezTo>
                  <a:cubicBezTo>
                    <a:pt x="-1290" y="5514551"/>
                    <a:pt x="21804" y="5533228"/>
                    <a:pt x="44886" y="5534162"/>
                  </a:cubicBezTo>
                  <a:cubicBezTo>
                    <a:pt x="751841" y="5562954"/>
                    <a:pt x="1459728" y="5545805"/>
                    <a:pt x="2166283" y="5514467"/>
                  </a:cubicBezTo>
                  <a:cubicBezTo>
                    <a:pt x="2519760" y="5498785"/>
                    <a:pt x="2873068" y="5479490"/>
                    <a:pt x="3226387" y="5460595"/>
                  </a:cubicBezTo>
                  <a:cubicBezTo>
                    <a:pt x="3322436" y="5455465"/>
                    <a:pt x="3418606" y="5452930"/>
                    <a:pt x="3514704" y="5448770"/>
                  </a:cubicBezTo>
                  <a:cubicBezTo>
                    <a:pt x="3596873" y="5445204"/>
                    <a:pt x="3678835" y="5438000"/>
                    <a:pt x="3760676" y="5430057"/>
                  </a:cubicBezTo>
                  <a:cubicBezTo>
                    <a:pt x="3801627" y="5426079"/>
                    <a:pt x="3842554" y="5421919"/>
                    <a:pt x="3883504" y="5417929"/>
                  </a:cubicBezTo>
                  <a:cubicBezTo>
                    <a:pt x="3912527" y="5415103"/>
                    <a:pt x="3956896" y="5419044"/>
                    <a:pt x="3981117" y="5400052"/>
                  </a:cubicBezTo>
                  <a:cubicBezTo>
                    <a:pt x="3994792" y="5389416"/>
                    <a:pt x="4000975" y="5363681"/>
                    <a:pt x="4002878" y="53316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746953" y="5438555"/>
              <a:ext cx="3921186" cy="5509685"/>
            </a:xfrm>
            <a:custGeom>
              <a:avLst/>
              <a:gdLst/>
              <a:ahLst/>
              <a:cxnLst/>
              <a:rect l="l" t="t" r="r" b="b"/>
              <a:pathLst>
                <a:path w="3921186" h="5509685" extrusionOk="0">
                  <a:moveTo>
                    <a:pt x="3858566" y="2755225"/>
                  </a:moveTo>
                  <a:cubicBezTo>
                    <a:pt x="3857644" y="3631125"/>
                    <a:pt x="3877526" y="4507995"/>
                    <a:pt x="3921156" y="5387692"/>
                  </a:cubicBezTo>
                  <a:cubicBezTo>
                    <a:pt x="3922004" y="5406380"/>
                    <a:pt x="3905238" y="5420570"/>
                    <a:pt x="3888133" y="5421261"/>
                  </a:cubicBezTo>
                  <a:cubicBezTo>
                    <a:pt x="3607150" y="5432164"/>
                    <a:pt x="3326180" y="5442024"/>
                    <a:pt x="3045039" y="5451023"/>
                  </a:cubicBezTo>
                  <a:cubicBezTo>
                    <a:pt x="2547276" y="5466947"/>
                    <a:pt x="2049344" y="5479754"/>
                    <a:pt x="1551411" y="5489614"/>
                  </a:cubicBezTo>
                  <a:cubicBezTo>
                    <a:pt x="1051781" y="5499474"/>
                    <a:pt x="551994" y="5508473"/>
                    <a:pt x="52194" y="5509686"/>
                  </a:cubicBezTo>
                  <a:cubicBezTo>
                    <a:pt x="28991" y="5509686"/>
                    <a:pt x="18323" y="5488571"/>
                    <a:pt x="21026" y="5467808"/>
                  </a:cubicBezTo>
                  <a:cubicBezTo>
                    <a:pt x="110941" y="4778896"/>
                    <a:pt x="18080" y="4072301"/>
                    <a:pt x="2903" y="3380842"/>
                  </a:cubicBezTo>
                  <a:cubicBezTo>
                    <a:pt x="-18979" y="2383772"/>
                    <a:pt x="91351" y="1383695"/>
                    <a:pt x="51006" y="389208"/>
                  </a:cubicBezTo>
                  <a:cubicBezTo>
                    <a:pt x="45757" y="273084"/>
                    <a:pt x="36434" y="157141"/>
                    <a:pt x="21026" y="41878"/>
                  </a:cubicBezTo>
                  <a:cubicBezTo>
                    <a:pt x="18323" y="21115"/>
                    <a:pt x="28991" y="0"/>
                    <a:pt x="52194" y="0"/>
                  </a:cubicBezTo>
                  <a:cubicBezTo>
                    <a:pt x="551994" y="1213"/>
                    <a:pt x="1051781" y="10212"/>
                    <a:pt x="1551411" y="20072"/>
                  </a:cubicBezTo>
                  <a:cubicBezTo>
                    <a:pt x="2049344" y="29932"/>
                    <a:pt x="2547276" y="42739"/>
                    <a:pt x="3045039" y="58663"/>
                  </a:cubicBezTo>
                  <a:cubicBezTo>
                    <a:pt x="3326180" y="67661"/>
                    <a:pt x="3607162" y="77521"/>
                    <a:pt x="3888133" y="88424"/>
                  </a:cubicBezTo>
                  <a:cubicBezTo>
                    <a:pt x="3905238" y="89116"/>
                    <a:pt x="3922004" y="103305"/>
                    <a:pt x="3921156" y="121994"/>
                  </a:cubicBezTo>
                  <a:cubicBezTo>
                    <a:pt x="3881332" y="1000029"/>
                    <a:pt x="3859487" y="1877142"/>
                    <a:pt x="3858566" y="2755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74117" y="6279501"/>
              <a:ext cx="756551" cy="868867"/>
            </a:xfrm>
            <a:custGeom>
              <a:avLst/>
              <a:gdLst/>
              <a:ahLst/>
              <a:cxnLst/>
              <a:rect l="l" t="t" r="r" b="b"/>
              <a:pathLst>
                <a:path w="756551" h="868867" extrusionOk="0">
                  <a:moveTo>
                    <a:pt x="739342" y="10990"/>
                  </a:moveTo>
                  <a:cubicBezTo>
                    <a:pt x="716370" y="-7930"/>
                    <a:pt x="684875" y="-1296"/>
                    <a:pt x="668169" y="22281"/>
                  </a:cubicBezTo>
                  <a:cubicBezTo>
                    <a:pt x="649791" y="48210"/>
                    <a:pt x="636989" y="79148"/>
                    <a:pt x="620769" y="106594"/>
                  </a:cubicBezTo>
                  <a:cubicBezTo>
                    <a:pt x="616914" y="113118"/>
                    <a:pt x="612853" y="119534"/>
                    <a:pt x="608901" y="126010"/>
                  </a:cubicBezTo>
                  <a:cubicBezTo>
                    <a:pt x="587662" y="110899"/>
                    <a:pt x="547681" y="117181"/>
                    <a:pt x="524029" y="117230"/>
                  </a:cubicBezTo>
                  <a:cubicBezTo>
                    <a:pt x="417736" y="117485"/>
                    <a:pt x="222292" y="117024"/>
                    <a:pt x="120970" y="149939"/>
                  </a:cubicBezTo>
                  <a:cubicBezTo>
                    <a:pt x="-64885" y="210299"/>
                    <a:pt x="25781" y="436375"/>
                    <a:pt x="14446" y="579278"/>
                  </a:cubicBezTo>
                  <a:cubicBezTo>
                    <a:pt x="10143" y="633562"/>
                    <a:pt x="-22468" y="808677"/>
                    <a:pt x="27369" y="853417"/>
                  </a:cubicBezTo>
                  <a:cubicBezTo>
                    <a:pt x="50439" y="874131"/>
                    <a:pt x="96154" y="864259"/>
                    <a:pt x="264880" y="866005"/>
                  </a:cubicBezTo>
                  <a:cubicBezTo>
                    <a:pt x="346030" y="866842"/>
                    <a:pt x="457002" y="875320"/>
                    <a:pt x="540128" y="858413"/>
                  </a:cubicBezTo>
                  <a:cubicBezTo>
                    <a:pt x="716176" y="822612"/>
                    <a:pt x="667684" y="633793"/>
                    <a:pt x="669466" y="500944"/>
                  </a:cubicBezTo>
                  <a:cubicBezTo>
                    <a:pt x="672449" y="279792"/>
                    <a:pt x="720358" y="223834"/>
                    <a:pt x="676425" y="205957"/>
                  </a:cubicBezTo>
                  <a:cubicBezTo>
                    <a:pt x="686717" y="189670"/>
                    <a:pt x="696828" y="173261"/>
                    <a:pt x="706538" y="156609"/>
                  </a:cubicBezTo>
                  <a:cubicBezTo>
                    <a:pt x="723898" y="126835"/>
                    <a:pt x="744604" y="95133"/>
                    <a:pt x="755005" y="62157"/>
                  </a:cubicBezTo>
                  <a:cubicBezTo>
                    <a:pt x="754726" y="62109"/>
                    <a:pt x="754447" y="62060"/>
                    <a:pt x="754169" y="62012"/>
                  </a:cubicBezTo>
                  <a:cubicBezTo>
                    <a:pt x="759818" y="44171"/>
                    <a:pt x="755636" y="24415"/>
                    <a:pt x="739342" y="10990"/>
                  </a:cubicBezTo>
                  <a:close/>
                  <a:moveTo>
                    <a:pt x="450698" y="793056"/>
                  </a:moveTo>
                  <a:cubicBezTo>
                    <a:pt x="332234" y="798865"/>
                    <a:pt x="198774" y="800733"/>
                    <a:pt x="78758" y="790485"/>
                  </a:cubicBezTo>
                  <a:cubicBezTo>
                    <a:pt x="61034" y="729191"/>
                    <a:pt x="89620" y="638608"/>
                    <a:pt x="90311" y="553167"/>
                  </a:cubicBezTo>
                  <a:cubicBezTo>
                    <a:pt x="91596" y="393297"/>
                    <a:pt x="34752" y="256555"/>
                    <a:pt x="144039" y="221129"/>
                  </a:cubicBezTo>
                  <a:cubicBezTo>
                    <a:pt x="253132" y="185777"/>
                    <a:pt x="382168" y="192847"/>
                    <a:pt x="495262" y="192192"/>
                  </a:cubicBezTo>
                  <a:cubicBezTo>
                    <a:pt x="510973" y="192095"/>
                    <a:pt x="538976" y="196267"/>
                    <a:pt x="564798" y="195188"/>
                  </a:cubicBezTo>
                  <a:cubicBezTo>
                    <a:pt x="529812" y="247774"/>
                    <a:pt x="492789" y="298966"/>
                    <a:pt x="455705" y="350085"/>
                  </a:cubicBezTo>
                  <a:cubicBezTo>
                    <a:pt x="393478" y="435854"/>
                    <a:pt x="329676" y="522059"/>
                    <a:pt x="278372" y="615104"/>
                  </a:cubicBezTo>
                  <a:cubicBezTo>
                    <a:pt x="277293" y="613648"/>
                    <a:pt x="276069" y="612326"/>
                    <a:pt x="275002" y="610859"/>
                  </a:cubicBezTo>
                  <a:cubicBezTo>
                    <a:pt x="259194" y="588920"/>
                    <a:pt x="247920" y="564361"/>
                    <a:pt x="225117" y="548607"/>
                  </a:cubicBezTo>
                  <a:cubicBezTo>
                    <a:pt x="211515" y="539207"/>
                    <a:pt x="186215" y="546351"/>
                    <a:pt x="183111" y="564191"/>
                  </a:cubicBezTo>
                  <a:cubicBezTo>
                    <a:pt x="177474" y="596512"/>
                    <a:pt x="190021" y="624418"/>
                    <a:pt x="204035" y="653112"/>
                  </a:cubicBezTo>
                  <a:cubicBezTo>
                    <a:pt x="217564" y="680800"/>
                    <a:pt x="234900" y="706584"/>
                    <a:pt x="253654" y="730961"/>
                  </a:cubicBezTo>
                  <a:cubicBezTo>
                    <a:pt x="271935" y="754732"/>
                    <a:pt x="314025" y="748316"/>
                    <a:pt x="328039" y="723733"/>
                  </a:cubicBezTo>
                  <a:cubicBezTo>
                    <a:pt x="392921" y="609913"/>
                    <a:pt x="466264" y="503309"/>
                    <a:pt x="543401" y="397493"/>
                  </a:cubicBezTo>
                  <a:cubicBezTo>
                    <a:pt x="565174" y="367622"/>
                    <a:pt x="586862" y="337690"/>
                    <a:pt x="608161" y="307480"/>
                  </a:cubicBezTo>
                  <a:cubicBezTo>
                    <a:pt x="607398" y="318771"/>
                    <a:pt x="606852" y="328752"/>
                    <a:pt x="605967" y="335786"/>
                  </a:cubicBezTo>
                  <a:cubicBezTo>
                    <a:pt x="558397" y="711217"/>
                    <a:pt x="686936" y="781462"/>
                    <a:pt x="450698" y="79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90318" y="7203780"/>
              <a:ext cx="680055" cy="956008"/>
            </a:xfrm>
            <a:custGeom>
              <a:avLst/>
              <a:gdLst/>
              <a:ahLst/>
              <a:cxnLst/>
              <a:rect l="l" t="t" r="r" b="b"/>
              <a:pathLst>
                <a:path w="680055" h="956008" extrusionOk="0">
                  <a:moveTo>
                    <a:pt x="647953" y="300651"/>
                  </a:moveTo>
                  <a:cubicBezTo>
                    <a:pt x="651214" y="268912"/>
                    <a:pt x="670320" y="214701"/>
                    <a:pt x="624047" y="205168"/>
                  </a:cubicBezTo>
                  <a:cubicBezTo>
                    <a:pt x="619986" y="204659"/>
                    <a:pt x="616240" y="204720"/>
                    <a:pt x="612736" y="205181"/>
                  </a:cubicBezTo>
                  <a:cubicBezTo>
                    <a:pt x="623756" y="182598"/>
                    <a:pt x="634800" y="160041"/>
                    <a:pt x="645698" y="137398"/>
                  </a:cubicBezTo>
                  <a:cubicBezTo>
                    <a:pt x="662161" y="103173"/>
                    <a:pt x="699633" y="50974"/>
                    <a:pt x="667350" y="15488"/>
                  </a:cubicBezTo>
                  <a:cubicBezTo>
                    <a:pt x="651335" y="-2121"/>
                    <a:pt x="622653" y="-6136"/>
                    <a:pt x="604529" y="10880"/>
                  </a:cubicBezTo>
                  <a:cubicBezTo>
                    <a:pt x="596759" y="20351"/>
                    <a:pt x="595886" y="21382"/>
                    <a:pt x="601935" y="13972"/>
                  </a:cubicBezTo>
                  <a:cubicBezTo>
                    <a:pt x="597837" y="17853"/>
                    <a:pt x="594977" y="22510"/>
                    <a:pt x="592964" y="27701"/>
                  </a:cubicBezTo>
                  <a:cubicBezTo>
                    <a:pt x="588733" y="34565"/>
                    <a:pt x="584030" y="41284"/>
                    <a:pt x="580344" y="48440"/>
                  </a:cubicBezTo>
                  <a:cubicBezTo>
                    <a:pt x="572440" y="63818"/>
                    <a:pt x="564960" y="79463"/>
                    <a:pt x="557359" y="94987"/>
                  </a:cubicBezTo>
                  <a:cubicBezTo>
                    <a:pt x="549977" y="110049"/>
                    <a:pt x="542667" y="125161"/>
                    <a:pt x="535344" y="140260"/>
                  </a:cubicBezTo>
                  <a:cubicBezTo>
                    <a:pt x="509414" y="135045"/>
                    <a:pt x="475167" y="141618"/>
                    <a:pt x="454994" y="141412"/>
                  </a:cubicBezTo>
                  <a:cubicBezTo>
                    <a:pt x="337100" y="140211"/>
                    <a:pt x="202209" y="121340"/>
                    <a:pt x="88970" y="162345"/>
                  </a:cubicBezTo>
                  <a:cubicBezTo>
                    <a:pt x="-32513" y="206333"/>
                    <a:pt x="4668" y="364492"/>
                    <a:pt x="7674" y="492381"/>
                  </a:cubicBezTo>
                  <a:cubicBezTo>
                    <a:pt x="12426" y="694225"/>
                    <a:pt x="-7516" y="863919"/>
                    <a:pt x="78229" y="922969"/>
                  </a:cubicBezTo>
                  <a:cubicBezTo>
                    <a:pt x="115301" y="948498"/>
                    <a:pt x="163501" y="948838"/>
                    <a:pt x="206755" y="948802"/>
                  </a:cubicBezTo>
                  <a:cubicBezTo>
                    <a:pt x="377178" y="948632"/>
                    <a:pt x="571155" y="983415"/>
                    <a:pt x="622956" y="901649"/>
                  </a:cubicBezTo>
                  <a:cubicBezTo>
                    <a:pt x="664161" y="836619"/>
                    <a:pt x="624217" y="531797"/>
                    <a:pt x="647953" y="300651"/>
                  </a:cubicBezTo>
                  <a:close/>
                  <a:moveTo>
                    <a:pt x="559554" y="861566"/>
                  </a:moveTo>
                  <a:cubicBezTo>
                    <a:pt x="528156" y="891267"/>
                    <a:pt x="402709" y="875137"/>
                    <a:pt x="344071" y="873669"/>
                  </a:cubicBezTo>
                  <a:cubicBezTo>
                    <a:pt x="202512" y="870116"/>
                    <a:pt x="147038" y="882729"/>
                    <a:pt x="118465" y="859722"/>
                  </a:cubicBezTo>
                  <a:cubicBezTo>
                    <a:pt x="66773" y="818124"/>
                    <a:pt x="90400" y="626236"/>
                    <a:pt x="81890" y="476991"/>
                  </a:cubicBezTo>
                  <a:cubicBezTo>
                    <a:pt x="78011" y="408977"/>
                    <a:pt x="64227" y="335010"/>
                    <a:pt x="81721" y="267942"/>
                  </a:cubicBezTo>
                  <a:cubicBezTo>
                    <a:pt x="92461" y="226780"/>
                    <a:pt x="140080" y="223894"/>
                    <a:pt x="176715" y="219407"/>
                  </a:cubicBezTo>
                  <a:cubicBezTo>
                    <a:pt x="311848" y="202876"/>
                    <a:pt x="427306" y="219831"/>
                    <a:pt x="497461" y="218157"/>
                  </a:cubicBezTo>
                  <a:lnTo>
                    <a:pt x="429136" y="358647"/>
                  </a:lnTo>
                  <a:cubicBezTo>
                    <a:pt x="400466" y="417612"/>
                    <a:pt x="371723" y="476554"/>
                    <a:pt x="343379" y="535677"/>
                  </a:cubicBezTo>
                  <a:cubicBezTo>
                    <a:pt x="326214" y="571479"/>
                    <a:pt x="308417" y="607159"/>
                    <a:pt x="291324" y="643143"/>
                  </a:cubicBezTo>
                  <a:cubicBezTo>
                    <a:pt x="277456" y="622368"/>
                    <a:pt x="263320" y="602417"/>
                    <a:pt x="242493" y="587985"/>
                  </a:cubicBezTo>
                  <a:cubicBezTo>
                    <a:pt x="226491" y="576900"/>
                    <a:pt x="197360" y="589549"/>
                    <a:pt x="199542" y="610882"/>
                  </a:cubicBezTo>
                  <a:cubicBezTo>
                    <a:pt x="202355" y="638401"/>
                    <a:pt x="212865" y="661613"/>
                    <a:pt x="225485" y="686039"/>
                  </a:cubicBezTo>
                  <a:cubicBezTo>
                    <a:pt x="237535" y="709361"/>
                    <a:pt x="248264" y="733204"/>
                    <a:pt x="259708" y="756829"/>
                  </a:cubicBezTo>
                  <a:cubicBezTo>
                    <a:pt x="274449" y="787222"/>
                    <a:pt x="322164" y="788617"/>
                    <a:pt x="338809" y="759316"/>
                  </a:cubicBezTo>
                  <a:cubicBezTo>
                    <a:pt x="376535" y="692891"/>
                    <a:pt x="408212" y="622550"/>
                    <a:pt x="442120" y="554100"/>
                  </a:cubicBezTo>
                  <a:cubicBezTo>
                    <a:pt x="476694" y="484292"/>
                    <a:pt x="510602" y="414132"/>
                    <a:pt x="544788" y="344130"/>
                  </a:cubicBezTo>
                  <a:cubicBezTo>
                    <a:pt x="552813" y="327696"/>
                    <a:pt x="560887" y="311275"/>
                    <a:pt x="568937" y="294842"/>
                  </a:cubicBezTo>
                  <a:cubicBezTo>
                    <a:pt x="567288" y="323767"/>
                    <a:pt x="568779" y="351940"/>
                    <a:pt x="568052" y="365996"/>
                  </a:cubicBezTo>
                  <a:cubicBezTo>
                    <a:pt x="555335" y="612871"/>
                    <a:pt x="583436" y="785633"/>
                    <a:pt x="559554" y="861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07735" y="8278977"/>
              <a:ext cx="670424" cy="823936"/>
            </a:xfrm>
            <a:custGeom>
              <a:avLst/>
              <a:gdLst/>
              <a:ahLst/>
              <a:cxnLst/>
              <a:rect l="l" t="t" r="r" b="b"/>
              <a:pathLst>
                <a:path w="670424" h="823936" extrusionOk="0">
                  <a:moveTo>
                    <a:pt x="624080" y="149369"/>
                  </a:moveTo>
                  <a:cubicBezTo>
                    <a:pt x="631681" y="132814"/>
                    <a:pt x="638895" y="116102"/>
                    <a:pt x="645126" y="99026"/>
                  </a:cubicBezTo>
                  <a:cubicBezTo>
                    <a:pt x="645598" y="97728"/>
                    <a:pt x="646399" y="95982"/>
                    <a:pt x="647090" y="94211"/>
                  </a:cubicBezTo>
                  <a:cubicBezTo>
                    <a:pt x="653430" y="89287"/>
                    <a:pt x="659418" y="82265"/>
                    <a:pt x="662534" y="76771"/>
                  </a:cubicBezTo>
                  <a:cubicBezTo>
                    <a:pt x="673857" y="56821"/>
                    <a:pt x="673699" y="32165"/>
                    <a:pt x="657442" y="14834"/>
                  </a:cubicBezTo>
                  <a:cubicBezTo>
                    <a:pt x="641089" y="-2594"/>
                    <a:pt x="611885" y="-5759"/>
                    <a:pt x="593810" y="11220"/>
                  </a:cubicBezTo>
                  <a:cubicBezTo>
                    <a:pt x="590537" y="14288"/>
                    <a:pt x="587785" y="17975"/>
                    <a:pt x="585554" y="21977"/>
                  </a:cubicBezTo>
                  <a:cubicBezTo>
                    <a:pt x="583311" y="23469"/>
                    <a:pt x="581166" y="25131"/>
                    <a:pt x="579141" y="26974"/>
                  </a:cubicBezTo>
                  <a:cubicBezTo>
                    <a:pt x="571964" y="33050"/>
                    <a:pt x="567297" y="39551"/>
                    <a:pt x="563115" y="47737"/>
                  </a:cubicBezTo>
                  <a:cubicBezTo>
                    <a:pt x="562206" y="49532"/>
                    <a:pt x="561333" y="51412"/>
                    <a:pt x="560436" y="53255"/>
                  </a:cubicBezTo>
                  <a:cubicBezTo>
                    <a:pt x="500961" y="51982"/>
                    <a:pt x="405167" y="65189"/>
                    <a:pt x="289139" y="53098"/>
                  </a:cubicBezTo>
                  <a:cubicBezTo>
                    <a:pt x="224367" y="46342"/>
                    <a:pt x="148963" y="28903"/>
                    <a:pt x="88058" y="59246"/>
                  </a:cubicBezTo>
                  <a:cubicBezTo>
                    <a:pt x="-25945" y="116053"/>
                    <a:pt x="3295" y="313811"/>
                    <a:pt x="3525" y="416134"/>
                  </a:cubicBezTo>
                  <a:cubicBezTo>
                    <a:pt x="3695" y="497063"/>
                    <a:pt x="5089" y="617202"/>
                    <a:pt x="10484" y="698168"/>
                  </a:cubicBezTo>
                  <a:cubicBezTo>
                    <a:pt x="18982" y="825704"/>
                    <a:pt x="28438" y="799617"/>
                    <a:pt x="338079" y="811563"/>
                  </a:cubicBezTo>
                  <a:cubicBezTo>
                    <a:pt x="414853" y="814523"/>
                    <a:pt x="581081" y="855939"/>
                    <a:pt x="622262" y="768522"/>
                  </a:cubicBezTo>
                  <a:cubicBezTo>
                    <a:pt x="654872" y="699284"/>
                    <a:pt x="648750" y="530560"/>
                    <a:pt x="644762" y="289664"/>
                  </a:cubicBezTo>
                  <a:cubicBezTo>
                    <a:pt x="644229" y="258969"/>
                    <a:pt x="661128" y="168895"/>
                    <a:pt x="624080" y="149369"/>
                  </a:cubicBezTo>
                  <a:close/>
                  <a:moveTo>
                    <a:pt x="484886" y="751809"/>
                  </a:moveTo>
                  <a:cubicBezTo>
                    <a:pt x="336030" y="739827"/>
                    <a:pt x="101648" y="742240"/>
                    <a:pt x="80748" y="733532"/>
                  </a:cubicBezTo>
                  <a:cubicBezTo>
                    <a:pt x="68176" y="663397"/>
                    <a:pt x="69825" y="351929"/>
                    <a:pt x="71437" y="280204"/>
                  </a:cubicBezTo>
                  <a:cubicBezTo>
                    <a:pt x="72529" y="231535"/>
                    <a:pt x="66176" y="144736"/>
                    <a:pt x="117795" y="119073"/>
                  </a:cubicBezTo>
                  <a:cubicBezTo>
                    <a:pt x="160492" y="97850"/>
                    <a:pt x="219045" y="112512"/>
                    <a:pt x="264178" y="117594"/>
                  </a:cubicBezTo>
                  <a:cubicBezTo>
                    <a:pt x="344965" y="126690"/>
                    <a:pt x="425145" y="122712"/>
                    <a:pt x="506210" y="122117"/>
                  </a:cubicBezTo>
                  <a:cubicBezTo>
                    <a:pt x="511944" y="122081"/>
                    <a:pt x="519279" y="122615"/>
                    <a:pt x="527401" y="123245"/>
                  </a:cubicBezTo>
                  <a:cubicBezTo>
                    <a:pt x="520273" y="137047"/>
                    <a:pt x="512890" y="150715"/>
                    <a:pt x="505277" y="164201"/>
                  </a:cubicBezTo>
                  <a:cubicBezTo>
                    <a:pt x="476170" y="215745"/>
                    <a:pt x="443329" y="265044"/>
                    <a:pt x="409737" y="313738"/>
                  </a:cubicBezTo>
                  <a:cubicBezTo>
                    <a:pt x="357100" y="390047"/>
                    <a:pt x="302498" y="465361"/>
                    <a:pt x="256565" y="545854"/>
                  </a:cubicBezTo>
                  <a:cubicBezTo>
                    <a:pt x="239011" y="520009"/>
                    <a:pt x="223991" y="498106"/>
                    <a:pt x="195684" y="483492"/>
                  </a:cubicBezTo>
                  <a:cubicBezTo>
                    <a:pt x="176651" y="473668"/>
                    <a:pt x="151909" y="483771"/>
                    <a:pt x="151242" y="507190"/>
                  </a:cubicBezTo>
                  <a:cubicBezTo>
                    <a:pt x="150769" y="523999"/>
                    <a:pt x="151096" y="538516"/>
                    <a:pt x="157813" y="554331"/>
                  </a:cubicBezTo>
                  <a:cubicBezTo>
                    <a:pt x="163183" y="566956"/>
                    <a:pt x="169244" y="579314"/>
                    <a:pt x="175463" y="591539"/>
                  </a:cubicBezTo>
                  <a:cubicBezTo>
                    <a:pt x="188423" y="617020"/>
                    <a:pt x="202922" y="641967"/>
                    <a:pt x="217348" y="666647"/>
                  </a:cubicBezTo>
                  <a:cubicBezTo>
                    <a:pt x="234126" y="695342"/>
                    <a:pt x="284617" y="703989"/>
                    <a:pt x="301480" y="669291"/>
                  </a:cubicBezTo>
                  <a:cubicBezTo>
                    <a:pt x="349802" y="569854"/>
                    <a:pt x="414113" y="479696"/>
                    <a:pt x="477043" y="389210"/>
                  </a:cubicBezTo>
                  <a:cubicBezTo>
                    <a:pt x="509835" y="342069"/>
                    <a:pt x="543415" y="293945"/>
                    <a:pt x="573577" y="243978"/>
                  </a:cubicBezTo>
                  <a:cubicBezTo>
                    <a:pt x="575298" y="263031"/>
                    <a:pt x="577747" y="280326"/>
                    <a:pt x="577917" y="290768"/>
                  </a:cubicBezTo>
                  <a:cubicBezTo>
                    <a:pt x="586621" y="814474"/>
                    <a:pt x="576086" y="759159"/>
                    <a:pt x="484886" y="751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0201" y="9198650"/>
              <a:ext cx="766593" cy="805077"/>
            </a:xfrm>
            <a:custGeom>
              <a:avLst/>
              <a:gdLst/>
              <a:ahLst/>
              <a:cxnLst/>
              <a:rect l="l" t="t" r="r" b="b"/>
              <a:pathLst>
                <a:path w="766593" h="805077" extrusionOk="0">
                  <a:moveTo>
                    <a:pt x="766548" y="42506"/>
                  </a:moveTo>
                  <a:cubicBezTo>
                    <a:pt x="765373" y="11907"/>
                    <a:pt x="734763" y="-10469"/>
                    <a:pt x="705837" y="5067"/>
                  </a:cubicBezTo>
                  <a:cubicBezTo>
                    <a:pt x="675470" y="21391"/>
                    <a:pt x="657576" y="59363"/>
                    <a:pt x="638507" y="87003"/>
                  </a:cubicBezTo>
                  <a:cubicBezTo>
                    <a:pt x="636859" y="89392"/>
                    <a:pt x="635113" y="91696"/>
                    <a:pt x="633452" y="94061"/>
                  </a:cubicBezTo>
                  <a:cubicBezTo>
                    <a:pt x="617826" y="92667"/>
                    <a:pt x="599302" y="97591"/>
                    <a:pt x="584549" y="99325"/>
                  </a:cubicBezTo>
                  <a:cubicBezTo>
                    <a:pt x="352203" y="126491"/>
                    <a:pt x="135083" y="56986"/>
                    <a:pt x="39555" y="143992"/>
                  </a:cubicBezTo>
                  <a:cubicBezTo>
                    <a:pt x="95" y="179939"/>
                    <a:pt x="-377" y="237959"/>
                    <a:pt x="71" y="287356"/>
                  </a:cubicBezTo>
                  <a:cubicBezTo>
                    <a:pt x="3587" y="672634"/>
                    <a:pt x="7284" y="742272"/>
                    <a:pt x="55036" y="790445"/>
                  </a:cubicBezTo>
                  <a:cubicBezTo>
                    <a:pt x="70335" y="805883"/>
                    <a:pt x="100703" y="802451"/>
                    <a:pt x="120208" y="803215"/>
                  </a:cubicBezTo>
                  <a:cubicBezTo>
                    <a:pt x="173694" y="805313"/>
                    <a:pt x="227277" y="805168"/>
                    <a:pt x="280787" y="804974"/>
                  </a:cubicBezTo>
                  <a:cubicBezTo>
                    <a:pt x="736047" y="803324"/>
                    <a:pt x="695048" y="813087"/>
                    <a:pt x="711353" y="296330"/>
                  </a:cubicBezTo>
                  <a:cubicBezTo>
                    <a:pt x="712250" y="267939"/>
                    <a:pt x="731089" y="192055"/>
                    <a:pt x="705595" y="162378"/>
                  </a:cubicBezTo>
                  <a:cubicBezTo>
                    <a:pt x="711099" y="154749"/>
                    <a:pt x="716699" y="147194"/>
                    <a:pt x="722009" y="139432"/>
                  </a:cubicBezTo>
                  <a:cubicBezTo>
                    <a:pt x="740545" y="112350"/>
                    <a:pt x="767858" y="76597"/>
                    <a:pt x="766548" y="42506"/>
                  </a:cubicBezTo>
                  <a:close/>
                  <a:moveTo>
                    <a:pt x="466812" y="734171"/>
                  </a:moveTo>
                  <a:cubicBezTo>
                    <a:pt x="345487" y="737337"/>
                    <a:pt x="218112" y="745656"/>
                    <a:pt x="96763" y="733419"/>
                  </a:cubicBezTo>
                  <a:cubicBezTo>
                    <a:pt x="63413" y="684507"/>
                    <a:pt x="75439" y="613195"/>
                    <a:pt x="72384" y="458820"/>
                  </a:cubicBezTo>
                  <a:cubicBezTo>
                    <a:pt x="64952" y="83522"/>
                    <a:pt x="12097" y="192649"/>
                    <a:pt x="537233" y="171486"/>
                  </a:cubicBezTo>
                  <a:cubicBezTo>
                    <a:pt x="546362" y="171122"/>
                    <a:pt x="560376" y="171280"/>
                    <a:pt x="575760" y="170661"/>
                  </a:cubicBezTo>
                  <a:cubicBezTo>
                    <a:pt x="540191" y="214892"/>
                    <a:pt x="501592" y="258382"/>
                    <a:pt x="463587" y="301679"/>
                  </a:cubicBezTo>
                  <a:cubicBezTo>
                    <a:pt x="398463" y="375889"/>
                    <a:pt x="332406" y="451579"/>
                    <a:pt x="278908" y="535080"/>
                  </a:cubicBezTo>
                  <a:cubicBezTo>
                    <a:pt x="275514" y="528773"/>
                    <a:pt x="272301" y="522382"/>
                    <a:pt x="268786" y="516148"/>
                  </a:cubicBezTo>
                  <a:cubicBezTo>
                    <a:pt x="259730" y="500054"/>
                    <a:pt x="250310" y="484385"/>
                    <a:pt x="239521" y="469407"/>
                  </a:cubicBezTo>
                  <a:cubicBezTo>
                    <a:pt x="228198" y="453701"/>
                    <a:pt x="218427" y="437693"/>
                    <a:pt x="200546" y="428755"/>
                  </a:cubicBezTo>
                  <a:cubicBezTo>
                    <a:pt x="186447" y="421696"/>
                    <a:pt x="163972" y="425019"/>
                    <a:pt x="160129" y="443745"/>
                  </a:cubicBezTo>
                  <a:cubicBezTo>
                    <a:pt x="152249" y="482141"/>
                    <a:pt x="171815" y="521945"/>
                    <a:pt x="186035" y="556910"/>
                  </a:cubicBezTo>
                  <a:cubicBezTo>
                    <a:pt x="200461" y="592360"/>
                    <a:pt x="217033" y="626912"/>
                    <a:pt x="233193" y="661598"/>
                  </a:cubicBezTo>
                  <a:cubicBezTo>
                    <a:pt x="248249" y="693907"/>
                    <a:pt x="301505" y="696381"/>
                    <a:pt x="318356" y="664266"/>
                  </a:cubicBezTo>
                  <a:cubicBezTo>
                    <a:pt x="377054" y="552362"/>
                    <a:pt x="456713" y="458407"/>
                    <a:pt x="539197" y="364440"/>
                  </a:cubicBezTo>
                  <a:cubicBezTo>
                    <a:pt x="572596" y="326395"/>
                    <a:pt x="605933" y="288277"/>
                    <a:pt x="638156" y="249225"/>
                  </a:cubicBezTo>
                  <a:cubicBezTo>
                    <a:pt x="639223" y="267648"/>
                    <a:pt x="641005" y="284372"/>
                    <a:pt x="640835" y="294632"/>
                  </a:cubicBezTo>
                  <a:cubicBezTo>
                    <a:pt x="633343" y="745777"/>
                    <a:pt x="641744" y="729599"/>
                    <a:pt x="466812" y="73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7362" y="6604127"/>
              <a:ext cx="2170100" cy="388180"/>
            </a:xfrm>
            <a:custGeom>
              <a:avLst/>
              <a:gdLst/>
              <a:ahLst/>
              <a:cxnLst/>
              <a:rect l="l" t="t" r="r" b="b"/>
              <a:pathLst>
                <a:path w="2170100" h="388180" extrusionOk="0">
                  <a:moveTo>
                    <a:pt x="2165858" y="305638"/>
                  </a:moveTo>
                  <a:cubicBezTo>
                    <a:pt x="2149868" y="268162"/>
                    <a:pt x="2129405" y="235114"/>
                    <a:pt x="2105292" y="202332"/>
                  </a:cubicBezTo>
                  <a:cubicBezTo>
                    <a:pt x="2080998" y="169308"/>
                    <a:pt x="2050497" y="127212"/>
                    <a:pt x="2003230" y="140892"/>
                  </a:cubicBezTo>
                  <a:cubicBezTo>
                    <a:pt x="1967310" y="151286"/>
                    <a:pt x="1951672" y="194255"/>
                    <a:pt x="1936712" y="227376"/>
                  </a:cubicBezTo>
                  <a:cubicBezTo>
                    <a:pt x="1932651" y="218996"/>
                    <a:pt x="1928712" y="209500"/>
                    <a:pt x="1925317" y="202090"/>
                  </a:cubicBezTo>
                  <a:cubicBezTo>
                    <a:pt x="1908090" y="164445"/>
                    <a:pt x="1890864" y="126812"/>
                    <a:pt x="1873638" y="89167"/>
                  </a:cubicBezTo>
                  <a:cubicBezTo>
                    <a:pt x="1858763" y="56664"/>
                    <a:pt x="1842676" y="16594"/>
                    <a:pt x="1804368" y="6115"/>
                  </a:cubicBezTo>
                  <a:cubicBezTo>
                    <a:pt x="1760701" y="-5831"/>
                    <a:pt x="1730140" y="24113"/>
                    <a:pt x="1710428" y="58872"/>
                  </a:cubicBezTo>
                  <a:cubicBezTo>
                    <a:pt x="1690001" y="94867"/>
                    <a:pt x="1669732" y="130948"/>
                    <a:pt x="1649377" y="166992"/>
                  </a:cubicBezTo>
                  <a:cubicBezTo>
                    <a:pt x="1634091" y="194061"/>
                    <a:pt x="1619931" y="230311"/>
                    <a:pt x="1596352" y="249182"/>
                  </a:cubicBezTo>
                  <a:cubicBezTo>
                    <a:pt x="1593249" y="251668"/>
                    <a:pt x="1590654" y="251632"/>
                    <a:pt x="1584229" y="247654"/>
                  </a:cubicBezTo>
                  <a:cubicBezTo>
                    <a:pt x="1573404" y="240947"/>
                    <a:pt x="1565087" y="229123"/>
                    <a:pt x="1557777" y="218705"/>
                  </a:cubicBezTo>
                  <a:cubicBezTo>
                    <a:pt x="1536053" y="187694"/>
                    <a:pt x="1517202" y="154391"/>
                    <a:pt x="1500630" y="120372"/>
                  </a:cubicBezTo>
                  <a:cubicBezTo>
                    <a:pt x="1492326" y="103320"/>
                    <a:pt x="1484555" y="85989"/>
                    <a:pt x="1477561" y="68356"/>
                  </a:cubicBezTo>
                  <a:cubicBezTo>
                    <a:pt x="1470735" y="51170"/>
                    <a:pt x="1465595" y="33160"/>
                    <a:pt x="1452333" y="19480"/>
                  </a:cubicBezTo>
                  <a:cubicBezTo>
                    <a:pt x="1435616" y="2222"/>
                    <a:pt x="1411928" y="-4800"/>
                    <a:pt x="1389064" y="3447"/>
                  </a:cubicBezTo>
                  <a:cubicBezTo>
                    <a:pt x="1368601" y="10833"/>
                    <a:pt x="1357145" y="28600"/>
                    <a:pt x="1350150" y="48308"/>
                  </a:cubicBezTo>
                  <a:cubicBezTo>
                    <a:pt x="1338354" y="81587"/>
                    <a:pt x="1334499" y="117752"/>
                    <a:pt x="1328426" y="152353"/>
                  </a:cubicBezTo>
                  <a:cubicBezTo>
                    <a:pt x="1323067" y="182831"/>
                    <a:pt x="1317321" y="215479"/>
                    <a:pt x="1302919" y="243312"/>
                  </a:cubicBezTo>
                  <a:cubicBezTo>
                    <a:pt x="1293015" y="230142"/>
                    <a:pt x="1285511" y="214399"/>
                    <a:pt x="1277182" y="200222"/>
                  </a:cubicBezTo>
                  <a:cubicBezTo>
                    <a:pt x="1264914" y="179326"/>
                    <a:pt x="1252634" y="158417"/>
                    <a:pt x="1240365" y="137521"/>
                  </a:cubicBezTo>
                  <a:cubicBezTo>
                    <a:pt x="1229697" y="119353"/>
                    <a:pt x="1219781" y="99633"/>
                    <a:pt x="1205646" y="83819"/>
                  </a:cubicBezTo>
                  <a:cubicBezTo>
                    <a:pt x="1172647" y="46901"/>
                    <a:pt x="1122265" y="50091"/>
                    <a:pt x="1086769" y="81272"/>
                  </a:cubicBezTo>
                  <a:cubicBezTo>
                    <a:pt x="1054923" y="109239"/>
                    <a:pt x="1033696" y="152293"/>
                    <a:pt x="1010602" y="187269"/>
                  </a:cubicBezTo>
                  <a:cubicBezTo>
                    <a:pt x="998843" y="205085"/>
                    <a:pt x="987156" y="222938"/>
                    <a:pt x="975433" y="240778"/>
                  </a:cubicBezTo>
                  <a:cubicBezTo>
                    <a:pt x="961516" y="209500"/>
                    <a:pt x="947551" y="178234"/>
                    <a:pt x="933331" y="147102"/>
                  </a:cubicBezTo>
                  <a:cubicBezTo>
                    <a:pt x="910758" y="97656"/>
                    <a:pt x="869965" y="49290"/>
                    <a:pt x="809630" y="57853"/>
                  </a:cubicBezTo>
                  <a:cubicBezTo>
                    <a:pt x="752192" y="66015"/>
                    <a:pt x="733195" y="124399"/>
                    <a:pt x="715932" y="171576"/>
                  </a:cubicBezTo>
                  <a:cubicBezTo>
                    <a:pt x="706186" y="198209"/>
                    <a:pt x="697275" y="225108"/>
                    <a:pt x="689117" y="252238"/>
                  </a:cubicBezTo>
                  <a:cubicBezTo>
                    <a:pt x="682776" y="230821"/>
                    <a:pt x="678606" y="208251"/>
                    <a:pt x="672072" y="189646"/>
                  </a:cubicBezTo>
                  <a:cubicBezTo>
                    <a:pt x="654361" y="139255"/>
                    <a:pt x="622538" y="85359"/>
                    <a:pt x="566143" y="73122"/>
                  </a:cubicBezTo>
                  <a:cubicBezTo>
                    <a:pt x="502922" y="59405"/>
                    <a:pt x="451146" y="100240"/>
                    <a:pt x="412304" y="145392"/>
                  </a:cubicBezTo>
                  <a:cubicBezTo>
                    <a:pt x="383755" y="178574"/>
                    <a:pt x="355594" y="212095"/>
                    <a:pt x="327457" y="245653"/>
                  </a:cubicBezTo>
                  <a:cubicBezTo>
                    <a:pt x="319116" y="207026"/>
                    <a:pt x="310545" y="168411"/>
                    <a:pt x="300011" y="130499"/>
                  </a:cubicBezTo>
                  <a:cubicBezTo>
                    <a:pt x="285936" y="79828"/>
                    <a:pt x="253519" y="25374"/>
                    <a:pt x="193584" y="27569"/>
                  </a:cubicBezTo>
                  <a:cubicBezTo>
                    <a:pt x="124933" y="30080"/>
                    <a:pt x="94383" y="92636"/>
                    <a:pt x="74865" y="149127"/>
                  </a:cubicBezTo>
                  <a:cubicBezTo>
                    <a:pt x="53469" y="211101"/>
                    <a:pt x="25974" y="270515"/>
                    <a:pt x="2201" y="331518"/>
                  </a:cubicBezTo>
                  <a:cubicBezTo>
                    <a:pt x="-10916" y="365173"/>
                    <a:pt x="38073" y="383644"/>
                    <a:pt x="57166" y="356757"/>
                  </a:cubicBezTo>
                  <a:cubicBezTo>
                    <a:pt x="89037" y="311884"/>
                    <a:pt x="112398" y="262256"/>
                    <a:pt x="133261" y="211404"/>
                  </a:cubicBezTo>
                  <a:cubicBezTo>
                    <a:pt x="142559" y="188737"/>
                    <a:pt x="149772" y="164966"/>
                    <a:pt x="159992" y="142712"/>
                  </a:cubicBezTo>
                  <a:cubicBezTo>
                    <a:pt x="166332" y="128898"/>
                    <a:pt x="176479" y="108972"/>
                    <a:pt x="193524" y="106449"/>
                  </a:cubicBezTo>
                  <a:cubicBezTo>
                    <a:pt x="202264" y="105152"/>
                    <a:pt x="206750" y="111288"/>
                    <a:pt x="212241" y="121451"/>
                  </a:cubicBezTo>
                  <a:cubicBezTo>
                    <a:pt x="221346" y="138285"/>
                    <a:pt x="225055" y="158636"/>
                    <a:pt x="229371" y="177943"/>
                  </a:cubicBezTo>
                  <a:cubicBezTo>
                    <a:pt x="241688" y="232992"/>
                    <a:pt x="254174" y="287992"/>
                    <a:pt x="266648" y="343004"/>
                  </a:cubicBezTo>
                  <a:cubicBezTo>
                    <a:pt x="272783" y="370049"/>
                    <a:pt x="313140" y="386385"/>
                    <a:pt x="333082" y="362796"/>
                  </a:cubicBezTo>
                  <a:cubicBezTo>
                    <a:pt x="375075" y="313108"/>
                    <a:pt x="417020" y="263360"/>
                    <a:pt x="459038" y="213696"/>
                  </a:cubicBezTo>
                  <a:cubicBezTo>
                    <a:pt x="481174" y="187536"/>
                    <a:pt x="519821" y="136623"/>
                    <a:pt x="556057" y="154015"/>
                  </a:cubicBezTo>
                  <a:cubicBezTo>
                    <a:pt x="566276" y="158914"/>
                    <a:pt x="578229" y="175518"/>
                    <a:pt x="585551" y="189792"/>
                  </a:cubicBezTo>
                  <a:cubicBezTo>
                    <a:pt x="595104" y="208420"/>
                    <a:pt x="599990" y="228431"/>
                    <a:pt x="605481" y="248758"/>
                  </a:cubicBezTo>
                  <a:cubicBezTo>
                    <a:pt x="619435" y="300374"/>
                    <a:pt x="637777" y="350620"/>
                    <a:pt x="683686" y="382043"/>
                  </a:cubicBezTo>
                  <a:cubicBezTo>
                    <a:pt x="704428" y="396233"/>
                    <a:pt x="737729" y="384590"/>
                    <a:pt x="743888" y="359716"/>
                  </a:cubicBezTo>
                  <a:cubicBezTo>
                    <a:pt x="755053" y="314600"/>
                    <a:pt x="768133" y="270006"/>
                    <a:pt x="783287" y="226067"/>
                  </a:cubicBezTo>
                  <a:cubicBezTo>
                    <a:pt x="790670" y="204673"/>
                    <a:pt x="798428" y="183389"/>
                    <a:pt x="806878" y="162395"/>
                  </a:cubicBezTo>
                  <a:cubicBezTo>
                    <a:pt x="810248" y="154015"/>
                    <a:pt x="815727" y="138103"/>
                    <a:pt x="823583" y="138333"/>
                  </a:cubicBezTo>
                  <a:cubicBezTo>
                    <a:pt x="848326" y="139085"/>
                    <a:pt x="864122" y="194995"/>
                    <a:pt x="871832" y="212617"/>
                  </a:cubicBezTo>
                  <a:cubicBezTo>
                    <a:pt x="891653" y="257890"/>
                    <a:pt x="911485" y="303151"/>
                    <a:pt x="931318" y="348425"/>
                  </a:cubicBezTo>
                  <a:cubicBezTo>
                    <a:pt x="944605" y="378757"/>
                    <a:pt x="987823" y="375130"/>
                    <a:pt x="1004128" y="350717"/>
                  </a:cubicBezTo>
                  <a:cubicBezTo>
                    <a:pt x="1038472" y="299246"/>
                    <a:pt x="1072743" y="247739"/>
                    <a:pt x="1106930" y="196159"/>
                  </a:cubicBezTo>
                  <a:cubicBezTo>
                    <a:pt x="1115282" y="183558"/>
                    <a:pt x="1123295" y="170606"/>
                    <a:pt x="1132097" y="158308"/>
                  </a:cubicBezTo>
                  <a:cubicBezTo>
                    <a:pt x="1134873" y="154427"/>
                    <a:pt x="1141807" y="148036"/>
                    <a:pt x="1144947" y="144313"/>
                  </a:cubicBezTo>
                  <a:cubicBezTo>
                    <a:pt x="1151275" y="156586"/>
                    <a:pt x="1159737" y="169260"/>
                    <a:pt x="1166913" y="181545"/>
                  </a:cubicBezTo>
                  <a:cubicBezTo>
                    <a:pt x="1182212" y="207693"/>
                    <a:pt x="1197499" y="233840"/>
                    <a:pt x="1212786" y="260000"/>
                  </a:cubicBezTo>
                  <a:cubicBezTo>
                    <a:pt x="1227491" y="285154"/>
                    <a:pt x="1242511" y="311641"/>
                    <a:pt x="1268212" y="327213"/>
                  </a:cubicBezTo>
                  <a:cubicBezTo>
                    <a:pt x="1297003" y="344641"/>
                    <a:pt x="1333117" y="341002"/>
                    <a:pt x="1356817" y="316807"/>
                  </a:cubicBezTo>
                  <a:cubicBezTo>
                    <a:pt x="1376238" y="296990"/>
                    <a:pt x="1387852" y="267192"/>
                    <a:pt x="1396156" y="241251"/>
                  </a:cubicBezTo>
                  <a:cubicBezTo>
                    <a:pt x="1405333" y="212592"/>
                    <a:pt x="1410012" y="182758"/>
                    <a:pt x="1415068" y="153166"/>
                  </a:cubicBezTo>
                  <a:cubicBezTo>
                    <a:pt x="1415552" y="150352"/>
                    <a:pt x="1416062" y="147551"/>
                    <a:pt x="1416546" y="144749"/>
                  </a:cubicBezTo>
                  <a:cubicBezTo>
                    <a:pt x="1422850" y="158563"/>
                    <a:pt x="1429397" y="172255"/>
                    <a:pt x="1436489" y="185693"/>
                  </a:cubicBezTo>
                  <a:cubicBezTo>
                    <a:pt x="1456806" y="224223"/>
                    <a:pt x="1479682" y="265810"/>
                    <a:pt x="1509553" y="297839"/>
                  </a:cubicBezTo>
                  <a:cubicBezTo>
                    <a:pt x="1541860" y="332477"/>
                    <a:pt x="1590145" y="350947"/>
                    <a:pt x="1634854" y="328074"/>
                  </a:cubicBezTo>
                  <a:cubicBezTo>
                    <a:pt x="1673005" y="308560"/>
                    <a:pt x="1693226" y="268696"/>
                    <a:pt x="1713422" y="233052"/>
                  </a:cubicBezTo>
                  <a:cubicBezTo>
                    <a:pt x="1736831" y="191757"/>
                    <a:pt x="1760240" y="150449"/>
                    <a:pt x="1783650" y="109154"/>
                  </a:cubicBezTo>
                  <a:cubicBezTo>
                    <a:pt x="1783783" y="108923"/>
                    <a:pt x="1784026" y="108584"/>
                    <a:pt x="1784195" y="108305"/>
                  </a:cubicBezTo>
                  <a:cubicBezTo>
                    <a:pt x="1788826" y="118383"/>
                    <a:pt x="1793190" y="128595"/>
                    <a:pt x="1797688" y="138734"/>
                  </a:cubicBezTo>
                  <a:cubicBezTo>
                    <a:pt x="1817424" y="183231"/>
                    <a:pt x="1835972" y="228504"/>
                    <a:pt x="1856981" y="272407"/>
                  </a:cubicBezTo>
                  <a:cubicBezTo>
                    <a:pt x="1875735" y="311568"/>
                    <a:pt x="1914322" y="348037"/>
                    <a:pt x="1960909" y="334963"/>
                  </a:cubicBezTo>
                  <a:cubicBezTo>
                    <a:pt x="1990295" y="326716"/>
                    <a:pt x="2003061" y="300714"/>
                    <a:pt x="2015450" y="275609"/>
                  </a:cubicBezTo>
                  <a:cubicBezTo>
                    <a:pt x="2019535" y="267326"/>
                    <a:pt x="2023633" y="259042"/>
                    <a:pt x="2027719" y="250747"/>
                  </a:cubicBezTo>
                  <a:cubicBezTo>
                    <a:pt x="2029985" y="253694"/>
                    <a:pt x="2032277" y="256617"/>
                    <a:pt x="2034519" y="259588"/>
                  </a:cubicBezTo>
                  <a:cubicBezTo>
                    <a:pt x="2040326" y="267314"/>
                    <a:pt x="2045854" y="275233"/>
                    <a:pt x="2051467" y="283116"/>
                  </a:cubicBezTo>
                  <a:cubicBezTo>
                    <a:pt x="2067966" y="306305"/>
                    <a:pt x="2084890" y="329093"/>
                    <a:pt x="2101619" y="352100"/>
                  </a:cubicBezTo>
                  <a:cubicBezTo>
                    <a:pt x="2113160" y="367975"/>
                    <a:pt x="2139697" y="367502"/>
                    <a:pt x="2153941" y="356866"/>
                  </a:cubicBezTo>
                  <a:cubicBezTo>
                    <a:pt x="2170828" y="344241"/>
                    <a:pt x="2173895" y="324484"/>
                    <a:pt x="2165858" y="305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71307" y="7597664"/>
              <a:ext cx="2074233" cy="419584"/>
            </a:xfrm>
            <a:custGeom>
              <a:avLst/>
              <a:gdLst/>
              <a:ahLst/>
              <a:cxnLst/>
              <a:rect l="l" t="t" r="r" b="b"/>
              <a:pathLst>
                <a:path w="2074233" h="419584" extrusionOk="0">
                  <a:moveTo>
                    <a:pt x="2052979" y="183015"/>
                  </a:moveTo>
                  <a:cubicBezTo>
                    <a:pt x="2039583" y="155667"/>
                    <a:pt x="2028200" y="125456"/>
                    <a:pt x="2010173" y="100801"/>
                  </a:cubicBezTo>
                  <a:cubicBezTo>
                    <a:pt x="1986849" y="68892"/>
                    <a:pt x="1945159" y="57516"/>
                    <a:pt x="1911239" y="80353"/>
                  </a:cubicBezTo>
                  <a:cubicBezTo>
                    <a:pt x="1883526" y="99018"/>
                    <a:pt x="1871185" y="132236"/>
                    <a:pt x="1860699" y="162616"/>
                  </a:cubicBezTo>
                  <a:cubicBezTo>
                    <a:pt x="1856565" y="174574"/>
                    <a:pt x="1853074" y="187491"/>
                    <a:pt x="1847704" y="198721"/>
                  </a:cubicBezTo>
                  <a:cubicBezTo>
                    <a:pt x="1845667" y="202990"/>
                    <a:pt x="1842842" y="207768"/>
                    <a:pt x="1839824" y="211807"/>
                  </a:cubicBezTo>
                  <a:cubicBezTo>
                    <a:pt x="1840018" y="210995"/>
                    <a:pt x="1831629" y="219642"/>
                    <a:pt x="1833677" y="218041"/>
                  </a:cubicBezTo>
                  <a:cubicBezTo>
                    <a:pt x="1835411" y="216682"/>
                    <a:pt x="1828913" y="221813"/>
                    <a:pt x="1827252" y="222965"/>
                  </a:cubicBezTo>
                  <a:cubicBezTo>
                    <a:pt x="1827216" y="222928"/>
                    <a:pt x="1827216" y="222904"/>
                    <a:pt x="1827179" y="222856"/>
                  </a:cubicBezTo>
                  <a:cubicBezTo>
                    <a:pt x="1827422" y="222625"/>
                    <a:pt x="1827737" y="222346"/>
                    <a:pt x="1828368" y="221800"/>
                  </a:cubicBezTo>
                  <a:cubicBezTo>
                    <a:pt x="1828465" y="221716"/>
                    <a:pt x="1827713" y="222031"/>
                    <a:pt x="1826804" y="222419"/>
                  </a:cubicBezTo>
                  <a:cubicBezTo>
                    <a:pt x="1824731" y="219909"/>
                    <a:pt x="1821082" y="216246"/>
                    <a:pt x="1819603" y="213845"/>
                  </a:cubicBezTo>
                  <a:cubicBezTo>
                    <a:pt x="1802619" y="186338"/>
                    <a:pt x="1786956" y="157911"/>
                    <a:pt x="1770675" y="129980"/>
                  </a:cubicBezTo>
                  <a:cubicBezTo>
                    <a:pt x="1762698" y="116312"/>
                    <a:pt x="1754734" y="102632"/>
                    <a:pt x="1746757" y="88952"/>
                  </a:cubicBezTo>
                  <a:cubicBezTo>
                    <a:pt x="1737580" y="73210"/>
                    <a:pt x="1729336" y="54460"/>
                    <a:pt x="1717238" y="40792"/>
                  </a:cubicBezTo>
                  <a:cubicBezTo>
                    <a:pt x="1692143" y="12449"/>
                    <a:pt x="1647677" y="11188"/>
                    <a:pt x="1619370" y="35747"/>
                  </a:cubicBezTo>
                  <a:cubicBezTo>
                    <a:pt x="1595040" y="56849"/>
                    <a:pt x="1586542" y="91571"/>
                    <a:pt x="1575364" y="120569"/>
                  </a:cubicBezTo>
                  <a:cubicBezTo>
                    <a:pt x="1565593" y="145953"/>
                    <a:pt x="1554792" y="178407"/>
                    <a:pt x="1544730" y="199837"/>
                  </a:cubicBezTo>
                  <a:cubicBezTo>
                    <a:pt x="1542269" y="205064"/>
                    <a:pt x="1539408" y="210327"/>
                    <a:pt x="1536135" y="215082"/>
                  </a:cubicBezTo>
                  <a:cubicBezTo>
                    <a:pt x="1534523" y="217422"/>
                    <a:pt x="1531528" y="220745"/>
                    <a:pt x="1530680" y="221667"/>
                  </a:cubicBezTo>
                  <a:cubicBezTo>
                    <a:pt x="1530680" y="221667"/>
                    <a:pt x="1530680" y="221667"/>
                    <a:pt x="1530680" y="221667"/>
                  </a:cubicBezTo>
                  <a:cubicBezTo>
                    <a:pt x="1530946" y="221376"/>
                    <a:pt x="1530946" y="221291"/>
                    <a:pt x="1530583" y="221497"/>
                  </a:cubicBezTo>
                  <a:cubicBezTo>
                    <a:pt x="1528837" y="218332"/>
                    <a:pt x="1527079" y="215179"/>
                    <a:pt x="1525321" y="212025"/>
                  </a:cubicBezTo>
                  <a:cubicBezTo>
                    <a:pt x="1517066" y="197217"/>
                    <a:pt x="1508798" y="182409"/>
                    <a:pt x="1500530" y="167601"/>
                  </a:cubicBezTo>
                  <a:cubicBezTo>
                    <a:pt x="1485183" y="140095"/>
                    <a:pt x="1469847" y="112589"/>
                    <a:pt x="1454500" y="85083"/>
                  </a:cubicBezTo>
                  <a:cubicBezTo>
                    <a:pt x="1439601" y="58365"/>
                    <a:pt x="1425381" y="29913"/>
                    <a:pt x="1398795" y="12885"/>
                  </a:cubicBezTo>
                  <a:cubicBezTo>
                    <a:pt x="1370477" y="-5246"/>
                    <a:pt x="1329938" y="-4724"/>
                    <a:pt x="1303971" y="17518"/>
                  </a:cubicBezTo>
                  <a:cubicBezTo>
                    <a:pt x="1280004" y="38051"/>
                    <a:pt x="1270233" y="76896"/>
                    <a:pt x="1257965" y="105276"/>
                  </a:cubicBezTo>
                  <a:cubicBezTo>
                    <a:pt x="1244848" y="135620"/>
                    <a:pt x="1231743" y="165964"/>
                    <a:pt x="1218614" y="196295"/>
                  </a:cubicBezTo>
                  <a:cubicBezTo>
                    <a:pt x="1213898" y="207211"/>
                    <a:pt x="1211304" y="213942"/>
                    <a:pt x="1204552" y="225123"/>
                  </a:cubicBezTo>
                  <a:cubicBezTo>
                    <a:pt x="1201872" y="229550"/>
                    <a:pt x="1200794" y="231588"/>
                    <a:pt x="1198987" y="233662"/>
                  </a:cubicBezTo>
                  <a:cubicBezTo>
                    <a:pt x="1197132" y="235784"/>
                    <a:pt x="1195011" y="237627"/>
                    <a:pt x="1192950" y="239531"/>
                  </a:cubicBezTo>
                  <a:cubicBezTo>
                    <a:pt x="1196187" y="236524"/>
                    <a:pt x="1191313" y="239095"/>
                    <a:pt x="1190756" y="240004"/>
                  </a:cubicBezTo>
                  <a:cubicBezTo>
                    <a:pt x="1190598" y="240029"/>
                    <a:pt x="1190416" y="240065"/>
                    <a:pt x="1190247" y="240089"/>
                  </a:cubicBezTo>
                  <a:cubicBezTo>
                    <a:pt x="1188792" y="238197"/>
                    <a:pt x="1186792" y="236123"/>
                    <a:pt x="1185967" y="235008"/>
                  </a:cubicBezTo>
                  <a:cubicBezTo>
                    <a:pt x="1180051" y="226991"/>
                    <a:pt x="1174257" y="218878"/>
                    <a:pt x="1168401" y="210813"/>
                  </a:cubicBezTo>
                  <a:cubicBezTo>
                    <a:pt x="1149381" y="184604"/>
                    <a:pt x="1130348" y="158396"/>
                    <a:pt x="1111327" y="132188"/>
                  </a:cubicBezTo>
                  <a:cubicBezTo>
                    <a:pt x="1093191" y="107180"/>
                    <a:pt x="1075916" y="77539"/>
                    <a:pt x="1044627" y="67594"/>
                  </a:cubicBezTo>
                  <a:cubicBezTo>
                    <a:pt x="1010065" y="56619"/>
                    <a:pt x="976049" y="75393"/>
                    <a:pt x="960689" y="106767"/>
                  </a:cubicBezTo>
                  <a:cubicBezTo>
                    <a:pt x="946323" y="136093"/>
                    <a:pt x="938165" y="169214"/>
                    <a:pt x="927885" y="200152"/>
                  </a:cubicBezTo>
                  <a:cubicBezTo>
                    <a:pt x="917520" y="231321"/>
                    <a:pt x="906973" y="262429"/>
                    <a:pt x="896802" y="293670"/>
                  </a:cubicBezTo>
                  <a:cubicBezTo>
                    <a:pt x="895456" y="293476"/>
                    <a:pt x="893468" y="292943"/>
                    <a:pt x="893553" y="293100"/>
                  </a:cubicBezTo>
                  <a:cubicBezTo>
                    <a:pt x="892728" y="292761"/>
                    <a:pt x="892025" y="292482"/>
                    <a:pt x="892086" y="292530"/>
                  </a:cubicBezTo>
                  <a:cubicBezTo>
                    <a:pt x="895165" y="295332"/>
                    <a:pt x="889249" y="290347"/>
                    <a:pt x="888764" y="289959"/>
                  </a:cubicBezTo>
                  <a:cubicBezTo>
                    <a:pt x="870944" y="275454"/>
                    <a:pt x="859524" y="250277"/>
                    <a:pt x="847353" y="230569"/>
                  </a:cubicBezTo>
                  <a:cubicBezTo>
                    <a:pt x="830550" y="203342"/>
                    <a:pt x="813760" y="176103"/>
                    <a:pt x="796946" y="148875"/>
                  </a:cubicBezTo>
                  <a:cubicBezTo>
                    <a:pt x="780556" y="122364"/>
                    <a:pt x="761947" y="93706"/>
                    <a:pt x="730028" y="84658"/>
                  </a:cubicBezTo>
                  <a:cubicBezTo>
                    <a:pt x="699975" y="76145"/>
                    <a:pt x="664225" y="85143"/>
                    <a:pt x="646696" y="112492"/>
                  </a:cubicBezTo>
                  <a:cubicBezTo>
                    <a:pt x="638210" y="125723"/>
                    <a:pt x="633082" y="142436"/>
                    <a:pt x="626899" y="156856"/>
                  </a:cubicBezTo>
                  <a:cubicBezTo>
                    <a:pt x="620171" y="172537"/>
                    <a:pt x="613443" y="188231"/>
                    <a:pt x="606727" y="203912"/>
                  </a:cubicBezTo>
                  <a:cubicBezTo>
                    <a:pt x="596750" y="227173"/>
                    <a:pt x="586615" y="255528"/>
                    <a:pt x="575741" y="275551"/>
                  </a:cubicBezTo>
                  <a:cubicBezTo>
                    <a:pt x="571752" y="269524"/>
                    <a:pt x="567582" y="262865"/>
                    <a:pt x="566200" y="260779"/>
                  </a:cubicBezTo>
                  <a:cubicBezTo>
                    <a:pt x="530050" y="206240"/>
                    <a:pt x="493900" y="151701"/>
                    <a:pt x="457762" y="97162"/>
                  </a:cubicBezTo>
                  <a:cubicBezTo>
                    <a:pt x="439383" y="69426"/>
                    <a:pt x="420472" y="43884"/>
                    <a:pt x="383667" y="44103"/>
                  </a:cubicBezTo>
                  <a:cubicBezTo>
                    <a:pt x="351396" y="44297"/>
                    <a:pt x="323271" y="61142"/>
                    <a:pt x="306190" y="88321"/>
                  </a:cubicBezTo>
                  <a:cubicBezTo>
                    <a:pt x="290357" y="113523"/>
                    <a:pt x="284248" y="144437"/>
                    <a:pt x="276138" y="172670"/>
                  </a:cubicBezTo>
                  <a:cubicBezTo>
                    <a:pt x="268427" y="199546"/>
                    <a:pt x="260729" y="226421"/>
                    <a:pt x="253019" y="253296"/>
                  </a:cubicBezTo>
                  <a:cubicBezTo>
                    <a:pt x="241127" y="227731"/>
                    <a:pt x="229271" y="202153"/>
                    <a:pt x="217305" y="176636"/>
                  </a:cubicBezTo>
                  <a:cubicBezTo>
                    <a:pt x="193702" y="126305"/>
                    <a:pt x="170014" y="56085"/>
                    <a:pt x="102745" y="57346"/>
                  </a:cubicBezTo>
                  <a:cubicBezTo>
                    <a:pt x="33863" y="58644"/>
                    <a:pt x="20637" y="142714"/>
                    <a:pt x="10333" y="196089"/>
                  </a:cubicBezTo>
                  <a:cubicBezTo>
                    <a:pt x="-1790" y="258900"/>
                    <a:pt x="-3378" y="323032"/>
                    <a:pt x="6271" y="386267"/>
                  </a:cubicBezTo>
                  <a:cubicBezTo>
                    <a:pt x="10999" y="417266"/>
                    <a:pt x="59357" y="410923"/>
                    <a:pt x="60242" y="380676"/>
                  </a:cubicBezTo>
                  <a:cubicBezTo>
                    <a:pt x="61685" y="331473"/>
                    <a:pt x="66886" y="283167"/>
                    <a:pt x="78499" y="235323"/>
                  </a:cubicBezTo>
                  <a:cubicBezTo>
                    <a:pt x="84257" y="211625"/>
                    <a:pt x="91046" y="188497"/>
                    <a:pt x="99229" y="165515"/>
                  </a:cubicBezTo>
                  <a:cubicBezTo>
                    <a:pt x="99847" y="163781"/>
                    <a:pt x="103909" y="152029"/>
                    <a:pt x="107242" y="143054"/>
                  </a:cubicBezTo>
                  <a:cubicBezTo>
                    <a:pt x="112686" y="151871"/>
                    <a:pt x="121511" y="169384"/>
                    <a:pt x="126433" y="180190"/>
                  </a:cubicBezTo>
                  <a:cubicBezTo>
                    <a:pt x="137089" y="203560"/>
                    <a:pt x="147745" y="226918"/>
                    <a:pt x="158401" y="250289"/>
                  </a:cubicBezTo>
                  <a:cubicBezTo>
                    <a:pt x="180719" y="299237"/>
                    <a:pt x="203582" y="347991"/>
                    <a:pt x="225185" y="397267"/>
                  </a:cubicBezTo>
                  <a:cubicBezTo>
                    <a:pt x="240642" y="432535"/>
                    <a:pt x="294467" y="423063"/>
                    <a:pt x="304881" y="389384"/>
                  </a:cubicBezTo>
                  <a:cubicBezTo>
                    <a:pt x="322980" y="330867"/>
                    <a:pt x="339285" y="271743"/>
                    <a:pt x="356257" y="212886"/>
                  </a:cubicBezTo>
                  <a:cubicBezTo>
                    <a:pt x="362937" y="189698"/>
                    <a:pt x="366925" y="161840"/>
                    <a:pt x="378018" y="140313"/>
                  </a:cubicBezTo>
                  <a:cubicBezTo>
                    <a:pt x="378381" y="139598"/>
                    <a:pt x="378624" y="139113"/>
                    <a:pt x="378915" y="138530"/>
                  </a:cubicBezTo>
                  <a:cubicBezTo>
                    <a:pt x="381279" y="141696"/>
                    <a:pt x="383473" y="144509"/>
                    <a:pt x="384079" y="145431"/>
                  </a:cubicBezTo>
                  <a:cubicBezTo>
                    <a:pt x="417465" y="195980"/>
                    <a:pt x="450864" y="246517"/>
                    <a:pt x="484250" y="297066"/>
                  </a:cubicBezTo>
                  <a:cubicBezTo>
                    <a:pt x="499294" y="319842"/>
                    <a:pt x="513357" y="346754"/>
                    <a:pt x="537057" y="361793"/>
                  </a:cubicBezTo>
                  <a:cubicBezTo>
                    <a:pt x="565461" y="379815"/>
                    <a:pt x="602011" y="376358"/>
                    <a:pt x="626996" y="354006"/>
                  </a:cubicBezTo>
                  <a:cubicBezTo>
                    <a:pt x="647035" y="336081"/>
                    <a:pt x="656746" y="311462"/>
                    <a:pt x="667038" y="287340"/>
                  </a:cubicBezTo>
                  <a:cubicBezTo>
                    <a:pt x="679476" y="258196"/>
                    <a:pt x="691914" y="229053"/>
                    <a:pt x="704364" y="199910"/>
                  </a:cubicBezTo>
                  <a:cubicBezTo>
                    <a:pt x="705237" y="197860"/>
                    <a:pt x="709262" y="190025"/>
                    <a:pt x="713226" y="181791"/>
                  </a:cubicBezTo>
                  <a:cubicBezTo>
                    <a:pt x="724621" y="198430"/>
                    <a:pt x="734368" y="216719"/>
                    <a:pt x="744757" y="233819"/>
                  </a:cubicBezTo>
                  <a:cubicBezTo>
                    <a:pt x="772603" y="279614"/>
                    <a:pt x="798449" y="340326"/>
                    <a:pt x="845583" y="369554"/>
                  </a:cubicBezTo>
                  <a:cubicBezTo>
                    <a:pt x="894195" y="399704"/>
                    <a:pt x="960604" y="382616"/>
                    <a:pt x="981710" y="328065"/>
                  </a:cubicBezTo>
                  <a:cubicBezTo>
                    <a:pt x="1000537" y="279408"/>
                    <a:pt x="1013847" y="228616"/>
                    <a:pt x="1030965" y="179304"/>
                  </a:cubicBezTo>
                  <a:cubicBezTo>
                    <a:pt x="1031377" y="179850"/>
                    <a:pt x="1031765" y="180359"/>
                    <a:pt x="1031850" y="180469"/>
                  </a:cubicBezTo>
                  <a:cubicBezTo>
                    <a:pt x="1050398" y="207029"/>
                    <a:pt x="1068958" y="233564"/>
                    <a:pt x="1087506" y="260125"/>
                  </a:cubicBezTo>
                  <a:cubicBezTo>
                    <a:pt x="1102611" y="281749"/>
                    <a:pt x="1116685" y="309473"/>
                    <a:pt x="1139525" y="323869"/>
                  </a:cubicBezTo>
                  <a:cubicBezTo>
                    <a:pt x="1163382" y="338919"/>
                    <a:pt x="1194393" y="341139"/>
                    <a:pt x="1220796" y="332237"/>
                  </a:cubicBezTo>
                  <a:cubicBezTo>
                    <a:pt x="1280162" y="312214"/>
                    <a:pt x="1300249" y="250289"/>
                    <a:pt x="1322870" y="198054"/>
                  </a:cubicBezTo>
                  <a:cubicBezTo>
                    <a:pt x="1334544" y="171094"/>
                    <a:pt x="1346219" y="144121"/>
                    <a:pt x="1357905" y="117161"/>
                  </a:cubicBezTo>
                  <a:cubicBezTo>
                    <a:pt x="1358305" y="116239"/>
                    <a:pt x="1358705" y="115318"/>
                    <a:pt x="1359105" y="114408"/>
                  </a:cubicBezTo>
                  <a:cubicBezTo>
                    <a:pt x="1361106" y="118083"/>
                    <a:pt x="1363118" y="121745"/>
                    <a:pt x="1365130" y="125408"/>
                  </a:cubicBezTo>
                  <a:cubicBezTo>
                    <a:pt x="1372089" y="138167"/>
                    <a:pt x="1379059" y="150925"/>
                    <a:pt x="1386018" y="163684"/>
                  </a:cubicBezTo>
                  <a:cubicBezTo>
                    <a:pt x="1401111" y="191323"/>
                    <a:pt x="1416192" y="218975"/>
                    <a:pt x="1431285" y="246614"/>
                  </a:cubicBezTo>
                  <a:cubicBezTo>
                    <a:pt x="1444632" y="271064"/>
                    <a:pt x="1455930" y="296908"/>
                    <a:pt x="1481461" y="310916"/>
                  </a:cubicBezTo>
                  <a:cubicBezTo>
                    <a:pt x="1508992" y="326015"/>
                    <a:pt x="1542330" y="325239"/>
                    <a:pt x="1570600" y="312602"/>
                  </a:cubicBezTo>
                  <a:cubicBezTo>
                    <a:pt x="1624680" y="288419"/>
                    <a:pt x="1641688" y="223996"/>
                    <a:pt x="1661158" y="173495"/>
                  </a:cubicBezTo>
                  <a:cubicBezTo>
                    <a:pt x="1663800" y="166631"/>
                    <a:pt x="1666443" y="159778"/>
                    <a:pt x="1669098" y="152914"/>
                  </a:cubicBezTo>
                  <a:cubicBezTo>
                    <a:pt x="1676929" y="166352"/>
                    <a:pt x="1684749" y="179790"/>
                    <a:pt x="1692580" y="193227"/>
                  </a:cubicBezTo>
                  <a:cubicBezTo>
                    <a:pt x="1723663" y="246578"/>
                    <a:pt x="1754625" y="326731"/>
                    <a:pt x="1828986" y="322037"/>
                  </a:cubicBezTo>
                  <a:cubicBezTo>
                    <a:pt x="1861124" y="320012"/>
                    <a:pt x="1890776" y="303833"/>
                    <a:pt x="1911979" y="279808"/>
                  </a:cubicBezTo>
                  <a:cubicBezTo>
                    <a:pt x="1931715" y="257444"/>
                    <a:pt x="1942274" y="230545"/>
                    <a:pt x="1951984" y="202929"/>
                  </a:cubicBezTo>
                  <a:cubicBezTo>
                    <a:pt x="1955451" y="210024"/>
                    <a:pt x="1958930" y="217119"/>
                    <a:pt x="1962398" y="224214"/>
                  </a:cubicBezTo>
                  <a:cubicBezTo>
                    <a:pt x="1965173" y="229902"/>
                    <a:pt x="1967913" y="235614"/>
                    <a:pt x="1970750" y="241278"/>
                  </a:cubicBezTo>
                  <a:cubicBezTo>
                    <a:pt x="1970665" y="242175"/>
                    <a:pt x="1970459" y="243048"/>
                    <a:pt x="1970423" y="243958"/>
                  </a:cubicBezTo>
                  <a:cubicBezTo>
                    <a:pt x="1968786" y="286382"/>
                    <a:pt x="2018672" y="315440"/>
                    <a:pt x="2053416" y="288759"/>
                  </a:cubicBezTo>
                  <a:cubicBezTo>
                    <a:pt x="2090936" y="259918"/>
                    <a:pt x="2069490" y="216719"/>
                    <a:pt x="2052979" y="18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543942" y="8576191"/>
              <a:ext cx="2216653" cy="482153"/>
              <a:chOff x="543942" y="8576191"/>
              <a:chExt cx="2216653" cy="482153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472254" y="8861905"/>
                <a:ext cx="24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2" extrusionOk="0">
                    <a:moveTo>
                      <a:pt x="242" y="73"/>
                    </a:moveTo>
                    <a:cubicBezTo>
                      <a:pt x="133" y="37"/>
                      <a:pt x="109" y="3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24"/>
                      <a:pt x="158" y="48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3177" y="8737691"/>
                <a:ext cx="1272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388" extrusionOk="0">
                    <a:moveTo>
                      <a:pt x="0" y="388"/>
                    </a:moveTo>
                    <a:cubicBezTo>
                      <a:pt x="255" y="315"/>
                      <a:pt x="679" y="182"/>
                      <a:pt x="1273" y="0"/>
                    </a:cubicBezTo>
                    <a:cubicBezTo>
                      <a:pt x="836" y="109"/>
                      <a:pt x="448" y="218"/>
                      <a:pt x="158" y="303"/>
                    </a:cubicBezTo>
                    <a:cubicBezTo>
                      <a:pt x="97" y="328"/>
                      <a:pt x="48" y="352"/>
                      <a:pt x="0" y="388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3942" y="8576191"/>
                <a:ext cx="2216653" cy="482153"/>
              </a:xfrm>
              <a:custGeom>
                <a:avLst/>
                <a:gdLst/>
                <a:ahLst/>
                <a:cxnLst/>
                <a:rect l="l" t="t" r="r" b="b"/>
                <a:pathLst>
                  <a:path w="2216653" h="482153" extrusionOk="0">
                    <a:moveTo>
                      <a:pt x="2216241" y="191299"/>
                    </a:moveTo>
                    <a:cubicBezTo>
                      <a:pt x="2215163" y="181499"/>
                      <a:pt x="2214072" y="171700"/>
                      <a:pt x="2212993" y="161901"/>
                    </a:cubicBezTo>
                    <a:cubicBezTo>
                      <a:pt x="2210786" y="141938"/>
                      <a:pt x="2188492" y="128707"/>
                      <a:pt x="2169847" y="128779"/>
                    </a:cubicBezTo>
                    <a:cubicBezTo>
                      <a:pt x="2157810" y="115560"/>
                      <a:pt x="2145493" y="102571"/>
                      <a:pt x="2133406" y="89400"/>
                    </a:cubicBezTo>
                    <a:cubicBezTo>
                      <a:pt x="2104675" y="58086"/>
                      <a:pt x="2068949" y="20538"/>
                      <a:pt x="2022410" y="43642"/>
                    </a:cubicBezTo>
                    <a:cubicBezTo>
                      <a:pt x="1990078" y="59687"/>
                      <a:pt x="1977858" y="99406"/>
                      <a:pt x="1968633" y="131763"/>
                    </a:cubicBezTo>
                    <a:cubicBezTo>
                      <a:pt x="1959347" y="164314"/>
                      <a:pt x="1954061" y="197860"/>
                      <a:pt x="1944533" y="230338"/>
                    </a:cubicBezTo>
                    <a:cubicBezTo>
                      <a:pt x="1940411" y="244395"/>
                      <a:pt x="1935465" y="258996"/>
                      <a:pt x="1928955" y="270797"/>
                    </a:cubicBezTo>
                    <a:cubicBezTo>
                      <a:pt x="1928082" y="272386"/>
                      <a:pt x="1925439" y="276582"/>
                      <a:pt x="1923245" y="279978"/>
                    </a:cubicBezTo>
                    <a:cubicBezTo>
                      <a:pt x="1921596" y="277977"/>
                      <a:pt x="1920057" y="276133"/>
                      <a:pt x="1920008" y="276230"/>
                    </a:cubicBezTo>
                    <a:cubicBezTo>
                      <a:pt x="1910686" y="262805"/>
                      <a:pt x="1904055" y="247148"/>
                      <a:pt x="1896636" y="232667"/>
                    </a:cubicBezTo>
                    <a:cubicBezTo>
                      <a:pt x="1861225" y="163501"/>
                      <a:pt x="1825814" y="94336"/>
                      <a:pt x="1790403" y="25171"/>
                    </a:cubicBezTo>
                    <a:cubicBezTo>
                      <a:pt x="1771613" y="-11516"/>
                      <a:pt x="1709253" y="-7756"/>
                      <a:pt x="1699106" y="34206"/>
                    </a:cubicBezTo>
                    <a:cubicBezTo>
                      <a:pt x="1682061" y="104718"/>
                      <a:pt x="1665029" y="175242"/>
                      <a:pt x="1647984" y="245753"/>
                    </a:cubicBezTo>
                    <a:cubicBezTo>
                      <a:pt x="1646505" y="251878"/>
                      <a:pt x="1645063" y="258014"/>
                      <a:pt x="1643390" y="264078"/>
                    </a:cubicBezTo>
                    <a:cubicBezTo>
                      <a:pt x="1640941" y="261107"/>
                      <a:pt x="1637292" y="256656"/>
                      <a:pt x="1637013" y="256437"/>
                    </a:cubicBezTo>
                    <a:cubicBezTo>
                      <a:pt x="1628261" y="244565"/>
                      <a:pt x="1620951" y="231393"/>
                      <a:pt x="1614113" y="218356"/>
                    </a:cubicBezTo>
                    <a:cubicBezTo>
                      <a:pt x="1588025" y="168656"/>
                      <a:pt x="1570798" y="114468"/>
                      <a:pt x="1540309" y="67061"/>
                    </a:cubicBezTo>
                    <a:cubicBezTo>
                      <a:pt x="1518246" y="32751"/>
                      <a:pt x="1487248" y="-770"/>
                      <a:pt x="1442515" y="16342"/>
                    </a:cubicBezTo>
                    <a:cubicBezTo>
                      <a:pt x="1407322" y="29804"/>
                      <a:pt x="1393332" y="67243"/>
                      <a:pt x="1380797" y="99733"/>
                    </a:cubicBezTo>
                    <a:cubicBezTo>
                      <a:pt x="1359728" y="154345"/>
                      <a:pt x="1348781" y="214657"/>
                      <a:pt x="1318353" y="263569"/>
                    </a:cubicBezTo>
                    <a:cubicBezTo>
                      <a:pt x="1316571" y="261349"/>
                      <a:pt x="1315334" y="259651"/>
                      <a:pt x="1313504" y="256559"/>
                    </a:cubicBezTo>
                    <a:cubicBezTo>
                      <a:pt x="1295259" y="225948"/>
                      <a:pt x="1279038" y="193943"/>
                      <a:pt x="1261897" y="162701"/>
                    </a:cubicBezTo>
                    <a:cubicBezTo>
                      <a:pt x="1245349" y="132551"/>
                      <a:pt x="1230147" y="100982"/>
                      <a:pt x="1211623" y="71997"/>
                    </a:cubicBezTo>
                    <a:cubicBezTo>
                      <a:pt x="1191693" y="40816"/>
                      <a:pt x="1164102" y="13795"/>
                      <a:pt x="1125200" y="11151"/>
                    </a:cubicBezTo>
                    <a:cubicBezTo>
                      <a:pt x="1060913" y="6773"/>
                      <a:pt x="1025659" y="67315"/>
                      <a:pt x="1011063" y="121248"/>
                    </a:cubicBezTo>
                    <a:cubicBezTo>
                      <a:pt x="1001462" y="156722"/>
                      <a:pt x="992334" y="191614"/>
                      <a:pt x="978126" y="225645"/>
                    </a:cubicBezTo>
                    <a:cubicBezTo>
                      <a:pt x="974816" y="233577"/>
                      <a:pt x="971337" y="241520"/>
                      <a:pt x="967361" y="249185"/>
                    </a:cubicBezTo>
                    <a:cubicBezTo>
                      <a:pt x="960778" y="239750"/>
                      <a:pt x="952074" y="227379"/>
                      <a:pt x="945527" y="217822"/>
                    </a:cubicBezTo>
                    <a:cubicBezTo>
                      <a:pt x="933684" y="200540"/>
                      <a:pt x="921827" y="183246"/>
                      <a:pt x="909983" y="165963"/>
                    </a:cubicBezTo>
                    <a:cubicBezTo>
                      <a:pt x="886283" y="131387"/>
                      <a:pt x="862583" y="96823"/>
                      <a:pt x="838895" y="62246"/>
                    </a:cubicBezTo>
                    <a:cubicBezTo>
                      <a:pt x="817692" y="31308"/>
                      <a:pt x="776087" y="27002"/>
                      <a:pt x="753441" y="59565"/>
                    </a:cubicBezTo>
                    <a:cubicBezTo>
                      <a:pt x="722274" y="104378"/>
                      <a:pt x="712975" y="158274"/>
                      <a:pt x="708611" y="211601"/>
                    </a:cubicBezTo>
                    <a:cubicBezTo>
                      <a:pt x="706611" y="235966"/>
                      <a:pt x="705544" y="260415"/>
                      <a:pt x="702829" y="284720"/>
                    </a:cubicBezTo>
                    <a:cubicBezTo>
                      <a:pt x="696464" y="274933"/>
                      <a:pt x="690100" y="265145"/>
                      <a:pt x="683723" y="255346"/>
                    </a:cubicBezTo>
                    <a:cubicBezTo>
                      <a:pt x="663914" y="224893"/>
                      <a:pt x="644360" y="194258"/>
                      <a:pt x="624297" y="163975"/>
                    </a:cubicBezTo>
                    <a:cubicBezTo>
                      <a:pt x="588098" y="109351"/>
                      <a:pt x="533606" y="48966"/>
                      <a:pt x="460578" y="64259"/>
                    </a:cubicBezTo>
                    <a:cubicBezTo>
                      <a:pt x="392472" y="78534"/>
                      <a:pt x="359280" y="152963"/>
                      <a:pt x="337229" y="211516"/>
                    </a:cubicBezTo>
                    <a:cubicBezTo>
                      <a:pt x="329749" y="231381"/>
                      <a:pt x="323081" y="251562"/>
                      <a:pt x="315662" y="271464"/>
                    </a:cubicBezTo>
                    <a:cubicBezTo>
                      <a:pt x="302388" y="232812"/>
                      <a:pt x="289137" y="194161"/>
                      <a:pt x="275802" y="155521"/>
                    </a:cubicBezTo>
                    <a:cubicBezTo>
                      <a:pt x="264189" y="121867"/>
                      <a:pt x="254175" y="86756"/>
                      <a:pt x="231433" y="58632"/>
                    </a:cubicBezTo>
                    <a:cubicBezTo>
                      <a:pt x="207442" y="28955"/>
                      <a:pt x="167388" y="13601"/>
                      <a:pt x="129844" y="23085"/>
                    </a:cubicBezTo>
                    <a:cubicBezTo>
                      <a:pt x="90129" y="33115"/>
                      <a:pt x="60937" y="62500"/>
                      <a:pt x="44863" y="99224"/>
                    </a:cubicBezTo>
                    <a:cubicBezTo>
                      <a:pt x="29794" y="133655"/>
                      <a:pt x="27200" y="172307"/>
                      <a:pt x="22120" y="209175"/>
                    </a:cubicBezTo>
                    <a:cubicBezTo>
                      <a:pt x="16725" y="248421"/>
                      <a:pt x="10991" y="287812"/>
                      <a:pt x="7391" y="327264"/>
                    </a:cubicBezTo>
                    <a:cubicBezTo>
                      <a:pt x="3803" y="366620"/>
                      <a:pt x="2942" y="406132"/>
                      <a:pt x="93" y="445584"/>
                    </a:cubicBezTo>
                    <a:cubicBezTo>
                      <a:pt x="-2780" y="485424"/>
                      <a:pt x="61835" y="497564"/>
                      <a:pt x="70551" y="457384"/>
                    </a:cubicBezTo>
                    <a:cubicBezTo>
                      <a:pt x="77849" y="423766"/>
                      <a:pt x="87486" y="390511"/>
                      <a:pt x="93984" y="356784"/>
                    </a:cubicBezTo>
                    <a:cubicBezTo>
                      <a:pt x="100409" y="323432"/>
                      <a:pt x="105804" y="289983"/>
                      <a:pt x="111138" y="256437"/>
                    </a:cubicBezTo>
                    <a:cubicBezTo>
                      <a:pt x="115696" y="227840"/>
                      <a:pt x="119212" y="198163"/>
                      <a:pt x="124619" y="170269"/>
                    </a:cubicBezTo>
                    <a:cubicBezTo>
                      <a:pt x="127080" y="157595"/>
                      <a:pt x="130413" y="145286"/>
                      <a:pt x="135626" y="134006"/>
                    </a:cubicBezTo>
                    <a:cubicBezTo>
                      <a:pt x="138972" y="126778"/>
                      <a:pt x="136572" y="130562"/>
                      <a:pt x="141675" y="125469"/>
                    </a:cubicBezTo>
                    <a:cubicBezTo>
                      <a:pt x="144379" y="122776"/>
                      <a:pt x="147507" y="120702"/>
                      <a:pt x="148670" y="119987"/>
                    </a:cubicBezTo>
                    <a:cubicBezTo>
                      <a:pt x="146112" y="120545"/>
                      <a:pt x="147458" y="120169"/>
                      <a:pt x="152513" y="118895"/>
                    </a:cubicBezTo>
                    <a:cubicBezTo>
                      <a:pt x="152828" y="118907"/>
                      <a:pt x="153325" y="118907"/>
                      <a:pt x="153713" y="118919"/>
                    </a:cubicBezTo>
                    <a:cubicBezTo>
                      <a:pt x="154150" y="119465"/>
                      <a:pt x="154817" y="120278"/>
                      <a:pt x="155362" y="120933"/>
                    </a:cubicBezTo>
                    <a:cubicBezTo>
                      <a:pt x="159338" y="126257"/>
                      <a:pt x="162018" y="132709"/>
                      <a:pt x="164927" y="138615"/>
                    </a:cubicBezTo>
                    <a:cubicBezTo>
                      <a:pt x="167630" y="144073"/>
                      <a:pt x="170673" y="153957"/>
                      <a:pt x="174468" y="165090"/>
                    </a:cubicBezTo>
                    <a:cubicBezTo>
                      <a:pt x="179971" y="181233"/>
                      <a:pt x="185536" y="197362"/>
                      <a:pt x="191088" y="213493"/>
                    </a:cubicBezTo>
                    <a:cubicBezTo>
                      <a:pt x="212497" y="275721"/>
                      <a:pt x="233906" y="337937"/>
                      <a:pt x="255315" y="400165"/>
                    </a:cubicBezTo>
                    <a:cubicBezTo>
                      <a:pt x="266795" y="433529"/>
                      <a:pt x="309128" y="453358"/>
                      <a:pt x="337568" y="424676"/>
                    </a:cubicBezTo>
                    <a:cubicBezTo>
                      <a:pt x="386726" y="375097"/>
                      <a:pt x="406486" y="310018"/>
                      <a:pt x="430053" y="246189"/>
                    </a:cubicBezTo>
                    <a:cubicBezTo>
                      <a:pt x="439921" y="219448"/>
                      <a:pt x="449583" y="193700"/>
                      <a:pt x="466119" y="173677"/>
                    </a:cubicBezTo>
                    <a:cubicBezTo>
                      <a:pt x="468495" y="170803"/>
                      <a:pt x="471428" y="167807"/>
                      <a:pt x="474204" y="165406"/>
                    </a:cubicBezTo>
                    <a:cubicBezTo>
                      <a:pt x="487600" y="153848"/>
                      <a:pt x="478290" y="162410"/>
                      <a:pt x="477720" y="162738"/>
                    </a:cubicBezTo>
                    <a:cubicBezTo>
                      <a:pt x="478338" y="162374"/>
                      <a:pt x="478690" y="162179"/>
                      <a:pt x="479211" y="161876"/>
                    </a:cubicBezTo>
                    <a:cubicBezTo>
                      <a:pt x="478641" y="162034"/>
                      <a:pt x="478775" y="161961"/>
                      <a:pt x="479369" y="161792"/>
                    </a:cubicBezTo>
                    <a:cubicBezTo>
                      <a:pt x="489176" y="156164"/>
                      <a:pt x="482424" y="160870"/>
                      <a:pt x="481321" y="161222"/>
                    </a:cubicBezTo>
                    <a:cubicBezTo>
                      <a:pt x="480957" y="161343"/>
                      <a:pt x="480763" y="161403"/>
                      <a:pt x="480484" y="161488"/>
                    </a:cubicBezTo>
                    <a:cubicBezTo>
                      <a:pt x="481417" y="161258"/>
                      <a:pt x="482533" y="161028"/>
                      <a:pt x="483406" y="161015"/>
                    </a:cubicBezTo>
                    <a:cubicBezTo>
                      <a:pt x="493261" y="160894"/>
                      <a:pt x="487600" y="161452"/>
                      <a:pt x="485151" y="161185"/>
                    </a:cubicBezTo>
                    <a:cubicBezTo>
                      <a:pt x="486388" y="161319"/>
                      <a:pt x="487333" y="161500"/>
                      <a:pt x="488097" y="161670"/>
                    </a:cubicBezTo>
                    <a:cubicBezTo>
                      <a:pt x="495856" y="165151"/>
                      <a:pt x="500499" y="168959"/>
                      <a:pt x="504645" y="172622"/>
                    </a:cubicBezTo>
                    <a:cubicBezTo>
                      <a:pt x="531036" y="195944"/>
                      <a:pt x="545268" y="223826"/>
                      <a:pt x="564871" y="253951"/>
                    </a:cubicBezTo>
                    <a:cubicBezTo>
                      <a:pt x="587335" y="288455"/>
                      <a:pt x="609810" y="322971"/>
                      <a:pt x="632274" y="357475"/>
                    </a:cubicBezTo>
                    <a:cubicBezTo>
                      <a:pt x="655622" y="393325"/>
                      <a:pt x="685166" y="434960"/>
                      <a:pt x="734627" y="422129"/>
                    </a:cubicBezTo>
                    <a:cubicBezTo>
                      <a:pt x="780112" y="410328"/>
                      <a:pt x="790719" y="358312"/>
                      <a:pt x="797375" y="318447"/>
                    </a:cubicBezTo>
                    <a:cubicBezTo>
                      <a:pt x="803763" y="280172"/>
                      <a:pt x="804806" y="241533"/>
                      <a:pt x="808540" y="202990"/>
                    </a:cubicBezTo>
                    <a:cubicBezTo>
                      <a:pt x="808831" y="200019"/>
                      <a:pt x="809182" y="197096"/>
                      <a:pt x="809534" y="194161"/>
                    </a:cubicBezTo>
                    <a:cubicBezTo>
                      <a:pt x="834725" y="231151"/>
                      <a:pt x="859977" y="268105"/>
                      <a:pt x="885604" y="304791"/>
                    </a:cubicBezTo>
                    <a:cubicBezTo>
                      <a:pt x="907668" y="336385"/>
                      <a:pt x="935538" y="364570"/>
                      <a:pt x="977532" y="359719"/>
                    </a:cubicBezTo>
                    <a:cubicBezTo>
                      <a:pt x="1014725" y="355425"/>
                      <a:pt x="1039576" y="326367"/>
                      <a:pt x="1054997" y="294434"/>
                    </a:cubicBezTo>
                    <a:cubicBezTo>
                      <a:pt x="1071581" y="260088"/>
                      <a:pt x="1085837" y="224699"/>
                      <a:pt x="1096202" y="187963"/>
                    </a:cubicBezTo>
                    <a:cubicBezTo>
                      <a:pt x="1100130" y="174065"/>
                      <a:pt x="1103039" y="159900"/>
                      <a:pt x="1107052" y="146025"/>
                    </a:cubicBezTo>
                    <a:cubicBezTo>
                      <a:pt x="1108846" y="139828"/>
                      <a:pt x="1110895" y="133752"/>
                      <a:pt x="1113089" y="127688"/>
                    </a:cubicBezTo>
                    <a:cubicBezTo>
                      <a:pt x="1113295" y="127130"/>
                      <a:pt x="1114398" y="124523"/>
                      <a:pt x="1115138" y="122715"/>
                    </a:cubicBezTo>
                    <a:cubicBezTo>
                      <a:pt x="1116265" y="120751"/>
                      <a:pt x="1118896" y="115742"/>
                      <a:pt x="1118823" y="115863"/>
                    </a:cubicBezTo>
                    <a:cubicBezTo>
                      <a:pt x="1119248" y="115172"/>
                      <a:pt x="1119745" y="114517"/>
                      <a:pt x="1120169" y="113826"/>
                    </a:cubicBezTo>
                    <a:cubicBezTo>
                      <a:pt x="1121248" y="114941"/>
                      <a:pt x="1122084" y="115791"/>
                      <a:pt x="1121781" y="115402"/>
                    </a:cubicBezTo>
                    <a:cubicBezTo>
                      <a:pt x="1140632" y="139525"/>
                      <a:pt x="1156877" y="177643"/>
                      <a:pt x="1172915" y="206883"/>
                    </a:cubicBezTo>
                    <a:cubicBezTo>
                      <a:pt x="1190627" y="239180"/>
                      <a:pt x="1207308" y="272349"/>
                      <a:pt x="1226244" y="303943"/>
                    </a:cubicBezTo>
                    <a:cubicBezTo>
                      <a:pt x="1245543" y="336142"/>
                      <a:pt x="1274832" y="367917"/>
                      <a:pt x="1314510" y="371264"/>
                    </a:cubicBezTo>
                    <a:cubicBezTo>
                      <a:pt x="1392241" y="377814"/>
                      <a:pt x="1426415" y="276715"/>
                      <a:pt x="1445994" y="217992"/>
                    </a:cubicBezTo>
                    <a:cubicBezTo>
                      <a:pt x="1454153" y="193530"/>
                      <a:pt x="1461450" y="168777"/>
                      <a:pt x="1470070" y="144473"/>
                    </a:cubicBezTo>
                    <a:cubicBezTo>
                      <a:pt x="1496740" y="195665"/>
                      <a:pt x="1514294" y="251623"/>
                      <a:pt x="1546722" y="299734"/>
                    </a:cubicBezTo>
                    <a:cubicBezTo>
                      <a:pt x="1568883" y="332625"/>
                      <a:pt x="1597250" y="370706"/>
                      <a:pt x="1639401" y="376261"/>
                    </a:cubicBezTo>
                    <a:cubicBezTo>
                      <a:pt x="1685711" y="382362"/>
                      <a:pt x="1718090" y="348343"/>
                      <a:pt x="1733681" y="308211"/>
                    </a:cubicBezTo>
                    <a:cubicBezTo>
                      <a:pt x="1748058" y="271197"/>
                      <a:pt x="1754107" y="229489"/>
                      <a:pt x="1763418" y="190923"/>
                    </a:cubicBezTo>
                    <a:cubicBezTo>
                      <a:pt x="1778656" y="220684"/>
                      <a:pt x="1793883" y="250446"/>
                      <a:pt x="1809121" y="280208"/>
                    </a:cubicBezTo>
                    <a:cubicBezTo>
                      <a:pt x="1825499" y="312202"/>
                      <a:pt x="1841489" y="345699"/>
                      <a:pt x="1871529" y="367262"/>
                    </a:cubicBezTo>
                    <a:cubicBezTo>
                      <a:pt x="1905582" y="391700"/>
                      <a:pt x="1949418" y="388862"/>
                      <a:pt x="1981665" y="362860"/>
                    </a:cubicBezTo>
                    <a:cubicBezTo>
                      <a:pt x="2036339" y="318763"/>
                      <a:pt x="2044122" y="236815"/>
                      <a:pt x="2060439" y="173483"/>
                    </a:cubicBezTo>
                    <a:cubicBezTo>
                      <a:pt x="2061469" y="169468"/>
                      <a:pt x="2062755" y="165454"/>
                      <a:pt x="2064149" y="161452"/>
                    </a:cubicBezTo>
                    <a:cubicBezTo>
                      <a:pt x="2086794" y="186787"/>
                      <a:pt x="2108991" y="213565"/>
                      <a:pt x="2134776" y="235359"/>
                    </a:cubicBezTo>
                    <a:cubicBezTo>
                      <a:pt x="2172757" y="267450"/>
                      <a:pt x="2221648" y="240065"/>
                      <a:pt x="2216241" y="19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591631" y="9453553"/>
              <a:ext cx="2057943" cy="456357"/>
              <a:chOff x="591631" y="9453553"/>
              <a:chExt cx="2057943" cy="456357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591631" y="9453553"/>
                <a:ext cx="2057943" cy="456357"/>
              </a:xfrm>
              <a:custGeom>
                <a:avLst/>
                <a:gdLst/>
                <a:ahLst/>
                <a:cxnLst/>
                <a:rect l="l" t="t" r="r" b="b"/>
                <a:pathLst>
                  <a:path w="2057943" h="456357" extrusionOk="0">
                    <a:moveTo>
                      <a:pt x="2040451" y="145557"/>
                    </a:moveTo>
                    <a:cubicBezTo>
                      <a:pt x="2026764" y="136958"/>
                      <a:pt x="2005052" y="137637"/>
                      <a:pt x="1993656" y="150105"/>
                    </a:cubicBezTo>
                    <a:cubicBezTo>
                      <a:pt x="1977897" y="167339"/>
                      <a:pt x="1962428" y="183081"/>
                      <a:pt x="1948826" y="202182"/>
                    </a:cubicBezTo>
                    <a:cubicBezTo>
                      <a:pt x="1937540" y="218034"/>
                      <a:pt x="1925854" y="233763"/>
                      <a:pt x="1912858" y="248244"/>
                    </a:cubicBezTo>
                    <a:cubicBezTo>
                      <a:pt x="1911343" y="249930"/>
                      <a:pt x="1905269" y="255957"/>
                      <a:pt x="1900965" y="260263"/>
                    </a:cubicBezTo>
                    <a:cubicBezTo>
                      <a:pt x="1897862" y="257558"/>
                      <a:pt x="1894262" y="254611"/>
                      <a:pt x="1890055" y="249978"/>
                    </a:cubicBezTo>
                    <a:cubicBezTo>
                      <a:pt x="1883521" y="242799"/>
                      <a:pt x="1881036" y="239657"/>
                      <a:pt x="1877665" y="234685"/>
                    </a:cubicBezTo>
                    <a:cubicBezTo>
                      <a:pt x="1856972" y="204135"/>
                      <a:pt x="1843467" y="169255"/>
                      <a:pt x="1828325" y="135806"/>
                    </a:cubicBezTo>
                    <a:cubicBezTo>
                      <a:pt x="1812663" y="101205"/>
                      <a:pt x="1794139" y="56296"/>
                      <a:pt x="1760789" y="35387"/>
                    </a:cubicBezTo>
                    <a:cubicBezTo>
                      <a:pt x="1736047" y="19876"/>
                      <a:pt x="1702503" y="21186"/>
                      <a:pt x="1680476" y="41124"/>
                    </a:cubicBezTo>
                    <a:cubicBezTo>
                      <a:pt x="1664207" y="55847"/>
                      <a:pt x="1656727" y="75689"/>
                      <a:pt x="1652254" y="96609"/>
                    </a:cubicBezTo>
                    <a:cubicBezTo>
                      <a:pt x="1642543" y="141907"/>
                      <a:pt x="1631524" y="186889"/>
                      <a:pt x="1618795" y="231435"/>
                    </a:cubicBezTo>
                    <a:cubicBezTo>
                      <a:pt x="1612600" y="253131"/>
                      <a:pt x="1606029" y="274719"/>
                      <a:pt x="1599095" y="296197"/>
                    </a:cubicBezTo>
                    <a:cubicBezTo>
                      <a:pt x="1598622" y="297689"/>
                      <a:pt x="1598162" y="299229"/>
                      <a:pt x="1597701" y="300745"/>
                    </a:cubicBezTo>
                    <a:cubicBezTo>
                      <a:pt x="1596452" y="298756"/>
                      <a:pt x="1595155" y="296792"/>
                      <a:pt x="1593943" y="294778"/>
                    </a:cubicBezTo>
                    <a:cubicBezTo>
                      <a:pt x="1584075" y="278236"/>
                      <a:pt x="1575880" y="260748"/>
                      <a:pt x="1568655" y="242896"/>
                    </a:cubicBezTo>
                    <a:cubicBezTo>
                      <a:pt x="1563903" y="231156"/>
                      <a:pt x="1556447" y="209035"/>
                      <a:pt x="1550713" y="191898"/>
                    </a:cubicBezTo>
                    <a:cubicBezTo>
                      <a:pt x="1544506" y="173354"/>
                      <a:pt x="1538324" y="154798"/>
                      <a:pt x="1531426" y="136497"/>
                    </a:cubicBezTo>
                    <a:cubicBezTo>
                      <a:pt x="1514914" y="92667"/>
                      <a:pt x="1495324" y="52281"/>
                      <a:pt x="1465332" y="15922"/>
                    </a:cubicBezTo>
                    <a:cubicBezTo>
                      <a:pt x="1440432" y="-14252"/>
                      <a:pt x="1393056" y="1975"/>
                      <a:pt x="1381478" y="35278"/>
                    </a:cubicBezTo>
                    <a:cubicBezTo>
                      <a:pt x="1363767" y="86276"/>
                      <a:pt x="1346056" y="137274"/>
                      <a:pt x="1328344" y="188272"/>
                    </a:cubicBezTo>
                    <a:cubicBezTo>
                      <a:pt x="1319761" y="212964"/>
                      <a:pt x="1311590" y="237850"/>
                      <a:pt x="1302571" y="262385"/>
                    </a:cubicBezTo>
                    <a:cubicBezTo>
                      <a:pt x="1301141" y="266278"/>
                      <a:pt x="1299662" y="270147"/>
                      <a:pt x="1298073" y="273979"/>
                    </a:cubicBezTo>
                    <a:cubicBezTo>
                      <a:pt x="1297589" y="275144"/>
                      <a:pt x="1297382" y="275738"/>
                      <a:pt x="1297298" y="276053"/>
                    </a:cubicBezTo>
                    <a:cubicBezTo>
                      <a:pt x="1296897" y="276744"/>
                      <a:pt x="1296594" y="277266"/>
                      <a:pt x="1296025" y="278272"/>
                    </a:cubicBezTo>
                    <a:cubicBezTo>
                      <a:pt x="1293576" y="282626"/>
                      <a:pt x="1290957" y="286823"/>
                      <a:pt x="1288424" y="291104"/>
                    </a:cubicBezTo>
                    <a:cubicBezTo>
                      <a:pt x="1287708" y="292317"/>
                      <a:pt x="1287248" y="293154"/>
                      <a:pt x="1286933" y="293772"/>
                    </a:cubicBezTo>
                    <a:cubicBezTo>
                      <a:pt x="1286411" y="294136"/>
                      <a:pt x="1285672" y="294706"/>
                      <a:pt x="1284375" y="295894"/>
                    </a:cubicBezTo>
                    <a:cubicBezTo>
                      <a:pt x="1283950" y="296283"/>
                      <a:pt x="1283514" y="296658"/>
                      <a:pt x="1283090" y="297046"/>
                    </a:cubicBezTo>
                    <a:cubicBezTo>
                      <a:pt x="1282908" y="297143"/>
                      <a:pt x="1282786" y="297192"/>
                      <a:pt x="1282532" y="297337"/>
                    </a:cubicBezTo>
                    <a:cubicBezTo>
                      <a:pt x="1282580" y="297362"/>
                      <a:pt x="1282629" y="297398"/>
                      <a:pt x="1282678" y="297423"/>
                    </a:cubicBezTo>
                    <a:cubicBezTo>
                      <a:pt x="1282653" y="297447"/>
                      <a:pt x="1282617" y="297471"/>
                      <a:pt x="1282593" y="297495"/>
                    </a:cubicBezTo>
                    <a:cubicBezTo>
                      <a:pt x="1282399" y="297544"/>
                      <a:pt x="1282229" y="297580"/>
                      <a:pt x="1282035" y="297616"/>
                    </a:cubicBezTo>
                    <a:cubicBezTo>
                      <a:pt x="1282011" y="297629"/>
                      <a:pt x="1281974" y="297653"/>
                      <a:pt x="1281950" y="297665"/>
                    </a:cubicBezTo>
                    <a:cubicBezTo>
                      <a:pt x="1281938" y="297653"/>
                      <a:pt x="1281926" y="297653"/>
                      <a:pt x="1281914" y="297641"/>
                    </a:cubicBezTo>
                    <a:cubicBezTo>
                      <a:pt x="1278568" y="298393"/>
                      <a:pt x="1278010" y="298478"/>
                      <a:pt x="1280604" y="297786"/>
                    </a:cubicBezTo>
                    <a:cubicBezTo>
                      <a:pt x="1280459" y="297240"/>
                      <a:pt x="1280568" y="296986"/>
                      <a:pt x="1280786" y="296865"/>
                    </a:cubicBezTo>
                    <a:cubicBezTo>
                      <a:pt x="1280289" y="296513"/>
                      <a:pt x="1280035" y="296355"/>
                      <a:pt x="1279453" y="295931"/>
                    </a:cubicBezTo>
                    <a:cubicBezTo>
                      <a:pt x="1280192" y="296464"/>
                      <a:pt x="1280592" y="296731"/>
                      <a:pt x="1280786" y="296853"/>
                    </a:cubicBezTo>
                    <a:cubicBezTo>
                      <a:pt x="1280811" y="296840"/>
                      <a:pt x="1280823" y="296816"/>
                      <a:pt x="1280847" y="296804"/>
                    </a:cubicBezTo>
                    <a:cubicBezTo>
                      <a:pt x="1280168" y="296125"/>
                      <a:pt x="1276410" y="293141"/>
                      <a:pt x="1276580" y="293481"/>
                    </a:cubicBezTo>
                    <a:cubicBezTo>
                      <a:pt x="1261778" y="279764"/>
                      <a:pt x="1250806" y="264714"/>
                      <a:pt x="1240345" y="247698"/>
                    </a:cubicBezTo>
                    <a:cubicBezTo>
                      <a:pt x="1216269" y="208562"/>
                      <a:pt x="1198654" y="165969"/>
                      <a:pt x="1178567" y="124758"/>
                    </a:cubicBezTo>
                    <a:cubicBezTo>
                      <a:pt x="1156879" y="80248"/>
                      <a:pt x="1126839" y="12029"/>
                      <a:pt x="1065133" y="29020"/>
                    </a:cubicBezTo>
                    <a:cubicBezTo>
                      <a:pt x="1010375" y="44107"/>
                      <a:pt x="997852" y="112848"/>
                      <a:pt x="981850" y="158995"/>
                    </a:cubicBezTo>
                    <a:cubicBezTo>
                      <a:pt x="973376" y="183408"/>
                      <a:pt x="964914" y="207822"/>
                      <a:pt x="956440" y="232247"/>
                    </a:cubicBezTo>
                    <a:cubicBezTo>
                      <a:pt x="948815" y="254235"/>
                      <a:pt x="942875" y="278988"/>
                      <a:pt x="931116" y="298356"/>
                    </a:cubicBezTo>
                    <a:cubicBezTo>
                      <a:pt x="926363" y="306179"/>
                      <a:pt x="929831" y="301558"/>
                      <a:pt x="926303" y="305657"/>
                    </a:cubicBezTo>
                    <a:cubicBezTo>
                      <a:pt x="925418" y="306688"/>
                      <a:pt x="917405" y="314414"/>
                      <a:pt x="921963" y="310084"/>
                    </a:cubicBezTo>
                    <a:cubicBezTo>
                      <a:pt x="918350" y="313516"/>
                      <a:pt x="919223" y="313262"/>
                      <a:pt x="916520" y="313383"/>
                    </a:cubicBezTo>
                    <a:cubicBezTo>
                      <a:pt x="916496" y="313371"/>
                      <a:pt x="916471" y="313346"/>
                      <a:pt x="916447" y="313334"/>
                    </a:cubicBezTo>
                    <a:cubicBezTo>
                      <a:pt x="916289" y="313346"/>
                      <a:pt x="916120" y="313359"/>
                      <a:pt x="915926" y="313371"/>
                    </a:cubicBezTo>
                    <a:cubicBezTo>
                      <a:pt x="916071" y="313359"/>
                      <a:pt x="916314" y="313334"/>
                      <a:pt x="916423" y="313322"/>
                    </a:cubicBezTo>
                    <a:cubicBezTo>
                      <a:pt x="915732" y="312849"/>
                      <a:pt x="914701" y="312182"/>
                      <a:pt x="912980" y="311176"/>
                    </a:cubicBezTo>
                    <a:cubicBezTo>
                      <a:pt x="911986" y="309817"/>
                      <a:pt x="910543" y="307865"/>
                      <a:pt x="909404" y="306312"/>
                    </a:cubicBezTo>
                    <a:cubicBezTo>
                      <a:pt x="909234" y="306045"/>
                      <a:pt x="908349" y="304736"/>
                      <a:pt x="905924" y="301134"/>
                    </a:cubicBezTo>
                    <a:cubicBezTo>
                      <a:pt x="901027" y="293845"/>
                      <a:pt x="896614" y="286168"/>
                      <a:pt x="892262" y="278539"/>
                    </a:cubicBezTo>
                    <a:cubicBezTo>
                      <a:pt x="868235" y="236359"/>
                      <a:pt x="850063" y="191231"/>
                      <a:pt x="828860" y="147631"/>
                    </a:cubicBezTo>
                    <a:cubicBezTo>
                      <a:pt x="808687" y="106141"/>
                      <a:pt x="783957" y="47273"/>
                      <a:pt x="735017" y="34017"/>
                    </a:cubicBezTo>
                    <a:cubicBezTo>
                      <a:pt x="672548" y="17098"/>
                      <a:pt x="639550" y="75979"/>
                      <a:pt x="619135" y="123509"/>
                    </a:cubicBezTo>
                    <a:cubicBezTo>
                      <a:pt x="602369" y="162512"/>
                      <a:pt x="590852" y="203528"/>
                      <a:pt x="574450" y="242677"/>
                    </a:cubicBezTo>
                    <a:cubicBezTo>
                      <a:pt x="568631" y="256576"/>
                      <a:pt x="559236" y="274501"/>
                      <a:pt x="548653" y="289770"/>
                    </a:cubicBezTo>
                    <a:cubicBezTo>
                      <a:pt x="543404" y="297362"/>
                      <a:pt x="541428" y="300297"/>
                      <a:pt x="534893" y="306676"/>
                    </a:cubicBezTo>
                    <a:cubicBezTo>
                      <a:pt x="534518" y="307040"/>
                      <a:pt x="533523" y="308265"/>
                      <a:pt x="532420" y="309502"/>
                    </a:cubicBezTo>
                    <a:cubicBezTo>
                      <a:pt x="531657" y="309235"/>
                      <a:pt x="530856" y="309090"/>
                      <a:pt x="530093" y="308774"/>
                    </a:cubicBezTo>
                    <a:cubicBezTo>
                      <a:pt x="529208" y="308447"/>
                      <a:pt x="528747" y="308301"/>
                      <a:pt x="528299" y="308168"/>
                    </a:cubicBezTo>
                    <a:cubicBezTo>
                      <a:pt x="527523" y="307695"/>
                      <a:pt x="526432" y="307052"/>
                      <a:pt x="524868" y="306179"/>
                    </a:cubicBezTo>
                    <a:cubicBezTo>
                      <a:pt x="520637" y="303802"/>
                      <a:pt x="516527" y="301231"/>
                      <a:pt x="512527" y="298490"/>
                    </a:cubicBezTo>
                    <a:cubicBezTo>
                      <a:pt x="510733" y="297253"/>
                      <a:pt x="508987" y="295931"/>
                      <a:pt x="507229" y="294621"/>
                    </a:cubicBezTo>
                    <a:cubicBezTo>
                      <a:pt x="507023" y="294257"/>
                      <a:pt x="500210" y="288581"/>
                      <a:pt x="499955" y="288351"/>
                    </a:cubicBezTo>
                    <a:cubicBezTo>
                      <a:pt x="486851" y="275980"/>
                      <a:pt x="475504" y="261997"/>
                      <a:pt x="464666" y="247650"/>
                    </a:cubicBezTo>
                    <a:cubicBezTo>
                      <a:pt x="463733" y="246425"/>
                      <a:pt x="463211" y="245734"/>
                      <a:pt x="462678" y="245054"/>
                    </a:cubicBezTo>
                    <a:cubicBezTo>
                      <a:pt x="462181" y="244302"/>
                      <a:pt x="461490" y="243284"/>
                      <a:pt x="460411" y="241719"/>
                    </a:cubicBezTo>
                    <a:cubicBezTo>
                      <a:pt x="457550" y="237571"/>
                      <a:pt x="454652" y="233448"/>
                      <a:pt x="451804" y="229288"/>
                    </a:cubicBezTo>
                    <a:cubicBezTo>
                      <a:pt x="447027" y="222351"/>
                      <a:pt x="442299" y="215377"/>
                      <a:pt x="437499" y="208452"/>
                    </a:cubicBezTo>
                    <a:cubicBezTo>
                      <a:pt x="425558" y="191231"/>
                      <a:pt x="413471" y="174009"/>
                      <a:pt x="400075" y="157879"/>
                    </a:cubicBezTo>
                    <a:cubicBezTo>
                      <a:pt x="371817" y="123848"/>
                      <a:pt x="326842" y="80091"/>
                      <a:pt x="278653" y="89769"/>
                    </a:cubicBezTo>
                    <a:cubicBezTo>
                      <a:pt x="246904" y="96148"/>
                      <a:pt x="228586" y="121980"/>
                      <a:pt x="214524" y="148771"/>
                    </a:cubicBezTo>
                    <a:cubicBezTo>
                      <a:pt x="201540" y="173512"/>
                      <a:pt x="190266" y="199174"/>
                      <a:pt x="179210" y="224825"/>
                    </a:cubicBezTo>
                    <a:cubicBezTo>
                      <a:pt x="162286" y="264046"/>
                      <a:pt x="146612" y="302104"/>
                      <a:pt x="122839" y="337772"/>
                    </a:cubicBezTo>
                    <a:cubicBezTo>
                      <a:pt x="115310" y="316560"/>
                      <a:pt x="109649" y="294294"/>
                      <a:pt x="104497" y="272657"/>
                    </a:cubicBezTo>
                    <a:cubicBezTo>
                      <a:pt x="91210" y="216881"/>
                      <a:pt x="81742" y="160268"/>
                      <a:pt x="70686" y="104056"/>
                    </a:cubicBezTo>
                    <a:cubicBezTo>
                      <a:pt x="64819" y="74233"/>
                      <a:pt x="15685" y="70971"/>
                      <a:pt x="9090" y="102127"/>
                    </a:cubicBezTo>
                    <a:cubicBezTo>
                      <a:pt x="-2754" y="158061"/>
                      <a:pt x="-2305" y="211399"/>
                      <a:pt x="6290" y="267879"/>
                    </a:cubicBezTo>
                    <a:cubicBezTo>
                      <a:pt x="10290" y="294197"/>
                      <a:pt x="16716" y="320199"/>
                      <a:pt x="24159" y="345740"/>
                    </a:cubicBezTo>
                    <a:cubicBezTo>
                      <a:pt x="31069" y="369438"/>
                      <a:pt x="37700" y="395306"/>
                      <a:pt x="51326" y="416130"/>
                    </a:cubicBezTo>
                    <a:cubicBezTo>
                      <a:pt x="68128" y="441793"/>
                      <a:pt x="94447" y="459475"/>
                      <a:pt x="126076" y="455897"/>
                    </a:cubicBezTo>
                    <a:cubicBezTo>
                      <a:pt x="157389" y="452356"/>
                      <a:pt x="176822" y="430587"/>
                      <a:pt x="194921" y="406913"/>
                    </a:cubicBezTo>
                    <a:cubicBezTo>
                      <a:pt x="224864" y="367764"/>
                      <a:pt x="244697" y="321848"/>
                      <a:pt x="264167" y="276914"/>
                    </a:cubicBezTo>
                    <a:cubicBezTo>
                      <a:pt x="272943" y="256649"/>
                      <a:pt x="281151" y="236856"/>
                      <a:pt x="290315" y="218082"/>
                    </a:cubicBezTo>
                    <a:cubicBezTo>
                      <a:pt x="293613" y="211327"/>
                      <a:pt x="297044" y="204608"/>
                      <a:pt x="300608" y="197962"/>
                    </a:cubicBezTo>
                    <a:cubicBezTo>
                      <a:pt x="302923" y="200048"/>
                      <a:pt x="305275" y="202085"/>
                      <a:pt x="307481" y="204232"/>
                    </a:cubicBezTo>
                    <a:cubicBezTo>
                      <a:pt x="313967" y="210551"/>
                      <a:pt x="320053" y="217245"/>
                      <a:pt x="325884" y="224158"/>
                    </a:cubicBezTo>
                    <a:cubicBezTo>
                      <a:pt x="331424" y="230719"/>
                      <a:pt x="336673" y="237535"/>
                      <a:pt x="341777" y="244436"/>
                    </a:cubicBezTo>
                    <a:cubicBezTo>
                      <a:pt x="343219" y="246485"/>
                      <a:pt x="347135" y="251919"/>
                      <a:pt x="347087" y="251846"/>
                    </a:cubicBezTo>
                    <a:cubicBezTo>
                      <a:pt x="349984" y="255993"/>
                      <a:pt x="352845" y="260154"/>
                      <a:pt x="355706" y="264325"/>
                    </a:cubicBezTo>
                    <a:cubicBezTo>
                      <a:pt x="378473" y="297507"/>
                      <a:pt x="400791" y="332666"/>
                      <a:pt x="430892" y="359808"/>
                    </a:cubicBezTo>
                    <a:cubicBezTo>
                      <a:pt x="468666" y="393888"/>
                      <a:pt x="524347" y="427227"/>
                      <a:pt x="575287" y="399964"/>
                    </a:cubicBezTo>
                    <a:cubicBezTo>
                      <a:pt x="619814" y="376145"/>
                      <a:pt x="646642" y="324625"/>
                      <a:pt x="666062" y="280225"/>
                    </a:cubicBezTo>
                    <a:cubicBezTo>
                      <a:pt x="684259" y="238638"/>
                      <a:pt x="696054" y="194590"/>
                      <a:pt x="714202" y="152992"/>
                    </a:cubicBezTo>
                    <a:cubicBezTo>
                      <a:pt x="714808" y="151585"/>
                      <a:pt x="715681" y="149887"/>
                      <a:pt x="716384" y="148359"/>
                    </a:cubicBezTo>
                    <a:cubicBezTo>
                      <a:pt x="721973" y="157927"/>
                      <a:pt x="727404" y="167593"/>
                      <a:pt x="732471" y="177441"/>
                    </a:cubicBezTo>
                    <a:cubicBezTo>
                      <a:pt x="755650" y="222545"/>
                      <a:pt x="774210" y="269904"/>
                      <a:pt x="798322" y="314547"/>
                    </a:cubicBezTo>
                    <a:cubicBezTo>
                      <a:pt x="823429" y="361021"/>
                      <a:pt x="855045" y="411509"/>
                      <a:pt x="914010" y="412977"/>
                    </a:cubicBezTo>
                    <a:cubicBezTo>
                      <a:pt x="975485" y="414505"/>
                      <a:pt x="1014315" y="362501"/>
                      <a:pt x="1034184" y="311042"/>
                    </a:cubicBezTo>
                    <a:cubicBezTo>
                      <a:pt x="1052926" y="262506"/>
                      <a:pt x="1068782" y="212637"/>
                      <a:pt x="1085682" y="163397"/>
                    </a:cubicBezTo>
                    <a:cubicBezTo>
                      <a:pt x="1089488" y="170116"/>
                      <a:pt x="1093210" y="176847"/>
                      <a:pt x="1096447" y="183638"/>
                    </a:cubicBezTo>
                    <a:cubicBezTo>
                      <a:pt x="1120777" y="234709"/>
                      <a:pt x="1143568" y="285743"/>
                      <a:pt x="1177524" y="331356"/>
                    </a:cubicBezTo>
                    <a:cubicBezTo>
                      <a:pt x="1213335" y="379467"/>
                      <a:pt x="1272082" y="417161"/>
                      <a:pt x="1331363" y="384234"/>
                    </a:cubicBezTo>
                    <a:cubicBezTo>
                      <a:pt x="1380884" y="356728"/>
                      <a:pt x="1396547" y="295045"/>
                      <a:pt x="1413737" y="245551"/>
                    </a:cubicBezTo>
                    <a:cubicBezTo>
                      <a:pt x="1422211" y="221162"/>
                      <a:pt x="1430685" y="196773"/>
                      <a:pt x="1439147" y="172372"/>
                    </a:cubicBezTo>
                    <a:cubicBezTo>
                      <a:pt x="1439219" y="172566"/>
                      <a:pt x="1439304" y="172784"/>
                      <a:pt x="1439377" y="172978"/>
                    </a:cubicBezTo>
                    <a:cubicBezTo>
                      <a:pt x="1453452" y="212103"/>
                      <a:pt x="1465453" y="251858"/>
                      <a:pt x="1481080" y="290425"/>
                    </a:cubicBezTo>
                    <a:cubicBezTo>
                      <a:pt x="1496075" y="327439"/>
                      <a:pt x="1516308" y="367728"/>
                      <a:pt x="1546458" y="394676"/>
                    </a:cubicBezTo>
                    <a:cubicBezTo>
                      <a:pt x="1568085" y="414008"/>
                      <a:pt x="1595955" y="424244"/>
                      <a:pt x="1624856" y="416615"/>
                    </a:cubicBezTo>
                    <a:cubicBezTo>
                      <a:pt x="1653211" y="409132"/>
                      <a:pt x="1671129" y="385204"/>
                      <a:pt x="1682149" y="359578"/>
                    </a:cubicBezTo>
                    <a:cubicBezTo>
                      <a:pt x="1700757" y="316330"/>
                      <a:pt x="1712201" y="268558"/>
                      <a:pt x="1724215" y="223115"/>
                    </a:cubicBezTo>
                    <a:cubicBezTo>
                      <a:pt x="1728531" y="206791"/>
                      <a:pt x="1732386" y="190345"/>
                      <a:pt x="1736277" y="173912"/>
                    </a:cubicBezTo>
                    <a:cubicBezTo>
                      <a:pt x="1743236" y="188914"/>
                      <a:pt x="1749854" y="204062"/>
                      <a:pt x="1756668" y="219125"/>
                    </a:cubicBezTo>
                    <a:cubicBezTo>
                      <a:pt x="1773337" y="255982"/>
                      <a:pt x="1792709" y="292789"/>
                      <a:pt x="1821100" y="322115"/>
                    </a:cubicBezTo>
                    <a:cubicBezTo>
                      <a:pt x="1840485" y="342138"/>
                      <a:pt x="1863809" y="360075"/>
                      <a:pt x="1892371" y="363010"/>
                    </a:cubicBezTo>
                    <a:cubicBezTo>
                      <a:pt x="1923490" y="366212"/>
                      <a:pt x="1951106" y="351477"/>
                      <a:pt x="1972624" y="329840"/>
                    </a:cubicBezTo>
                    <a:cubicBezTo>
                      <a:pt x="1991947" y="310411"/>
                      <a:pt x="2009828" y="288133"/>
                      <a:pt x="2025043" y="265356"/>
                    </a:cubicBezTo>
                    <a:cubicBezTo>
                      <a:pt x="2041190" y="241173"/>
                      <a:pt x="2050306" y="217815"/>
                      <a:pt x="2056671" y="189569"/>
                    </a:cubicBezTo>
                    <a:cubicBezTo>
                      <a:pt x="2060550" y="172723"/>
                      <a:pt x="2055677" y="155126"/>
                      <a:pt x="2040451" y="145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08066" y="9766780"/>
                <a:ext cx="97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5" extrusionOk="0">
                    <a:moveTo>
                      <a:pt x="0" y="83"/>
                    </a:moveTo>
                    <a:cubicBezTo>
                      <a:pt x="12" y="83"/>
                      <a:pt x="12" y="95"/>
                      <a:pt x="24" y="95"/>
                    </a:cubicBezTo>
                    <a:cubicBezTo>
                      <a:pt x="1067" y="10"/>
                      <a:pt x="1503" y="-62"/>
                      <a:pt x="0" y="8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872417" y="9750325"/>
                <a:ext cx="1745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857" extrusionOk="0">
                    <a:moveTo>
                      <a:pt x="0" y="69"/>
                    </a:moveTo>
                    <a:cubicBezTo>
                      <a:pt x="0" y="81"/>
                      <a:pt x="0" y="81"/>
                      <a:pt x="0" y="69"/>
                    </a:cubicBezTo>
                    <a:cubicBezTo>
                      <a:pt x="412" y="372"/>
                      <a:pt x="764" y="615"/>
                      <a:pt x="1127" y="858"/>
                    </a:cubicBezTo>
                    <a:cubicBezTo>
                      <a:pt x="1164" y="845"/>
                      <a:pt x="1212" y="833"/>
                      <a:pt x="1249" y="833"/>
                    </a:cubicBezTo>
                    <a:cubicBezTo>
                      <a:pt x="1394" y="748"/>
                      <a:pt x="1624" y="615"/>
                      <a:pt x="1746" y="554"/>
                    </a:cubicBezTo>
                    <a:cubicBezTo>
                      <a:pt x="1055" y="178"/>
                      <a:pt x="424" y="-76"/>
                      <a:pt x="73" y="21"/>
                    </a:cubicBezTo>
                    <a:cubicBezTo>
                      <a:pt x="194" y="166"/>
                      <a:pt x="182" y="178"/>
                      <a:pt x="0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490768" y="5562563"/>
              <a:ext cx="3494680" cy="231400"/>
              <a:chOff x="-490768" y="5562563"/>
              <a:chExt cx="3494680" cy="2314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72695" y="566269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2416" y="565434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12124" y="564600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31832" y="563765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751540" y="562931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71261" y="562097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90969" y="561262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0677" y="560428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30386" y="559593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0094" y="558759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814" y="557925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210476" y="557090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90768" y="556256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649942" y="5172954"/>
              <a:ext cx="3748255" cy="572900"/>
              <a:chOff x="-649942" y="5172954"/>
              <a:chExt cx="3748255" cy="57290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2714692" y="5269133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4303" y="526111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53914" y="5253100"/>
                <a:ext cx="383622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2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73526" y="5245083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593149" y="5237067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5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312760" y="5229050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32372" y="522104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51983" y="5213029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75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1603" y="5205013"/>
                <a:ext cx="383617" cy="476734"/>
              </a:xfrm>
              <a:custGeom>
                <a:avLst/>
                <a:gdLst/>
                <a:ahLst/>
                <a:cxnLst/>
                <a:rect l="l" t="t" r="r" b="b"/>
                <a:pathLst>
                  <a:path w="383617" h="476734" extrusionOk="0">
                    <a:moveTo>
                      <a:pt x="305384" y="30631"/>
                    </a:moveTo>
                    <a:cubicBezTo>
                      <a:pt x="249231" y="-7269"/>
                      <a:pt x="174130" y="-9791"/>
                      <a:pt x="114850" y="21911"/>
                    </a:cubicBezTo>
                    <a:cubicBezTo>
                      <a:pt x="-6512" y="86832"/>
                      <a:pt x="-32721" y="258890"/>
                      <a:pt x="41131" y="368841"/>
                    </a:cubicBezTo>
                    <a:cubicBezTo>
                      <a:pt x="82276" y="430099"/>
                      <a:pt x="150746" y="471298"/>
                      <a:pt x="224598" y="476670"/>
                    </a:cubicBezTo>
                    <a:cubicBezTo>
                      <a:pt x="241291" y="477883"/>
                      <a:pt x="255547" y="461571"/>
                      <a:pt x="255547" y="445708"/>
                    </a:cubicBezTo>
                    <a:cubicBezTo>
                      <a:pt x="255547" y="427674"/>
                      <a:pt x="241315" y="416298"/>
                      <a:pt x="224598" y="414745"/>
                    </a:cubicBezTo>
                    <a:cubicBezTo>
                      <a:pt x="124548" y="405443"/>
                      <a:pt x="48902" y="312022"/>
                      <a:pt x="63182" y="211482"/>
                    </a:cubicBezTo>
                    <a:cubicBezTo>
                      <a:pt x="75705" y="123312"/>
                      <a:pt x="156346" y="38393"/>
                      <a:pt x="250383" y="75565"/>
                    </a:cubicBezTo>
                    <a:cubicBezTo>
                      <a:pt x="300329" y="95309"/>
                      <a:pt x="329121" y="148805"/>
                      <a:pt x="330794" y="200822"/>
                    </a:cubicBezTo>
                    <a:cubicBezTo>
                      <a:pt x="331667" y="228097"/>
                      <a:pt x="374897" y="236720"/>
                      <a:pt x="380485" y="207553"/>
                    </a:cubicBezTo>
                    <a:cubicBezTo>
                      <a:pt x="393796" y="137987"/>
                      <a:pt x="363925" y="70144"/>
                      <a:pt x="305384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218" y="5196998"/>
                <a:ext cx="383621" cy="476732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32" extrusionOk="0">
                    <a:moveTo>
                      <a:pt x="305393" y="30629"/>
                    </a:moveTo>
                    <a:cubicBezTo>
                      <a:pt x="249240" y="-7271"/>
                      <a:pt x="174139" y="-9793"/>
                      <a:pt x="114858" y="21921"/>
                    </a:cubicBezTo>
                    <a:cubicBezTo>
                      <a:pt x="-6515" y="86842"/>
                      <a:pt x="-32725" y="258900"/>
                      <a:pt x="41140" y="368839"/>
                    </a:cubicBezTo>
                    <a:cubicBezTo>
                      <a:pt x="82284" y="430097"/>
                      <a:pt x="150754" y="471296"/>
                      <a:pt x="224606" y="476668"/>
                    </a:cubicBezTo>
                    <a:cubicBezTo>
                      <a:pt x="241299" y="477881"/>
                      <a:pt x="255556" y="461569"/>
                      <a:pt x="255556" y="445706"/>
                    </a:cubicBezTo>
                    <a:cubicBezTo>
                      <a:pt x="255556" y="427672"/>
                      <a:pt x="241324" y="416296"/>
                      <a:pt x="224606" y="414743"/>
                    </a:cubicBezTo>
                    <a:cubicBezTo>
                      <a:pt x="124557" y="405441"/>
                      <a:pt x="48910" y="312020"/>
                      <a:pt x="63191" y="211480"/>
                    </a:cubicBezTo>
                    <a:cubicBezTo>
                      <a:pt x="75714" y="123310"/>
                      <a:pt x="156355" y="38391"/>
                      <a:pt x="250392" y="75563"/>
                    </a:cubicBezTo>
                    <a:cubicBezTo>
                      <a:pt x="300338" y="95307"/>
                      <a:pt x="329129" y="148803"/>
                      <a:pt x="330802" y="200820"/>
                    </a:cubicBezTo>
                    <a:cubicBezTo>
                      <a:pt x="331675" y="228095"/>
                      <a:pt x="374905" y="236718"/>
                      <a:pt x="380494" y="207551"/>
                    </a:cubicBezTo>
                    <a:cubicBezTo>
                      <a:pt x="393792" y="137985"/>
                      <a:pt x="363922" y="70142"/>
                      <a:pt x="305393" y="30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89170" y="5188979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69547" y="5180970"/>
                <a:ext cx="383621" cy="476727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7" extrusionOk="0">
                    <a:moveTo>
                      <a:pt x="305381" y="30624"/>
                    </a:moveTo>
                    <a:cubicBezTo>
                      <a:pt x="249228" y="-7275"/>
                      <a:pt x="174139" y="-9786"/>
                      <a:pt x="114858" y="21916"/>
                    </a:cubicBezTo>
                    <a:cubicBezTo>
                      <a:pt x="-6515" y="86837"/>
                      <a:pt x="-32725" y="258895"/>
                      <a:pt x="41140" y="368835"/>
                    </a:cubicBezTo>
                    <a:cubicBezTo>
                      <a:pt x="82284" y="430092"/>
                      <a:pt x="150754" y="471291"/>
                      <a:pt x="224606" y="476664"/>
                    </a:cubicBezTo>
                    <a:cubicBezTo>
                      <a:pt x="241299" y="477876"/>
                      <a:pt x="255556" y="461564"/>
                      <a:pt x="255556" y="445701"/>
                    </a:cubicBezTo>
                    <a:cubicBezTo>
                      <a:pt x="255556" y="427667"/>
                      <a:pt x="241324" y="416291"/>
                      <a:pt x="224606" y="414739"/>
                    </a:cubicBezTo>
                    <a:cubicBezTo>
                      <a:pt x="124557" y="405436"/>
                      <a:pt x="48910" y="312015"/>
                      <a:pt x="63191" y="211475"/>
                    </a:cubicBezTo>
                    <a:cubicBezTo>
                      <a:pt x="75714" y="123306"/>
                      <a:pt x="156355" y="38386"/>
                      <a:pt x="250392" y="75558"/>
                    </a:cubicBezTo>
                    <a:cubicBezTo>
                      <a:pt x="300338" y="95302"/>
                      <a:pt x="329129" y="148798"/>
                      <a:pt x="330802" y="200815"/>
                    </a:cubicBezTo>
                    <a:cubicBezTo>
                      <a:pt x="331675" y="228090"/>
                      <a:pt x="374905" y="236713"/>
                      <a:pt x="380494" y="207546"/>
                    </a:cubicBezTo>
                    <a:cubicBezTo>
                      <a:pt x="393792" y="137980"/>
                      <a:pt x="363922" y="70137"/>
                      <a:pt x="305381" y="30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649942" y="5172954"/>
                <a:ext cx="383620" cy="476726"/>
              </a:xfrm>
              <a:custGeom>
                <a:avLst/>
                <a:gdLst/>
                <a:ahLst/>
                <a:cxnLst/>
                <a:rect l="l" t="t" r="r" b="b"/>
                <a:pathLst>
                  <a:path w="383620" h="476726" extrusionOk="0">
                    <a:moveTo>
                      <a:pt x="305387" y="30635"/>
                    </a:moveTo>
                    <a:cubicBezTo>
                      <a:pt x="249234" y="-7277"/>
                      <a:pt x="174145" y="-9787"/>
                      <a:pt x="114865" y="21915"/>
                    </a:cubicBezTo>
                    <a:cubicBezTo>
                      <a:pt x="-6521" y="86836"/>
                      <a:pt x="-32719" y="258894"/>
                      <a:pt x="41134" y="368833"/>
                    </a:cubicBezTo>
                    <a:cubicBezTo>
                      <a:pt x="82278" y="430091"/>
                      <a:pt x="150748" y="471290"/>
                      <a:pt x="224600" y="476662"/>
                    </a:cubicBezTo>
                    <a:cubicBezTo>
                      <a:pt x="241293" y="477875"/>
                      <a:pt x="255550" y="461563"/>
                      <a:pt x="255550" y="445700"/>
                    </a:cubicBezTo>
                    <a:cubicBezTo>
                      <a:pt x="255550" y="427666"/>
                      <a:pt x="241318" y="416290"/>
                      <a:pt x="224600" y="414737"/>
                    </a:cubicBezTo>
                    <a:cubicBezTo>
                      <a:pt x="124551" y="405435"/>
                      <a:pt x="48904" y="312014"/>
                      <a:pt x="63185" y="211474"/>
                    </a:cubicBezTo>
                    <a:cubicBezTo>
                      <a:pt x="75708" y="123304"/>
                      <a:pt x="156349" y="38385"/>
                      <a:pt x="250386" y="75557"/>
                    </a:cubicBezTo>
                    <a:cubicBezTo>
                      <a:pt x="300332" y="95301"/>
                      <a:pt x="329123" y="148797"/>
                      <a:pt x="330796" y="200814"/>
                    </a:cubicBezTo>
                    <a:cubicBezTo>
                      <a:pt x="331669" y="228089"/>
                      <a:pt x="374899" y="236712"/>
                      <a:pt x="380488" y="207545"/>
                    </a:cubicBezTo>
                    <a:cubicBezTo>
                      <a:pt x="393799" y="137979"/>
                      <a:pt x="363928" y="70136"/>
                      <a:pt x="305387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2"/>
          <p:cNvGrpSpPr/>
          <p:nvPr/>
        </p:nvGrpSpPr>
        <p:grpSpPr>
          <a:xfrm rot="975612">
            <a:off x="1222426" y="4597947"/>
            <a:ext cx="2299442" cy="841629"/>
            <a:chOff x="2443455" y="9195749"/>
            <a:chExt cx="4598884" cy="1683352"/>
          </a:xfrm>
        </p:grpSpPr>
        <p:sp>
          <p:nvSpPr>
            <p:cNvPr id="114" name="Google Shape;114;p2"/>
            <p:cNvSpPr/>
            <p:nvPr/>
          </p:nvSpPr>
          <p:spPr>
            <a:xfrm>
              <a:off x="5002427" y="9286785"/>
              <a:ext cx="1854977" cy="1508969"/>
            </a:xfrm>
            <a:custGeom>
              <a:avLst/>
              <a:gdLst/>
              <a:ahLst/>
              <a:cxnLst/>
              <a:rect l="l" t="t" r="r" b="b"/>
              <a:pathLst>
                <a:path w="1854977" h="1508969" extrusionOk="0">
                  <a:moveTo>
                    <a:pt x="1838426" y="361620"/>
                  </a:moveTo>
                  <a:cubicBezTo>
                    <a:pt x="1854706" y="446343"/>
                    <a:pt x="1856656" y="534491"/>
                    <a:pt x="1853988" y="619793"/>
                  </a:cubicBezTo>
                  <a:cubicBezTo>
                    <a:pt x="1849123" y="775334"/>
                    <a:pt x="1829440" y="933126"/>
                    <a:pt x="1766058" y="1075295"/>
                  </a:cubicBezTo>
                  <a:cubicBezTo>
                    <a:pt x="1619151" y="1404828"/>
                    <a:pt x="1245225" y="1506046"/>
                    <a:pt x="912597" y="1508819"/>
                  </a:cubicBezTo>
                  <a:cubicBezTo>
                    <a:pt x="734942" y="1510298"/>
                    <a:pt x="532940" y="1502142"/>
                    <a:pt x="369910" y="1424556"/>
                  </a:cubicBezTo>
                  <a:cubicBezTo>
                    <a:pt x="134428" y="1312482"/>
                    <a:pt x="85009" y="1064843"/>
                    <a:pt x="38394" y="832028"/>
                  </a:cubicBezTo>
                  <a:cubicBezTo>
                    <a:pt x="20983" y="745091"/>
                    <a:pt x="11519" y="656750"/>
                    <a:pt x="7067" y="568261"/>
                  </a:cubicBezTo>
                  <a:cubicBezTo>
                    <a:pt x="6561" y="566415"/>
                    <a:pt x="6064" y="564725"/>
                    <a:pt x="5761" y="563504"/>
                  </a:cubicBezTo>
                  <a:cubicBezTo>
                    <a:pt x="-5221" y="524288"/>
                    <a:pt x="1190" y="482014"/>
                    <a:pt x="10902" y="443147"/>
                  </a:cubicBezTo>
                  <a:cubicBezTo>
                    <a:pt x="44419" y="331331"/>
                    <a:pt x="109659" y="241318"/>
                    <a:pt x="206852" y="176230"/>
                  </a:cubicBezTo>
                  <a:cubicBezTo>
                    <a:pt x="342427" y="85437"/>
                    <a:pt x="514195" y="45642"/>
                    <a:pt x="674025" y="23086"/>
                  </a:cubicBezTo>
                  <a:cubicBezTo>
                    <a:pt x="848001" y="-1472"/>
                    <a:pt x="1024303" y="-1481"/>
                    <a:pt x="1199622" y="1118"/>
                  </a:cubicBezTo>
                  <a:cubicBezTo>
                    <a:pt x="1295040" y="2532"/>
                    <a:pt x="1390927" y="4681"/>
                    <a:pt x="1484854" y="21553"/>
                  </a:cubicBezTo>
                  <a:cubicBezTo>
                    <a:pt x="1603257" y="42814"/>
                    <a:pt x="1727298" y="87072"/>
                    <a:pt x="1784913" y="200596"/>
                  </a:cubicBezTo>
                  <a:cubicBezTo>
                    <a:pt x="1810796" y="251586"/>
                    <a:pt x="1827710" y="305863"/>
                    <a:pt x="1838426" y="361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40419" y="9336875"/>
              <a:ext cx="1853185" cy="1505712"/>
            </a:xfrm>
            <a:custGeom>
              <a:avLst/>
              <a:gdLst/>
              <a:ahLst/>
              <a:cxnLst/>
              <a:rect l="l" t="t" r="r" b="b"/>
              <a:pathLst>
                <a:path w="1853185" h="1505712" extrusionOk="0">
                  <a:moveTo>
                    <a:pt x="9737" y="395849"/>
                  </a:moveTo>
                  <a:cubicBezTo>
                    <a:pt x="-3112" y="481160"/>
                    <a:pt x="-1502" y="569308"/>
                    <a:pt x="4605" y="654435"/>
                  </a:cubicBezTo>
                  <a:cubicBezTo>
                    <a:pt x="15743" y="809655"/>
                    <a:pt x="41782" y="966519"/>
                    <a:pt x="110839" y="1106025"/>
                  </a:cubicBezTo>
                  <a:cubicBezTo>
                    <a:pt x="270917" y="1429377"/>
                    <a:pt x="648633" y="1515478"/>
                    <a:pt x="981105" y="1504861"/>
                  </a:cubicBezTo>
                  <a:cubicBezTo>
                    <a:pt x="1158668" y="1499194"/>
                    <a:pt x="1360182" y="1482920"/>
                    <a:pt x="1519947" y="1398831"/>
                  </a:cubicBezTo>
                  <a:cubicBezTo>
                    <a:pt x="1750710" y="1277381"/>
                    <a:pt x="1790104" y="1027951"/>
                    <a:pt x="1827290" y="793445"/>
                  </a:cubicBezTo>
                  <a:cubicBezTo>
                    <a:pt x="1841179" y="705875"/>
                    <a:pt x="1847075" y="617231"/>
                    <a:pt x="1847958" y="528632"/>
                  </a:cubicBezTo>
                  <a:cubicBezTo>
                    <a:pt x="1848390" y="526768"/>
                    <a:pt x="1848813" y="525059"/>
                    <a:pt x="1849071" y="523829"/>
                  </a:cubicBezTo>
                  <a:cubicBezTo>
                    <a:pt x="1858462" y="484199"/>
                    <a:pt x="1850349" y="442219"/>
                    <a:pt x="1839073" y="403784"/>
                  </a:cubicBezTo>
                  <a:cubicBezTo>
                    <a:pt x="1801077" y="293410"/>
                    <a:pt x="1732250" y="206097"/>
                    <a:pt x="1632518" y="144968"/>
                  </a:cubicBezTo>
                  <a:cubicBezTo>
                    <a:pt x="1493393" y="59703"/>
                    <a:pt x="1320153" y="26852"/>
                    <a:pt x="1159541" y="10734"/>
                  </a:cubicBezTo>
                  <a:cubicBezTo>
                    <a:pt x="984719" y="-6808"/>
                    <a:pt x="808554" y="273"/>
                    <a:pt x="633484" y="9925"/>
                  </a:cubicBezTo>
                  <a:cubicBezTo>
                    <a:pt x="538195" y="15179"/>
                    <a:pt x="442483" y="21185"/>
                    <a:pt x="349310" y="41812"/>
                  </a:cubicBezTo>
                  <a:cubicBezTo>
                    <a:pt x="231863" y="67812"/>
                    <a:pt x="109699" y="117030"/>
                    <a:pt x="56720" y="232777"/>
                  </a:cubicBezTo>
                  <a:cubicBezTo>
                    <a:pt x="32907" y="284795"/>
                    <a:pt x="18190" y="339707"/>
                    <a:pt x="9737" y="395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53746" y="9297079"/>
              <a:ext cx="616307" cy="1305716"/>
            </a:xfrm>
            <a:custGeom>
              <a:avLst/>
              <a:gdLst/>
              <a:ahLst/>
              <a:cxnLst/>
              <a:rect l="l" t="t" r="r" b="b"/>
              <a:pathLst>
                <a:path w="616307" h="1305716" extrusionOk="0">
                  <a:moveTo>
                    <a:pt x="541304" y="9459"/>
                  </a:moveTo>
                  <a:cubicBezTo>
                    <a:pt x="555993" y="-12546"/>
                    <a:pt x="591552" y="7585"/>
                    <a:pt x="579171" y="31684"/>
                  </a:cubicBezTo>
                  <a:cubicBezTo>
                    <a:pt x="566230" y="54589"/>
                    <a:pt x="553905" y="77706"/>
                    <a:pt x="542987" y="101639"/>
                  </a:cubicBezTo>
                  <a:cubicBezTo>
                    <a:pt x="511816" y="179263"/>
                    <a:pt x="486807" y="260184"/>
                    <a:pt x="471889" y="342528"/>
                  </a:cubicBezTo>
                  <a:cubicBezTo>
                    <a:pt x="448802" y="521130"/>
                    <a:pt x="558642" y="426994"/>
                    <a:pt x="608990" y="524023"/>
                  </a:cubicBezTo>
                  <a:cubicBezTo>
                    <a:pt x="634809" y="610197"/>
                    <a:pt x="586428" y="701285"/>
                    <a:pt x="554990" y="780148"/>
                  </a:cubicBezTo>
                  <a:cubicBezTo>
                    <a:pt x="501248" y="877582"/>
                    <a:pt x="336157" y="1356531"/>
                    <a:pt x="204942" y="1301298"/>
                  </a:cubicBezTo>
                  <a:cubicBezTo>
                    <a:pt x="156469" y="1278145"/>
                    <a:pt x="157582" y="1214655"/>
                    <a:pt x="155522" y="1168313"/>
                  </a:cubicBezTo>
                  <a:cubicBezTo>
                    <a:pt x="162696" y="1063229"/>
                    <a:pt x="202569" y="962636"/>
                    <a:pt x="239314" y="864780"/>
                  </a:cubicBezTo>
                  <a:cubicBezTo>
                    <a:pt x="257599" y="814478"/>
                    <a:pt x="282267" y="766097"/>
                    <a:pt x="294749" y="713904"/>
                  </a:cubicBezTo>
                  <a:cubicBezTo>
                    <a:pt x="298042" y="678490"/>
                    <a:pt x="237750" y="699044"/>
                    <a:pt x="217515" y="700872"/>
                  </a:cubicBezTo>
                  <a:cubicBezTo>
                    <a:pt x="175987" y="705813"/>
                    <a:pt x="134459" y="714905"/>
                    <a:pt x="92490" y="713757"/>
                  </a:cubicBezTo>
                  <a:cubicBezTo>
                    <a:pt x="25594" y="716530"/>
                    <a:pt x="-10415" y="666018"/>
                    <a:pt x="2655" y="602547"/>
                  </a:cubicBezTo>
                  <a:cubicBezTo>
                    <a:pt x="44827" y="470636"/>
                    <a:pt x="105505" y="344567"/>
                    <a:pt x="154345" y="215219"/>
                  </a:cubicBezTo>
                  <a:cubicBezTo>
                    <a:pt x="176456" y="155348"/>
                    <a:pt x="202799" y="97020"/>
                    <a:pt x="226014" y="37654"/>
                  </a:cubicBezTo>
                  <a:cubicBezTo>
                    <a:pt x="236122" y="9789"/>
                    <a:pt x="271708" y="14877"/>
                    <a:pt x="280299" y="36432"/>
                  </a:cubicBezTo>
                  <a:cubicBezTo>
                    <a:pt x="284695" y="36038"/>
                    <a:pt x="288991" y="35496"/>
                    <a:pt x="293001" y="34642"/>
                  </a:cubicBezTo>
                  <a:cubicBezTo>
                    <a:pt x="370741" y="22904"/>
                    <a:pt x="449575" y="30307"/>
                    <a:pt x="527719" y="25907"/>
                  </a:cubicBezTo>
                  <a:cubicBezTo>
                    <a:pt x="527719" y="25944"/>
                    <a:pt x="527691" y="25990"/>
                    <a:pt x="527691" y="26027"/>
                  </a:cubicBezTo>
                  <a:lnTo>
                    <a:pt x="527655" y="26027"/>
                  </a:lnTo>
                  <a:cubicBezTo>
                    <a:pt x="527655" y="26064"/>
                    <a:pt x="527618" y="26064"/>
                    <a:pt x="527627" y="26110"/>
                  </a:cubicBezTo>
                  <a:cubicBezTo>
                    <a:pt x="528492" y="26027"/>
                    <a:pt x="529356" y="25990"/>
                    <a:pt x="530193" y="26027"/>
                  </a:cubicBezTo>
                  <a:cubicBezTo>
                    <a:pt x="533863" y="20489"/>
                    <a:pt x="537561" y="14942"/>
                    <a:pt x="541304" y="9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44135" y="9356380"/>
              <a:ext cx="618164" cy="1291382"/>
            </a:xfrm>
            <a:custGeom>
              <a:avLst/>
              <a:gdLst/>
              <a:ahLst/>
              <a:cxnLst/>
              <a:rect l="l" t="t" r="r" b="b"/>
              <a:pathLst>
                <a:path w="618164" h="1291382" extrusionOk="0">
                  <a:moveTo>
                    <a:pt x="565902" y="8780"/>
                  </a:moveTo>
                  <a:cubicBezTo>
                    <a:pt x="581474" y="-12619"/>
                    <a:pt x="616186" y="8927"/>
                    <a:pt x="602840" y="32511"/>
                  </a:cubicBezTo>
                  <a:cubicBezTo>
                    <a:pt x="588979" y="54875"/>
                    <a:pt x="575744" y="77477"/>
                    <a:pt x="563860" y="100951"/>
                  </a:cubicBezTo>
                  <a:cubicBezTo>
                    <a:pt x="529580" y="177261"/>
                    <a:pt x="501334" y="257108"/>
                    <a:pt x="483104" y="338791"/>
                  </a:cubicBezTo>
                  <a:cubicBezTo>
                    <a:pt x="452834" y="516319"/>
                    <a:pt x="566380" y="426682"/>
                    <a:pt x="612774" y="525659"/>
                  </a:cubicBezTo>
                  <a:cubicBezTo>
                    <a:pt x="635097" y="612806"/>
                    <a:pt x="583074" y="701873"/>
                    <a:pt x="548481" y="779405"/>
                  </a:cubicBezTo>
                  <a:cubicBezTo>
                    <a:pt x="490848" y="874598"/>
                    <a:pt x="306580" y="1346512"/>
                    <a:pt x="177692" y="1286053"/>
                  </a:cubicBezTo>
                  <a:cubicBezTo>
                    <a:pt x="130194" y="1260962"/>
                    <a:pt x="133864" y="1197574"/>
                    <a:pt x="133681" y="1151194"/>
                  </a:cubicBezTo>
                  <a:cubicBezTo>
                    <a:pt x="145086" y="1046487"/>
                    <a:pt x="188987" y="947575"/>
                    <a:pt x="229650" y="851270"/>
                  </a:cubicBezTo>
                  <a:cubicBezTo>
                    <a:pt x="249949" y="801750"/>
                    <a:pt x="276559" y="754388"/>
                    <a:pt x="291128" y="702746"/>
                  </a:cubicBezTo>
                  <a:cubicBezTo>
                    <a:pt x="295846" y="667497"/>
                    <a:pt x="234782" y="685599"/>
                    <a:pt x="214483" y="686619"/>
                  </a:cubicBezTo>
                  <a:cubicBezTo>
                    <a:pt x="172789" y="689879"/>
                    <a:pt x="130930" y="697300"/>
                    <a:pt x="89034" y="694462"/>
                  </a:cubicBezTo>
                  <a:cubicBezTo>
                    <a:pt x="22084" y="694544"/>
                    <a:pt x="-11865" y="642618"/>
                    <a:pt x="3762" y="579725"/>
                  </a:cubicBezTo>
                  <a:cubicBezTo>
                    <a:pt x="51222" y="449615"/>
                    <a:pt x="116941" y="326089"/>
                    <a:pt x="170950" y="198816"/>
                  </a:cubicBezTo>
                  <a:cubicBezTo>
                    <a:pt x="195462" y="139882"/>
                    <a:pt x="224131" y="82666"/>
                    <a:pt x="249720" y="24283"/>
                  </a:cubicBezTo>
                  <a:cubicBezTo>
                    <a:pt x="260941" y="-3150"/>
                    <a:pt x="296297" y="3361"/>
                    <a:pt x="304005" y="25247"/>
                  </a:cubicBezTo>
                  <a:cubicBezTo>
                    <a:pt x="308410" y="25026"/>
                    <a:pt x="312733" y="24659"/>
                    <a:pt x="316771" y="23961"/>
                  </a:cubicBezTo>
                  <a:cubicBezTo>
                    <a:pt x="394925" y="15365"/>
                    <a:pt x="473400" y="25926"/>
                    <a:pt x="551655" y="24677"/>
                  </a:cubicBezTo>
                  <a:cubicBezTo>
                    <a:pt x="551655" y="24714"/>
                    <a:pt x="551618" y="24751"/>
                    <a:pt x="551627" y="24788"/>
                  </a:cubicBezTo>
                  <a:lnTo>
                    <a:pt x="551590" y="24788"/>
                  </a:lnTo>
                  <a:cubicBezTo>
                    <a:pt x="551590" y="24824"/>
                    <a:pt x="551554" y="24824"/>
                    <a:pt x="551554" y="24861"/>
                  </a:cubicBezTo>
                  <a:cubicBezTo>
                    <a:pt x="552418" y="24815"/>
                    <a:pt x="553283" y="24815"/>
                    <a:pt x="554120" y="24879"/>
                  </a:cubicBezTo>
                  <a:cubicBezTo>
                    <a:pt x="558029" y="19507"/>
                    <a:pt x="561947" y="14107"/>
                    <a:pt x="565902" y="87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70491" y="10251050"/>
              <a:ext cx="266697" cy="530709"/>
            </a:xfrm>
            <a:custGeom>
              <a:avLst/>
              <a:gdLst/>
              <a:ahLst/>
              <a:cxnLst/>
              <a:rect l="l" t="t" r="r" b="b"/>
              <a:pathLst>
                <a:path w="266697" h="530709" extrusionOk="0">
                  <a:moveTo>
                    <a:pt x="104510" y="530099"/>
                  </a:moveTo>
                  <a:cubicBezTo>
                    <a:pt x="80863" y="525837"/>
                    <a:pt x="78241" y="499837"/>
                    <a:pt x="84753" y="480790"/>
                  </a:cubicBezTo>
                  <a:cubicBezTo>
                    <a:pt x="78223" y="484059"/>
                    <a:pt x="70626" y="484849"/>
                    <a:pt x="63148" y="482296"/>
                  </a:cubicBezTo>
                  <a:cubicBezTo>
                    <a:pt x="59147" y="480937"/>
                    <a:pt x="55716" y="478815"/>
                    <a:pt x="52920" y="476161"/>
                  </a:cubicBezTo>
                  <a:cubicBezTo>
                    <a:pt x="40723" y="495750"/>
                    <a:pt x="8476" y="491572"/>
                    <a:pt x="1688" y="469493"/>
                  </a:cubicBezTo>
                  <a:cubicBezTo>
                    <a:pt x="-2423" y="458408"/>
                    <a:pt x="1900" y="447277"/>
                    <a:pt x="4852" y="436476"/>
                  </a:cubicBezTo>
                  <a:cubicBezTo>
                    <a:pt x="37137" y="342983"/>
                    <a:pt x="67360" y="248571"/>
                    <a:pt x="101502" y="155701"/>
                  </a:cubicBezTo>
                  <a:cubicBezTo>
                    <a:pt x="122795" y="105033"/>
                    <a:pt x="142101" y="49129"/>
                    <a:pt x="184899" y="12228"/>
                  </a:cubicBezTo>
                  <a:cubicBezTo>
                    <a:pt x="207350" y="-7555"/>
                    <a:pt x="248299" y="-3523"/>
                    <a:pt x="260541" y="25701"/>
                  </a:cubicBezTo>
                  <a:cubicBezTo>
                    <a:pt x="270282" y="48468"/>
                    <a:pt x="265784" y="74753"/>
                    <a:pt x="264836" y="98788"/>
                  </a:cubicBezTo>
                  <a:cubicBezTo>
                    <a:pt x="260376" y="180067"/>
                    <a:pt x="237556" y="258535"/>
                    <a:pt x="212124" y="335406"/>
                  </a:cubicBezTo>
                  <a:cubicBezTo>
                    <a:pt x="199919" y="372904"/>
                    <a:pt x="187327" y="410219"/>
                    <a:pt x="173217" y="446992"/>
                  </a:cubicBezTo>
                  <a:cubicBezTo>
                    <a:pt x="163174" y="464488"/>
                    <a:pt x="162208" y="493179"/>
                    <a:pt x="140418" y="499957"/>
                  </a:cubicBezTo>
                  <a:cubicBezTo>
                    <a:pt x="138045" y="517847"/>
                    <a:pt x="123835" y="534094"/>
                    <a:pt x="104510" y="530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6944" y="10337931"/>
              <a:ext cx="282701" cy="525989"/>
            </a:xfrm>
            <a:custGeom>
              <a:avLst/>
              <a:gdLst/>
              <a:ahLst/>
              <a:cxnLst/>
              <a:rect l="l" t="t" r="r" b="b"/>
              <a:pathLst>
                <a:path w="282701" h="525989" extrusionOk="0">
                  <a:moveTo>
                    <a:pt x="101620" y="525121"/>
                  </a:moveTo>
                  <a:cubicBezTo>
                    <a:pt x="78166" y="519914"/>
                    <a:pt x="76593" y="493831"/>
                    <a:pt x="83868" y="475059"/>
                  </a:cubicBezTo>
                  <a:cubicBezTo>
                    <a:pt x="77209" y="478062"/>
                    <a:pt x="69593" y="478549"/>
                    <a:pt x="62217" y="475693"/>
                  </a:cubicBezTo>
                  <a:cubicBezTo>
                    <a:pt x="58271" y="474168"/>
                    <a:pt x="54932" y="471918"/>
                    <a:pt x="52246" y="469154"/>
                  </a:cubicBezTo>
                  <a:cubicBezTo>
                    <a:pt x="39268" y="488229"/>
                    <a:pt x="7214" y="482755"/>
                    <a:pt x="1318" y="460438"/>
                  </a:cubicBezTo>
                  <a:cubicBezTo>
                    <a:pt x="-2343" y="449197"/>
                    <a:pt x="2431" y="438249"/>
                    <a:pt x="5807" y="427568"/>
                  </a:cubicBezTo>
                  <a:cubicBezTo>
                    <a:pt x="41834" y="335452"/>
                    <a:pt x="75848" y="242326"/>
                    <a:pt x="113715" y="150907"/>
                  </a:cubicBezTo>
                  <a:cubicBezTo>
                    <a:pt x="137031" y="101139"/>
                    <a:pt x="158582" y="46053"/>
                    <a:pt x="202832" y="10906"/>
                  </a:cubicBezTo>
                  <a:cubicBezTo>
                    <a:pt x="226066" y="-7958"/>
                    <a:pt x="266821" y="-2283"/>
                    <a:pt x="277868" y="27409"/>
                  </a:cubicBezTo>
                  <a:cubicBezTo>
                    <a:pt x="286679" y="50553"/>
                    <a:pt x="281124" y="76636"/>
                    <a:pt x="279210" y="100606"/>
                  </a:cubicBezTo>
                  <a:cubicBezTo>
                    <a:pt x="271475" y="181637"/>
                    <a:pt x="245510" y="259123"/>
                    <a:pt x="216997" y="334910"/>
                  </a:cubicBezTo>
                  <a:cubicBezTo>
                    <a:pt x="203292" y="371885"/>
                    <a:pt x="189201" y="408667"/>
                    <a:pt x="173620" y="444843"/>
                  </a:cubicBezTo>
                  <a:cubicBezTo>
                    <a:pt x="162877" y="461916"/>
                    <a:pt x="160761" y="490543"/>
                    <a:pt x="138705" y="496449"/>
                  </a:cubicBezTo>
                  <a:cubicBezTo>
                    <a:pt x="135624" y="514229"/>
                    <a:pt x="120770" y="529897"/>
                    <a:pt x="101620" y="525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97167" y="9838635"/>
              <a:ext cx="182080" cy="440196"/>
            </a:xfrm>
            <a:custGeom>
              <a:avLst/>
              <a:gdLst/>
              <a:ahLst/>
              <a:cxnLst/>
              <a:rect l="l" t="t" r="r" b="b"/>
              <a:pathLst>
                <a:path w="182080" h="440196" extrusionOk="0">
                  <a:moveTo>
                    <a:pt x="65390" y="1506"/>
                  </a:moveTo>
                  <a:cubicBezTo>
                    <a:pt x="81182" y="-1920"/>
                    <a:pt x="97996" y="312"/>
                    <a:pt x="112418" y="10148"/>
                  </a:cubicBezTo>
                  <a:cubicBezTo>
                    <a:pt x="155988" y="39849"/>
                    <a:pt x="168092" y="111962"/>
                    <a:pt x="175257" y="160491"/>
                  </a:cubicBezTo>
                  <a:cubicBezTo>
                    <a:pt x="184243" y="221335"/>
                    <a:pt x="182827" y="283217"/>
                    <a:pt x="179626" y="344447"/>
                  </a:cubicBezTo>
                  <a:cubicBezTo>
                    <a:pt x="178209" y="371504"/>
                    <a:pt x="175570" y="400856"/>
                    <a:pt x="157230" y="420831"/>
                  </a:cubicBezTo>
                  <a:cubicBezTo>
                    <a:pt x="143681" y="435590"/>
                    <a:pt x="122379" y="442809"/>
                    <a:pt x="102632" y="439337"/>
                  </a:cubicBezTo>
                  <a:cubicBezTo>
                    <a:pt x="64663" y="432660"/>
                    <a:pt x="47334" y="390891"/>
                    <a:pt x="36785" y="358499"/>
                  </a:cubicBezTo>
                  <a:cubicBezTo>
                    <a:pt x="13312" y="286432"/>
                    <a:pt x="2367" y="210737"/>
                    <a:pt x="196" y="135106"/>
                  </a:cubicBezTo>
                  <a:cubicBezTo>
                    <a:pt x="-770" y="101704"/>
                    <a:pt x="1272" y="63351"/>
                    <a:pt x="19291" y="34100"/>
                  </a:cubicBezTo>
                  <a:cubicBezTo>
                    <a:pt x="29528" y="17477"/>
                    <a:pt x="46755" y="5546"/>
                    <a:pt x="65390" y="1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27986" y="9851769"/>
              <a:ext cx="177362" cy="441276"/>
            </a:xfrm>
            <a:custGeom>
              <a:avLst/>
              <a:gdLst/>
              <a:ahLst/>
              <a:cxnLst/>
              <a:rect l="l" t="t" r="r" b="b"/>
              <a:pathLst>
                <a:path w="177362" h="441276" extrusionOk="0">
                  <a:moveTo>
                    <a:pt x="106758" y="1000"/>
                  </a:moveTo>
                  <a:cubicBezTo>
                    <a:pt x="90837" y="-1792"/>
                    <a:pt x="74134" y="1120"/>
                    <a:pt x="60116" y="11525"/>
                  </a:cubicBezTo>
                  <a:cubicBezTo>
                    <a:pt x="17788" y="42953"/>
                    <a:pt x="8600" y="115498"/>
                    <a:pt x="3394" y="164274"/>
                  </a:cubicBezTo>
                  <a:cubicBezTo>
                    <a:pt x="-3127" y="225431"/>
                    <a:pt x="782" y="287203"/>
                    <a:pt x="6457" y="348259"/>
                  </a:cubicBezTo>
                  <a:cubicBezTo>
                    <a:pt x="8968" y="375241"/>
                    <a:pt x="12785" y="404456"/>
                    <a:pt x="31916" y="423678"/>
                  </a:cubicBezTo>
                  <a:cubicBezTo>
                    <a:pt x="46044" y="437877"/>
                    <a:pt x="67622" y="444232"/>
                    <a:pt x="87213" y="439971"/>
                  </a:cubicBezTo>
                  <a:cubicBezTo>
                    <a:pt x="124878" y="431769"/>
                    <a:pt x="140514" y="389339"/>
                    <a:pt x="149749" y="356552"/>
                  </a:cubicBezTo>
                  <a:cubicBezTo>
                    <a:pt x="170287" y="283594"/>
                    <a:pt x="178179" y="207522"/>
                    <a:pt x="177296" y="131864"/>
                  </a:cubicBezTo>
                  <a:cubicBezTo>
                    <a:pt x="176910" y="98452"/>
                    <a:pt x="173322" y="60210"/>
                    <a:pt x="154145" y="31712"/>
                  </a:cubicBezTo>
                  <a:cubicBezTo>
                    <a:pt x="143237" y="15520"/>
                    <a:pt x="125540" y="4297"/>
                    <a:pt x="106758" y="1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87133" y="9435418"/>
              <a:ext cx="588245" cy="1047545"/>
            </a:xfrm>
            <a:custGeom>
              <a:avLst/>
              <a:gdLst/>
              <a:ahLst/>
              <a:cxnLst/>
              <a:rect l="l" t="t" r="r" b="b"/>
              <a:pathLst>
                <a:path w="588245" h="1047545" extrusionOk="0">
                  <a:moveTo>
                    <a:pt x="587145" y="99885"/>
                  </a:moveTo>
                  <a:cubicBezTo>
                    <a:pt x="574158" y="199789"/>
                    <a:pt x="416076" y="227443"/>
                    <a:pt x="326499" y="368014"/>
                  </a:cubicBezTo>
                  <a:cubicBezTo>
                    <a:pt x="226032" y="525686"/>
                    <a:pt x="263825" y="725981"/>
                    <a:pt x="230833" y="908431"/>
                  </a:cubicBezTo>
                  <a:cubicBezTo>
                    <a:pt x="198705" y="1086079"/>
                    <a:pt x="42012" y="1067297"/>
                    <a:pt x="8293" y="996764"/>
                  </a:cubicBezTo>
                  <a:cubicBezTo>
                    <a:pt x="-10967" y="956473"/>
                    <a:pt x="-1852" y="968458"/>
                    <a:pt x="91661" y="505049"/>
                  </a:cubicBezTo>
                  <a:cubicBezTo>
                    <a:pt x="104042" y="443690"/>
                    <a:pt x="86750" y="370741"/>
                    <a:pt x="178028" y="257089"/>
                  </a:cubicBezTo>
                  <a:cubicBezTo>
                    <a:pt x="247379" y="170740"/>
                    <a:pt x="347837" y="106112"/>
                    <a:pt x="464898" y="23088"/>
                  </a:cubicBezTo>
                  <a:cubicBezTo>
                    <a:pt x="549002" y="-36562"/>
                    <a:pt x="596187" y="30288"/>
                    <a:pt x="587145" y="99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10310" y="9518701"/>
              <a:ext cx="623543" cy="1029721"/>
            </a:xfrm>
            <a:custGeom>
              <a:avLst/>
              <a:gdLst/>
              <a:ahLst/>
              <a:cxnLst/>
              <a:rect l="l" t="t" r="r" b="b"/>
              <a:pathLst>
                <a:path w="623543" h="1029721" extrusionOk="0">
                  <a:moveTo>
                    <a:pt x="1887" y="102354"/>
                  </a:moveTo>
                  <a:cubicBezTo>
                    <a:pt x="18893" y="201652"/>
                    <a:pt x="177969" y="222932"/>
                    <a:pt x="273138" y="359783"/>
                  </a:cubicBezTo>
                  <a:cubicBezTo>
                    <a:pt x="379887" y="513286"/>
                    <a:pt x="350197" y="714940"/>
                    <a:pt x="390529" y="895912"/>
                  </a:cubicBezTo>
                  <a:cubicBezTo>
                    <a:pt x="429804" y="1072127"/>
                    <a:pt x="585614" y="1047054"/>
                    <a:pt x="616454" y="975216"/>
                  </a:cubicBezTo>
                  <a:cubicBezTo>
                    <a:pt x="634077" y="934182"/>
                    <a:pt x="625449" y="946525"/>
                    <a:pt x="513310" y="487258"/>
                  </a:cubicBezTo>
                  <a:cubicBezTo>
                    <a:pt x="498465" y="426441"/>
                    <a:pt x="512804" y="352868"/>
                    <a:pt x="417010" y="242971"/>
                  </a:cubicBezTo>
                  <a:cubicBezTo>
                    <a:pt x="344228" y="159479"/>
                    <a:pt x="241249" y="98956"/>
                    <a:pt x="120924" y="20699"/>
                  </a:cubicBezTo>
                  <a:cubicBezTo>
                    <a:pt x="34493" y="-35508"/>
                    <a:pt x="-9960" y="33189"/>
                    <a:pt x="1887" y="1023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81384" y="9582453"/>
              <a:ext cx="528597" cy="202259"/>
            </a:xfrm>
            <a:custGeom>
              <a:avLst/>
              <a:gdLst/>
              <a:ahLst/>
              <a:cxnLst/>
              <a:rect l="l" t="t" r="r" b="b"/>
              <a:pathLst>
                <a:path w="528597" h="202259" extrusionOk="0">
                  <a:moveTo>
                    <a:pt x="221411" y="3097"/>
                  </a:moveTo>
                  <a:cubicBezTo>
                    <a:pt x="248011" y="-393"/>
                    <a:pt x="274970" y="-935"/>
                    <a:pt x="301699" y="1480"/>
                  </a:cubicBezTo>
                  <a:cubicBezTo>
                    <a:pt x="301837" y="1489"/>
                    <a:pt x="301965" y="1508"/>
                    <a:pt x="302103" y="1517"/>
                  </a:cubicBezTo>
                  <a:cubicBezTo>
                    <a:pt x="356536" y="6522"/>
                    <a:pt x="410894" y="18535"/>
                    <a:pt x="459486" y="44241"/>
                  </a:cubicBezTo>
                  <a:cubicBezTo>
                    <a:pt x="479390" y="56777"/>
                    <a:pt x="534200" y="71683"/>
                    <a:pt x="510525" y="102881"/>
                  </a:cubicBezTo>
                  <a:cubicBezTo>
                    <a:pt x="510865" y="104535"/>
                    <a:pt x="511049" y="106197"/>
                    <a:pt x="511086" y="107887"/>
                  </a:cubicBezTo>
                  <a:cubicBezTo>
                    <a:pt x="511279" y="107960"/>
                    <a:pt x="511426" y="108070"/>
                    <a:pt x="511573" y="108153"/>
                  </a:cubicBezTo>
                  <a:cubicBezTo>
                    <a:pt x="512061" y="108337"/>
                    <a:pt x="512557" y="108530"/>
                    <a:pt x="513008" y="108759"/>
                  </a:cubicBezTo>
                  <a:cubicBezTo>
                    <a:pt x="513008" y="108796"/>
                    <a:pt x="512971" y="108833"/>
                    <a:pt x="512934" y="108869"/>
                  </a:cubicBezTo>
                  <a:cubicBezTo>
                    <a:pt x="524809" y="114857"/>
                    <a:pt x="531597" y="128101"/>
                    <a:pt x="527302" y="141500"/>
                  </a:cubicBezTo>
                  <a:cubicBezTo>
                    <a:pt x="525683" y="146579"/>
                    <a:pt x="522703" y="150795"/>
                    <a:pt x="518858" y="153963"/>
                  </a:cubicBezTo>
                  <a:cubicBezTo>
                    <a:pt x="534466" y="173011"/>
                    <a:pt x="512944" y="201050"/>
                    <a:pt x="490363" y="190479"/>
                  </a:cubicBezTo>
                  <a:cubicBezTo>
                    <a:pt x="450178" y="171358"/>
                    <a:pt x="407730" y="157582"/>
                    <a:pt x="364602" y="146928"/>
                  </a:cubicBezTo>
                  <a:cubicBezTo>
                    <a:pt x="364271" y="146846"/>
                    <a:pt x="363940" y="146772"/>
                    <a:pt x="363609" y="146689"/>
                  </a:cubicBezTo>
                  <a:cubicBezTo>
                    <a:pt x="298415" y="131021"/>
                    <a:pt x="229919" y="132399"/>
                    <a:pt x="165415" y="150675"/>
                  </a:cubicBezTo>
                  <a:cubicBezTo>
                    <a:pt x="165084" y="150767"/>
                    <a:pt x="164762" y="150859"/>
                    <a:pt x="164431" y="150951"/>
                  </a:cubicBezTo>
                  <a:cubicBezTo>
                    <a:pt x="121772" y="163331"/>
                    <a:pt x="79913" y="178806"/>
                    <a:pt x="40537" y="199525"/>
                  </a:cubicBezTo>
                  <a:cubicBezTo>
                    <a:pt x="18398" y="211005"/>
                    <a:pt x="-4238" y="183848"/>
                    <a:pt x="10589" y="164194"/>
                  </a:cubicBezTo>
                  <a:cubicBezTo>
                    <a:pt x="6616" y="161191"/>
                    <a:pt x="3470" y="157095"/>
                    <a:pt x="1649" y="152080"/>
                  </a:cubicBezTo>
                  <a:cubicBezTo>
                    <a:pt x="-3189" y="138865"/>
                    <a:pt x="3056" y="125355"/>
                    <a:pt x="14682" y="118898"/>
                  </a:cubicBezTo>
                  <a:cubicBezTo>
                    <a:pt x="14645" y="118862"/>
                    <a:pt x="14599" y="118825"/>
                    <a:pt x="14599" y="118788"/>
                  </a:cubicBezTo>
                  <a:cubicBezTo>
                    <a:pt x="15041" y="118540"/>
                    <a:pt x="15528" y="118338"/>
                    <a:pt x="16007" y="118127"/>
                  </a:cubicBezTo>
                  <a:cubicBezTo>
                    <a:pt x="16154" y="118044"/>
                    <a:pt x="16301" y="117925"/>
                    <a:pt x="16485" y="117842"/>
                  </a:cubicBezTo>
                  <a:cubicBezTo>
                    <a:pt x="16457" y="116152"/>
                    <a:pt x="16577" y="114490"/>
                    <a:pt x="16844" y="112819"/>
                  </a:cubicBezTo>
                  <a:cubicBezTo>
                    <a:pt x="-8073" y="82594"/>
                    <a:pt x="46092" y="65493"/>
                    <a:pt x="65481" y="52167"/>
                  </a:cubicBezTo>
                  <a:cubicBezTo>
                    <a:pt x="112997" y="24523"/>
                    <a:pt x="166822" y="10343"/>
                    <a:pt x="221016" y="3152"/>
                  </a:cubicBezTo>
                  <a:cubicBezTo>
                    <a:pt x="221144" y="3133"/>
                    <a:pt x="221273" y="3115"/>
                    <a:pt x="221411" y="3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45990" y="9663432"/>
              <a:ext cx="40350" cy="365012"/>
            </a:xfrm>
            <a:custGeom>
              <a:avLst/>
              <a:gdLst/>
              <a:ahLst/>
              <a:cxnLst/>
              <a:rect l="l" t="t" r="r" b="b"/>
              <a:pathLst>
                <a:path w="40350" h="365012" extrusionOk="0">
                  <a:moveTo>
                    <a:pt x="4796" y="364881"/>
                  </a:moveTo>
                  <a:cubicBezTo>
                    <a:pt x="-7133" y="360583"/>
                    <a:pt x="6893" y="336089"/>
                    <a:pt x="7335" y="326528"/>
                  </a:cubicBezTo>
                  <a:cubicBezTo>
                    <a:pt x="10545" y="312412"/>
                    <a:pt x="12605" y="298094"/>
                    <a:pt x="14647" y="283767"/>
                  </a:cubicBezTo>
                  <a:cubicBezTo>
                    <a:pt x="24912" y="192551"/>
                    <a:pt x="28600" y="99030"/>
                    <a:pt x="15208" y="8016"/>
                  </a:cubicBezTo>
                  <a:cubicBezTo>
                    <a:pt x="13323" y="-388"/>
                    <a:pt x="26448" y="-3455"/>
                    <a:pt x="28287" y="5077"/>
                  </a:cubicBezTo>
                  <a:cubicBezTo>
                    <a:pt x="45671" y="94612"/>
                    <a:pt x="41689" y="187380"/>
                    <a:pt x="32435" y="277706"/>
                  </a:cubicBezTo>
                  <a:cubicBezTo>
                    <a:pt x="30173" y="292520"/>
                    <a:pt x="23118" y="368591"/>
                    <a:pt x="4796" y="364881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10283" y="9748828"/>
              <a:ext cx="49749" cy="364084"/>
            </a:xfrm>
            <a:custGeom>
              <a:avLst/>
              <a:gdLst/>
              <a:ahLst/>
              <a:cxnLst/>
              <a:rect l="l" t="t" r="r" b="b"/>
              <a:pathLst>
                <a:path w="49749" h="364084" extrusionOk="0">
                  <a:moveTo>
                    <a:pt x="45272" y="363896"/>
                  </a:moveTo>
                  <a:cubicBezTo>
                    <a:pt x="57027" y="359120"/>
                    <a:pt x="42016" y="335214"/>
                    <a:pt x="41188" y="325681"/>
                  </a:cubicBezTo>
                  <a:cubicBezTo>
                    <a:pt x="37417" y="311703"/>
                    <a:pt x="34777" y="297477"/>
                    <a:pt x="32156" y="283242"/>
                  </a:cubicBezTo>
                  <a:cubicBezTo>
                    <a:pt x="18212" y="192512"/>
                    <a:pt x="10762" y="99221"/>
                    <a:pt x="20466" y="7738"/>
                  </a:cubicBezTo>
                  <a:cubicBezTo>
                    <a:pt x="22011" y="-730"/>
                    <a:pt x="8775" y="-3273"/>
                    <a:pt x="7276" y="5332"/>
                  </a:cubicBezTo>
                  <a:cubicBezTo>
                    <a:pt x="-6484" y="95492"/>
                    <a:pt x="1242" y="188030"/>
                    <a:pt x="14138" y="277906"/>
                  </a:cubicBezTo>
                  <a:cubicBezTo>
                    <a:pt x="16998" y="292609"/>
                    <a:pt x="27116" y="368341"/>
                    <a:pt x="45272" y="36389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23532" y="9195749"/>
              <a:ext cx="2118807" cy="1636017"/>
            </a:xfrm>
            <a:custGeom>
              <a:avLst/>
              <a:gdLst/>
              <a:ahLst/>
              <a:cxnLst/>
              <a:rect l="l" t="t" r="r" b="b"/>
              <a:pathLst>
                <a:path w="2118807" h="1636017" extrusionOk="0">
                  <a:moveTo>
                    <a:pt x="2099032" y="235380"/>
                  </a:moveTo>
                  <a:cubicBezTo>
                    <a:pt x="2026048" y="76202"/>
                    <a:pt x="1786556" y="58100"/>
                    <a:pt x="1638095" y="37188"/>
                  </a:cubicBezTo>
                  <a:cubicBezTo>
                    <a:pt x="623057" y="-105771"/>
                    <a:pt x="-154081" y="178677"/>
                    <a:pt x="26057" y="629541"/>
                  </a:cubicBezTo>
                  <a:cubicBezTo>
                    <a:pt x="108184" y="1266373"/>
                    <a:pt x="208210" y="1565682"/>
                    <a:pt x="720176" y="1620988"/>
                  </a:cubicBezTo>
                  <a:cubicBezTo>
                    <a:pt x="1573205" y="1713132"/>
                    <a:pt x="2016777" y="1385601"/>
                    <a:pt x="1982837" y="526955"/>
                  </a:cubicBezTo>
                  <a:cubicBezTo>
                    <a:pt x="2060429" y="499881"/>
                    <a:pt x="2162248" y="373251"/>
                    <a:pt x="2099032" y="235380"/>
                  </a:cubicBezTo>
                  <a:close/>
                  <a:moveTo>
                    <a:pt x="1893536" y="861163"/>
                  </a:moveTo>
                  <a:cubicBezTo>
                    <a:pt x="1800620" y="1457870"/>
                    <a:pt x="1423318" y="1600443"/>
                    <a:pt x="820928" y="1564130"/>
                  </a:cubicBezTo>
                  <a:cubicBezTo>
                    <a:pt x="610796" y="1551465"/>
                    <a:pt x="403800" y="1511505"/>
                    <a:pt x="276476" y="1326970"/>
                  </a:cubicBezTo>
                  <a:cubicBezTo>
                    <a:pt x="171869" y="1175368"/>
                    <a:pt x="129201" y="970123"/>
                    <a:pt x="116821" y="789491"/>
                  </a:cubicBezTo>
                  <a:cubicBezTo>
                    <a:pt x="102270" y="577257"/>
                    <a:pt x="149399" y="396578"/>
                    <a:pt x="346553" y="285534"/>
                  </a:cubicBezTo>
                  <a:cubicBezTo>
                    <a:pt x="433013" y="236840"/>
                    <a:pt x="529699" y="209178"/>
                    <a:pt x="626644" y="187825"/>
                  </a:cubicBezTo>
                  <a:cubicBezTo>
                    <a:pt x="855383" y="137450"/>
                    <a:pt x="1091380" y="120193"/>
                    <a:pt x="1325040" y="136330"/>
                  </a:cubicBezTo>
                  <a:cubicBezTo>
                    <a:pt x="1492559" y="147892"/>
                    <a:pt x="1762523" y="155607"/>
                    <a:pt x="1852091" y="328442"/>
                  </a:cubicBezTo>
                  <a:cubicBezTo>
                    <a:pt x="1936949" y="492203"/>
                    <a:pt x="1921046" y="684480"/>
                    <a:pt x="1893536" y="861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3455" y="9246054"/>
              <a:ext cx="2124714" cy="1633047"/>
            </a:xfrm>
            <a:custGeom>
              <a:avLst/>
              <a:gdLst/>
              <a:ahLst/>
              <a:cxnLst/>
              <a:rect l="l" t="t" r="r" b="b"/>
              <a:pathLst>
                <a:path w="2124714" h="1633047" extrusionOk="0">
                  <a:moveTo>
                    <a:pt x="16371" y="276879"/>
                  </a:moveTo>
                  <a:cubicBezTo>
                    <a:pt x="82871" y="114891"/>
                    <a:pt x="321443" y="87173"/>
                    <a:pt x="468939" y="60310"/>
                  </a:cubicBezTo>
                  <a:cubicBezTo>
                    <a:pt x="1477391" y="-123362"/>
                    <a:pt x="2265374" y="129585"/>
                    <a:pt x="2103566" y="587337"/>
                  </a:cubicBezTo>
                  <a:cubicBezTo>
                    <a:pt x="2047193" y="1226961"/>
                    <a:pt x="1959336" y="1530044"/>
                    <a:pt x="1450009" y="1605895"/>
                  </a:cubicBezTo>
                  <a:cubicBezTo>
                    <a:pt x="601386" y="1732286"/>
                    <a:pt x="144965" y="1422857"/>
                    <a:pt x="144239" y="563541"/>
                  </a:cubicBezTo>
                  <a:cubicBezTo>
                    <a:pt x="65616" y="539617"/>
                    <a:pt x="-41234" y="417184"/>
                    <a:pt x="16371" y="276879"/>
                  </a:cubicBezTo>
                  <a:close/>
                  <a:moveTo>
                    <a:pt x="246950" y="893892"/>
                  </a:moveTo>
                  <a:cubicBezTo>
                    <a:pt x="363872" y="1486374"/>
                    <a:pt x="746610" y="1613656"/>
                    <a:pt x="1347050" y="1553142"/>
                  </a:cubicBezTo>
                  <a:cubicBezTo>
                    <a:pt x="1556501" y="1532037"/>
                    <a:pt x="1761713" y="1483784"/>
                    <a:pt x="1881495" y="1294280"/>
                  </a:cubicBezTo>
                  <a:cubicBezTo>
                    <a:pt x="1979902" y="1138592"/>
                    <a:pt x="2014247" y="931804"/>
                    <a:pt x="2019342" y="750813"/>
                  </a:cubicBezTo>
                  <a:cubicBezTo>
                    <a:pt x="2025321" y="538166"/>
                    <a:pt x="1970934" y="359526"/>
                    <a:pt x="1769466" y="256509"/>
                  </a:cubicBezTo>
                  <a:cubicBezTo>
                    <a:pt x="1681113" y="211332"/>
                    <a:pt x="1583386" y="187583"/>
                    <a:pt x="1485669" y="170151"/>
                  </a:cubicBezTo>
                  <a:cubicBezTo>
                    <a:pt x="1255081" y="129016"/>
                    <a:pt x="1018588" y="121274"/>
                    <a:pt x="785756" y="146787"/>
                  </a:cubicBezTo>
                  <a:cubicBezTo>
                    <a:pt x="618844" y="165082"/>
                    <a:pt x="349413" y="183643"/>
                    <a:pt x="266882" y="359940"/>
                  </a:cubicBezTo>
                  <a:cubicBezTo>
                    <a:pt x="188682" y="526979"/>
                    <a:pt x="212330" y="718458"/>
                    <a:pt x="246950" y="893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3706146">
            <a:off x="7396295" y="-1781659"/>
            <a:ext cx="2107468" cy="3203152"/>
            <a:chOff x="14791291" y="-3564614"/>
            <a:chExt cx="4215167" cy="6405527"/>
          </a:xfrm>
        </p:grpSpPr>
        <p:sp>
          <p:nvSpPr>
            <p:cNvPr id="130" name="Google Shape;130;p2"/>
            <p:cNvSpPr/>
            <p:nvPr/>
          </p:nvSpPr>
          <p:spPr>
            <a:xfrm>
              <a:off x="14791291" y="-3564614"/>
              <a:ext cx="4215167" cy="6405527"/>
            </a:xfrm>
            <a:custGeom>
              <a:avLst/>
              <a:gdLst/>
              <a:ahLst/>
              <a:cxnLst/>
              <a:rect l="l" t="t" r="r" b="b"/>
              <a:pathLst>
                <a:path w="4215167" h="6405527" extrusionOk="0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969452" y="-3366867"/>
              <a:ext cx="3853375" cy="6010015"/>
            </a:xfrm>
            <a:custGeom>
              <a:avLst/>
              <a:gdLst/>
              <a:ahLst/>
              <a:cxnLst/>
              <a:rect l="l" t="t" r="r" b="b"/>
              <a:pathLst>
                <a:path w="3853375" h="6010015" extrusionOk="0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971600" y="-3369010"/>
              <a:ext cx="3845777" cy="6012250"/>
            </a:xfrm>
            <a:custGeom>
              <a:avLst/>
              <a:gdLst/>
              <a:ahLst/>
              <a:cxnLst/>
              <a:rect l="l" t="t" r="r" b="b"/>
              <a:pathLst>
                <a:path w="3845777" h="6012250" extrusionOk="0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36799">
            <a:off x="7980102" y="37542"/>
            <a:ext cx="939553" cy="3296460"/>
            <a:chOff x="15958408" y="76731"/>
            <a:chExt cx="1878902" cy="6592200"/>
          </a:xfrm>
        </p:grpSpPr>
        <p:sp>
          <p:nvSpPr>
            <p:cNvPr id="134" name="Google Shape;134;p2"/>
            <p:cNvSpPr/>
            <p:nvPr/>
          </p:nvSpPr>
          <p:spPr>
            <a:xfrm>
              <a:off x="16025372" y="446462"/>
              <a:ext cx="562361" cy="166395"/>
            </a:xfrm>
            <a:custGeom>
              <a:avLst/>
              <a:gdLst/>
              <a:ahLst/>
              <a:cxnLst/>
              <a:rect l="l" t="t" r="r" b="b"/>
              <a:pathLst>
                <a:path w="562361" h="166395" extrusionOk="0">
                  <a:moveTo>
                    <a:pt x="559993" y="11980"/>
                  </a:moveTo>
                  <a:cubicBezTo>
                    <a:pt x="560756" y="15369"/>
                    <a:pt x="561598" y="18757"/>
                    <a:pt x="562361" y="22145"/>
                  </a:cubicBezTo>
                  <a:lnTo>
                    <a:pt x="562282" y="22145"/>
                  </a:lnTo>
                  <a:cubicBezTo>
                    <a:pt x="562111" y="22145"/>
                    <a:pt x="561861" y="22145"/>
                    <a:pt x="561690" y="22224"/>
                  </a:cubicBezTo>
                  <a:cubicBezTo>
                    <a:pt x="561611" y="22224"/>
                    <a:pt x="561519" y="22224"/>
                    <a:pt x="561440" y="22224"/>
                  </a:cubicBezTo>
                  <a:cubicBezTo>
                    <a:pt x="561098" y="22224"/>
                    <a:pt x="560769" y="22224"/>
                    <a:pt x="560427" y="22304"/>
                  </a:cubicBezTo>
                  <a:cubicBezTo>
                    <a:pt x="554847" y="22725"/>
                    <a:pt x="549189" y="23240"/>
                    <a:pt x="543530" y="23833"/>
                  </a:cubicBezTo>
                  <a:cubicBezTo>
                    <a:pt x="543359" y="23833"/>
                    <a:pt x="543188" y="23833"/>
                    <a:pt x="543017" y="23833"/>
                  </a:cubicBezTo>
                  <a:cubicBezTo>
                    <a:pt x="542596" y="23912"/>
                    <a:pt x="542083" y="23912"/>
                    <a:pt x="541662" y="24004"/>
                  </a:cubicBezTo>
                  <a:cubicBezTo>
                    <a:pt x="540820" y="24083"/>
                    <a:pt x="540056" y="24176"/>
                    <a:pt x="539214" y="24255"/>
                  </a:cubicBezTo>
                  <a:cubicBezTo>
                    <a:pt x="534227" y="23662"/>
                    <a:pt x="529160" y="23161"/>
                    <a:pt x="524173" y="22725"/>
                  </a:cubicBezTo>
                  <a:cubicBezTo>
                    <a:pt x="517330" y="22132"/>
                    <a:pt x="510487" y="21539"/>
                    <a:pt x="503724" y="21038"/>
                  </a:cubicBezTo>
                  <a:cubicBezTo>
                    <a:pt x="503381" y="21038"/>
                    <a:pt x="503131" y="21038"/>
                    <a:pt x="502881" y="20959"/>
                  </a:cubicBezTo>
                  <a:cubicBezTo>
                    <a:pt x="496289" y="20537"/>
                    <a:pt x="489696" y="20194"/>
                    <a:pt x="483195" y="19864"/>
                  </a:cubicBezTo>
                  <a:cubicBezTo>
                    <a:pt x="469417" y="19192"/>
                    <a:pt x="455732" y="18849"/>
                    <a:pt x="441967" y="18849"/>
                  </a:cubicBezTo>
                  <a:cubicBezTo>
                    <a:pt x="430479" y="18849"/>
                    <a:pt x="419070" y="19100"/>
                    <a:pt x="407582" y="19522"/>
                  </a:cubicBezTo>
                  <a:cubicBezTo>
                    <a:pt x="396265" y="20036"/>
                    <a:pt x="384935" y="20708"/>
                    <a:pt x="373618" y="21644"/>
                  </a:cubicBezTo>
                  <a:cubicBezTo>
                    <a:pt x="362209" y="22660"/>
                    <a:pt x="350800" y="23846"/>
                    <a:pt x="339483" y="25204"/>
                  </a:cubicBezTo>
                  <a:cubicBezTo>
                    <a:pt x="322586" y="27406"/>
                    <a:pt x="305769" y="30030"/>
                    <a:pt x="289122" y="33326"/>
                  </a:cubicBezTo>
                  <a:cubicBezTo>
                    <a:pt x="277963" y="35528"/>
                    <a:pt x="266817" y="37980"/>
                    <a:pt x="255829" y="40603"/>
                  </a:cubicBezTo>
                  <a:cubicBezTo>
                    <a:pt x="244841" y="43306"/>
                    <a:pt x="233945" y="46273"/>
                    <a:pt x="223129" y="49490"/>
                  </a:cubicBezTo>
                  <a:lnTo>
                    <a:pt x="223050" y="49490"/>
                  </a:lnTo>
                  <a:cubicBezTo>
                    <a:pt x="212233" y="52786"/>
                    <a:pt x="201508" y="56267"/>
                    <a:pt x="190862" y="59985"/>
                  </a:cubicBezTo>
                  <a:cubicBezTo>
                    <a:pt x="185532" y="61844"/>
                    <a:pt x="180216" y="63795"/>
                    <a:pt x="174979" y="65825"/>
                  </a:cubicBezTo>
                  <a:cubicBezTo>
                    <a:pt x="117183" y="87922"/>
                    <a:pt x="62520" y="118312"/>
                    <a:pt x="13093" y="157839"/>
                  </a:cubicBezTo>
                  <a:cubicBezTo>
                    <a:pt x="9462" y="160542"/>
                    <a:pt x="5909" y="163429"/>
                    <a:pt x="2448" y="166396"/>
                  </a:cubicBezTo>
                  <a:cubicBezTo>
                    <a:pt x="1605" y="163008"/>
                    <a:pt x="763" y="159540"/>
                    <a:pt x="0" y="156152"/>
                  </a:cubicBezTo>
                  <a:cubicBezTo>
                    <a:pt x="13857" y="142440"/>
                    <a:pt x="28898" y="130073"/>
                    <a:pt x="44360" y="118312"/>
                  </a:cubicBezTo>
                  <a:cubicBezTo>
                    <a:pt x="186388" y="22224"/>
                    <a:pt x="368473" y="-18911"/>
                    <a:pt x="538227" y="8170"/>
                  </a:cubicBezTo>
                  <a:cubicBezTo>
                    <a:pt x="538990" y="7326"/>
                    <a:pt x="539662" y="6640"/>
                    <a:pt x="540346" y="6047"/>
                  </a:cubicBezTo>
                  <a:cubicBezTo>
                    <a:pt x="541109" y="3766"/>
                    <a:pt x="542714" y="1815"/>
                    <a:pt x="545833" y="549"/>
                  </a:cubicBezTo>
                  <a:cubicBezTo>
                    <a:pt x="554281" y="-1573"/>
                    <a:pt x="557413" y="4610"/>
                    <a:pt x="559269" y="11809"/>
                  </a:cubicBezTo>
                  <a:cubicBezTo>
                    <a:pt x="559493" y="11888"/>
                    <a:pt x="559743" y="11888"/>
                    <a:pt x="559993" y="1198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507434" y="151839"/>
              <a:ext cx="39" cy="79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958786" y="288390"/>
              <a:ext cx="80" cy="936"/>
            </a:xfrm>
            <a:custGeom>
              <a:avLst/>
              <a:gdLst/>
              <a:ahLst/>
              <a:cxnLst/>
              <a:rect l="l" t="t" r="r" b="b"/>
              <a:pathLst>
                <a:path w="80" h="936" extrusionOk="0">
                  <a:moveTo>
                    <a:pt x="0" y="0"/>
                  </a:moveTo>
                  <a:cubicBezTo>
                    <a:pt x="79" y="343"/>
                    <a:pt x="79" y="672"/>
                    <a:pt x="79" y="936"/>
                  </a:cubicBezTo>
                  <a:cubicBezTo>
                    <a:pt x="92" y="672"/>
                    <a:pt x="0" y="343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319795" y="5776927"/>
              <a:ext cx="517514" cy="582605"/>
            </a:xfrm>
            <a:custGeom>
              <a:avLst/>
              <a:gdLst/>
              <a:ahLst/>
              <a:cxnLst/>
              <a:rect l="l" t="t" r="r" b="b"/>
              <a:pathLst>
                <a:path w="517514" h="582605" extrusionOk="0">
                  <a:moveTo>
                    <a:pt x="517514" y="90405"/>
                  </a:moveTo>
                  <a:cubicBezTo>
                    <a:pt x="517514" y="92185"/>
                    <a:pt x="517435" y="93965"/>
                    <a:pt x="517435" y="95745"/>
                  </a:cubicBezTo>
                  <a:cubicBezTo>
                    <a:pt x="515830" y="107598"/>
                    <a:pt x="514567" y="119359"/>
                    <a:pt x="513975" y="131132"/>
                  </a:cubicBezTo>
                  <a:cubicBezTo>
                    <a:pt x="503158" y="263108"/>
                    <a:pt x="492341" y="394913"/>
                    <a:pt x="481274" y="526731"/>
                  </a:cubicBezTo>
                  <a:cubicBezTo>
                    <a:pt x="404042" y="537054"/>
                    <a:pt x="325810" y="550515"/>
                    <a:pt x="256435" y="582606"/>
                  </a:cubicBezTo>
                  <a:cubicBezTo>
                    <a:pt x="169570" y="434888"/>
                    <a:pt x="79087" y="289108"/>
                    <a:pt x="0" y="137566"/>
                  </a:cubicBezTo>
                  <a:cubicBezTo>
                    <a:pt x="22476" y="107347"/>
                    <a:pt x="43939" y="76786"/>
                    <a:pt x="68099" y="46989"/>
                  </a:cubicBezTo>
                  <a:cubicBezTo>
                    <a:pt x="138488" y="83392"/>
                    <a:pt x="162477" y="154930"/>
                    <a:pt x="197797" y="33278"/>
                  </a:cubicBezTo>
                  <a:cubicBezTo>
                    <a:pt x="241315" y="44194"/>
                    <a:pt x="279082" y="72896"/>
                    <a:pt x="323349" y="78737"/>
                  </a:cubicBezTo>
                  <a:cubicBezTo>
                    <a:pt x="351826" y="70616"/>
                    <a:pt x="355287" y="34543"/>
                    <a:pt x="363735" y="10416"/>
                  </a:cubicBezTo>
                  <a:cubicBezTo>
                    <a:pt x="418228" y="46304"/>
                    <a:pt x="455574" y="85673"/>
                    <a:pt x="489288" y="0"/>
                  </a:cubicBezTo>
                  <a:cubicBezTo>
                    <a:pt x="498842" y="5076"/>
                    <a:pt x="508211" y="10587"/>
                    <a:pt x="517251" y="16507"/>
                  </a:cubicBezTo>
                  <a:cubicBezTo>
                    <a:pt x="516843" y="41135"/>
                    <a:pt x="517357" y="65764"/>
                    <a:pt x="517514" y="90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179888" y="1121321"/>
              <a:ext cx="1657343" cy="4793158"/>
            </a:xfrm>
            <a:custGeom>
              <a:avLst/>
              <a:gdLst/>
              <a:ahLst/>
              <a:cxnLst/>
              <a:rect l="l" t="t" r="r" b="b"/>
              <a:pathLst>
                <a:path w="1657343" h="4793158" extrusionOk="0">
                  <a:moveTo>
                    <a:pt x="1657002" y="4660339"/>
                  </a:moveTo>
                  <a:cubicBezTo>
                    <a:pt x="1657081" y="4661012"/>
                    <a:pt x="1657252" y="4661697"/>
                    <a:pt x="1657344" y="4662370"/>
                  </a:cubicBezTo>
                  <a:cubicBezTo>
                    <a:pt x="1657265" y="4665587"/>
                    <a:pt x="1657173" y="4668883"/>
                    <a:pt x="1657173" y="4672100"/>
                  </a:cubicBezTo>
                  <a:cubicBezTo>
                    <a:pt x="1648132" y="4666180"/>
                    <a:pt x="1638750" y="4660669"/>
                    <a:pt x="1629209" y="4655593"/>
                  </a:cubicBezTo>
                  <a:cubicBezTo>
                    <a:pt x="1595495" y="4741265"/>
                    <a:pt x="1558149" y="4701897"/>
                    <a:pt x="1503657" y="4666009"/>
                  </a:cubicBezTo>
                  <a:cubicBezTo>
                    <a:pt x="1495209" y="4690136"/>
                    <a:pt x="1491748" y="4726195"/>
                    <a:pt x="1463271" y="4734330"/>
                  </a:cubicBezTo>
                  <a:cubicBezTo>
                    <a:pt x="1418990" y="4728490"/>
                    <a:pt x="1381223" y="4699787"/>
                    <a:pt x="1337718" y="4688870"/>
                  </a:cubicBezTo>
                  <a:cubicBezTo>
                    <a:pt x="1302399" y="4810523"/>
                    <a:pt x="1278410" y="4738984"/>
                    <a:pt x="1208021" y="4702582"/>
                  </a:cubicBezTo>
                  <a:cubicBezTo>
                    <a:pt x="1183860" y="4732379"/>
                    <a:pt x="1162398" y="4762940"/>
                    <a:pt x="1139921" y="4793159"/>
                  </a:cubicBezTo>
                  <a:cubicBezTo>
                    <a:pt x="1137645" y="4788848"/>
                    <a:pt x="1135355" y="4784523"/>
                    <a:pt x="1133158" y="4780212"/>
                  </a:cubicBezTo>
                  <a:cubicBezTo>
                    <a:pt x="1128934" y="4771998"/>
                    <a:pt x="1124709" y="4763876"/>
                    <a:pt x="1120564" y="4755663"/>
                  </a:cubicBezTo>
                  <a:cubicBezTo>
                    <a:pt x="1120485" y="4755320"/>
                    <a:pt x="1120393" y="4754898"/>
                    <a:pt x="1120314" y="4754568"/>
                  </a:cubicBezTo>
                  <a:cubicBezTo>
                    <a:pt x="1119472" y="4750758"/>
                    <a:pt x="1118538" y="4747119"/>
                    <a:pt x="1117617" y="4743480"/>
                  </a:cubicBezTo>
                  <a:cubicBezTo>
                    <a:pt x="1116774" y="4737125"/>
                    <a:pt x="1114919" y="4730863"/>
                    <a:pt x="1113392" y="4724693"/>
                  </a:cubicBezTo>
                  <a:cubicBezTo>
                    <a:pt x="1111958" y="4718931"/>
                    <a:pt x="1110603" y="4713182"/>
                    <a:pt x="1109168" y="4707421"/>
                  </a:cubicBezTo>
                  <a:cubicBezTo>
                    <a:pt x="1105957" y="4694803"/>
                    <a:pt x="1103168" y="4681935"/>
                    <a:pt x="1099194" y="4669581"/>
                  </a:cubicBezTo>
                  <a:cubicBezTo>
                    <a:pt x="1099194" y="4669581"/>
                    <a:pt x="1099115" y="4669581"/>
                    <a:pt x="1099022" y="4669661"/>
                  </a:cubicBezTo>
                  <a:cubicBezTo>
                    <a:pt x="1098851" y="4669239"/>
                    <a:pt x="1098772" y="4668896"/>
                    <a:pt x="1098601" y="4668566"/>
                  </a:cubicBezTo>
                  <a:cubicBezTo>
                    <a:pt x="1093864" y="4650451"/>
                    <a:pt x="1089140" y="4632336"/>
                    <a:pt x="1084495" y="4614220"/>
                  </a:cubicBezTo>
                  <a:cubicBezTo>
                    <a:pt x="1069454" y="4554877"/>
                    <a:pt x="1054755" y="4495534"/>
                    <a:pt x="1040214" y="4436099"/>
                  </a:cubicBezTo>
                  <a:cubicBezTo>
                    <a:pt x="1012579" y="4323333"/>
                    <a:pt x="985550" y="4210408"/>
                    <a:pt x="958337" y="4097563"/>
                  </a:cubicBezTo>
                  <a:cubicBezTo>
                    <a:pt x="902068" y="3864172"/>
                    <a:pt x="845785" y="3630690"/>
                    <a:pt x="789517" y="3397299"/>
                  </a:cubicBezTo>
                  <a:cubicBezTo>
                    <a:pt x="732734" y="3162037"/>
                    <a:pt x="676044" y="2926695"/>
                    <a:pt x="619341" y="2691446"/>
                  </a:cubicBezTo>
                  <a:cubicBezTo>
                    <a:pt x="561638" y="2452373"/>
                    <a:pt x="504092" y="2213313"/>
                    <a:pt x="446375" y="1974161"/>
                  </a:cubicBezTo>
                  <a:cubicBezTo>
                    <a:pt x="391028" y="1744911"/>
                    <a:pt x="335864" y="1515673"/>
                    <a:pt x="280595" y="1286331"/>
                  </a:cubicBezTo>
                  <a:cubicBezTo>
                    <a:pt x="222721" y="1046335"/>
                    <a:pt x="164754" y="806418"/>
                    <a:pt x="107051" y="566422"/>
                  </a:cubicBezTo>
                  <a:cubicBezTo>
                    <a:pt x="71389" y="418440"/>
                    <a:pt x="35741" y="270300"/>
                    <a:pt x="0" y="122319"/>
                  </a:cubicBezTo>
                  <a:cubicBezTo>
                    <a:pt x="164346" y="15485"/>
                    <a:pt x="367880" y="-11609"/>
                    <a:pt x="562809" y="4134"/>
                  </a:cubicBezTo>
                  <a:cubicBezTo>
                    <a:pt x="601168" y="166921"/>
                    <a:pt x="639527" y="329551"/>
                    <a:pt x="677979" y="492339"/>
                  </a:cubicBezTo>
                  <a:cubicBezTo>
                    <a:pt x="733498" y="727681"/>
                    <a:pt x="788753" y="963101"/>
                    <a:pt x="844430" y="1198443"/>
                  </a:cubicBezTo>
                  <a:cubicBezTo>
                    <a:pt x="902226" y="1442763"/>
                    <a:pt x="959508" y="1687163"/>
                    <a:pt x="1017053" y="1931562"/>
                  </a:cubicBezTo>
                  <a:cubicBezTo>
                    <a:pt x="1073151" y="2170121"/>
                    <a:pt x="1128920" y="2408851"/>
                    <a:pt x="1185203" y="2647410"/>
                  </a:cubicBezTo>
                  <a:cubicBezTo>
                    <a:pt x="1242156" y="2889014"/>
                    <a:pt x="1299267" y="3130447"/>
                    <a:pt x="1355970" y="3372064"/>
                  </a:cubicBezTo>
                  <a:cubicBezTo>
                    <a:pt x="1384276" y="3492952"/>
                    <a:pt x="1412581" y="3613840"/>
                    <a:pt x="1440966" y="3734649"/>
                  </a:cubicBezTo>
                  <a:cubicBezTo>
                    <a:pt x="1468429" y="3851977"/>
                    <a:pt x="1496393" y="3969226"/>
                    <a:pt x="1524106" y="4086475"/>
                  </a:cubicBezTo>
                  <a:cubicBezTo>
                    <a:pt x="1548688" y="4190012"/>
                    <a:pt x="1573282" y="4293536"/>
                    <a:pt x="1597614" y="4397165"/>
                  </a:cubicBezTo>
                  <a:cubicBezTo>
                    <a:pt x="1609944" y="4449824"/>
                    <a:pt x="1622366" y="4502483"/>
                    <a:pt x="1634618" y="4555220"/>
                  </a:cubicBezTo>
                  <a:cubicBezTo>
                    <a:pt x="1639355" y="4575537"/>
                    <a:pt x="1644000" y="4595775"/>
                    <a:pt x="1648553" y="4616092"/>
                  </a:cubicBezTo>
                  <a:cubicBezTo>
                    <a:pt x="1648974" y="4618123"/>
                    <a:pt x="1649396" y="4620153"/>
                    <a:pt x="1649738" y="4622183"/>
                  </a:cubicBezTo>
                  <a:cubicBezTo>
                    <a:pt x="1650409" y="4625401"/>
                    <a:pt x="1651001" y="4628538"/>
                    <a:pt x="1651593" y="4631663"/>
                  </a:cubicBezTo>
                  <a:cubicBezTo>
                    <a:pt x="1653370" y="4641209"/>
                    <a:pt x="1655225" y="4650767"/>
                    <a:pt x="1657002" y="466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027794" y="465328"/>
              <a:ext cx="699414" cy="751455"/>
            </a:xfrm>
            <a:custGeom>
              <a:avLst/>
              <a:gdLst/>
              <a:ahLst/>
              <a:cxnLst/>
              <a:rect l="l" t="t" r="r" b="b"/>
              <a:pathLst>
                <a:path w="699414" h="751455" extrusionOk="0">
                  <a:moveTo>
                    <a:pt x="699415" y="594034"/>
                  </a:moveTo>
                  <a:cubicBezTo>
                    <a:pt x="625855" y="574916"/>
                    <a:pt x="548873" y="572016"/>
                    <a:pt x="473734" y="589815"/>
                  </a:cubicBezTo>
                  <a:cubicBezTo>
                    <a:pt x="357537" y="609459"/>
                    <a:pt x="218444" y="653232"/>
                    <a:pt x="145541" y="751456"/>
                  </a:cubicBezTo>
                  <a:cubicBezTo>
                    <a:pt x="141725" y="735371"/>
                    <a:pt x="137778" y="719286"/>
                    <a:pt x="133961" y="703201"/>
                  </a:cubicBezTo>
                  <a:cubicBezTo>
                    <a:pt x="131987" y="694763"/>
                    <a:pt x="129882" y="686588"/>
                    <a:pt x="127908" y="678150"/>
                  </a:cubicBezTo>
                  <a:cubicBezTo>
                    <a:pt x="124750" y="665230"/>
                    <a:pt x="121723" y="652441"/>
                    <a:pt x="118565" y="639652"/>
                  </a:cubicBezTo>
                  <a:cubicBezTo>
                    <a:pt x="109354" y="601153"/>
                    <a:pt x="100010" y="562655"/>
                    <a:pt x="90799" y="524025"/>
                  </a:cubicBezTo>
                  <a:cubicBezTo>
                    <a:pt x="64086" y="413671"/>
                    <a:pt x="37504" y="303318"/>
                    <a:pt x="10922" y="192964"/>
                  </a:cubicBezTo>
                  <a:cubicBezTo>
                    <a:pt x="10791" y="192437"/>
                    <a:pt x="10659" y="191909"/>
                    <a:pt x="10527" y="191382"/>
                  </a:cubicBezTo>
                  <a:cubicBezTo>
                    <a:pt x="7501" y="179120"/>
                    <a:pt x="4606" y="166859"/>
                    <a:pt x="1711" y="154597"/>
                  </a:cubicBezTo>
                  <a:cubicBezTo>
                    <a:pt x="1053" y="152224"/>
                    <a:pt x="526" y="149851"/>
                    <a:pt x="0" y="147478"/>
                  </a:cubicBezTo>
                  <a:cubicBezTo>
                    <a:pt x="3421" y="144577"/>
                    <a:pt x="6974" y="141677"/>
                    <a:pt x="10659" y="139040"/>
                  </a:cubicBezTo>
                  <a:cubicBezTo>
                    <a:pt x="158043" y="21039"/>
                    <a:pt x="351221" y="-14954"/>
                    <a:pt x="536766" y="5350"/>
                  </a:cubicBezTo>
                  <a:cubicBezTo>
                    <a:pt x="544925" y="6273"/>
                    <a:pt x="552952" y="7196"/>
                    <a:pt x="561111" y="8382"/>
                  </a:cubicBezTo>
                  <a:cubicBezTo>
                    <a:pt x="563875" y="19853"/>
                    <a:pt x="566638" y="31323"/>
                    <a:pt x="569270" y="42925"/>
                  </a:cubicBezTo>
                  <a:cubicBezTo>
                    <a:pt x="569796" y="45035"/>
                    <a:pt x="570323" y="47144"/>
                    <a:pt x="570849" y="49254"/>
                  </a:cubicBezTo>
                  <a:cubicBezTo>
                    <a:pt x="599141" y="169232"/>
                    <a:pt x="627302" y="289078"/>
                    <a:pt x="655726" y="409057"/>
                  </a:cubicBezTo>
                  <a:cubicBezTo>
                    <a:pt x="662306" y="437271"/>
                    <a:pt x="669017" y="465486"/>
                    <a:pt x="675597" y="493700"/>
                  </a:cubicBezTo>
                  <a:cubicBezTo>
                    <a:pt x="678623" y="506357"/>
                    <a:pt x="681650" y="518883"/>
                    <a:pt x="684545" y="531540"/>
                  </a:cubicBezTo>
                  <a:cubicBezTo>
                    <a:pt x="686124" y="538264"/>
                    <a:pt x="687835" y="545120"/>
                    <a:pt x="689414" y="551975"/>
                  </a:cubicBezTo>
                  <a:cubicBezTo>
                    <a:pt x="692704" y="565951"/>
                    <a:pt x="695994" y="580058"/>
                    <a:pt x="699415" y="594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576231" y="6303644"/>
              <a:ext cx="224839" cy="365287"/>
            </a:xfrm>
            <a:custGeom>
              <a:avLst/>
              <a:gdLst/>
              <a:ahLst/>
              <a:cxnLst/>
              <a:rect l="l" t="t" r="r" b="b"/>
              <a:pathLst>
                <a:path w="224839" h="365287" extrusionOk="0">
                  <a:moveTo>
                    <a:pt x="224839" y="0"/>
                  </a:moveTo>
                  <a:cubicBezTo>
                    <a:pt x="224076" y="8807"/>
                    <a:pt x="223313" y="17614"/>
                    <a:pt x="222563" y="26329"/>
                  </a:cubicBezTo>
                  <a:cubicBezTo>
                    <a:pt x="218588" y="73912"/>
                    <a:pt x="214535" y="121402"/>
                    <a:pt x="210482" y="168892"/>
                  </a:cubicBezTo>
                  <a:cubicBezTo>
                    <a:pt x="207022" y="215446"/>
                    <a:pt x="204140" y="262014"/>
                    <a:pt x="200429" y="308489"/>
                  </a:cubicBezTo>
                  <a:cubicBezTo>
                    <a:pt x="196797" y="327870"/>
                    <a:pt x="204232" y="365287"/>
                    <a:pt x="176268" y="365287"/>
                  </a:cubicBezTo>
                  <a:cubicBezTo>
                    <a:pt x="175847" y="365287"/>
                    <a:pt x="175334" y="365287"/>
                    <a:pt x="174913" y="365287"/>
                  </a:cubicBezTo>
                  <a:cubicBezTo>
                    <a:pt x="163333" y="362743"/>
                    <a:pt x="159030" y="354028"/>
                    <a:pt x="158095" y="342689"/>
                  </a:cubicBezTo>
                  <a:cubicBezTo>
                    <a:pt x="113314" y="252705"/>
                    <a:pt x="63967" y="165082"/>
                    <a:pt x="13186" y="78223"/>
                  </a:cubicBezTo>
                  <a:cubicBezTo>
                    <a:pt x="8790" y="70774"/>
                    <a:pt x="4395" y="63324"/>
                    <a:pt x="0" y="55876"/>
                  </a:cubicBezTo>
                  <a:cubicBezTo>
                    <a:pt x="69362" y="23784"/>
                    <a:pt x="147607" y="10323"/>
                    <a:pt x="22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580481" y="1192867"/>
              <a:ext cx="1114457" cy="4487286"/>
            </a:xfrm>
            <a:custGeom>
              <a:avLst/>
              <a:gdLst/>
              <a:ahLst/>
              <a:cxnLst/>
              <a:rect l="l" t="t" r="r" b="b"/>
              <a:pathLst>
                <a:path w="1114457" h="4487286" extrusionOk="0">
                  <a:moveTo>
                    <a:pt x="1114131" y="4471795"/>
                  </a:moveTo>
                  <a:cubicBezTo>
                    <a:pt x="1115815" y="4478651"/>
                    <a:pt x="1110749" y="4485678"/>
                    <a:pt x="1104077" y="4487036"/>
                  </a:cubicBezTo>
                  <a:cubicBezTo>
                    <a:pt x="1103235" y="4487208"/>
                    <a:pt x="1102393" y="4487287"/>
                    <a:pt x="1101538" y="4487287"/>
                  </a:cubicBezTo>
                  <a:cubicBezTo>
                    <a:pt x="1095458" y="4487287"/>
                    <a:pt x="1090300" y="4482883"/>
                    <a:pt x="1088865" y="4476871"/>
                  </a:cubicBezTo>
                  <a:cubicBezTo>
                    <a:pt x="1041887" y="4284709"/>
                    <a:pt x="994908" y="4092532"/>
                    <a:pt x="947930" y="3900370"/>
                  </a:cubicBezTo>
                  <a:cubicBezTo>
                    <a:pt x="899174" y="3700494"/>
                    <a:pt x="850340" y="3500710"/>
                    <a:pt x="801506" y="3300835"/>
                  </a:cubicBezTo>
                  <a:cubicBezTo>
                    <a:pt x="754607" y="3108752"/>
                    <a:pt x="707628" y="2916668"/>
                    <a:pt x="660742" y="2724505"/>
                  </a:cubicBezTo>
                  <a:cubicBezTo>
                    <a:pt x="616974" y="2545368"/>
                    <a:pt x="573206" y="2366245"/>
                    <a:pt x="529439" y="2187109"/>
                  </a:cubicBezTo>
                  <a:cubicBezTo>
                    <a:pt x="483394" y="1998756"/>
                    <a:pt x="437337" y="1810390"/>
                    <a:pt x="391372" y="1621946"/>
                  </a:cubicBezTo>
                  <a:cubicBezTo>
                    <a:pt x="342616" y="1422241"/>
                    <a:pt x="293782" y="1222458"/>
                    <a:pt x="244948" y="1022754"/>
                  </a:cubicBezTo>
                  <a:cubicBezTo>
                    <a:pt x="196785" y="825251"/>
                    <a:pt x="148544" y="627670"/>
                    <a:pt x="100381" y="430075"/>
                  </a:cubicBezTo>
                  <a:cubicBezTo>
                    <a:pt x="84076" y="363283"/>
                    <a:pt x="67772" y="296491"/>
                    <a:pt x="51547" y="229606"/>
                  </a:cubicBezTo>
                  <a:cubicBezTo>
                    <a:pt x="41835" y="189644"/>
                    <a:pt x="32110" y="149603"/>
                    <a:pt x="22478" y="109562"/>
                  </a:cubicBezTo>
                  <a:cubicBezTo>
                    <a:pt x="18004" y="91025"/>
                    <a:pt x="13516" y="72488"/>
                    <a:pt x="9134" y="53937"/>
                  </a:cubicBezTo>
                  <a:cubicBezTo>
                    <a:pt x="7187" y="45552"/>
                    <a:pt x="5252" y="37180"/>
                    <a:pt x="3305" y="28794"/>
                  </a:cubicBezTo>
                  <a:cubicBezTo>
                    <a:pt x="2120" y="23547"/>
                    <a:pt x="607" y="18128"/>
                    <a:pt x="173" y="12789"/>
                  </a:cubicBezTo>
                  <a:cubicBezTo>
                    <a:pt x="-919" y="7027"/>
                    <a:pt x="3305" y="1279"/>
                    <a:pt x="8871" y="263"/>
                  </a:cubicBezTo>
                  <a:cubicBezTo>
                    <a:pt x="14201" y="-923"/>
                    <a:pt x="19096" y="2043"/>
                    <a:pt x="20951" y="6276"/>
                  </a:cubicBezTo>
                  <a:cubicBezTo>
                    <a:pt x="23991" y="13131"/>
                    <a:pt x="25518" y="20831"/>
                    <a:pt x="27373" y="28030"/>
                  </a:cubicBezTo>
                  <a:cubicBezTo>
                    <a:pt x="30584" y="40555"/>
                    <a:pt x="33716" y="53172"/>
                    <a:pt x="36927" y="65698"/>
                  </a:cubicBezTo>
                  <a:cubicBezTo>
                    <a:pt x="43177" y="90840"/>
                    <a:pt x="49349" y="116062"/>
                    <a:pt x="55600" y="141205"/>
                  </a:cubicBezTo>
                  <a:cubicBezTo>
                    <a:pt x="65903" y="182854"/>
                    <a:pt x="76128" y="224596"/>
                    <a:pt x="86353" y="266325"/>
                  </a:cubicBezTo>
                  <a:cubicBezTo>
                    <a:pt x="111619" y="369348"/>
                    <a:pt x="136884" y="472371"/>
                    <a:pt x="162058" y="575486"/>
                  </a:cubicBezTo>
                  <a:cubicBezTo>
                    <a:pt x="206168" y="755717"/>
                    <a:pt x="250186" y="936027"/>
                    <a:pt x="294296" y="1116271"/>
                  </a:cubicBezTo>
                  <a:cubicBezTo>
                    <a:pt x="340261" y="1304043"/>
                    <a:pt x="386134" y="1491802"/>
                    <a:pt x="432020" y="1679654"/>
                  </a:cubicBezTo>
                  <a:cubicBezTo>
                    <a:pt x="481447" y="1882153"/>
                    <a:pt x="530794" y="2084731"/>
                    <a:pt x="580391" y="2287139"/>
                  </a:cubicBezTo>
                  <a:cubicBezTo>
                    <a:pt x="629646" y="2488029"/>
                    <a:pt x="678652" y="2688999"/>
                    <a:pt x="727749" y="2889969"/>
                  </a:cubicBezTo>
                  <a:cubicBezTo>
                    <a:pt x="773885" y="3079179"/>
                    <a:pt x="820179" y="3268375"/>
                    <a:pt x="866408" y="3457584"/>
                  </a:cubicBezTo>
                  <a:cubicBezTo>
                    <a:pt x="911781" y="3643313"/>
                    <a:pt x="957154" y="3829055"/>
                    <a:pt x="1002527" y="4014784"/>
                  </a:cubicBezTo>
                  <a:cubicBezTo>
                    <a:pt x="1039768" y="4167117"/>
                    <a:pt x="1076943" y="4319502"/>
                    <a:pt x="1114131" y="4471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356395" y="1259053"/>
              <a:ext cx="1105329" cy="4486745"/>
            </a:xfrm>
            <a:custGeom>
              <a:avLst/>
              <a:gdLst/>
              <a:ahLst/>
              <a:cxnLst/>
              <a:rect l="l" t="t" r="r" b="b"/>
              <a:pathLst>
                <a:path w="1105329" h="4486745" extrusionOk="0">
                  <a:moveTo>
                    <a:pt x="1079833" y="4476792"/>
                  </a:moveTo>
                  <a:cubicBezTo>
                    <a:pt x="1054659" y="4372925"/>
                    <a:pt x="1029473" y="4268966"/>
                    <a:pt x="1004299" y="4165086"/>
                  </a:cubicBezTo>
                  <a:cubicBezTo>
                    <a:pt x="981481" y="4071292"/>
                    <a:pt x="958584" y="3977485"/>
                    <a:pt x="936029" y="3883612"/>
                  </a:cubicBezTo>
                  <a:cubicBezTo>
                    <a:pt x="913803" y="3791084"/>
                    <a:pt x="891077" y="3698635"/>
                    <a:pt x="868772" y="3606107"/>
                  </a:cubicBezTo>
                  <a:cubicBezTo>
                    <a:pt x="844690" y="3506630"/>
                    <a:pt x="820530" y="3407246"/>
                    <a:pt x="796448" y="3307783"/>
                  </a:cubicBezTo>
                  <a:cubicBezTo>
                    <a:pt x="749128" y="3112654"/>
                    <a:pt x="701820" y="2917525"/>
                    <a:pt x="654499" y="2722395"/>
                  </a:cubicBezTo>
                  <a:cubicBezTo>
                    <a:pt x="609718" y="2537853"/>
                    <a:pt x="564937" y="2353298"/>
                    <a:pt x="520235" y="2168835"/>
                  </a:cubicBezTo>
                  <a:cubicBezTo>
                    <a:pt x="473086" y="1974206"/>
                    <a:pt x="425857" y="1779591"/>
                    <a:pt x="378707" y="1584963"/>
                  </a:cubicBezTo>
                  <a:cubicBezTo>
                    <a:pt x="331058" y="1388225"/>
                    <a:pt x="283316" y="1191567"/>
                    <a:pt x="235653" y="994921"/>
                  </a:cubicBezTo>
                  <a:cubicBezTo>
                    <a:pt x="189859" y="806134"/>
                    <a:pt x="144144" y="617360"/>
                    <a:pt x="98520" y="428493"/>
                  </a:cubicBezTo>
                  <a:cubicBezTo>
                    <a:pt x="81282" y="357376"/>
                    <a:pt x="64043" y="286194"/>
                    <a:pt x="46975" y="214998"/>
                  </a:cubicBezTo>
                  <a:cubicBezTo>
                    <a:pt x="37264" y="174535"/>
                    <a:pt x="27539" y="133979"/>
                    <a:pt x="17907" y="93516"/>
                  </a:cubicBezTo>
                  <a:cubicBezTo>
                    <a:pt x="13604" y="75652"/>
                    <a:pt x="9458" y="57787"/>
                    <a:pt x="5313" y="39935"/>
                  </a:cubicBezTo>
                  <a:cubicBezTo>
                    <a:pt x="4642" y="36969"/>
                    <a:pt x="3958" y="33923"/>
                    <a:pt x="3287" y="30957"/>
                  </a:cubicBezTo>
                  <a:cubicBezTo>
                    <a:pt x="2445" y="26896"/>
                    <a:pt x="1339" y="22835"/>
                    <a:pt x="747" y="18682"/>
                  </a:cubicBezTo>
                  <a:cubicBezTo>
                    <a:pt x="76" y="13935"/>
                    <a:pt x="-937" y="8952"/>
                    <a:pt x="1839" y="4627"/>
                  </a:cubicBezTo>
                  <a:cubicBezTo>
                    <a:pt x="4629" y="224"/>
                    <a:pt x="10116" y="-1385"/>
                    <a:pt x="14683" y="1331"/>
                  </a:cubicBezTo>
                  <a:cubicBezTo>
                    <a:pt x="19841" y="4205"/>
                    <a:pt x="21525" y="10468"/>
                    <a:pt x="23052" y="15808"/>
                  </a:cubicBezTo>
                  <a:cubicBezTo>
                    <a:pt x="26184" y="27660"/>
                    <a:pt x="29303" y="39421"/>
                    <a:pt x="32263" y="51274"/>
                  </a:cubicBezTo>
                  <a:cubicBezTo>
                    <a:pt x="38685" y="76667"/>
                    <a:pt x="44936" y="102152"/>
                    <a:pt x="51186" y="127638"/>
                  </a:cubicBezTo>
                  <a:cubicBezTo>
                    <a:pt x="61411" y="168944"/>
                    <a:pt x="71465" y="210172"/>
                    <a:pt x="81519" y="251492"/>
                  </a:cubicBezTo>
                  <a:cubicBezTo>
                    <a:pt x="104245" y="344693"/>
                    <a:pt x="126892" y="437906"/>
                    <a:pt x="149539" y="531199"/>
                  </a:cubicBezTo>
                  <a:cubicBezTo>
                    <a:pt x="196517" y="724377"/>
                    <a:pt x="243417" y="917647"/>
                    <a:pt x="290224" y="1110918"/>
                  </a:cubicBezTo>
                  <a:cubicBezTo>
                    <a:pt x="337032" y="1303938"/>
                    <a:pt x="383839" y="1496865"/>
                    <a:pt x="430647" y="1689872"/>
                  </a:cubicBezTo>
                  <a:cubicBezTo>
                    <a:pt x="478389" y="1886781"/>
                    <a:pt x="526210" y="2083690"/>
                    <a:pt x="573951" y="2280599"/>
                  </a:cubicBezTo>
                  <a:cubicBezTo>
                    <a:pt x="622114" y="2479617"/>
                    <a:pt x="670356" y="2678729"/>
                    <a:pt x="718690" y="2877761"/>
                  </a:cubicBezTo>
                  <a:cubicBezTo>
                    <a:pt x="741929" y="2973506"/>
                    <a:pt x="765156" y="3069330"/>
                    <a:pt x="788395" y="3165167"/>
                  </a:cubicBezTo>
                  <a:cubicBezTo>
                    <a:pt x="809186" y="3251183"/>
                    <a:pt x="829886" y="3337105"/>
                    <a:pt x="850914" y="3423028"/>
                  </a:cubicBezTo>
                  <a:cubicBezTo>
                    <a:pt x="875667" y="3524271"/>
                    <a:pt x="900012" y="3625606"/>
                    <a:pt x="924593" y="3726942"/>
                  </a:cubicBezTo>
                  <a:cubicBezTo>
                    <a:pt x="947569" y="3821843"/>
                    <a:pt x="970637" y="3916824"/>
                    <a:pt x="993627" y="4011725"/>
                  </a:cubicBezTo>
                  <a:cubicBezTo>
                    <a:pt x="1030723" y="4164783"/>
                    <a:pt x="1067898" y="4317748"/>
                    <a:pt x="1104994" y="4470727"/>
                  </a:cubicBezTo>
                  <a:cubicBezTo>
                    <a:pt x="1106599" y="4477583"/>
                    <a:pt x="1102296" y="4484689"/>
                    <a:pt x="1095440" y="4486390"/>
                  </a:cubicBezTo>
                  <a:cubicBezTo>
                    <a:pt x="1094440" y="4486641"/>
                    <a:pt x="1093453" y="4486746"/>
                    <a:pt x="1092466" y="4486746"/>
                  </a:cubicBezTo>
                  <a:cubicBezTo>
                    <a:pt x="1086676" y="4486720"/>
                    <a:pt x="1081281" y="4482646"/>
                    <a:pt x="1079833" y="4476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173388" y="1043294"/>
              <a:ext cx="569309" cy="200332"/>
            </a:xfrm>
            <a:custGeom>
              <a:avLst/>
              <a:gdLst/>
              <a:ahLst/>
              <a:cxnLst/>
              <a:rect l="l" t="t" r="r" b="b"/>
              <a:pathLst>
                <a:path w="569309" h="200332" extrusionOk="0">
                  <a:moveTo>
                    <a:pt x="562967" y="55146"/>
                  </a:moveTo>
                  <a:cubicBezTo>
                    <a:pt x="565085" y="64204"/>
                    <a:pt x="567191" y="73182"/>
                    <a:pt x="569309" y="82148"/>
                  </a:cubicBezTo>
                  <a:cubicBezTo>
                    <a:pt x="374381" y="66406"/>
                    <a:pt x="170834" y="93486"/>
                    <a:pt x="6501" y="200333"/>
                  </a:cubicBezTo>
                  <a:cubicBezTo>
                    <a:pt x="4303" y="191526"/>
                    <a:pt x="2198" y="182639"/>
                    <a:pt x="79" y="173832"/>
                  </a:cubicBezTo>
                  <a:cubicBezTo>
                    <a:pt x="79" y="173753"/>
                    <a:pt x="0" y="173582"/>
                    <a:pt x="0" y="173489"/>
                  </a:cubicBezTo>
                  <a:cubicBezTo>
                    <a:pt x="72916" y="75200"/>
                    <a:pt x="211996" y="31520"/>
                    <a:pt x="328087" y="11888"/>
                  </a:cubicBezTo>
                  <a:cubicBezTo>
                    <a:pt x="403292" y="-5977"/>
                    <a:pt x="480261" y="-3010"/>
                    <a:pt x="553768" y="16120"/>
                  </a:cubicBezTo>
                  <a:cubicBezTo>
                    <a:pt x="556808" y="29146"/>
                    <a:pt x="559927" y="42107"/>
                    <a:pt x="562967" y="55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958408" y="76731"/>
              <a:ext cx="636759" cy="566939"/>
            </a:xfrm>
            <a:custGeom>
              <a:avLst/>
              <a:gdLst/>
              <a:ahLst/>
              <a:cxnLst/>
              <a:rect l="l" t="t" r="r" b="b"/>
              <a:pathLst>
                <a:path w="636759" h="566939" extrusionOk="0">
                  <a:moveTo>
                    <a:pt x="630509" y="396953"/>
                  </a:moveTo>
                  <a:cubicBezTo>
                    <a:pt x="632628" y="405760"/>
                    <a:pt x="634733" y="414647"/>
                    <a:pt x="636760" y="423454"/>
                  </a:cubicBezTo>
                  <a:cubicBezTo>
                    <a:pt x="442766" y="380539"/>
                    <a:pt x="223756" y="431839"/>
                    <a:pt x="76820" y="566940"/>
                  </a:cubicBezTo>
                  <a:cubicBezTo>
                    <a:pt x="74793" y="559069"/>
                    <a:pt x="72938" y="551197"/>
                    <a:pt x="71069" y="543234"/>
                  </a:cubicBezTo>
                  <a:cubicBezTo>
                    <a:pt x="70477" y="540861"/>
                    <a:pt x="69885" y="538488"/>
                    <a:pt x="69385" y="536128"/>
                  </a:cubicBezTo>
                  <a:cubicBezTo>
                    <a:pt x="68543" y="532739"/>
                    <a:pt x="67701" y="529272"/>
                    <a:pt x="66937" y="525883"/>
                  </a:cubicBezTo>
                  <a:cubicBezTo>
                    <a:pt x="49870" y="455452"/>
                    <a:pt x="32881" y="385100"/>
                    <a:pt x="15985" y="314669"/>
                  </a:cubicBezTo>
                  <a:cubicBezTo>
                    <a:pt x="13616" y="299599"/>
                    <a:pt x="10826" y="284622"/>
                    <a:pt x="8471" y="269460"/>
                  </a:cubicBezTo>
                  <a:cubicBezTo>
                    <a:pt x="6944" y="259888"/>
                    <a:pt x="5773" y="250237"/>
                    <a:pt x="4247" y="240586"/>
                  </a:cubicBezTo>
                  <a:cubicBezTo>
                    <a:pt x="2812" y="231449"/>
                    <a:pt x="1457" y="222299"/>
                    <a:pt x="522" y="213070"/>
                  </a:cubicBezTo>
                  <a:cubicBezTo>
                    <a:pt x="522" y="212899"/>
                    <a:pt x="444" y="212727"/>
                    <a:pt x="444" y="212556"/>
                  </a:cubicBezTo>
                  <a:cubicBezTo>
                    <a:pt x="101" y="207902"/>
                    <a:pt x="-149" y="203327"/>
                    <a:pt x="101" y="198673"/>
                  </a:cubicBezTo>
                  <a:cubicBezTo>
                    <a:pt x="272" y="196550"/>
                    <a:pt x="351" y="194441"/>
                    <a:pt x="522" y="192318"/>
                  </a:cubicBezTo>
                  <a:lnTo>
                    <a:pt x="522" y="192239"/>
                  </a:lnTo>
                  <a:cubicBezTo>
                    <a:pt x="694" y="190037"/>
                    <a:pt x="944" y="187927"/>
                    <a:pt x="1194" y="185805"/>
                  </a:cubicBezTo>
                  <a:cubicBezTo>
                    <a:pt x="1194" y="185726"/>
                    <a:pt x="1194" y="185554"/>
                    <a:pt x="1273" y="185462"/>
                  </a:cubicBezTo>
                  <a:cubicBezTo>
                    <a:pt x="2365" y="179371"/>
                    <a:pt x="3970" y="173688"/>
                    <a:pt x="5839" y="167848"/>
                  </a:cubicBezTo>
                  <a:cubicBezTo>
                    <a:pt x="5760" y="168362"/>
                    <a:pt x="5589" y="168863"/>
                    <a:pt x="5418" y="169456"/>
                  </a:cubicBezTo>
                  <a:cubicBezTo>
                    <a:pt x="6773" y="165053"/>
                    <a:pt x="8458" y="160820"/>
                    <a:pt x="9892" y="156509"/>
                  </a:cubicBezTo>
                  <a:cubicBezTo>
                    <a:pt x="98283" y="13458"/>
                    <a:pt x="383865" y="-47572"/>
                    <a:pt x="520498" y="41910"/>
                  </a:cubicBezTo>
                  <a:cubicBezTo>
                    <a:pt x="520840" y="42161"/>
                    <a:pt x="521090" y="42424"/>
                    <a:pt x="521340" y="42675"/>
                  </a:cubicBezTo>
                  <a:cubicBezTo>
                    <a:pt x="521761" y="43018"/>
                    <a:pt x="522274" y="43440"/>
                    <a:pt x="522695" y="43861"/>
                  </a:cubicBezTo>
                  <a:cubicBezTo>
                    <a:pt x="523959" y="44877"/>
                    <a:pt x="525235" y="45892"/>
                    <a:pt x="526419" y="46999"/>
                  </a:cubicBezTo>
                  <a:cubicBezTo>
                    <a:pt x="526498" y="46999"/>
                    <a:pt x="526498" y="46999"/>
                    <a:pt x="526498" y="47171"/>
                  </a:cubicBezTo>
                  <a:cubicBezTo>
                    <a:pt x="526577" y="47171"/>
                    <a:pt x="526669" y="47250"/>
                    <a:pt x="526748" y="47342"/>
                  </a:cubicBezTo>
                  <a:cubicBezTo>
                    <a:pt x="528525" y="48357"/>
                    <a:pt x="530209" y="49887"/>
                    <a:pt x="531644" y="51746"/>
                  </a:cubicBezTo>
                  <a:cubicBezTo>
                    <a:pt x="531723" y="51746"/>
                    <a:pt x="531723" y="51825"/>
                    <a:pt x="531815" y="51996"/>
                  </a:cubicBezTo>
                  <a:cubicBezTo>
                    <a:pt x="531894" y="51996"/>
                    <a:pt x="531894" y="51996"/>
                    <a:pt x="531894" y="52075"/>
                  </a:cubicBezTo>
                  <a:cubicBezTo>
                    <a:pt x="533420" y="53433"/>
                    <a:pt x="534854" y="54870"/>
                    <a:pt x="536197" y="56308"/>
                  </a:cubicBezTo>
                  <a:lnTo>
                    <a:pt x="536276" y="56308"/>
                  </a:lnTo>
                  <a:cubicBezTo>
                    <a:pt x="536526" y="56650"/>
                    <a:pt x="536868" y="56980"/>
                    <a:pt x="537118" y="57323"/>
                  </a:cubicBezTo>
                  <a:cubicBezTo>
                    <a:pt x="538131" y="58852"/>
                    <a:pt x="539144" y="60368"/>
                    <a:pt x="540079" y="61977"/>
                  </a:cubicBezTo>
                  <a:cubicBezTo>
                    <a:pt x="540079" y="62056"/>
                    <a:pt x="540158" y="62148"/>
                    <a:pt x="540329" y="62320"/>
                  </a:cubicBezTo>
                  <a:cubicBezTo>
                    <a:pt x="540329" y="62320"/>
                    <a:pt x="540329" y="62399"/>
                    <a:pt x="540408" y="62399"/>
                  </a:cubicBezTo>
                  <a:cubicBezTo>
                    <a:pt x="543619" y="66460"/>
                    <a:pt x="546408" y="70692"/>
                    <a:pt x="549027" y="75095"/>
                  </a:cubicBezTo>
                  <a:cubicBezTo>
                    <a:pt x="567279" y="105736"/>
                    <a:pt x="573108" y="143496"/>
                    <a:pt x="579280" y="179898"/>
                  </a:cubicBezTo>
                  <a:cubicBezTo>
                    <a:pt x="595163" y="247112"/>
                    <a:pt x="611047" y="314498"/>
                    <a:pt x="626930" y="381712"/>
                  </a:cubicBezTo>
                  <a:cubicBezTo>
                    <a:pt x="627693" y="385100"/>
                    <a:pt x="628535" y="388489"/>
                    <a:pt x="629299" y="391877"/>
                  </a:cubicBezTo>
                  <a:lnTo>
                    <a:pt x="629220" y="391877"/>
                  </a:lnTo>
                  <a:cubicBezTo>
                    <a:pt x="629470" y="393143"/>
                    <a:pt x="629733" y="394422"/>
                    <a:pt x="629891" y="395687"/>
                  </a:cubicBezTo>
                  <a:cubicBezTo>
                    <a:pt x="629970" y="395687"/>
                    <a:pt x="629970" y="395687"/>
                    <a:pt x="629891" y="395766"/>
                  </a:cubicBezTo>
                  <a:cubicBezTo>
                    <a:pt x="630062" y="396188"/>
                    <a:pt x="630233" y="396531"/>
                    <a:pt x="630312" y="396953"/>
                  </a:cubicBezTo>
                  <a:cubicBezTo>
                    <a:pt x="630430" y="396953"/>
                    <a:pt x="630430" y="396953"/>
                    <a:pt x="630509" y="396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2499898" y="2020425"/>
            <a:ext cx="410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6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>
            <a:spLocks noGrp="1"/>
          </p:cNvSpPr>
          <p:nvPr>
            <p:ph type="pic" idx="2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09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52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2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1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body" idx="2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body" idx="3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81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2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03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6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1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8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4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5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9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92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0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41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1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5"/>
          <p:cNvGrpSpPr/>
          <p:nvPr/>
        </p:nvGrpSpPr>
        <p:grpSpPr>
          <a:xfrm>
            <a:off x="0" y="1212"/>
            <a:ext cx="9144052" cy="5143522"/>
            <a:chOff x="0" y="1212"/>
            <a:chExt cx="9144052" cy="5143522"/>
          </a:xfrm>
        </p:grpSpPr>
        <p:sp>
          <p:nvSpPr>
            <p:cNvPr id="109" name="Google Shape;109;p15"/>
            <p:cNvSpPr/>
            <p:nvPr/>
          </p:nvSpPr>
          <p:spPr>
            <a:xfrm>
              <a:off x="0" y="1212"/>
              <a:ext cx="9144052" cy="514053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0" name="Google Shape;110;p15"/>
            <p:cNvCxnSpPr/>
            <p:nvPr/>
          </p:nvCxnSpPr>
          <p:spPr>
            <a:xfrm>
              <a:off x="170401" y="3935"/>
              <a:ext cx="0" cy="5140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5"/>
            <p:cNvCxnSpPr/>
            <p:nvPr/>
          </p:nvCxnSpPr>
          <p:spPr>
            <a:xfrm>
              <a:off x="113495" y="3935"/>
              <a:ext cx="0" cy="5140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5"/>
          <p:cNvSpPr txBox="1">
            <a:spLocks noGrp="1"/>
          </p:cNvSpPr>
          <p:nvPr>
            <p:ph type="title" hasCustomPrompt="1"/>
          </p:nvPr>
        </p:nvSpPr>
        <p:spPr>
          <a:xfrm>
            <a:off x="2615100" y="971813"/>
            <a:ext cx="26079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 rot="288">
            <a:off x="1638600" y="3713433"/>
            <a:ext cx="3584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 idx="2"/>
          </p:nvPr>
        </p:nvSpPr>
        <p:spPr>
          <a:xfrm>
            <a:off x="987950" y="2871475"/>
            <a:ext cx="423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0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556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57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2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NULL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0;p36"/>
          <p:cNvSpPr txBox="1">
            <a:spLocks noGrp="1"/>
          </p:cNvSpPr>
          <p:nvPr>
            <p:ph type="ctrTitle"/>
          </p:nvPr>
        </p:nvSpPr>
        <p:spPr>
          <a:xfrm>
            <a:off x="1811547" y="759125"/>
            <a:ext cx="6116128" cy="11214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 smtClean="0">
                <a:solidFill>
                  <a:schemeClr val="tx1"/>
                </a:solidFill>
                <a:latin typeface="+mn-lt"/>
              </a:rPr>
              <a:t>TRƯỜNG THPT NGÔ LÊ TÂN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121" y="1915063"/>
            <a:ext cx="39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LỚP 10A5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54347" y="2372264"/>
            <a:ext cx="690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Bài</a:t>
            </a:r>
            <a:r>
              <a:rPr lang="en-US" sz="3200" dirty="0" smtClean="0"/>
              <a:t> 19.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0121" y="2957039"/>
            <a:ext cx="264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Tiết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33909" y="3613558"/>
            <a:ext cx="413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GV: </a:t>
            </a:r>
            <a:r>
              <a:rPr lang="en-US" sz="3200" dirty="0" err="1" smtClean="0"/>
              <a:t>Nguyễn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Hảo</a:t>
            </a:r>
            <a:r>
              <a:rPr lang="en-US" sz="3200" dirty="0" smtClean="0"/>
              <a:t>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10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286" y="789524"/>
            <a:ext cx="156324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highlight>
                  <a:schemeClr val="accent1"/>
                </a:highlight>
              </a:rPr>
              <a:t>K</a:t>
            </a:r>
            <a:r>
              <a:rPr lang="en" sz="2200" dirty="0" smtClean="0">
                <a:highlight>
                  <a:schemeClr val="accent1"/>
                </a:highlight>
              </a:rPr>
              <a:t>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2286" y="1343949"/>
                <a:ext cx="7726498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toạ độ, mọi đường thẳng đều có phương trình tổng quát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ax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by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với a và b không đồng thời bằng 0. Ngược lại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phương trình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ax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by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với a và b không đồng thời bằng 0, đều là phương trình của một đường thẳng,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vectơ pháp tuyến.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86" y="1343949"/>
                <a:ext cx="7726498" cy="2169825"/>
              </a:xfrm>
              <a:prstGeom prst="rect">
                <a:avLst/>
              </a:prstGeom>
              <a:blipFill>
                <a:blip r:embed="rId3"/>
                <a:stretch>
                  <a:fillRect l="-710" r="-63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4"/>
          <a:srcRect t="31482"/>
          <a:stretch/>
        </p:blipFill>
        <p:spPr>
          <a:xfrm>
            <a:off x="6804964" y="3232832"/>
            <a:ext cx="1080821" cy="16106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7560" y="627958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/>
              <a:t>Ví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dụ</a:t>
            </a:r>
            <a:r>
              <a:rPr lang="en-US" sz="1800" b="1" u="sng" dirty="0" smtClean="0"/>
              <a:t> 2:</a:t>
            </a:r>
            <a:r>
              <a:rPr lang="en-US" sz="1800" dirty="0" smtClean="0"/>
              <a:t>  </a:t>
            </a:r>
            <a:r>
              <a:rPr lang="nl-NL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SGK – tr.31</a:t>
            </a:r>
            <a:r>
              <a:rPr lang="nl-NL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236;p21"/>
          <p:cNvSpPr/>
          <p:nvPr/>
        </p:nvSpPr>
        <p:spPr>
          <a:xfrm rot="1473029">
            <a:off x="8208674" y="3832225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93423" y="2223669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560" y="1159825"/>
                <a:ext cx="75602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toạ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quát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1800" dirty="0" smtClean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159825"/>
                <a:ext cx="7560290" cy="923330"/>
              </a:xfrm>
              <a:prstGeom prst="rect">
                <a:avLst/>
              </a:prstGeom>
              <a:blipFill>
                <a:blip r:embed="rId3"/>
                <a:stretch>
                  <a:fillRect l="-64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8027" y="2828676"/>
                <a:ext cx="600946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1800" dirty="0" smtClean="0">
                  <a:latin typeface="+mj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3(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2)+4(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1)=0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1800" dirty="0" smtClean="0"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10=0</m:t>
                    </m:r>
                  </m:oMath>
                </a14:m>
                <a:r>
                  <a:rPr lang="en-US" sz="1800" dirty="0" smtClean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27" y="2828676"/>
                <a:ext cx="6009467" cy="1338828"/>
              </a:xfrm>
              <a:prstGeom prst="rect">
                <a:avLst/>
              </a:prstGeom>
              <a:blipFill>
                <a:blip r:embed="rId4"/>
                <a:stretch>
                  <a:fillRect l="-914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3390" y="69012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760;p51"/>
          <p:cNvSpPr/>
          <p:nvPr/>
        </p:nvSpPr>
        <p:spPr>
          <a:xfrm>
            <a:off x="890311" y="688482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55931" y="1267750"/>
            <a:ext cx="8094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A(– 1; 5), B(2; 3), C(6; 1).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311" y="2767084"/>
                <a:ext cx="6797964" cy="180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cao AH đi qua điểm A(-1;5) có một vectơ pháp tuyến là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AH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BC</m:t>
                          </m:r>
                        </m:e>
                      </m:acc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=(4;</m:t>
                      </m:r>
                      <m:r>
                        <a:rPr lang="nl-NL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2)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tổng quát của AH là: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nl-NL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ea typeface="Times New Roman" panose="02020603050405020304" pitchFamily="18" charset="0"/>
                    <a:cs typeface="Arial" panose="020B0604020202020204" pitchFamily="34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⇔4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+14=0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11" y="2767084"/>
                <a:ext cx="6797964" cy="1807546"/>
              </a:xfrm>
              <a:prstGeom prst="rect">
                <a:avLst/>
              </a:prstGeom>
              <a:blipFill>
                <a:blip r:embed="rId3"/>
                <a:stretch>
                  <a:fillRect l="-717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4178791" y="2323998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13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13" y="7777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18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60;p51"/>
          <p:cNvSpPr/>
          <p:nvPr/>
        </p:nvSpPr>
        <p:spPr>
          <a:xfrm>
            <a:off x="839081" y="777740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7513" y="1292567"/>
                <a:ext cx="7219313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+ 4.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13" y="1292567"/>
                <a:ext cx="7219313" cy="323165"/>
              </a:xfrm>
              <a:prstGeom prst="rect">
                <a:avLst/>
              </a:prstGeom>
              <a:blipFill>
                <a:blip r:embed="rId3"/>
                <a:stretch>
                  <a:fillRect l="-760" t="-22642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4156846" y="1885960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1165" y="2462394"/>
                <a:ext cx="650395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1800" dirty="0" smtClea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pháp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=(3;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65" y="2462394"/>
                <a:ext cx="6503958" cy="1338828"/>
              </a:xfrm>
              <a:prstGeom prst="rect">
                <a:avLst/>
              </a:prstGeom>
              <a:blipFill>
                <a:blip r:embed="rId4"/>
                <a:stretch>
                  <a:fillRect l="-750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7252" y="2877892"/>
                <a:ext cx="225574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∆:3</m:t>
                      </m:r>
                      <m:r>
                        <m:rPr>
                          <m:sty m:val="p"/>
                        </m:rP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+4=0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52" y="2877892"/>
                <a:ext cx="2255746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/>
          <p:cNvPicPr>
            <a:picLocks noChangeAspect="1"/>
          </p:cNvPicPr>
          <p:nvPr/>
        </p:nvPicPr>
        <p:blipFill rotWithShape="1">
          <a:blip r:embed="rId6"/>
          <a:srcRect t="30236"/>
          <a:stretch/>
        </p:blipFill>
        <p:spPr>
          <a:xfrm>
            <a:off x="7524644" y="3301509"/>
            <a:ext cx="1253596" cy="1391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17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0295" y="1566805"/>
                <a:ext cx="6519534" cy="243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toạ độ, cho đường thẳng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ax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by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18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phương trình có thể đưa về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nl-NL" sz="18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800" i="1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Ox</m:t>
                    </m:r>
                  </m:oMath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18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phương trình có thể đưa về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nx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800" i="1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800" i="1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nl-NL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95" y="1566805"/>
                <a:ext cx="6519534" cy="2438488"/>
              </a:xfrm>
              <a:prstGeom prst="rect">
                <a:avLst/>
              </a:prstGeom>
              <a:blipFill>
                <a:blip r:embed="rId3"/>
                <a:stretch>
                  <a:fillRect l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93175" y="608353"/>
            <a:ext cx="149912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XÉT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358;p32"/>
          <p:cNvSpPr/>
          <p:nvPr/>
        </p:nvSpPr>
        <p:spPr>
          <a:xfrm rot="1085481">
            <a:off x="7771969" y="3506014"/>
            <a:ext cx="707279" cy="1144863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5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126" y="4425273"/>
            <a:ext cx="875499" cy="904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90872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493103" y="175383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25;p20"/>
          <p:cNvSpPr txBox="1">
            <a:spLocks/>
          </p:cNvSpPr>
          <p:nvPr/>
        </p:nvSpPr>
        <p:spPr>
          <a:xfrm>
            <a:off x="344273" y="218223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Tx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Phương trình tham số của đường thẳng</a:t>
            </a:r>
            <a:endParaRPr lang="en-US" sz="2000" b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3" y="818554"/>
            <a:ext cx="422412" cy="3769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6685" y="856376"/>
            <a:ext cx="11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3: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2" y="2041675"/>
            <a:ext cx="2425309" cy="2471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0164" y="764043"/>
                <a:ext cx="69394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7.2a,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 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64" y="764043"/>
                <a:ext cx="6939439" cy="923330"/>
              </a:xfrm>
              <a:prstGeom prst="rect">
                <a:avLst/>
              </a:prstGeom>
              <a:blipFill>
                <a:blip r:embed="rId6"/>
                <a:stretch>
                  <a:fillRect l="-702" r="-70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73251" y="2665060"/>
                <a:ext cx="49247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 thể chuyển động với vectơ vận tốc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nó sẽ di chuyển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51" y="2665060"/>
                <a:ext cx="4924780" cy="923330"/>
              </a:xfrm>
              <a:prstGeom prst="rect">
                <a:avLst/>
              </a:prstGeom>
              <a:blipFill>
                <a:blip r:embed="rId7"/>
                <a:stretch>
                  <a:fillRect l="-111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>
            <a:off x="5457139" y="2128722"/>
            <a:ext cx="197511" cy="314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6" grpId="0"/>
      <p:bldP spid="7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823" y="107576"/>
            <a:ext cx="5217458" cy="513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</a:rPr>
              <a:t>miền nghiệm của hệ bất phương trình trong Ví dụ 3 là miền tứ giác OABC.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2282" y="107576"/>
            <a:ext cx="430306" cy="23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" y="777953"/>
            <a:ext cx="8376042" cy="3799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15108" y="468206"/>
            <a:ext cx="2090171" cy="479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smtClean="0"/>
              <a:t>ĐỊNH NGHĨA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1813" y="2213361"/>
                <a:ext cx="5766023" cy="139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vectơ chỉ phương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giá của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 song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hoặc trùng với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13" y="2213361"/>
                <a:ext cx="5766023" cy="1392048"/>
              </a:xfrm>
              <a:prstGeom prst="rect">
                <a:avLst/>
              </a:prstGeom>
              <a:blipFill>
                <a:blip r:embed="rId4"/>
                <a:stretch>
                  <a:fillRect l="-951" r="-84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5"/>
          <a:srcRect t="31482"/>
          <a:stretch/>
        </p:blipFill>
        <p:spPr>
          <a:xfrm>
            <a:off x="562445" y="369590"/>
            <a:ext cx="861365" cy="1292397"/>
          </a:xfrm>
          <a:prstGeom prst="rect">
            <a:avLst/>
          </a:prstGeom>
        </p:spPr>
      </p:pic>
      <p:pic>
        <p:nvPicPr>
          <p:cNvPr id="16" name="Picture 2" descr="https://lh5.googleusercontent.com/EMZvjyB9wI1H-jHErYGrBkMuirodWLzEP4c_9vIq0jZ97SL7q-K4tUMbZEF_Eir0ku054GcvghDvgJ1nLPNEZH2l5CFK-bl7KkmD3PfAjdxrU7Bl27cwvR7_EejfDY5ym6j8OEPRGO5UQ0bHaWdYxa6h1GQwJgRenUxPQweEaEuCf31rvmk0MUmrFYfB6pYCtMG28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49" y="3575647"/>
            <a:ext cx="852416" cy="13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980" y="535201"/>
            <a:ext cx="149912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XÉT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358;p32"/>
          <p:cNvSpPr/>
          <p:nvPr/>
        </p:nvSpPr>
        <p:spPr>
          <a:xfrm rot="1085481">
            <a:off x="7925588" y="3674265"/>
            <a:ext cx="707279" cy="1144863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980" y="1367940"/>
                <a:ext cx="7302263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chỉ phương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là vectơ chỉ phương của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Đường thẳng hoàn toàn xác định nếu biết một điểm và một vectơ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chỉ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của nó.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hai vectơ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chỉ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của đường thẳng đó và ngược lại.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80" y="1367940"/>
                <a:ext cx="7302263" cy="3000821"/>
              </a:xfrm>
              <a:prstGeom prst="rect">
                <a:avLst/>
              </a:prstGeom>
              <a:blipFill>
                <a:blip r:embed="rId3"/>
                <a:stretch>
                  <a:fillRect l="-751" r="-668" b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1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7560" y="680410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SGK –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tr.33)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236;p21"/>
          <p:cNvSpPr/>
          <p:nvPr/>
        </p:nvSpPr>
        <p:spPr>
          <a:xfrm rot="1473029">
            <a:off x="8208674" y="3832225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86108" y="2274877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7560" y="1218932"/>
                <a:ext cx="714332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toạ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(3;2),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Hãy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ra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hai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 smtClean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218932"/>
                <a:ext cx="7143323" cy="923330"/>
              </a:xfrm>
              <a:prstGeom prst="rect">
                <a:avLst/>
              </a:prstGeom>
              <a:blipFill>
                <a:blip r:embed="rId3"/>
                <a:stretch>
                  <a:fillRect l="-683" r="-768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7560" y="2765936"/>
                <a:ext cx="6975043" cy="56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nhận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2;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 smtClean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2765936"/>
                <a:ext cx="6975043" cy="561051"/>
              </a:xfrm>
              <a:prstGeom prst="rect">
                <a:avLst/>
              </a:prstGeom>
              <a:blipFill>
                <a:blip r:embed="rId4"/>
                <a:stretch>
                  <a:fillRect l="-699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7559" y="3236141"/>
                <a:ext cx="6975043" cy="1043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ea typeface="Calibri" panose="020F0502020204030204" pitchFamily="34" charset="0"/>
                  </a:rPr>
                  <a:t>Lấy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=(1;3)</m:t>
                    </m:r>
                  </m:oMath>
                </a14:m>
                <a:r>
                  <a:rPr lang="en-US" sz="1800" dirty="0"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ea typeface="Calibri" panose="020F0502020204030204" pitchFamily="34" charset="0"/>
                  </a:rPr>
                  <a:t>khi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đó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cũng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59" y="3236141"/>
                <a:ext cx="6975043" cy="1043234"/>
              </a:xfrm>
              <a:prstGeom prst="rect">
                <a:avLst/>
              </a:prstGeom>
              <a:blipFill>
                <a:blip r:embed="rId5"/>
                <a:stretch>
                  <a:fillRect l="-699" r="-69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169" y="3795503"/>
            <a:ext cx="1428750" cy="1476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524" y="78505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18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700092" y="785056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8524" y="1251443"/>
                <a:ext cx="76114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2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 = 0.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4" y="1251443"/>
                <a:ext cx="7611466" cy="507831"/>
              </a:xfrm>
              <a:prstGeom prst="rect">
                <a:avLst/>
              </a:prstGeom>
              <a:blipFill>
                <a:blip r:embed="rId4"/>
                <a:stretch>
                  <a:fillRect l="-72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4091010" y="2024044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8524" y="2631933"/>
                <a:ext cx="759683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∆:2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nl-NL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vectơ chỉ phương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=(1;2)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4" y="2631933"/>
                <a:ext cx="7596835" cy="1338828"/>
              </a:xfrm>
              <a:prstGeom prst="rect">
                <a:avLst/>
              </a:prstGeom>
              <a:blipFill>
                <a:blip r:embed="rId5"/>
                <a:stretch>
                  <a:fillRect l="-72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35;p21"/>
          <p:cNvSpPr/>
          <p:nvPr/>
        </p:nvSpPr>
        <p:spPr>
          <a:xfrm>
            <a:off x="8334524" y="4383314"/>
            <a:ext cx="726188" cy="69862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Google Shape;236;p21"/>
          <p:cNvSpPr/>
          <p:nvPr/>
        </p:nvSpPr>
        <p:spPr>
          <a:xfrm rot="1473029">
            <a:off x="213619" y="151876"/>
            <a:ext cx="492132" cy="47013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193;p16"/>
          <p:cNvSpPr/>
          <p:nvPr/>
        </p:nvSpPr>
        <p:spPr>
          <a:xfrm>
            <a:off x="8248183" y="64902"/>
            <a:ext cx="824705" cy="78303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96;p37"/>
          <p:cNvSpPr txBox="1">
            <a:spLocks/>
          </p:cNvSpPr>
          <p:nvPr/>
        </p:nvSpPr>
        <p:spPr>
          <a:xfrm>
            <a:off x="526099" y="72853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utour One"/>
                <a:sym typeface="Autour One"/>
              </a:rPr>
              <a:t>KHỞI ĐỘNG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utour One"/>
              <a:sym typeface="Autour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54006" y="528866"/>
                <a:ext cx="71213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>
                        <a:latin typeface="Cambria Math"/>
                        <a:ea typeface="Arial" panose="020B0604020202020204" pitchFamily="34" charset="0"/>
                        <a:cs typeface="Arial" panose="020B0604020202020204" pitchFamily="34" charset="0"/>
                      </a:rPr>
                      <m:t>20°</m:t>
                    </m:r>
                  </m:oMath>
                </a14:m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>
                        <a:latin typeface="Cambria Math"/>
                        <a:ea typeface="Arial" panose="020B0604020202020204" pitchFamily="34" charset="0"/>
                        <a:cs typeface="Arial" panose="020B0604020202020204" pitchFamily="34" charset="0"/>
                      </a:rPr>
                      <m:t>200 </m:t>
                    </m:r>
                    <m:r>
                      <m:rPr>
                        <m:sty m:val="p"/>
                      </m:rPr>
                      <a:rPr lang="es-ES" sz="1800">
                        <a:latin typeface="Cambria Math"/>
                        <a:ea typeface="Arial" panose="020B0604020202020204" pitchFamily="34" charset="0"/>
                        <a:cs typeface="Arial" panose="020B0604020202020204" pitchFamily="34" charset="0"/>
                      </a:rPr>
                      <m:t>km</m:t>
                    </m:r>
                    <m:r>
                      <a:rPr lang="es-ES" sz="1800">
                        <a:latin typeface="Cambria Math"/>
                        <a:ea typeface="Arial" panose="020B060402020202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s-ES" sz="1800">
                        <a:latin typeface="Cambria Math"/>
                        <a:ea typeface="Arial" panose="020B060402020202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hoạ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s-ES" sz="1800" dirty="0" err="1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ra-đa</a:t>
                </a:r>
                <a:r>
                  <a:rPr lang="es-ES" sz="18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phận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s-ES" sz="1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06" y="528866"/>
                <a:ext cx="7121346" cy="1754326"/>
              </a:xfrm>
              <a:prstGeom prst="rect">
                <a:avLst/>
              </a:prstGeom>
              <a:blipFill>
                <a:blip r:embed="rId2"/>
                <a:stretch>
                  <a:fillRect l="-684" r="-684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13" y="2283192"/>
            <a:ext cx="5779674" cy="1881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4006" y="4180556"/>
            <a:ext cx="71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bay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 smtClean="0">
                <a:ea typeface="Arial" panose="020B0604020202020204" pitchFamily="34" charset="0"/>
                <a:cs typeface="Times New Roman" panose="02020603050405020304" pitchFamily="18" charset="0"/>
              </a:rPr>
              <a:t>chẳng</a:t>
            </a:r>
            <a:r>
              <a:rPr lang="es-ES" sz="1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hạn</a:t>
            </a:r>
            <a:r>
              <a:rPr lang="es-ES" sz="1800" dirty="0">
                <a:ea typeface="Arial" panose="020B0604020202020204" pitchFamily="34" charset="0"/>
                <a:cs typeface="Times New Roman" panose="02020603050405020304" pitchFamily="18" charset="0"/>
              </a:rPr>
              <a:t>: 30s, 60s, 90s, 120s).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126" y="4425273"/>
            <a:ext cx="875499" cy="904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90872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493103" y="175383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" y="247968"/>
            <a:ext cx="422412" cy="3769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4273" y="266994"/>
            <a:ext cx="11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 4: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067" y="617627"/>
                <a:ext cx="7682370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được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hiện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Oxy.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khởi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A(2; 1)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đều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tốc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v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3;4</m:t>
                        </m:r>
                      </m:e>
                    </m:d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a)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Hỏi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nào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chỉ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ra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qua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chỉ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)?</a:t>
                </a: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b)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Chứng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minh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rằng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thời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t (t &gt; 0)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khởi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ở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trí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tọa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(2 + 3t; 1 + 4t).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7" y="617627"/>
                <a:ext cx="7682370" cy="2534027"/>
              </a:xfrm>
              <a:prstGeom prst="rect">
                <a:avLst/>
              </a:prstGeom>
              <a:blipFill>
                <a:blip r:embed="rId4"/>
                <a:stretch>
                  <a:fillRect l="-317" r="-23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4029970" y="3215346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067" y="3717619"/>
                <a:ext cx="713373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 Vật thể chuyển động trên đường thẳng qua A(2;1) và có </a:t>
                </a:r>
                <a:r>
                  <a:rPr kumimoji="0" lang="nl-NL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vectơ         chỉ </a:t>
                </a: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nl-NL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v</m:t>
                        </m:r>
                      </m:e>
                    </m:acc>
                    <m:r>
                      <a:rPr kumimoji="0" lang="nl-NL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(3;4)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7" y="3717619"/>
                <a:ext cx="7133731" cy="923330"/>
              </a:xfrm>
              <a:prstGeom prst="rect">
                <a:avLst/>
              </a:prstGeom>
              <a:blipFill>
                <a:blip r:embed="rId5"/>
                <a:stretch>
                  <a:fillRect l="-769" r="-68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1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126" y="4417958"/>
            <a:ext cx="875499" cy="904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98187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572374" y="152589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5" y="108228"/>
            <a:ext cx="422412" cy="3769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4272" y="127254"/>
            <a:ext cx="11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 4: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066" y="360847"/>
                <a:ext cx="7682370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Oxy.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khởi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A(2; 1)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3;4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)?</a:t>
                </a:r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(t &gt; 0)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khởi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+ 3t; 1 + 4t). </a:t>
                </a:r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6" y="360847"/>
                <a:ext cx="7682370" cy="2534027"/>
              </a:xfrm>
              <a:prstGeom prst="rect">
                <a:avLst/>
              </a:prstGeom>
              <a:blipFill>
                <a:blip r:embed="rId4"/>
                <a:stretch>
                  <a:fillRect l="-317" r="-23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4132383" y="2967532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7482" y="3289401"/>
                <a:ext cx="7873538" cy="49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 sử tại thời điểm t, vật thể ở vị trí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tức là</a:t>
                </a:r>
                <a:r>
                  <a:rPr lang="nl-NL" sz="1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82" y="3289401"/>
                <a:ext cx="7873538" cy="496290"/>
              </a:xfrm>
              <a:prstGeom prst="rect">
                <a:avLst/>
              </a:prstGeom>
              <a:blipFill>
                <a:blip r:embed="rId5"/>
                <a:stretch>
                  <a:fillRect l="-697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68251" y="3652124"/>
                <a:ext cx="4572000" cy="10191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2=3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1=4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eqArr>
                        </m:e>
                      </m:d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=2+3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=1+4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51" y="3652124"/>
                <a:ext cx="4572000" cy="1019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3491" y="4549918"/>
                <a:ext cx="234711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(2+3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;1+4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91" y="4549918"/>
                <a:ext cx="2347117" cy="507831"/>
              </a:xfrm>
              <a:prstGeom prst="rect">
                <a:avLst/>
              </a:prstGeom>
              <a:blipFill>
                <a:blip r:embed="rId7"/>
                <a:stretch>
                  <a:fillRect l="-20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5652" y="943694"/>
            <a:ext cx="2090171" cy="479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smtClean="0"/>
              <a:t>ĐỊNH NGHĨA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3231" y="1712166"/>
                <a:ext cx="7794347" cy="209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 điểm M(x;y) thuộc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và chỉ khi tồn tại số thực t 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sao </a:t>
                </a: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1800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nl-NL" sz="1800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at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1800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nl-NL" sz="1800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bt</m:t>
                            </m:r>
                          </m:e>
                        </m:eqArr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(2)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(2) được gọi là phương trình tham số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 là tham số</a:t>
                </a:r>
                <a:r>
                  <a:rPr lang="nl-NL" sz="1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1" y="1712166"/>
                <a:ext cx="7794347" cy="2096279"/>
              </a:xfrm>
              <a:prstGeom prst="rect">
                <a:avLst/>
              </a:prstGeom>
              <a:blipFill>
                <a:blip r:embed="rId3"/>
                <a:stretch>
                  <a:fillRect l="-625" r="-547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7560" y="627958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SGK –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tr.33)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236;p21"/>
          <p:cNvSpPr/>
          <p:nvPr/>
        </p:nvSpPr>
        <p:spPr>
          <a:xfrm rot="1473029">
            <a:off x="8208674" y="3832225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93423" y="2230984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560" y="1229223"/>
                <a:ext cx="72311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229223"/>
                <a:ext cx="7231106" cy="923330"/>
              </a:xfrm>
              <a:prstGeom prst="rect">
                <a:avLst/>
              </a:prstGeom>
              <a:blipFill>
                <a:blip r:embed="rId3"/>
                <a:stretch>
                  <a:fillRect l="-6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7560" y="2763515"/>
                <a:ext cx="6294730" cy="1434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=2+4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2763515"/>
                <a:ext cx="6294730" cy="1434624"/>
              </a:xfrm>
              <a:prstGeom prst="rect">
                <a:avLst/>
              </a:prstGeom>
              <a:blipFill>
                <a:blip r:embed="rId4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39;p31"/>
          <p:cNvSpPr/>
          <p:nvPr/>
        </p:nvSpPr>
        <p:spPr>
          <a:xfrm>
            <a:off x="8434416" y="168249"/>
            <a:ext cx="607171" cy="61594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30;p37"/>
          <p:cNvSpPr/>
          <p:nvPr/>
        </p:nvSpPr>
        <p:spPr>
          <a:xfrm>
            <a:off x="8228463" y="4250130"/>
            <a:ext cx="666821" cy="67818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837943" y="29155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18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760;p51"/>
          <p:cNvSpPr/>
          <p:nvPr/>
        </p:nvSpPr>
        <p:spPr>
          <a:xfrm>
            <a:off x="539511" y="291554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5258" y="673686"/>
            <a:ext cx="7530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∆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M(– 1; 2)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d: 3x – 4y – 1 = 0.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4112578" y="1679584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45258" y="2131026"/>
                <a:ext cx="7383205" cy="2934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1=0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=(2;</m:t>
                      </m:r>
                      <m:r>
                        <a:rPr lang="nl-NL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1)⇒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=(1;2)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∆//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</m:sub>
                        </m:sSub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=(1;2)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tham số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M(2;-3)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=(1;2)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nl-NL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1+4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=2+3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</m:eqArr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58" y="2131026"/>
                <a:ext cx="7383205" cy="2934073"/>
              </a:xfrm>
              <a:prstGeom prst="rect">
                <a:avLst/>
              </a:prstGeom>
              <a:blipFill>
                <a:blip r:embed="rId2"/>
                <a:stretch>
                  <a:fillRect l="-743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4092079" y="2110723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560" y="723053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SGK – </a:t>
            </a: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tr.33)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560" y="1092385"/>
                <a:ext cx="735760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(2;3)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(1;5)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092385"/>
                <a:ext cx="7357603" cy="872034"/>
              </a:xfrm>
              <a:prstGeom prst="rect">
                <a:avLst/>
              </a:prstGeom>
              <a:blipFill>
                <a:blip r:embed="rId3"/>
                <a:stretch>
                  <a:fillRect l="-663" r="-24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37560" y="2725460"/>
                <a:ext cx="7289597" cy="1487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(2;3)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1,2)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=3+2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2725460"/>
                <a:ext cx="7289597" cy="1487843"/>
              </a:xfrm>
              <a:prstGeom prst="rect">
                <a:avLst/>
              </a:prstGeom>
              <a:blipFill>
                <a:blip r:embed="rId4"/>
                <a:stretch>
                  <a:fillRect l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4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36" y="25574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  <a:endParaRPr lang="en-US" sz="18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25574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1536" y="625080"/>
                <a:ext cx="82155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6" y="625080"/>
                <a:ext cx="8215580" cy="923330"/>
              </a:xfrm>
              <a:prstGeom prst="rect">
                <a:avLst/>
              </a:prstGeom>
              <a:blipFill>
                <a:blip r:embed="rId3"/>
                <a:stretch>
                  <a:fillRect l="-593" r="-593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536" y="2030551"/>
                <a:ext cx="68869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</a:t>
                </a: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 tham số của đường thẳng AB</a:t>
                </a:r>
                <a:r>
                  <a:rPr lang="nl-NL" sz="1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6" y="2030551"/>
                <a:ext cx="6886908" cy="923330"/>
              </a:xfrm>
              <a:prstGeom prst="rect">
                <a:avLst/>
              </a:prstGeom>
              <a:blipFill>
                <a:blip r:embed="rId4"/>
                <a:stretch>
                  <a:fillRect l="-70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22496" y="2001679"/>
                <a:ext cx="3552191" cy="5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AB</m:t>
                          </m:r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96" y="2001679"/>
                <a:ext cx="3552191" cy="561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03720" y="2970920"/>
                <a:ext cx="2292615" cy="62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nl-NL" sz="1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eqArr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20" y="2970920"/>
                <a:ext cx="2292615" cy="627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1536" y="3606201"/>
                <a:ext cx="724342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sub>
                        </m:sSub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1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</a:t>
                </a: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 tổng quát của đường thẳng AB: </a:t>
                </a: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6" y="3606201"/>
                <a:ext cx="7243428" cy="1338828"/>
              </a:xfrm>
              <a:prstGeom prst="rect">
                <a:avLst/>
              </a:prstGeom>
              <a:blipFill>
                <a:blip r:embed="rId7"/>
                <a:stretch>
                  <a:fillRect l="-673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3623" y="3625025"/>
                <a:ext cx="313861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23" y="3625025"/>
                <a:ext cx="3138615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4213250" y="1590271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9"/>
          <a:srcRect l="71258" t="36429"/>
          <a:stretch/>
        </p:blipFill>
        <p:spPr>
          <a:xfrm>
            <a:off x="7333800" y="3304783"/>
            <a:ext cx="1242309" cy="1640245"/>
          </a:xfrm>
          <a:prstGeom prst="rect">
            <a:avLst/>
          </a:prstGeom>
        </p:spPr>
      </p:pic>
      <p:sp>
        <p:nvSpPr>
          <p:cNvPr id="17" name="Google Shape;438;p38"/>
          <p:cNvSpPr/>
          <p:nvPr/>
        </p:nvSpPr>
        <p:spPr>
          <a:xfrm rot="487996">
            <a:off x="8569229" y="175196"/>
            <a:ext cx="475774" cy="277954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4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1" grpId="0"/>
      <p:bldP spid="12" grpId="0"/>
      <p:bldP spid="2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693" y="636688"/>
            <a:ext cx="1801368" cy="3963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VẬN DỤNG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0125" y="1154135"/>
                <a:ext cx="7613375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Việc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quy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nhiệt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C (Anders Celsius, 1701 – 1744)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 smtClean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F (Daniel Fahrenheit, 1686 – 1736)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xác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bởi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mốc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băng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 °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32 °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sôi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100 °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212 °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5" y="1154135"/>
                <a:ext cx="7613375" cy="2169825"/>
              </a:xfrm>
              <a:prstGeom prst="rect">
                <a:avLst/>
              </a:prstGeom>
              <a:blipFill>
                <a:blip r:embed="rId3"/>
                <a:stretch>
                  <a:fillRect l="-320" r="-240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38" y="2025771"/>
            <a:ext cx="1693996" cy="1520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0124" y="3211255"/>
                <a:ext cx="614027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quy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đổi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nếu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tương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ứng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thì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ea typeface="Times New Roman" panose="02020603050405020304" pitchFamily="18" charset="0"/>
                  </a:rPr>
                  <a:t>mặt</a:t>
                </a:r>
                <a:endParaRPr lang="en-US" sz="1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4" y="3211255"/>
                <a:ext cx="6140275" cy="456535"/>
              </a:xfrm>
              <a:prstGeom prst="rect">
                <a:avLst/>
              </a:prstGeom>
              <a:blipFill>
                <a:blip r:embed="rId5"/>
                <a:stretch>
                  <a:fillRect l="-39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8949" y="3634705"/>
                <a:ext cx="72085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ea typeface="Times New Roman" panose="02020603050405020304" pitchFamily="18" charset="0"/>
                  </a:rPr>
                  <a:t>phẳng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tọa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a typeface="Times New Roman" panose="02020603050405020304" pitchFamily="18" charset="0"/>
                  </a:rPr>
                  <a:t> Oxy,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a typeface="Times New Roman" panose="02020603050405020304" pitchFamily="18" charset="0"/>
                  </a:rPr>
                  <a:t> M(a; b)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đi</a:t>
                </a:r>
                <a:r>
                  <a:rPr lang="en-US" sz="1800" dirty="0">
                    <a:ea typeface="Times New Roman" panose="02020603050405020304" pitchFamily="18" charset="0"/>
                  </a:rPr>
                  <a:t> qua A(0; 32)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ea typeface="Times New Roman" panose="02020603050405020304" pitchFamily="18" charset="0"/>
                  </a:rPr>
                  <a:t> B(100; 212). 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100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tương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ứng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bao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a typeface="Times New Roman" panose="02020603050405020304" pitchFamily="18" charset="0"/>
                  </a:rPr>
                  <a:t> C?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49" y="3634705"/>
                <a:ext cx="7208501" cy="923330"/>
              </a:xfrm>
              <a:prstGeom prst="rect">
                <a:avLst/>
              </a:prstGeom>
              <a:blipFill>
                <a:blip r:embed="rId6"/>
                <a:stretch>
                  <a:fillRect l="-338" r="-25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77355" y="441160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ea typeface="+mn-ea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8480" y="348178"/>
                <a:ext cx="30890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0;32</m:t>
                        </m:r>
                      </m:e>
                    </m:d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100;212</m:t>
                        </m:r>
                      </m:e>
                    </m:d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0" y="348178"/>
                <a:ext cx="3089082" cy="507831"/>
              </a:xfrm>
              <a:prstGeom prst="rect">
                <a:avLst/>
              </a:prstGeom>
              <a:blipFill>
                <a:blip r:embed="rId3"/>
                <a:stretch>
                  <a:fillRect l="-177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63644" y="294958"/>
                <a:ext cx="2884059" cy="5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AB</m:t>
                          </m:r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=(100; 180)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44" y="294958"/>
                <a:ext cx="2884059" cy="561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58438" y="348938"/>
                <a:ext cx="190622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=(9;</m:t>
                      </m:r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5)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438" y="348938"/>
                <a:ext cx="1906226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021" y="996902"/>
                <a:ext cx="726550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đường thẳng AB đi qua A(0;32) và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sub>
                        </m:sSub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=(9;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21" y="996902"/>
                <a:ext cx="7265500" cy="456535"/>
              </a:xfrm>
              <a:prstGeom prst="rect">
                <a:avLst/>
              </a:prstGeom>
              <a:blipFill>
                <a:blip r:embed="rId6"/>
                <a:stretch>
                  <a:fillRect l="-755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43310" y="1700035"/>
                <a:ext cx="210025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+160=0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10" y="1700035"/>
                <a:ext cx="2100255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42935" y="1620941"/>
                <a:ext cx="187102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kumimoji="0" lang="nl-N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nl-N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nl-NL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nl-NL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a:rPr kumimoji="0" lang="nl-NL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nl-NL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160</m:t>
                          </m:r>
                        </m:num>
                        <m:den>
                          <m:r>
                            <a:rPr kumimoji="0" lang="nl-NL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35" y="1620941"/>
                <a:ext cx="1871025" cy="618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0631" y="2239252"/>
                <a:ext cx="4572000" cy="7141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=0℉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5.0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160</m:t>
                        </m:r>
                      </m:num>
                      <m:den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160</m:t>
                            </m:r>
                          </m:num>
                          <m:den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1" y="2239252"/>
                <a:ext cx="4572000" cy="714170"/>
              </a:xfrm>
              <a:prstGeom prst="rect">
                <a:avLst/>
              </a:prstGeom>
              <a:blipFill>
                <a:blip r:embed="rId9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0630" y="3139183"/>
                <a:ext cx="6923595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=100℉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160</m:t>
                        </m:r>
                      </m:num>
                      <m:den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340</m:t>
                            </m:r>
                          </m:num>
                          <m:den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0" y="3139183"/>
                <a:ext cx="6923595" cy="714170"/>
              </a:xfrm>
              <a:prstGeom prst="rect">
                <a:avLst/>
              </a:prstGeom>
              <a:blipFill>
                <a:blip r:embed="rId10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0629" y="3571733"/>
                <a:ext cx="572294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endParaRPr lang="en-US" sz="18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18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0℉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100℉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xấp xỉ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18℃, 38℃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9" y="3571733"/>
                <a:ext cx="5722949" cy="872034"/>
              </a:xfrm>
              <a:prstGeom prst="rect">
                <a:avLst/>
              </a:prstGeom>
              <a:blipFill>
                <a:blip r:embed="rId11"/>
                <a:stretch>
                  <a:fillRect l="-852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60338" y="3587129"/>
            <a:ext cx="990796" cy="10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29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438" name="Google Shape;438;p38"/>
          <p:cNvSpPr/>
          <p:nvPr/>
        </p:nvSpPr>
        <p:spPr>
          <a:xfrm rot="487996">
            <a:off x="7585847" y="3752116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893345" y="660623"/>
            <a:ext cx="3389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HƯỚNG DẪN VỀ NHÀ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488" y="1480968"/>
            <a:ext cx="663536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3346" y="2122032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trong SBT</a:t>
            </a:r>
            <a:r>
              <a:rPr lang="pt-B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345" y="2763096"/>
            <a:ext cx="788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''Bài 20. Vị trí tương đối giữa hai đường thẳng. Góc và khoảng cách"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826;p14"/>
          <p:cNvGrpSpPr/>
          <p:nvPr/>
        </p:nvGrpSpPr>
        <p:grpSpPr>
          <a:xfrm>
            <a:off x="1047743" y="1166170"/>
            <a:ext cx="1671751" cy="1693743"/>
            <a:chOff x="4704572" y="1963292"/>
            <a:chExt cx="1671751" cy="1693743"/>
          </a:xfrm>
        </p:grpSpPr>
        <p:sp>
          <p:nvSpPr>
            <p:cNvPr id="13" name="Google Shape;827;p14"/>
            <p:cNvSpPr/>
            <p:nvPr/>
          </p:nvSpPr>
          <p:spPr>
            <a:xfrm rot="-80445">
              <a:off x="4723722" y="1982175"/>
              <a:ext cx="1633452" cy="1655976"/>
            </a:xfrm>
            <a:custGeom>
              <a:avLst/>
              <a:gdLst/>
              <a:ahLst/>
              <a:cxnLst/>
              <a:rect l="l" t="t" r="r" b="b"/>
              <a:pathLst>
                <a:path w="3266662" h="3311708" extrusionOk="0">
                  <a:moveTo>
                    <a:pt x="1" y="54024"/>
                  </a:moveTo>
                  <a:cubicBezTo>
                    <a:pt x="-165" y="23841"/>
                    <a:pt x="24540" y="-553"/>
                    <a:pt x="54700" y="10"/>
                  </a:cubicBezTo>
                  <a:cubicBezTo>
                    <a:pt x="3319322" y="61031"/>
                    <a:pt x="3263729" y="3758"/>
                    <a:pt x="3264252" y="97500"/>
                  </a:cubicBezTo>
                  <a:cubicBezTo>
                    <a:pt x="3265007" y="233975"/>
                    <a:pt x="3266662" y="3257271"/>
                    <a:pt x="3266662" y="3256828"/>
                  </a:cubicBezTo>
                  <a:cubicBezTo>
                    <a:pt x="3266827" y="3286732"/>
                    <a:pt x="3242559" y="3311014"/>
                    <a:pt x="3212671" y="3310848"/>
                  </a:cubicBezTo>
                  <a:cubicBezTo>
                    <a:pt x="-50237" y="3292846"/>
                    <a:pt x="2933" y="3349748"/>
                    <a:pt x="2410" y="3255026"/>
                  </a:cubicBezTo>
                  <a:cubicBezTo>
                    <a:pt x="1649" y="3116643"/>
                    <a:pt x="1" y="53586"/>
                    <a:pt x="1" y="54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28;p14"/>
            <p:cNvSpPr/>
            <p:nvPr/>
          </p:nvSpPr>
          <p:spPr>
            <a:xfrm rot="-80445">
              <a:off x="4837043" y="2115274"/>
              <a:ext cx="1414825" cy="1424308"/>
            </a:xfrm>
            <a:custGeom>
              <a:avLst/>
              <a:gdLst/>
              <a:ahLst/>
              <a:cxnLst/>
              <a:rect l="l" t="t" r="r" b="b"/>
              <a:pathLst>
                <a:path w="2829441" h="2848406" extrusionOk="0">
                  <a:moveTo>
                    <a:pt x="818017" y="338359"/>
                  </a:moveTo>
                  <a:cubicBezTo>
                    <a:pt x="818672" y="357103"/>
                    <a:pt x="794431" y="371582"/>
                    <a:pt x="776762" y="355136"/>
                  </a:cubicBezTo>
                  <a:cubicBezTo>
                    <a:pt x="762457" y="341817"/>
                    <a:pt x="771407" y="313932"/>
                    <a:pt x="794080" y="314084"/>
                  </a:cubicBezTo>
                  <a:cubicBezTo>
                    <a:pt x="805923" y="314164"/>
                    <a:pt x="817494" y="323125"/>
                    <a:pt x="818017" y="338359"/>
                  </a:cubicBezTo>
                  <a:close/>
                  <a:moveTo>
                    <a:pt x="796112" y="4982"/>
                  </a:moveTo>
                  <a:cubicBezTo>
                    <a:pt x="773486" y="4830"/>
                    <a:pt x="764463" y="32695"/>
                    <a:pt x="778795" y="46034"/>
                  </a:cubicBezTo>
                  <a:cubicBezTo>
                    <a:pt x="796476" y="62487"/>
                    <a:pt x="820691" y="47981"/>
                    <a:pt x="820056" y="29250"/>
                  </a:cubicBezTo>
                  <a:cubicBezTo>
                    <a:pt x="819526" y="14023"/>
                    <a:pt x="807961" y="5055"/>
                    <a:pt x="796112" y="4982"/>
                  </a:cubicBezTo>
                  <a:close/>
                  <a:moveTo>
                    <a:pt x="792034" y="623186"/>
                  </a:moveTo>
                  <a:cubicBezTo>
                    <a:pt x="769428" y="623041"/>
                    <a:pt x="760372" y="650885"/>
                    <a:pt x="774724" y="664245"/>
                  </a:cubicBezTo>
                  <a:cubicBezTo>
                    <a:pt x="792398" y="680698"/>
                    <a:pt x="816633" y="666179"/>
                    <a:pt x="815978" y="647468"/>
                  </a:cubicBezTo>
                  <a:cubicBezTo>
                    <a:pt x="815455" y="632254"/>
                    <a:pt x="803910" y="623266"/>
                    <a:pt x="792034" y="623186"/>
                  </a:cubicBezTo>
                  <a:close/>
                  <a:moveTo>
                    <a:pt x="789995" y="932288"/>
                  </a:moveTo>
                  <a:cubicBezTo>
                    <a:pt x="767376" y="932136"/>
                    <a:pt x="758340" y="959994"/>
                    <a:pt x="772678" y="973340"/>
                  </a:cubicBezTo>
                  <a:cubicBezTo>
                    <a:pt x="790353" y="989793"/>
                    <a:pt x="814588" y="975294"/>
                    <a:pt x="813932" y="956563"/>
                  </a:cubicBezTo>
                  <a:cubicBezTo>
                    <a:pt x="813416" y="941329"/>
                    <a:pt x="801845" y="932368"/>
                    <a:pt x="789995" y="932288"/>
                  </a:cubicBezTo>
                  <a:close/>
                  <a:moveTo>
                    <a:pt x="1028936" y="2788570"/>
                  </a:moveTo>
                  <a:cubicBezTo>
                    <a:pt x="1006356" y="2788417"/>
                    <a:pt x="997254" y="2816256"/>
                    <a:pt x="1011618" y="2829622"/>
                  </a:cubicBezTo>
                  <a:cubicBezTo>
                    <a:pt x="1029300" y="2846074"/>
                    <a:pt x="1053515" y="2831569"/>
                    <a:pt x="1052879" y="2812838"/>
                  </a:cubicBezTo>
                  <a:cubicBezTo>
                    <a:pt x="1052350" y="2797611"/>
                    <a:pt x="1040785" y="2788649"/>
                    <a:pt x="1028936" y="2788570"/>
                  </a:cubicBezTo>
                  <a:close/>
                  <a:moveTo>
                    <a:pt x="1033014" y="2170366"/>
                  </a:moveTo>
                  <a:cubicBezTo>
                    <a:pt x="1010400" y="2170213"/>
                    <a:pt x="1001351" y="2198065"/>
                    <a:pt x="1015703" y="2211418"/>
                  </a:cubicBezTo>
                  <a:cubicBezTo>
                    <a:pt x="1033371" y="2227864"/>
                    <a:pt x="1057599" y="2213385"/>
                    <a:pt x="1056957" y="2194641"/>
                  </a:cubicBezTo>
                  <a:cubicBezTo>
                    <a:pt x="1056434" y="2179407"/>
                    <a:pt x="1044863" y="2170445"/>
                    <a:pt x="1033014" y="2170366"/>
                  </a:cubicBezTo>
                  <a:close/>
                  <a:moveTo>
                    <a:pt x="1030975" y="2479468"/>
                  </a:moveTo>
                  <a:cubicBezTo>
                    <a:pt x="1008368" y="2479315"/>
                    <a:pt x="999312" y="2507167"/>
                    <a:pt x="1013664" y="2520520"/>
                  </a:cubicBezTo>
                  <a:cubicBezTo>
                    <a:pt x="1031332" y="2536966"/>
                    <a:pt x="1055560" y="2522487"/>
                    <a:pt x="1054918" y="2503736"/>
                  </a:cubicBezTo>
                  <a:cubicBezTo>
                    <a:pt x="1054395" y="2488509"/>
                    <a:pt x="1042824" y="2479547"/>
                    <a:pt x="1030975" y="2479468"/>
                  </a:cubicBezTo>
                  <a:close/>
                  <a:moveTo>
                    <a:pt x="783879" y="1859601"/>
                  </a:moveTo>
                  <a:cubicBezTo>
                    <a:pt x="761266" y="1859449"/>
                    <a:pt x="752216" y="1887300"/>
                    <a:pt x="766568" y="1900653"/>
                  </a:cubicBezTo>
                  <a:cubicBezTo>
                    <a:pt x="784144" y="1917013"/>
                    <a:pt x="808471" y="1902720"/>
                    <a:pt x="807829" y="1883876"/>
                  </a:cubicBezTo>
                  <a:cubicBezTo>
                    <a:pt x="807293" y="1868635"/>
                    <a:pt x="795728" y="1859681"/>
                    <a:pt x="783879" y="1859601"/>
                  </a:cubicBezTo>
                  <a:close/>
                  <a:moveTo>
                    <a:pt x="777756" y="2786914"/>
                  </a:moveTo>
                  <a:cubicBezTo>
                    <a:pt x="755149" y="2786762"/>
                    <a:pt x="746093" y="2814620"/>
                    <a:pt x="760445" y="2827966"/>
                  </a:cubicBezTo>
                  <a:cubicBezTo>
                    <a:pt x="778113" y="2844412"/>
                    <a:pt x="802341" y="2829933"/>
                    <a:pt x="801699" y="2811182"/>
                  </a:cubicBezTo>
                  <a:cubicBezTo>
                    <a:pt x="801176" y="2795955"/>
                    <a:pt x="789605" y="2786993"/>
                    <a:pt x="777756" y="2786914"/>
                  </a:cubicBezTo>
                  <a:close/>
                  <a:moveTo>
                    <a:pt x="779794" y="2477805"/>
                  </a:moveTo>
                  <a:cubicBezTo>
                    <a:pt x="757181" y="2477653"/>
                    <a:pt x="748132" y="2505505"/>
                    <a:pt x="762484" y="2518857"/>
                  </a:cubicBezTo>
                  <a:cubicBezTo>
                    <a:pt x="780152" y="2535303"/>
                    <a:pt x="804380" y="2520824"/>
                    <a:pt x="803738" y="2502080"/>
                  </a:cubicBezTo>
                  <a:cubicBezTo>
                    <a:pt x="803215" y="2486853"/>
                    <a:pt x="791644" y="2477885"/>
                    <a:pt x="779794" y="2477805"/>
                  </a:cubicBezTo>
                  <a:close/>
                  <a:moveTo>
                    <a:pt x="542900" y="312422"/>
                  </a:moveTo>
                  <a:cubicBezTo>
                    <a:pt x="520313" y="312269"/>
                    <a:pt x="511224" y="340108"/>
                    <a:pt x="525582" y="353474"/>
                  </a:cubicBezTo>
                  <a:cubicBezTo>
                    <a:pt x="543264" y="369926"/>
                    <a:pt x="567479" y="355421"/>
                    <a:pt x="566843" y="336690"/>
                  </a:cubicBezTo>
                  <a:cubicBezTo>
                    <a:pt x="566314" y="321463"/>
                    <a:pt x="554742" y="312501"/>
                    <a:pt x="542900" y="312422"/>
                  </a:cubicBezTo>
                  <a:close/>
                  <a:moveTo>
                    <a:pt x="1035052" y="1861264"/>
                  </a:moveTo>
                  <a:cubicBezTo>
                    <a:pt x="1012439" y="1861111"/>
                    <a:pt x="1003397" y="1888969"/>
                    <a:pt x="1017742" y="1902316"/>
                  </a:cubicBezTo>
                  <a:cubicBezTo>
                    <a:pt x="1035430" y="1918775"/>
                    <a:pt x="1059652" y="1904223"/>
                    <a:pt x="1058996" y="1885532"/>
                  </a:cubicBezTo>
                  <a:cubicBezTo>
                    <a:pt x="1058473" y="1870305"/>
                    <a:pt x="1046902" y="1861336"/>
                    <a:pt x="1035052" y="1861264"/>
                  </a:cubicBezTo>
                  <a:close/>
                  <a:moveTo>
                    <a:pt x="785918" y="1550499"/>
                  </a:moveTo>
                  <a:cubicBezTo>
                    <a:pt x="763318" y="1550347"/>
                    <a:pt x="754249" y="1578198"/>
                    <a:pt x="768607" y="1591551"/>
                  </a:cubicBezTo>
                  <a:cubicBezTo>
                    <a:pt x="786288" y="1608017"/>
                    <a:pt x="810503" y="1593472"/>
                    <a:pt x="809861" y="1574767"/>
                  </a:cubicBezTo>
                  <a:cubicBezTo>
                    <a:pt x="809338" y="1559540"/>
                    <a:pt x="797767" y="1550579"/>
                    <a:pt x="785918" y="1550499"/>
                  </a:cubicBezTo>
                  <a:close/>
                  <a:moveTo>
                    <a:pt x="781840" y="2168703"/>
                  </a:moveTo>
                  <a:cubicBezTo>
                    <a:pt x="759227" y="2168551"/>
                    <a:pt x="750178" y="2196402"/>
                    <a:pt x="764529" y="2209755"/>
                  </a:cubicBezTo>
                  <a:cubicBezTo>
                    <a:pt x="782217" y="2226214"/>
                    <a:pt x="806439" y="2211663"/>
                    <a:pt x="805784" y="2192972"/>
                  </a:cubicBezTo>
                  <a:cubicBezTo>
                    <a:pt x="805254" y="2177744"/>
                    <a:pt x="793683" y="2168783"/>
                    <a:pt x="781840" y="2168703"/>
                  </a:cubicBezTo>
                  <a:close/>
                  <a:moveTo>
                    <a:pt x="787957" y="1241397"/>
                  </a:moveTo>
                  <a:cubicBezTo>
                    <a:pt x="765350" y="1241245"/>
                    <a:pt x="756294" y="1269103"/>
                    <a:pt x="770646" y="1282449"/>
                  </a:cubicBezTo>
                  <a:cubicBezTo>
                    <a:pt x="788314" y="1298895"/>
                    <a:pt x="812542" y="1284416"/>
                    <a:pt x="811900" y="1265665"/>
                  </a:cubicBezTo>
                  <a:cubicBezTo>
                    <a:pt x="811377" y="1250431"/>
                    <a:pt x="799806" y="1241470"/>
                    <a:pt x="787957" y="1241397"/>
                  </a:cubicBezTo>
                  <a:close/>
                  <a:moveTo>
                    <a:pt x="544938" y="3320"/>
                  </a:moveTo>
                  <a:cubicBezTo>
                    <a:pt x="522332" y="3167"/>
                    <a:pt x="513269" y="31019"/>
                    <a:pt x="527628" y="44372"/>
                  </a:cubicBezTo>
                  <a:cubicBezTo>
                    <a:pt x="545183" y="60712"/>
                    <a:pt x="569531" y="46458"/>
                    <a:pt x="568882" y="27595"/>
                  </a:cubicBezTo>
                  <a:cubicBezTo>
                    <a:pt x="568353" y="12361"/>
                    <a:pt x="556781" y="3399"/>
                    <a:pt x="544938" y="3320"/>
                  </a:cubicBezTo>
                  <a:close/>
                  <a:moveTo>
                    <a:pt x="1286233" y="1862920"/>
                  </a:moveTo>
                  <a:cubicBezTo>
                    <a:pt x="1263620" y="1862767"/>
                    <a:pt x="1254570" y="1890619"/>
                    <a:pt x="1268915" y="1903972"/>
                  </a:cubicBezTo>
                  <a:cubicBezTo>
                    <a:pt x="1286584" y="1920418"/>
                    <a:pt x="1310825" y="1905932"/>
                    <a:pt x="1310170" y="1887194"/>
                  </a:cubicBezTo>
                  <a:cubicBezTo>
                    <a:pt x="1309653" y="1871960"/>
                    <a:pt x="1298082" y="1862999"/>
                    <a:pt x="1286233" y="1862920"/>
                  </a:cubicBezTo>
                  <a:close/>
                  <a:moveTo>
                    <a:pt x="1282155" y="2481124"/>
                  </a:moveTo>
                  <a:cubicBezTo>
                    <a:pt x="1259575" y="2480971"/>
                    <a:pt x="1250473" y="2508810"/>
                    <a:pt x="1264838" y="2522176"/>
                  </a:cubicBezTo>
                  <a:cubicBezTo>
                    <a:pt x="1282519" y="2538628"/>
                    <a:pt x="1306734" y="2524123"/>
                    <a:pt x="1306099" y="2505398"/>
                  </a:cubicBezTo>
                  <a:cubicBezTo>
                    <a:pt x="1305569" y="2490165"/>
                    <a:pt x="1294004" y="2481203"/>
                    <a:pt x="1282155" y="2481124"/>
                  </a:cubicBezTo>
                  <a:close/>
                  <a:moveTo>
                    <a:pt x="1288272" y="1553818"/>
                  </a:moveTo>
                  <a:cubicBezTo>
                    <a:pt x="1265659" y="1553665"/>
                    <a:pt x="1256616" y="1581523"/>
                    <a:pt x="1270961" y="1594870"/>
                  </a:cubicBezTo>
                  <a:cubicBezTo>
                    <a:pt x="1288649" y="1611329"/>
                    <a:pt x="1312871" y="1596777"/>
                    <a:pt x="1312215" y="1578092"/>
                  </a:cubicBezTo>
                  <a:cubicBezTo>
                    <a:pt x="1311692" y="1562858"/>
                    <a:pt x="1300121" y="1553897"/>
                    <a:pt x="1288272" y="1553818"/>
                  </a:cubicBezTo>
                  <a:close/>
                  <a:moveTo>
                    <a:pt x="1284194" y="2172022"/>
                  </a:moveTo>
                  <a:cubicBezTo>
                    <a:pt x="1261587" y="2171869"/>
                    <a:pt x="1252532" y="2199721"/>
                    <a:pt x="1266883" y="2213074"/>
                  </a:cubicBezTo>
                  <a:cubicBezTo>
                    <a:pt x="1284551" y="2229520"/>
                    <a:pt x="1308780" y="2215041"/>
                    <a:pt x="1308138" y="2196290"/>
                  </a:cubicBezTo>
                  <a:cubicBezTo>
                    <a:pt x="1307615" y="2181063"/>
                    <a:pt x="1296043" y="2172101"/>
                    <a:pt x="1284194" y="2172022"/>
                  </a:cubicBezTo>
                  <a:close/>
                  <a:moveTo>
                    <a:pt x="1296427" y="317403"/>
                  </a:moveTo>
                  <a:cubicBezTo>
                    <a:pt x="1273774" y="317250"/>
                    <a:pt x="1264798" y="345128"/>
                    <a:pt x="1279117" y="358455"/>
                  </a:cubicBezTo>
                  <a:cubicBezTo>
                    <a:pt x="1296791" y="374907"/>
                    <a:pt x="1321026" y="360389"/>
                    <a:pt x="1320371" y="341671"/>
                  </a:cubicBezTo>
                  <a:cubicBezTo>
                    <a:pt x="1319848" y="326444"/>
                    <a:pt x="1308277" y="317482"/>
                    <a:pt x="1296427" y="317403"/>
                  </a:cubicBezTo>
                  <a:close/>
                  <a:moveTo>
                    <a:pt x="1292349" y="935607"/>
                  </a:moveTo>
                  <a:cubicBezTo>
                    <a:pt x="1269723" y="935454"/>
                    <a:pt x="1260694" y="963319"/>
                    <a:pt x="1275039" y="976659"/>
                  </a:cubicBezTo>
                  <a:cubicBezTo>
                    <a:pt x="1292707" y="993105"/>
                    <a:pt x="1316935" y="978626"/>
                    <a:pt x="1316293" y="959882"/>
                  </a:cubicBezTo>
                  <a:cubicBezTo>
                    <a:pt x="1315770" y="944648"/>
                    <a:pt x="1304199" y="935686"/>
                    <a:pt x="1292349" y="935607"/>
                  </a:cubicBezTo>
                  <a:close/>
                  <a:moveTo>
                    <a:pt x="1290310" y="1244715"/>
                  </a:moveTo>
                  <a:cubicBezTo>
                    <a:pt x="1267737" y="1244563"/>
                    <a:pt x="1258622" y="1272388"/>
                    <a:pt x="1272993" y="1285767"/>
                  </a:cubicBezTo>
                  <a:cubicBezTo>
                    <a:pt x="1290569" y="1302127"/>
                    <a:pt x="1314896" y="1287834"/>
                    <a:pt x="1314254" y="1268984"/>
                  </a:cubicBezTo>
                  <a:cubicBezTo>
                    <a:pt x="1313725" y="1253723"/>
                    <a:pt x="1302061" y="1244788"/>
                    <a:pt x="1290310" y="1244715"/>
                  </a:cubicBezTo>
                  <a:close/>
                  <a:moveTo>
                    <a:pt x="1047292" y="6638"/>
                  </a:moveTo>
                  <a:cubicBezTo>
                    <a:pt x="1024686" y="6486"/>
                    <a:pt x="1015630" y="34337"/>
                    <a:pt x="1029975" y="47690"/>
                  </a:cubicBezTo>
                  <a:cubicBezTo>
                    <a:pt x="1047637" y="64129"/>
                    <a:pt x="1071885" y="49664"/>
                    <a:pt x="1071229" y="30913"/>
                  </a:cubicBezTo>
                  <a:cubicBezTo>
                    <a:pt x="1070713" y="15679"/>
                    <a:pt x="1059142" y="6718"/>
                    <a:pt x="1047292" y="6638"/>
                  </a:cubicBezTo>
                  <a:close/>
                  <a:moveTo>
                    <a:pt x="1041176" y="933951"/>
                  </a:moveTo>
                  <a:cubicBezTo>
                    <a:pt x="1018569" y="933798"/>
                    <a:pt x="1009513" y="961657"/>
                    <a:pt x="1023865" y="975003"/>
                  </a:cubicBezTo>
                  <a:cubicBezTo>
                    <a:pt x="1041533" y="991449"/>
                    <a:pt x="1065761" y="976970"/>
                    <a:pt x="1065119" y="958219"/>
                  </a:cubicBezTo>
                  <a:cubicBezTo>
                    <a:pt x="1064590" y="942992"/>
                    <a:pt x="1053019" y="934030"/>
                    <a:pt x="1041176" y="933951"/>
                  </a:cubicBezTo>
                  <a:close/>
                  <a:moveTo>
                    <a:pt x="1280116" y="2790232"/>
                  </a:moveTo>
                  <a:cubicBezTo>
                    <a:pt x="1257503" y="2790080"/>
                    <a:pt x="1248454" y="2817931"/>
                    <a:pt x="1262799" y="2831284"/>
                  </a:cubicBezTo>
                  <a:cubicBezTo>
                    <a:pt x="1280467" y="2847730"/>
                    <a:pt x="1304708" y="2833252"/>
                    <a:pt x="1304053" y="2814500"/>
                  </a:cubicBezTo>
                  <a:cubicBezTo>
                    <a:pt x="1303530" y="2799273"/>
                    <a:pt x="1291959" y="2790312"/>
                    <a:pt x="1280116" y="2790232"/>
                  </a:cubicBezTo>
                  <a:close/>
                  <a:moveTo>
                    <a:pt x="1043215" y="624842"/>
                  </a:moveTo>
                  <a:cubicBezTo>
                    <a:pt x="1020608" y="624696"/>
                    <a:pt x="1011552" y="652541"/>
                    <a:pt x="1025904" y="665901"/>
                  </a:cubicBezTo>
                  <a:cubicBezTo>
                    <a:pt x="1043579" y="682353"/>
                    <a:pt x="1067814" y="667835"/>
                    <a:pt x="1067158" y="649124"/>
                  </a:cubicBezTo>
                  <a:cubicBezTo>
                    <a:pt x="1066629" y="633890"/>
                    <a:pt x="1055057" y="624922"/>
                    <a:pt x="1043215" y="624842"/>
                  </a:cubicBezTo>
                  <a:close/>
                  <a:moveTo>
                    <a:pt x="1039137" y="1243053"/>
                  </a:moveTo>
                  <a:cubicBezTo>
                    <a:pt x="1016537" y="1242901"/>
                    <a:pt x="1007468" y="1270752"/>
                    <a:pt x="1021819" y="1284105"/>
                  </a:cubicBezTo>
                  <a:cubicBezTo>
                    <a:pt x="1039488" y="1300551"/>
                    <a:pt x="1063716" y="1286072"/>
                    <a:pt x="1063074" y="1267321"/>
                  </a:cubicBezTo>
                  <a:cubicBezTo>
                    <a:pt x="1062551" y="1252094"/>
                    <a:pt x="1050980" y="1243132"/>
                    <a:pt x="1039137" y="1243053"/>
                  </a:cubicBezTo>
                  <a:close/>
                  <a:moveTo>
                    <a:pt x="1037091" y="1552155"/>
                  </a:moveTo>
                  <a:cubicBezTo>
                    <a:pt x="1014511" y="1552003"/>
                    <a:pt x="1005409" y="1579834"/>
                    <a:pt x="1019774" y="1593207"/>
                  </a:cubicBezTo>
                  <a:cubicBezTo>
                    <a:pt x="1037349" y="1609567"/>
                    <a:pt x="1061677" y="1595273"/>
                    <a:pt x="1061035" y="1576423"/>
                  </a:cubicBezTo>
                  <a:cubicBezTo>
                    <a:pt x="1060512" y="1561196"/>
                    <a:pt x="1048941" y="1552234"/>
                    <a:pt x="1037091" y="1552155"/>
                  </a:cubicBezTo>
                  <a:close/>
                  <a:moveTo>
                    <a:pt x="1045253" y="315740"/>
                  </a:moveTo>
                  <a:cubicBezTo>
                    <a:pt x="1022587" y="315588"/>
                    <a:pt x="1013631" y="343479"/>
                    <a:pt x="1027943" y="356792"/>
                  </a:cubicBezTo>
                  <a:cubicBezTo>
                    <a:pt x="1045618" y="373245"/>
                    <a:pt x="1069853" y="358726"/>
                    <a:pt x="1069197" y="340008"/>
                  </a:cubicBezTo>
                  <a:cubicBezTo>
                    <a:pt x="1068674" y="324808"/>
                    <a:pt x="1057129" y="315820"/>
                    <a:pt x="1045253" y="315740"/>
                  </a:cubicBezTo>
                  <a:close/>
                  <a:moveTo>
                    <a:pt x="1294388" y="626505"/>
                  </a:moveTo>
                  <a:cubicBezTo>
                    <a:pt x="1271795" y="626359"/>
                    <a:pt x="1262713" y="654197"/>
                    <a:pt x="1277078" y="667557"/>
                  </a:cubicBezTo>
                  <a:cubicBezTo>
                    <a:pt x="1294752" y="684009"/>
                    <a:pt x="1318987" y="669497"/>
                    <a:pt x="1318332" y="650773"/>
                  </a:cubicBezTo>
                  <a:cubicBezTo>
                    <a:pt x="1317809" y="635546"/>
                    <a:pt x="1306238" y="626584"/>
                    <a:pt x="1294388" y="626505"/>
                  </a:cubicBezTo>
                  <a:close/>
                  <a:moveTo>
                    <a:pt x="38500" y="618212"/>
                  </a:moveTo>
                  <a:cubicBezTo>
                    <a:pt x="15887" y="618060"/>
                    <a:pt x="6838" y="645918"/>
                    <a:pt x="21189" y="659264"/>
                  </a:cubicBezTo>
                  <a:cubicBezTo>
                    <a:pt x="38858" y="675710"/>
                    <a:pt x="63086" y="661231"/>
                    <a:pt x="62444" y="642487"/>
                  </a:cubicBezTo>
                  <a:cubicBezTo>
                    <a:pt x="61914" y="627253"/>
                    <a:pt x="50349" y="618285"/>
                    <a:pt x="38500" y="618212"/>
                  </a:cubicBezTo>
                  <a:close/>
                  <a:moveTo>
                    <a:pt x="279479" y="2165385"/>
                  </a:moveTo>
                  <a:cubicBezTo>
                    <a:pt x="256906" y="2165232"/>
                    <a:pt x="247790" y="2193058"/>
                    <a:pt x="262162" y="2206437"/>
                  </a:cubicBezTo>
                  <a:cubicBezTo>
                    <a:pt x="279738" y="2222797"/>
                    <a:pt x="304065" y="2208503"/>
                    <a:pt x="303423" y="2189653"/>
                  </a:cubicBezTo>
                  <a:cubicBezTo>
                    <a:pt x="302893" y="2174426"/>
                    <a:pt x="291329" y="2165464"/>
                    <a:pt x="279479" y="2165385"/>
                  </a:cubicBezTo>
                  <a:close/>
                  <a:moveTo>
                    <a:pt x="40539" y="309103"/>
                  </a:moveTo>
                  <a:cubicBezTo>
                    <a:pt x="17886" y="308951"/>
                    <a:pt x="8910" y="336829"/>
                    <a:pt x="23228" y="350155"/>
                  </a:cubicBezTo>
                  <a:cubicBezTo>
                    <a:pt x="40896" y="366601"/>
                    <a:pt x="65125" y="352123"/>
                    <a:pt x="64483" y="333372"/>
                  </a:cubicBezTo>
                  <a:cubicBezTo>
                    <a:pt x="63960" y="318144"/>
                    <a:pt x="52388" y="309183"/>
                    <a:pt x="40539" y="309103"/>
                  </a:cubicBezTo>
                  <a:close/>
                  <a:moveTo>
                    <a:pt x="36461" y="927314"/>
                  </a:moveTo>
                  <a:cubicBezTo>
                    <a:pt x="13947" y="927168"/>
                    <a:pt x="4733" y="954954"/>
                    <a:pt x="19144" y="968366"/>
                  </a:cubicBezTo>
                  <a:cubicBezTo>
                    <a:pt x="36812" y="984812"/>
                    <a:pt x="61047" y="970333"/>
                    <a:pt x="60405" y="951589"/>
                  </a:cubicBezTo>
                  <a:cubicBezTo>
                    <a:pt x="59875" y="936322"/>
                    <a:pt x="48211" y="927394"/>
                    <a:pt x="36461" y="927314"/>
                  </a:cubicBezTo>
                  <a:close/>
                  <a:moveTo>
                    <a:pt x="277440" y="2474487"/>
                  </a:moveTo>
                  <a:cubicBezTo>
                    <a:pt x="254788" y="2474335"/>
                    <a:pt x="245811" y="2502213"/>
                    <a:pt x="260130" y="2515539"/>
                  </a:cubicBezTo>
                  <a:cubicBezTo>
                    <a:pt x="277818" y="2531998"/>
                    <a:pt x="302039" y="2517446"/>
                    <a:pt x="301384" y="2498755"/>
                  </a:cubicBezTo>
                  <a:cubicBezTo>
                    <a:pt x="300861" y="2483528"/>
                    <a:pt x="289290" y="2474566"/>
                    <a:pt x="277440" y="2474487"/>
                  </a:cubicBezTo>
                  <a:close/>
                  <a:moveTo>
                    <a:pt x="275402" y="2783596"/>
                  </a:moveTo>
                  <a:cubicBezTo>
                    <a:pt x="252735" y="2783443"/>
                    <a:pt x="243779" y="2811334"/>
                    <a:pt x="258091" y="2824648"/>
                  </a:cubicBezTo>
                  <a:cubicBezTo>
                    <a:pt x="275766" y="2841100"/>
                    <a:pt x="300001" y="2826601"/>
                    <a:pt x="299345" y="2807864"/>
                  </a:cubicBezTo>
                  <a:cubicBezTo>
                    <a:pt x="298822" y="2792637"/>
                    <a:pt x="287251" y="2783675"/>
                    <a:pt x="275402" y="2783596"/>
                  </a:cubicBezTo>
                  <a:close/>
                  <a:moveTo>
                    <a:pt x="25492" y="6949"/>
                  </a:moveTo>
                  <a:cubicBezTo>
                    <a:pt x="10889" y="20342"/>
                    <a:pt x="19779" y="48081"/>
                    <a:pt x="42260" y="48227"/>
                  </a:cubicBezTo>
                  <a:cubicBezTo>
                    <a:pt x="64920" y="48379"/>
                    <a:pt x="73883" y="20494"/>
                    <a:pt x="59571" y="7175"/>
                  </a:cubicBezTo>
                  <a:cubicBezTo>
                    <a:pt x="48655" y="-2986"/>
                    <a:pt x="34263" y="-1707"/>
                    <a:pt x="25492" y="6949"/>
                  </a:cubicBezTo>
                  <a:close/>
                  <a:moveTo>
                    <a:pt x="34422" y="1236416"/>
                  </a:moveTo>
                  <a:cubicBezTo>
                    <a:pt x="11809" y="1236264"/>
                    <a:pt x="2760" y="1264115"/>
                    <a:pt x="17112" y="1277468"/>
                  </a:cubicBezTo>
                  <a:cubicBezTo>
                    <a:pt x="34786" y="1293921"/>
                    <a:pt x="59021" y="1279402"/>
                    <a:pt x="58366" y="1260684"/>
                  </a:cubicBezTo>
                  <a:cubicBezTo>
                    <a:pt x="57843" y="1245484"/>
                    <a:pt x="46298" y="1236496"/>
                    <a:pt x="34422" y="1236416"/>
                  </a:cubicBezTo>
                  <a:close/>
                  <a:moveTo>
                    <a:pt x="26260" y="2472831"/>
                  </a:moveTo>
                  <a:cubicBezTo>
                    <a:pt x="3680" y="2472679"/>
                    <a:pt x="-5422" y="2500510"/>
                    <a:pt x="8949" y="2513883"/>
                  </a:cubicBezTo>
                  <a:cubicBezTo>
                    <a:pt x="26525" y="2530243"/>
                    <a:pt x="50853" y="2515950"/>
                    <a:pt x="50210" y="2497106"/>
                  </a:cubicBezTo>
                  <a:cubicBezTo>
                    <a:pt x="49681" y="2481866"/>
                    <a:pt x="38116" y="2472911"/>
                    <a:pt x="26260" y="2472831"/>
                  </a:cubicBezTo>
                  <a:close/>
                  <a:moveTo>
                    <a:pt x="32383" y="1545518"/>
                  </a:moveTo>
                  <a:cubicBezTo>
                    <a:pt x="9764" y="1545366"/>
                    <a:pt x="728" y="1573224"/>
                    <a:pt x="15066" y="1586570"/>
                  </a:cubicBezTo>
                  <a:cubicBezTo>
                    <a:pt x="32754" y="1603030"/>
                    <a:pt x="56976" y="1588478"/>
                    <a:pt x="56320" y="1569793"/>
                  </a:cubicBezTo>
                  <a:cubicBezTo>
                    <a:pt x="55804" y="1554559"/>
                    <a:pt x="44226" y="1545598"/>
                    <a:pt x="32383" y="1545518"/>
                  </a:cubicBezTo>
                  <a:close/>
                  <a:moveTo>
                    <a:pt x="2805217" y="66487"/>
                  </a:moveTo>
                  <a:cubicBezTo>
                    <a:pt x="2827850" y="66633"/>
                    <a:pt x="2836859" y="38768"/>
                    <a:pt x="2822534" y="25435"/>
                  </a:cubicBezTo>
                  <a:cubicBezTo>
                    <a:pt x="2804945" y="9069"/>
                    <a:pt x="2780690" y="23322"/>
                    <a:pt x="2781273" y="42219"/>
                  </a:cubicBezTo>
                  <a:cubicBezTo>
                    <a:pt x="2781856" y="57506"/>
                    <a:pt x="2793447" y="66408"/>
                    <a:pt x="2805217" y="66487"/>
                  </a:cubicBezTo>
                  <a:close/>
                  <a:moveTo>
                    <a:pt x="24221" y="2781933"/>
                  </a:moveTo>
                  <a:cubicBezTo>
                    <a:pt x="1568" y="2781781"/>
                    <a:pt x="-7408" y="2809659"/>
                    <a:pt x="6911" y="2822985"/>
                  </a:cubicBezTo>
                  <a:cubicBezTo>
                    <a:pt x="24486" y="2839345"/>
                    <a:pt x="48754" y="2825098"/>
                    <a:pt x="48165" y="2806201"/>
                  </a:cubicBezTo>
                  <a:cubicBezTo>
                    <a:pt x="47582" y="2790915"/>
                    <a:pt x="35991" y="2782013"/>
                    <a:pt x="24221" y="2781933"/>
                  </a:cubicBezTo>
                  <a:close/>
                  <a:moveTo>
                    <a:pt x="540861" y="621530"/>
                  </a:moveTo>
                  <a:cubicBezTo>
                    <a:pt x="518248" y="621378"/>
                    <a:pt x="509198" y="649230"/>
                    <a:pt x="523543" y="662582"/>
                  </a:cubicBezTo>
                  <a:cubicBezTo>
                    <a:pt x="541212" y="679028"/>
                    <a:pt x="565453" y="664550"/>
                    <a:pt x="564798" y="645799"/>
                  </a:cubicBezTo>
                  <a:cubicBezTo>
                    <a:pt x="564275" y="630571"/>
                    <a:pt x="552703" y="621603"/>
                    <a:pt x="540861" y="621530"/>
                  </a:cubicBezTo>
                  <a:close/>
                  <a:moveTo>
                    <a:pt x="30345" y="1854627"/>
                  </a:moveTo>
                  <a:cubicBezTo>
                    <a:pt x="7738" y="1854475"/>
                    <a:pt x="-1324" y="1882326"/>
                    <a:pt x="13034" y="1895679"/>
                  </a:cubicBezTo>
                  <a:cubicBezTo>
                    <a:pt x="30702" y="1912125"/>
                    <a:pt x="54930" y="1897646"/>
                    <a:pt x="54288" y="1878895"/>
                  </a:cubicBezTo>
                  <a:cubicBezTo>
                    <a:pt x="53759" y="1863668"/>
                    <a:pt x="42187" y="1854700"/>
                    <a:pt x="30345" y="1854627"/>
                  </a:cubicBezTo>
                  <a:close/>
                  <a:moveTo>
                    <a:pt x="28306" y="2163729"/>
                  </a:moveTo>
                  <a:cubicBezTo>
                    <a:pt x="5679" y="2163577"/>
                    <a:pt x="-3350" y="2191441"/>
                    <a:pt x="10995" y="2204781"/>
                  </a:cubicBezTo>
                  <a:cubicBezTo>
                    <a:pt x="28663" y="2221227"/>
                    <a:pt x="52891" y="2206748"/>
                    <a:pt x="52249" y="2188004"/>
                  </a:cubicBezTo>
                  <a:cubicBezTo>
                    <a:pt x="51720" y="2172770"/>
                    <a:pt x="40148" y="2163808"/>
                    <a:pt x="28306" y="2163729"/>
                  </a:cubicBezTo>
                  <a:close/>
                  <a:moveTo>
                    <a:pt x="526582" y="2785252"/>
                  </a:moveTo>
                  <a:cubicBezTo>
                    <a:pt x="503969" y="2785099"/>
                    <a:pt x="494926" y="2812957"/>
                    <a:pt x="509271" y="2826303"/>
                  </a:cubicBezTo>
                  <a:cubicBezTo>
                    <a:pt x="526939" y="2842749"/>
                    <a:pt x="551168" y="2828271"/>
                    <a:pt x="550526" y="2809526"/>
                  </a:cubicBezTo>
                  <a:cubicBezTo>
                    <a:pt x="549996" y="2794292"/>
                    <a:pt x="538425" y="2785331"/>
                    <a:pt x="526582" y="2785252"/>
                  </a:cubicBezTo>
                  <a:close/>
                  <a:moveTo>
                    <a:pt x="532698" y="1857939"/>
                  </a:moveTo>
                  <a:cubicBezTo>
                    <a:pt x="510125" y="1857793"/>
                    <a:pt x="501010" y="1885611"/>
                    <a:pt x="515381" y="1898991"/>
                  </a:cubicBezTo>
                  <a:cubicBezTo>
                    <a:pt x="533049" y="1915437"/>
                    <a:pt x="557284" y="1900958"/>
                    <a:pt x="556642" y="1882207"/>
                  </a:cubicBezTo>
                  <a:cubicBezTo>
                    <a:pt x="556113" y="1866986"/>
                    <a:pt x="544548" y="1858018"/>
                    <a:pt x="532698" y="1857939"/>
                  </a:cubicBezTo>
                  <a:close/>
                  <a:moveTo>
                    <a:pt x="528621" y="2476149"/>
                  </a:moveTo>
                  <a:cubicBezTo>
                    <a:pt x="506008" y="2475997"/>
                    <a:pt x="496958" y="2503849"/>
                    <a:pt x="511303" y="2517201"/>
                  </a:cubicBezTo>
                  <a:cubicBezTo>
                    <a:pt x="528978" y="2533654"/>
                    <a:pt x="553213" y="2519155"/>
                    <a:pt x="552558" y="2500418"/>
                  </a:cubicBezTo>
                  <a:cubicBezTo>
                    <a:pt x="552041" y="2485190"/>
                    <a:pt x="540463" y="2476229"/>
                    <a:pt x="528621" y="2476149"/>
                  </a:cubicBezTo>
                  <a:close/>
                  <a:moveTo>
                    <a:pt x="530660" y="2167047"/>
                  </a:moveTo>
                  <a:cubicBezTo>
                    <a:pt x="507994" y="2166895"/>
                    <a:pt x="499037" y="2194786"/>
                    <a:pt x="513349" y="2208099"/>
                  </a:cubicBezTo>
                  <a:cubicBezTo>
                    <a:pt x="531037" y="2224559"/>
                    <a:pt x="555259" y="2210007"/>
                    <a:pt x="554603" y="2191322"/>
                  </a:cubicBezTo>
                  <a:cubicBezTo>
                    <a:pt x="554080" y="2176115"/>
                    <a:pt x="542535" y="2167127"/>
                    <a:pt x="530660" y="2167047"/>
                  </a:cubicBezTo>
                  <a:close/>
                  <a:moveTo>
                    <a:pt x="538815" y="930633"/>
                  </a:moveTo>
                  <a:cubicBezTo>
                    <a:pt x="516202" y="930480"/>
                    <a:pt x="507153" y="958332"/>
                    <a:pt x="521504" y="971684"/>
                  </a:cubicBezTo>
                  <a:cubicBezTo>
                    <a:pt x="539192" y="988144"/>
                    <a:pt x="563414" y="973592"/>
                    <a:pt x="562759" y="954901"/>
                  </a:cubicBezTo>
                  <a:cubicBezTo>
                    <a:pt x="562236" y="939700"/>
                    <a:pt x="550691" y="930712"/>
                    <a:pt x="538815" y="930633"/>
                  </a:cubicBezTo>
                  <a:close/>
                  <a:moveTo>
                    <a:pt x="536776" y="1239735"/>
                  </a:moveTo>
                  <a:cubicBezTo>
                    <a:pt x="514170" y="1239582"/>
                    <a:pt x="505114" y="1267434"/>
                    <a:pt x="519466" y="1280787"/>
                  </a:cubicBezTo>
                  <a:cubicBezTo>
                    <a:pt x="537140" y="1297239"/>
                    <a:pt x="561375" y="1282740"/>
                    <a:pt x="560720" y="1264009"/>
                  </a:cubicBezTo>
                  <a:cubicBezTo>
                    <a:pt x="560197" y="1248776"/>
                    <a:pt x="548626" y="1239814"/>
                    <a:pt x="536776" y="1239735"/>
                  </a:cubicBezTo>
                  <a:close/>
                  <a:moveTo>
                    <a:pt x="534737" y="1548837"/>
                  </a:moveTo>
                  <a:cubicBezTo>
                    <a:pt x="512131" y="1548684"/>
                    <a:pt x="503075" y="1576542"/>
                    <a:pt x="517427" y="1589889"/>
                  </a:cubicBezTo>
                  <a:cubicBezTo>
                    <a:pt x="535095" y="1606335"/>
                    <a:pt x="559323" y="1591856"/>
                    <a:pt x="558681" y="1573112"/>
                  </a:cubicBezTo>
                  <a:cubicBezTo>
                    <a:pt x="558158" y="1557878"/>
                    <a:pt x="546587" y="1548916"/>
                    <a:pt x="534737" y="1548837"/>
                  </a:cubicBezTo>
                  <a:close/>
                  <a:moveTo>
                    <a:pt x="281518" y="1856283"/>
                  </a:moveTo>
                  <a:cubicBezTo>
                    <a:pt x="258912" y="1856130"/>
                    <a:pt x="249856" y="1883989"/>
                    <a:pt x="264201" y="1897335"/>
                  </a:cubicBezTo>
                  <a:cubicBezTo>
                    <a:pt x="281869" y="1913781"/>
                    <a:pt x="306097" y="1899302"/>
                    <a:pt x="305455" y="1880558"/>
                  </a:cubicBezTo>
                  <a:cubicBezTo>
                    <a:pt x="304939" y="1865324"/>
                    <a:pt x="293368" y="1856362"/>
                    <a:pt x="281518" y="1856283"/>
                  </a:cubicBezTo>
                  <a:close/>
                  <a:moveTo>
                    <a:pt x="285596" y="1238079"/>
                  </a:moveTo>
                  <a:cubicBezTo>
                    <a:pt x="262930" y="1237926"/>
                    <a:pt x="253973" y="1265818"/>
                    <a:pt x="268285" y="1279131"/>
                  </a:cubicBezTo>
                  <a:cubicBezTo>
                    <a:pt x="285973" y="1295590"/>
                    <a:pt x="310195" y="1281038"/>
                    <a:pt x="309540" y="1262347"/>
                  </a:cubicBezTo>
                  <a:cubicBezTo>
                    <a:pt x="309017" y="1247120"/>
                    <a:pt x="297445" y="1238152"/>
                    <a:pt x="285596" y="1238079"/>
                  </a:cubicBezTo>
                  <a:close/>
                  <a:moveTo>
                    <a:pt x="283557" y="1547181"/>
                  </a:moveTo>
                  <a:cubicBezTo>
                    <a:pt x="260951" y="1547028"/>
                    <a:pt x="251895" y="1574880"/>
                    <a:pt x="266246" y="1588233"/>
                  </a:cubicBezTo>
                  <a:cubicBezTo>
                    <a:pt x="283921" y="1604685"/>
                    <a:pt x="308156" y="1590187"/>
                    <a:pt x="307501" y="1571449"/>
                  </a:cubicBezTo>
                  <a:cubicBezTo>
                    <a:pt x="306978" y="1556222"/>
                    <a:pt x="295406" y="1547260"/>
                    <a:pt x="283557" y="1547181"/>
                  </a:cubicBezTo>
                  <a:close/>
                  <a:moveTo>
                    <a:pt x="287642" y="928970"/>
                  </a:moveTo>
                  <a:cubicBezTo>
                    <a:pt x="264975" y="928818"/>
                    <a:pt x="256019" y="956709"/>
                    <a:pt x="270331" y="970022"/>
                  </a:cubicBezTo>
                  <a:cubicBezTo>
                    <a:pt x="288019" y="986481"/>
                    <a:pt x="312241" y="971930"/>
                    <a:pt x="311585" y="953238"/>
                  </a:cubicBezTo>
                  <a:cubicBezTo>
                    <a:pt x="311056" y="938037"/>
                    <a:pt x="299511" y="929050"/>
                    <a:pt x="287642" y="928970"/>
                  </a:cubicBezTo>
                  <a:close/>
                  <a:moveTo>
                    <a:pt x="289680" y="619868"/>
                  </a:moveTo>
                  <a:cubicBezTo>
                    <a:pt x="267074" y="619716"/>
                    <a:pt x="258018" y="647567"/>
                    <a:pt x="272363" y="660920"/>
                  </a:cubicBezTo>
                  <a:cubicBezTo>
                    <a:pt x="290044" y="677373"/>
                    <a:pt x="314260" y="662867"/>
                    <a:pt x="313624" y="644136"/>
                  </a:cubicBezTo>
                  <a:cubicBezTo>
                    <a:pt x="313094" y="628909"/>
                    <a:pt x="301523" y="619947"/>
                    <a:pt x="289680" y="619868"/>
                  </a:cubicBezTo>
                  <a:close/>
                  <a:moveTo>
                    <a:pt x="293758" y="1664"/>
                  </a:moveTo>
                  <a:cubicBezTo>
                    <a:pt x="271145" y="1512"/>
                    <a:pt x="262096" y="29363"/>
                    <a:pt x="276447" y="42716"/>
                  </a:cubicBezTo>
                  <a:cubicBezTo>
                    <a:pt x="294116" y="59162"/>
                    <a:pt x="318344" y="44683"/>
                    <a:pt x="317702" y="25932"/>
                  </a:cubicBezTo>
                  <a:cubicBezTo>
                    <a:pt x="317179" y="10705"/>
                    <a:pt x="305608" y="1737"/>
                    <a:pt x="293758" y="1664"/>
                  </a:cubicBezTo>
                  <a:close/>
                  <a:moveTo>
                    <a:pt x="291719" y="310766"/>
                  </a:moveTo>
                  <a:cubicBezTo>
                    <a:pt x="269113" y="310614"/>
                    <a:pt x="260050" y="338465"/>
                    <a:pt x="274409" y="351818"/>
                  </a:cubicBezTo>
                  <a:cubicBezTo>
                    <a:pt x="292077" y="368264"/>
                    <a:pt x="316305" y="353785"/>
                    <a:pt x="315663" y="335041"/>
                  </a:cubicBezTo>
                  <a:cubicBezTo>
                    <a:pt x="315140" y="319807"/>
                    <a:pt x="303569" y="310845"/>
                    <a:pt x="291719" y="310766"/>
                  </a:cubicBezTo>
                  <a:close/>
                  <a:moveTo>
                    <a:pt x="2544166" y="1562110"/>
                  </a:moveTo>
                  <a:cubicBezTo>
                    <a:pt x="2521653" y="1561964"/>
                    <a:pt x="2512438" y="1589750"/>
                    <a:pt x="2526849" y="1603162"/>
                  </a:cubicBezTo>
                  <a:cubicBezTo>
                    <a:pt x="2544517" y="1619608"/>
                    <a:pt x="2568759" y="1605129"/>
                    <a:pt x="2568104" y="1586378"/>
                  </a:cubicBezTo>
                  <a:cubicBezTo>
                    <a:pt x="2567581" y="1571151"/>
                    <a:pt x="2556009" y="1562189"/>
                    <a:pt x="2544166" y="1562110"/>
                  </a:cubicBezTo>
                  <a:close/>
                  <a:moveTo>
                    <a:pt x="2301142" y="324039"/>
                  </a:moveTo>
                  <a:cubicBezTo>
                    <a:pt x="2278515" y="323894"/>
                    <a:pt x="2269493" y="351745"/>
                    <a:pt x="2283831" y="365091"/>
                  </a:cubicBezTo>
                  <a:cubicBezTo>
                    <a:pt x="2301407" y="381451"/>
                    <a:pt x="2325734" y="367158"/>
                    <a:pt x="2325092" y="348314"/>
                  </a:cubicBezTo>
                  <a:cubicBezTo>
                    <a:pt x="2324556" y="333074"/>
                    <a:pt x="2312991" y="324119"/>
                    <a:pt x="2301142" y="324039"/>
                  </a:cubicBezTo>
                  <a:close/>
                  <a:moveTo>
                    <a:pt x="2303181" y="14937"/>
                  </a:moveTo>
                  <a:cubicBezTo>
                    <a:pt x="2280561" y="14785"/>
                    <a:pt x="2271525" y="42650"/>
                    <a:pt x="2285870" y="55989"/>
                  </a:cubicBezTo>
                  <a:cubicBezTo>
                    <a:pt x="2303538" y="72435"/>
                    <a:pt x="2327766" y="57956"/>
                    <a:pt x="2327124" y="39212"/>
                  </a:cubicBezTo>
                  <a:cubicBezTo>
                    <a:pt x="2326601" y="23978"/>
                    <a:pt x="2315030" y="15010"/>
                    <a:pt x="2303181" y="14937"/>
                  </a:cubicBezTo>
                  <a:close/>
                  <a:moveTo>
                    <a:pt x="2299103" y="633141"/>
                  </a:moveTo>
                  <a:cubicBezTo>
                    <a:pt x="2276490" y="632989"/>
                    <a:pt x="2267440" y="660840"/>
                    <a:pt x="2281792" y="674193"/>
                  </a:cubicBezTo>
                  <a:cubicBezTo>
                    <a:pt x="2299460" y="690639"/>
                    <a:pt x="2323702" y="676147"/>
                    <a:pt x="2323046" y="657410"/>
                  </a:cubicBezTo>
                  <a:cubicBezTo>
                    <a:pt x="2322524" y="642182"/>
                    <a:pt x="2310952" y="633221"/>
                    <a:pt x="2299103" y="633141"/>
                  </a:cubicBezTo>
                  <a:close/>
                  <a:moveTo>
                    <a:pt x="2297064" y="942243"/>
                  </a:moveTo>
                  <a:cubicBezTo>
                    <a:pt x="2274398" y="942091"/>
                    <a:pt x="2265441" y="969982"/>
                    <a:pt x="2279753" y="983295"/>
                  </a:cubicBezTo>
                  <a:cubicBezTo>
                    <a:pt x="2297428" y="999748"/>
                    <a:pt x="2321663" y="985249"/>
                    <a:pt x="2321008" y="966518"/>
                  </a:cubicBezTo>
                  <a:cubicBezTo>
                    <a:pt x="2320485" y="951284"/>
                    <a:pt x="2308913" y="942323"/>
                    <a:pt x="2297064" y="942243"/>
                  </a:cubicBezTo>
                  <a:close/>
                  <a:moveTo>
                    <a:pt x="2540082" y="2180321"/>
                  </a:moveTo>
                  <a:cubicBezTo>
                    <a:pt x="2517469" y="2180168"/>
                    <a:pt x="2508426" y="2208026"/>
                    <a:pt x="2522771" y="2221373"/>
                  </a:cubicBezTo>
                  <a:cubicBezTo>
                    <a:pt x="2540446" y="2237825"/>
                    <a:pt x="2564681" y="2223327"/>
                    <a:pt x="2564026" y="2204589"/>
                  </a:cubicBezTo>
                  <a:cubicBezTo>
                    <a:pt x="2563503" y="2189362"/>
                    <a:pt x="2551932" y="2180400"/>
                    <a:pt x="2540082" y="2180321"/>
                  </a:cubicBezTo>
                  <a:close/>
                  <a:moveTo>
                    <a:pt x="2536004" y="2798525"/>
                  </a:moveTo>
                  <a:cubicBezTo>
                    <a:pt x="2513404" y="2798372"/>
                    <a:pt x="2504335" y="2826224"/>
                    <a:pt x="2518694" y="2839577"/>
                  </a:cubicBezTo>
                  <a:cubicBezTo>
                    <a:pt x="2536382" y="2856049"/>
                    <a:pt x="2560590" y="2841484"/>
                    <a:pt x="2559948" y="2822800"/>
                  </a:cubicBezTo>
                  <a:cubicBezTo>
                    <a:pt x="2559425" y="2807566"/>
                    <a:pt x="2547854" y="2798604"/>
                    <a:pt x="2536004" y="2798525"/>
                  </a:cubicBezTo>
                  <a:close/>
                  <a:moveTo>
                    <a:pt x="2538043" y="2489423"/>
                  </a:moveTo>
                  <a:cubicBezTo>
                    <a:pt x="2515430" y="2489270"/>
                    <a:pt x="2506381" y="2517128"/>
                    <a:pt x="2520732" y="2530475"/>
                  </a:cubicBezTo>
                  <a:cubicBezTo>
                    <a:pt x="2538401" y="2546921"/>
                    <a:pt x="2562629" y="2532442"/>
                    <a:pt x="2561987" y="2513691"/>
                  </a:cubicBezTo>
                  <a:cubicBezTo>
                    <a:pt x="2561464" y="2498464"/>
                    <a:pt x="2549893" y="2489502"/>
                    <a:pt x="2538043" y="2489423"/>
                  </a:cubicBezTo>
                  <a:close/>
                  <a:moveTo>
                    <a:pt x="2288902" y="2178658"/>
                  </a:moveTo>
                  <a:cubicBezTo>
                    <a:pt x="2266249" y="2178506"/>
                    <a:pt x="2257272" y="2206384"/>
                    <a:pt x="2271591" y="2219710"/>
                  </a:cubicBezTo>
                  <a:cubicBezTo>
                    <a:pt x="2289279" y="2236170"/>
                    <a:pt x="2313501" y="2221618"/>
                    <a:pt x="2312846" y="2202926"/>
                  </a:cubicBezTo>
                  <a:cubicBezTo>
                    <a:pt x="2312322" y="2187726"/>
                    <a:pt x="2300778" y="2178738"/>
                    <a:pt x="2288902" y="2178658"/>
                  </a:cubicBezTo>
                  <a:close/>
                  <a:moveTo>
                    <a:pt x="2542121" y="1871219"/>
                  </a:moveTo>
                  <a:cubicBezTo>
                    <a:pt x="2519515" y="1871066"/>
                    <a:pt x="2510459" y="1898918"/>
                    <a:pt x="2524810" y="1912271"/>
                  </a:cubicBezTo>
                  <a:cubicBezTo>
                    <a:pt x="2542498" y="1928730"/>
                    <a:pt x="2566720" y="1914178"/>
                    <a:pt x="2566065" y="1895487"/>
                  </a:cubicBezTo>
                  <a:cubicBezTo>
                    <a:pt x="2565542" y="1880279"/>
                    <a:pt x="2553997" y="1871291"/>
                    <a:pt x="2542121" y="1871219"/>
                  </a:cubicBezTo>
                  <a:close/>
                  <a:moveTo>
                    <a:pt x="2286863" y="2487760"/>
                  </a:moveTo>
                  <a:cubicBezTo>
                    <a:pt x="2264250" y="2487608"/>
                    <a:pt x="2255201" y="2515466"/>
                    <a:pt x="2269552" y="2528812"/>
                  </a:cubicBezTo>
                  <a:cubicBezTo>
                    <a:pt x="2287227" y="2545265"/>
                    <a:pt x="2311462" y="2530766"/>
                    <a:pt x="2310807" y="2512035"/>
                  </a:cubicBezTo>
                  <a:cubicBezTo>
                    <a:pt x="2310284" y="2496808"/>
                    <a:pt x="2298712" y="2487840"/>
                    <a:pt x="2286863" y="2487760"/>
                  </a:cubicBezTo>
                  <a:close/>
                  <a:moveTo>
                    <a:pt x="2284824" y="2796869"/>
                  </a:moveTo>
                  <a:cubicBezTo>
                    <a:pt x="2262211" y="2796717"/>
                    <a:pt x="2253162" y="2824575"/>
                    <a:pt x="2267513" y="2837921"/>
                  </a:cubicBezTo>
                  <a:cubicBezTo>
                    <a:pt x="2285181" y="2854367"/>
                    <a:pt x="2309410" y="2839888"/>
                    <a:pt x="2308768" y="2821137"/>
                  </a:cubicBezTo>
                  <a:cubicBezTo>
                    <a:pt x="2308245" y="2805910"/>
                    <a:pt x="2296673" y="2796948"/>
                    <a:pt x="2284824" y="2796869"/>
                  </a:cubicBezTo>
                  <a:close/>
                  <a:moveTo>
                    <a:pt x="2295025" y="1251352"/>
                  </a:moveTo>
                  <a:cubicBezTo>
                    <a:pt x="2272419" y="1251200"/>
                    <a:pt x="2263363" y="1279051"/>
                    <a:pt x="2277714" y="1292404"/>
                  </a:cubicBezTo>
                  <a:cubicBezTo>
                    <a:pt x="2295383" y="1308850"/>
                    <a:pt x="2319611" y="1294371"/>
                    <a:pt x="2318969" y="1275620"/>
                  </a:cubicBezTo>
                  <a:cubicBezTo>
                    <a:pt x="2318446" y="1260393"/>
                    <a:pt x="2306868" y="1251425"/>
                    <a:pt x="2295025" y="1251352"/>
                  </a:cubicBezTo>
                  <a:close/>
                  <a:moveTo>
                    <a:pt x="2290947" y="1869556"/>
                  </a:moveTo>
                  <a:cubicBezTo>
                    <a:pt x="2268334" y="1869404"/>
                    <a:pt x="2259278" y="1897255"/>
                    <a:pt x="2273630" y="1910608"/>
                  </a:cubicBezTo>
                  <a:cubicBezTo>
                    <a:pt x="2291298" y="1927054"/>
                    <a:pt x="2315540" y="1912575"/>
                    <a:pt x="2314884" y="1893831"/>
                  </a:cubicBezTo>
                  <a:cubicBezTo>
                    <a:pt x="2314361" y="1878597"/>
                    <a:pt x="2302790" y="1869636"/>
                    <a:pt x="2290947" y="1869556"/>
                  </a:cubicBezTo>
                  <a:close/>
                  <a:moveTo>
                    <a:pt x="2292986" y="1560454"/>
                  </a:moveTo>
                  <a:cubicBezTo>
                    <a:pt x="2270406" y="1560308"/>
                    <a:pt x="2261304" y="1588140"/>
                    <a:pt x="2275669" y="1601506"/>
                  </a:cubicBezTo>
                  <a:cubicBezTo>
                    <a:pt x="2293350" y="1617959"/>
                    <a:pt x="2317565" y="1603453"/>
                    <a:pt x="2316930" y="1584729"/>
                  </a:cubicBezTo>
                  <a:cubicBezTo>
                    <a:pt x="2316400" y="1569462"/>
                    <a:pt x="2304730" y="1560527"/>
                    <a:pt x="2292986" y="1560454"/>
                  </a:cubicBezTo>
                  <a:close/>
                  <a:moveTo>
                    <a:pt x="2554361" y="16593"/>
                  </a:moveTo>
                  <a:cubicBezTo>
                    <a:pt x="2531788" y="16441"/>
                    <a:pt x="2522672" y="44266"/>
                    <a:pt x="2537044" y="57645"/>
                  </a:cubicBezTo>
                  <a:cubicBezTo>
                    <a:pt x="2554712" y="74091"/>
                    <a:pt x="2578947" y="59612"/>
                    <a:pt x="2578304" y="40861"/>
                  </a:cubicBezTo>
                  <a:cubicBezTo>
                    <a:pt x="2577775" y="25634"/>
                    <a:pt x="2566210" y="16673"/>
                    <a:pt x="2554361" y="16593"/>
                  </a:cubicBezTo>
                  <a:close/>
                  <a:moveTo>
                    <a:pt x="2795340" y="1563772"/>
                  </a:moveTo>
                  <a:cubicBezTo>
                    <a:pt x="2772674" y="1563620"/>
                    <a:pt x="2763717" y="1591511"/>
                    <a:pt x="2778029" y="1604824"/>
                  </a:cubicBezTo>
                  <a:cubicBezTo>
                    <a:pt x="2795717" y="1621284"/>
                    <a:pt x="2819939" y="1606732"/>
                    <a:pt x="2819284" y="1588047"/>
                  </a:cubicBezTo>
                  <a:cubicBezTo>
                    <a:pt x="2818761" y="1572840"/>
                    <a:pt x="2807216" y="1563852"/>
                    <a:pt x="2795340" y="1563772"/>
                  </a:cubicBezTo>
                  <a:close/>
                  <a:moveTo>
                    <a:pt x="2797379" y="1254670"/>
                  </a:moveTo>
                  <a:cubicBezTo>
                    <a:pt x="2774766" y="1254518"/>
                    <a:pt x="2765717" y="1282370"/>
                    <a:pt x="2780062" y="1295722"/>
                  </a:cubicBezTo>
                  <a:cubicBezTo>
                    <a:pt x="2797743" y="1312175"/>
                    <a:pt x="2821958" y="1297670"/>
                    <a:pt x="2821323" y="1278939"/>
                  </a:cubicBezTo>
                  <a:cubicBezTo>
                    <a:pt x="2820793" y="1263711"/>
                    <a:pt x="2809228" y="1254743"/>
                    <a:pt x="2797379" y="1254670"/>
                  </a:cubicBezTo>
                  <a:close/>
                  <a:moveTo>
                    <a:pt x="2793301" y="1872875"/>
                  </a:moveTo>
                  <a:cubicBezTo>
                    <a:pt x="2770688" y="1872722"/>
                    <a:pt x="2761639" y="1900574"/>
                    <a:pt x="2775991" y="1913926"/>
                  </a:cubicBezTo>
                  <a:cubicBezTo>
                    <a:pt x="2793678" y="1930386"/>
                    <a:pt x="2817900" y="1915834"/>
                    <a:pt x="2817245" y="1897143"/>
                  </a:cubicBezTo>
                  <a:cubicBezTo>
                    <a:pt x="2816722" y="1881915"/>
                    <a:pt x="2805151" y="1872954"/>
                    <a:pt x="2793301" y="1872875"/>
                  </a:cubicBezTo>
                  <a:close/>
                  <a:moveTo>
                    <a:pt x="2791262" y="2181977"/>
                  </a:moveTo>
                  <a:cubicBezTo>
                    <a:pt x="2768656" y="2181824"/>
                    <a:pt x="2759600" y="2209676"/>
                    <a:pt x="2773952" y="2223029"/>
                  </a:cubicBezTo>
                  <a:cubicBezTo>
                    <a:pt x="2791620" y="2239475"/>
                    <a:pt x="2815848" y="2224996"/>
                    <a:pt x="2815206" y="2206252"/>
                  </a:cubicBezTo>
                  <a:cubicBezTo>
                    <a:pt x="2814683" y="2191018"/>
                    <a:pt x="2803105" y="2182056"/>
                    <a:pt x="2791262" y="2181977"/>
                  </a:cubicBezTo>
                  <a:close/>
                  <a:moveTo>
                    <a:pt x="2803496" y="327358"/>
                  </a:moveTo>
                  <a:cubicBezTo>
                    <a:pt x="2780883" y="327205"/>
                    <a:pt x="2771833" y="355057"/>
                    <a:pt x="2786185" y="368410"/>
                  </a:cubicBezTo>
                  <a:cubicBezTo>
                    <a:pt x="2803860" y="384862"/>
                    <a:pt x="2828095" y="370363"/>
                    <a:pt x="2827439" y="351626"/>
                  </a:cubicBezTo>
                  <a:cubicBezTo>
                    <a:pt x="2826916" y="336399"/>
                    <a:pt x="2815345" y="327437"/>
                    <a:pt x="2803496" y="327358"/>
                  </a:cubicBezTo>
                  <a:close/>
                  <a:moveTo>
                    <a:pt x="2799418" y="945562"/>
                  </a:moveTo>
                  <a:cubicBezTo>
                    <a:pt x="2776811" y="945409"/>
                    <a:pt x="2767756" y="973267"/>
                    <a:pt x="2782107" y="986614"/>
                  </a:cubicBezTo>
                  <a:cubicBezTo>
                    <a:pt x="2799775" y="1003060"/>
                    <a:pt x="2824004" y="988581"/>
                    <a:pt x="2823362" y="969837"/>
                  </a:cubicBezTo>
                  <a:cubicBezTo>
                    <a:pt x="2822839" y="954603"/>
                    <a:pt x="2811267" y="945641"/>
                    <a:pt x="2799418" y="945562"/>
                  </a:cubicBezTo>
                  <a:close/>
                  <a:moveTo>
                    <a:pt x="2801457" y="636460"/>
                  </a:moveTo>
                  <a:cubicBezTo>
                    <a:pt x="2778804" y="636307"/>
                    <a:pt x="2769828" y="664185"/>
                    <a:pt x="2784139" y="677512"/>
                  </a:cubicBezTo>
                  <a:cubicBezTo>
                    <a:pt x="2801808" y="693958"/>
                    <a:pt x="2826036" y="679479"/>
                    <a:pt x="2825394" y="660728"/>
                  </a:cubicBezTo>
                  <a:cubicBezTo>
                    <a:pt x="2824878" y="645501"/>
                    <a:pt x="2813306" y="636539"/>
                    <a:pt x="2801457" y="636460"/>
                  </a:cubicBezTo>
                  <a:close/>
                  <a:moveTo>
                    <a:pt x="2550283" y="634804"/>
                  </a:moveTo>
                  <a:cubicBezTo>
                    <a:pt x="2527630" y="634651"/>
                    <a:pt x="2518654" y="662529"/>
                    <a:pt x="2532972" y="675856"/>
                  </a:cubicBezTo>
                  <a:cubicBezTo>
                    <a:pt x="2550660" y="692322"/>
                    <a:pt x="2574882" y="677777"/>
                    <a:pt x="2574227" y="659072"/>
                  </a:cubicBezTo>
                  <a:cubicBezTo>
                    <a:pt x="2573697" y="643845"/>
                    <a:pt x="2562126" y="634877"/>
                    <a:pt x="2550283" y="634804"/>
                  </a:cubicBezTo>
                  <a:close/>
                  <a:moveTo>
                    <a:pt x="2789223" y="2491079"/>
                  </a:moveTo>
                  <a:cubicBezTo>
                    <a:pt x="2766604" y="2490926"/>
                    <a:pt x="2757568" y="2518791"/>
                    <a:pt x="2771913" y="2532131"/>
                  </a:cubicBezTo>
                  <a:cubicBezTo>
                    <a:pt x="2789581" y="2548577"/>
                    <a:pt x="2813809" y="2534098"/>
                    <a:pt x="2813167" y="2515354"/>
                  </a:cubicBezTo>
                  <a:cubicBezTo>
                    <a:pt x="2812644" y="2500120"/>
                    <a:pt x="2801066" y="2491158"/>
                    <a:pt x="2789223" y="2491079"/>
                  </a:cubicBezTo>
                  <a:close/>
                  <a:moveTo>
                    <a:pt x="2548244" y="943906"/>
                  </a:moveTo>
                  <a:cubicBezTo>
                    <a:pt x="2525631" y="943754"/>
                    <a:pt x="2516588" y="971612"/>
                    <a:pt x="2530933" y="984958"/>
                  </a:cubicBezTo>
                  <a:cubicBezTo>
                    <a:pt x="2548602" y="1001404"/>
                    <a:pt x="2572830" y="986925"/>
                    <a:pt x="2572188" y="968174"/>
                  </a:cubicBezTo>
                  <a:cubicBezTo>
                    <a:pt x="2571658" y="952947"/>
                    <a:pt x="2560087" y="943985"/>
                    <a:pt x="2548244" y="943906"/>
                  </a:cubicBezTo>
                  <a:close/>
                  <a:moveTo>
                    <a:pt x="2552322" y="325695"/>
                  </a:moveTo>
                  <a:cubicBezTo>
                    <a:pt x="2529709" y="325549"/>
                    <a:pt x="2520660" y="353394"/>
                    <a:pt x="2535005" y="366747"/>
                  </a:cubicBezTo>
                  <a:cubicBezTo>
                    <a:pt x="2552693" y="383206"/>
                    <a:pt x="2576914" y="368655"/>
                    <a:pt x="2576259" y="349963"/>
                  </a:cubicBezTo>
                  <a:cubicBezTo>
                    <a:pt x="2575743" y="334763"/>
                    <a:pt x="2564191" y="325775"/>
                    <a:pt x="2552322" y="325695"/>
                  </a:cubicBezTo>
                  <a:close/>
                  <a:moveTo>
                    <a:pt x="2546205" y="1253008"/>
                  </a:moveTo>
                  <a:cubicBezTo>
                    <a:pt x="2523605" y="1252856"/>
                    <a:pt x="2514536" y="1280707"/>
                    <a:pt x="2528888" y="1294060"/>
                  </a:cubicBezTo>
                  <a:cubicBezTo>
                    <a:pt x="2546569" y="1310513"/>
                    <a:pt x="2570785" y="1296007"/>
                    <a:pt x="2570149" y="1277283"/>
                  </a:cubicBezTo>
                  <a:cubicBezTo>
                    <a:pt x="2569613" y="1262022"/>
                    <a:pt x="2557949" y="1253087"/>
                    <a:pt x="2546205" y="1253008"/>
                  </a:cubicBezTo>
                  <a:close/>
                  <a:moveTo>
                    <a:pt x="2787178" y="2800187"/>
                  </a:moveTo>
                  <a:cubicBezTo>
                    <a:pt x="2764558" y="2800035"/>
                    <a:pt x="2755522" y="2827893"/>
                    <a:pt x="2769867" y="2841239"/>
                  </a:cubicBezTo>
                  <a:cubicBezTo>
                    <a:pt x="2787443" y="2857599"/>
                    <a:pt x="2811704" y="2843365"/>
                    <a:pt x="2811128" y="2824456"/>
                  </a:cubicBezTo>
                  <a:cubicBezTo>
                    <a:pt x="2810539" y="2809162"/>
                    <a:pt x="2798954" y="2800260"/>
                    <a:pt x="2787178" y="2800187"/>
                  </a:cubicBezTo>
                  <a:close/>
                  <a:moveTo>
                    <a:pt x="2052007" y="13275"/>
                  </a:moveTo>
                  <a:cubicBezTo>
                    <a:pt x="2029400" y="13122"/>
                    <a:pt x="2020338" y="40981"/>
                    <a:pt x="2034696" y="54327"/>
                  </a:cubicBezTo>
                  <a:cubicBezTo>
                    <a:pt x="2052364" y="70773"/>
                    <a:pt x="2076593" y="56294"/>
                    <a:pt x="2075951" y="37543"/>
                  </a:cubicBezTo>
                  <a:cubicBezTo>
                    <a:pt x="2075421" y="22316"/>
                    <a:pt x="2063850" y="13354"/>
                    <a:pt x="2052007" y="13275"/>
                  </a:cubicBezTo>
                  <a:close/>
                  <a:moveTo>
                    <a:pt x="1792664" y="1248034"/>
                  </a:moveTo>
                  <a:cubicBezTo>
                    <a:pt x="1770051" y="1247881"/>
                    <a:pt x="1761002" y="1275733"/>
                    <a:pt x="1775354" y="1289086"/>
                  </a:cubicBezTo>
                  <a:cubicBezTo>
                    <a:pt x="1793022" y="1305532"/>
                    <a:pt x="1817263" y="1291046"/>
                    <a:pt x="1816608" y="1272302"/>
                  </a:cubicBezTo>
                  <a:cubicBezTo>
                    <a:pt x="1816085" y="1257068"/>
                    <a:pt x="1804514" y="1248107"/>
                    <a:pt x="1792664" y="1248034"/>
                  </a:cubicBezTo>
                  <a:close/>
                  <a:moveTo>
                    <a:pt x="1549646" y="9956"/>
                  </a:moveTo>
                  <a:cubicBezTo>
                    <a:pt x="1526993" y="9804"/>
                    <a:pt x="1518017" y="37682"/>
                    <a:pt x="1532336" y="51008"/>
                  </a:cubicBezTo>
                  <a:cubicBezTo>
                    <a:pt x="1550024" y="67468"/>
                    <a:pt x="1574245" y="52916"/>
                    <a:pt x="1573590" y="34231"/>
                  </a:cubicBezTo>
                  <a:cubicBezTo>
                    <a:pt x="1573067" y="18997"/>
                    <a:pt x="1561496" y="10036"/>
                    <a:pt x="1549646" y="9956"/>
                  </a:cubicBezTo>
                  <a:close/>
                  <a:moveTo>
                    <a:pt x="2049968" y="322377"/>
                  </a:moveTo>
                  <a:cubicBezTo>
                    <a:pt x="2027342" y="322231"/>
                    <a:pt x="2018319" y="350089"/>
                    <a:pt x="2032657" y="363435"/>
                  </a:cubicBezTo>
                  <a:cubicBezTo>
                    <a:pt x="2050319" y="379881"/>
                    <a:pt x="2074554" y="365409"/>
                    <a:pt x="2073912" y="346652"/>
                  </a:cubicBezTo>
                  <a:cubicBezTo>
                    <a:pt x="2073382" y="331418"/>
                    <a:pt x="2061811" y="322456"/>
                    <a:pt x="2049968" y="322377"/>
                  </a:cubicBezTo>
                  <a:close/>
                  <a:moveTo>
                    <a:pt x="1788587" y="1866238"/>
                  </a:moveTo>
                  <a:cubicBezTo>
                    <a:pt x="1765980" y="1866086"/>
                    <a:pt x="1756918" y="1893937"/>
                    <a:pt x="1771276" y="1907290"/>
                  </a:cubicBezTo>
                  <a:cubicBezTo>
                    <a:pt x="1788944" y="1923736"/>
                    <a:pt x="1813173" y="1909257"/>
                    <a:pt x="1812530" y="1890506"/>
                  </a:cubicBezTo>
                  <a:cubicBezTo>
                    <a:pt x="1812007" y="1875279"/>
                    <a:pt x="1800436" y="1866317"/>
                    <a:pt x="1788587" y="1866238"/>
                  </a:cubicBezTo>
                  <a:close/>
                  <a:moveTo>
                    <a:pt x="1786548" y="2175340"/>
                  </a:moveTo>
                  <a:cubicBezTo>
                    <a:pt x="1763941" y="2175188"/>
                    <a:pt x="1754885" y="2203039"/>
                    <a:pt x="1769231" y="2216392"/>
                  </a:cubicBezTo>
                  <a:cubicBezTo>
                    <a:pt x="1786912" y="2232844"/>
                    <a:pt x="1811127" y="2218339"/>
                    <a:pt x="1810491" y="2199608"/>
                  </a:cubicBezTo>
                  <a:cubicBezTo>
                    <a:pt x="1809962" y="2184354"/>
                    <a:pt x="1798298" y="2175419"/>
                    <a:pt x="1786548" y="2175340"/>
                  </a:cubicBezTo>
                  <a:close/>
                  <a:moveTo>
                    <a:pt x="1782470" y="2793551"/>
                  </a:moveTo>
                  <a:cubicBezTo>
                    <a:pt x="1759857" y="2793398"/>
                    <a:pt x="1750808" y="2821250"/>
                    <a:pt x="1765159" y="2834603"/>
                  </a:cubicBezTo>
                  <a:cubicBezTo>
                    <a:pt x="1782834" y="2851055"/>
                    <a:pt x="1807069" y="2836537"/>
                    <a:pt x="1806414" y="2817819"/>
                  </a:cubicBezTo>
                  <a:cubicBezTo>
                    <a:pt x="1805891" y="2802592"/>
                    <a:pt x="1794319" y="2793630"/>
                    <a:pt x="1782470" y="2793551"/>
                  </a:cubicBezTo>
                  <a:close/>
                  <a:moveTo>
                    <a:pt x="1543530" y="937269"/>
                  </a:moveTo>
                  <a:cubicBezTo>
                    <a:pt x="1520956" y="937117"/>
                    <a:pt x="1511841" y="964942"/>
                    <a:pt x="1526212" y="978321"/>
                  </a:cubicBezTo>
                  <a:cubicBezTo>
                    <a:pt x="1543880" y="994767"/>
                    <a:pt x="1568109" y="980288"/>
                    <a:pt x="1567473" y="961537"/>
                  </a:cubicBezTo>
                  <a:cubicBezTo>
                    <a:pt x="1566944" y="946310"/>
                    <a:pt x="1555379" y="937349"/>
                    <a:pt x="1543530" y="937269"/>
                  </a:cubicBezTo>
                  <a:close/>
                  <a:moveTo>
                    <a:pt x="1784509" y="2484442"/>
                  </a:moveTo>
                  <a:cubicBezTo>
                    <a:pt x="1761896" y="2484290"/>
                    <a:pt x="1752847" y="2512141"/>
                    <a:pt x="1767198" y="2525494"/>
                  </a:cubicBezTo>
                  <a:cubicBezTo>
                    <a:pt x="1784873" y="2541947"/>
                    <a:pt x="1809108" y="2527428"/>
                    <a:pt x="1808453" y="2508710"/>
                  </a:cubicBezTo>
                  <a:cubicBezTo>
                    <a:pt x="1807930" y="2493509"/>
                    <a:pt x="1796385" y="2484522"/>
                    <a:pt x="1784509" y="2484442"/>
                  </a:cubicBezTo>
                  <a:close/>
                  <a:moveTo>
                    <a:pt x="1545569" y="628167"/>
                  </a:moveTo>
                  <a:cubicBezTo>
                    <a:pt x="1522956" y="628015"/>
                    <a:pt x="1513906" y="655873"/>
                    <a:pt x="1528258" y="669219"/>
                  </a:cubicBezTo>
                  <a:cubicBezTo>
                    <a:pt x="1545926" y="685665"/>
                    <a:pt x="1570154" y="671186"/>
                    <a:pt x="1569512" y="652442"/>
                  </a:cubicBezTo>
                  <a:cubicBezTo>
                    <a:pt x="1568989" y="637208"/>
                    <a:pt x="1557418" y="628240"/>
                    <a:pt x="1545569" y="628167"/>
                  </a:cubicBezTo>
                  <a:close/>
                  <a:moveTo>
                    <a:pt x="1533335" y="2482786"/>
                  </a:moveTo>
                  <a:cubicBezTo>
                    <a:pt x="1510729" y="2482634"/>
                    <a:pt x="1501666" y="2510485"/>
                    <a:pt x="1516018" y="2523838"/>
                  </a:cubicBezTo>
                  <a:cubicBezTo>
                    <a:pt x="1533686" y="2540284"/>
                    <a:pt x="1557928" y="2525805"/>
                    <a:pt x="1557272" y="2507054"/>
                  </a:cubicBezTo>
                  <a:cubicBezTo>
                    <a:pt x="1556749" y="2491827"/>
                    <a:pt x="1545178" y="2482866"/>
                    <a:pt x="1533335" y="2482786"/>
                  </a:cubicBezTo>
                  <a:close/>
                  <a:moveTo>
                    <a:pt x="1541491" y="1246371"/>
                  </a:moveTo>
                  <a:cubicBezTo>
                    <a:pt x="1518878" y="1246219"/>
                    <a:pt x="1509829" y="1274070"/>
                    <a:pt x="1524180" y="1287423"/>
                  </a:cubicBezTo>
                  <a:cubicBezTo>
                    <a:pt x="1541855" y="1303876"/>
                    <a:pt x="1566090" y="1289357"/>
                    <a:pt x="1565434" y="1270646"/>
                  </a:cubicBezTo>
                  <a:cubicBezTo>
                    <a:pt x="1564911" y="1255439"/>
                    <a:pt x="1553367" y="1246451"/>
                    <a:pt x="1541491" y="1246371"/>
                  </a:cubicBezTo>
                  <a:close/>
                  <a:moveTo>
                    <a:pt x="1531290" y="2791888"/>
                  </a:moveTo>
                  <a:cubicBezTo>
                    <a:pt x="1508677" y="2791736"/>
                    <a:pt x="1499627" y="2819587"/>
                    <a:pt x="1513979" y="2832940"/>
                  </a:cubicBezTo>
                  <a:cubicBezTo>
                    <a:pt x="1531654" y="2849393"/>
                    <a:pt x="1555889" y="2834874"/>
                    <a:pt x="1555233" y="2816163"/>
                  </a:cubicBezTo>
                  <a:cubicBezTo>
                    <a:pt x="1554710" y="2800956"/>
                    <a:pt x="1543166" y="2791968"/>
                    <a:pt x="1531290" y="2791888"/>
                  </a:cubicBezTo>
                  <a:close/>
                  <a:moveTo>
                    <a:pt x="1535374" y="2173684"/>
                  </a:moveTo>
                  <a:cubicBezTo>
                    <a:pt x="1512768" y="2173532"/>
                    <a:pt x="1503705" y="2201383"/>
                    <a:pt x="1518063" y="2214736"/>
                  </a:cubicBezTo>
                  <a:cubicBezTo>
                    <a:pt x="1535732" y="2231182"/>
                    <a:pt x="1559960" y="2216703"/>
                    <a:pt x="1559318" y="2197959"/>
                  </a:cubicBezTo>
                  <a:cubicBezTo>
                    <a:pt x="1558782" y="2182692"/>
                    <a:pt x="1547118" y="2173757"/>
                    <a:pt x="1535374" y="2173684"/>
                  </a:cubicBezTo>
                  <a:close/>
                  <a:moveTo>
                    <a:pt x="1539452" y="1555473"/>
                  </a:moveTo>
                  <a:cubicBezTo>
                    <a:pt x="1516839" y="1555321"/>
                    <a:pt x="1507790" y="1583172"/>
                    <a:pt x="1522141" y="1596525"/>
                  </a:cubicBezTo>
                  <a:cubicBezTo>
                    <a:pt x="1539809" y="1612971"/>
                    <a:pt x="1564051" y="1598486"/>
                    <a:pt x="1563396" y="1579748"/>
                  </a:cubicBezTo>
                  <a:cubicBezTo>
                    <a:pt x="1562866" y="1564514"/>
                    <a:pt x="1551295" y="1555553"/>
                    <a:pt x="1539452" y="1555473"/>
                  </a:cubicBezTo>
                  <a:close/>
                  <a:moveTo>
                    <a:pt x="1537413" y="1864582"/>
                  </a:moveTo>
                  <a:cubicBezTo>
                    <a:pt x="1514760" y="1864430"/>
                    <a:pt x="1505784" y="1892308"/>
                    <a:pt x="1520102" y="1905634"/>
                  </a:cubicBezTo>
                  <a:cubicBezTo>
                    <a:pt x="1537770" y="1922080"/>
                    <a:pt x="1561999" y="1907601"/>
                    <a:pt x="1561357" y="1888850"/>
                  </a:cubicBezTo>
                  <a:cubicBezTo>
                    <a:pt x="1560827" y="1873616"/>
                    <a:pt x="1549256" y="1864655"/>
                    <a:pt x="1537413" y="1864582"/>
                  </a:cubicBezTo>
                  <a:close/>
                  <a:moveTo>
                    <a:pt x="1547608" y="319058"/>
                  </a:moveTo>
                  <a:cubicBezTo>
                    <a:pt x="1525001" y="318906"/>
                    <a:pt x="1515945" y="346758"/>
                    <a:pt x="1530290" y="360110"/>
                  </a:cubicBezTo>
                  <a:cubicBezTo>
                    <a:pt x="1547965" y="376556"/>
                    <a:pt x="1572200" y="362064"/>
                    <a:pt x="1571545" y="343333"/>
                  </a:cubicBezTo>
                  <a:cubicBezTo>
                    <a:pt x="1571028" y="328099"/>
                    <a:pt x="1559457" y="319138"/>
                    <a:pt x="1547608" y="319058"/>
                  </a:cubicBezTo>
                  <a:close/>
                  <a:moveTo>
                    <a:pt x="2041806" y="1558792"/>
                  </a:moveTo>
                  <a:cubicBezTo>
                    <a:pt x="2019199" y="1558639"/>
                    <a:pt x="2010137" y="1586491"/>
                    <a:pt x="2024495" y="1599844"/>
                  </a:cubicBezTo>
                  <a:cubicBezTo>
                    <a:pt x="2042163" y="1616290"/>
                    <a:pt x="2066392" y="1601811"/>
                    <a:pt x="2065750" y="1583060"/>
                  </a:cubicBezTo>
                  <a:cubicBezTo>
                    <a:pt x="2065227" y="1567833"/>
                    <a:pt x="2053655" y="1558871"/>
                    <a:pt x="2041806" y="1558792"/>
                  </a:cubicBezTo>
                  <a:close/>
                  <a:moveTo>
                    <a:pt x="2039767" y="1867894"/>
                  </a:moveTo>
                  <a:cubicBezTo>
                    <a:pt x="2017160" y="1867741"/>
                    <a:pt x="2008105" y="1895593"/>
                    <a:pt x="2022450" y="1908946"/>
                  </a:cubicBezTo>
                  <a:cubicBezTo>
                    <a:pt x="2040131" y="1925398"/>
                    <a:pt x="2064346" y="1910893"/>
                    <a:pt x="2063711" y="1892169"/>
                  </a:cubicBezTo>
                  <a:cubicBezTo>
                    <a:pt x="2063181" y="1876908"/>
                    <a:pt x="2051517" y="1867973"/>
                    <a:pt x="2039767" y="1867894"/>
                  </a:cubicBezTo>
                  <a:close/>
                  <a:moveTo>
                    <a:pt x="2035689" y="2486104"/>
                  </a:moveTo>
                  <a:cubicBezTo>
                    <a:pt x="2013036" y="2485952"/>
                    <a:pt x="2004060" y="2513830"/>
                    <a:pt x="2018379" y="2527156"/>
                  </a:cubicBezTo>
                  <a:cubicBezTo>
                    <a:pt x="2036067" y="2543616"/>
                    <a:pt x="2060288" y="2529064"/>
                    <a:pt x="2059633" y="2510373"/>
                  </a:cubicBezTo>
                  <a:cubicBezTo>
                    <a:pt x="2059103" y="2495145"/>
                    <a:pt x="2047532" y="2486184"/>
                    <a:pt x="2035689" y="2486104"/>
                  </a:cubicBezTo>
                  <a:close/>
                  <a:moveTo>
                    <a:pt x="2037728" y="2177002"/>
                  </a:moveTo>
                  <a:cubicBezTo>
                    <a:pt x="2015115" y="2176850"/>
                    <a:pt x="2006066" y="2204702"/>
                    <a:pt x="2020411" y="2218054"/>
                  </a:cubicBezTo>
                  <a:cubicBezTo>
                    <a:pt x="2038085" y="2234507"/>
                    <a:pt x="2062321" y="2219988"/>
                    <a:pt x="2061665" y="2201277"/>
                  </a:cubicBezTo>
                  <a:cubicBezTo>
                    <a:pt x="2061142" y="2186043"/>
                    <a:pt x="2049577" y="2177082"/>
                    <a:pt x="2037728" y="2177002"/>
                  </a:cubicBezTo>
                  <a:close/>
                  <a:moveTo>
                    <a:pt x="2047922" y="631485"/>
                  </a:moveTo>
                  <a:cubicBezTo>
                    <a:pt x="2025343" y="631333"/>
                    <a:pt x="2016240" y="659165"/>
                    <a:pt x="2030612" y="672537"/>
                  </a:cubicBezTo>
                  <a:cubicBezTo>
                    <a:pt x="2048187" y="688897"/>
                    <a:pt x="2072515" y="674604"/>
                    <a:pt x="2071873" y="655760"/>
                  </a:cubicBezTo>
                  <a:cubicBezTo>
                    <a:pt x="2071343" y="640520"/>
                    <a:pt x="2059772" y="631558"/>
                    <a:pt x="2047922" y="631485"/>
                  </a:cubicBezTo>
                  <a:close/>
                  <a:moveTo>
                    <a:pt x="1790626" y="1557136"/>
                  </a:moveTo>
                  <a:cubicBezTo>
                    <a:pt x="1767973" y="1556983"/>
                    <a:pt x="1758996" y="1584861"/>
                    <a:pt x="1773315" y="1598188"/>
                  </a:cubicBezTo>
                  <a:cubicBezTo>
                    <a:pt x="1790983" y="1614634"/>
                    <a:pt x="1815211" y="1600155"/>
                    <a:pt x="1814569" y="1581404"/>
                  </a:cubicBezTo>
                  <a:cubicBezTo>
                    <a:pt x="1814046" y="1566177"/>
                    <a:pt x="1802475" y="1557215"/>
                    <a:pt x="1790626" y="1557136"/>
                  </a:cubicBezTo>
                  <a:close/>
                  <a:moveTo>
                    <a:pt x="2043845" y="1249690"/>
                  </a:moveTo>
                  <a:cubicBezTo>
                    <a:pt x="2021179" y="1249537"/>
                    <a:pt x="2012222" y="1277428"/>
                    <a:pt x="2026527" y="1290742"/>
                  </a:cubicBezTo>
                  <a:cubicBezTo>
                    <a:pt x="2044196" y="1307188"/>
                    <a:pt x="2068424" y="1292709"/>
                    <a:pt x="2067782" y="1273964"/>
                  </a:cubicBezTo>
                  <a:cubicBezTo>
                    <a:pt x="2067265" y="1258731"/>
                    <a:pt x="2055694" y="1249769"/>
                    <a:pt x="2043845" y="1249690"/>
                  </a:cubicBezTo>
                  <a:close/>
                  <a:moveTo>
                    <a:pt x="2045884" y="940588"/>
                  </a:moveTo>
                  <a:cubicBezTo>
                    <a:pt x="2023231" y="940435"/>
                    <a:pt x="2014254" y="968313"/>
                    <a:pt x="2028573" y="981640"/>
                  </a:cubicBezTo>
                  <a:cubicBezTo>
                    <a:pt x="2046261" y="998099"/>
                    <a:pt x="2070483" y="983547"/>
                    <a:pt x="2069827" y="964856"/>
                  </a:cubicBezTo>
                  <a:cubicBezTo>
                    <a:pt x="2069304" y="949628"/>
                    <a:pt x="2057733" y="940667"/>
                    <a:pt x="2045884" y="940588"/>
                  </a:cubicBezTo>
                  <a:close/>
                  <a:moveTo>
                    <a:pt x="1794710" y="938925"/>
                  </a:moveTo>
                  <a:cubicBezTo>
                    <a:pt x="1772097" y="938773"/>
                    <a:pt x="1763048" y="966624"/>
                    <a:pt x="1777393" y="979977"/>
                  </a:cubicBezTo>
                  <a:cubicBezTo>
                    <a:pt x="1794968" y="996337"/>
                    <a:pt x="1819296" y="982043"/>
                    <a:pt x="1818654" y="963200"/>
                  </a:cubicBezTo>
                  <a:cubicBezTo>
                    <a:pt x="1818124" y="947966"/>
                    <a:pt x="1806559" y="939004"/>
                    <a:pt x="1794710" y="938925"/>
                  </a:cubicBezTo>
                  <a:close/>
                  <a:moveTo>
                    <a:pt x="2033650" y="2795206"/>
                  </a:moveTo>
                  <a:cubicBezTo>
                    <a:pt x="2011044" y="2795054"/>
                    <a:pt x="2001988" y="2822906"/>
                    <a:pt x="2016340" y="2836258"/>
                  </a:cubicBezTo>
                  <a:cubicBezTo>
                    <a:pt x="2034014" y="2852711"/>
                    <a:pt x="2058249" y="2838212"/>
                    <a:pt x="2057594" y="2819481"/>
                  </a:cubicBezTo>
                  <a:cubicBezTo>
                    <a:pt x="2057064" y="2804247"/>
                    <a:pt x="2045493" y="2795286"/>
                    <a:pt x="2033650" y="2795206"/>
                  </a:cubicBezTo>
                  <a:close/>
                  <a:moveTo>
                    <a:pt x="1796749" y="629823"/>
                  </a:moveTo>
                  <a:cubicBezTo>
                    <a:pt x="1774169" y="629671"/>
                    <a:pt x="1765060" y="657502"/>
                    <a:pt x="1779432" y="670875"/>
                  </a:cubicBezTo>
                  <a:cubicBezTo>
                    <a:pt x="1797113" y="687341"/>
                    <a:pt x="1821328" y="672796"/>
                    <a:pt x="1820686" y="654091"/>
                  </a:cubicBezTo>
                  <a:cubicBezTo>
                    <a:pt x="1820163" y="638831"/>
                    <a:pt x="1808572" y="629902"/>
                    <a:pt x="1796749" y="629823"/>
                  </a:cubicBezTo>
                  <a:close/>
                  <a:moveTo>
                    <a:pt x="1298473" y="8301"/>
                  </a:moveTo>
                  <a:cubicBezTo>
                    <a:pt x="1275820" y="8148"/>
                    <a:pt x="1266843" y="36026"/>
                    <a:pt x="1281162" y="49353"/>
                  </a:cubicBezTo>
                  <a:cubicBezTo>
                    <a:pt x="1298850" y="65812"/>
                    <a:pt x="1323072" y="51260"/>
                    <a:pt x="1322416" y="32569"/>
                  </a:cubicBezTo>
                  <a:cubicBezTo>
                    <a:pt x="1321887" y="17361"/>
                    <a:pt x="1310342" y="8373"/>
                    <a:pt x="1298473" y="8301"/>
                  </a:cubicBezTo>
                  <a:close/>
                  <a:moveTo>
                    <a:pt x="1800827" y="11619"/>
                  </a:moveTo>
                  <a:cubicBezTo>
                    <a:pt x="1778174" y="11467"/>
                    <a:pt x="1769197" y="39345"/>
                    <a:pt x="1783516" y="52671"/>
                  </a:cubicBezTo>
                  <a:cubicBezTo>
                    <a:pt x="1801191" y="69123"/>
                    <a:pt x="1825426" y="54625"/>
                    <a:pt x="1824770" y="35887"/>
                  </a:cubicBezTo>
                  <a:cubicBezTo>
                    <a:pt x="1824247" y="20660"/>
                    <a:pt x="1812676" y="11692"/>
                    <a:pt x="1800827" y="11619"/>
                  </a:cubicBezTo>
                  <a:close/>
                  <a:moveTo>
                    <a:pt x="1798788" y="320721"/>
                  </a:moveTo>
                  <a:cubicBezTo>
                    <a:pt x="1776194" y="320575"/>
                    <a:pt x="1767112" y="348413"/>
                    <a:pt x="1781477" y="361780"/>
                  </a:cubicBezTo>
                  <a:cubicBezTo>
                    <a:pt x="1799145" y="378226"/>
                    <a:pt x="1823374" y="363747"/>
                    <a:pt x="1822731" y="344996"/>
                  </a:cubicBezTo>
                  <a:cubicBezTo>
                    <a:pt x="1822208" y="329762"/>
                    <a:pt x="1810631" y="320800"/>
                    <a:pt x="1798788" y="320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8672" y="1003259"/>
            <a:ext cx="2596154" cy="1505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282;p36"/>
          <p:cNvSpPr txBox="1">
            <a:spLocks/>
          </p:cNvSpPr>
          <p:nvPr/>
        </p:nvSpPr>
        <p:spPr>
          <a:xfrm>
            <a:off x="3433979" y="1485024"/>
            <a:ext cx="4742936" cy="64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1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700" dirty="0" smtClean="0">
                <a:solidFill>
                  <a:schemeClr val="tx1"/>
                </a:solidFill>
                <a:latin typeface="+mn-lt"/>
              </a:rPr>
              <a:t>PHƯƠNG </a:t>
            </a:r>
            <a:r>
              <a:rPr lang="vi-VN" sz="2700" dirty="0">
                <a:solidFill>
                  <a:schemeClr val="tx1"/>
                </a:solidFill>
                <a:latin typeface="+mn-lt"/>
              </a:rPr>
              <a:t>PHÁP TOẠ ĐỘ TRONG MẶT PHẲNG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5738" y="1505211"/>
            <a:ext cx="2517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chemeClr val="tx1"/>
                </a:solidFill>
                <a:latin typeface="Arial" panose="020B0604020202020204" pitchFamily="34" charset="0"/>
              </a:rPr>
              <a:t>CHƯƠNG 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</a:rPr>
              <a:t>V</a:t>
            </a:r>
            <a:r>
              <a:rPr lang="vi-VN" sz="27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</a:rPr>
              <a:t>I: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6" y="3160225"/>
            <a:ext cx="734209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19: PHƯƠNG TRÌNH ĐƯỜNG THẲNG </a:t>
            </a:r>
            <a:endParaRPr lang="en-US" sz="27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7689" y="1559400"/>
            <a:ext cx="488511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b="1">
                <a:solidFill>
                  <a:srgbClr val="2F1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3500" b="1" dirty="0">
              <a:solidFill>
                <a:srgbClr val="2F19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93111" y="889758"/>
            <a:ext cx="3439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NỘI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0366" y="1485373"/>
            <a:ext cx="64348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Phương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trình tổng quát của đường thẳng</a:t>
            </a:r>
            <a:endParaRPr lang="en-US" sz="2000" dirty="0">
              <a:latin typeface="+mn-lt"/>
            </a:endParaRPr>
          </a:p>
        </p:txBody>
      </p:sp>
      <p:sp>
        <p:nvSpPr>
          <p:cNvPr id="7" name="Google Shape;657;p38"/>
          <p:cNvSpPr txBox="1">
            <a:spLocks/>
          </p:cNvSpPr>
          <p:nvPr/>
        </p:nvSpPr>
        <p:spPr>
          <a:xfrm rot="3110">
            <a:off x="1492770" y="1577422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01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6431" y="2244994"/>
            <a:ext cx="603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vi-VN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 trình tham số của đường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657;p38"/>
          <p:cNvSpPr txBox="1">
            <a:spLocks/>
          </p:cNvSpPr>
          <p:nvPr/>
        </p:nvSpPr>
        <p:spPr>
          <a:xfrm rot="3110">
            <a:off x="1472257" y="2338440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02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5924854" y="3050989"/>
            <a:ext cx="1006870" cy="151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905146" y="603656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Tx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1. 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Phương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trình tổng quát của đường thẳng</a:t>
            </a:r>
            <a:endParaRPr lang="en-US" sz="2000" b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6" y="1133109"/>
            <a:ext cx="422412" cy="376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7558" y="1170931"/>
            <a:ext cx="11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490" y="1431136"/>
                <a:ext cx="7766032" cy="925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0 </m:t>
                        </m:r>
                      </m:e>
                    </m:acc>
                  </m:oMath>
                </a14:m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800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90" y="1431136"/>
                <a:ext cx="7766032" cy="925253"/>
              </a:xfrm>
              <a:prstGeom prst="rect">
                <a:avLst/>
              </a:prstGeom>
              <a:blipFill>
                <a:blip r:embed="rId4"/>
                <a:stretch>
                  <a:fillRect l="-628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2" y="2504762"/>
            <a:ext cx="2875094" cy="1957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32375" y="2637682"/>
                <a:ext cx="4572000" cy="8720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hợp những điểm M là đường thẳng qua A và vuông góc với 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75" y="2637682"/>
                <a:ext cx="4572000" cy="872034"/>
              </a:xfrm>
              <a:prstGeom prst="rect">
                <a:avLst/>
              </a:prstGeom>
              <a:blipFill>
                <a:blip r:embed="rId7"/>
                <a:stretch>
                  <a:fillRect l="-1200" r="-1067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4646506" y="2336638"/>
            <a:ext cx="196156" cy="30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9" grpId="0"/>
      <p:bldP spid="4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" y="180705"/>
            <a:ext cx="4445500" cy="4787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thế nào để biểu diễn miền nghiệm của hệ bất phương trình bậc nhất hai ẩn?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33404" y="4555490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01" y="292773"/>
            <a:ext cx="5244999" cy="4563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8501" y="1373056"/>
                <a:ext cx="4051477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là vectơ pháp tuyến của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Đường thẳng hoàn toàn xác định nếu biết một điểm và một vectơ </a:t>
                </a:r>
                <a:r>
                  <a:rPr lang="nl-NL" sz="1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pháp 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 của nó.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01" y="1373056"/>
                <a:ext cx="4051477" cy="2585323"/>
              </a:xfrm>
              <a:prstGeom prst="rect">
                <a:avLst/>
              </a:prstGeom>
              <a:blipFill>
                <a:blip r:embed="rId4"/>
                <a:stretch>
                  <a:fillRect l="-1355" r="-120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73414" y="852331"/>
            <a:ext cx="180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NHẬN XÉT</a:t>
            </a:r>
            <a:endParaRPr lang="en-US" sz="2000" b="1" dirty="0"/>
          </a:p>
        </p:txBody>
      </p:sp>
      <p:sp>
        <p:nvSpPr>
          <p:cNvPr id="15" name="Oval Callout 14"/>
          <p:cNvSpPr/>
          <p:nvPr/>
        </p:nvSpPr>
        <p:spPr>
          <a:xfrm>
            <a:off x="191097" y="940114"/>
            <a:ext cx="3707904" cy="311627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5906" y="1609109"/>
                <a:ext cx="2978287" cy="180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 smtClean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18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giá của nó vuông góc với </a:t>
                </a:r>
                <a14:m>
                  <m:oMath xmlns:m="http://schemas.openxmlformats.org/officeDocument/2006/math">
                    <m:r>
                      <a:rPr lang="nl-NL" sz="180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6" y="1609109"/>
                <a:ext cx="2978287" cy="1807546"/>
              </a:xfrm>
              <a:prstGeom prst="rect">
                <a:avLst/>
              </a:prstGeom>
              <a:blipFill>
                <a:blip r:embed="rId5"/>
                <a:stretch>
                  <a:fillRect l="-1636" r="-163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647123" y="3448904"/>
            <a:ext cx="887070" cy="12149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83183" y="894027"/>
            <a:ext cx="2090171" cy="479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smtClean="0"/>
              <a:t>ĐỊNH NGHĨA</a:t>
            </a:r>
            <a:endParaRPr lang="en-US"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2976" y="716264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/>
              <a:t>Ví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dụ</a:t>
            </a:r>
            <a:r>
              <a:rPr lang="en-US" sz="1800" b="1" u="sng" dirty="0" smtClean="0"/>
              <a:t> 1:</a:t>
            </a:r>
            <a:r>
              <a:rPr lang="en-US" sz="1800" dirty="0" smtClean="0"/>
              <a:t> </a:t>
            </a:r>
            <a:r>
              <a:rPr lang="nl-NL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tr.31</a:t>
            </a:r>
            <a:r>
              <a:rPr lang="nl-NL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92690" y="492149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3022" y="1420842"/>
                <a:ext cx="408114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toạ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ba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đỉnh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(3;1),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(4;0),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(5;3)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Hãy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ra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trung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trực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đoạn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cao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kẻ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từ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1800" dirty="0" smtClean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" y="1420842"/>
                <a:ext cx="4081146" cy="2585323"/>
              </a:xfrm>
              <a:prstGeom prst="rect">
                <a:avLst/>
              </a:prstGeom>
              <a:blipFill>
                <a:blip r:embed="rId3"/>
                <a:stretch>
                  <a:fillRect l="-1345" r="-119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78895" y="1420842"/>
                <a:ext cx="3501780" cy="269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b="0" dirty="0" smtClean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e>
                    </m:acc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(1;3)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95" y="1420842"/>
                <a:ext cx="3501780" cy="2691763"/>
              </a:xfrm>
              <a:prstGeom prst="rect">
                <a:avLst/>
              </a:prstGeom>
              <a:blipFill>
                <a:blip r:embed="rId4"/>
                <a:stretch>
                  <a:fillRect l="-1391" r="-1391" b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5318150" y="763727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22;p50"/>
          <p:cNvSpPr/>
          <p:nvPr/>
        </p:nvSpPr>
        <p:spPr>
          <a:xfrm>
            <a:off x="8095127" y="3844701"/>
            <a:ext cx="649303" cy="527514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5" y="607492"/>
            <a:ext cx="463970" cy="4041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24053" y="642330"/>
            <a:ext cx="239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8605" y="1133743"/>
                <a:ext cx="737683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tưyến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5" y="1133743"/>
                <a:ext cx="7376833" cy="1338828"/>
              </a:xfrm>
              <a:prstGeom prst="rect">
                <a:avLst/>
              </a:prstGeom>
              <a:blipFill>
                <a:blip r:embed="rId4"/>
                <a:stretch>
                  <a:fillRect l="-744" r="-661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43903" y="2052066"/>
                <a:ext cx="3431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 = 0. 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03" y="2052066"/>
                <a:ext cx="343113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4176979" y="2594652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3475" y="3946974"/>
                <a:ext cx="6682435" cy="50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giá trùng với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 ⇒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∈∆</m:t>
                    </m:r>
                  </m:oMath>
                </a14:m>
                <a:r>
                  <a:rPr lang="nl-NL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5" y="3946974"/>
                <a:ext cx="6682435" cy="503023"/>
              </a:xfrm>
              <a:prstGeom prst="rect">
                <a:avLst/>
              </a:prstGeom>
              <a:blipFill>
                <a:blip r:embed="rId6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8605" y="3015814"/>
                <a:ext cx="240200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AM</m:t>
                          </m:r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5" y="3015814"/>
                <a:ext cx="2402004" cy="404791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6015" y="3435235"/>
                <a:ext cx="4849020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  <m: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nl-NL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nl-NL" sz="180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180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  (1)</m:t>
                    </m:r>
                  </m:oMath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5" y="3435235"/>
                <a:ext cx="4849020" cy="496290"/>
              </a:xfrm>
              <a:prstGeom prst="rect">
                <a:avLst/>
              </a:prstGeom>
              <a:blipFill>
                <a:blip r:embed="rId8"/>
                <a:stretch>
                  <a:fillRect l="-1132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2980" y="1332053"/>
                <a:ext cx="7564931" cy="129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180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1800" i="1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80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1800" i="1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180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1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(1) còn được viết dưới dạng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ax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by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1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được gọi là phương trình tổng quát của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và chỉ khi toạ độ của nó thoả mãn phương trình tổng quát của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80" y="1332053"/>
                <a:ext cx="7564931" cy="1294072"/>
              </a:xfrm>
              <a:prstGeom prst="rect">
                <a:avLst/>
              </a:prstGeom>
              <a:blipFill>
                <a:blip r:embed="rId3"/>
                <a:stretch>
                  <a:fillRect l="-725" r="-64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02980" y="535201"/>
            <a:ext cx="149912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58;p32"/>
          <p:cNvSpPr/>
          <p:nvPr/>
        </p:nvSpPr>
        <p:spPr>
          <a:xfrm rot="1085481">
            <a:off x="7925588" y="3674265"/>
            <a:ext cx="707279" cy="1144863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https://lh5.googleusercontent.com/EMZvjyB9wI1H-jHErYGrBkMuirodWLzEP4c_9vIq0jZ97SL7q-K4tUMbZEF_Eir0ku054GcvghDvgJ1nLPNEZH2l5CFK-bl7KkmD3PfAjdxrU7Bl27cwvR7_EejfDY5ym6j8OEPRGO5UQ0bHaWdYxa6h1GQwJgRenUxPQweEaEuCf31rvmk0MUmrFYfB6pYCtMG28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04" y="3057654"/>
            <a:ext cx="951318" cy="13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2306</Words>
  <Application>Microsoft Office PowerPoint</Application>
  <PresentationFormat>On-screen Show (16:9)</PresentationFormat>
  <Paragraphs>164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Symbol</vt:lpstr>
      <vt:lpstr>Roboto Condensed Light</vt:lpstr>
      <vt:lpstr>Calibri</vt:lpstr>
      <vt:lpstr>Times New Roman</vt:lpstr>
      <vt:lpstr>Mali Light</vt:lpstr>
      <vt:lpstr>Amatic SC</vt:lpstr>
      <vt:lpstr>Nunito</vt:lpstr>
      <vt:lpstr>Cambria Math</vt:lpstr>
      <vt:lpstr>Nunito SemiBold</vt:lpstr>
      <vt:lpstr>Autour One</vt:lpstr>
      <vt:lpstr>Curio template</vt:lpstr>
      <vt:lpstr>SlidesCarnival base template</vt:lpstr>
      <vt:lpstr>Office Theme</vt:lpstr>
      <vt:lpstr>TRƯỜNG THPT NGÔ LÊ TÂN</vt:lpstr>
      <vt:lpstr>PowerPoint Presentation</vt:lpstr>
      <vt:lpstr>PowerPoint Presentation</vt:lpstr>
      <vt:lpstr>PowerPoint Presentation</vt:lpstr>
      <vt:lpstr>1. Phương trình tổng quát của đường thẳng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THPT NGÔ LÊ TÂN</dc:title>
  <dc:creator>tailieugiaovien.edu.vn</dc:creator>
  <cp:lastModifiedBy>Mrt Hao</cp:lastModifiedBy>
  <cp:revision>1</cp:revision>
  <dcterms:modified xsi:type="dcterms:W3CDTF">2025-01-25T09:04:32Z</dcterms:modified>
</cp:coreProperties>
</file>