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8"/>
  </p:notesMasterIdLst>
  <p:sldIdLst>
    <p:sldId id="423" r:id="rId2"/>
    <p:sldId id="257" r:id="rId3"/>
    <p:sldId id="303" r:id="rId4"/>
    <p:sldId id="304" r:id="rId5"/>
    <p:sldId id="256" r:id="rId6"/>
    <p:sldId id="259" r:id="rId7"/>
    <p:sldId id="305" r:id="rId8"/>
    <p:sldId id="306" r:id="rId9"/>
    <p:sldId id="308" r:id="rId10"/>
    <p:sldId id="307" r:id="rId11"/>
    <p:sldId id="309" r:id="rId12"/>
    <p:sldId id="310" r:id="rId13"/>
    <p:sldId id="260" r:id="rId14"/>
    <p:sldId id="261" r:id="rId15"/>
    <p:sldId id="312" r:id="rId16"/>
    <p:sldId id="273" r:id="rId17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9"/>
    </p:embeddedFont>
    <p:embeddedFont>
      <p:font typeface="Lexend" panose="020B0604020202020204" charset="0"/>
      <p:regular r:id="rId20"/>
      <p:bold r:id="rId21"/>
    </p:embeddedFont>
    <p:embeddedFont>
      <p:font typeface="Roboto Condensed Light" panose="02000000000000000000" pitchFamily="2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A595"/>
    <a:srgbClr val="FDA70B"/>
    <a:srgbClr val="FCF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FAE02C-F3DB-4968-8465-17EEEA987CFF}">
  <a:tblStyle styleId="{A1FAE02C-F3DB-4968-8465-17EEEA987C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g25db6a304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1" name="Google Shape;1341;g25db6a3043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g25d754d36e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3" name="Google Shape;1403;g25d754d36e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137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g25d754d36e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3" name="Google Shape;1403;g25d754d36e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9266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25d754d36e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25d754d36e1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g25db6a30430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3" name="Google Shape;1483;g25db6a30430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g25db6a30430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3" name="Google Shape;1483;g25db6a30430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8459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8" name="Google Shape;2848;g25ef35cc615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9" name="Google Shape;2849;g25ef35cc615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g25db6a304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1" name="Google Shape;1341;g25db6a3043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4012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g25db6a304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1" name="Google Shape;1341;g25db6a3043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6606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22a2b85100f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22a2b85100f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g25d754d36e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3" name="Google Shape;1403;g25d754d36e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g25d754d36e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3" name="Google Shape;1403;g25d754d36e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3603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g25d754d36e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3" name="Google Shape;1403;g25d754d36e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6534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g25d754d36e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3" name="Google Shape;1403;g25d754d36e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7663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g25d754d36e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3" name="Google Shape;1403;g25d754d36e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9149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2"/>
            <a:ext cx="9144000" cy="5143500"/>
            <a:chOff x="0" y="2"/>
            <a:chExt cx="9144000" cy="51435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0" y="206850"/>
              <a:ext cx="258600" cy="4729800"/>
              <a:chOff x="0" y="206850"/>
              <a:chExt cx="258600" cy="4729800"/>
            </a:xfrm>
          </p:grpSpPr>
          <p:sp>
            <p:nvSpPr>
              <p:cNvPr id="11" name="Google Shape;11;p2"/>
              <p:cNvSpPr/>
              <p:nvPr/>
            </p:nvSpPr>
            <p:spPr>
              <a:xfrm rot="5400000">
                <a:off x="37050" y="47151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 rot="5400000">
                <a:off x="37050" y="43363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 rot="5400000">
                <a:off x="37050" y="39575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rot="5400000">
                <a:off x="37050" y="35787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 rot="5400000">
                <a:off x="37050" y="32000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5400000">
                <a:off x="37050" y="28212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 rot="5400000">
                <a:off x="37050" y="24424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 rot="5400000">
                <a:off x="37050" y="20636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5400000">
                <a:off x="37050" y="16849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 rot="5400000">
                <a:off x="37050" y="13061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 rot="5400000">
                <a:off x="37050" y="9273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rot="5400000">
                <a:off x="37050" y="5485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 rot="5400000">
                <a:off x="37050" y="1698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" name="Google Shape;24;p2"/>
            <p:cNvGrpSpPr/>
            <p:nvPr/>
          </p:nvGrpSpPr>
          <p:grpSpPr>
            <a:xfrm>
              <a:off x="0" y="2"/>
              <a:ext cx="9144000" cy="5143500"/>
              <a:chOff x="0" y="2"/>
              <a:chExt cx="9144000" cy="514350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33049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4934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36819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88704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40588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924738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443587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96243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48128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5000135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5518984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6037833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655668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707553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759438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811323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63207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 rot="5400000">
                <a:off x="4681200" y="-4090475"/>
                <a:ext cx="2700" cy="89229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 rot="5400000">
                <a:off x="4570650" y="-36821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5400000">
                <a:off x="4697850" y="-3036123"/>
                <a:ext cx="2700" cy="8889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5400000">
                <a:off x="4570650" y="-26444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 rot="5400000">
                <a:off x="4570650" y="-2125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 rot="5400000">
                <a:off x="4698750" y="-1478671"/>
                <a:ext cx="2700" cy="88878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5400000">
                <a:off x="4570650" y="-10879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 rot="5400000">
                <a:off x="4672650" y="-467069"/>
                <a:ext cx="2700" cy="8940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 rot="5400000">
                <a:off x="4690350" y="69481"/>
                <a:ext cx="2700" cy="8904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5400000">
                <a:off x="4570650" y="468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713225" y="655238"/>
            <a:ext cx="6078000" cy="243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713225" y="3694763"/>
            <a:ext cx="2478900" cy="7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54" name="Google Shape;54;p2"/>
          <p:cNvGrpSpPr/>
          <p:nvPr/>
        </p:nvGrpSpPr>
        <p:grpSpPr>
          <a:xfrm flipH="1">
            <a:off x="486900" y="131000"/>
            <a:ext cx="8372100" cy="4929175"/>
            <a:chOff x="563100" y="131000"/>
            <a:chExt cx="8372100" cy="4929175"/>
          </a:xfrm>
        </p:grpSpPr>
        <p:grpSp>
          <p:nvGrpSpPr>
            <p:cNvPr id="55" name="Google Shape;55;p2"/>
            <p:cNvGrpSpPr/>
            <p:nvPr/>
          </p:nvGrpSpPr>
          <p:grpSpPr>
            <a:xfrm>
              <a:off x="1329525" y="4823175"/>
              <a:ext cx="1872700" cy="237000"/>
              <a:chOff x="1329525" y="4823175"/>
              <a:chExt cx="1872700" cy="237000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3115225" y="4824050"/>
                <a:ext cx="87000" cy="870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329525" y="4823175"/>
                <a:ext cx="150000" cy="1500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1961600" y="4973175"/>
                <a:ext cx="87000" cy="87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59;p2"/>
            <p:cNvGrpSpPr/>
            <p:nvPr/>
          </p:nvGrpSpPr>
          <p:grpSpPr>
            <a:xfrm>
              <a:off x="7994575" y="4411800"/>
              <a:ext cx="940625" cy="586250"/>
              <a:chOff x="7994575" y="4411800"/>
              <a:chExt cx="940625" cy="586250"/>
            </a:xfrm>
          </p:grpSpPr>
          <p:sp>
            <p:nvSpPr>
              <p:cNvPr id="60" name="Google Shape;60;p2"/>
              <p:cNvSpPr/>
              <p:nvPr/>
            </p:nvSpPr>
            <p:spPr>
              <a:xfrm>
                <a:off x="8785200" y="4411800"/>
                <a:ext cx="150000" cy="1500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8539800" y="4911050"/>
                <a:ext cx="87000" cy="87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994575" y="4823175"/>
                <a:ext cx="150000" cy="1500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" name="Google Shape;63;p2"/>
            <p:cNvGrpSpPr/>
            <p:nvPr/>
          </p:nvGrpSpPr>
          <p:grpSpPr>
            <a:xfrm>
              <a:off x="7642325" y="131000"/>
              <a:ext cx="1153675" cy="408400"/>
              <a:chOff x="7642325" y="131000"/>
              <a:chExt cx="1153675" cy="408400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7642325" y="131000"/>
                <a:ext cx="150000" cy="15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8709000" y="452400"/>
                <a:ext cx="87000" cy="87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8213575" y="131000"/>
                <a:ext cx="87000" cy="870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2"/>
            <p:cNvGrpSpPr/>
            <p:nvPr/>
          </p:nvGrpSpPr>
          <p:grpSpPr>
            <a:xfrm>
              <a:off x="563100" y="131000"/>
              <a:ext cx="1856800" cy="339600"/>
              <a:chOff x="563100" y="131000"/>
              <a:chExt cx="1856800" cy="339600"/>
            </a:xfrm>
          </p:grpSpPr>
          <p:sp>
            <p:nvSpPr>
              <p:cNvPr id="68" name="Google Shape;68;p2"/>
              <p:cNvSpPr/>
              <p:nvPr/>
            </p:nvSpPr>
            <p:spPr>
              <a:xfrm>
                <a:off x="563100" y="320600"/>
                <a:ext cx="150000" cy="15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942475" y="233600"/>
                <a:ext cx="87000" cy="870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2332900" y="131000"/>
                <a:ext cx="87000" cy="870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527000" y="312500"/>
                <a:ext cx="87000" cy="87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oogle Shape;574;p13"/>
          <p:cNvGrpSpPr/>
          <p:nvPr/>
        </p:nvGrpSpPr>
        <p:grpSpPr>
          <a:xfrm rot="10800000">
            <a:off x="0" y="2"/>
            <a:ext cx="9144000" cy="5143500"/>
            <a:chOff x="0" y="2"/>
            <a:chExt cx="9144000" cy="5143500"/>
          </a:xfrm>
        </p:grpSpPr>
        <p:grpSp>
          <p:nvGrpSpPr>
            <p:cNvPr id="575" name="Google Shape;575;p13"/>
            <p:cNvGrpSpPr/>
            <p:nvPr/>
          </p:nvGrpSpPr>
          <p:grpSpPr>
            <a:xfrm>
              <a:off x="0" y="206850"/>
              <a:ext cx="258600" cy="4729800"/>
              <a:chOff x="0" y="206850"/>
              <a:chExt cx="258600" cy="4729800"/>
            </a:xfrm>
          </p:grpSpPr>
          <p:sp>
            <p:nvSpPr>
              <p:cNvPr id="576" name="Google Shape;576;p13"/>
              <p:cNvSpPr/>
              <p:nvPr/>
            </p:nvSpPr>
            <p:spPr>
              <a:xfrm rot="5400000">
                <a:off x="37050" y="47151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13"/>
              <p:cNvSpPr/>
              <p:nvPr/>
            </p:nvSpPr>
            <p:spPr>
              <a:xfrm rot="5400000">
                <a:off x="37050" y="43363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3"/>
              <p:cNvSpPr/>
              <p:nvPr/>
            </p:nvSpPr>
            <p:spPr>
              <a:xfrm rot="5400000">
                <a:off x="37050" y="39575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3"/>
              <p:cNvSpPr/>
              <p:nvPr/>
            </p:nvSpPr>
            <p:spPr>
              <a:xfrm rot="5400000">
                <a:off x="37050" y="35787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13"/>
              <p:cNvSpPr/>
              <p:nvPr/>
            </p:nvSpPr>
            <p:spPr>
              <a:xfrm rot="5400000">
                <a:off x="37050" y="32000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13"/>
              <p:cNvSpPr/>
              <p:nvPr/>
            </p:nvSpPr>
            <p:spPr>
              <a:xfrm rot="5400000">
                <a:off x="37050" y="28212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3"/>
              <p:cNvSpPr/>
              <p:nvPr/>
            </p:nvSpPr>
            <p:spPr>
              <a:xfrm rot="5400000">
                <a:off x="37050" y="24424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13"/>
              <p:cNvSpPr/>
              <p:nvPr/>
            </p:nvSpPr>
            <p:spPr>
              <a:xfrm rot="5400000">
                <a:off x="37050" y="20636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13"/>
              <p:cNvSpPr/>
              <p:nvPr/>
            </p:nvSpPr>
            <p:spPr>
              <a:xfrm rot="5400000">
                <a:off x="37050" y="16849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13"/>
              <p:cNvSpPr/>
              <p:nvPr/>
            </p:nvSpPr>
            <p:spPr>
              <a:xfrm rot="5400000">
                <a:off x="37050" y="13061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13"/>
              <p:cNvSpPr/>
              <p:nvPr/>
            </p:nvSpPr>
            <p:spPr>
              <a:xfrm rot="5400000">
                <a:off x="37050" y="9273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13"/>
              <p:cNvSpPr/>
              <p:nvPr/>
            </p:nvSpPr>
            <p:spPr>
              <a:xfrm rot="5400000">
                <a:off x="37050" y="5485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13"/>
              <p:cNvSpPr/>
              <p:nvPr/>
            </p:nvSpPr>
            <p:spPr>
              <a:xfrm rot="5400000">
                <a:off x="37050" y="1698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9" name="Google Shape;589;p13"/>
            <p:cNvGrpSpPr/>
            <p:nvPr/>
          </p:nvGrpSpPr>
          <p:grpSpPr>
            <a:xfrm>
              <a:off x="0" y="2"/>
              <a:ext cx="9144000" cy="5143500"/>
              <a:chOff x="0" y="2"/>
              <a:chExt cx="9144000" cy="5143500"/>
            </a:xfrm>
          </p:grpSpPr>
          <p:sp>
            <p:nvSpPr>
              <p:cNvPr id="590" name="Google Shape;590;p13"/>
              <p:cNvSpPr/>
              <p:nvPr/>
            </p:nvSpPr>
            <p:spPr>
              <a:xfrm>
                <a:off x="33049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13"/>
              <p:cNvSpPr/>
              <p:nvPr/>
            </p:nvSpPr>
            <p:spPr>
              <a:xfrm>
                <a:off x="84934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13"/>
              <p:cNvSpPr/>
              <p:nvPr/>
            </p:nvSpPr>
            <p:spPr>
              <a:xfrm>
                <a:off x="136819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13"/>
              <p:cNvSpPr/>
              <p:nvPr/>
            </p:nvSpPr>
            <p:spPr>
              <a:xfrm>
                <a:off x="188704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3"/>
              <p:cNvSpPr/>
              <p:nvPr/>
            </p:nvSpPr>
            <p:spPr>
              <a:xfrm>
                <a:off x="240588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13"/>
              <p:cNvSpPr/>
              <p:nvPr/>
            </p:nvSpPr>
            <p:spPr>
              <a:xfrm>
                <a:off x="2924738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13"/>
              <p:cNvSpPr/>
              <p:nvPr/>
            </p:nvSpPr>
            <p:spPr>
              <a:xfrm>
                <a:off x="3443587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13"/>
              <p:cNvSpPr/>
              <p:nvPr/>
            </p:nvSpPr>
            <p:spPr>
              <a:xfrm>
                <a:off x="396243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3"/>
              <p:cNvSpPr/>
              <p:nvPr/>
            </p:nvSpPr>
            <p:spPr>
              <a:xfrm>
                <a:off x="448128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3"/>
              <p:cNvSpPr/>
              <p:nvPr/>
            </p:nvSpPr>
            <p:spPr>
              <a:xfrm>
                <a:off x="5000135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3"/>
              <p:cNvSpPr/>
              <p:nvPr/>
            </p:nvSpPr>
            <p:spPr>
              <a:xfrm>
                <a:off x="5518984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13"/>
              <p:cNvSpPr/>
              <p:nvPr/>
            </p:nvSpPr>
            <p:spPr>
              <a:xfrm>
                <a:off x="6037833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13"/>
              <p:cNvSpPr/>
              <p:nvPr/>
            </p:nvSpPr>
            <p:spPr>
              <a:xfrm>
                <a:off x="655668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13"/>
              <p:cNvSpPr/>
              <p:nvPr/>
            </p:nvSpPr>
            <p:spPr>
              <a:xfrm>
                <a:off x="707553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3"/>
              <p:cNvSpPr/>
              <p:nvPr/>
            </p:nvSpPr>
            <p:spPr>
              <a:xfrm>
                <a:off x="759438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13"/>
              <p:cNvSpPr/>
              <p:nvPr/>
            </p:nvSpPr>
            <p:spPr>
              <a:xfrm>
                <a:off x="811323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3"/>
              <p:cNvSpPr/>
              <p:nvPr/>
            </p:nvSpPr>
            <p:spPr>
              <a:xfrm>
                <a:off x="863207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13"/>
              <p:cNvSpPr/>
              <p:nvPr/>
            </p:nvSpPr>
            <p:spPr>
              <a:xfrm rot="5400000">
                <a:off x="4681200" y="-4090475"/>
                <a:ext cx="2700" cy="89229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3"/>
              <p:cNvSpPr/>
              <p:nvPr/>
            </p:nvSpPr>
            <p:spPr>
              <a:xfrm rot="5400000">
                <a:off x="4570650" y="-36821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3"/>
              <p:cNvSpPr/>
              <p:nvPr/>
            </p:nvSpPr>
            <p:spPr>
              <a:xfrm rot="5400000">
                <a:off x="4697850" y="-3036123"/>
                <a:ext cx="2700" cy="8889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3"/>
              <p:cNvSpPr/>
              <p:nvPr/>
            </p:nvSpPr>
            <p:spPr>
              <a:xfrm rot="5400000">
                <a:off x="4570650" y="-26444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3"/>
              <p:cNvSpPr/>
              <p:nvPr/>
            </p:nvSpPr>
            <p:spPr>
              <a:xfrm rot="5400000">
                <a:off x="4570650" y="-2125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3"/>
              <p:cNvSpPr/>
              <p:nvPr/>
            </p:nvSpPr>
            <p:spPr>
              <a:xfrm rot="5400000">
                <a:off x="4698750" y="-1478671"/>
                <a:ext cx="2700" cy="88878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3"/>
              <p:cNvSpPr/>
              <p:nvPr/>
            </p:nvSpPr>
            <p:spPr>
              <a:xfrm rot="5400000">
                <a:off x="4570650" y="-10879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3"/>
              <p:cNvSpPr/>
              <p:nvPr/>
            </p:nvSpPr>
            <p:spPr>
              <a:xfrm rot="5400000">
                <a:off x="4672650" y="-467069"/>
                <a:ext cx="2700" cy="8940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3"/>
              <p:cNvSpPr/>
              <p:nvPr/>
            </p:nvSpPr>
            <p:spPr>
              <a:xfrm rot="5400000">
                <a:off x="4690350" y="69481"/>
                <a:ext cx="2700" cy="8904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3"/>
              <p:cNvSpPr/>
              <p:nvPr/>
            </p:nvSpPr>
            <p:spPr>
              <a:xfrm rot="5400000">
                <a:off x="4570650" y="468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7" name="Google Shape;617;p1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18" name="Google Shape;618;p13"/>
          <p:cNvGrpSpPr/>
          <p:nvPr/>
        </p:nvGrpSpPr>
        <p:grpSpPr>
          <a:xfrm>
            <a:off x="6769575" y="4814100"/>
            <a:ext cx="1872700" cy="237000"/>
            <a:chOff x="1329525" y="4823175"/>
            <a:chExt cx="1872700" cy="237000"/>
          </a:xfrm>
        </p:grpSpPr>
        <p:sp>
          <p:nvSpPr>
            <p:cNvPr id="619" name="Google Shape;619;p13"/>
            <p:cNvSpPr/>
            <p:nvPr/>
          </p:nvSpPr>
          <p:spPr>
            <a:xfrm>
              <a:off x="3115225" y="48240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3"/>
            <p:cNvSpPr/>
            <p:nvPr/>
          </p:nvSpPr>
          <p:spPr>
            <a:xfrm>
              <a:off x="132952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3"/>
            <p:cNvSpPr/>
            <p:nvPr/>
          </p:nvSpPr>
          <p:spPr>
            <a:xfrm>
              <a:off x="1961600" y="4973175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oogle Shape;622;p13"/>
          <p:cNvGrpSpPr/>
          <p:nvPr/>
        </p:nvGrpSpPr>
        <p:grpSpPr>
          <a:xfrm rot="5400000">
            <a:off x="222713" y="3567313"/>
            <a:ext cx="1345425" cy="1460000"/>
            <a:chOff x="7689775" y="3538050"/>
            <a:chExt cx="1345425" cy="1460000"/>
          </a:xfrm>
        </p:grpSpPr>
        <p:sp>
          <p:nvSpPr>
            <p:cNvPr id="623" name="Google Shape;623;p13"/>
            <p:cNvSpPr/>
            <p:nvPr/>
          </p:nvSpPr>
          <p:spPr>
            <a:xfrm>
              <a:off x="8709000" y="4183200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3"/>
            <p:cNvSpPr/>
            <p:nvPr/>
          </p:nvSpPr>
          <p:spPr>
            <a:xfrm>
              <a:off x="8387400" y="491105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3"/>
            <p:cNvSpPr/>
            <p:nvPr/>
          </p:nvSpPr>
          <p:spPr>
            <a:xfrm>
              <a:off x="768977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3"/>
            <p:cNvSpPr/>
            <p:nvPr/>
          </p:nvSpPr>
          <p:spPr>
            <a:xfrm>
              <a:off x="8885200" y="353805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7" name="Google Shape;627;p13"/>
          <p:cNvGrpSpPr/>
          <p:nvPr/>
        </p:nvGrpSpPr>
        <p:grpSpPr>
          <a:xfrm>
            <a:off x="1087950" y="64550"/>
            <a:ext cx="2496125" cy="300000"/>
            <a:chOff x="1527000" y="131000"/>
            <a:chExt cx="2496125" cy="300000"/>
          </a:xfrm>
        </p:grpSpPr>
        <p:sp>
          <p:nvSpPr>
            <p:cNvPr id="628" name="Google Shape;628;p13"/>
            <p:cNvSpPr/>
            <p:nvPr/>
          </p:nvSpPr>
          <p:spPr>
            <a:xfrm>
              <a:off x="2332900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3"/>
            <p:cNvSpPr/>
            <p:nvPr/>
          </p:nvSpPr>
          <p:spPr>
            <a:xfrm>
              <a:off x="3052225" y="131000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3"/>
            <p:cNvSpPr/>
            <p:nvPr/>
          </p:nvSpPr>
          <p:spPr>
            <a:xfrm>
              <a:off x="3873125" y="28100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3"/>
            <p:cNvSpPr/>
            <p:nvPr/>
          </p:nvSpPr>
          <p:spPr>
            <a:xfrm>
              <a:off x="1527000" y="31250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_1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3" name="Google Shape;633;p14"/>
          <p:cNvGrpSpPr/>
          <p:nvPr/>
        </p:nvGrpSpPr>
        <p:grpSpPr>
          <a:xfrm>
            <a:off x="0" y="2"/>
            <a:ext cx="9144000" cy="5143500"/>
            <a:chOff x="0" y="2"/>
            <a:chExt cx="9144000" cy="5143500"/>
          </a:xfrm>
        </p:grpSpPr>
        <p:grpSp>
          <p:nvGrpSpPr>
            <p:cNvPr id="634" name="Google Shape;634;p14"/>
            <p:cNvGrpSpPr/>
            <p:nvPr/>
          </p:nvGrpSpPr>
          <p:grpSpPr>
            <a:xfrm>
              <a:off x="0" y="206850"/>
              <a:ext cx="258600" cy="4729800"/>
              <a:chOff x="0" y="206850"/>
              <a:chExt cx="258600" cy="4729800"/>
            </a:xfrm>
          </p:grpSpPr>
          <p:sp>
            <p:nvSpPr>
              <p:cNvPr id="635" name="Google Shape;635;p14"/>
              <p:cNvSpPr/>
              <p:nvPr/>
            </p:nvSpPr>
            <p:spPr>
              <a:xfrm rot="5400000">
                <a:off x="37050" y="47151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4"/>
              <p:cNvSpPr/>
              <p:nvPr/>
            </p:nvSpPr>
            <p:spPr>
              <a:xfrm rot="5400000">
                <a:off x="37050" y="43363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4"/>
              <p:cNvSpPr/>
              <p:nvPr/>
            </p:nvSpPr>
            <p:spPr>
              <a:xfrm rot="5400000">
                <a:off x="37050" y="39575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4"/>
              <p:cNvSpPr/>
              <p:nvPr/>
            </p:nvSpPr>
            <p:spPr>
              <a:xfrm rot="5400000">
                <a:off x="37050" y="35787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14"/>
              <p:cNvSpPr/>
              <p:nvPr/>
            </p:nvSpPr>
            <p:spPr>
              <a:xfrm rot="5400000">
                <a:off x="37050" y="32000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14"/>
              <p:cNvSpPr/>
              <p:nvPr/>
            </p:nvSpPr>
            <p:spPr>
              <a:xfrm rot="5400000">
                <a:off x="37050" y="28212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14"/>
              <p:cNvSpPr/>
              <p:nvPr/>
            </p:nvSpPr>
            <p:spPr>
              <a:xfrm rot="5400000">
                <a:off x="37050" y="24424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14"/>
              <p:cNvSpPr/>
              <p:nvPr/>
            </p:nvSpPr>
            <p:spPr>
              <a:xfrm rot="5400000">
                <a:off x="37050" y="20636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14"/>
              <p:cNvSpPr/>
              <p:nvPr/>
            </p:nvSpPr>
            <p:spPr>
              <a:xfrm rot="5400000">
                <a:off x="37050" y="16849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14"/>
              <p:cNvSpPr/>
              <p:nvPr/>
            </p:nvSpPr>
            <p:spPr>
              <a:xfrm rot="5400000">
                <a:off x="37050" y="13061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4"/>
              <p:cNvSpPr/>
              <p:nvPr/>
            </p:nvSpPr>
            <p:spPr>
              <a:xfrm rot="5400000">
                <a:off x="37050" y="9273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14"/>
              <p:cNvSpPr/>
              <p:nvPr/>
            </p:nvSpPr>
            <p:spPr>
              <a:xfrm rot="5400000">
                <a:off x="37050" y="5485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14"/>
              <p:cNvSpPr/>
              <p:nvPr/>
            </p:nvSpPr>
            <p:spPr>
              <a:xfrm rot="5400000">
                <a:off x="37050" y="1698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8" name="Google Shape;648;p14"/>
            <p:cNvGrpSpPr/>
            <p:nvPr/>
          </p:nvGrpSpPr>
          <p:grpSpPr>
            <a:xfrm>
              <a:off x="0" y="2"/>
              <a:ext cx="9144000" cy="5143500"/>
              <a:chOff x="0" y="2"/>
              <a:chExt cx="9144000" cy="5143500"/>
            </a:xfrm>
          </p:grpSpPr>
          <p:sp>
            <p:nvSpPr>
              <p:cNvPr id="649" name="Google Shape;649;p14"/>
              <p:cNvSpPr/>
              <p:nvPr/>
            </p:nvSpPr>
            <p:spPr>
              <a:xfrm>
                <a:off x="33049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4"/>
              <p:cNvSpPr/>
              <p:nvPr/>
            </p:nvSpPr>
            <p:spPr>
              <a:xfrm>
                <a:off x="84934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14"/>
              <p:cNvSpPr/>
              <p:nvPr/>
            </p:nvSpPr>
            <p:spPr>
              <a:xfrm>
                <a:off x="136819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14"/>
              <p:cNvSpPr/>
              <p:nvPr/>
            </p:nvSpPr>
            <p:spPr>
              <a:xfrm>
                <a:off x="188704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14"/>
              <p:cNvSpPr/>
              <p:nvPr/>
            </p:nvSpPr>
            <p:spPr>
              <a:xfrm>
                <a:off x="240588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14"/>
              <p:cNvSpPr/>
              <p:nvPr/>
            </p:nvSpPr>
            <p:spPr>
              <a:xfrm>
                <a:off x="2924738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4"/>
              <p:cNvSpPr/>
              <p:nvPr/>
            </p:nvSpPr>
            <p:spPr>
              <a:xfrm>
                <a:off x="3443587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4"/>
              <p:cNvSpPr/>
              <p:nvPr/>
            </p:nvSpPr>
            <p:spPr>
              <a:xfrm>
                <a:off x="396243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14"/>
              <p:cNvSpPr/>
              <p:nvPr/>
            </p:nvSpPr>
            <p:spPr>
              <a:xfrm>
                <a:off x="448128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14"/>
              <p:cNvSpPr/>
              <p:nvPr/>
            </p:nvSpPr>
            <p:spPr>
              <a:xfrm>
                <a:off x="5000135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4"/>
              <p:cNvSpPr/>
              <p:nvPr/>
            </p:nvSpPr>
            <p:spPr>
              <a:xfrm>
                <a:off x="5518984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4"/>
              <p:cNvSpPr/>
              <p:nvPr/>
            </p:nvSpPr>
            <p:spPr>
              <a:xfrm>
                <a:off x="6037833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4"/>
              <p:cNvSpPr/>
              <p:nvPr/>
            </p:nvSpPr>
            <p:spPr>
              <a:xfrm>
                <a:off x="655668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4"/>
              <p:cNvSpPr/>
              <p:nvPr/>
            </p:nvSpPr>
            <p:spPr>
              <a:xfrm>
                <a:off x="707553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4"/>
              <p:cNvSpPr/>
              <p:nvPr/>
            </p:nvSpPr>
            <p:spPr>
              <a:xfrm>
                <a:off x="759438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4"/>
              <p:cNvSpPr/>
              <p:nvPr/>
            </p:nvSpPr>
            <p:spPr>
              <a:xfrm>
                <a:off x="811323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4"/>
              <p:cNvSpPr/>
              <p:nvPr/>
            </p:nvSpPr>
            <p:spPr>
              <a:xfrm>
                <a:off x="863207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4"/>
              <p:cNvSpPr/>
              <p:nvPr/>
            </p:nvSpPr>
            <p:spPr>
              <a:xfrm rot="5400000">
                <a:off x="4681200" y="-4090475"/>
                <a:ext cx="2700" cy="89229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4"/>
              <p:cNvSpPr/>
              <p:nvPr/>
            </p:nvSpPr>
            <p:spPr>
              <a:xfrm rot="5400000">
                <a:off x="4570650" y="-36821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4"/>
              <p:cNvSpPr/>
              <p:nvPr/>
            </p:nvSpPr>
            <p:spPr>
              <a:xfrm rot="5400000">
                <a:off x="4697850" y="-3036123"/>
                <a:ext cx="2700" cy="8889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14"/>
              <p:cNvSpPr/>
              <p:nvPr/>
            </p:nvSpPr>
            <p:spPr>
              <a:xfrm rot="5400000">
                <a:off x="4570650" y="-26444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4"/>
              <p:cNvSpPr/>
              <p:nvPr/>
            </p:nvSpPr>
            <p:spPr>
              <a:xfrm rot="5400000">
                <a:off x="4570650" y="-2125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14"/>
              <p:cNvSpPr/>
              <p:nvPr/>
            </p:nvSpPr>
            <p:spPr>
              <a:xfrm rot="5400000">
                <a:off x="4698750" y="-1478671"/>
                <a:ext cx="2700" cy="88878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14"/>
              <p:cNvSpPr/>
              <p:nvPr/>
            </p:nvSpPr>
            <p:spPr>
              <a:xfrm rot="5400000">
                <a:off x="4570650" y="-10879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14"/>
              <p:cNvSpPr/>
              <p:nvPr/>
            </p:nvSpPr>
            <p:spPr>
              <a:xfrm rot="5400000">
                <a:off x="4672650" y="-467069"/>
                <a:ext cx="2700" cy="8940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14"/>
              <p:cNvSpPr/>
              <p:nvPr/>
            </p:nvSpPr>
            <p:spPr>
              <a:xfrm rot="5400000">
                <a:off x="4690350" y="69481"/>
                <a:ext cx="2700" cy="8904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14"/>
              <p:cNvSpPr/>
              <p:nvPr/>
            </p:nvSpPr>
            <p:spPr>
              <a:xfrm rot="5400000">
                <a:off x="4570650" y="468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76" name="Google Shape;676;p1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77" name="Google Shape;677;p14"/>
          <p:cNvGrpSpPr/>
          <p:nvPr/>
        </p:nvGrpSpPr>
        <p:grpSpPr>
          <a:xfrm>
            <a:off x="1329525" y="4823175"/>
            <a:ext cx="1872700" cy="237000"/>
            <a:chOff x="1329525" y="4823175"/>
            <a:chExt cx="1872700" cy="237000"/>
          </a:xfrm>
        </p:grpSpPr>
        <p:sp>
          <p:nvSpPr>
            <p:cNvPr id="678" name="Google Shape;678;p14"/>
            <p:cNvSpPr/>
            <p:nvPr/>
          </p:nvSpPr>
          <p:spPr>
            <a:xfrm>
              <a:off x="3115225" y="48240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4"/>
            <p:cNvSpPr/>
            <p:nvPr/>
          </p:nvSpPr>
          <p:spPr>
            <a:xfrm>
              <a:off x="132952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4"/>
            <p:cNvSpPr/>
            <p:nvPr/>
          </p:nvSpPr>
          <p:spPr>
            <a:xfrm>
              <a:off x="1961600" y="4973175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" name="Google Shape;681;p14"/>
          <p:cNvGrpSpPr/>
          <p:nvPr/>
        </p:nvGrpSpPr>
        <p:grpSpPr>
          <a:xfrm>
            <a:off x="7689775" y="4183200"/>
            <a:ext cx="1169225" cy="814850"/>
            <a:chOff x="7689775" y="4183200"/>
            <a:chExt cx="1169225" cy="814850"/>
          </a:xfrm>
        </p:grpSpPr>
        <p:sp>
          <p:nvSpPr>
            <p:cNvPr id="682" name="Google Shape;682;p14"/>
            <p:cNvSpPr/>
            <p:nvPr/>
          </p:nvSpPr>
          <p:spPr>
            <a:xfrm>
              <a:off x="8709000" y="4183200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4"/>
            <p:cNvSpPr/>
            <p:nvPr/>
          </p:nvSpPr>
          <p:spPr>
            <a:xfrm>
              <a:off x="8387400" y="491105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4"/>
            <p:cNvSpPr/>
            <p:nvPr/>
          </p:nvSpPr>
          <p:spPr>
            <a:xfrm>
              <a:off x="768977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" name="Google Shape;685;p14"/>
          <p:cNvGrpSpPr/>
          <p:nvPr/>
        </p:nvGrpSpPr>
        <p:grpSpPr>
          <a:xfrm>
            <a:off x="7642325" y="131000"/>
            <a:ext cx="1153675" cy="408400"/>
            <a:chOff x="7642325" y="131000"/>
            <a:chExt cx="1153675" cy="408400"/>
          </a:xfrm>
        </p:grpSpPr>
        <p:sp>
          <p:nvSpPr>
            <p:cNvPr id="686" name="Google Shape;686;p14"/>
            <p:cNvSpPr/>
            <p:nvPr/>
          </p:nvSpPr>
          <p:spPr>
            <a:xfrm>
              <a:off x="7642325" y="13100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4"/>
            <p:cNvSpPr/>
            <p:nvPr/>
          </p:nvSpPr>
          <p:spPr>
            <a:xfrm>
              <a:off x="8709000" y="45240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4"/>
            <p:cNvSpPr/>
            <p:nvPr/>
          </p:nvSpPr>
          <p:spPr>
            <a:xfrm>
              <a:off x="8213575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14"/>
          <p:cNvGrpSpPr/>
          <p:nvPr/>
        </p:nvGrpSpPr>
        <p:grpSpPr>
          <a:xfrm>
            <a:off x="563100" y="131000"/>
            <a:ext cx="1856800" cy="339600"/>
            <a:chOff x="563100" y="131000"/>
            <a:chExt cx="1856800" cy="339600"/>
          </a:xfrm>
        </p:grpSpPr>
        <p:sp>
          <p:nvSpPr>
            <p:cNvPr id="690" name="Google Shape;690;p14"/>
            <p:cNvSpPr/>
            <p:nvPr/>
          </p:nvSpPr>
          <p:spPr>
            <a:xfrm>
              <a:off x="563100" y="32060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4"/>
            <p:cNvSpPr/>
            <p:nvPr/>
          </p:nvSpPr>
          <p:spPr>
            <a:xfrm>
              <a:off x="942475" y="2336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4"/>
            <p:cNvSpPr/>
            <p:nvPr/>
          </p:nvSpPr>
          <p:spPr>
            <a:xfrm>
              <a:off x="2332900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4"/>
            <p:cNvSpPr/>
            <p:nvPr/>
          </p:nvSpPr>
          <p:spPr>
            <a:xfrm>
              <a:off x="1527000" y="31250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2_2"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5" name="Google Shape;695;p15"/>
          <p:cNvGrpSpPr/>
          <p:nvPr/>
        </p:nvGrpSpPr>
        <p:grpSpPr>
          <a:xfrm rot="10800000">
            <a:off x="0" y="2"/>
            <a:ext cx="9144000" cy="5143500"/>
            <a:chOff x="0" y="2"/>
            <a:chExt cx="9144000" cy="5143500"/>
          </a:xfrm>
        </p:grpSpPr>
        <p:grpSp>
          <p:nvGrpSpPr>
            <p:cNvPr id="696" name="Google Shape;696;p15"/>
            <p:cNvGrpSpPr/>
            <p:nvPr/>
          </p:nvGrpSpPr>
          <p:grpSpPr>
            <a:xfrm>
              <a:off x="0" y="206850"/>
              <a:ext cx="258600" cy="4729800"/>
              <a:chOff x="0" y="206850"/>
              <a:chExt cx="258600" cy="4729800"/>
            </a:xfrm>
          </p:grpSpPr>
          <p:sp>
            <p:nvSpPr>
              <p:cNvPr id="697" name="Google Shape;697;p15"/>
              <p:cNvSpPr/>
              <p:nvPr/>
            </p:nvSpPr>
            <p:spPr>
              <a:xfrm rot="5400000">
                <a:off x="37050" y="47151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5"/>
              <p:cNvSpPr/>
              <p:nvPr/>
            </p:nvSpPr>
            <p:spPr>
              <a:xfrm rot="5400000">
                <a:off x="37050" y="43363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15"/>
              <p:cNvSpPr/>
              <p:nvPr/>
            </p:nvSpPr>
            <p:spPr>
              <a:xfrm rot="5400000">
                <a:off x="37050" y="39575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15"/>
              <p:cNvSpPr/>
              <p:nvPr/>
            </p:nvSpPr>
            <p:spPr>
              <a:xfrm rot="5400000">
                <a:off x="37050" y="35787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15"/>
              <p:cNvSpPr/>
              <p:nvPr/>
            </p:nvSpPr>
            <p:spPr>
              <a:xfrm rot="5400000">
                <a:off x="37050" y="32000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15"/>
              <p:cNvSpPr/>
              <p:nvPr/>
            </p:nvSpPr>
            <p:spPr>
              <a:xfrm rot="5400000">
                <a:off x="37050" y="28212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15"/>
              <p:cNvSpPr/>
              <p:nvPr/>
            </p:nvSpPr>
            <p:spPr>
              <a:xfrm rot="5400000">
                <a:off x="37050" y="24424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15"/>
              <p:cNvSpPr/>
              <p:nvPr/>
            </p:nvSpPr>
            <p:spPr>
              <a:xfrm rot="5400000">
                <a:off x="37050" y="20636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15"/>
              <p:cNvSpPr/>
              <p:nvPr/>
            </p:nvSpPr>
            <p:spPr>
              <a:xfrm rot="5400000">
                <a:off x="37050" y="16849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15"/>
              <p:cNvSpPr/>
              <p:nvPr/>
            </p:nvSpPr>
            <p:spPr>
              <a:xfrm rot="5400000">
                <a:off x="37050" y="13061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15"/>
              <p:cNvSpPr/>
              <p:nvPr/>
            </p:nvSpPr>
            <p:spPr>
              <a:xfrm rot="5400000">
                <a:off x="37050" y="9273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15"/>
              <p:cNvSpPr/>
              <p:nvPr/>
            </p:nvSpPr>
            <p:spPr>
              <a:xfrm rot="5400000">
                <a:off x="37050" y="5485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15"/>
              <p:cNvSpPr/>
              <p:nvPr/>
            </p:nvSpPr>
            <p:spPr>
              <a:xfrm rot="5400000">
                <a:off x="37050" y="1698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0" name="Google Shape;710;p15"/>
            <p:cNvGrpSpPr/>
            <p:nvPr/>
          </p:nvGrpSpPr>
          <p:grpSpPr>
            <a:xfrm>
              <a:off x="0" y="2"/>
              <a:ext cx="9144000" cy="5143500"/>
              <a:chOff x="0" y="2"/>
              <a:chExt cx="9144000" cy="5143500"/>
            </a:xfrm>
          </p:grpSpPr>
          <p:sp>
            <p:nvSpPr>
              <p:cNvPr id="711" name="Google Shape;711;p15"/>
              <p:cNvSpPr/>
              <p:nvPr/>
            </p:nvSpPr>
            <p:spPr>
              <a:xfrm>
                <a:off x="33049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5"/>
              <p:cNvSpPr/>
              <p:nvPr/>
            </p:nvSpPr>
            <p:spPr>
              <a:xfrm>
                <a:off x="84934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5"/>
              <p:cNvSpPr/>
              <p:nvPr/>
            </p:nvSpPr>
            <p:spPr>
              <a:xfrm>
                <a:off x="136819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5"/>
              <p:cNvSpPr/>
              <p:nvPr/>
            </p:nvSpPr>
            <p:spPr>
              <a:xfrm>
                <a:off x="188704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5"/>
              <p:cNvSpPr/>
              <p:nvPr/>
            </p:nvSpPr>
            <p:spPr>
              <a:xfrm>
                <a:off x="240588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5"/>
              <p:cNvSpPr/>
              <p:nvPr/>
            </p:nvSpPr>
            <p:spPr>
              <a:xfrm>
                <a:off x="2924738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15"/>
              <p:cNvSpPr/>
              <p:nvPr/>
            </p:nvSpPr>
            <p:spPr>
              <a:xfrm>
                <a:off x="3443587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15"/>
              <p:cNvSpPr/>
              <p:nvPr/>
            </p:nvSpPr>
            <p:spPr>
              <a:xfrm>
                <a:off x="396243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15"/>
              <p:cNvSpPr/>
              <p:nvPr/>
            </p:nvSpPr>
            <p:spPr>
              <a:xfrm>
                <a:off x="448128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15"/>
              <p:cNvSpPr/>
              <p:nvPr/>
            </p:nvSpPr>
            <p:spPr>
              <a:xfrm>
                <a:off x="5000135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15"/>
              <p:cNvSpPr/>
              <p:nvPr/>
            </p:nvSpPr>
            <p:spPr>
              <a:xfrm>
                <a:off x="5518984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15"/>
              <p:cNvSpPr/>
              <p:nvPr/>
            </p:nvSpPr>
            <p:spPr>
              <a:xfrm>
                <a:off x="6037833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15"/>
              <p:cNvSpPr/>
              <p:nvPr/>
            </p:nvSpPr>
            <p:spPr>
              <a:xfrm>
                <a:off x="655668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15"/>
              <p:cNvSpPr/>
              <p:nvPr/>
            </p:nvSpPr>
            <p:spPr>
              <a:xfrm>
                <a:off x="707553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15"/>
              <p:cNvSpPr/>
              <p:nvPr/>
            </p:nvSpPr>
            <p:spPr>
              <a:xfrm>
                <a:off x="759438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15"/>
              <p:cNvSpPr/>
              <p:nvPr/>
            </p:nvSpPr>
            <p:spPr>
              <a:xfrm>
                <a:off x="811323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15"/>
              <p:cNvSpPr/>
              <p:nvPr/>
            </p:nvSpPr>
            <p:spPr>
              <a:xfrm>
                <a:off x="863207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5"/>
              <p:cNvSpPr/>
              <p:nvPr/>
            </p:nvSpPr>
            <p:spPr>
              <a:xfrm rot="5400000">
                <a:off x="4681200" y="-4090475"/>
                <a:ext cx="2700" cy="89229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15"/>
              <p:cNvSpPr/>
              <p:nvPr/>
            </p:nvSpPr>
            <p:spPr>
              <a:xfrm rot="5400000">
                <a:off x="4570650" y="-36821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15"/>
              <p:cNvSpPr/>
              <p:nvPr/>
            </p:nvSpPr>
            <p:spPr>
              <a:xfrm rot="5400000">
                <a:off x="4697850" y="-3036123"/>
                <a:ext cx="2700" cy="8889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5"/>
              <p:cNvSpPr/>
              <p:nvPr/>
            </p:nvSpPr>
            <p:spPr>
              <a:xfrm rot="5400000">
                <a:off x="4570650" y="-26444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15"/>
              <p:cNvSpPr/>
              <p:nvPr/>
            </p:nvSpPr>
            <p:spPr>
              <a:xfrm rot="5400000">
                <a:off x="4570650" y="-2125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15"/>
              <p:cNvSpPr/>
              <p:nvPr/>
            </p:nvSpPr>
            <p:spPr>
              <a:xfrm rot="5400000">
                <a:off x="4698750" y="-1478671"/>
                <a:ext cx="2700" cy="88878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15"/>
              <p:cNvSpPr/>
              <p:nvPr/>
            </p:nvSpPr>
            <p:spPr>
              <a:xfrm rot="5400000">
                <a:off x="4570650" y="-10879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5"/>
              <p:cNvSpPr/>
              <p:nvPr/>
            </p:nvSpPr>
            <p:spPr>
              <a:xfrm rot="5400000">
                <a:off x="4672650" y="-467069"/>
                <a:ext cx="2700" cy="8940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15"/>
              <p:cNvSpPr/>
              <p:nvPr/>
            </p:nvSpPr>
            <p:spPr>
              <a:xfrm rot="5400000">
                <a:off x="4690350" y="69481"/>
                <a:ext cx="2700" cy="8904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5"/>
              <p:cNvSpPr/>
              <p:nvPr/>
            </p:nvSpPr>
            <p:spPr>
              <a:xfrm rot="5400000">
                <a:off x="4570650" y="468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38" name="Google Shape;738;p15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39" name="Google Shape;739;p15"/>
          <p:cNvGrpSpPr/>
          <p:nvPr/>
        </p:nvGrpSpPr>
        <p:grpSpPr>
          <a:xfrm rot="5400000">
            <a:off x="-570900" y="1516900"/>
            <a:ext cx="1872700" cy="237000"/>
            <a:chOff x="1329525" y="4823175"/>
            <a:chExt cx="1872700" cy="237000"/>
          </a:xfrm>
        </p:grpSpPr>
        <p:sp>
          <p:nvSpPr>
            <p:cNvPr id="740" name="Google Shape;740;p15"/>
            <p:cNvSpPr/>
            <p:nvPr/>
          </p:nvSpPr>
          <p:spPr>
            <a:xfrm>
              <a:off x="3115225" y="48240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5"/>
            <p:cNvSpPr/>
            <p:nvPr/>
          </p:nvSpPr>
          <p:spPr>
            <a:xfrm>
              <a:off x="132952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5"/>
            <p:cNvSpPr/>
            <p:nvPr/>
          </p:nvSpPr>
          <p:spPr>
            <a:xfrm>
              <a:off x="1961600" y="4973175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" name="Google Shape;743;p15"/>
          <p:cNvGrpSpPr/>
          <p:nvPr/>
        </p:nvGrpSpPr>
        <p:grpSpPr>
          <a:xfrm>
            <a:off x="6472950" y="4764600"/>
            <a:ext cx="1875000" cy="205500"/>
            <a:chOff x="6599400" y="4792550"/>
            <a:chExt cx="1875000" cy="205500"/>
          </a:xfrm>
        </p:grpSpPr>
        <p:sp>
          <p:nvSpPr>
            <p:cNvPr id="744" name="Google Shape;744;p15"/>
            <p:cNvSpPr/>
            <p:nvPr/>
          </p:nvSpPr>
          <p:spPr>
            <a:xfrm>
              <a:off x="6599400" y="479255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5"/>
            <p:cNvSpPr/>
            <p:nvPr/>
          </p:nvSpPr>
          <p:spPr>
            <a:xfrm>
              <a:off x="8387400" y="491105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5"/>
            <p:cNvSpPr/>
            <p:nvPr/>
          </p:nvSpPr>
          <p:spPr>
            <a:xfrm>
              <a:off x="768977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7" name="Google Shape;747;p15"/>
          <p:cNvGrpSpPr/>
          <p:nvPr/>
        </p:nvGrpSpPr>
        <p:grpSpPr>
          <a:xfrm>
            <a:off x="3747300" y="95950"/>
            <a:ext cx="2259750" cy="268500"/>
            <a:chOff x="942475" y="131000"/>
            <a:chExt cx="2259750" cy="268500"/>
          </a:xfrm>
        </p:grpSpPr>
        <p:sp>
          <p:nvSpPr>
            <p:cNvPr id="748" name="Google Shape;748;p15"/>
            <p:cNvSpPr/>
            <p:nvPr/>
          </p:nvSpPr>
          <p:spPr>
            <a:xfrm>
              <a:off x="942475" y="2336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5"/>
            <p:cNvSpPr/>
            <p:nvPr/>
          </p:nvSpPr>
          <p:spPr>
            <a:xfrm>
              <a:off x="2332900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5"/>
            <p:cNvSpPr/>
            <p:nvPr/>
          </p:nvSpPr>
          <p:spPr>
            <a:xfrm>
              <a:off x="3052225" y="131000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5"/>
            <p:cNvSpPr/>
            <p:nvPr/>
          </p:nvSpPr>
          <p:spPr>
            <a:xfrm>
              <a:off x="1527000" y="31250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2_2_1_1_1">
    <p:bg>
      <p:bgPr>
        <a:solidFill>
          <a:schemeClr val="accent5"/>
        </a:solidFill>
        <a:effectLst/>
      </p:bgPr>
    </p:bg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9" name="Google Shape;869;p18"/>
          <p:cNvGrpSpPr/>
          <p:nvPr/>
        </p:nvGrpSpPr>
        <p:grpSpPr>
          <a:xfrm flipH="1">
            <a:off x="0" y="2"/>
            <a:ext cx="9144000" cy="5143500"/>
            <a:chOff x="0" y="2"/>
            <a:chExt cx="9144000" cy="5143500"/>
          </a:xfrm>
        </p:grpSpPr>
        <p:grpSp>
          <p:nvGrpSpPr>
            <p:cNvPr id="870" name="Google Shape;870;p18"/>
            <p:cNvGrpSpPr/>
            <p:nvPr/>
          </p:nvGrpSpPr>
          <p:grpSpPr>
            <a:xfrm>
              <a:off x="0" y="206850"/>
              <a:ext cx="258600" cy="4729800"/>
              <a:chOff x="0" y="206850"/>
              <a:chExt cx="258600" cy="4729800"/>
            </a:xfrm>
          </p:grpSpPr>
          <p:sp>
            <p:nvSpPr>
              <p:cNvPr id="871" name="Google Shape;871;p18"/>
              <p:cNvSpPr/>
              <p:nvPr/>
            </p:nvSpPr>
            <p:spPr>
              <a:xfrm rot="5400000">
                <a:off x="37050" y="47151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18"/>
              <p:cNvSpPr/>
              <p:nvPr/>
            </p:nvSpPr>
            <p:spPr>
              <a:xfrm rot="5400000">
                <a:off x="37050" y="43363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18"/>
              <p:cNvSpPr/>
              <p:nvPr/>
            </p:nvSpPr>
            <p:spPr>
              <a:xfrm rot="5400000">
                <a:off x="37050" y="39575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18"/>
              <p:cNvSpPr/>
              <p:nvPr/>
            </p:nvSpPr>
            <p:spPr>
              <a:xfrm rot="5400000">
                <a:off x="37050" y="35787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18"/>
              <p:cNvSpPr/>
              <p:nvPr/>
            </p:nvSpPr>
            <p:spPr>
              <a:xfrm rot="5400000">
                <a:off x="37050" y="32000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18"/>
              <p:cNvSpPr/>
              <p:nvPr/>
            </p:nvSpPr>
            <p:spPr>
              <a:xfrm rot="5400000">
                <a:off x="37050" y="28212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18"/>
              <p:cNvSpPr/>
              <p:nvPr/>
            </p:nvSpPr>
            <p:spPr>
              <a:xfrm rot="5400000">
                <a:off x="37050" y="24424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18"/>
              <p:cNvSpPr/>
              <p:nvPr/>
            </p:nvSpPr>
            <p:spPr>
              <a:xfrm rot="5400000">
                <a:off x="37050" y="20636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18"/>
              <p:cNvSpPr/>
              <p:nvPr/>
            </p:nvSpPr>
            <p:spPr>
              <a:xfrm rot="5400000">
                <a:off x="37050" y="16849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18"/>
              <p:cNvSpPr/>
              <p:nvPr/>
            </p:nvSpPr>
            <p:spPr>
              <a:xfrm rot="5400000">
                <a:off x="37050" y="13061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18"/>
              <p:cNvSpPr/>
              <p:nvPr/>
            </p:nvSpPr>
            <p:spPr>
              <a:xfrm rot="5400000">
                <a:off x="37050" y="9273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18"/>
              <p:cNvSpPr/>
              <p:nvPr/>
            </p:nvSpPr>
            <p:spPr>
              <a:xfrm rot="5400000">
                <a:off x="37050" y="5485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18"/>
              <p:cNvSpPr/>
              <p:nvPr/>
            </p:nvSpPr>
            <p:spPr>
              <a:xfrm rot="5400000">
                <a:off x="37050" y="1698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4" name="Google Shape;884;p18"/>
            <p:cNvGrpSpPr/>
            <p:nvPr/>
          </p:nvGrpSpPr>
          <p:grpSpPr>
            <a:xfrm>
              <a:off x="0" y="2"/>
              <a:ext cx="9144000" cy="5143500"/>
              <a:chOff x="0" y="2"/>
              <a:chExt cx="9144000" cy="5143500"/>
            </a:xfrm>
          </p:grpSpPr>
          <p:sp>
            <p:nvSpPr>
              <p:cNvPr id="885" name="Google Shape;885;p18"/>
              <p:cNvSpPr/>
              <p:nvPr/>
            </p:nvSpPr>
            <p:spPr>
              <a:xfrm>
                <a:off x="33049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18"/>
              <p:cNvSpPr/>
              <p:nvPr/>
            </p:nvSpPr>
            <p:spPr>
              <a:xfrm>
                <a:off x="84934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18"/>
              <p:cNvSpPr/>
              <p:nvPr/>
            </p:nvSpPr>
            <p:spPr>
              <a:xfrm>
                <a:off x="136819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18"/>
              <p:cNvSpPr/>
              <p:nvPr/>
            </p:nvSpPr>
            <p:spPr>
              <a:xfrm>
                <a:off x="188704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18"/>
              <p:cNvSpPr/>
              <p:nvPr/>
            </p:nvSpPr>
            <p:spPr>
              <a:xfrm>
                <a:off x="240588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8"/>
              <p:cNvSpPr/>
              <p:nvPr/>
            </p:nvSpPr>
            <p:spPr>
              <a:xfrm>
                <a:off x="2924738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18"/>
              <p:cNvSpPr/>
              <p:nvPr/>
            </p:nvSpPr>
            <p:spPr>
              <a:xfrm>
                <a:off x="3443587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18"/>
              <p:cNvSpPr/>
              <p:nvPr/>
            </p:nvSpPr>
            <p:spPr>
              <a:xfrm>
                <a:off x="396243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18"/>
              <p:cNvSpPr/>
              <p:nvPr/>
            </p:nvSpPr>
            <p:spPr>
              <a:xfrm>
                <a:off x="448128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8"/>
              <p:cNvSpPr/>
              <p:nvPr/>
            </p:nvSpPr>
            <p:spPr>
              <a:xfrm>
                <a:off x="5000135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8"/>
              <p:cNvSpPr/>
              <p:nvPr/>
            </p:nvSpPr>
            <p:spPr>
              <a:xfrm>
                <a:off x="5518984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8"/>
              <p:cNvSpPr/>
              <p:nvPr/>
            </p:nvSpPr>
            <p:spPr>
              <a:xfrm>
                <a:off x="6037833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8"/>
              <p:cNvSpPr/>
              <p:nvPr/>
            </p:nvSpPr>
            <p:spPr>
              <a:xfrm>
                <a:off x="655668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18"/>
              <p:cNvSpPr/>
              <p:nvPr/>
            </p:nvSpPr>
            <p:spPr>
              <a:xfrm>
                <a:off x="707553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18"/>
              <p:cNvSpPr/>
              <p:nvPr/>
            </p:nvSpPr>
            <p:spPr>
              <a:xfrm>
                <a:off x="759438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8"/>
              <p:cNvSpPr/>
              <p:nvPr/>
            </p:nvSpPr>
            <p:spPr>
              <a:xfrm>
                <a:off x="811323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18"/>
              <p:cNvSpPr/>
              <p:nvPr/>
            </p:nvSpPr>
            <p:spPr>
              <a:xfrm>
                <a:off x="863207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18"/>
              <p:cNvSpPr/>
              <p:nvPr/>
            </p:nvSpPr>
            <p:spPr>
              <a:xfrm rot="5400000">
                <a:off x="4681200" y="-4090475"/>
                <a:ext cx="2700" cy="89229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18"/>
              <p:cNvSpPr/>
              <p:nvPr/>
            </p:nvSpPr>
            <p:spPr>
              <a:xfrm rot="5400000">
                <a:off x="4570650" y="-36821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18"/>
              <p:cNvSpPr/>
              <p:nvPr/>
            </p:nvSpPr>
            <p:spPr>
              <a:xfrm rot="5400000">
                <a:off x="4697850" y="-3036123"/>
                <a:ext cx="2700" cy="8889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18"/>
              <p:cNvSpPr/>
              <p:nvPr/>
            </p:nvSpPr>
            <p:spPr>
              <a:xfrm rot="5400000">
                <a:off x="4570650" y="-26444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18"/>
              <p:cNvSpPr/>
              <p:nvPr/>
            </p:nvSpPr>
            <p:spPr>
              <a:xfrm rot="5400000">
                <a:off x="4570650" y="-2125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18"/>
              <p:cNvSpPr/>
              <p:nvPr/>
            </p:nvSpPr>
            <p:spPr>
              <a:xfrm rot="5400000">
                <a:off x="4698750" y="-1478671"/>
                <a:ext cx="2700" cy="88878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18"/>
              <p:cNvSpPr/>
              <p:nvPr/>
            </p:nvSpPr>
            <p:spPr>
              <a:xfrm rot="5400000">
                <a:off x="4570650" y="-10879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18"/>
              <p:cNvSpPr/>
              <p:nvPr/>
            </p:nvSpPr>
            <p:spPr>
              <a:xfrm rot="5400000">
                <a:off x="4672650" y="-467069"/>
                <a:ext cx="2700" cy="8940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18"/>
              <p:cNvSpPr/>
              <p:nvPr/>
            </p:nvSpPr>
            <p:spPr>
              <a:xfrm rot="5400000">
                <a:off x="4690350" y="69481"/>
                <a:ext cx="2700" cy="8904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18"/>
              <p:cNvSpPr/>
              <p:nvPr/>
            </p:nvSpPr>
            <p:spPr>
              <a:xfrm rot="5400000">
                <a:off x="4570650" y="468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12" name="Google Shape;912;p18"/>
          <p:cNvGrpSpPr/>
          <p:nvPr/>
        </p:nvGrpSpPr>
        <p:grpSpPr>
          <a:xfrm>
            <a:off x="644425" y="4773475"/>
            <a:ext cx="1872700" cy="237000"/>
            <a:chOff x="1329525" y="4823175"/>
            <a:chExt cx="1872700" cy="237000"/>
          </a:xfrm>
        </p:grpSpPr>
        <p:sp>
          <p:nvSpPr>
            <p:cNvPr id="913" name="Google Shape;913;p18"/>
            <p:cNvSpPr/>
            <p:nvPr/>
          </p:nvSpPr>
          <p:spPr>
            <a:xfrm>
              <a:off x="3115225" y="48240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8"/>
            <p:cNvSpPr/>
            <p:nvPr/>
          </p:nvSpPr>
          <p:spPr>
            <a:xfrm>
              <a:off x="132952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8"/>
            <p:cNvSpPr/>
            <p:nvPr/>
          </p:nvSpPr>
          <p:spPr>
            <a:xfrm>
              <a:off x="1961600" y="4973175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18"/>
          <p:cNvGrpSpPr/>
          <p:nvPr/>
        </p:nvGrpSpPr>
        <p:grpSpPr>
          <a:xfrm rot="-5400000">
            <a:off x="6970875" y="3987275"/>
            <a:ext cx="150000" cy="1809400"/>
            <a:chOff x="413100" y="2019225"/>
            <a:chExt cx="150000" cy="1809400"/>
          </a:xfrm>
        </p:grpSpPr>
        <p:sp>
          <p:nvSpPr>
            <p:cNvPr id="917" name="Google Shape;917;p18"/>
            <p:cNvSpPr/>
            <p:nvPr/>
          </p:nvSpPr>
          <p:spPr>
            <a:xfrm>
              <a:off x="413100" y="2722475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8"/>
            <p:cNvSpPr/>
            <p:nvPr/>
          </p:nvSpPr>
          <p:spPr>
            <a:xfrm>
              <a:off x="476100" y="2019225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8"/>
            <p:cNvSpPr/>
            <p:nvPr/>
          </p:nvSpPr>
          <p:spPr>
            <a:xfrm>
              <a:off x="413100" y="3741625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0" name="Google Shape;920;p18"/>
          <p:cNvGrpSpPr/>
          <p:nvPr/>
        </p:nvGrpSpPr>
        <p:grpSpPr>
          <a:xfrm>
            <a:off x="7642325" y="131000"/>
            <a:ext cx="1240675" cy="1058650"/>
            <a:chOff x="7642325" y="131000"/>
            <a:chExt cx="1240675" cy="1058650"/>
          </a:xfrm>
        </p:grpSpPr>
        <p:sp>
          <p:nvSpPr>
            <p:cNvPr id="921" name="Google Shape;921;p18"/>
            <p:cNvSpPr/>
            <p:nvPr/>
          </p:nvSpPr>
          <p:spPr>
            <a:xfrm>
              <a:off x="8796000" y="11026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8"/>
            <p:cNvSpPr/>
            <p:nvPr/>
          </p:nvSpPr>
          <p:spPr>
            <a:xfrm>
              <a:off x="7642325" y="13100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8"/>
            <p:cNvSpPr/>
            <p:nvPr/>
          </p:nvSpPr>
          <p:spPr>
            <a:xfrm>
              <a:off x="8709000" y="45240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8"/>
            <p:cNvSpPr/>
            <p:nvPr/>
          </p:nvSpPr>
          <p:spPr>
            <a:xfrm>
              <a:off x="8213575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5" name="Google Shape;925;p18"/>
          <p:cNvSpPr txBox="1">
            <a:spLocks noGrp="1"/>
          </p:cNvSpPr>
          <p:nvPr>
            <p:ph type="title"/>
          </p:nvPr>
        </p:nvSpPr>
        <p:spPr>
          <a:xfrm>
            <a:off x="3182550" y="1406225"/>
            <a:ext cx="2778900" cy="100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oogle Shape;1103;p22"/>
          <p:cNvGrpSpPr/>
          <p:nvPr/>
        </p:nvGrpSpPr>
        <p:grpSpPr>
          <a:xfrm>
            <a:off x="0" y="2"/>
            <a:ext cx="9144000" cy="5143500"/>
            <a:chOff x="0" y="2"/>
            <a:chExt cx="9144000" cy="5143500"/>
          </a:xfrm>
        </p:grpSpPr>
        <p:grpSp>
          <p:nvGrpSpPr>
            <p:cNvPr id="1104" name="Google Shape;1104;p22"/>
            <p:cNvGrpSpPr/>
            <p:nvPr/>
          </p:nvGrpSpPr>
          <p:grpSpPr>
            <a:xfrm>
              <a:off x="0" y="206850"/>
              <a:ext cx="258600" cy="4729800"/>
              <a:chOff x="0" y="206850"/>
              <a:chExt cx="258600" cy="4729800"/>
            </a:xfrm>
          </p:grpSpPr>
          <p:sp>
            <p:nvSpPr>
              <p:cNvPr id="1105" name="Google Shape;1105;p22"/>
              <p:cNvSpPr/>
              <p:nvPr/>
            </p:nvSpPr>
            <p:spPr>
              <a:xfrm rot="5400000">
                <a:off x="37050" y="47151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2"/>
              <p:cNvSpPr/>
              <p:nvPr/>
            </p:nvSpPr>
            <p:spPr>
              <a:xfrm rot="5400000">
                <a:off x="37050" y="43363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2"/>
              <p:cNvSpPr/>
              <p:nvPr/>
            </p:nvSpPr>
            <p:spPr>
              <a:xfrm rot="5400000">
                <a:off x="37050" y="39575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2"/>
              <p:cNvSpPr/>
              <p:nvPr/>
            </p:nvSpPr>
            <p:spPr>
              <a:xfrm rot="5400000">
                <a:off x="37050" y="35787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2"/>
              <p:cNvSpPr/>
              <p:nvPr/>
            </p:nvSpPr>
            <p:spPr>
              <a:xfrm rot="5400000">
                <a:off x="37050" y="32000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2"/>
              <p:cNvSpPr/>
              <p:nvPr/>
            </p:nvSpPr>
            <p:spPr>
              <a:xfrm rot="5400000">
                <a:off x="37050" y="28212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2"/>
              <p:cNvSpPr/>
              <p:nvPr/>
            </p:nvSpPr>
            <p:spPr>
              <a:xfrm rot="5400000">
                <a:off x="37050" y="24424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2"/>
              <p:cNvSpPr/>
              <p:nvPr/>
            </p:nvSpPr>
            <p:spPr>
              <a:xfrm rot="5400000">
                <a:off x="37050" y="20636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2"/>
              <p:cNvSpPr/>
              <p:nvPr/>
            </p:nvSpPr>
            <p:spPr>
              <a:xfrm rot="5400000">
                <a:off x="37050" y="16849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2"/>
              <p:cNvSpPr/>
              <p:nvPr/>
            </p:nvSpPr>
            <p:spPr>
              <a:xfrm rot="5400000">
                <a:off x="37050" y="13061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2"/>
              <p:cNvSpPr/>
              <p:nvPr/>
            </p:nvSpPr>
            <p:spPr>
              <a:xfrm rot="5400000">
                <a:off x="37050" y="9273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2"/>
              <p:cNvSpPr/>
              <p:nvPr/>
            </p:nvSpPr>
            <p:spPr>
              <a:xfrm rot="5400000">
                <a:off x="37050" y="5485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2"/>
              <p:cNvSpPr/>
              <p:nvPr/>
            </p:nvSpPr>
            <p:spPr>
              <a:xfrm rot="5400000">
                <a:off x="37050" y="1698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8" name="Google Shape;1118;p22"/>
            <p:cNvGrpSpPr/>
            <p:nvPr/>
          </p:nvGrpSpPr>
          <p:grpSpPr>
            <a:xfrm>
              <a:off x="0" y="2"/>
              <a:ext cx="9144000" cy="5143500"/>
              <a:chOff x="0" y="2"/>
              <a:chExt cx="9144000" cy="5143500"/>
            </a:xfrm>
          </p:grpSpPr>
          <p:sp>
            <p:nvSpPr>
              <p:cNvPr id="1119" name="Google Shape;1119;p22"/>
              <p:cNvSpPr/>
              <p:nvPr/>
            </p:nvSpPr>
            <p:spPr>
              <a:xfrm>
                <a:off x="33049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2"/>
              <p:cNvSpPr/>
              <p:nvPr/>
            </p:nvSpPr>
            <p:spPr>
              <a:xfrm>
                <a:off x="84934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2"/>
              <p:cNvSpPr/>
              <p:nvPr/>
            </p:nvSpPr>
            <p:spPr>
              <a:xfrm>
                <a:off x="136819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2"/>
              <p:cNvSpPr/>
              <p:nvPr/>
            </p:nvSpPr>
            <p:spPr>
              <a:xfrm>
                <a:off x="188704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2"/>
              <p:cNvSpPr/>
              <p:nvPr/>
            </p:nvSpPr>
            <p:spPr>
              <a:xfrm>
                <a:off x="240588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2"/>
              <p:cNvSpPr/>
              <p:nvPr/>
            </p:nvSpPr>
            <p:spPr>
              <a:xfrm>
                <a:off x="2924738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2"/>
              <p:cNvSpPr/>
              <p:nvPr/>
            </p:nvSpPr>
            <p:spPr>
              <a:xfrm>
                <a:off x="3443587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2"/>
              <p:cNvSpPr/>
              <p:nvPr/>
            </p:nvSpPr>
            <p:spPr>
              <a:xfrm>
                <a:off x="396243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2"/>
              <p:cNvSpPr/>
              <p:nvPr/>
            </p:nvSpPr>
            <p:spPr>
              <a:xfrm>
                <a:off x="448128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2"/>
              <p:cNvSpPr/>
              <p:nvPr/>
            </p:nvSpPr>
            <p:spPr>
              <a:xfrm>
                <a:off x="5000135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2"/>
              <p:cNvSpPr/>
              <p:nvPr/>
            </p:nvSpPr>
            <p:spPr>
              <a:xfrm>
                <a:off x="5518984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2"/>
              <p:cNvSpPr/>
              <p:nvPr/>
            </p:nvSpPr>
            <p:spPr>
              <a:xfrm>
                <a:off x="6037833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2"/>
              <p:cNvSpPr/>
              <p:nvPr/>
            </p:nvSpPr>
            <p:spPr>
              <a:xfrm>
                <a:off x="655668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2"/>
              <p:cNvSpPr/>
              <p:nvPr/>
            </p:nvSpPr>
            <p:spPr>
              <a:xfrm>
                <a:off x="707553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2"/>
              <p:cNvSpPr/>
              <p:nvPr/>
            </p:nvSpPr>
            <p:spPr>
              <a:xfrm>
                <a:off x="759438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22"/>
              <p:cNvSpPr/>
              <p:nvPr/>
            </p:nvSpPr>
            <p:spPr>
              <a:xfrm>
                <a:off x="811323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2"/>
              <p:cNvSpPr/>
              <p:nvPr/>
            </p:nvSpPr>
            <p:spPr>
              <a:xfrm>
                <a:off x="863207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2"/>
              <p:cNvSpPr/>
              <p:nvPr/>
            </p:nvSpPr>
            <p:spPr>
              <a:xfrm rot="5400000">
                <a:off x="4681200" y="-4090475"/>
                <a:ext cx="2700" cy="89229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2"/>
              <p:cNvSpPr/>
              <p:nvPr/>
            </p:nvSpPr>
            <p:spPr>
              <a:xfrm rot="5400000">
                <a:off x="4570650" y="-36821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2"/>
              <p:cNvSpPr/>
              <p:nvPr/>
            </p:nvSpPr>
            <p:spPr>
              <a:xfrm rot="5400000">
                <a:off x="4697850" y="-3036123"/>
                <a:ext cx="2700" cy="8889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2"/>
              <p:cNvSpPr/>
              <p:nvPr/>
            </p:nvSpPr>
            <p:spPr>
              <a:xfrm rot="5400000">
                <a:off x="4570650" y="-26444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2"/>
              <p:cNvSpPr/>
              <p:nvPr/>
            </p:nvSpPr>
            <p:spPr>
              <a:xfrm rot="5400000">
                <a:off x="4570650" y="-2125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2"/>
              <p:cNvSpPr/>
              <p:nvPr/>
            </p:nvSpPr>
            <p:spPr>
              <a:xfrm rot="5400000">
                <a:off x="4698750" y="-1478671"/>
                <a:ext cx="2700" cy="88878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2"/>
              <p:cNvSpPr/>
              <p:nvPr/>
            </p:nvSpPr>
            <p:spPr>
              <a:xfrm rot="5400000">
                <a:off x="4570650" y="-10879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 rot="5400000">
                <a:off x="4672650" y="-467069"/>
                <a:ext cx="2700" cy="8940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 rot="5400000">
                <a:off x="4690350" y="69481"/>
                <a:ext cx="2700" cy="8904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 rot="5400000">
                <a:off x="4570650" y="468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46" name="Google Shape;1146;p22"/>
          <p:cNvGrpSpPr/>
          <p:nvPr/>
        </p:nvGrpSpPr>
        <p:grpSpPr>
          <a:xfrm>
            <a:off x="1143450" y="4773475"/>
            <a:ext cx="1872700" cy="237000"/>
            <a:chOff x="1329525" y="4823175"/>
            <a:chExt cx="1872700" cy="237000"/>
          </a:xfrm>
        </p:grpSpPr>
        <p:sp>
          <p:nvSpPr>
            <p:cNvPr id="1147" name="Google Shape;1147;p22"/>
            <p:cNvSpPr/>
            <p:nvPr/>
          </p:nvSpPr>
          <p:spPr>
            <a:xfrm>
              <a:off x="3115225" y="48240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2"/>
            <p:cNvSpPr/>
            <p:nvPr/>
          </p:nvSpPr>
          <p:spPr>
            <a:xfrm>
              <a:off x="132952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2"/>
            <p:cNvSpPr/>
            <p:nvPr/>
          </p:nvSpPr>
          <p:spPr>
            <a:xfrm>
              <a:off x="1961600" y="4973175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0" name="Google Shape;1150;p22"/>
          <p:cNvGrpSpPr/>
          <p:nvPr/>
        </p:nvGrpSpPr>
        <p:grpSpPr>
          <a:xfrm rot="10800000">
            <a:off x="574275" y="56025"/>
            <a:ext cx="1875000" cy="205500"/>
            <a:chOff x="6599400" y="4792550"/>
            <a:chExt cx="1875000" cy="205500"/>
          </a:xfrm>
        </p:grpSpPr>
        <p:sp>
          <p:nvSpPr>
            <p:cNvPr id="1151" name="Google Shape;1151;p22"/>
            <p:cNvSpPr/>
            <p:nvPr/>
          </p:nvSpPr>
          <p:spPr>
            <a:xfrm>
              <a:off x="6599400" y="479255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2"/>
            <p:cNvSpPr/>
            <p:nvPr/>
          </p:nvSpPr>
          <p:spPr>
            <a:xfrm>
              <a:off x="8387400" y="491105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2"/>
            <p:cNvSpPr/>
            <p:nvPr/>
          </p:nvSpPr>
          <p:spPr>
            <a:xfrm>
              <a:off x="768977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4" name="Google Shape;1154;p22"/>
          <p:cNvGrpSpPr/>
          <p:nvPr/>
        </p:nvGrpSpPr>
        <p:grpSpPr>
          <a:xfrm>
            <a:off x="5891600" y="4741975"/>
            <a:ext cx="2741850" cy="300000"/>
            <a:chOff x="2332900" y="131000"/>
            <a:chExt cx="2741850" cy="300000"/>
          </a:xfrm>
        </p:grpSpPr>
        <p:sp>
          <p:nvSpPr>
            <p:cNvPr id="1155" name="Google Shape;1155;p22"/>
            <p:cNvSpPr/>
            <p:nvPr/>
          </p:nvSpPr>
          <p:spPr>
            <a:xfrm>
              <a:off x="2332900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2"/>
            <p:cNvSpPr/>
            <p:nvPr/>
          </p:nvSpPr>
          <p:spPr>
            <a:xfrm>
              <a:off x="4987750" y="2336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2"/>
            <p:cNvSpPr/>
            <p:nvPr/>
          </p:nvSpPr>
          <p:spPr>
            <a:xfrm>
              <a:off x="3052225" y="131000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2"/>
            <p:cNvSpPr/>
            <p:nvPr/>
          </p:nvSpPr>
          <p:spPr>
            <a:xfrm>
              <a:off x="3873125" y="28100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9" name="Google Shape;1159;p22"/>
          <p:cNvGrpSpPr/>
          <p:nvPr/>
        </p:nvGrpSpPr>
        <p:grpSpPr>
          <a:xfrm>
            <a:off x="6919475" y="114575"/>
            <a:ext cx="1872700" cy="237000"/>
            <a:chOff x="1329525" y="4823175"/>
            <a:chExt cx="1872700" cy="237000"/>
          </a:xfrm>
        </p:grpSpPr>
        <p:sp>
          <p:nvSpPr>
            <p:cNvPr id="1160" name="Google Shape;1160;p22"/>
            <p:cNvSpPr/>
            <p:nvPr/>
          </p:nvSpPr>
          <p:spPr>
            <a:xfrm>
              <a:off x="3115225" y="48240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2"/>
            <p:cNvSpPr/>
            <p:nvPr/>
          </p:nvSpPr>
          <p:spPr>
            <a:xfrm>
              <a:off x="132952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2"/>
            <p:cNvSpPr/>
            <p:nvPr/>
          </p:nvSpPr>
          <p:spPr>
            <a:xfrm>
              <a:off x="1961600" y="4973175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4" name="Google Shape;1164;p23"/>
          <p:cNvGrpSpPr/>
          <p:nvPr/>
        </p:nvGrpSpPr>
        <p:grpSpPr>
          <a:xfrm rot="10800000">
            <a:off x="0" y="2"/>
            <a:ext cx="9144000" cy="5143500"/>
            <a:chOff x="0" y="2"/>
            <a:chExt cx="9144000" cy="5143500"/>
          </a:xfrm>
        </p:grpSpPr>
        <p:grpSp>
          <p:nvGrpSpPr>
            <p:cNvPr id="1165" name="Google Shape;1165;p23"/>
            <p:cNvGrpSpPr/>
            <p:nvPr/>
          </p:nvGrpSpPr>
          <p:grpSpPr>
            <a:xfrm>
              <a:off x="0" y="206850"/>
              <a:ext cx="258600" cy="4729800"/>
              <a:chOff x="0" y="206850"/>
              <a:chExt cx="258600" cy="4729800"/>
            </a:xfrm>
          </p:grpSpPr>
          <p:sp>
            <p:nvSpPr>
              <p:cNvPr id="1166" name="Google Shape;1166;p23"/>
              <p:cNvSpPr/>
              <p:nvPr/>
            </p:nvSpPr>
            <p:spPr>
              <a:xfrm rot="5400000">
                <a:off x="37050" y="47151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3"/>
              <p:cNvSpPr/>
              <p:nvPr/>
            </p:nvSpPr>
            <p:spPr>
              <a:xfrm rot="5400000">
                <a:off x="37050" y="43363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23"/>
              <p:cNvSpPr/>
              <p:nvPr/>
            </p:nvSpPr>
            <p:spPr>
              <a:xfrm rot="5400000">
                <a:off x="37050" y="39575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3"/>
              <p:cNvSpPr/>
              <p:nvPr/>
            </p:nvSpPr>
            <p:spPr>
              <a:xfrm rot="5400000">
                <a:off x="37050" y="35787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3"/>
              <p:cNvSpPr/>
              <p:nvPr/>
            </p:nvSpPr>
            <p:spPr>
              <a:xfrm rot="5400000">
                <a:off x="37050" y="32000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3"/>
              <p:cNvSpPr/>
              <p:nvPr/>
            </p:nvSpPr>
            <p:spPr>
              <a:xfrm rot="5400000">
                <a:off x="37050" y="28212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3"/>
              <p:cNvSpPr/>
              <p:nvPr/>
            </p:nvSpPr>
            <p:spPr>
              <a:xfrm rot="5400000">
                <a:off x="37050" y="24424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3"/>
              <p:cNvSpPr/>
              <p:nvPr/>
            </p:nvSpPr>
            <p:spPr>
              <a:xfrm rot="5400000">
                <a:off x="37050" y="20636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23"/>
              <p:cNvSpPr/>
              <p:nvPr/>
            </p:nvSpPr>
            <p:spPr>
              <a:xfrm rot="5400000">
                <a:off x="37050" y="16849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3"/>
              <p:cNvSpPr/>
              <p:nvPr/>
            </p:nvSpPr>
            <p:spPr>
              <a:xfrm rot="5400000">
                <a:off x="37050" y="13061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23"/>
              <p:cNvSpPr/>
              <p:nvPr/>
            </p:nvSpPr>
            <p:spPr>
              <a:xfrm rot="5400000">
                <a:off x="37050" y="9273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3"/>
              <p:cNvSpPr/>
              <p:nvPr/>
            </p:nvSpPr>
            <p:spPr>
              <a:xfrm rot="5400000">
                <a:off x="37050" y="5485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23"/>
              <p:cNvSpPr/>
              <p:nvPr/>
            </p:nvSpPr>
            <p:spPr>
              <a:xfrm rot="5400000">
                <a:off x="37050" y="1698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9" name="Google Shape;1179;p23"/>
            <p:cNvGrpSpPr/>
            <p:nvPr/>
          </p:nvGrpSpPr>
          <p:grpSpPr>
            <a:xfrm>
              <a:off x="0" y="2"/>
              <a:ext cx="9144000" cy="5143500"/>
              <a:chOff x="0" y="2"/>
              <a:chExt cx="9144000" cy="5143500"/>
            </a:xfrm>
          </p:grpSpPr>
          <p:sp>
            <p:nvSpPr>
              <p:cNvPr id="1180" name="Google Shape;1180;p23"/>
              <p:cNvSpPr/>
              <p:nvPr/>
            </p:nvSpPr>
            <p:spPr>
              <a:xfrm>
                <a:off x="33049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23"/>
              <p:cNvSpPr/>
              <p:nvPr/>
            </p:nvSpPr>
            <p:spPr>
              <a:xfrm>
                <a:off x="84934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23"/>
              <p:cNvSpPr/>
              <p:nvPr/>
            </p:nvSpPr>
            <p:spPr>
              <a:xfrm>
                <a:off x="136819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3"/>
              <p:cNvSpPr/>
              <p:nvPr/>
            </p:nvSpPr>
            <p:spPr>
              <a:xfrm>
                <a:off x="188704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23"/>
              <p:cNvSpPr/>
              <p:nvPr/>
            </p:nvSpPr>
            <p:spPr>
              <a:xfrm>
                <a:off x="240588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23"/>
              <p:cNvSpPr/>
              <p:nvPr/>
            </p:nvSpPr>
            <p:spPr>
              <a:xfrm>
                <a:off x="2924738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23"/>
              <p:cNvSpPr/>
              <p:nvPr/>
            </p:nvSpPr>
            <p:spPr>
              <a:xfrm>
                <a:off x="3443587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23"/>
              <p:cNvSpPr/>
              <p:nvPr/>
            </p:nvSpPr>
            <p:spPr>
              <a:xfrm>
                <a:off x="396243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23"/>
              <p:cNvSpPr/>
              <p:nvPr/>
            </p:nvSpPr>
            <p:spPr>
              <a:xfrm>
                <a:off x="448128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23"/>
              <p:cNvSpPr/>
              <p:nvPr/>
            </p:nvSpPr>
            <p:spPr>
              <a:xfrm>
                <a:off x="5000135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23"/>
              <p:cNvSpPr/>
              <p:nvPr/>
            </p:nvSpPr>
            <p:spPr>
              <a:xfrm>
                <a:off x="5518984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3"/>
              <p:cNvSpPr/>
              <p:nvPr/>
            </p:nvSpPr>
            <p:spPr>
              <a:xfrm>
                <a:off x="6037833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3"/>
              <p:cNvSpPr/>
              <p:nvPr/>
            </p:nvSpPr>
            <p:spPr>
              <a:xfrm>
                <a:off x="655668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23"/>
              <p:cNvSpPr/>
              <p:nvPr/>
            </p:nvSpPr>
            <p:spPr>
              <a:xfrm>
                <a:off x="707553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23"/>
              <p:cNvSpPr/>
              <p:nvPr/>
            </p:nvSpPr>
            <p:spPr>
              <a:xfrm>
                <a:off x="759438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3"/>
              <p:cNvSpPr/>
              <p:nvPr/>
            </p:nvSpPr>
            <p:spPr>
              <a:xfrm>
                <a:off x="811323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3"/>
              <p:cNvSpPr/>
              <p:nvPr/>
            </p:nvSpPr>
            <p:spPr>
              <a:xfrm>
                <a:off x="863207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3"/>
              <p:cNvSpPr/>
              <p:nvPr/>
            </p:nvSpPr>
            <p:spPr>
              <a:xfrm rot="5400000">
                <a:off x="4681200" y="-4090475"/>
                <a:ext cx="2700" cy="89229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3"/>
              <p:cNvSpPr/>
              <p:nvPr/>
            </p:nvSpPr>
            <p:spPr>
              <a:xfrm rot="5400000">
                <a:off x="4570650" y="-36821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3"/>
              <p:cNvSpPr/>
              <p:nvPr/>
            </p:nvSpPr>
            <p:spPr>
              <a:xfrm rot="5400000">
                <a:off x="4697850" y="-3036123"/>
                <a:ext cx="2700" cy="8889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23"/>
              <p:cNvSpPr/>
              <p:nvPr/>
            </p:nvSpPr>
            <p:spPr>
              <a:xfrm rot="5400000">
                <a:off x="4570650" y="-26444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23"/>
              <p:cNvSpPr/>
              <p:nvPr/>
            </p:nvSpPr>
            <p:spPr>
              <a:xfrm rot="5400000">
                <a:off x="4570650" y="-2125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23"/>
              <p:cNvSpPr/>
              <p:nvPr/>
            </p:nvSpPr>
            <p:spPr>
              <a:xfrm rot="5400000">
                <a:off x="4698750" y="-1478671"/>
                <a:ext cx="2700" cy="88878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3"/>
              <p:cNvSpPr/>
              <p:nvPr/>
            </p:nvSpPr>
            <p:spPr>
              <a:xfrm rot="5400000">
                <a:off x="4570650" y="-10879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23"/>
              <p:cNvSpPr/>
              <p:nvPr/>
            </p:nvSpPr>
            <p:spPr>
              <a:xfrm rot="5400000">
                <a:off x="4672650" y="-467069"/>
                <a:ext cx="2700" cy="8940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23"/>
              <p:cNvSpPr/>
              <p:nvPr/>
            </p:nvSpPr>
            <p:spPr>
              <a:xfrm rot="5400000">
                <a:off x="4690350" y="69481"/>
                <a:ext cx="2700" cy="8904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3"/>
              <p:cNvSpPr/>
              <p:nvPr/>
            </p:nvSpPr>
            <p:spPr>
              <a:xfrm rot="5400000">
                <a:off x="4570650" y="468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07" name="Google Shape;1207;p23"/>
          <p:cNvGrpSpPr/>
          <p:nvPr/>
        </p:nvGrpSpPr>
        <p:grpSpPr>
          <a:xfrm rot="5400000">
            <a:off x="-570900" y="1516900"/>
            <a:ext cx="1872700" cy="237000"/>
            <a:chOff x="1329525" y="4823175"/>
            <a:chExt cx="1872700" cy="237000"/>
          </a:xfrm>
        </p:grpSpPr>
        <p:sp>
          <p:nvSpPr>
            <p:cNvPr id="1208" name="Google Shape;1208;p23"/>
            <p:cNvSpPr/>
            <p:nvPr/>
          </p:nvSpPr>
          <p:spPr>
            <a:xfrm>
              <a:off x="3115225" y="48240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3"/>
            <p:cNvSpPr/>
            <p:nvPr/>
          </p:nvSpPr>
          <p:spPr>
            <a:xfrm>
              <a:off x="132952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3"/>
            <p:cNvSpPr/>
            <p:nvPr/>
          </p:nvSpPr>
          <p:spPr>
            <a:xfrm>
              <a:off x="1961600" y="4973175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1" name="Google Shape;1211;p23"/>
          <p:cNvGrpSpPr/>
          <p:nvPr/>
        </p:nvGrpSpPr>
        <p:grpSpPr>
          <a:xfrm>
            <a:off x="6472950" y="4764600"/>
            <a:ext cx="1875000" cy="205500"/>
            <a:chOff x="6599400" y="4792550"/>
            <a:chExt cx="1875000" cy="205500"/>
          </a:xfrm>
        </p:grpSpPr>
        <p:sp>
          <p:nvSpPr>
            <p:cNvPr id="1212" name="Google Shape;1212;p23"/>
            <p:cNvSpPr/>
            <p:nvPr/>
          </p:nvSpPr>
          <p:spPr>
            <a:xfrm>
              <a:off x="6599400" y="479255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3"/>
            <p:cNvSpPr/>
            <p:nvPr/>
          </p:nvSpPr>
          <p:spPr>
            <a:xfrm>
              <a:off x="8387400" y="491105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3"/>
            <p:cNvSpPr/>
            <p:nvPr/>
          </p:nvSpPr>
          <p:spPr>
            <a:xfrm>
              <a:off x="768977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" name="Google Shape;1215;p23"/>
          <p:cNvGrpSpPr/>
          <p:nvPr/>
        </p:nvGrpSpPr>
        <p:grpSpPr>
          <a:xfrm rot="10800000">
            <a:off x="246950" y="3949500"/>
            <a:ext cx="1240675" cy="1058650"/>
            <a:chOff x="7642325" y="131000"/>
            <a:chExt cx="1240675" cy="1058650"/>
          </a:xfrm>
        </p:grpSpPr>
        <p:sp>
          <p:nvSpPr>
            <p:cNvPr id="1216" name="Google Shape;1216;p23"/>
            <p:cNvSpPr/>
            <p:nvPr/>
          </p:nvSpPr>
          <p:spPr>
            <a:xfrm>
              <a:off x="8796000" y="11026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3"/>
            <p:cNvSpPr/>
            <p:nvPr/>
          </p:nvSpPr>
          <p:spPr>
            <a:xfrm>
              <a:off x="7642325" y="13100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3"/>
            <p:cNvSpPr/>
            <p:nvPr/>
          </p:nvSpPr>
          <p:spPr>
            <a:xfrm>
              <a:off x="8709000" y="45240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3"/>
            <p:cNvSpPr/>
            <p:nvPr/>
          </p:nvSpPr>
          <p:spPr>
            <a:xfrm>
              <a:off x="8213575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0" name="Google Shape;1220;p23"/>
          <p:cNvGrpSpPr/>
          <p:nvPr/>
        </p:nvGrpSpPr>
        <p:grpSpPr>
          <a:xfrm>
            <a:off x="3747300" y="95950"/>
            <a:ext cx="2259750" cy="268500"/>
            <a:chOff x="942475" y="131000"/>
            <a:chExt cx="2259750" cy="268500"/>
          </a:xfrm>
        </p:grpSpPr>
        <p:sp>
          <p:nvSpPr>
            <p:cNvPr id="1221" name="Google Shape;1221;p23"/>
            <p:cNvSpPr/>
            <p:nvPr/>
          </p:nvSpPr>
          <p:spPr>
            <a:xfrm>
              <a:off x="942475" y="2336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3"/>
            <p:cNvSpPr/>
            <p:nvPr/>
          </p:nvSpPr>
          <p:spPr>
            <a:xfrm>
              <a:off x="2332900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3"/>
            <p:cNvSpPr/>
            <p:nvPr/>
          </p:nvSpPr>
          <p:spPr>
            <a:xfrm>
              <a:off x="3052225" y="131000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3"/>
            <p:cNvSpPr/>
            <p:nvPr/>
          </p:nvSpPr>
          <p:spPr>
            <a:xfrm>
              <a:off x="1527000" y="31250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2"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6" name="Google Shape;1226;p24"/>
          <p:cNvGrpSpPr/>
          <p:nvPr/>
        </p:nvGrpSpPr>
        <p:grpSpPr>
          <a:xfrm>
            <a:off x="0" y="2"/>
            <a:ext cx="9144000" cy="5143500"/>
            <a:chOff x="0" y="2"/>
            <a:chExt cx="9144000" cy="5143500"/>
          </a:xfrm>
        </p:grpSpPr>
        <p:grpSp>
          <p:nvGrpSpPr>
            <p:cNvPr id="1227" name="Google Shape;1227;p24"/>
            <p:cNvGrpSpPr/>
            <p:nvPr/>
          </p:nvGrpSpPr>
          <p:grpSpPr>
            <a:xfrm>
              <a:off x="0" y="206850"/>
              <a:ext cx="258600" cy="4729800"/>
              <a:chOff x="0" y="206850"/>
              <a:chExt cx="258600" cy="4729800"/>
            </a:xfrm>
          </p:grpSpPr>
          <p:sp>
            <p:nvSpPr>
              <p:cNvPr id="1228" name="Google Shape;1228;p24"/>
              <p:cNvSpPr/>
              <p:nvPr/>
            </p:nvSpPr>
            <p:spPr>
              <a:xfrm rot="5400000">
                <a:off x="37050" y="47151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4"/>
              <p:cNvSpPr/>
              <p:nvPr/>
            </p:nvSpPr>
            <p:spPr>
              <a:xfrm rot="5400000">
                <a:off x="37050" y="43363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4"/>
              <p:cNvSpPr/>
              <p:nvPr/>
            </p:nvSpPr>
            <p:spPr>
              <a:xfrm rot="5400000">
                <a:off x="37050" y="39575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4"/>
              <p:cNvSpPr/>
              <p:nvPr/>
            </p:nvSpPr>
            <p:spPr>
              <a:xfrm rot="5400000">
                <a:off x="37050" y="35787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4"/>
              <p:cNvSpPr/>
              <p:nvPr/>
            </p:nvSpPr>
            <p:spPr>
              <a:xfrm rot="5400000">
                <a:off x="37050" y="32000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4"/>
              <p:cNvSpPr/>
              <p:nvPr/>
            </p:nvSpPr>
            <p:spPr>
              <a:xfrm rot="5400000">
                <a:off x="37050" y="28212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4"/>
              <p:cNvSpPr/>
              <p:nvPr/>
            </p:nvSpPr>
            <p:spPr>
              <a:xfrm rot="5400000">
                <a:off x="37050" y="24424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4"/>
              <p:cNvSpPr/>
              <p:nvPr/>
            </p:nvSpPr>
            <p:spPr>
              <a:xfrm rot="5400000">
                <a:off x="37050" y="20636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4"/>
              <p:cNvSpPr/>
              <p:nvPr/>
            </p:nvSpPr>
            <p:spPr>
              <a:xfrm rot="5400000">
                <a:off x="37050" y="16849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4"/>
              <p:cNvSpPr/>
              <p:nvPr/>
            </p:nvSpPr>
            <p:spPr>
              <a:xfrm rot="5400000">
                <a:off x="37050" y="13061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24"/>
              <p:cNvSpPr/>
              <p:nvPr/>
            </p:nvSpPr>
            <p:spPr>
              <a:xfrm rot="5400000">
                <a:off x="37050" y="9273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4"/>
              <p:cNvSpPr/>
              <p:nvPr/>
            </p:nvSpPr>
            <p:spPr>
              <a:xfrm rot="5400000">
                <a:off x="37050" y="5485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4"/>
              <p:cNvSpPr/>
              <p:nvPr/>
            </p:nvSpPr>
            <p:spPr>
              <a:xfrm rot="5400000">
                <a:off x="37050" y="1698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1" name="Google Shape;1241;p24"/>
            <p:cNvGrpSpPr/>
            <p:nvPr/>
          </p:nvGrpSpPr>
          <p:grpSpPr>
            <a:xfrm>
              <a:off x="0" y="2"/>
              <a:ext cx="9144000" cy="5143500"/>
              <a:chOff x="0" y="2"/>
              <a:chExt cx="9144000" cy="5143500"/>
            </a:xfrm>
          </p:grpSpPr>
          <p:sp>
            <p:nvSpPr>
              <p:cNvPr id="1242" name="Google Shape;1242;p24"/>
              <p:cNvSpPr/>
              <p:nvPr/>
            </p:nvSpPr>
            <p:spPr>
              <a:xfrm>
                <a:off x="33049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24"/>
              <p:cNvSpPr/>
              <p:nvPr/>
            </p:nvSpPr>
            <p:spPr>
              <a:xfrm>
                <a:off x="84934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4"/>
              <p:cNvSpPr/>
              <p:nvPr/>
            </p:nvSpPr>
            <p:spPr>
              <a:xfrm>
                <a:off x="136819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4"/>
              <p:cNvSpPr/>
              <p:nvPr/>
            </p:nvSpPr>
            <p:spPr>
              <a:xfrm>
                <a:off x="188704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4"/>
              <p:cNvSpPr/>
              <p:nvPr/>
            </p:nvSpPr>
            <p:spPr>
              <a:xfrm>
                <a:off x="240588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24"/>
              <p:cNvSpPr/>
              <p:nvPr/>
            </p:nvSpPr>
            <p:spPr>
              <a:xfrm>
                <a:off x="2924738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4"/>
              <p:cNvSpPr/>
              <p:nvPr/>
            </p:nvSpPr>
            <p:spPr>
              <a:xfrm>
                <a:off x="3443587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4"/>
              <p:cNvSpPr/>
              <p:nvPr/>
            </p:nvSpPr>
            <p:spPr>
              <a:xfrm>
                <a:off x="396243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24"/>
              <p:cNvSpPr/>
              <p:nvPr/>
            </p:nvSpPr>
            <p:spPr>
              <a:xfrm>
                <a:off x="448128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24"/>
              <p:cNvSpPr/>
              <p:nvPr/>
            </p:nvSpPr>
            <p:spPr>
              <a:xfrm>
                <a:off x="5000135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24"/>
              <p:cNvSpPr/>
              <p:nvPr/>
            </p:nvSpPr>
            <p:spPr>
              <a:xfrm>
                <a:off x="5518984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24"/>
              <p:cNvSpPr/>
              <p:nvPr/>
            </p:nvSpPr>
            <p:spPr>
              <a:xfrm>
                <a:off x="6037833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24"/>
              <p:cNvSpPr/>
              <p:nvPr/>
            </p:nvSpPr>
            <p:spPr>
              <a:xfrm>
                <a:off x="655668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24"/>
              <p:cNvSpPr/>
              <p:nvPr/>
            </p:nvSpPr>
            <p:spPr>
              <a:xfrm>
                <a:off x="707553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24"/>
              <p:cNvSpPr/>
              <p:nvPr/>
            </p:nvSpPr>
            <p:spPr>
              <a:xfrm>
                <a:off x="759438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24"/>
              <p:cNvSpPr/>
              <p:nvPr/>
            </p:nvSpPr>
            <p:spPr>
              <a:xfrm>
                <a:off x="811323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24"/>
              <p:cNvSpPr/>
              <p:nvPr/>
            </p:nvSpPr>
            <p:spPr>
              <a:xfrm>
                <a:off x="863207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24"/>
              <p:cNvSpPr/>
              <p:nvPr/>
            </p:nvSpPr>
            <p:spPr>
              <a:xfrm rot="5400000">
                <a:off x="4681200" y="-4090475"/>
                <a:ext cx="2700" cy="89229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24"/>
              <p:cNvSpPr/>
              <p:nvPr/>
            </p:nvSpPr>
            <p:spPr>
              <a:xfrm rot="5400000">
                <a:off x="4570650" y="-36821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4"/>
              <p:cNvSpPr/>
              <p:nvPr/>
            </p:nvSpPr>
            <p:spPr>
              <a:xfrm rot="5400000">
                <a:off x="4697850" y="-3036123"/>
                <a:ext cx="2700" cy="8889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24"/>
              <p:cNvSpPr/>
              <p:nvPr/>
            </p:nvSpPr>
            <p:spPr>
              <a:xfrm rot="5400000">
                <a:off x="4570650" y="-26444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24"/>
              <p:cNvSpPr/>
              <p:nvPr/>
            </p:nvSpPr>
            <p:spPr>
              <a:xfrm rot="5400000">
                <a:off x="4570650" y="-2125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24"/>
              <p:cNvSpPr/>
              <p:nvPr/>
            </p:nvSpPr>
            <p:spPr>
              <a:xfrm rot="5400000">
                <a:off x="4698750" y="-1478671"/>
                <a:ext cx="2700" cy="88878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24"/>
              <p:cNvSpPr/>
              <p:nvPr/>
            </p:nvSpPr>
            <p:spPr>
              <a:xfrm rot="5400000">
                <a:off x="4570650" y="-10879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24"/>
              <p:cNvSpPr/>
              <p:nvPr/>
            </p:nvSpPr>
            <p:spPr>
              <a:xfrm rot="5400000">
                <a:off x="4672650" y="-467069"/>
                <a:ext cx="2700" cy="8940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24"/>
              <p:cNvSpPr/>
              <p:nvPr/>
            </p:nvSpPr>
            <p:spPr>
              <a:xfrm rot="5400000">
                <a:off x="4690350" y="69481"/>
                <a:ext cx="2700" cy="8904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24"/>
              <p:cNvSpPr/>
              <p:nvPr/>
            </p:nvSpPr>
            <p:spPr>
              <a:xfrm rot="5400000">
                <a:off x="4570650" y="468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69" name="Google Shape;1269;p24"/>
          <p:cNvGrpSpPr/>
          <p:nvPr/>
        </p:nvGrpSpPr>
        <p:grpSpPr>
          <a:xfrm>
            <a:off x="3725300" y="4773475"/>
            <a:ext cx="1872700" cy="237000"/>
            <a:chOff x="1329525" y="4823175"/>
            <a:chExt cx="1872700" cy="237000"/>
          </a:xfrm>
        </p:grpSpPr>
        <p:sp>
          <p:nvSpPr>
            <p:cNvPr id="1270" name="Google Shape;1270;p24"/>
            <p:cNvSpPr/>
            <p:nvPr/>
          </p:nvSpPr>
          <p:spPr>
            <a:xfrm>
              <a:off x="3115225" y="48240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4"/>
            <p:cNvSpPr/>
            <p:nvPr/>
          </p:nvSpPr>
          <p:spPr>
            <a:xfrm>
              <a:off x="132952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4"/>
            <p:cNvSpPr/>
            <p:nvPr/>
          </p:nvSpPr>
          <p:spPr>
            <a:xfrm>
              <a:off x="1961600" y="4973175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3" name="Google Shape;1273;p24"/>
          <p:cNvGrpSpPr/>
          <p:nvPr/>
        </p:nvGrpSpPr>
        <p:grpSpPr>
          <a:xfrm rot="10800000">
            <a:off x="4835950" y="56025"/>
            <a:ext cx="1875000" cy="205500"/>
            <a:chOff x="6599400" y="4792550"/>
            <a:chExt cx="1875000" cy="205500"/>
          </a:xfrm>
        </p:grpSpPr>
        <p:sp>
          <p:nvSpPr>
            <p:cNvPr id="1274" name="Google Shape;1274;p24"/>
            <p:cNvSpPr/>
            <p:nvPr/>
          </p:nvSpPr>
          <p:spPr>
            <a:xfrm>
              <a:off x="6599400" y="479255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4"/>
            <p:cNvSpPr/>
            <p:nvPr/>
          </p:nvSpPr>
          <p:spPr>
            <a:xfrm>
              <a:off x="8387400" y="491105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4"/>
            <p:cNvSpPr/>
            <p:nvPr/>
          </p:nvSpPr>
          <p:spPr>
            <a:xfrm>
              <a:off x="768977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7" name="Google Shape;1277;p24"/>
          <p:cNvGrpSpPr/>
          <p:nvPr/>
        </p:nvGrpSpPr>
        <p:grpSpPr>
          <a:xfrm rot="5400000">
            <a:off x="7480425" y="1662350"/>
            <a:ext cx="2741850" cy="300000"/>
            <a:chOff x="2332900" y="131000"/>
            <a:chExt cx="2741850" cy="300000"/>
          </a:xfrm>
        </p:grpSpPr>
        <p:sp>
          <p:nvSpPr>
            <p:cNvPr id="1278" name="Google Shape;1278;p24"/>
            <p:cNvSpPr/>
            <p:nvPr/>
          </p:nvSpPr>
          <p:spPr>
            <a:xfrm>
              <a:off x="2332900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4"/>
            <p:cNvSpPr/>
            <p:nvPr/>
          </p:nvSpPr>
          <p:spPr>
            <a:xfrm>
              <a:off x="4987750" y="2336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4"/>
            <p:cNvSpPr/>
            <p:nvPr/>
          </p:nvSpPr>
          <p:spPr>
            <a:xfrm>
              <a:off x="3052225" y="131000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4"/>
            <p:cNvSpPr/>
            <p:nvPr/>
          </p:nvSpPr>
          <p:spPr>
            <a:xfrm>
              <a:off x="3873125" y="28100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3"/>
          <p:cNvGrpSpPr/>
          <p:nvPr/>
        </p:nvGrpSpPr>
        <p:grpSpPr>
          <a:xfrm rot="10800000">
            <a:off x="0" y="2"/>
            <a:ext cx="9144000" cy="5143500"/>
            <a:chOff x="0" y="2"/>
            <a:chExt cx="9144000" cy="5143500"/>
          </a:xfrm>
        </p:grpSpPr>
        <p:grpSp>
          <p:nvGrpSpPr>
            <p:cNvPr id="74" name="Google Shape;74;p3"/>
            <p:cNvGrpSpPr/>
            <p:nvPr/>
          </p:nvGrpSpPr>
          <p:grpSpPr>
            <a:xfrm>
              <a:off x="0" y="206850"/>
              <a:ext cx="258600" cy="4729800"/>
              <a:chOff x="0" y="206850"/>
              <a:chExt cx="258600" cy="4729800"/>
            </a:xfrm>
          </p:grpSpPr>
          <p:sp>
            <p:nvSpPr>
              <p:cNvPr id="75" name="Google Shape;75;p3"/>
              <p:cNvSpPr/>
              <p:nvPr/>
            </p:nvSpPr>
            <p:spPr>
              <a:xfrm rot="5400000">
                <a:off x="37050" y="47151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 rot="5400000">
                <a:off x="37050" y="43363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 rot="5400000">
                <a:off x="37050" y="39575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 rot="5400000">
                <a:off x="37050" y="35787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 rot="5400000">
                <a:off x="37050" y="32000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 rot="5400000">
                <a:off x="37050" y="28212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 rot="5400000">
                <a:off x="37050" y="24424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 rot="5400000">
                <a:off x="37050" y="20636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 rot="5400000">
                <a:off x="37050" y="16849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 rot="5400000">
                <a:off x="37050" y="13061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 rot="5400000">
                <a:off x="37050" y="9273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 rot="5400000">
                <a:off x="37050" y="5485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 rot="5400000">
                <a:off x="37050" y="1698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" name="Google Shape;88;p3"/>
            <p:cNvGrpSpPr/>
            <p:nvPr/>
          </p:nvGrpSpPr>
          <p:grpSpPr>
            <a:xfrm>
              <a:off x="0" y="2"/>
              <a:ext cx="9144000" cy="5143500"/>
              <a:chOff x="0" y="2"/>
              <a:chExt cx="9144000" cy="5143500"/>
            </a:xfrm>
          </p:grpSpPr>
          <p:sp>
            <p:nvSpPr>
              <p:cNvPr id="89" name="Google Shape;89;p3"/>
              <p:cNvSpPr/>
              <p:nvPr/>
            </p:nvSpPr>
            <p:spPr>
              <a:xfrm>
                <a:off x="33049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84934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136819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88704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240588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2924738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3443587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396243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448128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5000135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5518984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6037833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655668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707553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759438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811323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863207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 rot="5400000">
                <a:off x="4681200" y="-4090475"/>
                <a:ext cx="2700" cy="89229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 rot="5400000">
                <a:off x="4570650" y="-36821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 rot="5400000">
                <a:off x="4697850" y="-3036123"/>
                <a:ext cx="2700" cy="8889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 rot="5400000">
                <a:off x="4570650" y="-26444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 rot="5400000">
                <a:off x="4570650" y="-2125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 rot="5400000">
                <a:off x="4698750" y="-1478671"/>
                <a:ext cx="2700" cy="88878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 rot="5400000">
                <a:off x="4570650" y="-10879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 rot="5400000">
                <a:off x="4672650" y="-467069"/>
                <a:ext cx="2700" cy="8940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 rot="5400000">
                <a:off x="4690350" y="69481"/>
                <a:ext cx="2700" cy="8904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 rot="5400000">
                <a:off x="4570650" y="468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1798650" y="2741675"/>
            <a:ext cx="5546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7" name="Google Shape;117;p3"/>
          <p:cNvSpPr txBox="1">
            <a:spLocks noGrp="1"/>
          </p:cNvSpPr>
          <p:nvPr>
            <p:ph type="title" idx="2" hasCustomPrompt="1"/>
          </p:nvPr>
        </p:nvSpPr>
        <p:spPr>
          <a:xfrm>
            <a:off x="3663300" y="1194001"/>
            <a:ext cx="1817400" cy="133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8" name="Google Shape;118;p3"/>
          <p:cNvSpPr txBox="1">
            <a:spLocks noGrp="1"/>
          </p:cNvSpPr>
          <p:nvPr>
            <p:ph type="subTitle" idx="1"/>
          </p:nvPr>
        </p:nvSpPr>
        <p:spPr>
          <a:xfrm>
            <a:off x="1798650" y="3570600"/>
            <a:ext cx="5546700" cy="3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19" name="Google Shape;119;p3"/>
          <p:cNvGrpSpPr/>
          <p:nvPr/>
        </p:nvGrpSpPr>
        <p:grpSpPr>
          <a:xfrm rot="5400000">
            <a:off x="-460300" y="1516900"/>
            <a:ext cx="1872700" cy="237000"/>
            <a:chOff x="1329525" y="4823175"/>
            <a:chExt cx="1872700" cy="237000"/>
          </a:xfrm>
        </p:grpSpPr>
        <p:sp>
          <p:nvSpPr>
            <p:cNvPr id="120" name="Google Shape;120;p3"/>
            <p:cNvSpPr/>
            <p:nvPr/>
          </p:nvSpPr>
          <p:spPr>
            <a:xfrm>
              <a:off x="3115225" y="48240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132952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1961600" y="4973175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6472950" y="4764600"/>
            <a:ext cx="1875000" cy="205500"/>
            <a:chOff x="6599400" y="4792550"/>
            <a:chExt cx="1875000" cy="205500"/>
          </a:xfrm>
        </p:grpSpPr>
        <p:sp>
          <p:nvSpPr>
            <p:cNvPr id="124" name="Google Shape;124;p3"/>
            <p:cNvSpPr/>
            <p:nvPr/>
          </p:nvSpPr>
          <p:spPr>
            <a:xfrm>
              <a:off x="6599400" y="479255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8387400" y="491105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768977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127;p3"/>
          <p:cNvGrpSpPr/>
          <p:nvPr/>
        </p:nvGrpSpPr>
        <p:grpSpPr>
          <a:xfrm rot="10800000">
            <a:off x="246950" y="3949500"/>
            <a:ext cx="1240675" cy="1058650"/>
            <a:chOff x="7642325" y="131000"/>
            <a:chExt cx="1240675" cy="1058650"/>
          </a:xfrm>
        </p:grpSpPr>
        <p:sp>
          <p:nvSpPr>
            <p:cNvPr id="128" name="Google Shape;128;p3"/>
            <p:cNvSpPr/>
            <p:nvPr/>
          </p:nvSpPr>
          <p:spPr>
            <a:xfrm>
              <a:off x="8796000" y="11026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642325" y="13100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09000" y="45240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8213575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132;p3"/>
          <p:cNvGrpSpPr/>
          <p:nvPr/>
        </p:nvGrpSpPr>
        <p:grpSpPr>
          <a:xfrm>
            <a:off x="3747300" y="312725"/>
            <a:ext cx="2259750" cy="268500"/>
            <a:chOff x="942475" y="131000"/>
            <a:chExt cx="2259750" cy="268500"/>
          </a:xfrm>
        </p:grpSpPr>
        <p:sp>
          <p:nvSpPr>
            <p:cNvPr id="133" name="Google Shape;133;p3"/>
            <p:cNvSpPr/>
            <p:nvPr/>
          </p:nvSpPr>
          <p:spPr>
            <a:xfrm>
              <a:off x="942475" y="2336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332900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052225" y="131000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1527000" y="31250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4"/>
          <p:cNvGrpSpPr/>
          <p:nvPr/>
        </p:nvGrpSpPr>
        <p:grpSpPr>
          <a:xfrm flipH="1">
            <a:off x="0" y="2"/>
            <a:ext cx="9144000" cy="5143500"/>
            <a:chOff x="0" y="2"/>
            <a:chExt cx="9144000" cy="5143500"/>
          </a:xfrm>
        </p:grpSpPr>
        <p:grpSp>
          <p:nvGrpSpPr>
            <p:cNvPr id="139" name="Google Shape;139;p4"/>
            <p:cNvGrpSpPr/>
            <p:nvPr/>
          </p:nvGrpSpPr>
          <p:grpSpPr>
            <a:xfrm>
              <a:off x="0" y="206850"/>
              <a:ext cx="258600" cy="4729800"/>
              <a:chOff x="0" y="206850"/>
              <a:chExt cx="258600" cy="4729800"/>
            </a:xfrm>
          </p:grpSpPr>
          <p:sp>
            <p:nvSpPr>
              <p:cNvPr id="140" name="Google Shape;140;p4"/>
              <p:cNvSpPr/>
              <p:nvPr/>
            </p:nvSpPr>
            <p:spPr>
              <a:xfrm rot="5400000">
                <a:off x="37050" y="47151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 rot="5400000">
                <a:off x="37050" y="43363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 rot="5400000">
                <a:off x="37050" y="39575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 rot="5400000">
                <a:off x="37050" y="35787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 rot="5400000">
                <a:off x="37050" y="32000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 rot="5400000">
                <a:off x="37050" y="28212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 rot="5400000">
                <a:off x="37050" y="24424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 rot="5400000">
                <a:off x="37050" y="20636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 rot="5400000">
                <a:off x="37050" y="16849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 rot="5400000">
                <a:off x="37050" y="13061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 rot="5400000">
                <a:off x="37050" y="9273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 rot="5400000">
                <a:off x="37050" y="5485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 rot="5400000">
                <a:off x="37050" y="1698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4"/>
            <p:cNvGrpSpPr/>
            <p:nvPr/>
          </p:nvGrpSpPr>
          <p:grpSpPr>
            <a:xfrm>
              <a:off x="0" y="2"/>
              <a:ext cx="9144000" cy="5143500"/>
              <a:chOff x="0" y="2"/>
              <a:chExt cx="9144000" cy="5143500"/>
            </a:xfrm>
          </p:grpSpPr>
          <p:sp>
            <p:nvSpPr>
              <p:cNvPr id="154" name="Google Shape;154;p4"/>
              <p:cNvSpPr/>
              <p:nvPr/>
            </p:nvSpPr>
            <p:spPr>
              <a:xfrm>
                <a:off x="33049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84934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136819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188704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4"/>
              <p:cNvSpPr/>
              <p:nvPr/>
            </p:nvSpPr>
            <p:spPr>
              <a:xfrm>
                <a:off x="240588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2924738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3443587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4"/>
              <p:cNvSpPr/>
              <p:nvPr/>
            </p:nvSpPr>
            <p:spPr>
              <a:xfrm>
                <a:off x="396243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4"/>
              <p:cNvSpPr/>
              <p:nvPr/>
            </p:nvSpPr>
            <p:spPr>
              <a:xfrm>
                <a:off x="448128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5000135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5518984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4"/>
              <p:cNvSpPr/>
              <p:nvPr/>
            </p:nvSpPr>
            <p:spPr>
              <a:xfrm>
                <a:off x="6037833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4"/>
              <p:cNvSpPr/>
              <p:nvPr/>
            </p:nvSpPr>
            <p:spPr>
              <a:xfrm>
                <a:off x="655668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707553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4"/>
              <p:cNvSpPr/>
              <p:nvPr/>
            </p:nvSpPr>
            <p:spPr>
              <a:xfrm>
                <a:off x="759438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4"/>
              <p:cNvSpPr/>
              <p:nvPr/>
            </p:nvSpPr>
            <p:spPr>
              <a:xfrm>
                <a:off x="811323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4"/>
              <p:cNvSpPr/>
              <p:nvPr/>
            </p:nvSpPr>
            <p:spPr>
              <a:xfrm>
                <a:off x="863207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4"/>
              <p:cNvSpPr/>
              <p:nvPr/>
            </p:nvSpPr>
            <p:spPr>
              <a:xfrm rot="5400000">
                <a:off x="4681200" y="-4090475"/>
                <a:ext cx="2700" cy="89229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4"/>
              <p:cNvSpPr/>
              <p:nvPr/>
            </p:nvSpPr>
            <p:spPr>
              <a:xfrm rot="5400000">
                <a:off x="4570650" y="-36821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4"/>
              <p:cNvSpPr/>
              <p:nvPr/>
            </p:nvSpPr>
            <p:spPr>
              <a:xfrm rot="5400000">
                <a:off x="4697850" y="-3036123"/>
                <a:ext cx="2700" cy="8889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4"/>
              <p:cNvSpPr/>
              <p:nvPr/>
            </p:nvSpPr>
            <p:spPr>
              <a:xfrm rot="5400000">
                <a:off x="4570650" y="-26444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4"/>
              <p:cNvSpPr/>
              <p:nvPr/>
            </p:nvSpPr>
            <p:spPr>
              <a:xfrm rot="5400000">
                <a:off x="4570650" y="-2125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4"/>
              <p:cNvSpPr/>
              <p:nvPr/>
            </p:nvSpPr>
            <p:spPr>
              <a:xfrm rot="5400000">
                <a:off x="4698750" y="-1478671"/>
                <a:ext cx="2700" cy="88878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4"/>
              <p:cNvSpPr/>
              <p:nvPr/>
            </p:nvSpPr>
            <p:spPr>
              <a:xfrm rot="5400000">
                <a:off x="4570650" y="-10879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4"/>
              <p:cNvSpPr/>
              <p:nvPr/>
            </p:nvSpPr>
            <p:spPr>
              <a:xfrm rot="5400000">
                <a:off x="4672650" y="-467069"/>
                <a:ext cx="2700" cy="8940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4"/>
              <p:cNvSpPr/>
              <p:nvPr/>
            </p:nvSpPr>
            <p:spPr>
              <a:xfrm rot="5400000">
                <a:off x="4690350" y="69481"/>
                <a:ext cx="2700" cy="8904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4"/>
              <p:cNvSpPr/>
              <p:nvPr/>
            </p:nvSpPr>
            <p:spPr>
              <a:xfrm rot="5400000">
                <a:off x="4570650" y="468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1" name="Google Shape;181;p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11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"/>
          <p:cNvSpPr txBox="1">
            <a:spLocks noGrp="1"/>
          </p:cNvSpPr>
          <p:nvPr>
            <p:ph type="body" idx="1"/>
          </p:nvPr>
        </p:nvSpPr>
        <p:spPr>
          <a:xfrm>
            <a:off x="1140175" y="1680000"/>
            <a:ext cx="6863700" cy="21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200"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grpSp>
        <p:nvGrpSpPr>
          <p:cNvPr id="183" name="Google Shape;183;p4"/>
          <p:cNvGrpSpPr/>
          <p:nvPr/>
        </p:nvGrpSpPr>
        <p:grpSpPr>
          <a:xfrm>
            <a:off x="1350325" y="4773475"/>
            <a:ext cx="1872700" cy="237000"/>
            <a:chOff x="1329525" y="4823175"/>
            <a:chExt cx="1872700" cy="237000"/>
          </a:xfrm>
        </p:grpSpPr>
        <p:sp>
          <p:nvSpPr>
            <p:cNvPr id="184" name="Google Shape;184;p4"/>
            <p:cNvSpPr/>
            <p:nvPr/>
          </p:nvSpPr>
          <p:spPr>
            <a:xfrm>
              <a:off x="3115225" y="48240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132952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1961600" y="4973175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" name="Google Shape;187;p4"/>
          <p:cNvGrpSpPr/>
          <p:nvPr/>
        </p:nvGrpSpPr>
        <p:grpSpPr>
          <a:xfrm rot="5400000">
            <a:off x="7480425" y="1662350"/>
            <a:ext cx="2741850" cy="300000"/>
            <a:chOff x="2332900" y="131000"/>
            <a:chExt cx="2741850" cy="300000"/>
          </a:xfrm>
        </p:grpSpPr>
        <p:sp>
          <p:nvSpPr>
            <p:cNvPr id="188" name="Google Shape;188;p4"/>
            <p:cNvSpPr/>
            <p:nvPr/>
          </p:nvSpPr>
          <p:spPr>
            <a:xfrm>
              <a:off x="2332900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4987750" y="2336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052225" y="131000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73125" y="28100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5"/>
          <p:cNvGrpSpPr/>
          <p:nvPr/>
        </p:nvGrpSpPr>
        <p:grpSpPr>
          <a:xfrm>
            <a:off x="0" y="2"/>
            <a:ext cx="9144000" cy="5143500"/>
            <a:chOff x="0" y="2"/>
            <a:chExt cx="9144000" cy="5143500"/>
          </a:xfrm>
        </p:grpSpPr>
        <p:grpSp>
          <p:nvGrpSpPr>
            <p:cNvPr id="194" name="Google Shape;194;p5"/>
            <p:cNvGrpSpPr/>
            <p:nvPr/>
          </p:nvGrpSpPr>
          <p:grpSpPr>
            <a:xfrm>
              <a:off x="0" y="206850"/>
              <a:ext cx="258600" cy="4729800"/>
              <a:chOff x="0" y="206850"/>
              <a:chExt cx="258600" cy="4729800"/>
            </a:xfrm>
          </p:grpSpPr>
          <p:sp>
            <p:nvSpPr>
              <p:cNvPr id="195" name="Google Shape;195;p5"/>
              <p:cNvSpPr/>
              <p:nvPr/>
            </p:nvSpPr>
            <p:spPr>
              <a:xfrm rot="5400000">
                <a:off x="37050" y="47151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 rot="5400000">
                <a:off x="37050" y="43363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 rot="5400000">
                <a:off x="37050" y="39575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5"/>
              <p:cNvSpPr/>
              <p:nvPr/>
            </p:nvSpPr>
            <p:spPr>
              <a:xfrm rot="5400000">
                <a:off x="37050" y="35787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5"/>
              <p:cNvSpPr/>
              <p:nvPr/>
            </p:nvSpPr>
            <p:spPr>
              <a:xfrm rot="5400000">
                <a:off x="37050" y="32000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5"/>
              <p:cNvSpPr/>
              <p:nvPr/>
            </p:nvSpPr>
            <p:spPr>
              <a:xfrm rot="5400000">
                <a:off x="37050" y="28212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5"/>
              <p:cNvSpPr/>
              <p:nvPr/>
            </p:nvSpPr>
            <p:spPr>
              <a:xfrm rot="5400000">
                <a:off x="37050" y="24424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5"/>
              <p:cNvSpPr/>
              <p:nvPr/>
            </p:nvSpPr>
            <p:spPr>
              <a:xfrm rot="5400000">
                <a:off x="37050" y="20636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5"/>
              <p:cNvSpPr/>
              <p:nvPr/>
            </p:nvSpPr>
            <p:spPr>
              <a:xfrm rot="5400000">
                <a:off x="37050" y="16849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5"/>
              <p:cNvSpPr/>
              <p:nvPr/>
            </p:nvSpPr>
            <p:spPr>
              <a:xfrm rot="5400000">
                <a:off x="37050" y="13061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5"/>
              <p:cNvSpPr/>
              <p:nvPr/>
            </p:nvSpPr>
            <p:spPr>
              <a:xfrm rot="5400000">
                <a:off x="37050" y="9273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5"/>
              <p:cNvSpPr/>
              <p:nvPr/>
            </p:nvSpPr>
            <p:spPr>
              <a:xfrm rot="5400000">
                <a:off x="37050" y="5485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5"/>
              <p:cNvSpPr/>
              <p:nvPr/>
            </p:nvSpPr>
            <p:spPr>
              <a:xfrm rot="5400000">
                <a:off x="37050" y="1698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5"/>
            <p:cNvGrpSpPr/>
            <p:nvPr/>
          </p:nvGrpSpPr>
          <p:grpSpPr>
            <a:xfrm>
              <a:off x="0" y="2"/>
              <a:ext cx="9144000" cy="5143500"/>
              <a:chOff x="0" y="2"/>
              <a:chExt cx="9144000" cy="5143500"/>
            </a:xfrm>
          </p:grpSpPr>
          <p:sp>
            <p:nvSpPr>
              <p:cNvPr id="209" name="Google Shape;209;p5"/>
              <p:cNvSpPr/>
              <p:nvPr/>
            </p:nvSpPr>
            <p:spPr>
              <a:xfrm>
                <a:off x="33049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>
                <a:off x="84934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5"/>
              <p:cNvSpPr/>
              <p:nvPr/>
            </p:nvSpPr>
            <p:spPr>
              <a:xfrm>
                <a:off x="136819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5"/>
              <p:cNvSpPr/>
              <p:nvPr/>
            </p:nvSpPr>
            <p:spPr>
              <a:xfrm>
                <a:off x="188704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5"/>
              <p:cNvSpPr/>
              <p:nvPr/>
            </p:nvSpPr>
            <p:spPr>
              <a:xfrm>
                <a:off x="240588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5"/>
              <p:cNvSpPr/>
              <p:nvPr/>
            </p:nvSpPr>
            <p:spPr>
              <a:xfrm>
                <a:off x="2924738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3443587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396243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448128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5000135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5518984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>
                <a:off x="6037833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>
                <a:off x="655668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707553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759438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>
                <a:off x="811323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863207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 rot="5400000">
                <a:off x="4681200" y="-4090475"/>
                <a:ext cx="2700" cy="89229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 rot="5400000">
                <a:off x="4570650" y="-36821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 rot="5400000">
                <a:off x="4697850" y="-3036123"/>
                <a:ext cx="2700" cy="8889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 rot="5400000">
                <a:off x="4570650" y="-26444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 rot="5400000">
                <a:off x="4570650" y="-2125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 rot="5400000">
                <a:off x="4698750" y="-1478671"/>
                <a:ext cx="2700" cy="88878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 rot="5400000">
                <a:off x="4570650" y="-10879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5"/>
              <p:cNvSpPr/>
              <p:nvPr/>
            </p:nvSpPr>
            <p:spPr>
              <a:xfrm rot="5400000">
                <a:off x="4672650" y="-467069"/>
                <a:ext cx="2700" cy="8940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5"/>
              <p:cNvSpPr/>
              <p:nvPr/>
            </p:nvSpPr>
            <p:spPr>
              <a:xfrm rot="5400000">
                <a:off x="4690350" y="69481"/>
                <a:ext cx="2700" cy="8904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5"/>
              <p:cNvSpPr/>
              <p:nvPr/>
            </p:nvSpPr>
            <p:spPr>
              <a:xfrm rot="5400000">
                <a:off x="4570650" y="468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6" name="Google Shape;236;p5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5"/>
          <p:cNvSpPr txBox="1">
            <a:spLocks noGrp="1"/>
          </p:cNvSpPr>
          <p:nvPr>
            <p:ph type="subTitle" idx="1"/>
          </p:nvPr>
        </p:nvSpPr>
        <p:spPr>
          <a:xfrm>
            <a:off x="1830450" y="1938185"/>
            <a:ext cx="5483100" cy="6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2"/>
          </p:nvPr>
        </p:nvSpPr>
        <p:spPr>
          <a:xfrm>
            <a:off x="1830450" y="3367875"/>
            <a:ext cx="5483100" cy="6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3"/>
          </p:nvPr>
        </p:nvSpPr>
        <p:spPr>
          <a:xfrm>
            <a:off x="1830450" y="1619525"/>
            <a:ext cx="54831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4"/>
          </p:nvPr>
        </p:nvSpPr>
        <p:spPr>
          <a:xfrm>
            <a:off x="1830450" y="3049265"/>
            <a:ext cx="54831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grpSp>
        <p:nvGrpSpPr>
          <p:cNvPr id="241" name="Google Shape;241;p5"/>
          <p:cNvGrpSpPr/>
          <p:nvPr/>
        </p:nvGrpSpPr>
        <p:grpSpPr>
          <a:xfrm rot="10800000" flipH="1">
            <a:off x="557500" y="131000"/>
            <a:ext cx="1872700" cy="237000"/>
            <a:chOff x="1329525" y="4823175"/>
            <a:chExt cx="1872700" cy="237000"/>
          </a:xfrm>
        </p:grpSpPr>
        <p:sp>
          <p:nvSpPr>
            <p:cNvPr id="242" name="Google Shape;242;p5"/>
            <p:cNvSpPr/>
            <p:nvPr/>
          </p:nvSpPr>
          <p:spPr>
            <a:xfrm>
              <a:off x="3115225" y="48240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32952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961600" y="4973175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45;p5"/>
          <p:cNvGrpSpPr/>
          <p:nvPr/>
        </p:nvGrpSpPr>
        <p:grpSpPr>
          <a:xfrm rot="-5400000">
            <a:off x="7913200" y="308175"/>
            <a:ext cx="1169225" cy="814850"/>
            <a:chOff x="7689775" y="4183200"/>
            <a:chExt cx="1169225" cy="814850"/>
          </a:xfrm>
        </p:grpSpPr>
        <p:sp>
          <p:nvSpPr>
            <p:cNvPr id="246" name="Google Shape;246;p5"/>
            <p:cNvSpPr/>
            <p:nvPr/>
          </p:nvSpPr>
          <p:spPr>
            <a:xfrm>
              <a:off x="8709000" y="4183200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8387400" y="491105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768977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5"/>
          <p:cNvGrpSpPr/>
          <p:nvPr/>
        </p:nvGrpSpPr>
        <p:grpSpPr>
          <a:xfrm>
            <a:off x="7493375" y="4624050"/>
            <a:ext cx="1153675" cy="408400"/>
            <a:chOff x="7642325" y="131000"/>
            <a:chExt cx="1153675" cy="408400"/>
          </a:xfrm>
        </p:grpSpPr>
        <p:sp>
          <p:nvSpPr>
            <p:cNvPr id="250" name="Google Shape;250;p5"/>
            <p:cNvSpPr/>
            <p:nvPr/>
          </p:nvSpPr>
          <p:spPr>
            <a:xfrm>
              <a:off x="7642325" y="13100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8709000" y="45240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8213575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7"/>
          <p:cNvGrpSpPr/>
          <p:nvPr/>
        </p:nvGrpSpPr>
        <p:grpSpPr>
          <a:xfrm>
            <a:off x="0" y="2"/>
            <a:ext cx="9144000" cy="5143500"/>
            <a:chOff x="0" y="2"/>
            <a:chExt cx="9144000" cy="5143500"/>
          </a:xfrm>
        </p:grpSpPr>
        <p:grpSp>
          <p:nvGrpSpPr>
            <p:cNvPr id="317" name="Google Shape;317;p7"/>
            <p:cNvGrpSpPr/>
            <p:nvPr/>
          </p:nvGrpSpPr>
          <p:grpSpPr>
            <a:xfrm>
              <a:off x="0" y="206850"/>
              <a:ext cx="258600" cy="4729800"/>
              <a:chOff x="0" y="206850"/>
              <a:chExt cx="258600" cy="4729800"/>
            </a:xfrm>
          </p:grpSpPr>
          <p:sp>
            <p:nvSpPr>
              <p:cNvPr id="318" name="Google Shape;318;p7"/>
              <p:cNvSpPr/>
              <p:nvPr/>
            </p:nvSpPr>
            <p:spPr>
              <a:xfrm rot="5400000">
                <a:off x="37050" y="47151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7"/>
              <p:cNvSpPr/>
              <p:nvPr/>
            </p:nvSpPr>
            <p:spPr>
              <a:xfrm rot="5400000">
                <a:off x="37050" y="43363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7"/>
              <p:cNvSpPr/>
              <p:nvPr/>
            </p:nvSpPr>
            <p:spPr>
              <a:xfrm rot="5400000">
                <a:off x="37050" y="39575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7"/>
              <p:cNvSpPr/>
              <p:nvPr/>
            </p:nvSpPr>
            <p:spPr>
              <a:xfrm rot="5400000">
                <a:off x="37050" y="35787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7"/>
              <p:cNvSpPr/>
              <p:nvPr/>
            </p:nvSpPr>
            <p:spPr>
              <a:xfrm rot="5400000">
                <a:off x="37050" y="32000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7"/>
              <p:cNvSpPr/>
              <p:nvPr/>
            </p:nvSpPr>
            <p:spPr>
              <a:xfrm rot="5400000">
                <a:off x="37050" y="28212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7"/>
              <p:cNvSpPr/>
              <p:nvPr/>
            </p:nvSpPr>
            <p:spPr>
              <a:xfrm rot="5400000">
                <a:off x="37050" y="24424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7"/>
              <p:cNvSpPr/>
              <p:nvPr/>
            </p:nvSpPr>
            <p:spPr>
              <a:xfrm rot="5400000">
                <a:off x="37050" y="20636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7"/>
              <p:cNvSpPr/>
              <p:nvPr/>
            </p:nvSpPr>
            <p:spPr>
              <a:xfrm rot="5400000">
                <a:off x="37050" y="16849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7"/>
              <p:cNvSpPr/>
              <p:nvPr/>
            </p:nvSpPr>
            <p:spPr>
              <a:xfrm rot="5400000">
                <a:off x="37050" y="13061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 rot="5400000">
                <a:off x="37050" y="9273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 rot="5400000">
                <a:off x="37050" y="5485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7"/>
              <p:cNvSpPr/>
              <p:nvPr/>
            </p:nvSpPr>
            <p:spPr>
              <a:xfrm rot="5400000">
                <a:off x="37050" y="1698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" name="Google Shape;331;p7"/>
            <p:cNvGrpSpPr/>
            <p:nvPr/>
          </p:nvGrpSpPr>
          <p:grpSpPr>
            <a:xfrm>
              <a:off x="0" y="2"/>
              <a:ext cx="9144000" cy="5143500"/>
              <a:chOff x="0" y="2"/>
              <a:chExt cx="9144000" cy="5143500"/>
            </a:xfrm>
          </p:grpSpPr>
          <p:sp>
            <p:nvSpPr>
              <p:cNvPr id="332" name="Google Shape;332;p7"/>
              <p:cNvSpPr/>
              <p:nvPr/>
            </p:nvSpPr>
            <p:spPr>
              <a:xfrm>
                <a:off x="33049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84934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136819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188704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240588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>
                <a:off x="2924738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>
                <a:off x="3443587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>
                <a:off x="396243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>
                <a:off x="448128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>
                <a:off x="5000135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>
                <a:off x="5518984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7"/>
              <p:cNvSpPr/>
              <p:nvPr/>
            </p:nvSpPr>
            <p:spPr>
              <a:xfrm>
                <a:off x="6037833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>
                <a:off x="655668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>
                <a:off x="707553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759438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7"/>
              <p:cNvSpPr/>
              <p:nvPr/>
            </p:nvSpPr>
            <p:spPr>
              <a:xfrm>
                <a:off x="811323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7"/>
              <p:cNvSpPr/>
              <p:nvPr/>
            </p:nvSpPr>
            <p:spPr>
              <a:xfrm>
                <a:off x="863207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 rot="5400000">
                <a:off x="4681200" y="-4090475"/>
                <a:ext cx="2700" cy="89229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 rot="5400000">
                <a:off x="4570650" y="-36821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7"/>
              <p:cNvSpPr/>
              <p:nvPr/>
            </p:nvSpPr>
            <p:spPr>
              <a:xfrm rot="5400000">
                <a:off x="4697850" y="-3036123"/>
                <a:ext cx="2700" cy="8889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7"/>
              <p:cNvSpPr/>
              <p:nvPr/>
            </p:nvSpPr>
            <p:spPr>
              <a:xfrm rot="5400000">
                <a:off x="4570650" y="-26444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 rot="5400000">
                <a:off x="4570650" y="-2125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7"/>
              <p:cNvSpPr/>
              <p:nvPr/>
            </p:nvSpPr>
            <p:spPr>
              <a:xfrm rot="5400000">
                <a:off x="4698750" y="-1478671"/>
                <a:ext cx="2700" cy="88878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7"/>
              <p:cNvSpPr/>
              <p:nvPr/>
            </p:nvSpPr>
            <p:spPr>
              <a:xfrm rot="5400000">
                <a:off x="4570650" y="-10879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7"/>
              <p:cNvSpPr/>
              <p:nvPr/>
            </p:nvSpPr>
            <p:spPr>
              <a:xfrm rot="5400000">
                <a:off x="4672650" y="-467069"/>
                <a:ext cx="2700" cy="8940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7"/>
              <p:cNvSpPr/>
              <p:nvPr/>
            </p:nvSpPr>
            <p:spPr>
              <a:xfrm rot="5400000">
                <a:off x="4690350" y="69481"/>
                <a:ext cx="2700" cy="8904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7"/>
              <p:cNvSpPr/>
              <p:nvPr/>
            </p:nvSpPr>
            <p:spPr>
              <a:xfrm rot="5400000">
                <a:off x="4570650" y="468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9" name="Google Shape;359;p7"/>
          <p:cNvSpPr txBox="1">
            <a:spLocks noGrp="1"/>
          </p:cNvSpPr>
          <p:nvPr>
            <p:ph type="body" idx="1"/>
          </p:nvPr>
        </p:nvSpPr>
        <p:spPr>
          <a:xfrm>
            <a:off x="3739400" y="1710713"/>
            <a:ext cx="4691700" cy="23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0" name="Google Shape;360;p7"/>
          <p:cNvSpPr txBox="1">
            <a:spLocks noGrp="1"/>
          </p:cNvSpPr>
          <p:nvPr>
            <p:ph type="title"/>
          </p:nvPr>
        </p:nvSpPr>
        <p:spPr>
          <a:xfrm>
            <a:off x="3739400" y="1072988"/>
            <a:ext cx="4691700" cy="63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61" name="Google Shape;361;p7"/>
          <p:cNvGrpSpPr/>
          <p:nvPr/>
        </p:nvGrpSpPr>
        <p:grpSpPr>
          <a:xfrm>
            <a:off x="499925" y="4773475"/>
            <a:ext cx="1872700" cy="237000"/>
            <a:chOff x="1329525" y="4823175"/>
            <a:chExt cx="1872700" cy="237000"/>
          </a:xfrm>
        </p:grpSpPr>
        <p:sp>
          <p:nvSpPr>
            <p:cNvPr id="362" name="Google Shape;362;p7"/>
            <p:cNvSpPr/>
            <p:nvPr/>
          </p:nvSpPr>
          <p:spPr>
            <a:xfrm>
              <a:off x="3115225" y="48240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132952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1961600" y="4973175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" name="Google Shape;365;p7"/>
          <p:cNvGrpSpPr/>
          <p:nvPr/>
        </p:nvGrpSpPr>
        <p:grpSpPr>
          <a:xfrm>
            <a:off x="7642325" y="131000"/>
            <a:ext cx="1240675" cy="1058650"/>
            <a:chOff x="7642325" y="131000"/>
            <a:chExt cx="1240675" cy="1058650"/>
          </a:xfrm>
        </p:grpSpPr>
        <p:sp>
          <p:nvSpPr>
            <p:cNvPr id="366" name="Google Shape;366;p7"/>
            <p:cNvSpPr/>
            <p:nvPr/>
          </p:nvSpPr>
          <p:spPr>
            <a:xfrm>
              <a:off x="8796000" y="11026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7642325" y="13100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8709000" y="45240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8213575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7"/>
          <p:cNvGrpSpPr/>
          <p:nvPr/>
        </p:nvGrpSpPr>
        <p:grpSpPr>
          <a:xfrm rot="-5400000">
            <a:off x="6970875" y="3987275"/>
            <a:ext cx="150000" cy="1809400"/>
            <a:chOff x="413100" y="2019225"/>
            <a:chExt cx="150000" cy="1809400"/>
          </a:xfrm>
        </p:grpSpPr>
        <p:sp>
          <p:nvSpPr>
            <p:cNvPr id="371" name="Google Shape;371;p7"/>
            <p:cNvSpPr/>
            <p:nvPr/>
          </p:nvSpPr>
          <p:spPr>
            <a:xfrm>
              <a:off x="413100" y="2722475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476100" y="2019225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413100" y="3741625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7"/>
          <p:cNvGrpSpPr/>
          <p:nvPr/>
        </p:nvGrpSpPr>
        <p:grpSpPr>
          <a:xfrm>
            <a:off x="2213350" y="131000"/>
            <a:ext cx="2639125" cy="339600"/>
            <a:chOff x="563100" y="131000"/>
            <a:chExt cx="2639125" cy="339600"/>
          </a:xfrm>
        </p:grpSpPr>
        <p:sp>
          <p:nvSpPr>
            <p:cNvPr id="375" name="Google Shape;375;p7"/>
            <p:cNvSpPr/>
            <p:nvPr/>
          </p:nvSpPr>
          <p:spPr>
            <a:xfrm>
              <a:off x="563100" y="32060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942475" y="2336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2332900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3052225" y="131000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1527000" y="31250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8"/>
          <p:cNvGrpSpPr/>
          <p:nvPr/>
        </p:nvGrpSpPr>
        <p:grpSpPr>
          <a:xfrm rot="10800000">
            <a:off x="0" y="2"/>
            <a:ext cx="9144000" cy="5143500"/>
            <a:chOff x="0" y="2"/>
            <a:chExt cx="9144000" cy="5143500"/>
          </a:xfrm>
        </p:grpSpPr>
        <p:grpSp>
          <p:nvGrpSpPr>
            <p:cNvPr id="382" name="Google Shape;382;p8"/>
            <p:cNvGrpSpPr/>
            <p:nvPr/>
          </p:nvGrpSpPr>
          <p:grpSpPr>
            <a:xfrm>
              <a:off x="0" y="206850"/>
              <a:ext cx="258600" cy="4729800"/>
              <a:chOff x="0" y="206850"/>
              <a:chExt cx="258600" cy="4729800"/>
            </a:xfrm>
          </p:grpSpPr>
          <p:sp>
            <p:nvSpPr>
              <p:cNvPr id="383" name="Google Shape;383;p8"/>
              <p:cNvSpPr/>
              <p:nvPr/>
            </p:nvSpPr>
            <p:spPr>
              <a:xfrm rot="5400000">
                <a:off x="37050" y="47151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8"/>
              <p:cNvSpPr/>
              <p:nvPr/>
            </p:nvSpPr>
            <p:spPr>
              <a:xfrm rot="5400000">
                <a:off x="37050" y="43363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8"/>
              <p:cNvSpPr/>
              <p:nvPr/>
            </p:nvSpPr>
            <p:spPr>
              <a:xfrm rot="5400000">
                <a:off x="37050" y="39575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8"/>
              <p:cNvSpPr/>
              <p:nvPr/>
            </p:nvSpPr>
            <p:spPr>
              <a:xfrm rot="5400000">
                <a:off x="37050" y="35787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8"/>
              <p:cNvSpPr/>
              <p:nvPr/>
            </p:nvSpPr>
            <p:spPr>
              <a:xfrm rot="5400000">
                <a:off x="37050" y="32000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8"/>
              <p:cNvSpPr/>
              <p:nvPr/>
            </p:nvSpPr>
            <p:spPr>
              <a:xfrm rot="5400000">
                <a:off x="37050" y="28212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8"/>
              <p:cNvSpPr/>
              <p:nvPr/>
            </p:nvSpPr>
            <p:spPr>
              <a:xfrm rot="5400000">
                <a:off x="37050" y="24424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8"/>
              <p:cNvSpPr/>
              <p:nvPr/>
            </p:nvSpPr>
            <p:spPr>
              <a:xfrm rot="5400000">
                <a:off x="37050" y="20636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8"/>
              <p:cNvSpPr/>
              <p:nvPr/>
            </p:nvSpPr>
            <p:spPr>
              <a:xfrm rot="5400000">
                <a:off x="37050" y="16849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8"/>
              <p:cNvSpPr/>
              <p:nvPr/>
            </p:nvSpPr>
            <p:spPr>
              <a:xfrm rot="5400000">
                <a:off x="37050" y="13061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8"/>
              <p:cNvSpPr/>
              <p:nvPr/>
            </p:nvSpPr>
            <p:spPr>
              <a:xfrm rot="5400000">
                <a:off x="37050" y="9273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8"/>
              <p:cNvSpPr/>
              <p:nvPr/>
            </p:nvSpPr>
            <p:spPr>
              <a:xfrm rot="5400000">
                <a:off x="37050" y="5485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8"/>
              <p:cNvSpPr/>
              <p:nvPr/>
            </p:nvSpPr>
            <p:spPr>
              <a:xfrm rot="5400000">
                <a:off x="37050" y="1698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" name="Google Shape;396;p8"/>
            <p:cNvGrpSpPr/>
            <p:nvPr/>
          </p:nvGrpSpPr>
          <p:grpSpPr>
            <a:xfrm>
              <a:off x="0" y="2"/>
              <a:ext cx="9144000" cy="5143500"/>
              <a:chOff x="0" y="2"/>
              <a:chExt cx="9144000" cy="5143500"/>
            </a:xfrm>
          </p:grpSpPr>
          <p:sp>
            <p:nvSpPr>
              <p:cNvPr id="397" name="Google Shape;397;p8"/>
              <p:cNvSpPr/>
              <p:nvPr/>
            </p:nvSpPr>
            <p:spPr>
              <a:xfrm>
                <a:off x="33049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8"/>
              <p:cNvSpPr/>
              <p:nvPr/>
            </p:nvSpPr>
            <p:spPr>
              <a:xfrm>
                <a:off x="84934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8"/>
              <p:cNvSpPr/>
              <p:nvPr/>
            </p:nvSpPr>
            <p:spPr>
              <a:xfrm>
                <a:off x="136819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8"/>
              <p:cNvSpPr/>
              <p:nvPr/>
            </p:nvSpPr>
            <p:spPr>
              <a:xfrm>
                <a:off x="188704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8"/>
              <p:cNvSpPr/>
              <p:nvPr/>
            </p:nvSpPr>
            <p:spPr>
              <a:xfrm>
                <a:off x="240588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8"/>
              <p:cNvSpPr/>
              <p:nvPr/>
            </p:nvSpPr>
            <p:spPr>
              <a:xfrm>
                <a:off x="2924738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8"/>
              <p:cNvSpPr/>
              <p:nvPr/>
            </p:nvSpPr>
            <p:spPr>
              <a:xfrm>
                <a:off x="3443587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8"/>
              <p:cNvSpPr/>
              <p:nvPr/>
            </p:nvSpPr>
            <p:spPr>
              <a:xfrm>
                <a:off x="396243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8"/>
              <p:cNvSpPr/>
              <p:nvPr/>
            </p:nvSpPr>
            <p:spPr>
              <a:xfrm>
                <a:off x="448128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8"/>
              <p:cNvSpPr/>
              <p:nvPr/>
            </p:nvSpPr>
            <p:spPr>
              <a:xfrm>
                <a:off x="5000135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8"/>
              <p:cNvSpPr/>
              <p:nvPr/>
            </p:nvSpPr>
            <p:spPr>
              <a:xfrm>
                <a:off x="5518984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8"/>
              <p:cNvSpPr/>
              <p:nvPr/>
            </p:nvSpPr>
            <p:spPr>
              <a:xfrm>
                <a:off x="6037833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8"/>
              <p:cNvSpPr/>
              <p:nvPr/>
            </p:nvSpPr>
            <p:spPr>
              <a:xfrm>
                <a:off x="655668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8"/>
              <p:cNvSpPr/>
              <p:nvPr/>
            </p:nvSpPr>
            <p:spPr>
              <a:xfrm>
                <a:off x="707553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8"/>
              <p:cNvSpPr/>
              <p:nvPr/>
            </p:nvSpPr>
            <p:spPr>
              <a:xfrm>
                <a:off x="759438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>
                <a:off x="811323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863207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 rot="5400000">
                <a:off x="4681200" y="-4090475"/>
                <a:ext cx="2700" cy="89229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 rot="5400000">
                <a:off x="4570650" y="-36821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8"/>
              <p:cNvSpPr/>
              <p:nvPr/>
            </p:nvSpPr>
            <p:spPr>
              <a:xfrm rot="5400000">
                <a:off x="4697850" y="-3036123"/>
                <a:ext cx="2700" cy="8889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8"/>
              <p:cNvSpPr/>
              <p:nvPr/>
            </p:nvSpPr>
            <p:spPr>
              <a:xfrm rot="5400000">
                <a:off x="4570650" y="-26444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 rot="5400000">
                <a:off x="4570650" y="-2125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8"/>
              <p:cNvSpPr/>
              <p:nvPr/>
            </p:nvSpPr>
            <p:spPr>
              <a:xfrm rot="5400000">
                <a:off x="4698750" y="-1478671"/>
                <a:ext cx="2700" cy="88878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8"/>
              <p:cNvSpPr/>
              <p:nvPr/>
            </p:nvSpPr>
            <p:spPr>
              <a:xfrm rot="5400000">
                <a:off x="4570650" y="-10879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8"/>
              <p:cNvSpPr/>
              <p:nvPr/>
            </p:nvSpPr>
            <p:spPr>
              <a:xfrm rot="5400000">
                <a:off x="4672650" y="-467069"/>
                <a:ext cx="2700" cy="8940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8"/>
              <p:cNvSpPr/>
              <p:nvPr/>
            </p:nvSpPr>
            <p:spPr>
              <a:xfrm rot="5400000">
                <a:off x="4690350" y="69481"/>
                <a:ext cx="2700" cy="8904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8"/>
              <p:cNvSpPr/>
              <p:nvPr/>
            </p:nvSpPr>
            <p:spPr>
              <a:xfrm rot="5400000">
                <a:off x="4570650" y="468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4" name="Google Shape;424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25" name="Google Shape;425;p8"/>
          <p:cNvGrpSpPr/>
          <p:nvPr/>
        </p:nvGrpSpPr>
        <p:grpSpPr>
          <a:xfrm>
            <a:off x="2231525" y="131000"/>
            <a:ext cx="1872700" cy="237000"/>
            <a:chOff x="1329525" y="4823175"/>
            <a:chExt cx="1872700" cy="237000"/>
          </a:xfrm>
        </p:grpSpPr>
        <p:sp>
          <p:nvSpPr>
            <p:cNvPr id="426" name="Google Shape;426;p8"/>
            <p:cNvSpPr/>
            <p:nvPr/>
          </p:nvSpPr>
          <p:spPr>
            <a:xfrm>
              <a:off x="3115225" y="48240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132952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1961600" y="4973175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8"/>
          <p:cNvGrpSpPr/>
          <p:nvPr/>
        </p:nvGrpSpPr>
        <p:grpSpPr>
          <a:xfrm rot="-5400000">
            <a:off x="7913200" y="308175"/>
            <a:ext cx="1169225" cy="814850"/>
            <a:chOff x="7689775" y="4183200"/>
            <a:chExt cx="1169225" cy="814850"/>
          </a:xfrm>
        </p:grpSpPr>
        <p:sp>
          <p:nvSpPr>
            <p:cNvPr id="430" name="Google Shape;430;p8"/>
            <p:cNvSpPr/>
            <p:nvPr/>
          </p:nvSpPr>
          <p:spPr>
            <a:xfrm>
              <a:off x="8709000" y="4183200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8387400" y="491105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768977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8"/>
          <p:cNvGrpSpPr/>
          <p:nvPr/>
        </p:nvGrpSpPr>
        <p:grpSpPr>
          <a:xfrm>
            <a:off x="7493375" y="4624050"/>
            <a:ext cx="1153675" cy="408400"/>
            <a:chOff x="7642325" y="131000"/>
            <a:chExt cx="1153675" cy="408400"/>
          </a:xfrm>
        </p:grpSpPr>
        <p:sp>
          <p:nvSpPr>
            <p:cNvPr id="434" name="Google Shape;434;p8"/>
            <p:cNvSpPr/>
            <p:nvPr/>
          </p:nvSpPr>
          <p:spPr>
            <a:xfrm>
              <a:off x="7642325" y="13100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8709000" y="45240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8213575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8"/>
          <p:cNvGrpSpPr/>
          <p:nvPr/>
        </p:nvGrpSpPr>
        <p:grpSpPr>
          <a:xfrm>
            <a:off x="374725" y="4658450"/>
            <a:ext cx="1856800" cy="339600"/>
            <a:chOff x="563100" y="131000"/>
            <a:chExt cx="1856800" cy="339600"/>
          </a:xfrm>
        </p:grpSpPr>
        <p:sp>
          <p:nvSpPr>
            <p:cNvPr id="438" name="Google Shape;438;p8"/>
            <p:cNvSpPr/>
            <p:nvPr/>
          </p:nvSpPr>
          <p:spPr>
            <a:xfrm>
              <a:off x="563100" y="32060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942475" y="2336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2332900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527000" y="31250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9"/>
          <p:cNvGrpSpPr/>
          <p:nvPr/>
        </p:nvGrpSpPr>
        <p:grpSpPr>
          <a:xfrm rot="10800000">
            <a:off x="0" y="2"/>
            <a:ext cx="9144000" cy="5143500"/>
            <a:chOff x="0" y="2"/>
            <a:chExt cx="9144000" cy="5143500"/>
          </a:xfrm>
        </p:grpSpPr>
        <p:grpSp>
          <p:nvGrpSpPr>
            <p:cNvPr id="444" name="Google Shape;444;p9"/>
            <p:cNvGrpSpPr/>
            <p:nvPr/>
          </p:nvGrpSpPr>
          <p:grpSpPr>
            <a:xfrm>
              <a:off x="0" y="206850"/>
              <a:ext cx="258600" cy="4729800"/>
              <a:chOff x="0" y="206850"/>
              <a:chExt cx="258600" cy="4729800"/>
            </a:xfrm>
          </p:grpSpPr>
          <p:sp>
            <p:nvSpPr>
              <p:cNvPr id="445" name="Google Shape;445;p9"/>
              <p:cNvSpPr/>
              <p:nvPr/>
            </p:nvSpPr>
            <p:spPr>
              <a:xfrm rot="5400000">
                <a:off x="37050" y="47151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9"/>
              <p:cNvSpPr/>
              <p:nvPr/>
            </p:nvSpPr>
            <p:spPr>
              <a:xfrm rot="5400000">
                <a:off x="37050" y="43363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9"/>
              <p:cNvSpPr/>
              <p:nvPr/>
            </p:nvSpPr>
            <p:spPr>
              <a:xfrm rot="5400000">
                <a:off x="37050" y="39575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9"/>
              <p:cNvSpPr/>
              <p:nvPr/>
            </p:nvSpPr>
            <p:spPr>
              <a:xfrm rot="5400000">
                <a:off x="37050" y="35787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9"/>
              <p:cNvSpPr/>
              <p:nvPr/>
            </p:nvSpPr>
            <p:spPr>
              <a:xfrm rot="5400000">
                <a:off x="37050" y="32000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 rot="5400000">
                <a:off x="37050" y="28212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9"/>
              <p:cNvSpPr/>
              <p:nvPr/>
            </p:nvSpPr>
            <p:spPr>
              <a:xfrm rot="5400000">
                <a:off x="37050" y="24424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9"/>
              <p:cNvSpPr/>
              <p:nvPr/>
            </p:nvSpPr>
            <p:spPr>
              <a:xfrm rot="5400000">
                <a:off x="37050" y="20636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9"/>
              <p:cNvSpPr/>
              <p:nvPr/>
            </p:nvSpPr>
            <p:spPr>
              <a:xfrm rot="5400000">
                <a:off x="37050" y="16849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9"/>
              <p:cNvSpPr/>
              <p:nvPr/>
            </p:nvSpPr>
            <p:spPr>
              <a:xfrm rot="5400000">
                <a:off x="37050" y="13061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9"/>
              <p:cNvSpPr/>
              <p:nvPr/>
            </p:nvSpPr>
            <p:spPr>
              <a:xfrm rot="5400000">
                <a:off x="37050" y="9273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9"/>
              <p:cNvSpPr/>
              <p:nvPr/>
            </p:nvSpPr>
            <p:spPr>
              <a:xfrm rot="5400000">
                <a:off x="37050" y="5485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9"/>
              <p:cNvSpPr/>
              <p:nvPr/>
            </p:nvSpPr>
            <p:spPr>
              <a:xfrm rot="5400000">
                <a:off x="37050" y="1698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8" name="Google Shape;458;p9"/>
            <p:cNvGrpSpPr/>
            <p:nvPr/>
          </p:nvGrpSpPr>
          <p:grpSpPr>
            <a:xfrm>
              <a:off x="0" y="2"/>
              <a:ext cx="9144000" cy="5143500"/>
              <a:chOff x="0" y="2"/>
              <a:chExt cx="9144000" cy="5143500"/>
            </a:xfrm>
          </p:grpSpPr>
          <p:sp>
            <p:nvSpPr>
              <p:cNvPr id="459" name="Google Shape;459;p9"/>
              <p:cNvSpPr/>
              <p:nvPr/>
            </p:nvSpPr>
            <p:spPr>
              <a:xfrm>
                <a:off x="33049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9"/>
              <p:cNvSpPr/>
              <p:nvPr/>
            </p:nvSpPr>
            <p:spPr>
              <a:xfrm>
                <a:off x="84934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9"/>
              <p:cNvSpPr/>
              <p:nvPr/>
            </p:nvSpPr>
            <p:spPr>
              <a:xfrm>
                <a:off x="136819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9"/>
              <p:cNvSpPr/>
              <p:nvPr/>
            </p:nvSpPr>
            <p:spPr>
              <a:xfrm>
                <a:off x="188704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9"/>
              <p:cNvSpPr/>
              <p:nvPr/>
            </p:nvSpPr>
            <p:spPr>
              <a:xfrm>
                <a:off x="240588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9"/>
              <p:cNvSpPr/>
              <p:nvPr/>
            </p:nvSpPr>
            <p:spPr>
              <a:xfrm>
                <a:off x="2924738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9"/>
              <p:cNvSpPr/>
              <p:nvPr/>
            </p:nvSpPr>
            <p:spPr>
              <a:xfrm>
                <a:off x="3443587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9"/>
              <p:cNvSpPr/>
              <p:nvPr/>
            </p:nvSpPr>
            <p:spPr>
              <a:xfrm>
                <a:off x="396243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9"/>
              <p:cNvSpPr/>
              <p:nvPr/>
            </p:nvSpPr>
            <p:spPr>
              <a:xfrm>
                <a:off x="448128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9"/>
              <p:cNvSpPr/>
              <p:nvPr/>
            </p:nvSpPr>
            <p:spPr>
              <a:xfrm>
                <a:off x="5000135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9"/>
              <p:cNvSpPr/>
              <p:nvPr/>
            </p:nvSpPr>
            <p:spPr>
              <a:xfrm>
                <a:off x="5518984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9"/>
              <p:cNvSpPr/>
              <p:nvPr/>
            </p:nvSpPr>
            <p:spPr>
              <a:xfrm>
                <a:off x="6037833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9"/>
              <p:cNvSpPr/>
              <p:nvPr/>
            </p:nvSpPr>
            <p:spPr>
              <a:xfrm>
                <a:off x="655668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9"/>
              <p:cNvSpPr/>
              <p:nvPr/>
            </p:nvSpPr>
            <p:spPr>
              <a:xfrm>
                <a:off x="707553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9"/>
              <p:cNvSpPr/>
              <p:nvPr/>
            </p:nvSpPr>
            <p:spPr>
              <a:xfrm>
                <a:off x="759438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9"/>
              <p:cNvSpPr/>
              <p:nvPr/>
            </p:nvSpPr>
            <p:spPr>
              <a:xfrm>
                <a:off x="811323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9"/>
              <p:cNvSpPr/>
              <p:nvPr/>
            </p:nvSpPr>
            <p:spPr>
              <a:xfrm>
                <a:off x="863207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9"/>
              <p:cNvSpPr/>
              <p:nvPr/>
            </p:nvSpPr>
            <p:spPr>
              <a:xfrm rot="5400000">
                <a:off x="4681200" y="-4090475"/>
                <a:ext cx="2700" cy="89229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9"/>
              <p:cNvSpPr/>
              <p:nvPr/>
            </p:nvSpPr>
            <p:spPr>
              <a:xfrm rot="5400000">
                <a:off x="4570650" y="-36821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9"/>
              <p:cNvSpPr/>
              <p:nvPr/>
            </p:nvSpPr>
            <p:spPr>
              <a:xfrm rot="5400000">
                <a:off x="4697850" y="-3036123"/>
                <a:ext cx="2700" cy="8889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 rot="5400000">
                <a:off x="4570650" y="-26444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 rot="5400000">
                <a:off x="4570650" y="-2125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 rot="5400000">
                <a:off x="4698750" y="-1478671"/>
                <a:ext cx="2700" cy="88878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9"/>
              <p:cNvSpPr/>
              <p:nvPr/>
            </p:nvSpPr>
            <p:spPr>
              <a:xfrm rot="5400000">
                <a:off x="4570650" y="-10879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9"/>
              <p:cNvSpPr/>
              <p:nvPr/>
            </p:nvSpPr>
            <p:spPr>
              <a:xfrm rot="5400000">
                <a:off x="4672650" y="-467069"/>
                <a:ext cx="2700" cy="8940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 rot="5400000">
                <a:off x="4690350" y="69481"/>
                <a:ext cx="2700" cy="8904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 rot="5400000">
                <a:off x="4570650" y="468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6" name="Google Shape;486;p9"/>
          <p:cNvSpPr txBox="1">
            <a:spLocks noGrp="1"/>
          </p:cNvSpPr>
          <p:nvPr>
            <p:ph type="title"/>
          </p:nvPr>
        </p:nvSpPr>
        <p:spPr>
          <a:xfrm>
            <a:off x="2241450" y="1416950"/>
            <a:ext cx="46611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7" name="Google Shape;487;p9"/>
          <p:cNvSpPr txBox="1">
            <a:spLocks noGrp="1"/>
          </p:cNvSpPr>
          <p:nvPr>
            <p:ph type="subTitle" idx="1"/>
          </p:nvPr>
        </p:nvSpPr>
        <p:spPr>
          <a:xfrm>
            <a:off x="2241550" y="2258750"/>
            <a:ext cx="4661100" cy="1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488" name="Google Shape;488;p9"/>
          <p:cNvGrpSpPr/>
          <p:nvPr/>
        </p:nvGrpSpPr>
        <p:grpSpPr>
          <a:xfrm>
            <a:off x="1329525" y="4823175"/>
            <a:ext cx="1872700" cy="237000"/>
            <a:chOff x="1329525" y="4823175"/>
            <a:chExt cx="1872700" cy="237000"/>
          </a:xfrm>
        </p:grpSpPr>
        <p:sp>
          <p:nvSpPr>
            <p:cNvPr id="489" name="Google Shape;489;p9"/>
            <p:cNvSpPr/>
            <p:nvPr/>
          </p:nvSpPr>
          <p:spPr>
            <a:xfrm>
              <a:off x="3115225" y="48240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132952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1961600" y="4973175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9"/>
          <p:cNvGrpSpPr/>
          <p:nvPr/>
        </p:nvGrpSpPr>
        <p:grpSpPr>
          <a:xfrm>
            <a:off x="7689775" y="4183200"/>
            <a:ext cx="1169225" cy="814850"/>
            <a:chOff x="7689775" y="4183200"/>
            <a:chExt cx="1169225" cy="814850"/>
          </a:xfrm>
        </p:grpSpPr>
        <p:sp>
          <p:nvSpPr>
            <p:cNvPr id="493" name="Google Shape;493;p9"/>
            <p:cNvSpPr/>
            <p:nvPr/>
          </p:nvSpPr>
          <p:spPr>
            <a:xfrm>
              <a:off x="8709000" y="4183200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8387400" y="491105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768977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p9"/>
          <p:cNvGrpSpPr/>
          <p:nvPr/>
        </p:nvGrpSpPr>
        <p:grpSpPr>
          <a:xfrm>
            <a:off x="7642325" y="131000"/>
            <a:ext cx="1153675" cy="408400"/>
            <a:chOff x="7642325" y="131000"/>
            <a:chExt cx="1153675" cy="408400"/>
          </a:xfrm>
        </p:grpSpPr>
        <p:sp>
          <p:nvSpPr>
            <p:cNvPr id="497" name="Google Shape;497;p9"/>
            <p:cNvSpPr/>
            <p:nvPr/>
          </p:nvSpPr>
          <p:spPr>
            <a:xfrm>
              <a:off x="7642325" y="13100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8709000" y="45240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8213575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9"/>
          <p:cNvGrpSpPr/>
          <p:nvPr/>
        </p:nvGrpSpPr>
        <p:grpSpPr>
          <a:xfrm>
            <a:off x="563100" y="131000"/>
            <a:ext cx="1856800" cy="339600"/>
            <a:chOff x="563100" y="131000"/>
            <a:chExt cx="1856800" cy="339600"/>
          </a:xfrm>
        </p:grpSpPr>
        <p:sp>
          <p:nvSpPr>
            <p:cNvPr id="501" name="Google Shape;501;p9"/>
            <p:cNvSpPr/>
            <p:nvPr/>
          </p:nvSpPr>
          <p:spPr>
            <a:xfrm>
              <a:off x="563100" y="32060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942475" y="2336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2332900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1527000" y="31250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0"/>
          <p:cNvSpPr>
            <a:spLocks noGrp="1"/>
          </p:cNvSpPr>
          <p:nvPr>
            <p:ph type="pic" idx="2"/>
          </p:nvPr>
        </p:nvSpPr>
        <p:spPr>
          <a:xfrm>
            <a:off x="25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07" name="Google Shape;507;p10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667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9" name="Google Shape;509;p11"/>
          <p:cNvGrpSpPr/>
          <p:nvPr/>
        </p:nvGrpSpPr>
        <p:grpSpPr>
          <a:xfrm rot="10800000">
            <a:off x="0" y="2"/>
            <a:ext cx="9144000" cy="5143500"/>
            <a:chOff x="0" y="2"/>
            <a:chExt cx="9144000" cy="5143500"/>
          </a:xfrm>
        </p:grpSpPr>
        <p:grpSp>
          <p:nvGrpSpPr>
            <p:cNvPr id="510" name="Google Shape;510;p11"/>
            <p:cNvGrpSpPr/>
            <p:nvPr/>
          </p:nvGrpSpPr>
          <p:grpSpPr>
            <a:xfrm>
              <a:off x="0" y="206850"/>
              <a:ext cx="258600" cy="4729800"/>
              <a:chOff x="0" y="206850"/>
              <a:chExt cx="258600" cy="4729800"/>
            </a:xfrm>
          </p:grpSpPr>
          <p:sp>
            <p:nvSpPr>
              <p:cNvPr id="511" name="Google Shape;511;p11"/>
              <p:cNvSpPr/>
              <p:nvPr/>
            </p:nvSpPr>
            <p:spPr>
              <a:xfrm rot="5400000">
                <a:off x="37050" y="47151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1"/>
              <p:cNvSpPr/>
              <p:nvPr/>
            </p:nvSpPr>
            <p:spPr>
              <a:xfrm rot="5400000">
                <a:off x="37050" y="43363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1"/>
              <p:cNvSpPr/>
              <p:nvPr/>
            </p:nvSpPr>
            <p:spPr>
              <a:xfrm rot="5400000">
                <a:off x="37050" y="39575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1"/>
              <p:cNvSpPr/>
              <p:nvPr/>
            </p:nvSpPr>
            <p:spPr>
              <a:xfrm rot="5400000">
                <a:off x="37050" y="35787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1"/>
              <p:cNvSpPr/>
              <p:nvPr/>
            </p:nvSpPr>
            <p:spPr>
              <a:xfrm rot="5400000">
                <a:off x="37050" y="32000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1"/>
              <p:cNvSpPr/>
              <p:nvPr/>
            </p:nvSpPr>
            <p:spPr>
              <a:xfrm rot="5400000">
                <a:off x="37050" y="28212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1"/>
              <p:cNvSpPr/>
              <p:nvPr/>
            </p:nvSpPr>
            <p:spPr>
              <a:xfrm rot="5400000">
                <a:off x="37050" y="24424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1"/>
              <p:cNvSpPr/>
              <p:nvPr/>
            </p:nvSpPr>
            <p:spPr>
              <a:xfrm rot="5400000">
                <a:off x="37050" y="20636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11"/>
              <p:cNvSpPr/>
              <p:nvPr/>
            </p:nvSpPr>
            <p:spPr>
              <a:xfrm rot="5400000">
                <a:off x="37050" y="16849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11"/>
              <p:cNvSpPr/>
              <p:nvPr/>
            </p:nvSpPr>
            <p:spPr>
              <a:xfrm rot="5400000">
                <a:off x="37050" y="13061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11"/>
              <p:cNvSpPr/>
              <p:nvPr/>
            </p:nvSpPr>
            <p:spPr>
              <a:xfrm rot="5400000">
                <a:off x="37050" y="9273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11"/>
              <p:cNvSpPr/>
              <p:nvPr/>
            </p:nvSpPr>
            <p:spPr>
              <a:xfrm rot="5400000">
                <a:off x="37050" y="5485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11"/>
              <p:cNvSpPr/>
              <p:nvPr/>
            </p:nvSpPr>
            <p:spPr>
              <a:xfrm rot="5400000">
                <a:off x="37050" y="1698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4" name="Google Shape;524;p11"/>
            <p:cNvGrpSpPr/>
            <p:nvPr/>
          </p:nvGrpSpPr>
          <p:grpSpPr>
            <a:xfrm>
              <a:off x="0" y="2"/>
              <a:ext cx="9144000" cy="5143500"/>
              <a:chOff x="0" y="2"/>
              <a:chExt cx="9144000" cy="5143500"/>
            </a:xfrm>
          </p:grpSpPr>
          <p:sp>
            <p:nvSpPr>
              <p:cNvPr id="525" name="Google Shape;525;p11"/>
              <p:cNvSpPr/>
              <p:nvPr/>
            </p:nvSpPr>
            <p:spPr>
              <a:xfrm>
                <a:off x="33049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1"/>
              <p:cNvSpPr/>
              <p:nvPr/>
            </p:nvSpPr>
            <p:spPr>
              <a:xfrm>
                <a:off x="84934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1"/>
              <p:cNvSpPr/>
              <p:nvPr/>
            </p:nvSpPr>
            <p:spPr>
              <a:xfrm>
                <a:off x="136819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11"/>
              <p:cNvSpPr/>
              <p:nvPr/>
            </p:nvSpPr>
            <p:spPr>
              <a:xfrm>
                <a:off x="188704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11"/>
              <p:cNvSpPr/>
              <p:nvPr/>
            </p:nvSpPr>
            <p:spPr>
              <a:xfrm>
                <a:off x="240588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11"/>
              <p:cNvSpPr/>
              <p:nvPr/>
            </p:nvSpPr>
            <p:spPr>
              <a:xfrm>
                <a:off x="2924738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1"/>
              <p:cNvSpPr/>
              <p:nvPr/>
            </p:nvSpPr>
            <p:spPr>
              <a:xfrm>
                <a:off x="3443587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1"/>
              <p:cNvSpPr/>
              <p:nvPr/>
            </p:nvSpPr>
            <p:spPr>
              <a:xfrm>
                <a:off x="396243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11"/>
              <p:cNvSpPr/>
              <p:nvPr/>
            </p:nvSpPr>
            <p:spPr>
              <a:xfrm>
                <a:off x="448128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1"/>
              <p:cNvSpPr/>
              <p:nvPr/>
            </p:nvSpPr>
            <p:spPr>
              <a:xfrm>
                <a:off x="5000135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1"/>
              <p:cNvSpPr/>
              <p:nvPr/>
            </p:nvSpPr>
            <p:spPr>
              <a:xfrm>
                <a:off x="5518984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1"/>
              <p:cNvSpPr/>
              <p:nvPr/>
            </p:nvSpPr>
            <p:spPr>
              <a:xfrm>
                <a:off x="6037833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1"/>
              <p:cNvSpPr/>
              <p:nvPr/>
            </p:nvSpPr>
            <p:spPr>
              <a:xfrm>
                <a:off x="655668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1"/>
              <p:cNvSpPr/>
              <p:nvPr/>
            </p:nvSpPr>
            <p:spPr>
              <a:xfrm>
                <a:off x="707553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1"/>
              <p:cNvSpPr/>
              <p:nvPr/>
            </p:nvSpPr>
            <p:spPr>
              <a:xfrm>
                <a:off x="759438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1"/>
              <p:cNvSpPr/>
              <p:nvPr/>
            </p:nvSpPr>
            <p:spPr>
              <a:xfrm>
                <a:off x="811323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1"/>
              <p:cNvSpPr/>
              <p:nvPr/>
            </p:nvSpPr>
            <p:spPr>
              <a:xfrm>
                <a:off x="863207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1"/>
              <p:cNvSpPr/>
              <p:nvPr/>
            </p:nvSpPr>
            <p:spPr>
              <a:xfrm rot="5400000">
                <a:off x="4681200" y="-4090475"/>
                <a:ext cx="2700" cy="89229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1"/>
              <p:cNvSpPr/>
              <p:nvPr/>
            </p:nvSpPr>
            <p:spPr>
              <a:xfrm rot="5400000">
                <a:off x="4570650" y="-36821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1"/>
              <p:cNvSpPr/>
              <p:nvPr/>
            </p:nvSpPr>
            <p:spPr>
              <a:xfrm rot="5400000">
                <a:off x="4697850" y="-3036123"/>
                <a:ext cx="2700" cy="8889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1"/>
              <p:cNvSpPr/>
              <p:nvPr/>
            </p:nvSpPr>
            <p:spPr>
              <a:xfrm rot="5400000">
                <a:off x="4570650" y="-26444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1"/>
              <p:cNvSpPr/>
              <p:nvPr/>
            </p:nvSpPr>
            <p:spPr>
              <a:xfrm rot="5400000">
                <a:off x="4570650" y="-2125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1"/>
              <p:cNvSpPr/>
              <p:nvPr/>
            </p:nvSpPr>
            <p:spPr>
              <a:xfrm rot="5400000">
                <a:off x="4698750" y="-1478671"/>
                <a:ext cx="2700" cy="88878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1"/>
              <p:cNvSpPr/>
              <p:nvPr/>
            </p:nvSpPr>
            <p:spPr>
              <a:xfrm rot="5400000">
                <a:off x="4570650" y="-10879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1"/>
              <p:cNvSpPr/>
              <p:nvPr/>
            </p:nvSpPr>
            <p:spPr>
              <a:xfrm rot="5400000">
                <a:off x="4672650" y="-467069"/>
                <a:ext cx="2700" cy="8940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11"/>
              <p:cNvSpPr/>
              <p:nvPr/>
            </p:nvSpPr>
            <p:spPr>
              <a:xfrm rot="5400000">
                <a:off x="4690350" y="69481"/>
                <a:ext cx="2700" cy="8904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11"/>
              <p:cNvSpPr/>
              <p:nvPr/>
            </p:nvSpPr>
            <p:spPr>
              <a:xfrm rot="5400000">
                <a:off x="4570650" y="468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52" name="Google Shape;552;p11"/>
          <p:cNvSpPr txBox="1">
            <a:spLocks noGrp="1"/>
          </p:cNvSpPr>
          <p:nvPr>
            <p:ph type="title" hasCustomPrompt="1"/>
          </p:nvPr>
        </p:nvSpPr>
        <p:spPr>
          <a:xfrm>
            <a:off x="2402350" y="1667750"/>
            <a:ext cx="4339200" cy="13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53" name="Google Shape;553;p11"/>
          <p:cNvSpPr txBox="1">
            <a:spLocks noGrp="1"/>
          </p:cNvSpPr>
          <p:nvPr>
            <p:ph type="subTitle" idx="1"/>
          </p:nvPr>
        </p:nvSpPr>
        <p:spPr>
          <a:xfrm>
            <a:off x="2402350" y="2978625"/>
            <a:ext cx="43392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54" name="Google Shape;554;p11"/>
          <p:cNvGrpSpPr/>
          <p:nvPr/>
        </p:nvGrpSpPr>
        <p:grpSpPr>
          <a:xfrm rot="5400000">
            <a:off x="-460300" y="1516900"/>
            <a:ext cx="1872700" cy="237000"/>
            <a:chOff x="1329525" y="4823175"/>
            <a:chExt cx="1872700" cy="237000"/>
          </a:xfrm>
        </p:grpSpPr>
        <p:sp>
          <p:nvSpPr>
            <p:cNvPr id="555" name="Google Shape;555;p11"/>
            <p:cNvSpPr/>
            <p:nvPr/>
          </p:nvSpPr>
          <p:spPr>
            <a:xfrm>
              <a:off x="3115225" y="48240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1"/>
            <p:cNvSpPr/>
            <p:nvPr/>
          </p:nvSpPr>
          <p:spPr>
            <a:xfrm>
              <a:off x="132952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1961600" y="4973175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" name="Google Shape;558;p11"/>
          <p:cNvGrpSpPr/>
          <p:nvPr/>
        </p:nvGrpSpPr>
        <p:grpSpPr>
          <a:xfrm>
            <a:off x="6472950" y="4764600"/>
            <a:ext cx="1875000" cy="205500"/>
            <a:chOff x="6599400" y="4792550"/>
            <a:chExt cx="1875000" cy="205500"/>
          </a:xfrm>
        </p:grpSpPr>
        <p:sp>
          <p:nvSpPr>
            <p:cNvPr id="559" name="Google Shape;559;p11"/>
            <p:cNvSpPr/>
            <p:nvPr/>
          </p:nvSpPr>
          <p:spPr>
            <a:xfrm>
              <a:off x="6599400" y="479255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8387400" y="491105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768977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11"/>
          <p:cNvGrpSpPr/>
          <p:nvPr/>
        </p:nvGrpSpPr>
        <p:grpSpPr>
          <a:xfrm rot="10800000">
            <a:off x="246950" y="3949500"/>
            <a:ext cx="1240675" cy="1058650"/>
            <a:chOff x="7642325" y="131000"/>
            <a:chExt cx="1240675" cy="1058650"/>
          </a:xfrm>
        </p:grpSpPr>
        <p:sp>
          <p:nvSpPr>
            <p:cNvPr id="563" name="Google Shape;563;p11"/>
            <p:cNvSpPr/>
            <p:nvPr/>
          </p:nvSpPr>
          <p:spPr>
            <a:xfrm>
              <a:off x="8796000" y="11026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7642325" y="13100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8709000" y="45240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8213575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11"/>
          <p:cNvGrpSpPr/>
          <p:nvPr/>
        </p:nvGrpSpPr>
        <p:grpSpPr>
          <a:xfrm>
            <a:off x="3747300" y="312725"/>
            <a:ext cx="2259750" cy="268500"/>
            <a:chOff x="942475" y="131000"/>
            <a:chExt cx="2259750" cy="268500"/>
          </a:xfrm>
        </p:grpSpPr>
        <p:sp>
          <p:nvSpPr>
            <p:cNvPr id="568" name="Google Shape;568;p11"/>
            <p:cNvSpPr/>
            <p:nvPr/>
          </p:nvSpPr>
          <p:spPr>
            <a:xfrm>
              <a:off x="942475" y="2336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2332900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3052225" y="131000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1527000" y="31250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●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○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■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●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○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■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●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○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Char char="■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  <p:sldLayoutId id="2147483668" r:id="rId15"/>
    <p:sldLayoutId id="2147483669" r:id="rId16"/>
    <p:sldLayoutId id="2147483670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5.wdp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6.wdp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7" descr="D:\Thu Huong\hinh anh trang trí\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90"/>
            <a:ext cx="9143999" cy="51423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Rectangle 7"/>
          <p:cNvSpPr/>
          <p:nvPr/>
        </p:nvSpPr>
        <p:spPr>
          <a:xfrm>
            <a:off x="1332749" y="1104917"/>
            <a:ext cx="5955973" cy="133882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ĐÀO TẠO BÌNH ĐỊNH</a:t>
            </a:r>
            <a:endParaRPr lang="vi-VN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THPT NGÔ LÊ TÂN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</a:rPr>
              <a:t>--- </a:t>
            </a:r>
            <a:r>
              <a:rPr lang="en-US" altLang="zh-CN" sz="2000" b="1" dirty="0">
                <a:solidFill>
                  <a:srgbClr val="FF0000"/>
                </a:solidFill>
                <a:latin typeface="Wingdings" panose="05000000000000000000" charset="0"/>
              </a:rPr>
              <a:t>¯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</a:rPr>
              <a:t> --- </a:t>
            </a:r>
          </a:p>
          <a:p>
            <a:pPr algn="ctr"/>
            <a:endParaRPr lang="en-US" altLang="zh-CN" sz="21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3D4FE8-7027-E075-734E-EB404FB1AFFC}"/>
              </a:ext>
            </a:extLst>
          </p:cNvPr>
          <p:cNvSpPr/>
          <p:nvPr/>
        </p:nvSpPr>
        <p:spPr>
          <a:xfrm>
            <a:off x="768622" y="3215792"/>
            <a:ext cx="7452732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  <a:buClrTx/>
            </a:pPr>
            <a:r>
              <a:rPr lang="en-US" sz="2400" b="1" dirty="0">
                <a:solidFill>
                  <a:srgbClr val="00487E"/>
                </a:solidFill>
                <a:latin typeface="+mn-lt"/>
              </a:rPr>
              <a:t>GV: </a:t>
            </a:r>
            <a:r>
              <a:rPr lang="vi-VN" sz="2400" b="1" dirty="0">
                <a:solidFill>
                  <a:srgbClr val="00487E"/>
                </a:solidFill>
                <a:latin typeface="+mn-lt"/>
              </a:rPr>
              <a:t>Trần Thị Bích Tuyền</a:t>
            </a:r>
          </a:p>
          <a:p>
            <a:pPr algn="ctr" defTabSz="457200">
              <a:lnSpc>
                <a:spcPct val="150000"/>
              </a:lnSpc>
              <a:buClrTx/>
            </a:pPr>
            <a:r>
              <a:rPr lang="vi-VN" sz="2400" b="1" dirty="0">
                <a:solidFill>
                  <a:srgbClr val="00487E"/>
                </a:solidFill>
                <a:latin typeface="+mn-lt"/>
              </a:rPr>
              <a:t>Lớp 12A3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248CA2-E1B4-4E43-94B2-CC7AE87CB4A7}"/>
              </a:ext>
            </a:extLst>
          </p:cNvPr>
          <p:cNvSpPr/>
          <p:nvPr/>
        </p:nvSpPr>
        <p:spPr>
          <a:xfrm>
            <a:off x="1115974" y="1986854"/>
            <a:ext cx="6758028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  <a:buClrTx/>
              <a:defRPr/>
            </a:pPr>
            <a:r>
              <a:rPr lang="en-US" sz="2000" b="1" dirty="0">
                <a:solidFill>
                  <a:srgbClr val="0070C0"/>
                </a:solidFill>
                <a:ea typeface="+mn-ea"/>
              </a:rPr>
              <a:t>HOẠT ĐỘNG THỰC HÀNH VÀ TRẢI NGHIỆM</a:t>
            </a:r>
            <a:endParaRPr lang="vi-VN" sz="2000" b="1" dirty="0">
              <a:solidFill>
                <a:srgbClr val="0070C0"/>
              </a:solidFill>
              <a:ea typeface="+mn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255310-8108-786A-93C3-D3ACD60EBBD3}"/>
              </a:ext>
            </a:extLst>
          </p:cNvPr>
          <p:cNvSpPr/>
          <p:nvPr/>
        </p:nvSpPr>
        <p:spPr>
          <a:xfrm>
            <a:off x="1115974" y="2402450"/>
            <a:ext cx="7178386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  <a:buClrTx/>
              <a:defRPr/>
            </a:pPr>
            <a:r>
              <a:rPr lang="vi-VN" sz="2000" b="1" dirty="0">
                <a:solidFill>
                  <a:srgbClr val="FF0000"/>
                </a:solidFill>
                <a:ea typeface="+mn-ea"/>
              </a:rPr>
              <a:t>VẼ VECTƠ TỔNG CỦA BA VECTƠ TRONG KHÔNG GIAN BẰNG PHẦN MỀM GEOGEBRA (Tiết 48)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66977" y="429369"/>
            <a:ext cx="8706680" cy="4611757"/>
          </a:xfrm>
          <a:prstGeom prst="rect">
            <a:avLst/>
          </a:prstGeom>
          <a:solidFill>
            <a:srgbClr val="FCF4EB"/>
          </a:solidFill>
          <a:ln>
            <a:solidFill>
              <a:srgbClr val="FCF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F4EB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761335" y="647839"/>
                <a:ext cx="7502062" cy="1392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 định giao điểm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hai đường thẳng đó bằng công cụ “Giao điểm của 2 đối tượng”.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Theo nguyên tắc hình bình hành, ta có: 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35" y="647839"/>
                <a:ext cx="7502062" cy="1392048"/>
              </a:xfrm>
              <a:prstGeom prst="rect">
                <a:avLst/>
              </a:prstGeom>
              <a:blipFill>
                <a:blip r:embed="rId3"/>
                <a:stretch>
                  <a:fillRect l="-731" r="-650" b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192" y="2564529"/>
            <a:ext cx="4786347" cy="188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5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66977" y="429369"/>
            <a:ext cx="8706680" cy="4611757"/>
          </a:xfrm>
          <a:prstGeom prst="rect">
            <a:avLst/>
          </a:prstGeom>
          <a:solidFill>
            <a:srgbClr val="FCF4EB"/>
          </a:solidFill>
          <a:ln>
            <a:solidFill>
              <a:srgbClr val="FCF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F4EB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761335" y="592182"/>
                <a:ext cx="7502062" cy="15219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 b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 5:</a:t>
                </a:r>
                <a:r>
                  <a:rPr lang="en-US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Sử dụng công cụ “Đường thẳng song song” để vẽ các đường thẳng song song với các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</m:oMath>
                </a14:m>
                <a:r>
                  <a:rPr lang="en-US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xác định giao điểm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en-US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hai đường thẳng đó.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35" y="592182"/>
                <a:ext cx="7502062" cy="1521955"/>
              </a:xfrm>
              <a:prstGeom prst="rect">
                <a:avLst/>
              </a:prstGeom>
              <a:blipFill>
                <a:blip r:embed="rId3"/>
                <a:stretch>
                  <a:fillRect l="-731" r="-650" b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647" y="2378919"/>
            <a:ext cx="4445438" cy="239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7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66977" y="429369"/>
            <a:ext cx="8706680" cy="4611757"/>
          </a:xfrm>
          <a:prstGeom prst="rect">
            <a:avLst/>
          </a:prstGeom>
          <a:solidFill>
            <a:srgbClr val="FCF4EB"/>
          </a:solidFill>
          <a:ln>
            <a:solidFill>
              <a:srgbClr val="FCF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F4EB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713629" y="560378"/>
                <a:ext cx="7754512" cy="1638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65000"/>
                  </a:lnSpc>
                </a:pPr>
                <a:r>
                  <a:rPr lang="en-US" sz="1800" b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 6:</a:t>
                </a:r>
                <a:r>
                  <a:rPr lang="en-US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Vẽ vectơ 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𝐴𝐹</m:t>
                        </m:r>
                      </m:e>
                    </m:acc>
                  </m:oMath>
                </a14:m>
                <a:r>
                  <a:rPr lang="en-US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</a:pPr>
                <a:r>
                  <a:rPr lang="en-US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Theo nguyên tắc hình bình hành, ta có: 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𝐴𝐹</m:t>
                        </m:r>
                      </m:e>
                    </m:acc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</a:pPr>
                <a:r>
                  <a:rPr lang="en-US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𝐴𝐹</m:t>
                        </m:r>
                      </m:e>
                    </m:acc>
                  </m:oMath>
                </a14:m>
                <a:r>
                  <a:rPr lang="en-US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chính là vectơ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cần dựng.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29" y="560378"/>
                <a:ext cx="7754512" cy="1638910"/>
              </a:xfrm>
              <a:prstGeom prst="rect">
                <a:avLst/>
              </a:prstGeom>
              <a:blipFill>
                <a:blip r:embed="rId3"/>
                <a:stretch>
                  <a:fillRect l="-629" b="-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840" y="2519913"/>
            <a:ext cx="4160089" cy="228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2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59671" y="699716"/>
            <a:ext cx="6504167" cy="3754720"/>
            <a:chOff x="1375573" y="699716"/>
            <a:chExt cx="6504167" cy="3754720"/>
          </a:xfrm>
        </p:grpSpPr>
        <p:sp>
          <p:nvSpPr>
            <p:cNvPr id="46" name="Rectangle 45"/>
            <p:cNvSpPr/>
            <p:nvPr/>
          </p:nvSpPr>
          <p:spPr>
            <a:xfrm>
              <a:off x="1375573" y="699716"/>
              <a:ext cx="6504167" cy="3538329"/>
            </a:xfrm>
            <a:prstGeom prst="rect">
              <a:avLst/>
            </a:prstGeom>
            <a:solidFill>
              <a:srgbClr val="FCF4EB"/>
            </a:solidFill>
            <a:ln>
              <a:solidFill>
                <a:srgbClr val="FCF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CF4EB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7" name="TextBox 104"/>
            <p:cNvSpPr txBox="1"/>
            <p:nvPr/>
          </p:nvSpPr>
          <p:spPr>
            <a:xfrm>
              <a:off x="1525655" y="819150"/>
              <a:ext cx="3464085" cy="32316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457200">
                <a:lnSpc>
                  <a:spcPct val="150000"/>
                </a:lnSpc>
                <a:spcBef>
                  <a:spcPct val="0"/>
                </a:spcBef>
                <a:buClrTx/>
                <a:defRPr/>
              </a:pPr>
              <a:r>
                <a:rPr lang="en-US" sz="7000" b="1" kern="1200" dirty="0">
                  <a:solidFill>
                    <a:srgbClr val="503D36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LUYỆN TẬP</a:t>
              </a:r>
            </a:p>
          </p:txBody>
        </p:sp>
        <p:sp>
          <p:nvSpPr>
            <p:cNvPr id="48" name="Freeform 4"/>
            <p:cNvSpPr/>
            <p:nvPr/>
          </p:nvSpPr>
          <p:spPr>
            <a:xfrm>
              <a:off x="6226566" y="2595457"/>
              <a:ext cx="1320546" cy="1858979"/>
            </a:xfrm>
            <a:custGeom>
              <a:avLst/>
              <a:gdLst/>
              <a:ahLst/>
              <a:cxnLst/>
              <a:rect l="l" t="t" r="r" b="b"/>
              <a:pathLst>
                <a:path w="5853303" h="8229600">
                  <a:moveTo>
                    <a:pt x="0" y="0"/>
                  </a:moveTo>
                  <a:lnTo>
                    <a:pt x="5853303" y="0"/>
                  </a:lnTo>
                  <a:lnTo>
                    <a:pt x="5853303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 invX="1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66977" y="214685"/>
            <a:ext cx="8706680" cy="4826442"/>
          </a:xfrm>
          <a:prstGeom prst="rect">
            <a:avLst/>
          </a:prstGeom>
          <a:solidFill>
            <a:srgbClr val="FCF4EB"/>
          </a:solidFill>
          <a:ln>
            <a:solidFill>
              <a:srgbClr val="FCF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F4EB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78458" y="214685"/>
                <a:ext cx="7883718" cy="976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 b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Bài 1:</a:t>
                </a:r>
                <a:r>
                  <a:rPr lang="en-US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Cho tứ diện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. Thực hiện vẽ tổng của ba vectơ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bằng phần mềm Geogebra.</a:t>
                </a:r>
                <a:endParaRPr lang="en-US" sz="18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58" y="214685"/>
                <a:ext cx="7883718" cy="976549"/>
              </a:xfrm>
              <a:prstGeom prst="rect">
                <a:avLst/>
              </a:prstGeom>
              <a:blipFill>
                <a:blip r:embed="rId3"/>
                <a:stretch>
                  <a:fillRect l="-696" r="-619" b="-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578458" y="1323161"/>
            <a:ext cx="1081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>
                <a:ln>
                  <a:noFill/>
                </a:ln>
                <a:solidFill>
                  <a:srgbClr val="011C26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Trả lời: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011C26">
                  <a:lumMod val="90000"/>
                  <a:lumOff val="1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097" y="1467894"/>
            <a:ext cx="5938309" cy="3460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66977" y="214685"/>
            <a:ext cx="8706680" cy="4826442"/>
          </a:xfrm>
          <a:prstGeom prst="rect">
            <a:avLst/>
          </a:prstGeom>
          <a:solidFill>
            <a:srgbClr val="FCF4EB"/>
          </a:solidFill>
          <a:ln>
            <a:solidFill>
              <a:srgbClr val="FCF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F4EB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78458" y="198783"/>
                <a:ext cx="7883718" cy="935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lang="en-US" sz="1800" b="1">
                    <a:ea typeface="PMingLiU"/>
                    <a:cs typeface="Times New Roman" panose="02020603050405020304" pitchFamily="18" charset="0"/>
                  </a:rPr>
                  <a:t>Bài 2:</a:t>
                </a:r>
                <a:r>
                  <a:rPr lang="en-US" sz="1800">
                    <a:ea typeface="PMingLiU"/>
                    <a:cs typeface="Times New Roman" panose="02020603050405020304" pitchFamily="18" charset="0"/>
                  </a:rPr>
                  <a:t> Cho hình lăng trụ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1800">
                    <a:ea typeface="PMingLiU"/>
                    <a:cs typeface="Times New Roman" panose="02020603050405020304" pitchFamily="18" charset="0"/>
                  </a:rPr>
                  <a:t>. Thực hiện vẽ tổng của ba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1800">
                    <a:ea typeface="PMingLiU"/>
                    <a:cs typeface="Times New Roman" panose="02020603050405020304" pitchFamily="18" charset="0"/>
                  </a:rPr>
                  <a:t> bằng phần mềm Geogebra.</a:t>
                </a:r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58" y="198783"/>
                <a:ext cx="7883718" cy="935449"/>
              </a:xfrm>
              <a:prstGeom prst="rect">
                <a:avLst/>
              </a:prstGeom>
              <a:blipFill>
                <a:blip r:embed="rId3"/>
                <a:stretch>
                  <a:fillRect l="-696" r="-619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570507" y="1307259"/>
            <a:ext cx="1081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>
                <a:ln>
                  <a:noFill/>
                </a:ln>
                <a:solidFill>
                  <a:srgbClr val="011C26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Trả lời: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011C26">
                  <a:lumMod val="90000"/>
                  <a:lumOff val="1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15" y="1423282"/>
            <a:ext cx="5905834" cy="353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2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82537" y="906452"/>
            <a:ext cx="7132319" cy="3395293"/>
            <a:chOff x="982537" y="906452"/>
            <a:chExt cx="7132319" cy="3395293"/>
          </a:xfrm>
        </p:grpSpPr>
        <p:sp>
          <p:nvSpPr>
            <p:cNvPr id="2851" name="Google Shape;2851;p44"/>
            <p:cNvSpPr/>
            <p:nvPr/>
          </p:nvSpPr>
          <p:spPr>
            <a:xfrm>
              <a:off x="982537" y="906452"/>
              <a:ext cx="7132319" cy="3395293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26" name="Google Shape;692;p26"/>
            <p:cNvSpPr txBox="1">
              <a:spLocks/>
            </p:cNvSpPr>
            <p:nvPr/>
          </p:nvSpPr>
          <p:spPr>
            <a:xfrm>
              <a:off x="1004730" y="1451150"/>
              <a:ext cx="7110126" cy="2226379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defTabSz="457200">
                <a:lnSpc>
                  <a:spcPct val="165000"/>
                </a:lnSpc>
                <a:buClrTx/>
              </a:pPr>
              <a:r>
                <a:rPr lang="vi-VN" sz="43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CẢM ƠN CÁC EM</a:t>
              </a:r>
            </a:p>
            <a:p>
              <a:pPr lvl="0" defTabSz="457200">
                <a:lnSpc>
                  <a:spcPct val="165000"/>
                </a:lnSpc>
                <a:buClrTx/>
              </a:pPr>
              <a:r>
                <a:rPr lang="vi-VN" sz="43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 THAM GIA BÀI HỌC!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8541" y="238539"/>
            <a:ext cx="8635116" cy="4754880"/>
          </a:xfrm>
          <a:prstGeom prst="rect">
            <a:avLst/>
          </a:prstGeom>
          <a:solidFill>
            <a:srgbClr val="FCF4EB"/>
          </a:solidFill>
          <a:ln>
            <a:solidFill>
              <a:srgbClr val="FCF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12"/>
          <p:cNvSpPr txBox="1"/>
          <p:nvPr/>
        </p:nvSpPr>
        <p:spPr>
          <a:xfrm>
            <a:off x="278296" y="329829"/>
            <a:ext cx="308493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buClr>
                <a:srgbClr val="143E63"/>
              </a:buClr>
              <a:buSzPts val="3000"/>
              <a:defRPr/>
            </a:pPr>
            <a:r>
              <a:rPr lang="en-US" sz="3500" b="1">
                <a:solidFill>
                  <a:srgbClr val="C00000"/>
                </a:solidFill>
                <a:ea typeface="+mn-ea"/>
                <a:sym typeface="Merriweather Sans"/>
              </a:rPr>
              <a:t>KHỞI ĐỘNG</a:t>
            </a:r>
            <a:endParaRPr lang="en-US" sz="3500" b="1" dirty="0">
              <a:solidFill>
                <a:srgbClr val="C00000"/>
              </a:solidFill>
              <a:ea typeface="+mn-ea"/>
              <a:sym typeface="Merriweather San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8541" y="959735"/>
            <a:ext cx="8465418" cy="3986268"/>
            <a:chOff x="238541" y="959735"/>
            <a:chExt cx="8465418" cy="3986268"/>
          </a:xfrm>
        </p:grpSpPr>
        <p:grpSp>
          <p:nvGrpSpPr>
            <p:cNvPr id="6" name="Group 5"/>
            <p:cNvGrpSpPr/>
            <p:nvPr/>
          </p:nvGrpSpPr>
          <p:grpSpPr>
            <a:xfrm>
              <a:off x="238541" y="959735"/>
              <a:ext cx="8465418" cy="3986268"/>
              <a:chOff x="238541" y="967686"/>
              <a:chExt cx="8465418" cy="398626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/>
                  <p:cNvSpPr/>
                  <p:nvPr/>
                </p:nvSpPr>
                <p:spPr>
                  <a:xfrm>
                    <a:off x="238541" y="967686"/>
                    <a:ext cx="8465418" cy="152695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lnSpc>
                        <a:spcPct val="160000"/>
                      </a:lnSpc>
                    </a:pPr>
                    <a:r>
                      <a:rPr lang="en-US" sz="2300" b="1"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a:t>PHIẾU HỌC TẬP</a:t>
                    </a:r>
                    <a:endParaRPr lang="en-US" sz="2300" b="1">
                      <a:effectLst/>
                      <a:latin typeface="+mn-lt"/>
                      <a:ea typeface="Arial" panose="020B0604020202020204" pitchFamily="34" charset="0"/>
                      <a:cs typeface="Times New Roman" panose="02020603050405020304" pitchFamily="18" charset="0"/>
                    </a:endParaRPr>
                  </a:p>
                  <a:p>
                    <a:pPr algn="just">
                      <a:lnSpc>
                        <a:spcPct val="160000"/>
                      </a:lnSpc>
                    </a:pPr>
                    <a:r>
                      <a:rPr lang="en-US" sz="1600" b="1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a:t>Bài 1. </a:t>
                    </a:r>
                    <a:r>
                      <a:rPr lang="en-US" sz="160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a:t>Cho hình lập phương </a:t>
                    </a:r>
                    <a14:m>
                      <m:oMath xmlns:m="http://schemas.openxmlformats.org/officeDocument/2006/math"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oMath>
                    </a14:m>
                    <a:r>
                      <a:rPr lang="en-US" sz="16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. Gọi </a:t>
                    </a:r>
                    <a14:m>
                      <m:oMath xmlns:m="http://schemas.openxmlformats.org/officeDocument/2006/math"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𝑂</m:t>
                        </m:r>
                      </m:oMath>
                    </a14:m>
                    <a:r>
                      <a:rPr lang="en-US" sz="16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là tâm của hình lập phương. Hãy biểu diễn vectơ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𝐴𝑂</m:t>
                            </m:r>
                          </m:e>
                        </m:acc>
                      </m:oMath>
                    </a14:m>
                    <a:r>
                      <a:rPr lang="en-US" sz="16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theo ba vectơ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𝐴𝐴</m:t>
                            </m:r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</m:acc>
                      </m:oMath>
                    </a14:m>
                    <a:r>
                      <a:rPr lang="en-US" sz="16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.</a:t>
                    </a:r>
                    <a:endParaRPr lang="en-US" sz="1600">
                      <a:effectLst/>
                      <a:latin typeface="+mn-lt"/>
                      <a:ea typeface="Arial" panose="020B060402020202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" name="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8541" y="967686"/>
                    <a:ext cx="8465418" cy="152695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360" r="-4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238541" y="2449999"/>
                    <a:ext cx="4936398" cy="250395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 algn="just">
                      <a:lnSpc>
                        <a:spcPct val="160000"/>
                      </a:lnSpc>
                    </a:pPr>
                    <a:r>
                      <a:rPr lang="en-US" sz="1600" b="1">
                        <a:ea typeface="PMingLiU"/>
                        <a:cs typeface="Times New Roman" panose="02020603050405020304" pitchFamily="18" charset="0"/>
                      </a:rPr>
                      <a:t>Bài 2. </a:t>
                    </a:r>
                    <a:r>
                      <a:rPr lang="da-DK" sz="1600">
                        <a:ea typeface="PMingLiU"/>
                        <a:cs typeface="Times New Roman" panose="02020603050405020304" pitchFamily="18" charset="0"/>
                      </a:rPr>
                      <a:t>Một chiếc đèn chiếu sân khấu ở rạp xiếc được đặt trên một giá đỡ ba chân với điểm đặt </a:t>
                    </a:r>
                    <a14:m>
                      <m:oMath xmlns:m="http://schemas.openxmlformats.org/officeDocument/2006/math">
                        <m:r>
                          <a:rPr lang="da-DK" sz="16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da-DK" sz="16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(1;−3;2)</m:t>
                        </m:r>
                      </m:oMath>
                    </a14:m>
                    <a:r>
                      <a:rPr lang="da-DK" sz="1600">
                        <a:ea typeface="PMingLiU"/>
                        <a:cs typeface="Times New Roman" panose="02020603050405020304" pitchFamily="18" charset="0"/>
                      </a:rPr>
                      <a:t> và các điểm tiếp xúc với mặt đất của ba chân lần lượt là </a:t>
                    </a:r>
                    <a14:m>
                      <m:oMath xmlns:m="http://schemas.openxmlformats.org/officeDocument/2006/math">
                        <m:r>
                          <a:rPr lang="da-DK" sz="16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a-DK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−1;−2;0</m:t>
                            </m:r>
                          </m:e>
                        </m:d>
                        <m:r>
                          <a:rPr lang="da-DK" sz="16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da-DK" sz="16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a-DK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2;−1;0</m:t>
                            </m:r>
                          </m:e>
                        </m:d>
                        <m:r>
                          <a:rPr lang="da-DK" sz="16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da-DK" sz="16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da-DK" sz="16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(0;−5;0)</m:t>
                        </m:r>
                      </m:oMath>
                    </a14:m>
                    <a:r>
                      <a:rPr lang="da-DK" sz="1600">
                        <a:ea typeface="PMingLiU"/>
                        <a:cs typeface="Times New Roman" panose="02020603050405020304" pitchFamily="18" charset="0"/>
                      </a:rPr>
                      <a:t>. Biết trọng lượng của chiếc đèn là </a:t>
                    </a:r>
                    <a14:m>
                      <m:oMath xmlns:m="http://schemas.openxmlformats.org/officeDocument/2006/math">
                        <m:r>
                          <a:rPr lang="da-DK" sz="16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240</m:t>
                        </m:r>
                        <m:r>
                          <a:rPr lang="da-DK" sz="16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𝑁</m:t>
                        </m:r>
                      </m:oMath>
                    </a14:m>
                    <a:r>
                      <a:rPr lang="da-DK" sz="1600">
                        <a:ea typeface="PMingLiU"/>
                        <a:cs typeface="Times New Roman" panose="02020603050405020304" pitchFamily="18" charset="0"/>
                      </a:rPr>
                      <a:t>. Hãy tìm tọa độ các lực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sz="16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da-DK" sz="16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a-DK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, </m:t>
                            </m:r>
                          </m:e>
                        </m:acc>
                        <m:acc>
                          <m:accPr>
                            <m:chr m:val="⃗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sz="16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da-DK" sz="16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da-DK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, </m:t>
                            </m:r>
                          </m:e>
                        </m:acc>
                        <m:acc>
                          <m:accPr>
                            <m:chr m:val="⃗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sz="16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da-DK" sz="16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  <m:r>
                          <a:rPr lang="da-DK" sz="16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a14:m>
                    <a:r>
                      <a:rPr lang="da-DK" sz="1600">
                        <a:ea typeface="PMingLiU"/>
                        <a:cs typeface="Times New Roman" panose="02020603050405020304" pitchFamily="18" charset="0"/>
                      </a:rPr>
                      <a:t>tác dụng lên giá đỡ.</a:t>
                    </a:r>
                    <a:endParaRPr lang="en-US" sz="1600">
                      <a:ea typeface="Arial" panose="020B060402020202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8541" y="2449999"/>
                    <a:ext cx="4936398" cy="250395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617" r="-7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1229" y="2655737"/>
              <a:ext cx="3312975" cy="201204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8541" y="238539"/>
            <a:ext cx="8635116" cy="4754880"/>
          </a:xfrm>
          <a:prstGeom prst="rect">
            <a:avLst/>
          </a:prstGeom>
          <a:solidFill>
            <a:srgbClr val="FCF4EB"/>
          </a:solidFill>
          <a:ln>
            <a:solidFill>
              <a:srgbClr val="FCF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F4EB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35819" y="3402896"/>
                <a:ext cx="6754632" cy="14532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70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Theo quy tắc hình hộp, 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7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en-US" sz="17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7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7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7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17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en-US" sz="17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7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700">
                          <a:ea typeface="PMingLiU"/>
                          <a:cs typeface="Times New Roman" panose="02020603050405020304" pitchFamily="18" charset="0"/>
                        </a:rPr>
                        <m:t>à </m:t>
                      </m:r>
                      <m:r>
                        <a:rPr lang="en-US" sz="17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𝑂</m:t>
                      </m:r>
                      <m:r>
                        <m:rPr>
                          <m:nor/>
                        </m:rPr>
                        <a:rPr lang="en-US" sz="17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700">
                          <a:ea typeface="PMingLiU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1700">
                          <a:ea typeface="PMingLiU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1700">
                          <a:ea typeface="PMingLiU"/>
                          <a:cs typeface="Times New Roman" panose="02020603050405020304" pitchFamily="18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1700">
                          <a:ea typeface="PMingLiU"/>
                          <a:cs typeface="Times New Roman" panose="02020603050405020304" pitchFamily="18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1700">
                          <a:ea typeface="PMingLiU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1700">
                          <a:ea typeface="PMingLiU"/>
                          <a:cs typeface="Times New Roman" panose="02020603050405020304" pitchFamily="18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17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7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7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700">
                          <a:ea typeface="PMingLiU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1700">
                          <a:ea typeface="PMingLiU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17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7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17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17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17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70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700">
                          <a:ea typeface="PMingLiU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170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𝐴𝑂</m:t>
                          </m:r>
                        </m:e>
                      </m:acc>
                      <m:r>
                        <a:rPr lang="en-US" sz="17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𝐴𝐶</m:t>
                          </m:r>
                          <m: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17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7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7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17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17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7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1700" b="0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7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819" y="3402896"/>
                <a:ext cx="6754632" cy="1453283"/>
              </a:xfrm>
              <a:prstGeom prst="rect">
                <a:avLst/>
              </a:prstGeom>
              <a:blipFill>
                <a:blip r:embed="rId3"/>
                <a:stretch>
                  <a:fillRect l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467" y="997329"/>
            <a:ext cx="2435335" cy="193597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8541" y="305392"/>
            <a:ext cx="1081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>
                <a:ln>
                  <a:noFill/>
                </a:ln>
                <a:solidFill>
                  <a:srgbClr val="011C26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Trả lời: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011C26">
                  <a:lumMod val="90000"/>
                  <a:lumOff val="1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19917" y="320781"/>
            <a:ext cx="82907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b="1">
                <a:ea typeface="Arial" panose="020B0604020202020204" pitchFamily="34" charset="0"/>
                <a:cs typeface="Times New Roman" panose="02020603050405020304" pitchFamily="18" charset="0"/>
              </a:rPr>
              <a:t>Bài 1. </a:t>
            </a: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138684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8541" y="238539"/>
            <a:ext cx="8635116" cy="4754880"/>
          </a:xfrm>
          <a:prstGeom prst="rect">
            <a:avLst/>
          </a:prstGeom>
          <a:solidFill>
            <a:srgbClr val="FCF4EB"/>
          </a:solidFill>
          <a:ln>
            <a:solidFill>
              <a:srgbClr val="FCF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F4EB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541" y="305392"/>
            <a:ext cx="1081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>
                <a:ln>
                  <a:noFill/>
                </a:ln>
                <a:solidFill>
                  <a:srgbClr val="011C26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Trả lời: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011C26">
                  <a:lumMod val="90000"/>
                  <a:lumOff val="1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97031" y="800153"/>
                <a:ext cx="5665304" cy="34490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  <a:tabLst>
                    <a:tab pos="1729105" algn="l"/>
                  </a:tabLst>
                </a:pPr>
                <a:r>
                  <a:rPr lang="da-DK" sz="1600">
                    <a:latin typeface="+mj-lt"/>
                    <a:ea typeface="PMingLiU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a-DK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𝑆𝐴</m:t>
                        </m:r>
                      </m:e>
                    </m:acc>
                    <m:r>
                      <a:rPr lang="da-DK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−2;1;−2</m:t>
                        </m:r>
                      </m:e>
                    </m:d>
                    <m:r>
                      <a:rPr lang="da-DK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a-DK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𝑆𝐵</m:t>
                        </m:r>
                      </m:e>
                    </m:acc>
                    <m:r>
                      <a:rPr lang="da-DK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1;2;2</m:t>
                        </m:r>
                      </m:e>
                    </m:d>
                    <m:r>
                      <a:rPr lang="da-DK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a-DK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𝑆𝐶</m:t>
                        </m:r>
                      </m:e>
                    </m:acc>
                    <m:r>
                      <a:rPr lang="da-DK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=(−1;−2;−2)</m:t>
                    </m:r>
                  </m:oMath>
                </a14:m>
                <a:r>
                  <a:rPr lang="da-DK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16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  <a:tabLst>
                    <a:tab pos="1729105" algn="l"/>
                  </a:tabLst>
                </a:pPr>
                <a:r>
                  <a:rPr lang="da-DK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Vì vậy tồn tại một hằng số </a:t>
                </a:r>
                <a14:m>
                  <m:oMath xmlns:m="http://schemas.openxmlformats.org/officeDocument/2006/math">
                    <m:r>
                      <a:rPr lang="da-DK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𝑘</m:t>
                    </m:r>
                    <m:r>
                      <a:rPr lang="da-DK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da-DK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sao cho:</a:t>
                </a:r>
                <a:endParaRPr lang="en-US" sz="16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  <a:tabLst>
                    <a:tab pos="172910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a-DK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da-DK" sz="16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a-DK" sz="16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𝑘</m:t>
                      </m:r>
                      <m:acc>
                        <m:accPr>
                          <m:chr m:val="⃗"/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da-DK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𝑆𝐴</m:t>
                          </m:r>
                        </m:e>
                      </m:acc>
                      <m:r>
                        <a:rPr lang="da-DK" sz="16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a-DK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−2</m:t>
                          </m:r>
                          <m:r>
                            <a:rPr lang="da-DK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da-DK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da-DK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da-DK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;−2</m:t>
                          </m:r>
                          <m:r>
                            <a:rPr lang="da-DK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d>
                      <m:r>
                        <a:rPr lang="da-DK" sz="16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;</m:t>
                      </m:r>
                      <m:acc>
                        <m:accPr>
                          <m:chr m:val="⃗"/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a-DK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da-DK" sz="16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a-DK" sz="16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𝑘</m:t>
                      </m:r>
                      <m:acc>
                        <m:accPr>
                          <m:chr m:val="⃗"/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da-DK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𝑆𝐵</m:t>
                          </m:r>
                        </m:e>
                      </m:acc>
                      <m:r>
                        <a:rPr lang="da-DK" sz="16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a-DK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da-DK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;2</m:t>
                          </m:r>
                          <m:r>
                            <a:rPr lang="da-DK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da-DK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;2</m:t>
                          </m:r>
                          <m:r>
                            <a:rPr lang="da-DK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d>
                      <m:r>
                        <a:rPr lang="da-DK" sz="16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16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  <a:tabLst>
                    <a:tab pos="1729105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a-DK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da-DK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da-DK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da-DK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a-DK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𝑆𝐶</m:t>
                        </m:r>
                      </m:e>
                    </m:acc>
                    <m:r>
                      <a:rPr lang="da-DK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=(−</m:t>
                    </m:r>
                    <m:r>
                      <a:rPr lang="da-DK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𝑘</m:t>
                    </m:r>
                    <m:r>
                      <a:rPr lang="da-DK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;−2</m:t>
                    </m:r>
                    <m:r>
                      <a:rPr lang="da-DK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𝑘</m:t>
                    </m:r>
                    <m:r>
                      <a:rPr lang="da-DK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;−2</m:t>
                    </m:r>
                    <m:r>
                      <a:rPr lang="da-DK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𝑘</m:t>
                    </m:r>
                    <m:r>
                      <a:rPr lang="da-DK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a-DK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16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  <a:tabLst>
                    <a:tab pos="1729105" algn="l"/>
                  </a:tabLst>
                </a:pPr>
                <a:r>
                  <a:rPr lang="da-DK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Suy ra,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a-DK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da-DK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da-DK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a-DK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da-DK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da-DK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a-DK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da-DK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da-DK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=(−2</m:t>
                    </m:r>
                    <m:r>
                      <a:rPr lang="da-DK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𝑘</m:t>
                    </m:r>
                    <m:r>
                      <a:rPr lang="da-DK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;</m:t>
                    </m:r>
                    <m:r>
                      <a:rPr lang="da-DK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𝑘</m:t>
                    </m:r>
                    <m:r>
                      <a:rPr lang="da-DK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;2</m:t>
                    </m:r>
                    <m:r>
                      <a:rPr lang="da-DK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𝑘</m:t>
                    </m:r>
                    <m:r>
                      <a:rPr lang="da-DK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16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  <a:tabLst>
                    <a:tab pos="1729105" algn="l"/>
                  </a:tabLst>
                </a:pPr>
                <a:r>
                  <a:rPr lang="da-DK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Mặt khác, 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a-DK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  <m:r>
                      <a:rPr lang="da-DK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a-DK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da-DK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da-DK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a-DK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da-DK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da-DK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a-DK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da-DK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da-DK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da-DK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𝐹</m:t>
                    </m:r>
                    <m:r>
                      <a:rPr lang="da-DK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da-DK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𝑃</m:t>
                    </m:r>
                    <m:r>
                      <a:rPr lang="da-DK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=240</m:t>
                    </m:r>
                    <m:r>
                      <a:rPr lang="da-DK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endParaRPr lang="en-US" sz="16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  <a:tabLst>
                    <a:tab pos="1729105" algn="l"/>
                  </a:tabLst>
                </a:pPr>
                <a14:m>
                  <m:oMath xmlns:m="http://schemas.openxmlformats.org/officeDocument/2006/math">
                    <m:r>
                      <a:rPr lang="da-DK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⇒</m:t>
                    </m:r>
                    <m:rad>
                      <m:radPr>
                        <m:degHide m:val="on"/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a-DK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(−2</m:t>
                            </m:r>
                            <m:r>
                              <a:rPr lang="da-DK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da-DK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a-DK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a-DK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a-DK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da-DK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a-DK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a-DK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(2</m:t>
                            </m:r>
                            <m:r>
                              <a:rPr lang="da-DK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da-DK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a-DK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da-DK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=240⇔3</m:t>
                    </m:r>
                    <m:r>
                      <a:rPr lang="da-DK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𝑘</m:t>
                    </m:r>
                    <m:r>
                      <a:rPr lang="da-DK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=240⇒</m:t>
                    </m:r>
                    <m:r>
                      <a:rPr lang="da-DK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𝑘</m:t>
                    </m:r>
                    <m:r>
                      <a:rPr lang="da-DK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=80</m:t>
                    </m:r>
                  </m:oMath>
                </a14:m>
                <a:r>
                  <a:rPr lang="da-DK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16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031" y="800153"/>
                <a:ext cx="5665304" cy="3449086"/>
              </a:xfrm>
              <a:prstGeom prst="rect">
                <a:avLst/>
              </a:prstGeom>
              <a:blipFill>
                <a:blip r:embed="rId3"/>
                <a:stretch>
                  <a:fillRect l="-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319917" y="320781"/>
            <a:ext cx="82907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b="1">
                <a:ea typeface="Arial" panose="020B0604020202020204" pitchFamily="34" charset="0"/>
                <a:cs typeface="Times New Roman" panose="02020603050405020304" pitchFamily="18" charset="0"/>
              </a:rPr>
              <a:t>Bài 2. </a:t>
            </a:r>
            <a:endParaRPr lang="en-US" sz="1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87343" y="4375292"/>
                <a:ext cx="6937511" cy="506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da-DK" sz="1600">
                    <a:ea typeface="PMingLiU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a-DK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da-DK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da-DK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16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−160;80;−160</m:t>
                        </m:r>
                      </m:e>
                    </m:d>
                    <m:r>
                      <a:rPr lang="da-DK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16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a-DK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da-DK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da-DK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16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80;160;160</m:t>
                        </m:r>
                      </m:e>
                    </m:d>
                    <m:r>
                      <a:rPr lang="da-DK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16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a-DK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da-DK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da-DK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16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−80;−160;−160</m:t>
                        </m:r>
                      </m:e>
                    </m:d>
                  </m:oMath>
                </a14:m>
                <a:r>
                  <a:rPr lang="da-DK" sz="1600"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16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343" y="4375292"/>
                <a:ext cx="6937511" cy="506614"/>
              </a:xfrm>
              <a:prstGeom prst="rect">
                <a:avLst/>
              </a:prstGeom>
              <a:blipFill>
                <a:blip r:embed="rId4"/>
                <a:stretch>
                  <a:fillRect l="-439"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5" y="1013988"/>
            <a:ext cx="2485794" cy="302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0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429371" y="469127"/>
            <a:ext cx="8555603" cy="4214192"/>
          </a:xfrm>
          <a:prstGeom prst="rect">
            <a:avLst/>
          </a:prstGeom>
          <a:solidFill>
            <a:srgbClr val="FCF4EB"/>
          </a:solidFill>
          <a:ln>
            <a:solidFill>
              <a:srgbClr val="FCF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328156" y="452082"/>
            <a:ext cx="6758028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  <a:buClrTx/>
              <a:defRPr/>
            </a:pPr>
            <a:r>
              <a:rPr lang="en-US" sz="3600" b="1" dirty="0">
                <a:solidFill>
                  <a:srgbClr val="0070C0"/>
                </a:solidFill>
                <a:ea typeface="+mn-ea"/>
              </a:rPr>
              <a:t>HOẠT ĐỘNG THỰC HÀNH VÀ TRẢI NGHIỆM</a:t>
            </a:r>
            <a:endParaRPr lang="vi-VN" sz="3600" b="1" dirty="0">
              <a:solidFill>
                <a:srgbClr val="0070C0"/>
              </a:solidFill>
              <a:ea typeface="+mn-ea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17977" y="2235352"/>
            <a:ext cx="7178386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  <a:buClrTx/>
              <a:defRPr/>
            </a:pPr>
            <a:r>
              <a:rPr lang="vi-VN" sz="3500" b="1" dirty="0">
                <a:solidFill>
                  <a:srgbClr val="FF0000"/>
                </a:solidFill>
                <a:ea typeface="+mn-ea"/>
              </a:rPr>
              <a:t>VẼ VECTƠ TỔNG CỦA BA VECTƠ TRONG KHÔNG GIAN BẰNG PHẦN MỀM GEOGEBRA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66977" y="429369"/>
            <a:ext cx="8706680" cy="4611757"/>
          </a:xfrm>
          <a:prstGeom prst="rect">
            <a:avLst/>
          </a:prstGeom>
          <a:solidFill>
            <a:srgbClr val="FCF4EB"/>
          </a:solidFill>
          <a:ln>
            <a:solidFill>
              <a:srgbClr val="FCF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F4EB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5146" y="544267"/>
                <a:ext cx="8019129" cy="976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 b="1">
                    <a:solidFill>
                      <a:srgbClr val="C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Hoạt động: </a:t>
                </a:r>
                <a:r>
                  <a:rPr lang="en-US" sz="18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Lấy bốn điểm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18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trong không gian ba chiều và vẽ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18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46" y="544267"/>
                <a:ext cx="8019129" cy="976549"/>
              </a:xfrm>
              <a:prstGeom prst="rect">
                <a:avLst/>
              </a:prstGeom>
              <a:blipFill>
                <a:blip r:embed="rId3"/>
                <a:stretch>
                  <a:fillRect l="-608" r="-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465147" y="1659568"/>
            <a:ext cx="32004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b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Bước 1:</a:t>
            </a:r>
            <a:r>
              <a:rPr lang="en-US" sz="1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Mở phần mềm Geogebra, vào mục Phối cảnh\Vẽ đồ họa 3D. </a:t>
            </a:r>
            <a:endParaRPr lang="en-US" sz="180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Bấm chuột trái, chọn “Hiển thị hệ trục tọa độ” .</a:t>
            </a:r>
            <a:endParaRPr lang="en-US" sz="180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564" y="1826539"/>
            <a:ext cx="4532712" cy="3013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66977" y="429369"/>
            <a:ext cx="8706680" cy="4611757"/>
          </a:xfrm>
          <a:prstGeom prst="rect">
            <a:avLst/>
          </a:prstGeom>
          <a:solidFill>
            <a:srgbClr val="FCF4EB"/>
          </a:solidFill>
          <a:ln>
            <a:solidFill>
              <a:srgbClr val="FCF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F4EB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45876" y="546388"/>
                <a:ext cx="501330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b="1">
                    <a:ea typeface="Calibri" panose="020F0502020204030204" pitchFamily="34" charset="0"/>
                    <a:cs typeface="Times New Roman" panose="02020603050405020304" pitchFamily="18" charset="0"/>
                  </a:rPr>
                  <a:t>Bước 2: </a:t>
                </a:r>
                <a:r>
                  <a:rPr lang="vi-VN" sz="1800">
                    <a:ea typeface="Calibri" panose="020F0502020204030204" pitchFamily="34" charset="0"/>
                    <a:cs typeface="Times New Roman" panose="02020603050405020304" pitchFamily="18" charset="0"/>
                  </a:rPr>
                  <a:t>Chọn công cụ “Điểm mới” để vẽ các điểm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1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1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1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1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1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1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vi-VN" sz="1800">
                    <a:ea typeface="Calibri" panose="020F0502020204030204" pitchFamily="34" charset="0"/>
                    <a:cs typeface="Times New Roman" panose="02020603050405020304" pitchFamily="18" charset="0"/>
                  </a:rPr>
                  <a:t> trên mặt phẳng màu xám.</a:t>
                </a:r>
                <a:endParaRPr kumimoji="0" lang="en-US" sz="180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76" y="546388"/>
                <a:ext cx="5013304" cy="923330"/>
              </a:xfrm>
              <a:prstGeom prst="rect">
                <a:avLst/>
              </a:prstGeom>
              <a:blipFill>
                <a:blip r:embed="rId3"/>
                <a:stretch>
                  <a:fillRect l="-1095" r="-973" b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184" y="679457"/>
            <a:ext cx="2925494" cy="193411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45876" y="2974969"/>
            <a:ext cx="8360802" cy="1923035"/>
            <a:chOff x="345876" y="2990871"/>
            <a:chExt cx="8360802" cy="1923035"/>
          </a:xfrm>
        </p:grpSpPr>
        <p:sp>
          <p:nvSpPr>
            <p:cNvPr id="2" name="Rectangle 1"/>
            <p:cNvSpPr/>
            <p:nvPr/>
          </p:nvSpPr>
          <p:spPr>
            <a:xfrm>
              <a:off x="345876" y="2990871"/>
              <a:ext cx="8272753" cy="13388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1800" b="1" i="1" u="sng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Chú ý:</a:t>
              </a:r>
              <a:r>
                <a:rPr lang="en-US" sz="1800" b="1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Ta có thể di chuyển các điểm bằng cách kích chuột phải vào các điểm để hiện ra các mũi tên di chuyển 4 chiều và 2 chiều, sau đó di chuyển điểm theo hướng tương ứng với chiều mũi tên.</a:t>
              </a:r>
              <a:endParaRPr lang="en-US" sz="1800">
                <a:solidFill>
                  <a:schemeClr val="tx1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8021" y="4148918"/>
              <a:ext cx="1987826" cy="65508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45876" y="2990871"/>
              <a:ext cx="8360802" cy="1923035"/>
            </a:xfrm>
            <a:prstGeom prst="rect">
              <a:avLst/>
            </a:prstGeom>
            <a:noFill/>
            <a:ln>
              <a:solidFill>
                <a:srgbClr val="D7A5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55320" y="4429269"/>
              <a:ext cx="459728" cy="4282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780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66977" y="429369"/>
            <a:ext cx="8706680" cy="4611757"/>
          </a:xfrm>
          <a:prstGeom prst="rect">
            <a:avLst/>
          </a:prstGeom>
          <a:solidFill>
            <a:srgbClr val="FCF4EB"/>
          </a:solidFill>
          <a:ln>
            <a:solidFill>
              <a:srgbClr val="FCF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F4EB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91684" y="512984"/>
                <a:ext cx="4246571" cy="1271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 b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 3.</a:t>
                </a:r>
                <a:r>
                  <a:rPr lang="en-US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Sử dụng công cụ </a:t>
                </a:r>
                <a:r>
                  <a:rPr lang="en-US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“V</a:t>
                </a:r>
                <a:r>
                  <a:rPr lang="en-US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ectơ qua 2 điểm” để vẽ ba vectơ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84" y="512984"/>
                <a:ext cx="4246571" cy="1271245"/>
              </a:xfrm>
              <a:prstGeom prst="rect">
                <a:avLst/>
              </a:prstGeom>
              <a:blipFill>
                <a:blip r:embed="rId3"/>
                <a:stretch>
                  <a:fillRect l="-1293" r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446" y="677687"/>
            <a:ext cx="3111279" cy="41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9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66977" y="429369"/>
            <a:ext cx="8706680" cy="4611757"/>
          </a:xfrm>
          <a:prstGeom prst="rect">
            <a:avLst/>
          </a:prstGeom>
          <a:solidFill>
            <a:srgbClr val="FCF4EB"/>
          </a:solidFill>
          <a:ln>
            <a:solidFill>
              <a:srgbClr val="FCF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F4EB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91684" y="512984"/>
                <a:ext cx="4040559" cy="18252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lang="en-US" sz="1800" b="1">
                    <a:ea typeface="Calibri" panose="020F0502020204030204" pitchFamily="34" charset="0"/>
                    <a:cs typeface="Times New Roman" panose="02020603050405020304" pitchFamily="18" charset="0"/>
                  </a:rPr>
                  <a:t>Bước 4:</a:t>
                </a:r>
                <a:r>
                  <a:rPr lang="en-US" sz="1800">
                    <a:ea typeface="Calibri" panose="020F0502020204030204" pitchFamily="34" charset="0"/>
                    <a:cs typeface="Times New Roman" panose="02020603050405020304" pitchFamily="18" charset="0"/>
                  </a:rPr>
                  <a:t> Sử dụng công cụ “Đường song song” để vẽ các đường thẳng song song với các vectơ 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1800"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84" y="512984"/>
                <a:ext cx="4040559" cy="1825243"/>
              </a:xfrm>
              <a:prstGeom prst="rect">
                <a:avLst/>
              </a:prstGeom>
              <a:blipFill>
                <a:blip r:embed="rId3"/>
                <a:stretch>
                  <a:fillRect l="-1360" r="-1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292" y="761896"/>
            <a:ext cx="3397425" cy="396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9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theme/theme1.xml><?xml version="1.0" encoding="utf-8"?>
<a:theme xmlns:a="http://schemas.openxmlformats.org/drawingml/2006/main" name="Interactive Lesson for Elementary Infographics by Slidesgo">
  <a:themeElements>
    <a:clrScheme name="Simple Light">
      <a:dk1>
        <a:srgbClr val="2A3132"/>
      </a:dk1>
      <a:lt1>
        <a:srgbClr val="FCF4EB"/>
      </a:lt1>
      <a:dk2>
        <a:srgbClr val="D8BB7D"/>
      </a:dk2>
      <a:lt2>
        <a:srgbClr val="FEC356"/>
      </a:lt2>
      <a:accent1>
        <a:srgbClr val="FD8762"/>
      </a:accent1>
      <a:accent2>
        <a:srgbClr val="FE5151"/>
      </a:accent2>
      <a:accent3>
        <a:srgbClr val="DB6296"/>
      </a:accent3>
      <a:accent4>
        <a:srgbClr val="5E5EAA"/>
      </a:accent4>
      <a:accent5>
        <a:srgbClr val="C3B851"/>
      </a:accent5>
      <a:accent6>
        <a:srgbClr val="FEF1C9"/>
      </a:accent6>
      <a:hlink>
        <a:srgbClr val="2A31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748</Words>
  <Application>Microsoft Office PowerPoint</Application>
  <PresentationFormat>On-screen Show (16:9)</PresentationFormat>
  <Paragraphs>47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Wingdings</vt:lpstr>
      <vt:lpstr>Roboto Condensed Light</vt:lpstr>
      <vt:lpstr>Lexend</vt:lpstr>
      <vt:lpstr>Cambria Math</vt:lpstr>
      <vt:lpstr>PMingLiU</vt:lpstr>
      <vt:lpstr>Times New Roman</vt:lpstr>
      <vt:lpstr>Arial</vt:lpstr>
      <vt:lpstr>Calibri</vt:lpstr>
      <vt:lpstr>Interactive Lesson for Elementary Infographics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Ngân</dc:creator>
  <cp:lastModifiedBy>BichTuyen</cp:lastModifiedBy>
  <cp:revision>12</cp:revision>
  <dcterms:modified xsi:type="dcterms:W3CDTF">2025-01-25T03:45:05Z</dcterms:modified>
</cp:coreProperties>
</file>