
<file path=[Content_Types].xml><?xml version="1.0" encoding="utf-8"?>
<Types xmlns="http://schemas.openxmlformats.org/package/2006/content-types">
  <Default Extension="fntdata" ContentType="application/x-fontdata"/>
  <Default Extension="jpeg" ContentType="image/jpeg"/>
  <Default Extension="jpg" ContentType="image/pn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423" r:id="rId2"/>
    <p:sldId id="257" r:id="rId3"/>
    <p:sldId id="260" r:id="rId4"/>
    <p:sldId id="261" r:id="rId5"/>
    <p:sldId id="276" r:id="rId6"/>
    <p:sldId id="289" r:id="rId7"/>
    <p:sldId id="290" r:id="rId8"/>
    <p:sldId id="291" r:id="rId9"/>
    <p:sldId id="292" r:id="rId10"/>
    <p:sldId id="293" r:id="rId11"/>
    <p:sldId id="294" r:id="rId12"/>
    <p:sldId id="295" r:id="rId13"/>
    <p:sldId id="296" r:id="rId14"/>
    <p:sldId id="297" r:id="rId15"/>
    <p:sldId id="298" r:id="rId16"/>
    <p:sldId id="299" r:id="rId17"/>
    <p:sldId id="277" r:id="rId18"/>
    <p:sldId id="302" r:id="rId19"/>
    <p:sldId id="301" r:id="rId20"/>
    <p:sldId id="303" r:id="rId21"/>
    <p:sldId id="304" r:id="rId22"/>
    <p:sldId id="305" r:id="rId23"/>
    <p:sldId id="308" r:id="rId24"/>
    <p:sldId id="307" r:id="rId25"/>
    <p:sldId id="279" r:id="rId26"/>
    <p:sldId id="320" r:id="rId27"/>
    <p:sldId id="321" r:id="rId28"/>
    <p:sldId id="322" r:id="rId29"/>
    <p:sldId id="323" r:id="rId30"/>
    <p:sldId id="324" r:id="rId31"/>
    <p:sldId id="325" r:id="rId32"/>
    <p:sldId id="326" r:id="rId33"/>
    <p:sldId id="327" r:id="rId34"/>
    <p:sldId id="328" r:id="rId35"/>
    <p:sldId id="262" r:id="rId36"/>
    <p:sldId id="332" r:id="rId37"/>
    <p:sldId id="270" r:id="rId38"/>
  </p:sldIdLst>
  <p:sldSz cx="18288000" cy="10287000"/>
  <p:notesSz cx="6858000" cy="9144000"/>
  <p:embeddedFontLst>
    <p:embeddedFont>
      <p:font typeface="Cambria Math" panose="02040503050406030204" pitchFamily="18" charset="0"/>
      <p:regular r:id="rId40"/>
    </p:embeddedFont>
    <p:embeddedFont>
      <p:font typeface="Merriweather Sans" pitchFamily="2" charset="0"/>
      <p:regular r:id="rId41"/>
      <p:bold r:id="rId42"/>
      <p:italic r:id="rId43"/>
      <p:boldItalic r:id="rId44"/>
    </p:embeddedFont>
    <p:embeddedFont>
      <p:font typeface="Sniglet"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265"/>
    <a:srgbClr val="FCF4E8"/>
    <a:srgbClr val="C3D69B"/>
    <a:srgbClr val="77933C"/>
    <a:srgbClr val="43695C"/>
    <a:srgbClr val="000000"/>
    <a:srgbClr val="3A5C51"/>
    <a:srgbClr val="79AB9A"/>
    <a:srgbClr val="9FC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1FA0D-B874-4F66-A0A4-05660E9A2572}" type="datetimeFigureOut">
              <a:rPr lang="en-US" smtClean="0"/>
              <a:t>25/1/2025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8A1E7-9111-4FA7-A8A9-99327144527C}" type="slidenum">
              <a:rPr lang="en-US" smtClean="0"/>
              <a:t>‹#›</a:t>
            </a:fld>
            <a:endParaRPr lang="en-US"/>
          </a:p>
        </p:txBody>
      </p:sp>
    </p:spTree>
    <p:extLst>
      <p:ext uri="{BB962C8B-B14F-4D97-AF65-F5344CB8AC3E}">
        <p14:creationId xmlns:p14="http://schemas.microsoft.com/office/powerpoint/2010/main" val="73137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8A1E7-9111-4FA7-A8A9-99327144527C}" type="slidenum">
              <a:rPr lang="en-US" smtClean="0"/>
              <a:t>11</a:t>
            </a:fld>
            <a:endParaRPr lang="en-US"/>
          </a:p>
        </p:txBody>
      </p:sp>
    </p:spTree>
    <p:extLst>
      <p:ext uri="{BB962C8B-B14F-4D97-AF65-F5344CB8AC3E}">
        <p14:creationId xmlns:p14="http://schemas.microsoft.com/office/powerpoint/2010/main" val="70285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từng quả dừa trên cây để đến câu hỏi. Sau khi đã hái hết chỗ dừa trên cây, bạn dừa góc trái sẽ xuất hiện, bấm vào bạn dừa để sang hướng dẫn về nhà.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8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Bấm </a:t>
            </a:r>
            <a:r>
              <a:rPr lang="en-US"/>
              <a:t>vào</a:t>
            </a:r>
            <a:r>
              <a:rPr lang="en-VN"/>
              <a:t> </a:t>
            </a:r>
            <a:r>
              <a:rPr lang="en-VN" dirty="0"/>
              <a:t>quả dừa để quay trở lại trò chơi.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Bấm </a:t>
            </a:r>
            <a:r>
              <a:rPr lang="en-US"/>
              <a:t>vào</a:t>
            </a:r>
            <a:r>
              <a:rPr lang="en-VN"/>
              <a:t> quả dừa để quay trở lại trò chơi.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01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Bấm </a:t>
            </a:r>
            <a:r>
              <a:rPr lang="en-US"/>
              <a:t>vào</a:t>
            </a:r>
            <a:r>
              <a:rPr lang="en-VN"/>
              <a:t> quả dừa để quay trở lại trò chơi.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3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Bấm </a:t>
            </a:r>
            <a:r>
              <a:rPr lang="en-US"/>
              <a:t>vào</a:t>
            </a:r>
            <a:r>
              <a:rPr lang="en-VN"/>
              <a:t> quả dừa để quay trở lại trò chơi.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9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Bấm </a:t>
            </a:r>
            <a:r>
              <a:rPr lang="en-US"/>
              <a:t>vào</a:t>
            </a:r>
            <a:r>
              <a:rPr lang="en-VN"/>
              <a:t> quả dừa để quay trở lại trò chơi.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6D81D-D4EF-5044-8E64-25874F4E3B4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4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3.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slide" Target="slide29.xml"/><Relationship Id="rId12"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58.png"/><Relationship Id="rId5" Type="http://schemas.openxmlformats.org/officeDocument/2006/relationships/slide" Target="slide30.xml"/><Relationship Id="rId15" Type="http://schemas.openxmlformats.org/officeDocument/2006/relationships/image" Target="../media/image53.png"/><Relationship Id="rId10" Type="http://schemas.openxmlformats.org/officeDocument/2006/relationships/slide" Target="slide33.xml"/><Relationship Id="rId4" Type="http://schemas.openxmlformats.org/officeDocument/2006/relationships/image" Target="../media/image56.png"/><Relationship Id="rId9" Type="http://schemas.openxmlformats.org/officeDocument/2006/relationships/slide" Target="slide31.xml"/><Relationship Id="rId14" Type="http://schemas.openxmlformats.org/officeDocument/2006/relationships/slide" Target="slide34.xml"/></Relationships>
</file>

<file path=ppt/slides/_rels/slide29.xml.rels><?xml version="1.0" encoding="UTF-8" standalone="yes"?>
<Relationships xmlns="http://schemas.openxmlformats.org/package/2006/relationships"><Relationship Id="rId13" Type="http://schemas.openxmlformats.org/officeDocument/2006/relationships/image" Target="../media/image72.png"/><Relationship Id="rId3" Type="http://schemas.openxmlformats.org/officeDocument/2006/relationships/audio" Target="../media/audio1.wav"/><Relationship Id="rId7" Type="http://schemas.openxmlformats.org/officeDocument/2006/relationships/image" Target="../media/image54.svg"/><Relationship Id="rId12"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00.png"/><Relationship Id="rId5" Type="http://schemas.openxmlformats.org/officeDocument/2006/relationships/slide" Target="slide28.xml"/><Relationship Id="rId15" Type="http://schemas.openxmlformats.org/officeDocument/2006/relationships/image" Target="../media/image74.png"/><Relationship Id="rId4" Type="http://schemas.openxmlformats.org/officeDocument/2006/relationships/image" Target="../media/image690.png"/><Relationship Id="rId1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3" Type="http://schemas.openxmlformats.org/officeDocument/2006/relationships/image" Target="../media/image78.png"/><Relationship Id="rId3" Type="http://schemas.openxmlformats.org/officeDocument/2006/relationships/audio" Target="../media/audio1.wav"/><Relationship Id="rId7" Type="http://schemas.openxmlformats.org/officeDocument/2006/relationships/image" Target="../media/image54.svg"/><Relationship Id="rId12"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6.png"/><Relationship Id="rId5" Type="http://schemas.openxmlformats.org/officeDocument/2006/relationships/slide" Target="slide28.xml"/><Relationship Id="rId15" Type="http://schemas.openxmlformats.org/officeDocument/2006/relationships/image" Target="../media/image80.png"/><Relationship Id="rId4" Type="http://schemas.openxmlformats.org/officeDocument/2006/relationships/image" Target="../media/image75.png"/><Relationship Id="rId14" Type="http://schemas.openxmlformats.org/officeDocument/2006/relationships/image" Target="../media/image79.png"/></Relationships>
</file>

<file path=ppt/slides/_rels/slide31.xml.rels><?xml version="1.0" encoding="UTF-8" standalone="yes"?>
<Relationships xmlns="http://schemas.openxmlformats.org/package/2006/relationships"><Relationship Id="rId13"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54.svg"/><Relationship Id="rId12"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2.png"/><Relationship Id="rId5" Type="http://schemas.openxmlformats.org/officeDocument/2006/relationships/slide" Target="slide28.xml"/><Relationship Id="rId15" Type="http://schemas.openxmlformats.org/officeDocument/2006/relationships/image" Target="../media/image86.png"/><Relationship Id="rId4" Type="http://schemas.openxmlformats.org/officeDocument/2006/relationships/image" Target="../media/image81.png"/><Relationship Id="rId14" Type="http://schemas.openxmlformats.org/officeDocument/2006/relationships/image" Target="../media/image85.png"/></Relationships>
</file>

<file path=ppt/slides/_rels/slide32.xml.rels><?xml version="1.0" encoding="UTF-8" standalone="yes"?>
<Relationships xmlns="http://schemas.openxmlformats.org/package/2006/relationships"><Relationship Id="rId13" Type="http://schemas.openxmlformats.org/officeDocument/2006/relationships/image" Target="../media/image90.png"/><Relationship Id="rId3" Type="http://schemas.openxmlformats.org/officeDocument/2006/relationships/audio" Target="../media/audio1.wav"/><Relationship Id="rId7" Type="http://schemas.openxmlformats.org/officeDocument/2006/relationships/image" Target="../media/image54.svg"/><Relationship Id="rId12" Type="http://schemas.openxmlformats.org/officeDocument/2006/relationships/image" Target="../media/image8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8.png"/><Relationship Id="rId5" Type="http://schemas.openxmlformats.org/officeDocument/2006/relationships/slide" Target="slide28.xml"/><Relationship Id="rId15" Type="http://schemas.openxmlformats.org/officeDocument/2006/relationships/image" Target="../media/image92.png"/><Relationship Id="rId4" Type="http://schemas.openxmlformats.org/officeDocument/2006/relationships/image" Target="../media/image87.png"/><Relationship Id="rId14" Type="http://schemas.openxmlformats.org/officeDocument/2006/relationships/image" Target="../media/image91.png"/></Relationships>
</file>

<file path=ppt/slides/_rels/slide33.xml.rels><?xml version="1.0" encoding="UTF-8" standalone="yes"?>
<Relationships xmlns="http://schemas.openxmlformats.org/package/2006/relationships"><Relationship Id="rId13" Type="http://schemas.openxmlformats.org/officeDocument/2006/relationships/image" Target="../media/image96.png"/><Relationship Id="rId3" Type="http://schemas.openxmlformats.org/officeDocument/2006/relationships/audio" Target="../media/audio1.wav"/><Relationship Id="rId7" Type="http://schemas.openxmlformats.org/officeDocument/2006/relationships/image" Target="../media/image54.svg"/><Relationship Id="rId12"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94.png"/><Relationship Id="rId5" Type="http://schemas.openxmlformats.org/officeDocument/2006/relationships/slide" Target="slide28.xml"/><Relationship Id="rId4" Type="http://schemas.openxmlformats.org/officeDocument/2006/relationships/image" Target="../media/image93.png"/><Relationship Id="rId1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7" descr="D:\Thu Huong\hinh anh trang trí\1.png"/>
          <p:cNvPicPr>
            <a:picLocks noChangeAspect="1"/>
          </p:cNvPicPr>
          <p:nvPr/>
        </p:nvPicPr>
        <p:blipFill>
          <a:blip r:embed="rId2"/>
          <a:stretch>
            <a:fillRect/>
          </a:stretch>
        </p:blipFill>
        <p:spPr>
          <a:xfrm>
            <a:off x="3" y="2380"/>
            <a:ext cx="18287998" cy="10284620"/>
          </a:xfrm>
          <a:prstGeom prst="rect">
            <a:avLst/>
          </a:prstGeom>
          <a:noFill/>
          <a:ln w="9525">
            <a:noFill/>
          </a:ln>
        </p:spPr>
      </p:pic>
      <p:sp>
        <p:nvSpPr>
          <p:cNvPr id="6146" name="Rectangle 7"/>
          <p:cNvSpPr/>
          <p:nvPr/>
        </p:nvSpPr>
        <p:spPr>
          <a:xfrm>
            <a:off x="2665499" y="2209835"/>
            <a:ext cx="11911946" cy="2585323"/>
          </a:xfrm>
          <a:prstGeom prst="rect">
            <a:avLst/>
          </a:prstGeom>
          <a:noFill/>
          <a:ln w="9525">
            <a:noFill/>
          </a:ln>
        </p:spPr>
        <p:txBody>
          <a:bodyPr wrap="square" anchor="t" anchorCtr="0">
            <a:spAutoFit/>
          </a:bodyPr>
          <a:lstStyle/>
          <a:p>
            <a:pPr algn="ctr"/>
            <a:r>
              <a:rPr lang="en-US" altLang="zh-CN" sz="4000"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vi-VN" altLang="zh-CN" sz="4000" b="1" dirty="0">
              <a:solidFill>
                <a:srgbClr val="FF0000"/>
              </a:solidFill>
              <a:latin typeface="Times New Roman" panose="02020603050405020304" pitchFamily="18" charset="0"/>
              <a:cs typeface="Times New Roman" panose="02020603050405020304" pitchFamily="18" charset="0"/>
            </a:endParaRPr>
          </a:p>
          <a:p>
            <a:pPr algn="ctr"/>
            <a:r>
              <a:rPr lang="vi-VN" altLang="zh-CN" sz="4000" b="1" dirty="0">
                <a:solidFill>
                  <a:srgbClr val="FF0000"/>
                </a:solidFill>
                <a:latin typeface="Times New Roman" panose="02020603050405020304" pitchFamily="18" charset="0"/>
                <a:cs typeface="Times New Roman" panose="02020603050405020304" pitchFamily="18" charset="0"/>
              </a:rPr>
              <a:t>TRƯỜNG THPT NGÔ LÊ TÂN</a:t>
            </a:r>
            <a:endParaRPr lang="en-US" altLang="zh-CN" sz="4000" b="1" dirty="0">
              <a:solidFill>
                <a:srgbClr val="FF0000"/>
              </a:solidFill>
              <a:latin typeface="Times New Roman" panose="02020603050405020304" pitchFamily="18" charset="0"/>
              <a:cs typeface="Times New Roman" panose="02020603050405020304" pitchFamily="18" charset="0"/>
            </a:endParaRPr>
          </a:p>
          <a:p>
            <a:pPr algn="ctr"/>
            <a:r>
              <a:rPr lang="en-US" altLang="zh-CN" sz="4000" b="1" dirty="0">
                <a:solidFill>
                  <a:srgbClr val="FF0000"/>
                </a:solidFill>
                <a:latin typeface="Times New Roman" panose="02020603050405020304" charset="0"/>
              </a:rPr>
              <a:t>--- </a:t>
            </a:r>
            <a:r>
              <a:rPr lang="en-US" altLang="zh-CN" sz="4000" b="1" dirty="0">
                <a:solidFill>
                  <a:srgbClr val="FF0000"/>
                </a:solidFill>
                <a:latin typeface="Wingdings" panose="05000000000000000000" charset="0"/>
              </a:rPr>
              <a:t>¯</a:t>
            </a:r>
            <a:r>
              <a:rPr lang="en-US" altLang="zh-CN" sz="4000" b="1" dirty="0">
                <a:solidFill>
                  <a:srgbClr val="FF0000"/>
                </a:solidFill>
                <a:latin typeface="Times New Roman" panose="02020603050405020304" charset="0"/>
              </a:rPr>
              <a:t> --- </a:t>
            </a:r>
          </a:p>
          <a:p>
            <a:pPr algn="ctr"/>
            <a:endParaRPr lang="en-US" altLang="zh-CN" sz="4200" b="1" dirty="0">
              <a:solidFill>
                <a:srgbClr val="FF0000"/>
              </a:solidFill>
              <a:latin typeface="Times New Roman" panose="02020603050405020304" charset="0"/>
            </a:endParaRPr>
          </a:p>
        </p:txBody>
      </p:sp>
      <p:sp>
        <p:nvSpPr>
          <p:cNvPr id="3" name="Rectangle 2">
            <a:extLst>
              <a:ext uri="{FF2B5EF4-FFF2-40B4-BE49-F238E27FC236}">
                <a16:creationId xmlns:a16="http://schemas.microsoft.com/office/drawing/2014/main" id="{0D3D4FE8-7027-E075-734E-EB404FB1AFFC}"/>
              </a:ext>
            </a:extLst>
          </p:cNvPr>
          <p:cNvSpPr/>
          <p:nvPr/>
        </p:nvSpPr>
        <p:spPr>
          <a:xfrm>
            <a:off x="1537244" y="6431584"/>
            <a:ext cx="14905464" cy="2171428"/>
          </a:xfrm>
          <a:prstGeom prst="rect">
            <a:avLst/>
          </a:prstGeom>
        </p:spPr>
        <p:txBody>
          <a:bodyPr wrap="square">
            <a:spAutoFit/>
          </a:bodyPr>
          <a:lstStyle/>
          <a:p>
            <a:pPr algn="ctr">
              <a:lnSpc>
                <a:spcPct val="150000"/>
              </a:lnSpc>
            </a:pPr>
            <a:r>
              <a:rPr lang="en-US" sz="4800" b="1" dirty="0">
                <a:solidFill>
                  <a:srgbClr val="00487E"/>
                </a:solidFill>
              </a:rPr>
              <a:t>GV: </a:t>
            </a:r>
            <a:r>
              <a:rPr lang="vi-VN" sz="4800" b="1" dirty="0">
                <a:solidFill>
                  <a:srgbClr val="00487E"/>
                </a:solidFill>
              </a:rPr>
              <a:t>Trần Thị Bích Tuyền</a:t>
            </a:r>
          </a:p>
          <a:p>
            <a:pPr algn="ctr">
              <a:lnSpc>
                <a:spcPct val="150000"/>
              </a:lnSpc>
            </a:pPr>
            <a:r>
              <a:rPr lang="vi-VN" sz="4800" b="1" dirty="0">
                <a:solidFill>
                  <a:srgbClr val="00487E"/>
                </a:solidFill>
              </a:rPr>
              <a:t>Lớp 12A3 </a:t>
            </a:r>
          </a:p>
        </p:txBody>
      </p:sp>
      <p:sp>
        <p:nvSpPr>
          <p:cNvPr id="4" name="Rectangle 3">
            <a:extLst>
              <a:ext uri="{FF2B5EF4-FFF2-40B4-BE49-F238E27FC236}">
                <a16:creationId xmlns:a16="http://schemas.microsoft.com/office/drawing/2014/main" id="{FF248CA2-E1B4-4E43-94B2-CC7AE87CB4A7}"/>
              </a:ext>
            </a:extLst>
          </p:cNvPr>
          <p:cNvSpPr/>
          <p:nvPr/>
        </p:nvSpPr>
        <p:spPr>
          <a:xfrm>
            <a:off x="2231948" y="3973708"/>
            <a:ext cx="13516056" cy="916276"/>
          </a:xfrm>
          <a:prstGeom prst="rect">
            <a:avLst/>
          </a:prstGeom>
        </p:spPr>
        <p:txBody>
          <a:bodyPr wrap="square">
            <a:spAutoFit/>
          </a:bodyPr>
          <a:lstStyle/>
          <a:p>
            <a:pPr algn="ctr">
              <a:lnSpc>
                <a:spcPct val="150000"/>
              </a:lnSpc>
              <a:defRPr/>
            </a:pPr>
            <a:r>
              <a:rPr lang="en-US" sz="4000" b="1" dirty="0">
                <a:solidFill>
                  <a:srgbClr val="0070C0"/>
                </a:solidFill>
              </a:rPr>
              <a:t>HOẠT ĐỘNG THỰC HÀNH VÀ TRẢI NGHIỆM</a:t>
            </a:r>
            <a:endParaRPr lang="vi-VN" sz="4000" b="1" dirty="0">
              <a:solidFill>
                <a:srgbClr val="0070C0"/>
              </a:solidFill>
            </a:endParaRPr>
          </a:p>
        </p:txBody>
      </p:sp>
      <p:sp>
        <p:nvSpPr>
          <p:cNvPr id="5" name="Rectangle 4">
            <a:extLst>
              <a:ext uri="{FF2B5EF4-FFF2-40B4-BE49-F238E27FC236}">
                <a16:creationId xmlns:a16="http://schemas.microsoft.com/office/drawing/2014/main" id="{F1255310-8108-786A-93C3-D3ACD60EBBD3}"/>
              </a:ext>
            </a:extLst>
          </p:cNvPr>
          <p:cNvSpPr/>
          <p:nvPr/>
        </p:nvSpPr>
        <p:spPr>
          <a:xfrm>
            <a:off x="2231948" y="4804901"/>
            <a:ext cx="14356772" cy="1824923"/>
          </a:xfrm>
          <a:prstGeom prst="rect">
            <a:avLst/>
          </a:prstGeom>
        </p:spPr>
        <p:txBody>
          <a:bodyPr wrap="square">
            <a:spAutoFit/>
          </a:bodyPr>
          <a:lstStyle/>
          <a:p>
            <a:pPr algn="ctr">
              <a:lnSpc>
                <a:spcPct val="150000"/>
              </a:lnSpc>
              <a:defRPr/>
            </a:pPr>
            <a:r>
              <a:rPr lang="en-US" sz="4000" b="1" kern="0" dirty="0">
                <a:solidFill>
                  <a:srgbClr val="FF0000"/>
                </a:solidFill>
                <a:latin typeface="Arial"/>
                <a:cs typeface="Arial"/>
                <a:sym typeface="Arial"/>
              </a:rPr>
              <a:t>KHẢO SÁT VÀ VẼ ĐỒ THỊ HÀM SỐ VỚI PHẦN MỀM GEOGEBRA </a:t>
            </a:r>
            <a:r>
              <a:rPr lang="vi-VN" sz="4000" b="1" dirty="0">
                <a:solidFill>
                  <a:srgbClr val="FF0000"/>
                </a:solidFill>
              </a:rPr>
              <a:t> (Tiết 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1668708" y="1104900"/>
                <a:ext cx="14884437" cy="2377510"/>
              </a:xfrm>
              <a:prstGeom prst="rect">
                <a:avLst/>
              </a:prstGeom>
            </p:spPr>
            <p:txBody>
              <a:bodyPr wrap="square">
                <a:spAutoFit/>
              </a:bodyPr>
              <a:lstStyle/>
              <a:p>
                <a:pPr lvl="0" algn="just">
                  <a:lnSpc>
                    <a:spcPct val="20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000">
                    <a:effectLst/>
                    <a:latin typeface="Arial" panose="020B0604020202020204" pitchFamily="34" charset="0"/>
                    <a:ea typeface="Calibri" panose="020F0502020204030204" pitchFamily="34" charset="0"/>
                    <a:cs typeface="Arial" panose="020B0604020202020204" pitchFamily="34" charset="0"/>
                  </a:rPr>
                  <a:t>có đạo hàm cấp 4.</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68708" y="1104900"/>
                <a:ext cx="14884437" cy="2377510"/>
              </a:xfrm>
              <a:prstGeom prst="rect">
                <a:avLst/>
              </a:prstGeom>
              <a:blipFill>
                <a:blip r:embed="rId2"/>
                <a:stretch>
                  <a:fillRect l="-1475" r="-1434" b="-10000"/>
                </a:stretch>
              </a:blipFill>
            </p:spPr>
            <p:txBody>
              <a:bodyPr/>
              <a:lstStyle/>
              <a:p>
                <a:r>
                  <a:rPr lang="en-US">
                    <a:noFill/>
                  </a:rPr>
                  <a:t> </a:t>
                </a:r>
              </a:p>
            </p:txBody>
          </p:sp>
        </mc:Fallback>
      </mc:AlternateContent>
      <p:sp>
        <p:nvSpPr>
          <p:cNvPr id="21" name="TextBox 20"/>
          <p:cNvSpPr txBox="1"/>
          <p:nvPr/>
        </p:nvSpPr>
        <p:spPr>
          <a:xfrm>
            <a:off x="1668708" y="4283214"/>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774" y="6095037"/>
            <a:ext cx="10058400" cy="2326005"/>
          </a:xfrm>
          <a:prstGeom prst="rect">
            <a:avLst/>
          </a:prstGeom>
        </p:spPr>
      </p:pic>
    </p:spTree>
    <p:extLst>
      <p:ext uri="{BB962C8B-B14F-4D97-AF65-F5344CB8AC3E}">
        <p14:creationId xmlns:p14="http://schemas.microsoft.com/office/powerpoint/2010/main" val="22475380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TextBox 56"/>
            <p:cNvSpPr txBox="1"/>
            <p:nvPr/>
          </p:nvSpPr>
          <p:spPr>
            <a:xfrm>
              <a:off x="1337094" y="920204"/>
              <a:ext cx="14956138"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239616" y="571500"/>
                <a:ext cx="15788715" cy="2877711"/>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Calibri" panose="020F0502020204030204" pitchFamily="34" charset="0"/>
                    <a:cs typeface="Arial" panose="020B0604020202020204" pitchFamily="34" charset="0"/>
                  </a:rPr>
                  <a:t>Cho hàm số: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800">
                    <a:effectLst/>
                    <a:latin typeface="Arial" panose="020B0604020202020204" pitchFamily="34" charset="0"/>
                    <a:cs typeface="Arial" panose="020B0604020202020204" pitchFamily="34" charset="0"/>
                  </a:rPr>
                  <a:t>.</a:t>
                </a:r>
                <a:r>
                  <a:rPr lang="en-US" sz="3800">
                    <a:latin typeface="Arial" panose="020B0604020202020204" pitchFamily="34" charset="0"/>
                    <a:ea typeface="Calibri" panose="020F0502020204030204" pitchFamily="34" charset="0"/>
                    <a:cs typeface="Arial" panose="020B0604020202020204" pitchFamily="34" charset="0"/>
                  </a:rPr>
                  <a:t> Sử dụng phần mềm GeoGebra tính:</a:t>
                </a:r>
                <a:endParaRPr lang="en-US" sz="3800">
                  <a:latin typeface="Arial" panose="020B060402020202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en-US" sz="3800">
                    <a:latin typeface="Arial" panose="020B0604020202020204" pitchFamily="34" charset="0"/>
                    <a:ea typeface="Calibri" panose="020F0502020204030204" pitchFamily="34" charset="0"/>
                    <a:cs typeface="Arial" panose="020B0604020202020204" pitchFamily="34" charset="0"/>
                  </a:rPr>
                  <a:t>Đạo hàm cấp 1 của hàm số.</a:t>
                </a:r>
                <a:endParaRPr lang="en-US" sz="3800">
                  <a:latin typeface="Arial" panose="020B0604020202020204" pitchFamily="34" charset="0"/>
                  <a:cs typeface="Arial" panose="020B0604020202020204" pitchFamily="34" charset="0"/>
                </a:endParaRPr>
              </a:p>
              <a:p>
                <a:pPr marL="571500" indent="-571500" algn="just">
                  <a:lnSpc>
                    <a:spcPct val="150000"/>
                  </a:lnSpc>
                  <a:spcBef>
                    <a:spcPts val="300"/>
                  </a:spcBef>
                  <a:spcAft>
                    <a:spcPts val="300"/>
                  </a:spcAft>
                  <a:buFont typeface="Arial" panose="020B0604020202020204" pitchFamily="34" charset="0"/>
                  <a:buChar char="•"/>
                </a:pPr>
                <a:r>
                  <a:rPr lang="en-US" sz="3800">
                    <a:latin typeface="Arial" panose="020B0604020202020204" pitchFamily="34" charset="0"/>
                    <a:ea typeface="Calibri" panose="020F0502020204030204" pitchFamily="34" charset="0"/>
                    <a:cs typeface="Arial" panose="020B0604020202020204" pitchFamily="34" charset="0"/>
                  </a:rPr>
                  <a:t>Đạo hàm cấp 2 của hàm số.</a:t>
                </a:r>
                <a:endParaRPr lang="en-US" sz="38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39616" y="571500"/>
                <a:ext cx="15788715" cy="2877711"/>
              </a:xfrm>
              <a:prstGeom prst="rect">
                <a:avLst/>
              </a:prstGeom>
              <a:blipFill>
                <a:blip r:embed="rId3"/>
                <a:stretch>
                  <a:fillRect l="-1274" b="-3814"/>
                </a:stretch>
              </a:blipFill>
            </p:spPr>
            <p:txBody>
              <a:bodyPr/>
              <a:lstStyle/>
              <a:p>
                <a:r>
                  <a:rPr lang="en-US">
                    <a:noFill/>
                  </a:rPr>
                  <a:t> </a:t>
                </a:r>
              </a:p>
            </p:txBody>
          </p:sp>
        </mc:Fallback>
      </mc:AlternateContent>
      <p:sp>
        <p:nvSpPr>
          <p:cNvPr id="21" name="TextBox 20"/>
          <p:cNvSpPr txBox="1"/>
          <p:nvPr/>
        </p:nvSpPr>
        <p:spPr>
          <a:xfrm>
            <a:off x="1239616" y="3924300"/>
            <a:ext cx="1265090"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38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3" name="Picture 12"/>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290773" y="4762500"/>
            <a:ext cx="8044227" cy="4925740"/>
          </a:xfrm>
          <a:prstGeom prst="rect">
            <a:avLst/>
          </a:prstGeom>
        </p:spPr>
      </p:pic>
      <p:pic>
        <p:nvPicPr>
          <p:cNvPr id="3" name="Picture 2"/>
          <p:cNvPicPr>
            <a:picLocks noChangeAspect="1"/>
          </p:cNvPicPr>
          <p:nvPr/>
        </p:nvPicPr>
        <p:blipFill>
          <a:blip r:embed="rId6"/>
          <a:stretch>
            <a:fillRect/>
          </a:stretch>
        </p:blipFill>
        <p:spPr>
          <a:xfrm>
            <a:off x="15970648" y="8501106"/>
            <a:ext cx="2161305" cy="1410910"/>
          </a:xfrm>
          <a:prstGeom prst="rect">
            <a:avLst/>
          </a:prstGeom>
        </p:spPr>
      </p:pic>
    </p:spTree>
    <p:extLst>
      <p:ext uri="{BB962C8B-B14F-4D97-AF65-F5344CB8AC3E}">
        <p14:creationId xmlns:p14="http://schemas.microsoft.com/office/powerpoint/2010/main" val="345566165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71"/>
          <p:cNvGrpSpPr/>
          <p:nvPr/>
        </p:nvGrpSpPr>
        <p:grpSpPr>
          <a:xfrm>
            <a:off x="1540290" y="1622751"/>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 name="Group 74"/>
          <p:cNvGrpSpPr/>
          <p:nvPr/>
        </p:nvGrpSpPr>
        <p:grpSpPr>
          <a:xfrm>
            <a:off x="1540290" y="2470372"/>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7" name="Group 77"/>
          <p:cNvGrpSpPr/>
          <p:nvPr/>
        </p:nvGrpSpPr>
        <p:grpSpPr>
          <a:xfrm>
            <a:off x="1540290" y="3317993"/>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80"/>
          <p:cNvGrpSpPr/>
          <p:nvPr/>
        </p:nvGrpSpPr>
        <p:grpSpPr>
          <a:xfrm>
            <a:off x="1540290" y="4165614"/>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3"/>
          <p:cNvGrpSpPr/>
          <p:nvPr/>
        </p:nvGrpSpPr>
        <p:grpSpPr>
          <a:xfrm>
            <a:off x="1540290" y="5013235"/>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6" name="Group 86"/>
          <p:cNvGrpSpPr/>
          <p:nvPr/>
        </p:nvGrpSpPr>
        <p:grpSpPr>
          <a:xfrm>
            <a:off x="1540290" y="5860856"/>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9" name="Group 89"/>
          <p:cNvGrpSpPr/>
          <p:nvPr/>
        </p:nvGrpSpPr>
        <p:grpSpPr>
          <a:xfrm>
            <a:off x="1540290" y="6708477"/>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2" name="Group 92"/>
          <p:cNvGrpSpPr/>
          <p:nvPr/>
        </p:nvGrpSpPr>
        <p:grpSpPr>
          <a:xfrm>
            <a:off x="1540290" y="7556097"/>
            <a:ext cx="263115" cy="263115"/>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5" name="Group 95"/>
          <p:cNvGrpSpPr/>
          <p:nvPr/>
        </p:nvGrpSpPr>
        <p:grpSpPr>
          <a:xfrm>
            <a:off x="1540290" y="8403718"/>
            <a:ext cx="263115" cy="263115"/>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7" name="TextBox 9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6" name="Group 65"/>
          <p:cNvGrpSpPr/>
          <p:nvPr/>
        </p:nvGrpSpPr>
        <p:grpSpPr>
          <a:xfrm>
            <a:off x="3139685" y="2019300"/>
            <a:ext cx="11719315" cy="5629920"/>
            <a:chOff x="2940872" y="1262964"/>
            <a:chExt cx="11719315" cy="5629920"/>
          </a:xfrm>
        </p:grpSpPr>
        <p:grpSp>
          <p:nvGrpSpPr>
            <p:cNvPr id="65" name="Group 64"/>
            <p:cNvGrpSpPr/>
            <p:nvPr/>
          </p:nvGrpSpPr>
          <p:grpSpPr>
            <a:xfrm>
              <a:off x="2940872" y="1262964"/>
              <a:ext cx="11719315" cy="5629920"/>
              <a:chOff x="2940872" y="1262964"/>
              <a:chExt cx="11719315" cy="5629920"/>
            </a:xfrm>
          </p:grpSpPr>
          <p:sp>
            <p:nvSpPr>
              <p:cNvPr id="57" name="AutoShape 57"/>
              <p:cNvSpPr/>
              <p:nvPr/>
            </p:nvSpPr>
            <p:spPr>
              <a:xfrm rot="-8791684">
                <a:off x="8646446" y="3153245"/>
                <a:ext cx="3145302" cy="0"/>
              </a:xfrm>
              <a:prstGeom prst="line">
                <a:avLst/>
              </a:prstGeom>
              <a:ln w="47625" cap="flat">
                <a:solidFill>
                  <a:srgbClr val="E76262"/>
                </a:solidFill>
                <a:prstDash val="lgDash"/>
                <a:headEnd type="none" w="sm" len="sm"/>
                <a:tailEnd type="none" w="sm" len="sm"/>
              </a:ln>
            </p:spPr>
          </p:sp>
          <p:sp>
            <p:nvSpPr>
              <p:cNvPr id="58" name="AutoShape 58"/>
              <p:cNvSpPr/>
              <p:nvPr/>
            </p:nvSpPr>
            <p:spPr>
              <a:xfrm rot="-2000892">
                <a:off x="5964740" y="3153245"/>
                <a:ext cx="3145302" cy="0"/>
              </a:xfrm>
              <a:prstGeom prst="line">
                <a:avLst/>
              </a:prstGeom>
              <a:ln w="47625" cap="flat">
                <a:solidFill>
                  <a:srgbClr val="E76262"/>
                </a:solidFill>
                <a:prstDash val="lgDash"/>
                <a:headEnd type="none" w="sm" len="sm"/>
                <a:tailEnd type="none" w="sm" len="sm"/>
              </a:ln>
            </p:spPr>
          </p:sp>
          <p:grpSp>
            <p:nvGrpSpPr>
              <p:cNvPr id="59" name="Group 59"/>
              <p:cNvGrpSpPr/>
              <p:nvPr/>
            </p:nvGrpSpPr>
            <p:grpSpPr>
              <a:xfrm>
                <a:off x="7860328" y="1262964"/>
                <a:ext cx="1902518" cy="190251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61" name="TextBox 61"/>
                <p:cNvSpPr txBox="1"/>
                <p:nvPr/>
              </p:nvSpPr>
              <p:spPr>
                <a:xfrm>
                  <a:off x="82355" y="10367"/>
                  <a:ext cx="660400" cy="793750"/>
                </a:xfrm>
                <a:prstGeom prst="rect">
                  <a:avLst/>
                </a:prstGeom>
              </p:spPr>
              <p:txBody>
                <a:bodyPr lIns="47486" tIns="47486" rIns="47486" bIns="47486" rtlCol="0" anchor="ct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6999"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rPr>
                    <a:t>2</a:t>
                  </a:r>
                </a:p>
              </p:txBody>
            </p:sp>
          </p:grpSp>
          <p:grpSp>
            <p:nvGrpSpPr>
              <p:cNvPr id="62" name="Group 62"/>
              <p:cNvGrpSpPr/>
              <p:nvPr/>
            </p:nvGrpSpPr>
            <p:grpSpPr>
              <a:xfrm>
                <a:off x="2940872" y="3831228"/>
                <a:ext cx="11719315" cy="3061656"/>
                <a:chOff x="-146858" y="-47625"/>
                <a:chExt cx="3543823" cy="683947"/>
              </a:xfrm>
            </p:grpSpPr>
            <p:sp>
              <p:nvSpPr>
                <p:cNvPr id="63" name="Freeform 63"/>
                <p:cNvSpPr/>
                <p:nvPr/>
              </p:nvSpPr>
              <p:spPr>
                <a:xfrm>
                  <a:off x="-146858" y="0"/>
                  <a:ext cx="3543823" cy="636322"/>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64" name="TextBox 64"/>
                <p:cNvSpPr txBox="1"/>
                <p:nvPr/>
              </p:nvSpPr>
              <p:spPr>
                <a:xfrm>
                  <a:off x="0" y="-47625"/>
                  <a:ext cx="3393203" cy="453401"/>
                </a:xfrm>
                <a:prstGeom prst="rect">
                  <a:avLst/>
                </a:prstGeom>
              </p:spPr>
              <p:txBody>
                <a:bodyPr lIns="42975" tIns="42975" rIns="42975" bIns="4297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04" name="TextBox 104"/>
            <p:cNvSpPr txBox="1"/>
            <p:nvPr/>
          </p:nvSpPr>
          <p:spPr>
            <a:xfrm>
              <a:off x="3230188" y="4304565"/>
              <a:ext cx="11084931" cy="2308324"/>
            </a:xfrm>
            <a:prstGeom prst="rect">
              <a:avLst/>
            </a:prstGeom>
          </p:spPr>
          <p:txBody>
            <a:bodyPr wrap="square" lIns="0" tIns="0" rIns="0" bIns="0" rtlCol="0" anchor="t">
              <a:spAutoFit/>
            </a:bodyPr>
            <a:lstStyle/>
            <a:p>
              <a:pPr lvl="0" algn="ctr">
                <a:lnSpc>
                  <a:spcPct val="150000"/>
                </a:lnSpc>
                <a:spcBef>
                  <a:spcPct val="0"/>
                </a:spcBef>
              </a:pPr>
              <a:r>
                <a:rPr lang="en-US" sz="5000" b="1">
                  <a:solidFill>
                    <a:srgbClr val="503D36"/>
                  </a:solidFill>
                  <a:latin typeface="Arial" panose="020B0604020202020204" pitchFamily="34" charset="0"/>
                  <a:cs typeface="Arial" panose="020B0604020202020204" pitchFamily="34" charset="0"/>
                </a:rPr>
                <a:t>Tìm cực trị, giá trị lớn nhất, giá trị nhỏ nhất (nếu có) của hàm số</a:t>
              </a:r>
              <a:endParaRPr kumimoji="0" lang="en-US" sz="5000" b="1" i="0" u="none" strike="noStrike" kern="1200" cap="none" spc="0" normalizeH="0" baseline="0" noProof="0">
                <a:ln>
                  <a:noFill/>
                </a:ln>
                <a:solidFill>
                  <a:srgbClr val="503D36"/>
                </a:solidFill>
                <a:effectLst/>
                <a:uLnTx/>
                <a:uFillTx/>
                <a:latin typeface="Arial" panose="020B0604020202020204" pitchFamily="34" charset="0"/>
                <a:cs typeface="Arial" panose="020B0604020202020204" pitchFamily="34" charset="0"/>
              </a:endParaRPr>
            </a:p>
          </p:txBody>
        </p:sp>
      </p:gr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Tree>
    <p:extLst>
      <p:ext uri="{BB962C8B-B14F-4D97-AF65-F5344CB8AC3E}">
        <p14:creationId xmlns:p14="http://schemas.microsoft.com/office/powerpoint/2010/main" val="98667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57" name="Group 56"/>
          <p:cNvGrpSpPr/>
          <p:nvPr/>
        </p:nvGrpSpPr>
        <p:grpSpPr>
          <a:xfrm>
            <a:off x="816953" y="647700"/>
            <a:ext cx="16535400" cy="90076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2" name="Rectangle 101"/>
          <p:cNvSpPr/>
          <p:nvPr/>
        </p:nvSpPr>
        <p:spPr>
          <a:xfrm>
            <a:off x="2997031" y="1424621"/>
            <a:ext cx="7175362" cy="784830"/>
          </a:xfrm>
          <a:prstGeom prst="rect">
            <a:avLst/>
          </a:prstGeom>
        </p:spPr>
        <p:txBody>
          <a:bodyPr wrap="none">
            <a:spAutoFit/>
          </a:bodyPr>
          <a:lstStyle/>
          <a:p>
            <a:pPr lvl="0" algn="just">
              <a:spcBef>
                <a:spcPts val="300"/>
              </a:spcBef>
              <a:spcAft>
                <a:spcPts val="300"/>
              </a:spcAft>
            </a:pPr>
            <a:r>
              <a:rPr lang="en-US" sz="4500" b="1">
                <a:solidFill>
                  <a:srgbClr val="1F497D"/>
                </a:solidFill>
                <a:latin typeface="Arial" panose="020B0604020202020204" pitchFamily="34" charset="0"/>
                <a:ea typeface="Calibri" panose="020F0502020204030204" pitchFamily="34" charset="0"/>
                <a:cs typeface="Arial" panose="020B0604020202020204" pitchFamily="34" charset="0"/>
              </a:rPr>
              <a:t>a) Tìm cực trị của hàm số</a:t>
            </a:r>
            <a:endParaRPr kumimoji="0" lang="en-US" sz="4500" b="0" i="0" u="none" strike="noStrike" kern="1200" cap="none" spc="0" normalizeH="0" baseline="0" noProof="0">
              <a:ln>
                <a:noFill/>
              </a:ln>
              <a:solidFill>
                <a:srgbClr val="1F497D"/>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3" name="Rectangle 102"/>
          <p:cNvSpPr/>
          <p:nvPr/>
        </p:nvSpPr>
        <p:spPr>
          <a:xfrm>
            <a:off x="2997031" y="3009900"/>
            <a:ext cx="12623969" cy="677108"/>
          </a:xfrm>
          <a:prstGeom prst="rect">
            <a:avLst/>
          </a:prstGeom>
        </p:spPr>
        <p:txBody>
          <a:bodyPr wrap="square">
            <a:spAutoFit/>
          </a:bodyPr>
          <a:lstStyle/>
          <a:p>
            <a:pPr lvl="0" algn="just">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Tìm cực trị: Dùng lệnh Extremum(&lt;hàm số&gt;)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2"/>
          <a:stretch>
            <a:fillRect/>
          </a:stretch>
        </p:blipFill>
        <p:spPr>
          <a:xfrm flipH="1">
            <a:off x="15476641" y="7602375"/>
            <a:ext cx="2327908" cy="24706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686300"/>
            <a:ext cx="9030725" cy="3905407"/>
          </a:xfrm>
          <a:prstGeom prst="rect">
            <a:avLst/>
          </a:prstGeom>
        </p:spPr>
      </p:pic>
    </p:spTree>
    <p:extLst>
      <p:ext uri="{BB962C8B-B14F-4D97-AF65-F5344CB8AC3E}">
        <p14:creationId xmlns:p14="http://schemas.microsoft.com/office/powerpoint/2010/main" val="12584339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2855593" y="1420901"/>
                <a:ext cx="12510669" cy="916085"/>
              </a:xfrm>
              <a:prstGeom prst="rect">
                <a:avLst/>
              </a:prstGeom>
            </p:spPr>
            <p:txBody>
              <a:bodyPr wrap="none">
                <a:spAutoFit/>
              </a:bodyPr>
              <a:lstStyle/>
              <a:p>
                <a:pPr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−13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000">
                    <a:effectLst/>
                    <a:ea typeface="Calibri" panose="020F0502020204030204" pitchFamily="34" charset="0"/>
                    <a:cs typeface="Times New Roman" panose="02020603050405020304" pitchFamily="18" charset="0"/>
                  </a:rPr>
                  <a:t>.</a:t>
                </a:r>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2855593" y="1420901"/>
                <a:ext cx="12510669" cy="916085"/>
              </a:xfrm>
              <a:prstGeom prst="rect">
                <a:avLst/>
              </a:prstGeom>
              <a:blipFill>
                <a:blip r:embed="rId2"/>
                <a:stretch>
                  <a:fillRect l="-1705" r="-779" b="-28667"/>
                </a:stretch>
              </a:blipFill>
            </p:spPr>
            <p:txBody>
              <a:bodyPr/>
              <a:lstStyle/>
              <a:p>
                <a:r>
                  <a:rPr lang="en-US">
                    <a:noFill/>
                  </a:rPr>
                  <a:t> </a:t>
                </a:r>
              </a:p>
            </p:txBody>
          </p:sp>
        </mc:Fallback>
      </mc:AlternateContent>
      <p:sp>
        <p:nvSpPr>
          <p:cNvPr id="21" name="TextBox 20"/>
          <p:cNvSpPr txBox="1"/>
          <p:nvPr/>
        </p:nvSpPr>
        <p:spPr>
          <a:xfrm>
            <a:off x="2831530" y="3216414"/>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5143500"/>
            <a:ext cx="8458200" cy="3374282"/>
          </a:xfrm>
          <a:prstGeom prst="rect">
            <a:avLst/>
          </a:prstGeom>
        </p:spPr>
      </p:pic>
    </p:spTree>
    <p:extLst>
      <p:ext uri="{BB962C8B-B14F-4D97-AF65-F5344CB8AC3E}">
        <p14:creationId xmlns:p14="http://schemas.microsoft.com/office/powerpoint/2010/main" val="392995533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62" name="Group 4"/>
          <p:cNvGrpSpPr/>
          <p:nvPr/>
        </p:nvGrpSpPr>
        <p:grpSpPr>
          <a:xfrm>
            <a:off x="15627383" y="3904500"/>
            <a:ext cx="2279617" cy="1191585"/>
            <a:chOff x="0" y="0"/>
            <a:chExt cx="3039489" cy="1588780"/>
          </a:xfrm>
        </p:grpSpPr>
        <p:grpSp>
          <p:nvGrpSpPr>
            <p:cNvPr id="63" name="Group 5"/>
            <p:cNvGrpSpPr/>
            <p:nvPr/>
          </p:nvGrpSpPr>
          <p:grpSpPr>
            <a:xfrm>
              <a:off x="0" y="0"/>
              <a:ext cx="3039489" cy="1588780"/>
              <a:chOff x="0" y="0"/>
              <a:chExt cx="620810" cy="324506"/>
            </a:xfrm>
          </p:grpSpPr>
          <p:sp>
            <p:nvSpPr>
              <p:cNvPr id="94"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95"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8"/>
            <p:cNvGrpSpPr/>
            <p:nvPr/>
          </p:nvGrpSpPr>
          <p:grpSpPr>
            <a:xfrm>
              <a:off x="1234950" y="117213"/>
              <a:ext cx="1688828" cy="1354354"/>
              <a:chOff x="0" y="0"/>
              <a:chExt cx="344940" cy="276625"/>
            </a:xfrm>
          </p:grpSpPr>
          <p:sp>
            <p:nvSpPr>
              <p:cNvPr id="92"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93"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6" name="Group 11"/>
          <p:cNvGrpSpPr/>
          <p:nvPr/>
        </p:nvGrpSpPr>
        <p:grpSpPr>
          <a:xfrm>
            <a:off x="15627383" y="5190915"/>
            <a:ext cx="2279617" cy="1191585"/>
            <a:chOff x="0" y="0"/>
            <a:chExt cx="3039489" cy="1588780"/>
          </a:xfrm>
        </p:grpSpPr>
        <p:grpSp>
          <p:nvGrpSpPr>
            <p:cNvPr id="97" name="Group 12"/>
            <p:cNvGrpSpPr/>
            <p:nvPr/>
          </p:nvGrpSpPr>
          <p:grpSpPr>
            <a:xfrm>
              <a:off x="0" y="0"/>
              <a:ext cx="3039489" cy="1588780"/>
              <a:chOff x="0" y="0"/>
              <a:chExt cx="620810" cy="324506"/>
            </a:xfrm>
          </p:grpSpPr>
          <p:sp>
            <p:nvSpPr>
              <p:cNvPr id="101"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0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8" name="Group 15"/>
            <p:cNvGrpSpPr/>
            <p:nvPr/>
          </p:nvGrpSpPr>
          <p:grpSpPr>
            <a:xfrm>
              <a:off x="1234950" y="117213"/>
              <a:ext cx="1688828" cy="1354354"/>
              <a:chOff x="0" y="0"/>
              <a:chExt cx="344940" cy="276625"/>
            </a:xfrm>
          </p:grpSpPr>
          <p:sp>
            <p:nvSpPr>
              <p:cNvPr id="99"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0"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5" name="Group 18"/>
          <p:cNvGrpSpPr/>
          <p:nvPr/>
        </p:nvGrpSpPr>
        <p:grpSpPr>
          <a:xfrm>
            <a:off x="15627383" y="6477329"/>
            <a:ext cx="2279617" cy="1191585"/>
            <a:chOff x="0" y="0"/>
            <a:chExt cx="3039489" cy="1588780"/>
          </a:xfrm>
        </p:grpSpPr>
        <p:grpSp>
          <p:nvGrpSpPr>
            <p:cNvPr id="106" name="Group 19"/>
            <p:cNvGrpSpPr/>
            <p:nvPr/>
          </p:nvGrpSpPr>
          <p:grpSpPr>
            <a:xfrm>
              <a:off x="0" y="0"/>
              <a:ext cx="3039489" cy="1588780"/>
              <a:chOff x="0" y="0"/>
              <a:chExt cx="620810" cy="324506"/>
            </a:xfrm>
          </p:grpSpPr>
          <p:sp>
            <p:nvSpPr>
              <p:cNvPr id="11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1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7" name="Group 22"/>
            <p:cNvGrpSpPr/>
            <p:nvPr/>
          </p:nvGrpSpPr>
          <p:grpSpPr>
            <a:xfrm>
              <a:off x="1234950" y="117213"/>
              <a:ext cx="1688828" cy="1354354"/>
              <a:chOff x="0" y="0"/>
              <a:chExt cx="344940" cy="276625"/>
            </a:xfrm>
          </p:grpSpPr>
          <p:sp>
            <p:nvSpPr>
              <p:cNvPr id="108"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9"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2" name="Group 25"/>
          <p:cNvGrpSpPr/>
          <p:nvPr/>
        </p:nvGrpSpPr>
        <p:grpSpPr>
          <a:xfrm>
            <a:off x="15627383" y="7763743"/>
            <a:ext cx="2279617" cy="1191585"/>
            <a:chOff x="0" y="0"/>
            <a:chExt cx="3039489" cy="1588780"/>
          </a:xfrm>
        </p:grpSpPr>
        <p:grpSp>
          <p:nvGrpSpPr>
            <p:cNvPr id="113" name="Group 26"/>
            <p:cNvGrpSpPr/>
            <p:nvPr/>
          </p:nvGrpSpPr>
          <p:grpSpPr>
            <a:xfrm>
              <a:off x="0" y="0"/>
              <a:ext cx="3039489" cy="1588780"/>
              <a:chOff x="0" y="0"/>
              <a:chExt cx="620810" cy="324506"/>
            </a:xfrm>
          </p:grpSpPr>
          <p:sp>
            <p:nvSpPr>
              <p:cNvPr id="11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18" name="TextBox 28"/>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4" name="Group 29"/>
            <p:cNvGrpSpPr/>
            <p:nvPr/>
          </p:nvGrpSpPr>
          <p:grpSpPr>
            <a:xfrm>
              <a:off x="1234950" y="117213"/>
              <a:ext cx="1688828" cy="1354354"/>
              <a:chOff x="0" y="0"/>
              <a:chExt cx="344940" cy="276625"/>
            </a:xfrm>
          </p:grpSpPr>
          <p:sp>
            <p:nvSpPr>
              <p:cNvPr id="115"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16" name="TextBox 31"/>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9" name="Group 32"/>
          <p:cNvGrpSpPr/>
          <p:nvPr/>
        </p:nvGrpSpPr>
        <p:grpSpPr>
          <a:xfrm>
            <a:off x="15720130" y="1331671"/>
            <a:ext cx="2186870" cy="1191585"/>
            <a:chOff x="0" y="0"/>
            <a:chExt cx="2915827" cy="1588780"/>
          </a:xfrm>
        </p:grpSpPr>
        <p:grpSp>
          <p:nvGrpSpPr>
            <p:cNvPr id="120" name="Group 33"/>
            <p:cNvGrpSpPr/>
            <p:nvPr/>
          </p:nvGrpSpPr>
          <p:grpSpPr>
            <a:xfrm>
              <a:off x="0" y="0"/>
              <a:ext cx="2915827" cy="1588780"/>
              <a:chOff x="0" y="0"/>
              <a:chExt cx="595553" cy="324506"/>
            </a:xfrm>
          </p:grpSpPr>
          <p:sp>
            <p:nvSpPr>
              <p:cNvPr id="12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2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1" name="Group 36"/>
            <p:cNvGrpSpPr/>
            <p:nvPr/>
          </p:nvGrpSpPr>
          <p:grpSpPr>
            <a:xfrm>
              <a:off x="135707" y="117213"/>
              <a:ext cx="2664410" cy="1354354"/>
              <a:chOff x="0" y="0"/>
              <a:chExt cx="544201" cy="276625"/>
            </a:xfrm>
          </p:grpSpPr>
          <p:sp>
            <p:nvSpPr>
              <p:cNvPr id="122"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23"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7" name="Group 56"/>
          <p:cNvGrpSpPr/>
          <p:nvPr/>
        </p:nvGrpSpPr>
        <p:grpSpPr>
          <a:xfrm>
            <a:off x="478447" y="419100"/>
            <a:ext cx="17047553" cy="94648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3" name="Rectangle 102"/>
          <p:cNvSpPr/>
          <p:nvPr/>
        </p:nvSpPr>
        <p:spPr>
          <a:xfrm>
            <a:off x="2667000" y="612219"/>
            <a:ext cx="13944600" cy="2092881"/>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en-US" sz="4200" b="1" i="1">
                <a:solidFill>
                  <a:srgbClr val="C00000"/>
                </a:solidFill>
                <a:latin typeface="Arial" panose="020B0604020202020204" pitchFamily="34" charset="0"/>
                <a:ea typeface="Calibri" panose="020F0502020204030204" pitchFamily="34" charset="0"/>
                <a:cs typeface="Arial" panose="020B0604020202020204" pitchFamily="34" charset="0"/>
              </a:rPr>
              <a:t>Tìm cực trị trên một đoạn [a;b]: </a:t>
            </a:r>
          </a:p>
          <a:p>
            <a:pPr lvl="0" algn="just">
              <a:lnSpc>
                <a:spcPct val="150000"/>
              </a:lnSpc>
              <a:spcBef>
                <a:spcPts val="600"/>
              </a:spcBef>
              <a:spcAft>
                <a:spcPts val="6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Dùng lệnh Extremum(&lt;hàm số&gt;,&lt;giá trị của a&gt;,&lt;giá trị của b&gt;).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57871" y="2977653"/>
            <a:ext cx="7962857" cy="2242047"/>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61882" y="5597203"/>
            <a:ext cx="7958846" cy="213709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67000" y="7810500"/>
                <a:ext cx="13944600" cy="1846659"/>
              </a:xfrm>
              <a:prstGeom prst="rect">
                <a:avLst/>
              </a:prstGeom>
            </p:spPr>
            <p:txBody>
              <a:bodyPr wrap="square">
                <a:spAutoFit/>
              </a:bodyPr>
              <a:lstStyle/>
              <a:p>
                <a:pPr lvl="0" algn="just">
                  <a:lnSpc>
                    <a:spcPct val="150000"/>
                  </a:lnSpc>
                  <a:spcBef>
                    <a:spcPts val="300"/>
                  </a:spcBef>
                  <a:spcAft>
                    <a:spcPts val="300"/>
                  </a:spcAft>
                </a:pPr>
                <a14:m>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Kết quả trên có nghĩa: hàm số đã cho không có cực trị nào trên khoảng </a:t>
                </a:r>
                <a14:m>
                  <m:oMath xmlns:m="http://schemas.openxmlformats.org/officeDocument/2006/math">
                    <m:d>
                      <m:d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e>
                    </m:d>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67000" y="7810500"/>
                <a:ext cx="13944600" cy="1846659"/>
              </a:xfrm>
              <a:prstGeom prst="rect">
                <a:avLst/>
              </a:prstGeom>
              <a:blipFill>
                <a:blip r:embed="rId6"/>
                <a:stretch>
                  <a:fillRect l="-1443" r="-1399" b="-6601"/>
                </a:stretch>
              </a:blipFill>
            </p:spPr>
            <p:txBody>
              <a:bodyPr/>
              <a:lstStyle/>
              <a:p>
                <a:r>
                  <a:rPr lang="en-US">
                    <a:noFill/>
                  </a:rPr>
                  <a:t> </a:t>
                </a:r>
              </a:p>
            </p:txBody>
          </p:sp>
        </mc:Fallback>
      </mc:AlternateContent>
    </p:spTree>
    <p:extLst>
      <p:ext uri="{BB962C8B-B14F-4D97-AF65-F5344CB8AC3E}">
        <p14:creationId xmlns:p14="http://schemas.microsoft.com/office/powerpoint/2010/main" val="8653015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1610478" y="1181100"/>
                <a:ext cx="15000901" cy="1015663"/>
              </a:xfrm>
              <a:prstGeom prst="rect">
                <a:avLst/>
              </a:prstGeom>
            </p:spPr>
            <p:txBody>
              <a:bodyPr wrap="none">
                <a:spAutoFit/>
              </a:bodyPr>
              <a:lstStyle/>
              <a:p>
                <a:pPr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000">
                    <a:effectLst/>
                    <a:ea typeface="Calibri" panose="020F0502020204030204" pitchFamily="34" charset="0"/>
                    <a:cs typeface="Times New Roman" panose="02020603050405020304" pitchFamily="18" charset="0"/>
                  </a:rPr>
                  <a:t> </a:t>
                </a:r>
                <a:r>
                  <a:rPr lang="en-US" sz="4000">
                    <a:effectLst/>
                    <a:latin typeface="Arial" panose="020B0604020202020204" pitchFamily="34" charset="0"/>
                    <a:ea typeface="Calibri" panose="020F0502020204030204" pitchFamily="34" charset="0"/>
                    <a:cs typeface="Arial" panose="020B0604020202020204" pitchFamily="34" charset="0"/>
                  </a:rPr>
                  <a:t>trên đoạn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−1;5</m:t>
                        </m:r>
                      </m:e>
                    </m:d>
                  </m:oMath>
                </a14:m>
                <a:r>
                  <a:rPr lang="en-US" sz="4000">
                    <a:effectLst/>
                    <a:ea typeface="Calibri" panose="020F0502020204030204" pitchFamily="34" charset="0"/>
                    <a:cs typeface="Times New Roman" panose="02020603050405020304" pitchFamily="18" charset="0"/>
                  </a:rPr>
                  <a:t>.</a:t>
                </a:r>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1610478" y="1181100"/>
                <a:ext cx="15000901" cy="1015663"/>
              </a:xfrm>
              <a:prstGeom prst="rect">
                <a:avLst/>
              </a:prstGeom>
              <a:blipFill>
                <a:blip r:embed="rId2"/>
                <a:stretch>
                  <a:fillRect l="-1422" r="-488" b="-16265"/>
                </a:stretch>
              </a:blipFill>
            </p:spPr>
            <p:txBody>
              <a:bodyPr/>
              <a:lstStyle/>
              <a:p>
                <a:r>
                  <a:rPr lang="en-US">
                    <a:noFill/>
                  </a:rPr>
                  <a:t> </a:t>
                </a:r>
              </a:p>
            </p:txBody>
          </p:sp>
        </mc:Fallback>
      </mc:AlternateContent>
      <p:sp>
        <p:nvSpPr>
          <p:cNvPr id="21" name="TextBox 20"/>
          <p:cNvSpPr txBox="1"/>
          <p:nvPr/>
        </p:nvSpPr>
        <p:spPr>
          <a:xfrm>
            <a:off x="1586415" y="2933700"/>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610100"/>
            <a:ext cx="8001000" cy="4244280"/>
          </a:xfrm>
          <a:prstGeom prst="rect">
            <a:avLst/>
          </a:prstGeom>
        </p:spPr>
      </p:pic>
    </p:spTree>
    <p:extLst>
      <p:ext uri="{BB962C8B-B14F-4D97-AF65-F5344CB8AC3E}">
        <p14:creationId xmlns:p14="http://schemas.microsoft.com/office/powerpoint/2010/main" val="67489834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2"/>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mc:AlternateContent xmlns:mc="http://schemas.openxmlformats.org/markup-compatibility/2006" xmlns:a14="http://schemas.microsoft.com/office/drawing/2010/main">
        <mc:Choice Requires="a14">
          <p:sp>
            <p:nvSpPr>
              <p:cNvPr id="55" name="Rectangle 54"/>
              <p:cNvSpPr/>
              <p:nvPr/>
            </p:nvSpPr>
            <p:spPr>
              <a:xfrm>
                <a:off x="2704951" y="1181636"/>
                <a:ext cx="12938537" cy="6247864"/>
              </a:xfrm>
              <a:prstGeom prst="rect">
                <a:avLst/>
              </a:prstGeom>
            </p:spPr>
            <p:txBody>
              <a:bodyPr wrap="square">
                <a:spAutoFit/>
              </a:bodyPr>
              <a:lstStyle/>
              <a:p>
                <a:pPr algn="just">
                  <a:lnSpc>
                    <a:spcPct val="165000"/>
                  </a:lnSpc>
                </a:pPr>
                <a:r>
                  <a:rPr lang="en-US" sz="5000" b="1">
                    <a:latin typeface="Arial" panose="020B0604020202020204" pitchFamily="34" charset="0"/>
                    <a:ea typeface="Calibri" panose="020F0502020204030204" pitchFamily="34" charset="0"/>
                    <a:cs typeface="Arial" panose="020B0604020202020204" pitchFamily="34" charset="0"/>
                  </a:rPr>
                  <a:t>Chú ý:</a:t>
                </a:r>
                <a:r>
                  <a:rPr lang="en-US" sz="5000">
                    <a:effectLst/>
                    <a:latin typeface="Arial" panose="020B0604020202020204" pitchFamily="34" charset="0"/>
                    <a:ea typeface="Calibri" panose="020F0502020204030204" pitchFamily="34" charset="0"/>
                    <a:cs typeface="Arial" panose="020B0604020202020204" pitchFamily="34" charset="0"/>
                  </a:rPr>
                  <a:t> </a:t>
                </a:r>
              </a:p>
              <a:p>
                <a:pPr algn="just">
                  <a:lnSpc>
                    <a:spcPct val="165000"/>
                  </a:lnSpc>
                </a:pPr>
                <a:r>
                  <a:rPr lang="en-US" sz="4000">
                    <a:effectLst/>
                    <a:latin typeface="Arial" panose="020B0604020202020204" pitchFamily="34" charset="0"/>
                    <a:ea typeface="Calibri" panose="020F0502020204030204" pitchFamily="34" charset="0"/>
                    <a:cs typeface="Arial" panose="020B0604020202020204" pitchFamily="34" charset="0"/>
                  </a:rPr>
                  <a:t>Ta có thể quan sát kênh hình để có hình ảnh trực quan bằng cách chọn View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a:effectLst/>
                    <a:latin typeface="Arial" panose="020B0604020202020204" pitchFamily="34" charset="0"/>
                    <a:ea typeface="Calibri" panose="020F0502020204030204" pitchFamily="34" charset="0"/>
                    <a:cs typeface="Arial" panose="020B0604020202020204" pitchFamily="34" charset="0"/>
                  </a:rPr>
                  <a:t> Graphics 2.</a:t>
                </a:r>
                <a:endParaRPr lang="en-US" sz="4000">
                  <a:effectLst/>
                  <a:latin typeface="Arial" panose="020B0604020202020204" pitchFamily="34" charset="0"/>
                  <a:cs typeface="Arial" panose="020B0604020202020204" pitchFamily="34" charset="0"/>
                </a:endParaRPr>
              </a:p>
              <a:p>
                <a:pPr algn="just">
                  <a:lnSpc>
                    <a:spcPct val="165000"/>
                  </a:lnSpc>
                </a:pPr>
                <a:r>
                  <a:rPr lang="en-US" sz="4000">
                    <a:effectLst/>
                    <a:latin typeface="Arial" panose="020B0604020202020204" pitchFamily="34" charset="0"/>
                    <a:ea typeface="Calibri" panose="020F0502020204030204" pitchFamily="34" charset="0"/>
                    <a:cs typeface="Arial" panose="020B0604020202020204" pitchFamily="34" charset="0"/>
                  </a:rPr>
                  <a:t>Để xác định cực trị là cực đại hay cực tiểu, ta có thể dùng đồ thị hàm số để kết luận điểm cực trị là cực đại hay cực tiểu.</a:t>
                </a:r>
                <a:endParaRPr lang="en-US" sz="4000">
                  <a:effectLst/>
                  <a:latin typeface="Arial" panose="020B0604020202020204" pitchFamily="34" charset="0"/>
                  <a:cs typeface="Arial" panose="020B060402020202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2704951" y="1181636"/>
                <a:ext cx="12938537" cy="6247864"/>
              </a:xfrm>
              <a:prstGeom prst="rect">
                <a:avLst/>
              </a:prstGeom>
              <a:blipFill>
                <a:blip r:embed="rId3"/>
                <a:stretch>
                  <a:fillRect l="-2262" r="-1649" b="-4098"/>
                </a:stretch>
              </a:blipFill>
            </p:spPr>
            <p:txBody>
              <a:bodyPr/>
              <a:lstStyle/>
              <a:p>
                <a:r>
                  <a:rPr lang="en-US">
                    <a:noFill/>
                  </a:rPr>
                  <a:t> </a:t>
                </a:r>
              </a:p>
            </p:txBody>
          </p:sp>
        </mc:Fallback>
      </mc:AlternateContent>
      <p:pic>
        <p:nvPicPr>
          <p:cNvPr id="59" name="Picture 58"/>
          <p:cNvPicPr>
            <a:picLocks noChangeAspect="1"/>
          </p:cNvPicPr>
          <p:nvPr/>
        </p:nvPicPr>
        <p:blipFill>
          <a:blip r:embed="rId4"/>
          <a:stretch>
            <a:fillRect/>
          </a:stretch>
        </p:blipFill>
        <p:spPr>
          <a:xfrm>
            <a:off x="14315290" y="7734300"/>
            <a:ext cx="1085182" cy="944962"/>
          </a:xfrm>
          <a:prstGeom prst="rect">
            <a:avLst/>
          </a:prstGeom>
        </p:spPr>
      </p:pic>
    </p:spTree>
    <p:extLst>
      <p:ext uri="{BB962C8B-B14F-4D97-AF65-F5344CB8AC3E}">
        <p14:creationId xmlns:p14="http://schemas.microsoft.com/office/powerpoint/2010/main" val="1371874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57" name="Group 56"/>
          <p:cNvGrpSpPr/>
          <p:nvPr/>
        </p:nvGrpSpPr>
        <p:grpSpPr>
          <a:xfrm>
            <a:off x="816953" y="647700"/>
            <a:ext cx="16535400" cy="90076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2" name="Rectangle 101"/>
          <p:cNvSpPr/>
          <p:nvPr/>
        </p:nvSpPr>
        <p:spPr>
          <a:xfrm>
            <a:off x="2819400" y="1028700"/>
            <a:ext cx="13411200" cy="1938992"/>
          </a:xfrm>
          <a:prstGeom prst="rect">
            <a:avLst/>
          </a:prstGeom>
        </p:spPr>
        <p:txBody>
          <a:bodyPr wrap="square">
            <a:spAutoFit/>
          </a:bodyPr>
          <a:lstStyle/>
          <a:p>
            <a:pPr lvl="0" algn="just">
              <a:lnSpc>
                <a:spcPct val="150000"/>
              </a:lnSpc>
              <a:spcBef>
                <a:spcPts val="300"/>
              </a:spcBef>
              <a:spcAft>
                <a:spcPts val="300"/>
              </a:spcAft>
            </a:pPr>
            <a:r>
              <a:rPr lang="en-US" sz="4000" b="1">
                <a:solidFill>
                  <a:srgbClr val="1F497D"/>
                </a:solidFill>
                <a:latin typeface="Arial" panose="020B0604020202020204" pitchFamily="34" charset="0"/>
                <a:ea typeface="Calibri" panose="020F0502020204030204" pitchFamily="34" charset="0"/>
                <a:cs typeface="Arial" panose="020B0604020202020204" pitchFamily="34" charset="0"/>
              </a:rPr>
              <a:t>b) Tìm giá trị lớn nhất, giá trị nhỏ nhất (nếu có) của hàm số (trên khoảng, đoạn, tập xác định)</a:t>
            </a:r>
            <a:endParaRPr kumimoji="0" lang="en-US" sz="4000" b="0" i="0" u="none" strike="noStrike" kern="1200" cap="none" spc="0" normalizeH="0" baseline="0" noProof="0">
              <a:ln>
                <a:noFill/>
              </a:ln>
              <a:solidFill>
                <a:srgbClr val="1F497D"/>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3" name="Rectangle 102"/>
          <p:cNvSpPr/>
          <p:nvPr/>
        </p:nvSpPr>
        <p:spPr>
          <a:xfrm>
            <a:off x="2811339" y="3409612"/>
            <a:ext cx="13734224" cy="820674"/>
          </a:xfrm>
          <a:prstGeom prst="rect">
            <a:avLst/>
          </a:prstGeom>
        </p:spPr>
        <p:txBody>
          <a:bodyPr wrap="square">
            <a:spAutoFit/>
          </a:bodyPr>
          <a:lstStyle/>
          <a:p>
            <a:pPr lvl="0">
              <a:lnSpc>
                <a:spcPct val="150000"/>
              </a:lnSpc>
              <a:spcBef>
                <a:spcPts val="300"/>
              </a:spcBef>
              <a:spcAft>
                <a:spcPts val="300"/>
              </a:spcAft>
            </a:pP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Tìm GTLN trên đoạn [a;b]: Dùng lệnh Min(&lt;hàm số&gt;,&lt;a&gt;,&lt;b&gt;)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325" y="5067300"/>
            <a:ext cx="8636251" cy="2163128"/>
          </a:xfrm>
          <a:prstGeom prst="rect">
            <a:avLst/>
          </a:prstGeom>
        </p:spPr>
      </p:pic>
      <mc:AlternateContent xmlns:mc="http://schemas.openxmlformats.org/markup-compatibility/2006" xmlns:a14="http://schemas.microsoft.com/office/drawing/2010/main">
        <mc:Choice Requires="a14">
          <p:sp>
            <p:nvSpPr>
              <p:cNvPr id="58" name="Rectangle 57"/>
              <p:cNvSpPr/>
              <p:nvPr/>
            </p:nvSpPr>
            <p:spPr>
              <a:xfrm>
                <a:off x="2819401" y="7581900"/>
                <a:ext cx="13381288" cy="175432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Kết quả trên có nghĩa: </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H</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àm số đã cho có</a:t>
                </a:r>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giá trị lớn nhất trên đoạn </a:t>
                </a:r>
                <a14:m>
                  <m:oMath xmlns:m="http://schemas.openxmlformats.org/officeDocument/2006/math">
                    <m:d>
                      <m:dPr>
                        <m:begChr m:val="["/>
                        <m:endChr m:val="]"/>
                        <m:ctrlP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0;3</m:t>
                        </m:r>
                      </m:e>
                    </m:d>
                  </m:oMath>
                </a14:m>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56</m:t>
                    </m:r>
                  </m:oMath>
                </a14:m>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đạt tại </a:t>
                </a:r>
                <a14:m>
                  <m:oMath xmlns:m="http://schemas.openxmlformats.org/officeDocument/2006/math">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2819401" y="7581900"/>
                <a:ext cx="13381288" cy="1754326"/>
              </a:xfrm>
              <a:prstGeom prst="rect">
                <a:avLst/>
              </a:prstGeom>
              <a:blipFill>
                <a:blip r:embed="rId3"/>
                <a:stretch>
                  <a:fillRect l="-1412" r="-1367" b="-6250"/>
                </a:stretch>
              </a:blipFill>
            </p:spPr>
            <p:txBody>
              <a:bodyPr/>
              <a:lstStyle/>
              <a:p>
                <a:r>
                  <a:rPr lang="en-US">
                    <a:noFill/>
                  </a:rPr>
                  <a:t> </a:t>
                </a:r>
              </a:p>
            </p:txBody>
          </p:sp>
        </mc:Fallback>
      </mc:AlternateContent>
    </p:spTree>
    <p:extLst>
      <p:ext uri="{BB962C8B-B14F-4D97-AF65-F5344CB8AC3E}">
        <p14:creationId xmlns:p14="http://schemas.microsoft.com/office/powerpoint/2010/main" val="94183521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1266011" y="1145522"/>
                <a:ext cx="16183789" cy="1026178"/>
              </a:xfrm>
              <a:prstGeom prst="rect">
                <a:avLst/>
              </a:prstGeom>
            </p:spPr>
            <p:txBody>
              <a:bodyPr wrap="none">
                <a:spAutoFit/>
              </a:bodyPr>
              <a:lstStyle/>
              <a:p>
                <a:pPr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a:effectLst/>
                    <a:ea typeface="Calibri" panose="020F0502020204030204" pitchFamily="34" charset="0"/>
                    <a:cs typeface="Times New Roman" panose="02020603050405020304" pitchFamily="18" charset="0"/>
                  </a:rPr>
                  <a:t> </a:t>
                </a:r>
                <a:r>
                  <a:rPr lang="en-US" sz="4000">
                    <a:effectLst/>
                    <a:latin typeface="Arial" panose="020B0604020202020204" pitchFamily="34" charset="0"/>
                    <a:ea typeface="Calibri" panose="020F0502020204030204" pitchFamily="34" charset="0"/>
                    <a:cs typeface="Arial" panose="020B0604020202020204" pitchFamily="34" charset="0"/>
                  </a:rPr>
                  <a:t>trên đoạn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−3;4</m:t>
                        </m:r>
                      </m:e>
                    </m:d>
                  </m:oMath>
                </a14:m>
                <a:r>
                  <a:rPr lang="en-US" sz="4000">
                    <a:effectLst/>
                    <a:ea typeface="Calibri" panose="020F0502020204030204" pitchFamily="34" charset="0"/>
                    <a:cs typeface="Times New Roman" panose="02020603050405020304" pitchFamily="18" charset="0"/>
                  </a:rPr>
                  <a:t>.</a:t>
                </a:r>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1266011" y="1145522"/>
                <a:ext cx="16183789" cy="1026178"/>
              </a:xfrm>
              <a:prstGeom prst="rect">
                <a:avLst/>
              </a:prstGeom>
              <a:blipFill>
                <a:blip r:embed="rId2"/>
                <a:stretch>
                  <a:fillRect l="-1356" r="-377" b="-15476"/>
                </a:stretch>
              </a:blipFill>
            </p:spPr>
            <p:txBody>
              <a:bodyPr/>
              <a:lstStyle/>
              <a:p>
                <a:r>
                  <a:rPr lang="en-US">
                    <a:noFill/>
                  </a:rPr>
                  <a:t> </a:t>
                </a:r>
              </a:p>
            </p:txBody>
          </p:sp>
        </mc:Fallback>
      </mc:AlternateContent>
      <p:sp>
        <p:nvSpPr>
          <p:cNvPr id="21" name="TextBox 20"/>
          <p:cNvSpPr txBox="1"/>
          <p:nvPr/>
        </p:nvSpPr>
        <p:spPr>
          <a:xfrm>
            <a:off x="1266011" y="3140214"/>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728" y="5219700"/>
            <a:ext cx="10058400" cy="3178270"/>
          </a:xfrm>
          <a:prstGeom prst="rect">
            <a:avLst/>
          </a:prstGeom>
        </p:spPr>
      </p:pic>
    </p:spTree>
    <p:extLst>
      <p:ext uri="{BB962C8B-B14F-4D97-AF65-F5344CB8AC3E}">
        <p14:creationId xmlns:p14="http://schemas.microsoft.com/office/powerpoint/2010/main" val="1177935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995626" y="952500"/>
            <a:ext cx="16230600" cy="8414084"/>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sp>
        <p:nvSpPr>
          <p:cNvPr id="112" name="TextBox 112"/>
          <p:cNvSpPr txBox="1"/>
          <p:nvPr/>
        </p:nvSpPr>
        <p:spPr>
          <a:xfrm>
            <a:off x="4419600" y="1855738"/>
            <a:ext cx="9431499" cy="1154162"/>
          </a:xfrm>
          <a:prstGeom prst="rect">
            <a:avLst/>
          </a:prstGeom>
        </p:spPr>
        <p:txBody>
          <a:bodyPr lIns="0" tIns="0" rIns="0" bIns="0" rtlCol="0" anchor="t">
            <a:spAutoFit/>
          </a:bodyPr>
          <a:lstStyle/>
          <a:p>
            <a:pPr lvl="0" algn="ctr" defTabSz="1828800">
              <a:buClr>
                <a:srgbClr val="143E63"/>
              </a:buClr>
              <a:buSzPts val="3000"/>
              <a:defRPr/>
            </a:pPr>
            <a:r>
              <a:rPr lang="en-US" sz="7500" b="1" kern="0">
                <a:solidFill>
                  <a:srgbClr val="C00000"/>
                </a:solidFill>
                <a:latin typeface="Arial"/>
                <a:cs typeface="Arial"/>
                <a:sym typeface="Merriweather Sans"/>
              </a:rPr>
              <a:t>KHỞI ĐỘNG</a:t>
            </a:r>
            <a:endParaRPr lang="en-US" sz="7500" b="1" kern="0" dirty="0">
              <a:solidFill>
                <a:srgbClr val="C00000"/>
              </a:solidFill>
              <a:latin typeface="Arial"/>
              <a:cs typeface="Arial"/>
              <a:sym typeface="Merriweather Sans"/>
            </a:endParaRPr>
          </a:p>
        </p:txBody>
      </p:sp>
      <p:pic>
        <p:nvPicPr>
          <p:cNvPr id="161" name="Picture 160"/>
          <p:cNvPicPr>
            <a:picLocks noChangeAspect="1"/>
          </p:cNvPicPr>
          <p:nvPr/>
        </p:nvPicPr>
        <p:blipFill>
          <a:blip r:embed="rId2"/>
          <a:stretch>
            <a:fillRect/>
          </a:stretch>
        </p:blipFill>
        <p:spPr>
          <a:xfrm>
            <a:off x="11852398" y="5822879"/>
            <a:ext cx="3674735" cy="268467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454442" y="3619500"/>
                <a:ext cx="7111956" cy="5016758"/>
              </a:xfrm>
              <a:prstGeom prst="rect">
                <a:avLst/>
              </a:prstGeom>
            </p:spPr>
            <p:txBody>
              <a:bodyPr wrap="square">
                <a:spAutoFit/>
              </a:bodyPr>
              <a:lstStyle/>
              <a:p>
                <a:pPr algn="just">
                  <a:lnSpc>
                    <a:spcPct val="200000"/>
                  </a:lnSpc>
                  <a:spcAft>
                    <a:spcPts val="0"/>
                  </a:spcAft>
                </a:pPr>
                <a:r>
                  <a:rPr lang="en-US" sz="4000">
                    <a:latin typeface="Arial" panose="020B0604020202020204" pitchFamily="34" charset="0"/>
                    <a:ea typeface="Arial" panose="020B0604020202020204" pitchFamily="34" charset="0"/>
                    <a:cs typeface="Arial" panose="020B0604020202020204" pitchFamily="34" charset="0"/>
                  </a:rPr>
                  <a:t>Từ cách khảo sát và vẽ đồ thị đã học em có thể vẽ đồ thị của hàm số </a:t>
                </a:r>
                <a14:m>
                  <m:oMath xmlns:m="http://schemas.openxmlformats.org/officeDocument/2006/math">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000" i="1">
                    <a:effectLst/>
                    <a:latin typeface="Arial" panose="020B0604020202020204" pitchFamily="34" charset="0"/>
                    <a:ea typeface="PMingLiU"/>
                    <a:cs typeface="Arial" panose="020B0604020202020204" pitchFamily="34" charset="0"/>
                  </a:rPr>
                  <a:t> </a:t>
                </a:r>
                <a:r>
                  <a:rPr lang="en-US" sz="4000">
                    <a:effectLst/>
                    <a:latin typeface="Arial" panose="020B0604020202020204" pitchFamily="34" charset="0"/>
                    <a:ea typeface="PMingLiU"/>
                    <a:cs typeface="Arial" panose="020B0604020202020204" pitchFamily="34" charset="0"/>
                  </a:rPr>
                  <a:t>không?</a:t>
                </a:r>
                <a:endParaRPr lang="en-US" sz="4000">
                  <a:effectLst/>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54442" y="3619500"/>
                <a:ext cx="7111956" cy="5016758"/>
              </a:xfrm>
              <a:prstGeom prst="rect">
                <a:avLst/>
              </a:prstGeom>
              <a:blipFill>
                <a:blip r:embed="rId3"/>
                <a:stretch>
                  <a:fillRect l="-3087" r="-3002" b="-48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barn(inVertical)">
                                      <p:cBhvr>
                                        <p:cTn id="1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62" name="Group 4"/>
          <p:cNvGrpSpPr/>
          <p:nvPr/>
        </p:nvGrpSpPr>
        <p:grpSpPr>
          <a:xfrm>
            <a:off x="15392400" y="3904500"/>
            <a:ext cx="2279617" cy="1191585"/>
            <a:chOff x="0" y="0"/>
            <a:chExt cx="3039489" cy="1588780"/>
          </a:xfrm>
        </p:grpSpPr>
        <p:grpSp>
          <p:nvGrpSpPr>
            <p:cNvPr id="63" name="Group 5"/>
            <p:cNvGrpSpPr/>
            <p:nvPr/>
          </p:nvGrpSpPr>
          <p:grpSpPr>
            <a:xfrm>
              <a:off x="0" y="0"/>
              <a:ext cx="3039489" cy="1588780"/>
              <a:chOff x="0" y="0"/>
              <a:chExt cx="620810" cy="324506"/>
            </a:xfrm>
          </p:grpSpPr>
          <p:sp>
            <p:nvSpPr>
              <p:cNvPr id="94"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95"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8"/>
            <p:cNvGrpSpPr/>
            <p:nvPr/>
          </p:nvGrpSpPr>
          <p:grpSpPr>
            <a:xfrm>
              <a:off x="1234950" y="117213"/>
              <a:ext cx="1688828" cy="1354354"/>
              <a:chOff x="0" y="0"/>
              <a:chExt cx="344940" cy="276625"/>
            </a:xfrm>
          </p:grpSpPr>
          <p:sp>
            <p:nvSpPr>
              <p:cNvPr id="92"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93"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6" name="Group 11"/>
          <p:cNvGrpSpPr/>
          <p:nvPr/>
        </p:nvGrpSpPr>
        <p:grpSpPr>
          <a:xfrm>
            <a:off x="15392400" y="5190915"/>
            <a:ext cx="2279617" cy="1191585"/>
            <a:chOff x="0" y="0"/>
            <a:chExt cx="3039489" cy="1588780"/>
          </a:xfrm>
        </p:grpSpPr>
        <p:grpSp>
          <p:nvGrpSpPr>
            <p:cNvPr id="97" name="Group 12"/>
            <p:cNvGrpSpPr/>
            <p:nvPr/>
          </p:nvGrpSpPr>
          <p:grpSpPr>
            <a:xfrm>
              <a:off x="0" y="0"/>
              <a:ext cx="3039489" cy="1588780"/>
              <a:chOff x="0" y="0"/>
              <a:chExt cx="620810" cy="324506"/>
            </a:xfrm>
          </p:grpSpPr>
          <p:sp>
            <p:nvSpPr>
              <p:cNvPr id="101"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0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8" name="Group 15"/>
            <p:cNvGrpSpPr/>
            <p:nvPr/>
          </p:nvGrpSpPr>
          <p:grpSpPr>
            <a:xfrm>
              <a:off x="1234950" y="117213"/>
              <a:ext cx="1688828" cy="1354354"/>
              <a:chOff x="0" y="0"/>
              <a:chExt cx="344940" cy="276625"/>
            </a:xfrm>
          </p:grpSpPr>
          <p:sp>
            <p:nvSpPr>
              <p:cNvPr id="99"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0"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5" name="Group 18"/>
          <p:cNvGrpSpPr/>
          <p:nvPr/>
        </p:nvGrpSpPr>
        <p:grpSpPr>
          <a:xfrm>
            <a:off x="15392400" y="6477329"/>
            <a:ext cx="2279617" cy="1191585"/>
            <a:chOff x="0" y="0"/>
            <a:chExt cx="3039489" cy="1588780"/>
          </a:xfrm>
        </p:grpSpPr>
        <p:grpSp>
          <p:nvGrpSpPr>
            <p:cNvPr id="106" name="Group 19"/>
            <p:cNvGrpSpPr/>
            <p:nvPr/>
          </p:nvGrpSpPr>
          <p:grpSpPr>
            <a:xfrm>
              <a:off x="0" y="0"/>
              <a:ext cx="3039489" cy="1588780"/>
              <a:chOff x="0" y="0"/>
              <a:chExt cx="620810" cy="324506"/>
            </a:xfrm>
          </p:grpSpPr>
          <p:sp>
            <p:nvSpPr>
              <p:cNvPr id="11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1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7" name="Group 22"/>
            <p:cNvGrpSpPr/>
            <p:nvPr/>
          </p:nvGrpSpPr>
          <p:grpSpPr>
            <a:xfrm>
              <a:off x="1234950" y="117213"/>
              <a:ext cx="1688828" cy="1354354"/>
              <a:chOff x="0" y="0"/>
              <a:chExt cx="344940" cy="276625"/>
            </a:xfrm>
          </p:grpSpPr>
          <p:sp>
            <p:nvSpPr>
              <p:cNvPr id="108"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9"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2" name="Group 25"/>
          <p:cNvGrpSpPr/>
          <p:nvPr/>
        </p:nvGrpSpPr>
        <p:grpSpPr>
          <a:xfrm>
            <a:off x="15392400" y="7763743"/>
            <a:ext cx="2279617" cy="1191585"/>
            <a:chOff x="0" y="0"/>
            <a:chExt cx="3039489" cy="1588780"/>
          </a:xfrm>
        </p:grpSpPr>
        <p:grpSp>
          <p:nvGrpSpPr>
            <p:cNvPr id="113" name="Group 26"/>
            <p:cNvGrpSpPr/>
            <p:nvPr/>
          </p:nvGrpSpPr>
          <p:grpSpPr>
            <a:xfrm>
              <a:off x="0" y="0"/>
              <a:ext cx="3039489" cy="1588780"/>
              <a:chOff x="0" y="0"/>
              <a:chExt cx="620810" cy="324506"/>
            </a:xfrm>
          </p:grpSpPr>
          <p:sp>
            <p:nvSpPr>
              <p:cNvPr id="11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18" name="TextBox 28"/>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4" name="Group 29"/>
            <p:cNvGrpSpPr/>
            <p:nvPr/>
          </p:nvGrpSpPr>
          <p:grpSpPr>
            <a:xfrm>
              <a:off x="1234950" y="117213"/>
              <a:ext cx="1688828" cy="1354354"/>
              <a:chOff x="0" y="0"/>
              <a:chExt cx="344940" cy="276625"/>
            </a:xfrm>
          </p:grpSpPr>
          <p:sp>
            <p:nvSpPr>
              <p:cNvPr id="115"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16" name="TextBox 31"/>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9" name="Group 32"/>
          <p:cNvGrpSpPr/>
          <p:nvPr/>
        </p:nvGrpSpPr>
        <p:grpSpPr>
          <a:xfrm>
            <a:off x="15485147" y="1331671"/>
            <a:ext cx="2186870" cy="1191585"/>
            <a:chOff x="0" y="0"/>
            <a:chExt cx="2915827" cy="1588780"/>
          </a:xfrm>
        </p:grpSpPr>
        <p:grpSp>
          <p:nvGrpSpPr>
            <p:cNvPr id="120" name="Group 33"/>
            <p:cNvGrpSpPr/>
            <p:nvPr/>
          </p:nvGrpSpPr>
          <p:grpSpPr>
            <a:xfrm>
              <a:off x="0" y="0"/>
              <a:ext cx="2915827" cy="1588780"/>
              <a:chOff x="0" y="0"/>
              <a:chExt cx="595553" cy="324506"/>
            </a:xfrm>
          </p:grpSpPr>
          <p:sp>
            <p:nvSpPr>
              <p:cNvPr id="12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2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1" name="Group 36"/>
            <p:cNvGrpSpPr/>
            <p:nvPr/>
          </p:nvGrpSpPr>
          <p:grpSpPr>
            <a:xfrm>
              <a:off x="135707" y="117213"/>
              <a:ext cx="2664410" cy="1354354"/>
              <a:chOff x="0" y="0"/>
              <a:chExt cx="544201" cy="276625"/>
            </a:xfrm>
          </p:grpSpPr>
          <p:sp>
            <p:nvSpPr>
              <p:cNvPr id="122"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23"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7" name="Group 56"/>
          <p:cNvGrpSpPr/>
          <p:nvPr/>
        </p:nvGrpSpPr>
        <p:grpSpPr>
          <a:xfrm>
            <a:off x="478447" y="419100"/>
            <a:ext cx="16590353" cy="94648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3" name="Rectangle 102"/>
          <p:cNvSpPr/>
          <p:nvPr/>
        </p:nvSpPr>
        <p:spPr>
          <a:xfrm>
            <a:off x="3262537" y="1157232"/>
            <a:ext cx="12758917" cy="2708434"/>
          </a:xfrm>
          <a:prstGeom prst="rect">
            <a:avLst/>
          </a:prstGeom>
        </p:spPr>
        <p:txBody>
          <a:bodyPr wrap="square">
            <a:spAutoFit/>
          </a:bodyPr>
          <a:lstStyle/>
          <a:p>
            <a:pPr marL="571500" lvl="0" indent="-571500" algn="just">
              <a:lnSpc>
                <a:spcPct val="200000"/>
              </a:lnSpc>
              <a:spcBef>
                <a:spcPts val="600"/>
              </a:spcBef>
              <a:spcAft>
                <a:spcPts val="600"/>
              </a:spcAft>
              <a:buFont typeface="Wingdings" panose="05000000000000000000" pitchFamily="2" charset="2"/>
              <a:buChar char="q"/>
            </a:pPr>
            <a:r>
              <a:rPr lang="en-US" sz="4200" b="1" i="1">
                <a:solidFill>
                  <a:srgbClr val="C00000"/>
                </a:solidFill>
                <a:latin typeface="Arial" panose="020B0604020202020204" pitchFamily="34" charset="0"/>
                <a:ea typeface="Calibri" panose="020F0502020204030204" pitchFamily="34" charset="0"/>
                <a:cs typeface="Arial" panose="020B0604020202020204" pitchFamily="34" charset="0"/>
              </a:rPr>
              <a:t>Tìm GTNN trên đoạn [a;b]: </a:t>
            </a:r>
          </a:p>
          <a:p>
            <a:pPr lvl="0" algn="just">
              <a:lnSpc>
                <a:spcPct val="200000"/>
              </a:lnSpc>
              <a:spcBef>
                <a:spcPts val="600"/>
              </a:spcBef>
              <a:spcAft>
                <a:spcPts val="600"/>
              </a:spcAft>
            </a:pPr>
            <a:r>
              <a:rPr lang="en-US" sz="3800">
                <a:latin typeface="Arial" panose="020B0604020202020204" pitchFamily="34" charset="0"/>
                <a:ea typeface="Calibri" panose="020F0502020204030204" pitchFamily="34" charset="0"/>
                <a:cs typeface="Arial" panose="020B0604020202020204" pitchFamily="34" charset="0"/>
              </a:rPr>
              <a:t>Dùng lệnh Min(&lt;hàm số&gt;,&lt;a&gt;,&lt;b&gt;).</a:t>
            </a:r>
            <a:endParaRPr kumimoji="0" lang="en-US" sz="3800" u="none" strike="noStrike" kern="1200" cap="none" spc="0" normalizeH="0" baseline="0" noProof="0">
              <a:ln>
                <a:noFill/>
              </a:ln>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795" y="4910614"/>
            <a:ext cx="10058400" cy="3661886"/>
          </a:xfrm>
          <a:prstGeom prst="rect">
            <a:avLst/>
          </a:prstGeom>
        </p:spPr>
      </p:pic>
    </p:spTree>
    <p:extLst>
      <p:ext uri="{BB962C8B-B14F-4D97-AF65-F5344CB8AC3E}">
        <p14:creationId xmlns:p14="http://schemas.microsoft.com/office/powerpoint/2010/main" val="37988898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2862528" y="1257300"/>
                <a:ext cx="12496800" cy="1949508"/>
              </a:xfrm>
              <a:prstGeom prst="rect">
                <a:avLst/>
              </a:prstGeom>
            </p:spPr>
            <p:txBody>
              <a:bodyPr wrap="square">
                <a:spAutoFit/>
              </a:bodyPr>
              <a:lstStyle/>
              <a:p>
                <a:pPr lvl="0"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a:effectLst/>
                    <a:latin typeface="Times New Roman" panose="02020603050405020304" pitchFamily="18" charset="0"/>
                    <a:ea typeface="Calibri" panose="020F0502020204030204" pitchFamily="34" charset="0"/>
                  </a:rPr>
                  <a:t> </a:t>
                </a:r>
                <a:r>
                  <a:rPr lang="en-US" sz="4000">
                    <a:effectLst/>
                    <a:latin typeface="Arial" panose="020B0604020202020204" pitchFamily="34" charset="0"/>
                    <a:ea typeface="Calibri" panose="020F0502020204030204" pitchFamily="34" charset="0"/>
                    <a:cs typeface="Arial" panose="020B0604020202020204" pitchFamily="34" charset="0"/>
                  </a:rPr>
                  <a:t>trên đoạn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−3;4</m:t>
                        </m:r>
                      </m:e>
                    </m:d>
                  </m:oMath>
                </a14:m>
                <a:r>
                  <a:rPr lang="en-US" sz="4000">
                    <a:effectLst/>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2528" y="1257300"/>
                <a:ext cx="12496800" cy="1949508"/>
              </a:xfrm>
              <a:prstGeom prst="rect">
                <a:avLst/>
              </a:prstGeom>
              <a:blipFill>
                <a:blip r:embed="rId2"/>
                <a:stretch>
                  <a:fillRect l="-1756" b="-6563"/>
                </a:stretch>
              </a:blipFill>
            </p:spPr>
            <p:txBody>
              <a:bodyPr/>
              <a:lstStyle/>
              <a:p>
                <a:r>
                  <a:rPr lang="en-US">
                    <a:noFill/>
                  </a:rPr>
                  <a:t> </a:t>
                </a:r>
              </a:p>
            </p:txBody>
          </p:sp>
        </mc:Fallback>
      </mc:AlternateContent>
      <p:sp>
        <p:nvSpPr>
          <p:cNvPr id="21" name="TextBox 20"/>
          <p:cNvSpPr txBox="1"/>
          <p:nvPr/>
        </p:nvSpPr>
        <p:spPr>
          <a:xfrm>
            <a:off x="2862528" y="3768132"/>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grpSp>
        <p:nvGrpSpPr>
          <p:cNvPr id="10" name="Group 9"/>
          <p:cNvGrpSpPr/>
          <p:nvPr/>
        </p:nvGrpSpPr>
        <p:grpSpPr>
          <a:xfrm>
            <a:off x="4583538" y="5676900"/>
            <a:ext cx="9100872" cy="2936453"/>
            <a:chOff x="4583538" y="5676900"/>
            <a:chExt cx="9100872" cy="2936453"/>
          </a:xfrm>
        </p:grpSpPr>
        <p:grpSp>
          <p:nvGrpSpPr>
            <p:cNvPr id="8" name="Group 7"/>
            <p:cNvGrpSpPr/>
            <p:nvPr/>
          </p:nvGrpSpPr>
          <p:grpSpPr>
            <a:xfrm>
              <a:off x="4583538" y="5676900"/>
              <a:ext cx="9100872" cy="2936453"/>
              <a:chOff x="4583538" y="5753100"/>
              <a:chExt cx="9100872" cy="293645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538" y="5753100"/>
                <a:ext cx="9100872" cy="293645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422329" y="6416814"/>
                    <a:ext cx="721671" cy="75405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a:p>
                </p:txBody>
              </p:sp>
            </mc:Choice>
            <mc:Fallback xmlns="">
              <p:sp>
                <p:nvSpPr>
                  <p:cNvPr id="7" name="Rectangle 6"/>
                  <p:cNvSpPr>
                    <a:spLocks noRot="1" noChangeAspect="1" noMove="1" noResize="1" noEditPoints="1" noAdjustHandles="1" noChangeArrowheads="1" noChangeShapeType="1" noTextEdit="1"/>
                  </p:cNvSpPr>
                  <p:nvPr/>
                </p:nvSpPr>
                <p:spPr>
                  <a:xfrm>
                    <a:off x="8422329" y="6416814"/>
                    <a:ext cx="721671" cy="7540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005989" y="6414763"/>
                    <a:ext cx="601854" cy="75405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a:p>
                </p:txBody>
              </p:sp>
            </mc:Choice>
            <mc:Fallback xmlns="">
              <p:sp>
                <p:nvSpPr>
                  <p:cNvPr id="16" name="Rectangle 15"/>
                  <p:cNvSpPr>
                    <a:spLocks noRot="1" noChangeAspect="1" noMove="1" noResize="1" noEditPoints="1" noAdjustHandles="1" noChangeArrowheads="1" noChangeShapeType="1" noTextEdit="1"/>
                  </p:cNvSpPr>
                  <p:nvPr/>
                </p:nvSpPr>
                <p:spPr>
                  <a:xfrm>
                    <a:off x="10005989" y="6414763"/>
                    <a:ext cx="601854" cy="754053"/>
                  </a:xfrm>
                  <a:prstGeom prst="rect">
                    <a:avLst/>
                  </a:prstGeom>
                  <a:blipFill>
                    <a:blip r:embed="rId6"/>
                    <a:stretch>
                      <a:fillRect/>
                    </a:stretch>
                  </a:blipFill>
                </p:spPr>
                <p:txBody>
                  <a:bodyPr/>
                  <a:lstStyle/>
                  <a:p>
                    <a:r>
                      <a:rPr lang="en-US">
                        <a:noFill/>
                      </a:rPr>
                      <a:t> </a:t>
                    </a:r>
                  </a:p>
                </p:txBody>
              </p:sp>
            </mc:Fallback>
          </mc:AlternateContent>
        </p:grpSp>
        <p:pic>
          <p:nvPicPr>
            <p:cNvPr id="9" name="Picture 8"/>
            <p:cNvPicPr>
              <a:picLocks noChangeAspect="1"/>
            </p:cNvPicPr>
            <p:nvPr/>
          </p:nvPicPr>
          <p:blipFill>
            <a:blip r:embed="rId7"/>
            <a:stretch>
              <a:fillRect/>
            </a:stretch>
          </p:blipFill>
          <p:spPr>
            <a:xfrm>
              <a:off x="9545303" y="6470985"/>
              <a:ext cx="367146" cy="425116"/>
            </a:xfrm>
            <a:prstGeom prst="rect">
              <a:avLst/>
            </a:prstGeom>
          </p:spPr>
        </p:pic>
      </p:grpSp>
    </p:spTree>
    <p:extLst>
      <p:ext uri="{BB962C8B-B14F-4D97-AF65-F5344CB8AC3E}">
        <p14:creationId xmlns:p14="http://schemas.microsoft.com/office/powerpoint/2010/main" val="18164285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71"/>
          <p:cNvGrpSpPr/>
          <p:nvPr/>
        </p:nvGrpSpPr>
        <p:grpSpPr>
          <a:xfrm>
            <a:off x="1540290" y="1622751"/>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 name="Group 74"/>
          <p:cNvGrpSpPr/>
          <p:nvPr/>
        </p:nvGrpSpPr>
        <p:grpSpPr>
          <a:xfrm>
            <a:off x="1540290" y="2470372"/>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7" name="Group 77"/>
          <p:cNvGrpSpPr/>
          <p:nvPr/>
        </p:nvGrpSpPr>
        <p:grpSpPr>
          <a:xfrm>
            <a:off x="1540290" y="3317993"/>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80"/>
          <p:cNvGrpSpPr/>
          <p:nvPr/>
        </p:nvGrpSpPr>
        <p:grpSpPr>
          <a:xfrm>
            <a:off x="1540290" y="4165614"/>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3"/>
          <p:cNvGrpSpPr/>
          <p:nvPr/>
        </p:nvGrpSpPr>
        <p:grpSpPr>
          <a:xfrm>
            <a:off x="1540290" y="5013235"/>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6" name="Group 86"/>
          <p:cNvGrpSpPr/>
          <p:nvPr/>
        </p:nvGrpSpPr>
        <p:grpSpPr>
          <a:xfrm>
            <a:off x="1540290" y="5860856"/>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9" name="Group 89"/>
          <p:cNvGrpSpPr/>
          <p:nvPr/>
        </p:nvGrpSpPr>
        <p:grpSpPr>
          <a:xfrm>
            <a:off x="1540290" y="6708477"/>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2" name="Group 92"/>
          <p:cNvGrpSpPr/>
          <p:nvPr/>
        </p:nvGrpSpPr>
        <p:grpSpPr>
          <a:xfrm>
            <a:off x="1540290" y="7556097"/>
            <a:ext cx="263115" cy="263115"/>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5" name="Group 95"/>
          <p:cNvGrpSpPr/>
          <p:nvPr/>
        </p:nvGrpSpPr>
        <p:grpSpPr>
          <a:xfrm>
            <a:off x="1540290" y="8403718"/>
            <a:ext cx="263115" cy="263115"/>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7" name="TextBox 9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6" name="Group 65"/>
          <p:cNvGrpSpPr/>
          <p:nvPr/>
        </p:nvGrpSpPr>
        <p:grpSpPr>
          <a:xfrm>
            <a:off x="3139685" y="2019300"/>
            <a:ext cx="11719315" cy="5629920"/>
            <a:chOff x="2940872" y="1262964"/>
            <a:chExt cx="11719315" cy="5629920"/>
          </a:xfrm>
        </p:grpSpPr>
        <p:grpSp>
          <p:nvGrpSpPr>
            <p:cNvPr id="65" name="Group 64"/>
            <p:cNvGrpSpPr/>
            <p:nvPr/>
          </p:nvGrpSpPr>
          <p:grpSpPr>
            <a:xfrm>
              <a:off x="2940872" y="1262964"/>
              <a:ext cx="11719315" cy="5629920"/>
              <a:chOff x="2940872" y="1262964"/>
              <a:chExt cx="11719315" cy="5629920"/>
            </a:xfrm>
          </p:grpSpPr>
          <p:sp>
            <p:nvSpPr>
              <p:cNvPr id="57" name="AutoShape 57"/>
              <p:cNvSpPr/>
              <p:nvPr/>
            </p:nvSpPr>
            <p:spPr>
              <a:xfrm rot="-8791684">
                <a:off x="8646446" y="3153245"/>
                <a:ext cx="3145302" cy="0"/>
              </a:xfrm>
              <a:prstGeom prst="line">
                <a:avLst/>
              </a:prstGeom>
              <a:ln w="47625" cap="flat">
                <a:solidFill>
                  <a:srgbClr val="E76262"/>
                </a:solidFill>
                <a:prstDash val="lgDash"/>
                <a:headEnd type="none" w="sm" len="sm"/>
                <a:tailEnd type="none" w="sm" len="sm"/>
              </a:ln>
            </p:spPr>
          </p:sp>
          <p:sp>
            <p:nvSpPr>
              <p:cNvPr id="58" name="AutoShape 58"/>
              <p:cNvSpPr/>
              <p:nvPr/>
            </p:nvSpPr>
            <p:spPr>
              <a:xfrm rot="-2000892">
                <a:off x="5964740" y="3153245"/>
                <a:ext cx="3145302" cy="0"/>
              </a:xfrm>
              <a:prstGeom prst="line">
                <a:avLst/>
              </a:prstGeom>
              <a:ln w="47625" cap="flat">
                <a:solidFill>
                  <a:srgbClr val="E76262"/>
                </a:solidFill>
                <a:prstDash val="lgDash"/>
                <a:headEnd type="none" w="sm" len="sm"/>
                <a:tailEnd type="none" w="sm" len="sm"/>
              </a:ln>
            </p:spPr>
          </p:sp>
          <p:grpSp>
            <p:nvGrpSpPr>
              <p:cNvPr id="59" name="Group 59"/>
              <p:cNvGrpSpPr/>
              <p:nvPr/>
            </p:nvGrpSpPr>
            <p:grpSpPr>
              <a:xfrm>
                <a:off x="7860328" y="1262964"/>
                <a:ext cx="1902518" cy="190251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61" name="TextBox 61"/>
                <p:cNvSpPr txBox="1"/>
                <p:nvPr/>
              </p:nvSpPr>
              <p:spPr>
                <a:xfrm>
                  <a:off x="82355" y="10367"/>
                  <a:ext cx="660400" cy="793750"/>
                </a:xfrm>
                <a:prstGeom prst="rect">
                  <a:avLst/>
                </a:prstGeom>
              </p:spPr>
              <p:txBody>
                <a:bodyPr lIns="47486" tIns="47486" rIns="47486" bIns="47486" rtlCol="0" anchor="ctr"/>
                <a:lstStyle/>
                <a:p>
                  <a:pPr marL="0" marR="0" lvl="0" indent="0" algn="ctr" defTabSz="914400" rtl="0" eaLnBrk="1" fontAlgn="auto" latinLnBrk="0" hangingPunct="1">
                    <a:lnSpc>
                      <a:spcPts val="9799"/>
                    </a:lnSpc>
                    <a:spcBef>
                      <a:spcPts val="0"/>
                    </a:spcBef>
                    <a:spcAft>
                      <a:spcPts val="0"/>
                    </a:spcAft>
                    <a:buClrTx/>
                    <a:buSzTx/>
                    <a:buFontTx/>
                    <a:buNone/>
                    <a:tabLst/>
                    <a:defRPr/>
                  </a:pPr>
                  <a:r>
                    <a:rPr kumimoji="0" lang="en-US" sz="6999"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rPr>
                    <a:t>3</a:t>
                  </a:r>
                </a:p>
              </p:txBody>
            </p:sp>
          </p:grpSp>
          <p:grpSp>
            <p:nvGrpSpPr>
              <p:cNvPr id="62" name="Group 62"/>
              <p:cNvGrpSpPr/>
              <p:nvPr/>
            </p:nvGrpSpPr>
            <p:grpSpPr>
              <a:xfrm>
                <a:off x="2940872" y="3831228"/>
                <a:ext cx="11719315" cy="3061656"/>
                <a:chOff x="-146858" y="-47625"/>
                <a:chExt cx="3543823" cy="683947"/>
              </a:xfrm>
            </p:grpSpPr>
            <p:sp>
              <p:nvSpPr>
                <p:cNvPr id="63" name="Freeform 63"/>
                <p:cNvSpPr/>
                <p:nvPr/>
              </p:nvSpPr>
              <p:spPr>
                <a:xfrm>
                  <a:off x="-146858" y="0"/>
                  <a:ext cx="3543823" cy="636322"/>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64" name="TextBox 64"/>
                <p:cNvSpPr txBox="1"/>
                <p:nvPr/>
              </p:nvSpPr>
              <p:spPr>
                <a:xfrm>
                  <a:off x="0" y="-47625"/>
                  <a:ext cx="3393203" cy="453401"/>
                </a:xfrm>
                <a:prstGeom prst="rect">
                  <a:avLst/>
                </a:prstGeom>
              </p:spPr>
              <p:txBody>
                <a:bodyPr lIns="42975" tIns="42975" rIns="42975" bIns="4297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04" name="TextBox 104"/>
            <p:cNvSpPr txBox="1"/>
            <p:nvPr/>
          </p:nvSpPr>
          <p:spPr>
            <a:xfrm>
              <a:off x="3868171" y="4234764"/>
              <a:ext cx="9910893" cy="2446824"/>
            </a:xfrm>
            <a:prstGeom prst="rect">
              <a:avLst/>
            </a:prstGeom>
          </p:spPr>
          <p:txBody>
            <a:bodyPr wrap="square" lIns="0" tIns="0" rIns="0" bIns="0" rtlCol="0" anchor="t">
              <a:spAutoFit/>
            </a:bodyPr>
            <a:lstStyle/>
            <a:p>
              <a:pPr lvl="0" algn="ctr">
                <a:lnSpc>
                  <a:spcPct val="150000"/>
                </a:lnSpc>
                <a:spcBef>
                  <a:spcPct val="0"/>
                </a:spcBef>
              </a:pPr>
              <a:r>
                <a:rPr lang="vi-VN" sz="5300" b="1">
                  <a:solidFill>
                    <a:srgbClr val="503D36"/>
                  </a:solidFill>
                  <a:cs typeface="Arial" panose="020B0604020202020204" pitchFamily="34" charset="0"/>
                </a:rPr>
                <a:t>Tìm các đường tiệm cận của đồ thị hàm số</a:t>
              </a:r>
              <a:endParaRPr kumimoji="0" lang="en-US" sz="5300" b="1" i="0" u="none" strike="noStrike" kern="1200" cap="none" spc="0" normalizeH="0" baseline="0" noProof="0">
                <a:ln>
                  <a:noFill/>
                </a:ln>
                <a:solidFill>
                  <a:srgbClr val="503D36"/>
                </a:solidFill>
                <a:effectLst/>
                <a:uLnTx/>
                <a:uFillTx/>
                <a:latin typeface="Arial" panose="020B0604020202020204" pitchFamily="34" charset="0"/>
                <a:cs typeface="Arial" panose="020B0604020202020204" pitchFamily="34" charset="0"/>
              </a:endParaRPr>
            </a:p>
          </p:txBody>
        </p:sp>
      </p:gr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Tree>
    <p:extLst>
      <p:ext uri="{BB962C8B-B14F-4D97-AF65-F5344CB8AC3E}">
        <p14:creationId xmlns:p14="http://schemas.microsoft.com/office/powerpoint/2010/main" val="314881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62" name="Group 4"/>
          <p:cNvGrpSpPr/>
          <p:nvPr/>
        </p:nvGrpSpPr>
        <p:grpSpPr>
          <a:xfrm>
            <a:off x="15627383" y="3904500"/>
            <a:ext cx="2279617" cy="1191585"/>
            <a:chOff x="0" y="0"/>
            <a:chExt cx="3039489" cy="1588780"/>
          </a:xfrm>
        </p:grpSpPr>
        <p:grpSp>
          <p:nvGrpSpPr>
            <p:cNvPr id="63" name="Group 5"/>
            <p:cNvGrpSpPr/>
            <p:nvPr/>
          </p:nvGrpSpPr>
          <p:grpSpPr>
            <a:xfrm>
              <a:off x="0" y="0"/>
              <a:ext cx="3039489" cy="1588780"/>
              <a:chOff x="0" y="0"/>
              <a:chExt cx="620810" cy="324506"/>
            </a:xfrm>
          </p:grpSpPr>
          <p:sp>
            <p:nvSpPr>
              <p:cNvPr id="94"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95"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8"/>
            <p:cNvGrpSpPr/>
            <p:nvPr/>
          </p:nvGrpSpPr>
          <p:grpSpPr>
            <a:xfrm>
              <a:off x="1234950" y="117213"/>
              <a:ext cx="1688828" cy="1354354"/>
              <a:chOff x="0" y="0"/>
              <a:chExt cx="344940" cy="276625"/>
            </a:xfrm>
          </p:grpSpPr>
          <p:sp>
            <p:nvSpPr>
              <p:cNvPr id="92"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93"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6" name="Group 11"/>
          <p:cNvGrpSpPr/>
          <p:nvPr/>
        </p:nvGrpSpPr>
        <p:grpSpPr>
          <a:xfrm>
            <a:off x="15627383" y="5190915"/>
            <a:ext cx="2279617" cy="1191585"/>
            <a:chOff x="0" y="0"/>
            <a:chExt cx="3039489" cy="1588780"/>
          </a:xfrm>
        </p:grpSpPr>
        <p:grpSp>
          <p:nvGrpSpPr>
            <p:cNvPr id="97" name="Group 12"/>
            <p:cNvGrpSpPr/>
            <p:nvPr/>
          </p:nvGrpSpPr>
          <p:grpSpPr>
            <a:xfrm>
              <a:off x="0" y="0"/>
              <a:ext cx="3039489" cy="1588780"/>
              <a:chOff x="0" y="0"/>
              <a:chExt cx="620810" cy="324506"/>
            </a:xfrm>
          </p:grpSpPr>
          <p:sp>
            <p:nvSpPr>
              <p:cNvPr id="101"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0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8" name="Group 15"/>
            <p:cNvGrpSpPr/>
            <p:nvPr/>
          </p:nvGrpSpPr>
          <p:grpSpPr>
            <a:xfrm>
              <a:off x="1234950" y="117213"/>
              <a:ext cx="1688828" cy="1354354"/>
              <a:chOff x="0" y="0"/>
              <a:chExt cx="344940" cy="276625"/>
            </a:xfrm>
          </p:grpSpPr>
          <p:sp>
            <p:nvSpPr>
              <p:cNvPr id="99"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0"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5" name="Group 18"/>
          <p:cNvGrpSpPr/>
          <p:nvPr/>
        </p:nvGrpSpPr>
        <p:grpSpPr>
          <a:xfrm>
            <a:off x="15627383" y="6477329"/>
            <a:ext cx="2279617" cy="1191585"/>
            <a:chOff x="0" y="0"/>
            <a:chExt cx="3039489" cy="1588780"/>
          </a:xfrm>
        </p:grpSpPr>
        <p:grpSp>
          <p:nvGrpSpPr>
            <p:cNvPr id="106" name="Group 19"/>
            <p:cNvGrpSpPr/>
            <p:nvPr/>
          </p:nvGrpSpPr>
          <p:grpSpPr>
            <a:xfrm>
              <a:off x="0" y="0"/>
              <a:ext cx="3039489" cy="1588780"/>
              <a:chOff x="0" y="0"/>
              <a:chExt cx="620810" cy="324506"/>
            </a:xfrm>
          </p:grpSpPr>
          <p:sp>
            <p:nvSpPr>
              <p:cNvPr id="11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1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7" name="Group 22"/>
            <p:cNvGrpSpPr/>
            <p:nvPr/>
          </p:nvGrpSpPr>
          <p:grpSpPr>
            <a:xfrm>
              <a:off x="1234950" y="117213"/>
              <a:ext cx="1688828" cy="1354354"/>
              <a:chOff x="0" y="0"/>
              <a:chExt cx="344940" cy="276625"/>
            </a:xfrm>
          </p:grpSpPr>
          <p:sp>
            <p:nvSpPr>
              <p:cNvPr id="108"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09"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2" name="Group 25"/>
          <p:cNvGrpSpPr/>
          <p:nvPr/>
        </p:nvGrpSpPr>
        <p:grpSpPr>
          <a:xfrm>
            <a:off x="15627383" y="7763743"/>
            <a:ext cx="2279617" cy="1191585"/>
            <a:chOff x="0" y="0"/>
            <a:chExt cx="3039489" cy="1588780"/>
          </a:xfrm>
        </p:grpSpPr>
        <p:grpSp>
          <p:nvGrpSpPr>
            <p:cNvPr id="113" name="Group 26"/>
            <p:cNvGrpSpPr/>
            <p:nvPr/>
          </p:nvGrpSpPr>
          <p:grpSpPr>
            <a:xfrm>
              <a:off x="0" y="0"/>
              <a:ext cx="3039489" cy="1588780"/>
              <a:chOff x="0" y="0"/>
              <a:chExt cx="620810" cy="324506"/>
            </a:xfrm>
          </p:grpSpPr>
          <p:sp>
            <p:nvSpPr>
              <p:cNvPr id="11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18" name="TextBox 28"/>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4" name="Group 29"/>
            <p:cNvGrpSpPr/>
            <p:nvPr/>
          </p:nvGrpSpPr>
          <p:grpSpPr>
            <a:xfrm>
              <a:off x="1234950" y="117213"/>
              <a:ext cx="1688828" cy="1354354"/>
              <a:chOff x="0" y="0"/>
              <a:chExt cx="344940" cy="276625"/>
            </a:xfrm>
          </p:grpSpPr>
          <p:sp>
            <p:nvSpPr>
              <p:cNvPr id="115"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16" name="TextBox 31"/>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9" name="Group 32"/>
          <p:cNvGrpSpPr/>
          <p:nvPr/>
        </p:nvGrpSpPr>
        <p:grpSpPr>
          <a:xfrm>
            <a:off x="15720130" y="1331671"/>
            <a:ext cx="2186870" cy="1191585"/>
            <a:chOff x="0" y="0"/>
            <a:chExt cx="2915827" cy="1588780"/>
          </a:xfrm>
        </p:grpSpPr>
        <p:grpSp>
          <p:nvGrpSpPr>
            <p:cNvPr id="120" name="Group 33"/>
            <p:cNvGrpSpPr/>
            <p:nvPr/>
          </p:nvGrpSpPr>
          <p:grpSpPr>
            <a:xfrm>
              <a:off x="0" y="0"/>
              <a:ext cx="2915827" cy="1588780"/>
              <a:chOff x="0" y="0"/>
              <a:chExt cx="595553" cy="324506"/>
            </a:xfrm>
          </p:grpSpPr>
          <p:sp>
            <p:nvSpPr>
              <p:cNvPr id="12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2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1" name="Group 36"/>
            <p:cNvGrpSpPr/>
            <p:nvPr/>
          </p:nvGrpSpPr>
          <p:grpSpPr>
            <a:xfrm>
              <a:off x="135707" y="117213"/>
              <a:ext cx="2664410" cy="1354354"/>
              <a:chOff x="0" y="0"/>
              <a:chExt cx="544201" cy="276625"/>
            </a:xfrm>
          </p:grpSpPr>
          <p:sp>
            <p:nvSpPr>
              <p:cNvPr id="122"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23"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7" name="Group 56"/>
          <p:cNvGrpSpPr/>
          <p:nvPr/>
        </p:nvGrpSpPr>
        <p:grpSpPr>
          <a:xfrm>
            <a:off x="478447" y="419100"/>
            <a:ext cx="17047553" cy="94648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3" name="Rectangle 102"/>
          <p:cNvSpPr/>
          <p:nvPr/>
        </p:nvSpPr>
        <p:spPr>
          <a:xfrm>
            <a:off x="2615718" y="571500"/>
            <a:ext cx="7976082" cy="923330"/>
          </a:xfrm>
          <a:prstGeom prst="rect">
            <a:avLst/>
          </a:prstGeom>
        </p:spPr>
        <p:txBody>
          <a:bodyPr wrap="square">
            <a:spAutoFit/>
          </a:bodyPr>
          <a:lstStyle/>
          <a:p>
            <a:pPr lvl="0" algn="just">
              <a:lnSpc>
                <a:spcPct val="150000"/>
              </a:lnSpc>
              <a:spcBef>
                <a:spcPts val="600"/>
              </a:spcBef>
              <a:spcAft>
                <a:spcPts val="600"/>
              </a:spcAft>
            </a:pPr>
            <a:r>
              <a:rPr lang="en-US" sz="3600">
                <a:latin typeface="Arial" panose="020B0604020202020204" pitchFamily="34" charset="0"/>
                <a:ea typeface="Calibri" panose="020F0502020204030204" pitchFamily="34" charset="0"/>
                <a:cs typeface="Arial" panose="020B0604020202020204" pitchFamily="34" charset="0"/>
              </a:rPr>
              <a:t>Ta dùng lệnh: Asymptote(&lt;hàm số&gt;).</a:t>
            </a:r>
          </a:p>
        </p:txBody>
      </p:sp>
      <mc:AlternateContent xmlns:mc="http://schemas.openxmlformats.org/markup-compatibility/2006" xmlns:a14="http://schemas.microsoft.com/office/drawing/2010/main">
        <mc:Choice Requires="a14">
          <p:sp>
            <p:nvSpPr>
              <p:cNvPr id="6" name="Rectangle 5"/>
              <p:cNvSpPr/>
              <p:nvPr/>
            </p:nvSpPr>
            <p:spPr>
              <a:xfrm>
                <a:off x="2667000" y="8140029"/>
                <a:ext cx="13944600" cy="1651671"/>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Kết quả trên có nghĩa: Đồ</a:t>
                </a:r>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thị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hàm số đã cho không có đường</a:t>
                </a:r>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tiệm cận.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67000" y="8140029"/>
                <a:ext cx="13944600" cy="1651671"/>
              </a:xfrm>
              <a:prstGeom prst="rect">
                <a:avLst/>
              </a:prstGeom>
              <a:blipFill>
                <a:blip r:embed="rId2"/>
                <a:stretch>
                  <a:fillRect l="-1355" r="-1312" b="-12915"/>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27423" y="1561836"/>
            <a:ext cx="6973246" cy="2222722"/>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27423" y="5981700"/>
            <a:ext cx="6973246" cy="2112074"/>
          </a:xfrm>
          <a:prstGeom prst="rect">
            <a:avLst/>
          </a:prstGeom>
        </p:spPr>
      </p:pic>
      <mc:AlternateContent xmlns:mc="http://schemas.openxmlformats.org/markup-compatibility/2006" xmlns:a14="http://schemas.microsoft.com/office/drawing/2010/main">
        <mc:Choice Requires="a14">
          <p:sp>
            <p:nvSpPr>
              <p:cNvPr id="102" name="Rectangle 101"/>
              <p:cNvSpPr/>
              <p:nvPr/>
            </p:nvSpPr>
            <p:spPr>
              <a:xfrm>
                <a:off x="2664094" y="4000500"/>
                <a:ext cx="14099905" cy="175432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Kết quả trên có nghĩa: Đồ</a:t>
                </a:r>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thị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hàm số đã cho có</a:t>
                </a:r>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hai đường tiệm cận là tiệm cận xiên </a:t>
                </a:r>
                <a14:m>
                  <m:oMath xmlns:m="http://schemas.openxmlformats.org/officeDocument/2006/math">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tiệm cận đứng </a:t>
                </a:r>
                <a14:m>
                  <m:oMath xmlns:m="http://schemas.openxmlformats.org/officeDocument/2006/math">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3600" b="0" i="1" u="none" strike="noStrike" kern="12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oMath>
                </a14:m>
                <a:r>
                  <a:rPr kumimoji="0" lang="en-US" sz="3600" b="0"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2664094" y="4000500"/>
                <a:ext cx="14099905" cy="1754326"/>
              </a:xfrm>
              <a:prstGeom prst="rect">
                <a:avLst/>
              </a:prstGeom>
              <a:blipFill>
                <a:blip r:embed="rId7"/>
                <a:stretch>
                  <a:fillRect l="-1297" r="-1340" b="-6250"/>
                </a:stretch>
              </a:blipFill>
            </p:spPr>
            <p:txBody>
              <a:bodyPr/>
              <a:lstStyle/>
              <a:p>
                <a:r>
                  <a:rPr lang="en-US">
                    <a:noFill/>
                  </a:rPr>
                  <a:t> </a:t>
                </a:r>
              </a:p>
            </p:txBody>
          </p:sp>
        </mc:Fallback>
      </mc:AlternateContent>
    </p:spTree>
    <p:extLst>
      <p:ext uri="{BB962C8B-B14F-4D97-AF65-F5344CB8AC3E}">
        <p14:creationId xmlns:p14="http://schemas.microsoft.com/office/powerpoint/2010/main" val="397497230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anim calcmode="lin" valueType="num">
                                      <p:cBhvr>
                                        <p:cTn id="18" dur="500" fill="hold"/>
                                        <p:tgtEl>
                                          <p:spTgt spid="102"/>
                                        </p:tgtEl>
                                        <p:attrNameLst>
                                          <p:attrName>ppt_x</p:attrName>
                                        </p:attrNameLst>
                                      </p:cBhvr>
                                      <p:tavLst>
                                        <p:tav tm="0">
                                          <p:val>
                                            <p:strVal val="#ppt_x"/>
                                          </p:val>
                                        </p:tav>
                                        <p:tav tm="100000">
                                          <p:val>
                                            <p:strVal val="#ppt_x"/>
                                          </p:val>
                                        </p:tav>
                                      </p:tavLst>
                                    </p:anim>
                                    <p:anim calcmode="lin" valueType="num">
                                      <p:cBhvr>
                                        <p:cTn id="19" dur="500" fill="hold"/>
                                        <p:tgtEl>
                                          <p:spTgt spid="10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6" grpId="0"/>
      <p:bldP spid="10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1811624" y="1333500"/>
                <a:ext cx="10748968" cy="132754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H</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ã</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y</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th</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ự</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h</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à</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nh</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v</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ớ</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i</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h</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à</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s</m:t>
                      </m:r>
                      <m:r>
                        <m:rPr>
                          <m:nor/>
                        </m:rP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m:t>ố</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1811624" y="1333500"/>
                <a:ext cx="10748968" cy="1327543"/>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1811624" y="3402356"/>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900" y="5104240"/>
            <a:ext cx="7962900" cy="3925460"/>
          </a:xfrm>
          <a:prstGeom prst="rect">
            <a:avLst/>
          </a:prstGeom>
        </p:spPr>
      </p:pic>
    </p:spTree>
    <p:extLst>
      <p:ext uri="{BB962C8B-B14F-4D97-AF65-F5344CB8AC3E}">
        <p14:creationId xmlns:p14="http://schemas.microsoft.com/office/powerpoint/2010/main" val="302676680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71"/>
          <p:cNvGrpSpPr/>
          <p:nvPr/>
        </p:nvGrpSpPr>
        <p:grpSpPr>
          <a:xfrm>
            <a:off x="1540290" y="1622751"/>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 name="Group 74"/>
          <p:cNvGrpSpPr/>
          <p:nvPr/>
        </p:nvGrpSpPr>
        <p:grpSpPr>
          <a:xfrm>
            <a:off x="1540290" y="2470372"/>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7" name="Group 77"/>
          <p:cNvGrpSpPr/>
          <p:nvPr/>
        </p:nvGrpSpPr>
        <p:grpSpPr>
          <a:xfrm>
            <a:off x="1540290" y="3317993"/>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80"/>
          <p:cNvGrpSpPr/>
          <p:nvPr/>
        </p:nvGrpSpPr>
        <p:grpSpPr>
          <a:xfrm>
            <a:off x="1540290" y="4165614"/>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3"/>
          <p:cNvGrpSpPr/>
          <p:nvPr/>
        </p:nvGrpSpPr>
        <p:grpSpPr>
          <a:xfrm>
            <a:off x="1540290" y="5013235"/>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6" name="Group 86"/>
          <p:cNvGrpSpPr/>
          <p:nvPr/>
        </p:nvGrpSpPr>
        <p:grpSpPr>
          <a:xfrm>
            <a:off x="1540290" y="5860856"/>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9" name="Group 89"/>
          <p:cNvGrpSpPr/>
          <p:nvPr/>
        </p:nvGrpSpPr>
        <p:grpSpPr>
          <a:xfrm>
            <a:off x="1540290" y="6708477"/>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2" name="Group 92"/>
          <p:cNvGrpSpPr/>
          <p:nvPr/>
        </p:nvGrpSpPr>
        <p:grpSpPr>
          <a:xfrm>
            <a:off x="1540290" y="7556097"/>
            <a:ext cx="263115" cy="263115"/>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5" name="Group 95"/>
          <p:cNvGrpSpPr/>
          <p:nvPr/>
        </p:nvGrpSpPr>
        <p:grpSpPr>
          <a:xfrm>
            <a:off x="1540290" y="8403718"/>
            <a:ext cx="263115" cy="263115"/>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7" name="TextBox 9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4" name="TextBox 104"/>
          <p:cNvSpPr txBox="1"/>
          <p:nvPr/>
        </p:nvSpPr>
        <p:spPr>
          <a:xfrm>
            <a:off x="2971800" y="1638300"/>
            <a:ext cx="6928170" cy="6064096"/>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4000"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rPr>
              <a:t>LUYỆN</a:t>
            </a:r>
            <a:r>
              <a:rPr kumimoji="0" lang="en-US" sz="14000" b="1" i="0" u="none" strike="noStrike" kern="1200" cap="none" spc="0" normalizeH="0" noProof="0">
                <a:ln>
                  <a:noFill/>
                </a:ln>
                <a:solidFill>
                  <a:srgbClr val="503D36"/>
                </a:solidFill>
                <a:effectLst/>
                <a:uLnTx/>
                <a:uFillTx/>
                <a:latin typeface="Arial" panose="020B0604020202020204" pitchFamily="34" charset="0"/>
                <a:ea typeface="+mn-ea"/>
                <a:cs typeface="Arial" panose="020B0604020202020204" pitchFamily="34" charset="0"/>
              </a:rPr>
              <a:t> TẬP</a:t>
            </a:r>
            <a:endParaRPr kumimoji="0" lang="en-US" sz="14000"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endParaRPr>
          </a:p>
        </p:txBody>
      </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sp>
        <p:nvSpPr>
          <p:cNvPr id="117" name="Freeform 4"/>
          <p:cNvSpPr/>
          <p:nvPr/>
        </p:nvSpPr>
        <p:spPr>
          <a:xfrm>
            <a:off x="12294109" y="5190914"/>
            <a:ext cx="2641091" cy="3717957"/>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6"/>
            <a:stretch>
              <a:fillRect/>
            </a:stretch>
          </a:blipFill>
        </p:spPr>
      </p:sp>
    </p:spTree>
    <p:extLst>
      <p:ext uri="{BB962C8B-B14F-4D97-AF65-F5344CB8AC3E}">
        <p14:creationId xmlns:p14="http://schemas.microsoft.com/office/powerpoint/2010/main" val="183641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2" name="Freeform 4"/>
          <p:cNvSpPr/>
          <p:nvPr/>
        </p:nvSpPr>
        <p:spPr>
          <a:xfrm>
            <a:off x="2514600" y="1866900"/>
            <a:ext cx="7801208" cy="5638800"/>
          </a:xfrm>
          <a:custGeom>
            <a:avLst/>
            <a:gdLst/>
            <a:ahLst/>
            <a:cxnLst/>
            <a:rect l="l" t="t" r="r" b="b"/>
            <a:pathLst>
              <a:path w="13354516" h="7429967">
                <a:moveTo>
                  <a:pt x="0" y="0"/>
                </a:moveTo>
                <a:lnTo>
                  <a:pt x="13354516" y="0"/>
                </a:lnTo>
                <a:lnTo>
                  <a:pt x="13354516" y="7429968"/>
                </a:lnTo>
                <a:lnTo>
                  <a:pt x="0" y="7429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TextBox 10"/>
          <p:cNvSpPr txBox="1"/>
          <p:nvPr/>
        </p:nvSpPr>
        <p:spPr>
          <a:xfrm>
            <a:off x="3381608" y="3009900"/>
            <a:ext cx="5962901" cy="161582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TRÒ CHƠI</a:t>
            </a:r>
            <a:endParaRPr kumimoji="0" lang="en-US" sz="7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10"/>
          <p:cNvSpPr txBox="1"/>
          <p:nvPr/>
        </p:nvSpPr>
        <p:spPr>
          <a:xfrm>
            <a:off x="3381608" y="4628356"/>
            <a:ext cx="5962901" cy="161582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9BBB59">
                    <a:lumMod val="75000"/>
                  </a:srgbClr>
                </a:solidFill>
                <a:effectLst/>
                <a:uLnTx/>
                <a:uFillTx/>
                <a:latin typeface="Arial" panose="020B0604020202020204" pitchFamily="34" charset="0"/>
                <a:ea typeface="+mn-ea"/>
                <a:cs typeface="Arial" panose="020B0604020202020204" pitchFamily="34" charset="0"/>
              </a:rPr>
              <a:t>HÁI DỪA</a:t>
            </a:r>
            <a:endParaRPr kumimoji="0" lang="en-US" sz="70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mn-ea"/>
              <a:cs typeface="Arial" panose="020B0604020202020204" pitchFamily="34" charset="0"/>
            </a:endParaRPr>
          </a:p>
        </p:txBody>
      </p:sp>
      <p:pic>
        <p:nvPicPr>
          <p:cNvPr id="5" name="quick-uke-tune-11299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43400" y="-952500"/>
            <a:ext cx="609600" cy="609600"/>
          </a:xfrm>
          <a:prstGeom prst="rect">
            <a:avLst/>
          </a:prstGeom>
        </p:spPr>
      </p:pic>
    </p:spTree>
    <p:extLst>
      <p:ext uri="{BB962C8B-B14F-4D97-AF65-F5344CB8AC3E}">
        <p14:creationId xmlns:p14="http://schemas.microsoft.com/office/powerpoint/2010/main" val="12495615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024" fill="hold"/>
                                        <p:tgtEl>
                                          <p:spTgt spid="5"/>
                                        </p:tgtEl>
                                      </p:cBhvr>
                                    </p:cmd>
                                  </p:childTnLst>
                                </p:cTn>
                              </p:par>
                              <p:par>
                                <p:cTn id="7" presetID="34" presetClass="emph" presetSubtype="0" repeatCount="3000" fill="hold" grpId="0"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3"/>
                                        </p:tgtEl>
                                        <p:attrNameLst>
                                          <p:attrName>ppt_x</p:attrName>
                                          <p:attrName>ppt_y</p:attrName>
                                        </p:attrNameLst>
                                      </p:cBhvr>
                                    </p:animMotion>
                                    <p:animRot by="1500000">
                                      <p:cBhvr>
                                        <p:cTn id="9" dur="125" fill="hold">
                                          <p:stCondLst>
                                            <p:cond delay="0"/>
                                          </p:stCondLst>
                                        </p:cTn>
                                        <p:tgtEl>
                                          <p:spTgt spid="3"/>
                                        </p:tgtEl>
                                        <p:attrNameLst>
                                          <p:attrName>r</p:attrName>
                                        </p:attrNameLst>
                                      </p:cBhvr>
                                    </p:animRot>
                                    <p:animRot by="-1500000">
                                      <p:cBhvr>
                                        <p:cTn id="10" dur="125" fill="hold">
                                          <p:stCondLst>
                                            <p:cond delay="125"/>
                                          </p:stCondLst>
                                        </p:cTn>
                                        <p:tgtEl>
                                          <p:spTgt spid="3"/>
                                        </p:tgtEl>
                                        <p:attrNameLst>
                                          <p:attrName>r</p:attrName>
                                        </p:attrNameLst>
                                      </p:cBhvr>
                                    </p:animRot>
                                    <p:animRot by="-1500000">
                                      <p:cBhvr>
                                        <p:cTn id="11" dur="125" fill="hold">
                                          <p:stCondLst>
                                            <p:cond delay="250"/>
                                          </p:stCondLst>
                                        </p:cTn>
                                        <p:tgtEl>
                                          <p:spTgt spid="3"/>
                                        </p:tgtEl>
                                        <p:attrNameLst>
                                          <p:attrName>r</p:attrName>
                                        </p:attrNameLst>
                                      </p:cBhvr>
                                    </p:animRot>
                                    <p:animRot by="1500000">
                                      <p:cBhvr>
                                        <p:cTn id="12" dur="125" fill="hold">
                                          <p:stCondLst>
                                            <p:cond delay="375"/>
                                          </p:stCondLst>
                                        </p:cTn>
                                        <p:tgtEl>
                                          <p:spTgt spid="3"/>
                                        </p:tgtEl>
                                        <p:attrNameLst>
                                          <p:attrName>r</p:attrName>
                                        </p:attrNameLst>
                                      </p:cBhvr>
                                    </p:animRot>
                                  </p:childTnLst>
                                </p:cTn>
                              </p:par>
                              <p:par>
                                <p:cTn id="13" presetID="34" presetClass="emph" presetSubtype="0" repeatCount="3000"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gtEl>
                                        <p:attrNameLst>
                                          <p:attrName>ppt_x</p:attrName>
                                          <p:attrName>ppt_y</p:attrName>
                                        </p:attrNameLst>
                                      </p:cBhvr>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173086C-0395-5787-39EA-8312175CABC7}"/>
              </a:ext>
            </a:extLst>
          </p:cNvPr>
          <p:cNvSpPr txBox="1"/>
          <p:nvPr/>
        </p:nvSpPr>
        <p:spPr>
          <a:xfrm>
            <a:off x="6172200" y="392549"/>
            <a:ext cx="59436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a:ln>
                  <a:noFill/>
                </a:ln>
                <a:solidFill>
                  <a:srgbClr val="9BBB59">
                    <a:lumMod val="50000"/>
                  </a:srgbClr>
                </a:solidFill>
                <a:effectLst/>
                <a:uLnTx/>
                <a:uFillTx/>
                <a:latin typeface="Arial" panose="020B0604020202020204" pitchFamily="34" charset="0"/>
                <a:ea typeface="+mn-ea"/>
                <a:cs typeface="Arial" panose="020B0604020202020204" pitchFamily="34" charset="0"/>
              </a:rPr>
              <a:t>LUẬT CHƠI</a:t>
            </a:r>
            <a:endParaRPr kumimoji="0" lang="en-VN" sz="70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mn-ea"/>
              <a:cs typeface="Arial" panose="020B0604020202020204" pitchFamily="34" charset="0"/>
            </a:endParaRPr>
          </a:p>
        </p:txBody>
      </p:sp>
      <p:sp>
        <p:nvSpPr>
          <p:cNvPr id="6" name="Freeform 3">
            <a:extLst>
              <a:ext uri="{FF2B5EF4-FFF2-40B4-BE49-F238E27FC236}">
                <a16:creationId xmlns:a16="http://schemas.microsoft.com/office/drawing/2014/main" id="{DD73F407-2AFE-FCB4-64D6-CB6122D876D6}"/>
              </a:ext>
            </a:extLst>
          </p:cNvPr>
          <p:cNvSpPr/>
          <p:nvPr/>
        </p:nvSpPr>
        <p:spPr>
          <a:xfrm>
            <a:off x="612657" y="2022892"/>
            <a:ext cx="8082867" cy="8300762"/>
          </a:xfrm>
          <a:custGeom>
            <a:avLst/>
            <a:gdLst/>
            <a:ahLst/>
            <a:cxnLst/>
            <a:rect l="l" t="t" r="r" b="b"/>
            <a:pathLst>
              <a:path w="8013573" h="8229600">
                <a:moveTo>
                  <a:pt x="0" y="0"/>
                </a:moveTo>
                <a:lnTo>
                  <a:pt x="8013573" y="0"/>
                </a:lnTo>
                <a:lnTo>
                  <a:pt x="8013573" y="8229600"/>
                </a:lnTo>
                <a:lnTo>
                  <a:pt x="0" y="8229600"/>
                </a:lnTo>
                <a:lnTo>
                  <a:pt x="0" y="0"/>
                </a:lnTo>
                <a:close/>
              </a:path>
            </a:pathLst>
          </a:custGeom>
          <a:blipFill>
            <a:blip r:embed="rId2"/>
            <a:stretch>
              <a:fillRect/>
            </a:stretch>
          </a:blipFill>
        </p:spPr>
      </p:sp>
      <p:sp>
        <p:nvSpPr>
          <p:cNvPr id="8" name="Freeform 5">
            <a:extLst>
              <a:ext uri="{FF2B5EF4-FFF2-40B4-BE49-F238E27FC236}">
                <a16:creationId xmlns:a16="http://schemas.microsoft.com/office/drawing/2014/main" id="{DF516986-7C65-1598-B01D-77E2AA879307}"/>
              </a:ext>
            </a:extLst>
          </p:cNvPr>
          <p:cNvSpPr/>
          <p:nvPr/>
        </p:nvSpPr>
        <p:spPr>
          <a:xfrm>
            <a:off x="4778844" y="5738639"/>
            <a:ext cx="3657600" cy="3401571"/>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8">
            <a:extLst>
              <a:ext uri="{FF2B5EF4-FFF2-40B4-BE49-F238E27FC236}">
                <a16:creationId xmlns:a16="http://schemas.microsoft.com/office/drawing/2014/main" id="{95869A2A-C58A-D77B-24A0-8E5D06D68B89}"/>
              </a:ext>
            </a:extLst>
          </p:cNvPr>
          <p:cNvSpPr txBox="1"/>
          <p:nvPr/>
        </p:nvSpPr>
        <p:spPr>
          <a:xfrm>
            <a:off x="9973638" y="3372734"/>
            <a:ext cx="7476162" cy="5789534"/>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r>
              <a:rPr kumimoji="0" lang="en-VN"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 mỗi câu trả </a:t>
            </a:r>
            <a:r>
              <a:rPr kumimoji="0" lang="en-VN" sz="4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lời đúng </a:t>
            </a:r>
            <a:r>
              <a:rPr kumimoji="0" lang="en-VN"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sẽ tương ứng </a:t>
            </a:r>
            <a:r>
              <a:rPr kumimoji="0" lang="en-VN" sz="4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 </a:t>
            </a:r>
            <a:r>
              <a:rPr kumimoji="0" lang="en-US" sz="4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a:t>
            </a:r>
            <a:r>
              <a:rPr kumimoji="0" lang="en-VN" sz="4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 </a:t>
            </a:r>
            <a:r>
              <a:rPr kumimoji="0" lang="en-VN"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trái dừa được hái. Có 5 bạn nhỏ tất cả, hãy cố gắng hái đủ 5 trái dừa để 5 bạn đều được uống nước dừa nhé. </a:t>
            </a:r>
          </a:p>
        </p:txBody>
      </p:sp>
    </p:spTree>
    <p:extLst>
      <p:ext uri="{BB962C8B-B14F-4D97-AF65-F5344CB8AC3E}">
        <p14:creationId xmlns:p14="http://schemas.microsoft.com/office/powerpoint/2010/main" val="3584481438"/>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CF64DC3-7E92-118F-B366-76A7602F5BDF}"/>
              </a:ext>
            </a:extLst>
          </p:cNvPr>
          <p:cNvGrpSpPr/>
          <p:nvPr/>
        </p:nvGrpSpPr>
        <p:grpSpPr>
          <a:xfrm>
            <a:off x="5080" y="-445135"/>
            <a:ext cx="18663920" cy="10954702"/>
            <a:chOff x="5080" y="-445135"/>
            <a:chExt cx="18663920" cy="10954702"/>
          </a:xfrm>
        </p:grpSpPr>
        <p:sp>
          <p:nvSpPr>
            <p:cNvPr id="7" name="Freeform 12">
              <a:extLst>
                <a:ext uri="{FF2B5EF4-FFF2-40B4-BE49-F238E27FC236}">
                  <a16:creationId xmlns:a16="http://schemas.microsoft.com/office/drawing/2014/main" id="{49A70482-F658-41A1-ADDD-9AF0503E0C68}"/>
                </a:ext>
              </a:extLst>
            </p:cNvPr>
            <p:cNvSpPr/>
            <p:nvPr/>
          </p:nvSpPr>
          <p:spPr>
            <a:xfrm>
              <a:off x="5080" y="-27940"/>
              <a:ext cx="9525000" cy="10358120"/>
            </a:xfrm>
            <a:custGeom>
              <a:avLst/>
              <a:gdLst/>
              <a:ahLst/>
              <a:cxnLst/>
              <a:rect l="l" t="t" r="r" b="b"/>
              <a:pathLst>
                <a:path w="7717085" h="7717085">
                  <a:moveTo>
                    <a:pt x="0" y="0"/>
                  </a:moveTo>
                  <a:lnTo>
                    <a:pt x="7717084" y="0"/>
                  </a:lnTo>
                  <a:lnTo>
                    <a:pt x="7717084" y="7717085"/>
                  </a:lnTo>
                  <a:lnTo>
                    <a:pt x="0" y="7717085"/>
                  </a:lnTo>
                  <a:lnTo>
                    <a:pt x="0" y="0"/>
                  </a:lnTo>
                  <a:close/>
                </a:path>
              </a:pathLst>
            </a:custGeom>
            <a:blipFill>
              <a:blip r:embed="rId3"/>
              <a:stretch>
                <a:fillRect l="-1" r="-874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12">
              <a:extLst>
                <a:ext uri="{FF2B5EF4-FFF2-40B4-BE49-F238E27FC236}">
                  <a16:creationId xmlns:a16="http://schemas.microsoft.com/office/drawing/2014/main" id="{446EF9BF-DF79-98FE-22A2-172479D0C7DF}"/>
                </a:ext>
              </a:extLst>
            </p:cNvPr>
            <p:cNvSpPr/>
            <p:nvPr/>
          </p:nvSpPr>
          <p:spPr>
            <a:xfrm>
              <a:off x="9525000" y="-222568"/>
              <a:ext cx="7081520" cy="10732135"/>
            </a:xfrm>
            <a:custGeom>
              <a:avLst/>
              <a:gdLst/>
              <a:ahLst/>
              <a:cxnLst/>
              <a:rect l="l" t="t" r="r" b="b"/>
              <a:pathLst>
                <a:path w="7717085" h="7717085">
                  <a:moveTo>
                    <a:pt x="0" y="0"/>
                  </a:moveTo>
                  <a:lnTo>
                    <a:pt x="7717084" y="0"/>
                  </a:lnTo>
                  <a:lnTo>
                    <a:pt x="7717084" y="7717085"/>
                  </a:lnTo>
                  <a:lnTo>
                    <a:pt x="0" y="7717085"/>
                  </a:lnTo>
                  <a:lnTo>
                    <a:pt x="0" y="0"/>
                  </a:lnTo>
                  <a:close/>
                </a:path>
              </a:pathLst>
            </a:custGeom>
            <a:blipFill>
              <a:blip r:embed="rId3"/>
              <a:stretch>
                <a:fillRect l="-46269" t="1213" r="-1" b="10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reeform 12">
              <a:extLst>
                <a:ext uri="{FF2B5EF4-FFF2-40B4-BE49-F238E27FC236}">
                  <a16:creationId xmlns:a16="http://schemas.microsoft.com/office/drawing/2014/main" id="{B69C907D-45F6-C2B8-E565-D62982032669}"/>
                </a:ext>
              </a:extLst>
            </p:cNvPr>
            <p:cNvSpPr/>
            <p:nvPr/>
          </p:nvSpPr>
          <p:spPr>
            <a:xfrm>
              <a:off x="15544800" y="-445135"/>
              <a:ext cx="3124200" cy="10732135"/>
            </a:xfrm>
            <a:custGeom>
              <a:avLst/>
              <a:gdLst/>
              <a:ahLst/>
              <a:cxnLst/>
              <a:rect l="l" t="t" r="r" b="b"/>
              <a:pathLst>
                <a:path w="7717085" h="7717085">
                  <a:moveTo>
                    <a:pt x="0" y="0"/>
                  </a:moveTo>
                  <a:lnTo>
                    <a:pt x="7717084" y="0"/>
                  </a:lnTo>
                  <a:lnTo>
                    <a:pt x="7717084" y="7717085"/>
                  </a:lnTo>
                  <a:lnTo>
                    <a:pt x="0" y="7717085"/>
                  </a:lnTo>
                  <a:lnTo>
                    <a:pt x="0" y="0"/>
                  </a:lnTo>
                  <a:close/>
                </a:path>
              </a:pathLst>
            </a:custGeom>
            <a:blipFill>
              <a:blip r:embed="rId3"/>
              <a:stretch>
                <a:fillRect l="-156099" t="2678" r="-75446" b="-40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8">
            <a:extLst>
              <a:ext uri="{FF2B5EF4-FFF2-40B4-BE49-F238E27FC236}">
                <a16:creationId xmlns:a16="http://schemas.microsoft.com/office/drawing/2014/main" id="{EA9119DA-1224-7EF7-8F44-DD92D2065CDA}"/>
              </a:ext>
            </a:extLst>
          </p:cNvPr>
          <p:cNvSpPr/>
          <p:nvPr/>
        </p:nvSpPr>
        <p:spPr>
          <a:xfrm flipH="1">
            <a:off x="10726009" y="190500"/>
            <a:ext cx="7561991" cy="10861029"/>
          </a:xfrm>
          <a:custGeom>
            <a:avLst/>
            <a:gdLst/>
            <a:ahLst/>
            <a:cxnLst/>
            <a:rect l="l" t="t" r="r" b="b"/>
            <a:pathLst>
              <a:path w="5729859" h="8229600">
                <a:moveTo>
                  <a:pt x="5729859" y="0"/>
                </a:moveTo>
                <a:lnTo>
                  <a:pt x="0" y="0"/>
                </a:lnTo>
                <a:lnTo>
                  <a:pt x="0" y="8229600"/>
                </a:lnTo>
                <a:lnTo>
                  <a:pt x="5729859" y="8229600"/>
                </a:lnTo>
                <a:lnTo>
                  <a:pt x="5729859" y="0"/>
                </a:lnTo>
                <a:close/>
              </a:path>
            </a:pathLst>
          </a:custGeom>
          <a:blipFill>
            <a:blip r:embed="rId4"/>
            <a:stretch>
              <a:fillRect/>
            </a:stretch>
          </a:blipFill>
        </p:spPr>
      </p:sp>
      <p:sp>
        <p:nvSpPr>
          <p:cNvPr id="15" name="Freeform 2">
            <a:extLst>
              <a:ext uri="{FF2B5EF4-FFF2-40B4-BE49-F238E27FC236}">
                <a16:creationId xmlns:a16="http://schemas.microsoft.com/office/drawing/2014/main" id="{C4921986-4A8F-43D8-3E33-CA132E611842}"/>
              </a:ext>
            </a:extLst>
          </p:cNvPr>
          <p:cNvSpPr/>
          <p:nvPr/>
        </p:nvSpPr>
        <p:spPr>
          <a:xfrm>
            <a:off x="-99471" y="190500"/>
            <a:ext cx="7561991" cy="10861029"/>
          </a:xfrm>
          <a:custGeom>
            <a:avLst/>
            <a:gdLst/>
            <a:ahLst/>
            <a:cxnLst/>
            <a:rect l="l" t="t" r="r" b="b"/>
            <a:pathLst>
              <a:path w="5729859" h="8229600">
                <a:moveTo>
                  <a:pt x="0" y="0"/>
                </a:moveTo>
                <a:lnTo>
                  <a:pt x="5729859" y="0"/>
                </a:lnTo>
                <a:lnTo>
                  <a:pt x="5729859" y="8229600"/>
                </a:lnTo>
                <a:lnTo>
                  <a:pt x="0" y="8229600"/>
                </a:lnTo>
                <a:lnTo>
                  <a:pt x="0" y="0"/>
                </a:lnTo>
                <a:close/>
              </a:path>
            </a:pathLst>
          </a:custGeom>
          <a:blipFill>
            <a:blip r:embed="rId4"/>
            <a:stretch>
              <a:fillRect/>
            </a:stretch>
          </a:blipFill>
        </p:spPr>
      </p:sp>
      <p:sp>
        <p:nvSpPr>
          <p:cNvPr id="16" name="2">
            <a:hlinkClick r:id="rId5" action="ppaction://hlinksldjump"/>
            <a:extLst>
              <a:ext uri="{FF2B5EF4-FFF2-40B4-BE49-F238E27FC236}">
                <a16:creationId xmlns:a16="http://schemas.microsoft.com/office/drawing/2014/main" id="{C88CBB93-2AAC-81DD-51A0-BB48F6599548}"/>
              </a:ext>
            </a:extLst>
          </p:cNvPr>
          <p:cNvSpPr/>
          <p:nvPr/>
        </p:nvSpPr>
        <p:spPr>
          <a:xfrm rot="20558927">
            <a:off x="3437535" y="3109833"/>
            <a:ext cx="1860781" cy="2135762"/>
          </a:xfrm>
          <a:custGeom>
            <a:avLst/>
            <a:gdLst/>
            <a:ahLst/>
            <a:cxnLst/>
            <a:rect l="l" t="t" r="r" b="b"/>
            <a:pathLst>
              <a:path w="936178" h="1074523">
                <a:moveTo>
                  <a:pt x="0" y="0"/>
                </a:moveTo>
                <a:lnTo>
                  <a:pt x="936178" y="0"/>
                </a:lnTo>
                <a:lnTo>
                  <a:pt x="936178" y="1074523"/>
                </a:lnTo>
                <a:lnTo>
                  <a:pt x="0" y="1074523"/>
                </a:lnTo>
                <a:lnTo>
                  <a:pt x="0" y="0"/>
                </a:lnTo>
                <a:close/>
              </a:path>
            </a:pathLst>
          </a:custGeom>
          <a:blipFill>
            <a:blip r:embed="rId6"/>
            <a:stretch>
              <a:fillRect/>
            </a:stretch>
          </a:blipFill>
        </p:spPr>
      </p:sp>
      <p:sp>
        <p:nvSpPr>
          <p:cNvPr id="17" name="1">
            <a:hlinkClick r:id="rId7" action="ppaction://hlinksldjump"/>
            <a:extLst>
              <a:ext uri="{FF2B5EF4-FFF2-40B4-BE49-F238E27FC236}">
                <a16:creationId xmlns:a16="http://schemas.microsoft.com/office/drawing/2014/main" id="{9CBA68C9-101D-550B-F44D-74E5C02B45A4}"/>
              </a:ext>
            </a:extLst>
          </p:cNvPr>
          <p:cNvSpPr/>
          <p:nvPr/>
        </p:nvSpPr>
        <p:spPr>
          <a:xfrm rot="5419949">
            <a:off x="1940912" y="2363041"/>
            <a:ext cx="1860781" cy="2135762"/>
          </a:xfrm>
          <a:custGeom>
            <a:avLst/>
            <a:gdLst/>
            <a:ahLst/>
            <a:cxnLst/>
            <a:rect l="l" t="t" r="r" b="b"/>
            <a:pathLst>
              <a:path w="936178" h="1074523">
                <a:moveTo>
                  <a:pt x="0" y="0"/>
                </a:moveTo>
                <a:lnTo>
                  <a:pt x="936178" y="0"/>
                </a:lnTo>
                <a:lnTo>
                  <a:pt x="936178" y="1074523"/>
                </a:lnTo>
                <a:lnTo>
                  <a:pt x="0" y="1074523"/>
                </a:lnTo>
                <a:lnTo>
                  <a:pt x="0" y="0"/>
                </a:lnTo>
                <a:close/>
              </a:path>
            </a:pathLst>
          </a:custGeom>
          <a:blipFill>
            <a:blip r:embed="rId6"/>
            <a:stretch>
              <a:fillRect/>
            </a:stretch>
          </a:blipFill>
        </p:spPr>
      </p:sp>
      <p:sp>
        <p:nvSpPr>
          <p:cNvPr id="18" name="5">
            <a:hlinkClick r:id="rId8" action="ppaction://hlinksldjump"/>
            <a:extLst>
              <a:ext uri="{FF2B5EF4-FFF2-40B4-BE49-F238E27FC236}">
                <a16:creationId xmlns:a16="http://schemas.microsoft.com/office/drawing/2014/main" id="{C1850CEB-F6D9-5187-A89B-A682F9193F16}"/>
              </a:ext>
            </a:extLst>
          </p:cNvPr>
          <p:cNvSpPr/>
          <p:nvPr/>
        </p:nvSpPr>
        <p:spPr>
          <a:xfrm rot="16981858">
            <a:off x="14342891" y="1815175"/>
            <a:ext cx="1860781" cy="2135762"/>
          </a:xfrm>
          <a:custGeom>
            <a:avLst/>
            <a:gdLst/>
            <a:ahLst/>
            <a:cxnLst/>
            <a:rect l="l" t="t" r="r" b="b"/>
            <a:pathLst>
              <a:path w="936178" h="1074523">
                <a:moveTo>
                  <a:pt x="0" y="0"/>
                </a:moveTo>
                <a:lnTo>
                  <a:pt x="936178" y="0"/>
                </a:lnTo>
                <a:lnTo>
                  <a:pt x="936178" y="1074523"/>
                </a:lnTo>
                <a:lnTo>
                  <a:pt x="0" y="1074523"/>
                </a:lnTo>
                <a:lnTo>
                  <a:pt x="0" y="0"/>
                </a:lnTo>
                <a:close/>
              </a:path>
            </a:pathLst>
          </a:custGeom>
          <a:blipFill>
            <a:blip r:embed="rId6"/>
            <a:stretch>
              <a:fillRect/>
            </a:stretch>
          </a:blipFill>
        </p:spPr>
      </p:sp>
      <p:sp>
        <p:nvSpPr>
          <p:cNvPr id="19" name="3">
            <a:hlinkClick r:id="rId9" action="ppaction://hlinksldjump"/>
            <a:extLst>
              <a:ext uri="{FF2B5EF4-FFF2-40B4-BE49-F238E27FC236}">
                <a16:creationId xmlns:a16="http://schemas.microsoft.com/office/drawing/2014/main" id="{8BC1C2B3-F824-903F-61F0-EE67E7E8F41C}"/>
              </a:ext>
            </a:extLst>
          </p:cNvPr>
          <p:cNvSpPr/>
          <p:nvPr/>
        </p:nvSpPr>
        <p:spPr>
          <a:xfrm rot="4216441">
            <a:off x="12456879" y="2484908"/>
            <a:ext cx="1860781" cy="2135762"/>
          </a:xfrm>
          <a:custGeom>
            <a:avLst/>
            <a:gdLst/>
            <a:ahLst/>
            <a:cxnLst/>
            <a:rect l="l" t="t" r="r" b="b"/>
            <a:pathLst>
              <a:path w="936178" h="1074523">
                <a:moveTo>
                  <a:pt x="0" y="0"/>
                </a:moveTo>
                <a:lnTo>
                  <a:pt x="936178" y="0"/>
                </a:lnTo>
                <a:lnTo>
                  <a:pt x="936178" y="1074523"/>
                </a:lnTo>
                <a:lnTo>
                  <a:pt x="0" y="1074523"/>
                </a:lnTo>
                <a:lnTo>
                  <a:pt x="0" y="0"/>
                </a:lnTo>
                <a:close/>
              </a:path>
            </a:pathLst>
          </a:custGeom>
          <a:blipFill>
            <a:blip r:embed="rId6"/>
            <a:stretch>
              <a:fillRect/>
            </a:stretch>
          </a:blipFill>
        </p:spPr>
      </p:sp>
      <p:sp>
        <p:nvSpPr>
          <p:cNvPr id="20" name="4">
            <a:hlinkClick r:id="rId10" action="ppaction://hlinksldjump"/>
            <a:extLst>
              <a:ext uri="{FF2B5EF4-FFF2-40B4-BE49-F238E27FC236}">
                <a16:creationId xmlns:a16="http://schemas.microsoft.com/office/drawing/2014/main" id="{A2C6ACED-681F-96B0-6C38-2A94C710B891}"/>
              </a:ext>
            </a:extLst>
          </p:cNvPr>
          <p:cNvSpPr/>
          <p:nvPr/>
        </p:nvSpPr>
        <p:spPr>
          <a:xfrm rot="19662413">
            <a:off x="13802871" y="3421479"/>
            <a:ext cx="1860781" cy="2135762"/>
          </a:xfrm>
          <a:custGeom>
            <a:avLst/>
            <a:gdLst/>
            <a:ahLst/>
            <a:cxnLst/>
            <a:rect l="l" t="t" r="r" b="b"/>
            <a:pathLst>
              <a:path w="936178" h="1074523">
                <a:moveTo>
                  <a:pt x="0" y="0"/>
                </a:moveTo>
                <a:lnTo>
                  <a:pt x="936178" y="0"/>
                </a:lnTo>
                <a:lnTo>
                  <a:pt x="936178" y="1074522"/>
                </a:lnTo>
                <a:lnTo>
                  <a:pt x="0" y="1074522"/>
                </a:lnTo>
                <a:lnTo>
                  <a:pt x="0" y="0"/>
                </a:lnTo>
                <a:close/>
              </a:path>
            </a:pathLst>
          </a:custGeom>
          <a:blipFill>
            <a:blip r:embed="rId6"/>
            <a:stretch>
              <a:fillRect/>
            </a:stretch>
          </a:blipFill>
        </p:spPr>
      </p:sp>
      <p:sp>
        <p:nvSpPr>
          <p:cNvPr id="24" name="Freeform 15">
            <a:extLst>
              <a:ext uri="{FF2B5EF4-FFF2-40B4-BE49-F238E27FC236}">
                <a16:creationId xmlns:a16="http://schemas.microsoft.com/office/drawing/2014/main" id="{3E1E28F8-13E2-9C21-A51C-BD23681F044B}"/>
              </a:ext>
            </a:extLst>
          </p:cNvPr>
          <p:cNvSpPr/>
          <p:nvPr/>
        </p:nvSpPr>
        <p:spPr>
          <a:xfrm>
            <a:off x="6126633" y="4887028"/>
            <a:ext cx="5791375" cy="3988809"/>
          </a:xfrm>
          <a:custGeom>
            <a:avLst/>
            <a:gdLst/>
            <a:ahLst/>
            <a:cxnLst/>
            <a:rect l="l" t="t" r="r" b="b"/>
            <a:pathLst>
              <a:path w="5419880" h="3732942">
                <a:moveTo>
                  <a:pt x="0" y="0"/>
                </a:moveTo>
                <a:lnTo>
                  <a:pt x="5419880" y="0"/>
                </a:lnTo>
                <a:lnTo>
                  <a:pt x="5419880" y="3732942"/>
                </a:lnTo>
                <a:lnTo>
                  <a:pt x="0" y="3732942"/>
                </a:lnTo>
                <a:lnTo>
                  <a:pt x="0" y="0"/>
                </a:lnTo>
                <a:close/>
              </a:path>
            </a:pathLst>
          </a:custGeom>
          <a:blipFill>
            <a:blip r:embed="rId11"/>
            <a:stretch>
              <a:fillRect/>
            </a:stretch>
          </a:blipFill>
        </p:spPr>
      </p:sp>
      <p:sp>
        <p:nvSpPr>
          <p:cNvPr id="25" name="Freeform 22">
            <a:extLst>
              <a:ext uri="{FF2B5EF4-FFF2-40B4-BE49-F238E27FC236}">
                <a16:creationId xmlns:a16="http://schemas.microsoft.com/office/drawing/2014/main" id="{C81BF55B-3699-F0A4-59B3-B36A477D30BD}"/>
              </a:ext>
            </a:extLst>
          </p:cNvPr>
          <p:cNvSpPr/>
          <p:nvPr/>
        </p:nvSpPr>
        <p:spPr>
          <a:xfrm>
            <a:off x="7390693" y="7041427"/>
            <a:ext cx="3654170" cy="3288753"/>
          </a:xfrm>
          <a:custGeom>
            <a:avLst/>
            <a:gdLst/>
            <a:ahLst/>
            <a:cxnLst/>
            <a:rect l="l" t="t" r="r" b="b"/>
            <a:pathLst>
              <a:path w="4572000" h="4114800">
                <a:moveTo>
                  <a:pt x="0" y="0"/>
                </a:moveTo>
                <a:lnTo>
                  <a:pt x="4572000" y="0"/>
                </a:lnTo>
                <a:lnTo>
                  <a:pt x="457200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5">
            <a:hlinkClick r:id="rId14" action="ppaction://hlinksldjump"/>
            <a:extLst>
              <a:ext uri="{FF2B5EF4-FFF2-40B4-BE49-F238E27FC236}">
                <a16:creationId xmlns:a16="http://schemas.microsoft.com/office/drawing/2014/main" id="{4F6ACEE3-5A08-C845-B3D1-37884E1EE940}"/>
              </a:ext>
            </a:extLst>
          </p:cNvPr>
          <p:cNvSpPr/>
          <p:nvPr/>
        </p:nvSpPr>
        <p:spPr>
          <a:xfrm>
            <a:off x="343136" y="7332724"/>
            <a:ext cx="2971800" cy="2763776"/>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369851974"/>
      </p:ext>
    </p:extLst>
  </p:cSld>
  <p:clrMapOvr>
    <a:masterClrMapping/>
  </p:clrMapOvr>
  <p:transition>
    <p:push dir="d"/>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3 0.02176 L 0.0763 0.51404 " pathEditMode="relative" rAng="0" ptsTypes="AA">
                                      <p:cBhvr>
                                        <p:cTn id="6" dur="2000" fill="hold"/>
                                        <p:tgtEl>
                                          <p:spTgt spid="17"/>
                                        </p:tgtEl>
                                        <p:attrNameLst>
                                          <p:attrName>ppt_x</p:attrName>
                                          <p:attrName>ppt_y</p:attrName>
                                        </p:attrNameLst>
                                      </p:cBhvr>
                                      <p:rCtr x="3750" y="24614"/>
                                    </p:animMotion>
                                  </p:child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2275 0.01852 L 0.03134 0.44151 " pathEditMode="relative" ptsTypes="AA">
                                      <p:cBhvr>
                                        <p:cTn id="11" dur="2000" fill="hold"/>
                                        <p:tgtEl>
                                          <p:spTgt spid="16"/>
                                        </p:tgtEl>
                                        <p:attrNameLst>
                                          <p:attrName>ppt_x</p:attrName>
                                          <p:attrName>ppt_y</p:attrName>
                                        </p:attrNameLst>
                                      </p:cBhvr>
                                    </p:animMotion>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061 0.03796 L 0.07361 0.55154 " pathEditMode="relative" ptsTypes="AA">
                                      <p:cBhvr>
                                        <p:cTn id="16" dur="2000" fill="hold"/>
                                        <p:tgtEl>
                                          <p:spTgt spid="19"/>
                                        </p:tgtEl>
                                        <p:attrNameLst>
                                          <p:attrName>ppt_x</p:attrName>
                                          <p:attrName>ppt_y</p:attrName>
                                        </p:attrNameLst>
                                      </p:cBhvr>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2596 0.01188 L -0.09375 0.49321 " pathEditMode="relative" rAng="0" ptsTypes="AA">
                                      <p:cBhvr>
                                        <p:cTn id="21" dur="2000" fill="hold"/>
                                        <p:tgtEl>
                                          <p:spTgt spid="20"/>
                                        </p:tgtEl>
                                        <p:attrNameLst>
                                          <p:attrName>ppt_x</p:attrName>
                                          <p:attrName>ppt_y</p:attrName>
                                        </p:attrNameLst>
                                      </p:cBhvr>
                                      <p:rCtr x="-5990" y="24059"/>
                                    </p:animMotion>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2231 -0.00155 L 0.06649 0.61898 " pathEditMode="relative" ptsTypes="AA">
                                      <p:cBhvr>
                                        <p:cTn id="26" dur="2000" fill="hold"/>
                                        <p:tgtEl>
                                          <p:spTgt spid="18"/>
                                        </p:tgtEl>
                                        <p:attrNameLst>
                                          <p:attrName>ppt_x</p:attrName>
                                          <p:attrName>ppt_y</p:attrName>
                                        </p:attrNameLst>
                                      </p:cBhvr>
                                    </p:animMotion>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CE232A-E496-8B4C-9781-68EE20AEB8FD}"/>
                  </a:ext>
                </a:extLst>
              </p:cNvPr>
              <p:cNvSpPr txBox="1"/>
              <p:nvPr/>
            </p:nvSpPr>
            <p:spPr>
              <a:xfrm>
                <a:off x="1447800" y="766108"/>
                <a:ext cx="15211339" cy="1938992"/>
              </a:xfrm>
              <a:prstGeom prst="rect">
                <a:avLst/>
              </a:prstGeom>
              <a:noFill/>
            </p:spPr>
            <p:txBody>
              <a:bodyPr wrap="square" rtlCol="0">
                <a:spAutoFit/>
              </a:bodyPr>
              <a:lstStyle/>
              <a:p>
                <a:pPr algn="just">
                  <a:lnSpc>
                    <a:spcPct val="150000"/>
                  </a:lnSpc>
                  <a:spcBef>
                    <a:spcPts val="300"/>
                  </a:spcBef>
                  <a:spcAft>
                    <a:spcPts val="300"/>
                  </a:spcAft>
                </a:pPr>
                <a:r>
                  <a:rPr lang="en-US" sz="4000" b="1">
                    <a:latin typeface="Arial" panose="020B0604020202020204" pitchFamily="34" charset="0"/>
                    <a:ea typeface="Arial" panose="020B0604020202020204" pitchFamily="34" charset="0"/>
                    <a:cs typeface="Arial" panose="020B0604020202020204" pitchFamily="34" charset="0"/>
                  </a:rPr>
                  <a:t>Câu 1: </a:t>
                </a:r>
                <a:r>
                  <a:rPr lang="en-US" sz="4000">
                    <a:effectLst/>
                    <a:latin typeface="Arial" panose="020B0604020202020204" pitchFamily="34" charset="0"/>
                    <a:ea typeface="Arial" panose="020B0604020202020204" pitchFamily="34" charset="0"/>
                    <a:cs typeface="Arial" panose="020B0604020202020204" pitchFamily="34" charset="0"/>
                  </a:rPr>
                  <a:t>Tìm đạo hàm cấp một của hàm số </a:t>
                </a:r>
                <a14:m>
                  <m:oMath xmlns:m="http://schemas.openxmlformats.org/officeDocument/2006/math">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+7</m:t>
                    </m:r>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r>
                      <a:rPr lang="en-US" sz="4000" i="1">
                        <a:effectLst/>
                        <a:latin typeface="Cambria Math" panose="02040503050406030204" pitchFamily="18" charset="0"/>
                        <a:ea typeface="Arial" panose="020B0604020202020204" pitchFamily="34" charset="0"/>
                        <a:cs typeface="Times New Roman" panose="02020603050405020304" pitchFamily="18" charset="0"/>
                      </a:rPr>
                      <m:t>−3</m:t>
                    </m:r>
                  </m:oMath>
                </a14:m>
                <a:r>
                  <a:rPr lang="en-US" sz="4000">
                    <a:effectLst/>
                    <a:latin typeface="Arial" panose="020B0604020202020204" pitchFamily="34" charset="0"/>
                    <a:ea typeface="PMingLiU"/>
                    <a:cs typeface="Arial" panose="020B0604020202020204" pitchFamily="34" charset="0"/>
                  </a:rPr>
                  <a:t> bằng phần mềm Geogebra.</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12CE232A-E496-8B4C-9781-68EE20AEB8FD}"/>
                  </a:ext>
                </a:extLst>
              </p:cNvPr>
              <p:cNvSpPr txBox="1">
                <a:spLocks noRot="1" noChangeAspect="1" noMove="1" noResize="1" noEditPoints="1" noAdjustHandles="1" noChangeArrowheads="1" noChangeShapeType="1" noTextEdit="1"/>
              </p:cNvSpPr>
              <p:nvPr/>
            </p:nvSpPr>
            <p:spPr>
              <a:xfrm>
                <a:off x="1447800" y="766108"/>
                <a:ext cx="15211339" cy="1938992"/>
              </a:xfrm>
              <a:prstGeom prst="rect">
                <a:avLst/>
              </a:prstGeom>
              <a:blipFill>
                <a:blip r:embed="rId4"/>
                <a:stretch>
                  <a:fillRect l="-1443" b="-6918"/>
                </a:stretch>
              </a:blipFill>
            </p:spPr>
            <p:txBody>
              <a:bodyPr/>
              <a:lstStyle/>
              <a:p>
                <a:r>
                  <a:rPr lang="en-US">
                    <a:noFill/>
                  </a:rPr>
                  <a:t> </a:t>
                </a:r>
              </a:p>
            </p:txBody>
          </p:sp>
        </mc:Fallback>
      </mc:AlternateContent>
      <p:sp>
        <p:nvSpPr>
          <p:cNvPr id="7" name="Freeform 5">
            <a:hlinkClick r:id="rId5" action="ppaction://hlinksldjump"/>
            <a:extLst>
              <a:ext uri="{FF2B5EF4-FFF2-40B4-BE49-F238E27FC236}">
                <a16:creationId xmlns:a16="http://schemas.microsoft.com/office/drawing/2014/main" id="{1EBE52E6-11C1-7A9E-3EB9-24EC38DE60B3}"/>
              </a:ext>
            </a:extLst>
          </p:cNvPr>
          <p:cNvSpPr/>
          <p:nvPr/>
        </p:nvSpPr>
        <p:spPr>
          <a:xfrm>
            <a:off x="15544800" y="8058318"/>
            <a:ext cx="2057400" cy="1885782"/>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21">
            <a:extLst>
              <a:ext uri="{FF2B5EF4-FFF2-40B4-BE49-F238E27FC236}">
                <a16:creationId xmlns:a16="http://schemas.microsoft.com/office/drawing/2014/main" id="{FCEB39D0-0BD0-863E-304C-11262EC2366B}"/>
              </a:ext>
            </a:extLst>
          </p:cNvPr>
          <p:cNvGrpSpPr/>
          <p:nvPr/>
        </p:nvGrpSpPr>
        <p:grpSpPr>
          <a:xfrm>
            <a:off x="1814938" y="6205685"/>
            <a:ext cx="6894165" cy="1452414"/>
            <a:chOff x="0" y="0"/>
            <a:chExt cx="1765009" cy="356044"/>
          </a:xfrm>
        </p:grpSpPr>
        <p:sp>
          <p:nvSpPr>
            <p:cNvPr id="9"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10"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 name="Group 24">
            <a:extLst>
              <a:ext uri="{FF2B5EF4-FFF2-40B4-BE49-F238E27FC236}">
                <a16:creationId xmlns:a16="http://schemas.microsoft.com/office/drawing/2014/main" id="{7AB661A4-190C-EB61-DC7E-DD571B55E62A}"/>
              </a:ext>
            </a:extLst>
          </p:cNvPr>
          <p:cNvGrpSpPr/>
          <p:nvPr/>
        </p:nvGrpSpPr>
        <p:grpSpPr>
          <a:xfrm>
            <a:off x="1814938" y="3792237"/>
            <a:ext cx="6894165" cy="1452414"/>
            <a:chOff x="0" y="0"/>
            <a:chExt cx="1765009" cy="356044"/>
          </a:xfrm>
        </p:grpSpPr>
        <p:sp>
          <p:nvSpPr>
            <p:cNvPr id="12" name="Freeform 25">
              <a:extLst>
                <a:ext uri="{FF2B5EF4-FFF2-40B4-BE49-F238E27FC236}">
                  <a16:creationId xmlns:a16="http://schemas.microsoft.com/office/drawing/2014/main" id="{36800AFB-ABE9-E78C-35F4-DCB90E45CBFE}"/>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13" name="TextBox 26">
              <a:extLst>
                <a:ext uri="{FF2B5EF4-FFF2-40B4-BE49-F238E27FC236}">
                  <a16:creationId xmlns:a16="http://schemas.microsoft.com/office/drawing/2014/main" id="{53432DC1-40D3-244D-554F-C76790CC4965}"/>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27">
            <a:extLst>
              <a:ext uri="{FF2B5EF4-FFF2-40B4-BE49-F238E27FC236}">
                <a16:creationId xmlns:a16="http://schemas.microsoft.com/office/drawing/2014/main" id="{CE70A121-3358-86B9-73D4-30C18A5E5EA4}"/>
              </a:ext>
            </a:extLst>
          </p:cNvPr>
          <p:cNvGrpSpPr/>
          <p:nvPr/>
        </p:nvGrpSpPr>
        <p:grpSpPr>
          <a:xfrm>
            <a:off x="1495339" y="3789948"/>
            <a:ext cx="1422381" cy="1485482"/>
            <a:chOff x="0" y="0"/>
            <a:chExt cx="812800" cy="812800"/>
          </a:xfrm>
        </p:grpSpPr>
        <p:sp>
          <p:nvSpPr>
            <p:cNvPr id="15" name="Freeform 28">
              <a:extLst>
                <a:ext uri="{FF2B5EF4-FFF2-40B4-BE49-F238E27FC236}">
                  <a16:creationId xmlns:a16="http://schemas.microsoft.com/office/drawing/2014/main" id="{EA5B9AC7-F9EA-FC96-B7F8-CD79B04472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16" name="TextBox 29">
              <a:extLst>
                <a:ext uri="{FF2B5EF4-FFF2-40B4-BE49-F238E27FC236}">
                  <a16:creationId xmlns:a16="http://schemas.microsoft.com/office/drawing/2014/main" id="{FCE35EE4-1AA1-4EBF-628F-9C30CB0BD33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7" name="Group 30">
            <a:extLst>
              <a:ext uri="{FF2B5EF4-FFF2-40B4-BE49-F238E27FC236}">
                <a16:creationId xmlns:a16="http://schemas.microsoft.com/office/drawing/2014/main" id="{B75350D8-86B4-6CA5-6242-B8D11126F0B1}"/>
              </a:ext>
            </a:extLst>
          </p:cNvPr>
          <p:cNvGrpSpPr/>
          <p:nvPr/>
        </p:nvGrpSpPr>
        <p:grpSpPr>
          <a:xfrm>
            <a:off x="1495339" y="6172618"/>
            <a:ext cx="1422381" cy="1485482"/>
            <a:chOff x="0" y="0"/>
            <a:chExt cx="812800" cy="812800"/>
          </a:xfrm>
        </p:grpSpPr>
        <p:sp>
          <p:nvSpPr>
            <p:cNvPr id="18"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19"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TextBox 36">
                <a:extLst>
                  <a:ext uri="{FF2B5EF4-FFF2-40B4-BE49-F238E27FC236}">
                    <a16:creationId xmlns:a16="http://schemas.microsoft.com/office/drawing/2014/main" id="{053C0958-4EF9-1E27-0E69-E9DA971E9A77}"/>
                  </a:ext>
                </a:extLst>
              </p:cNvPr>
              <p:cNvSpPr txBox="1"/>
              <p:nvPr/>
            </p:nvSpPr>
            <p:spPr>
              <a:xfrm>
                <a:off x="3417829" y="4223147"/>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m:t>
                          </m:r>
                        </m:sup>
                      </m:sSup>
                      <m:r>
                        <a:rPr lang="en-US" sz="4000" i="1" kern="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effectLst/>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kern="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kern="0">
                          <a:effectLst/>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20" name="TextBox 36">
                <a:extLst>
                  <a:ext uri="{FF2B5EF4-FFF2-40B4-BE49-F238E27FC236}">
                    <a16:creationId xmlns:a16="http://schemas.microsoft.com/office/drawing/2014/main" id="{053C0958-4EF9-1E27-0E69-E9DA971E9A77}"/>
                  </a:ext>
                </a:extLst>
              </p:cNvPr>
              <p:cNvSpPr txBox="1">
                <a:spLocks noRot="1" noChangeAspect="1" noMove="1" noResize="1" noEditPoints="1" noAdjustHandles="1" noChangeArrowheads="1" noChangeShapeType="1" noTextEdit="1"/>
              </p:cNvSpPr>
              <p:nvPr/>
            </p:nvSpPr>
            <p:spPr>
              <a:xfrm>
                <a:off x="3417829" y="4223147"/>
                <a:ext cx="4534906" cy="6155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37">
                <a:extLst>
                  <a:ext uri="{FF2B5EF4-FFF2-40B4-BE49-F238E27FC236}">
                    <a16:creationId xmlns:a16="http://schemas.microsoft.com/office/drawing/2014/main" id="{8C97FE01-F24C-4F9A-FC0D-37774456FF2F}"/>
                  </a:ext>
                </a:extLst>
              </p:cNvPr>
              <p:cNvSpPr txBox="1"/>
              <p:nvPr/>
            </p:nvSpPr>
            <p:spPr>
              <a:xfrm>
                <a:off x="3383043" y="6542144"/>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i="1" kern="0" smtClean="0">
                          <a:effectLst/>
                          <a:latin typeface="Cambria Math" panose="02040503050406030204" pitchFamily="18" charset="0"/>
                          <a:ea typeface="Arial" panose="020B0604020202020204" pitchFamily="34" charset="0"/>
                          <a:cs typeface="Times New Roman" panose="02020603050405020304" pitchFamily="18" charset="0"/>
                        </a:rPr>
                        <m:t>𝑦</m:t>
                      </m:r>
                      <m:r>
                        <a:rPr lang="en-US" sz="4000" b="0" i="1" kern="0" smtClean="0">
                          <a:effectLst/>
                          <a:latin typeface="Cambria Math" panose="02040503050406030204" pitchFamily="18" charset="0"/>
                          <a:ea typeface="Arial" panose="020B0604020202020204" pitchFamily="34" charset="0"/>
                          <a:cs typeface="Times New Roman" panose="02020603050405020304" pitchFamily="18" charset="0"/>
                        </a:rPr>
                        <m:t>′</m:t>
                      </m:r>
                      <m:r>
                        <a:rPr lang="en-US" sz="4000" i="1" ker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kern="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kern="0">
                          <a:effectLst/>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3383043" y="6542144"/>
                <a:ext cx="4534906" cy="615553"/>
              </a:xfrm>
              <a:prstGeom prst="rect">
                <a:avLst/>
              </a:prstGeom>
              <a:blipFill>
                <a:blip r:embed="rId12"/>
                <a:stretch>
                  <a:fillRect/>
                </a:stretch>
              </a:blipFill>
            </p:spPr>
            <p:txBody>
              <a:bodyPr/>
              <a:lstStyle/>
              <a:p>
                <a:r>
                  <a:rPr lang="en-US">
                    <a:noFill/>
                  </a:rPr>
                  <a:t> </a:t>
                </a:r>
              </a:p>
            </p:txBody>
          </p:sp>
        </mc:Fallback>
      </mc:AlternateContent>
      <p:sp>
        <p:nvSpPr>
          <p:cNvPr id="22" name="TextBox 40">
            <a:extLst>
              <a:ext uri="{FF2B5EF4-FFF2-40B4-BE49-F238E27FC236}">
                <a16:creationId xmlns:a16="http://schemas.microsoft.com/office/drawing/2014/main" id="{91C07F44-D5F0-D1E8-09B5-142CC568F0E9}"/>
              </a:ext>
            </a:extLst>
          </p:cNvPr>
          <p:cNvSpPr txBox="1"/>
          <p:nvPr/>
        </p:nvSpPr>
        <p:spPr>
          <a:xfrm>
            <a:off x="1753314" y="6479053"/>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23" name="TextBox 41">
            <a:extLst>
              <a:ext uri="{FF2B5EF4-FFF2-40B4-BE49-F238E27FC236}">
                <a16:creationId xmlns:a16="http://schemas.microsoft.com/office/drawing/2014/main" id="{C4BB7C53-E93D-5BDB-BB82-2ED617DA0125}"/>
              </a:ext>
            </a:extLst>
          </p:cNvPr>
          <p:cNvSpPr txBox="1"/>
          <p:nvPr/>
        </p:nvSpPr>
        <p:spPr>
          <a:xfrm>
            <a:off x="1753314" y="4080994"/>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nvGrpSpPr>
          <p:cNvPr id="24" name="Group 21">
            <a:extLst>
              <a:ext uri="{FF2B5EF4-FFF2-40B4-BE49-F238E27FC236}">
                <a16:creationId xmlns:a16="http://schemas.microsoft.com/office/drawing/2014/main" id="{A30E9DA6-860F-E290-C710-00AAAC179739}"/>
              </a:ext>
            </a:extLst>
          </p:cNvPr>
          <p:cNvGrpSpPr/>
          <p:nvPr/>
        </p:nvGrpSpPr>
        <p:grpSpPr>
          <a:xfrm>
            <a:off x="9764974" y="6187637"/>
            <a:ext cx="6894165" cy="1452414"/>
            <a:chOff x="0" y="0"/>
            <a:chExt cx="1765009" cy="356044"/>
          </a:xfrm>
        </p:grpSpPr>
        <p:sp>
          <p:nvSpPr>
            <p:cNvPr id="25" name="Freeform 22">
              <a:extLst>
                <a:ext uri="{FF2B5EF4-FFF2-40B4-BE49-F238E27FC236}">
                  <a16:creationId xmlns:a16="http://schemas.microsoft.com/office/drawing/2014/main" id="{6852A1F0-B660-C30C-ADAF-A13AA5A97265}"/>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26" name="TextBox 23">
              <a:extLst>
                <a:ext uri="{FF2B5EF4-FFF2-40B4-BE49-F238E27FC236}">
                  <a16:creationId xmlns:a16="http://schemas.microsoft.com/office/drawing/2014/main" id="{EF4C93AE-0AEF-7EA5-6EF7-0A20F0AF2063}"/>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7" name="Group 24">
            <a:extLst>
              <a:ext uri="{FF2B5EF4-FFF2-40B4-BE49-F238E27FC236}">
                <a16:creationId xmlns:a16="http://schemas.microsoft.com/office/drawing/2014/main" id="{67E1E937-8B2B-C73E-6481-EB1D765A7A78}"/>
              </a:ext>
            </a:extLst>
          </p:cNvPr>
          <p:cNvGrpSpPr/>
          <p:nvPr/>
        </p:nvGrpSpPr>
        <p:grpSpPr>
          <a:xfrm>
            <a:off x="9764974" y="3774189"/>
            <a:ext cx="6894165" cy="1452414"/>
            <a:chOff x="0" y="0"/>
            <a:chExt cx="1765009" cy="356044"/>
          </a:xfrm>
        </p:grpSpPr>
        <p:sp>
          <p:nvSpPr>
            <p:cNvPr id="28" name="Freeform 25">
              <a:extLst>
                <a:ext uri="{FF2B5EF4-FFF2-40B4-BE49-F238E27FC236}">
                  <a16:creationId xmlns:a16="http://schemas.microsoft.com/office/drawing/2014/main" id="{7B6C29EC-6FAF-A929-2151-C9AA5AB89A28}"/>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29" name="TextBox 26">
              <a:extLst>
                <a:ext uri="{FF2B5EF4-FFF2-40B4-BE49-F238E27FC236}">
                  <a16:creationId xmlns:a16="http://schemas.microsoft.com/office/drawing/2014/main" id="{6412FD8E-593F-AF0F-4D4C-6BF1A22644DE}"/>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0" name="Group 27">
            <a:extLst>
              <a:ext uri="{FF2B5EF4-FFF2-40B4-BE49-F238E27FC236}">
                <a16:creationId xmlns:a16="http://schemas.microsoft.com/office/drawing/2014/main" id="{3B84EBB0-8960-4489-5E92-3E798379B1EE}"/>
              </a:ext>
            </a:extLst>
          </p:cNvPr>
          <p:cNvGrpSpPr/>
          <p:nvPr/>
        </p:nvGrpSpPr>
        <p:grpSpPr>
          <a:xfrm>
            <a:off x="9445375" y="3771900"/>
            <a:ext cx="1422381" cy="1485482"/>
            <a:chOff x="0" y="0"/>
            <a:chExt cx="812800" cy="812800"/>
          </a:xfrm>
        </p:grpSpPr>
        <p:sp>
          <p:nvSpPr>
            <p:cNvPr id="31" name="Freeform 28">
              <a:extLst>
                <a:ext uri="{FF2B5EF4-FFF2-40B4-BE49-F238E27FC236}">
                  <a16:creationId xmlns:a16="http://schemas.microsoft.com/office/drawing/2014/main" id="{CCADA794-B88E-E337-093E-EEF5AA0009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32" name="TextBox 29">
              <a:extLst>
                <a:ext uri="{FF2B5EF4-FFF2-40B4-BE49-F238E27FC236}">
                  <a16:creationId xmlns:a16="http://schemas.microsoft.com/office/drawing/2014/main" id="{FA2EA2FC-57B9-9805-375D-A410AF2497A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3" name="Group 30">
            <a:extLst>
              <a:ext uri="{FF2B5EF4-FFF2-40B4-BE49-F238E27FC236}">
                <a16:creationId xmlns:a16="http://schemas.microsoft.com/office/drawing/2014/main" id="{C71DA356-0C9C-F00F-50E1-20E87B9E85C5}"/>
              </a:ext>
            </a:extLst>
          </p:cNvPr>
          <p:cNvGrpSpPr/>
          <p:nvPr/>
        </p:nvGrpSpPr>
        <p:grpSpPr>
          <a:xfrm>
            <a:off x="9445375" y="6154570"/>
            <a:ext cx="1422381" cy="1485482"/>
            <a:chOff x="0" y="0"/>
            <a:chExt cx="812800" cy="812800"/>
          </a:xfrm>
        </p:grpSpPr>
        <p:sp>
          <p:nvSpPr>
            <p:cNvPr id="34" name="Freeform 31">
              <a:extLst>
                <a:ext uri="{FF2B5EF4-FFF2-40B4-BE49-F238E27FC236}">
                  <a16:creationId xmlns:a16="http://schemas.microsoft.com/office/drawing/2014/main" id="{79E3A1CD-0EC9-3D2F-B54C-AE4B4226F7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35" name="TextBox 32">
              <a:extLst>
                <a:ext uri="{FF2B5EF4-FFF2-40B4-BE49-F238E27FC236}">
                  <a16:creationId xmlns:a16="http://schemas.microsoft.com/office/drawing/2014/main" id="{06FF7C2F-304B-3F39-8B2D-AF1325EB84A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6" name="TextBox 36">
                <a:extLst>
                  <a:ext uri="{FF2B5EF4-FFF2-40B4-BE49-F238E27FC236}">
                    <a16:creationId xmlns:a16="http://schemas.microsoft.com/office/drawing/2014/main" id="{F54A2E32-55FA-6FDA-2D00-79FBE4436232}"/>
                  </a:ext>
                </a:extLst>
              </p:cNvPr>
              <p:cNvSpPr txBox="1"/>
              <p:nvPr/>
            </p:nvSpPr>
            <p:spPr>
              <a:xfrm>
                <a:off x="11450385" y="3924300"/>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𝑦</m:t>
                      </m:r>
                      <m:r>
                        <a:rPr lang="en-US" sz="40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6" name="TextBox 36">
                <a:extLst>
                  <a:ext uri="{FF2B5EF4-FFF2-40B4-BE49-F238E27FC236}">
                    <a16:creationId xmlns:a16="http://schemas.microsoft.com/office/drawing/2014/main" id="{F54A2E32-55FA-6FDA-2D00-79FBE4436232}"/>
                  </a:ext>
                </a:extLst>
              </p:cNvPr>
              <p:cNvSpPr txBox="1">
                <a:spLocks noRot="1" noChangeAspect="1" noMove="1" noResize="1" noEditPoints="1" noAdjustHandles="1" noChangeArrowheads="1" noChangeShapeType="1" noTextEdit="1"/>
              </p:cNvSpPr>
              <p:nvPr/>
            </p:nvSpPr>
            <p:spPr>
              <a:xfrm>
                <a:off x="11450385" y="3924300"/>
                <a:ext cx="4534906" cy="96180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7">
                <a:extLst>
                  <a:ext uri="{FF2B5EF4-FFF2-40B4-BE49-F238E27FC236}">
                    <a16:creationId xmlns:a16="http://schemas.microsoft.com/office/drawing/2014/main" id="{29E1A5CD-4D2A-5347-5048-C9A0A77D7766}"/>
                  </a:ext>
                </a:extLst>
              </p:cNvPr>
              <p:cNvSpPr txBox="1"/>
              <p:nvPr/>
            </p:nvSpPr>
            <p:spPr>
              <a:xfrm>
                <a:off x="11450385" y="6355232"/>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𝑦</m:t>
                      </m:r>
                      <m:r>
                        <a:rPr lang="en-US" sz="40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7" name="TextBox 37">
                <a:extLst>
                  <a:ext uri="{FF2B5EF4-FFF2-40B4-BE49-F238E27FC236}">
                    <a16:creationId xmlns:a16="http://schemas.microsoft.com/office/drawing/2014/main" id="{29E1A5CD-4D2A-5347-5048-C9A0A77D7766}"/>
                  </a:ext>
                </a:extLst>
              </p:cNvPr>
              <p:cNvSpPr txBox="1">
                <a:spLocks noRot="1" noChangeAspect="1" noMove="1" noResize="1" noEditPoints="1" noAdjustHandles="1" noChangeArrowheads="1" noChangeShapeType="1" noTextEdit="1"/>
              </p:cNvSpPr>
              <p:nvPr/>
            </p:nvSpPr>
            <p:spPr>
              <a:xfrm>
                <a:off x="11450385" y="6355232"/>
                <a:ext cx="4534906" cy="961802"/>
              </a:xfrm>
              <a:prstGeom prst="rect">
                <a:avLst/>
              </a:prstGeom>
              <a:blipFill>
                <a:blip r:embed="rId14"/>
                <a:stretch>
                  <a:fillRect/>
                </a:stretch>
              </a:blipFill>
            </p:spPr>
            <p:txBody>
              <a:bodyPr/>
              <a:lstStyle/>
              <a:p>
                <a:r>
                  <a:rPr lang="en-US">
                    <a:noFill/>
                  </a:rPr>
                  <a:t> </a:t>
                </a:r>
              </a:p>
            </p:txBody>
          </p:sp>
        </mc:Fallback>
      </mc:AlternateContent>
      <p:sp>
        <p:nvSpPr>
          <p:cNvPr id="38" name="TextBox 40">
            <a:extLst>
              <a:ext uri="{FF2B5EF4-FFF2-40B4-BE49-F238E27FC236}">
                <a16:creationId xmlns:a16="http://schemas.microsoft.com/office/drawing/2014/main" id="{A8990E34-6C3C-51AF-FE70-AF9D3E37C76E}"/>
              </a:ext>
            </a:extLst>
          </p:cNvPr>
          <p:cNvSpPr txBox="1"/>
          <p:nvPr/>
        </p:nvSpPr>
        <p:spPr>
          <a:xfrm>
            <a:off x="9703350" y="646100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
            </a:r>
          </a:p>
        </p:txBody>
      </p:sp>
      <p:sp>
        <p:nvSpPr>
          <p:cNvPr id="39" name="TextBox 41">
            <a:extLst>
              <a:ext uri="{FF2B5EF4-FFF2-40B4-BE49-F238E27FC236}">
                <a16:creationId xmlns:a16="http://schemas.microsoft.com/office/drawing/2014/main" id="{B032CF2F-7188-193F-FA53-61D97C6C3504}"/>
              </a:ext>
            </a:extLst>
          </p:cNvPr>
          <p:cNvSpPr txBox="1"/>
          <p:nvPr/>
        </p:nvSpPr>
        <p:spPr>
          <a:xfrm>
            <a:off x="9703350" y="4062946"/>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t>
            </a:r>
          </a:p>
        </p:txBody>
      </p:sp>
      <p:grpSp>
        <p:nvGrpSpPr>
          <p:cNvPr id="40" name="Group 39">
            <a:extLst>
              <a:ext uri="{FF2B5EF4-FFF2-40B4-BE49-F238E27FC236}">
                <a16:creationId xmlns:a16="http://schemas.microsoft.com/office/drawing/2014/main" id="{EADBC391-DAB7-D92D-B767-0A88BE73A947}"/>
              </a:ext>
            </a:extLst>
          </p:cNvPr>
          <p:cNvGrpSpPr/>
          <p:nvPr/>
        </p:nvGrpSpPr>
        <p:grpSpPr>
          <a:xfrm>
            <a:off x="9525982" y="3748430"/>
            <a:ext cx="7372148" cy="1485482"/>
            <a:chOff x="2862284" y="8447755"/>
            <a:chExt cx="5214915" cy="1006165"/>
          </a:xfrm>
        </p:grpSpPr>
        <p:grpSp>
          <p:nvGrpSpPr>
            <p:cNvPr id="41" name="Group 24">
              <a:extLst>
                <a:ext uri="{FF2B5EF4-FFF2-40B4-BE49-F238E27FC236}">
                  <a16:creationId xmlns:a16="http://schemas.microsoft.com/office/drawing/2014/main" id="{E8B50A37-2CFE-FEC0-F0E2-3D118E520A57}"/>
                </a:ext>
              </a:extLst>
            </p:cNvPr>
            <p:cNvGrpSpPr/>
            <p:nvPr/>
          </p:nvGrpSpPr>
          <p:grpSpPr>
            <a:xfrm>
              <a:off x="3200400" y="8470153"/>
              <a:ext cx="4876799" cy="983767"/>
              <a:chOff x="0" y="0"/>
              <a:chExt cx="1765009" cy="356044"/>
            </a:xfrm>
          </p:grpSpPr>
          <p:sp>
            <p:nvSpPr>
              <p:cNvPr id="47" name="Freeform 25">
                <a:extLst>
                  <a:ext uri="{FF2B5EF4-FFF2-40B4-BE49-F238E27FC236}">
                    <a16:creationId xmlns:a16="http://schemas.microsoft.com/office/drawing/2014/main" id="{155D7BBB-B885-D13B-7528-652AA12264ED}"/>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chemeClr val="accent3">
                  <a:lumMod val="75000"/>
                </a:schemeClr>
              </a:solidFill>
              <a:ln w="95250" cap="rnd">
                <a:solidFill>
                  <a:schemeClr val="accent3">
                    <a:lumMod val="60000"/>
                    <a:lumOff val="40000"/>
                  </a:schemeClr>
                </a:solidFill>
                <a:prstDash val="solid"/>
                <a:round/>
              </a:ln>
            </p:spPr>
          </p:sp>
          <p:sp>
            <p:nvSpPr>
              <p:cNvPr id="48" name="TextBox 26">
                <a:extLst>
                  <a:ext uri="{FF2B5EF4-FFF2-40B4-BE49-F238E27FC236}">
                    <a16:creationId xmlns:a16="http://schemas.microsoft.com/office/drawing/2014/main" id="{B232792C-CB03-67DB-41DC-1DDDEEB72EE4}"/>
                  </a:ext>
                </a:extLst>
              </p:cNvPr>
              <p:cNvSpPr txBox="1"/>
              <p:nvPr/>
            </p:nvSpPr>
            <p:spPr>
              <a:xfrm>
                <a:off x="0" y="-38100"/>
                <a:ext cx="1765009" cy="394144"/>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2" name="Group 27">
              <a:extLst>
                <a:ext uri="{FF2B5EF4-FFF2-40B4-BE49-F238E27FC236}">
                  <a16:creationId xmlns:a16="http://schemas.microsoft.com/office/drawing/2014/main" id="{29EB65C6-2C4E-D90D-1E23-A7419C9074A9}"/>
                </a:ext>
              </a:extLst>
            </p:cNvPr>
            <p:cNvGrpSpPr/>
            <p:nvPr/>
          </p:nvGrpSpPr>
          <p:grpSpPr>
            <a:xfrm>
              <a:off x="2862284" y="8447755"/>
              <a:ext cx="1006165" cy="1006165"/>
              <a:chOff x="-14958" y="-24864"/>
              <a:chExt cx="812800" cy="812800"/>
            </a:xfrm>
          </p:grpSpPr>
          <p:sp>
            <p:nvSpPr>
              <p:cNvPr id="45" name="Freeform 28">
                <a:extLst>
                  <a:ext uri="{FF2B5EF4-FFF2-40B4-BE49-F238E27FC236}">
                    <a16:creationId xmlns:a16="http://schemas.microsoft.com/office/drawing/2014/main" id="{2353BFB2-5B08-04FF-D4DE-68FDC7B51740}"/>
                  </a:ext>
                </a:extLst>
              </p:cNvPr>
              <p:cNvSpPr/>
              <p:nvPr/>
            </p:nvSpPr>
            <p:spPr>
              <a:xfrm>
                <a:off x="-14958" y="-2486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lumMod val="75000"/>
                </a:schemeClr>
              </a:solidFill>
              <a:ln w="104775" cap="sq">
                <a:solidFill>
                  <a:schemeClr val="accent3">
                    <a:lumMod val="60000"/>
                    <a:lumOff val="40000"/>
                  </a:schemeClr>
                </a:solidFill>
                <a:prstDash val="solid"/>
                <a:miter/>
              </a:ln>
            </p:spPr>
          </p:sp>
          <p:sp>
            <p:nvSpPr>
              <p:cNvPr id="46" name="TextBox 29">
                <a:extLst>
                  <a:ext uri="{FF2B5EF4-FFF2-40B4-BE49-F238E27FC236}">
                    <a16:creationId xmlns:a16="http://schemas.microsoft.com/office/drawing/2014/main" id="{FFEE47A9-DD3E-A367-6E59-59D13AD30B82}"/>
                  </a:ext>
                </a:extLst>
              </p:cNvPr>
              <p:cNvSpPr txBox="1"/>
              <p:nvPr/>
            </p:nvSpPr>
            <p:spPr>
              <a:xfrm>
                <a:off x="76200" y="38100"/>
                <a:ext cx="660400" cy="698500"/>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43" name="TextBox 36">
                  <a:extLst>
                    <a:ext uri="{FF2B5EF4-FFF2-40B4-BE49-F238E27FC236}">
                      <a16:creationId xmlns:a16="http://schemas.microsoft.com/office/drawing/2014/main" id="{D5A3E739-4588-3FEA-5DEE-1B78FA6F95B5}"/>
                    </a:ext>
                  </a:extLst>
                </p:cNvPr>
                <p:cNvSpPr txBox="1"/>
                <p:nvPr/>
              </p:nvSpPr>
              <p:spPr>
                <a:xfrm>
                  <a:off x="4289986" y="8614252"/>
                  <a:ext cx="3207905" cy="665618"/>
                </a:xfrm>
                <a:prstGeom prst="rect">
                  <a:avLst/>
                </a:prstGeom>
                <a:ln>
                  <a:solidFill>
                    <a:schemeClr val="accent3">
                      <a:lumMod val="75000"/>
                    </a:schemeClr>
                  </a:solidFill>
                </a:ln>
              </p:spPr>
              <p:txBody>
                <a:bodyPr wrap="square" lIns="0" tIns="0" rIns="0" bIns="0" rtlCol="0" anchor="t">
                  <a:spAutoFit/>
                </a:bodyPr>
                <a:lstStyle/>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b="1"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𝒚</m:t>
                        </m:r>
                        <m:r>
                          <a:rPr lang="en-US" sz="4000" b="1"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𝟒</m:t>
                        </m:r>
                        <m:sSup>
                          <m:sSupPr>
                            <m:ctrlP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𝒙</m:t>
                            </m:r>
                          </m:e>
                          <m:sup>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𝟑</m:t>
                            </m:r>
                          </m:sup>
                        </m:sSup>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𝟔</m:t>
                        </m:r>
                        <m:sSup>
                          <m:sSupPr>
                            <m:ctrlP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𝒙</m:t>
                            </m:r>
                          </m:e>
                          <m:sup>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𝟐</m:t>
                            </m:r>
                          </m:sup>
                        </m:sSup>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b="1" i="1">
                            <a:solidFill>
                              <a:schemeClr val="bg1"/>
                            </a:solidFill>
                            <a:latin typeface="Cambria Math" panose="02040503050406030204" pitchFamily="18" charset="0"/>
                            <a:ea typeface="Arial" panose="020B0604020202020204" pitchFamily="34" charset="0"/>
                            <a:cs typeface="Times New Roman" panose="02020603050405020304" pitchFamily="18" charset="0"/>
                          </a:rPr>
                          <m:t>𝟕</m:t>
                        </m:r>
                      </m:oMath>
                    </m:oMathPara>
                  </a14:m>
                  <a:endParaRPr lang="en-US" sz="4000" b="1">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3" name="TextBox 36">
                  <a:extLst>
                    <a:ext uri="{FF2B5EF4-FFF2-40B4-BE49-F238E27FC236}">
                      <a16:creationId xmlns:a16="http://schemas.microsoft.com/office/drawing/2014/main" id="{D5A3E739-4588-3FEA-5DEE-1B78FA6F95B5}"/>
                    </a:ext>
                  </a:extLst>
                </p:cNvPr>
                <p:cNvSpPr txBox="1">
                  <a:spLocks noRot="1" noChangeAspect="1" noMove="1" noResize="1" noEditPoints="1" noAdjustHandles="1" noChangeArrowheads="1" noChangeShapeType="1" noTextEdit="1"/>
                </p:cNvSpPr>
                <p:nvPr/>
              </p:nvSpPr>
              <p:spPr>
                <a:xfrm>
                  <a:off x="4289986" y="8614252"/>
                  <a:ext cx="3207905" cy="665618"/>
                </a:xfrm>
                <a:prstGeom prst="rect">
                  <a:avLst/>
                </a:prstGeom>
                <a:blipFill>
                  <a:blip r:embed="rId15"/>
                  <a:stretch>
                    <a:fillRect/>
                  </a:stretch>
                </a:blipFill>
                <a:ln>
                  <a:solidFill>
                    <a:schemeClr val="accent3">
                      <a:lumMod val="75000"/>
                    </a:schemeClr>
                  </a:solidFill>
                </a:ln>
              </p:spPr>
              <p:txBody>
                <a:bodyPr/>
                <a:lstStyle/>
                <a:p>
                  <a:r>
                    <a:rPr lang="en-US">
                      <a:noFill/>
                    </a:rPr>
                    <a:t> </a:t>
                  </a:r>
                </a:p>
              </p:txBody>
            </p:sp>
          </mc:Fallback>
        </mc:AlternateContent>
        <p:sp>
          <p:nvSpPr>
            <p:cNvPr id="44" name="TextBox 41">
              <a:extLst>
                <a:ext uri="{FF2B5EF4-FFF2-40B4-BE49-F238E27FC236}">
                  <a16:creationId xmlns:a16="http://schemas.microsoft.com/office/drawing/2014/main" id="{77137FC4-E319-3B04-CA11-BE3376D42875}"/>
                </a:ext>
              </a:extLst>
            </p:cNvPr>
            <p:cNvSpPr txBox="1"/>
            <p:nvPr/>
          </p:nvSpPr>
          <p:spPr>
            <a:xfrm>
              <a:off x="3043256" y="8636891"/>
              <a:ext cx="628057" cy="509050"/>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76817933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212088" y="3821994"/>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12088" y="510840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12088" y="639482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12088" y="7681237"/>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8" name="TextBox 28"/>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31" name="TextBox 31"/>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304835" y="1249165"/>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59831" y="4430454"/>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709428" y="1388486"/>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76587" y="9264826"/>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76587" y="495300"/>
            <a:ext cx="15992353" cy="927706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88177" y="1540245"/>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88177" y="2387866"/>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88177" y="3235487"/>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88177" y="4083108"/>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88177" y="4930729"/>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88177" y="5778350"/>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88177" y="6625971"/>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88177" y="7473591"/>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88177" y="8321212"/>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131" name="Group 131"/>
          <p:cNvGrpSpPr/>
          <p:nvPr/>
        </p:nvGrpSpPr>
        <p:grpSpPr>
          <a:xfrm>
            <a:off x="642753" y="1607631"/>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59" name="Group 158"/>
          <p:cNvGrpSpPr/>
          <p:nvPr/>
        </p:nvGrpSpPr>
        <p:grpSpPr>
          <a:xfrm>
            <a:off x="2924287" y="2977816"/>
            <a:ext cx="7211856" cy="1081219"/>
            <a:chOff x="2168569" y="2947524"/>
            <a:chExt cx="7211856" cy="1081219"/>
          </a:xfrm>
        </p:grpSpPr>
        <p:grpSp>
          <p:nvGrpSpPr>
            <p:cNvPr id="99" name="Group 99"/>
            <p:cNvGrpSpPr/>
            <p:nvPr/>
          </p:nvGrpSpPr>
          <p:grpSpPr>
            <a:xfrm>
              <a:off x="2168569" y="2947524"/>
              <a:ext cx="1122098" cy="1081219"/>
              <a:chOff x="0" y="-10390"/>
              <a:chExt cx="812800" cy="823190"/>
            </a:xfrm>
          </p:grpSpPr>
          <p:sp>
            <p:nvSpPr>
              <p:cNvPr id="100"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01" name="TextBox 101"/>
              <p:cNvSpPr txBox="1"/>
              <p:nvPr/>
            </p:nvSpPr>
            <p:spPr>
              <a:xfrm>
                <a:off x="76200" y="-10390"/>
                <a:ext cx="660400" cy="765175"/>
              </a:xfrm>
              <a:prstGeom prst="rect">
                <a:avLst/>
              </a:prstGeom>
            </p:spPr>
            <p:txBody>
              <a:bodyPr lIns="47486" tIns="47486" rIns="47486" bIns="47486" rtlCol="0" anchor="ctr"/>
              <a:lstStyle/>
              <a:p>
                <a:pPr algn="ctr">
                  <a:lnSpc>
                    <a:spcPts val="7000"/>
                  </a:lnSpc>
                </a:pPr>
                <a:r>
                  <a:rPr lang="en-US" sz="4000" b="1">
                    <a:solidFill>
                      <a:srgbClr val="503D36"/>
                    </a:solidFill>
                    <a:latin typeface="Arial" panose="020B0604020202020204" pitchFamily="34" charset="0"/>
                    <a:cs typeface="Arial" panose="020B0604020202020204" pitchFamily="34" charset="0"/>
                  </a:rPr>
                  <a:t>1</a:t>
                </a:r>
              </a:p>
            </p:txBody>
          </p:sp>
        </p:grpSp>
        <p:sp>
          <p:nvSpPr>
            <p:cNvPr id="146" name="Rectangle 145"/>
            <p:cNvSpPr/>
            <p:nvPr/>
          </p:nvSpPr>
          <p:spPr>
            <a:xfrm>
              <a:off x="3676619" y="2956765"/>
              <a:ext cx="5703806" cy="840871"/>
            </a:xfrm>
            <a:prstGeom prst="rect">
              <a:avLst/>
            </a:prstGeom>
          </p:spPr>
          <p:txBody>
            <a:bodyPr wrap="none">
              <a:spAutoFit/>
            </a:bodyPr>
            <a:lstStyle/>
            <a:p>
              <a:pPr algn="just">
                <a:lnSpc>
                  <a:spcPct val="150000"/>
                </a:lnSpc>
                <a:spcAft>
                  <a:spcPts val="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Tính đạo hàm của hàm số</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60" name="Group 159"/>
          <p:cNvGrpSpPr/>
          <p:nvPr/>
        </p:nvGrpSpPr>
        <p:grpSpPr>
          <a:xfrm>
            <a:off x="2904010" y="4481548"/>
            <a:ext cx="13174190" cy="1754326"/>
            <a:chOff x="2162709" y="4524113"/>
            <a:chExt cx="13174190" cy="1754326"/>
          </a:xfrm>
        </p:grpSpPr>
        <p:grpSp>
          <p:nvGrpSpPr>
            <p:cNvPr id="151" name="Group 99"/>
            <p:cNvGrpSpPr/>
            <p:nvPr/>
          </p:nvGrpSpPr>
          <p:grpSpPr>
            <a:xfrm>
              <a:off x="2162709" y="4751174"/>
              <a:ext cx="1122098" cy="1097261"/>
              <a:chOff x="0" y="-22604"/>
              <a:chExt cx="812800" cy="835404"/>
            </a:xfrm>
          </p:grpSpPr>
          <p:sp>
            <p:nvSpPr>
              <p:cNvPr id="152"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53" name="TextBox 101"/>
              <p:cNvSpPr txBox="1"/>
              <p:nvPr/>
            </p:nvSpPr>
            <p:spPr>
              <a:xfrm>
                <a:off x="76200" y="-22604"/>
                <a:ext cx="660400" cy="765175"/>
              </a:xfrm>
              <a:prstGeom prst="rect">
                <a:avLst/>
              </a:prstGeom>
            </p:spPr>
            <p:txBody>
              <a:bodyPr lIns="47486" tIns="47486" rIns="47486" bIns="47486" rtlCol="0" anchor="ctr"/>
              <a:lstStyle/>
              <a:p>
                <a:pPr algn="ctr">
                  <a:lnSpc>
                    <a:spcPts val="7000"/>
                  </a:lnSpc>
                </a:pPr>
                <a:r>
                  <a:rPr lang="en-US" sz="4000" b="1">
                    <a:solidFill>
                      <a:srgbClr val="503D36"/>
                    </a:solidFill>
                    <a:latin typeface="Arial" panose="020B0604020202020204" pitchFamily="34" charset="0"/>
                    <a:cs typeface="Arial" panose="020B0604020202020204" pitchFamily="34" charset="0"/>
                  </a:rPr>
                  <a:t>2</a:t>
                </a:r>
              </a:p>
            </p:txBody>
          </p:sp>
        </p:grpSp>
        <p:sp>
          <p:nvSpPr>
            <p:cNvPr id="154" name="Rectangle 153"/>
            <p:cNvSpPr/>
            <p:nvPr/>
          </p:nvSpPr>
          <p:spPr>
            <a:xfrm>
              <a:off x="3694099" y="4524113"/>
              <a:ext cx="11642800" cy="1754326"/>
            </a:xfrm>
            <a:prstGeom prst="rect">
              <a:avLst/>
            </a:prstGeom>
          </p:spPr>
          <p:txBody>
            <a:bodyPr wrap="square">
              <a:spAutoFit/>
            </a:bodyPr>
            <a:lstStyle/>
            <a:p>
              <a:pPr algn="just">
                <a:lnSpc>
                  <a:spcPct val="150000"/>
                </a:lnSpc>
                <a:spcAft>
                  <a:spcPts val="0"/>
                </a:spcAft>
              </a:pPr>
              <a:r>
                <a:rPr lang="vi-VN" sz="3600">
                  <a:solidFill>
                    <a:srgbClr val="000000"/>
                  </a:solidFill>
                  <a:ea typeface="Calibri" panose="020F0502020204030204" pitchFamily="34" charset="0"/>
                  <a:cs typeface="Arial" panose="020B0604020202020204" pitchFamily="34" charset="0"/>
                </a:rPr>
                <a:t>Tìm cực trị, giá trị lớn nhất, giá trị nhỏ nhất (nếu có) của hàm số</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61" name="Group 160"/>
          <p:cNvGrpSpPr/>
          <p:nvPr/>
        </p:nvGrpSpPr>
        <p:grpSpPr>
          <a:xfrm>
            <a:off x="2915707" y="6559216"/>
            <a:ext cx="10707492" cy="1085342"/>
            <a:chOff x="2175860" y="6775783"/>
            <a:chExt cx="10707492" cy="1085342"/>
          </a:xfrm>
        </p:grpSpPr>
        <p:grpSp>
          <p:nvGrpSpPr>
            <p:cNvPr id="155" name="Group 99"/>
            <p:cNvGrpSpPr/>
            <p:nvPr/>
          </p:nvGrpSpPr>
          <p:grpSpPr>
            <a:xfrm>
              <a:off x="2175860" y="6775783"/>
              <a:ext cx="1122098" cy="1085342"/>
              <a:chOff x="0" y="-13528"/>
              <a:chExt cx="812800" cy="826328"/>
            </a:xfrm>
          </p:grpSpPr>
          <p:sp>
            <p:nvSpPr>
              <p:cNvPr id="156"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57" name="TextBox 101"/>
              <p:cNvSpPr txBox="1"/>
              <p:nvPr/>
            </p:nvSpPr>
            <p:spPr>
              <a:xfrm>
                <a:off x="79781" y="-13528"/>
                <a:ext cx="660400" cy="765175"/>
              </a:xfrm>
              <a:prstGeom prst="rect">
                <a:avLst/>
              </a:prstGeom>
            </p:spPr>
            <p:txBody>
              <a:bodyPr lIns="47486" tIns="47486" rIns="47486" bIns="47486" rtlCol="0" anchor="ctr"/>
              <a:lstStyle/>
              <a:p>
                <a:pPr algn="ctr">
                  <a:lnSpc>
                    <a:spcPts val="7000"/>
                  </a:lnSpc>
                </a:pPr>
                <a:r>
                  <a:rPr lang="en-US" sz="4000" b="1">
                    <a:solidFill>
                      <a:srgbClr val="503D36"/>
                    </a:solidFill>
                    <a:latin typeface="Arial" panose="020B0604020202020204" pitchFamily="34" charset="0"/>
                    <a:cs typeface="Arial" panose="020B0604020202020204" pitchFamily="34" charset="0"/>
                  </a:rPr>
                  <a:t>3</a:t>
                </a:r>
              </a:p>
            </p:txBody>
          </p:sp>
        </p:grpSp>
        <p:sp>
          <p:nvSpPr>
            <p:cNvPr id="158" name="Rectangle 157"/>
            <p:cNvSpPr/>
            <p:nvPr/>
          </p:nvSpPr>
          <p:spPr>
            <a:xfrm>
              <a:off x="3649734" y="6926220"/>
              <a:ext cx="9233618" cy="661720"/>
            </a:xfrm>
            <a:prstGeom prst="rect">
              <a:avLst/>
            </a:prstGeom>
          </p:spPr>
          <p:txBody>
            <a:bodyPr wrap="none">
              <a:spAutoFit/>
            </a:bodyPr>
            <a:lstStyle/>
            <a:p>
              <a:pPr>
                <a:spcAft>
                  <a:spcPts val="0"/>
                </a:spcAft>
              </a:pPr>
              <a:r>
                <a:rPr lang="vi-VN" sz="3600">
                  <a:solidFill>
                    <a:srgbClr val="000000"/>
                  </a:solidFill>
                  <a:ea typeface="Calibri" panose="020F0502020204030204" pitchFamily="34" charset="0"/>
                  <a:cs typeface="Arial" panose="020B0604020202020204" pitchFamily="34" charset="0"/>
                </a:rPr>
                <a:t>Tìm các đường tiệm cận của đồ thị hàm số</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07" name="TextBox 112"/>
          <p:cNvSpPr txBox="1"/>
          <p:nvPr/>
        </p:nvSpPr>
        <p:spPr>
          <a:xfrm>
            <a:off x="4357013" y="1104900"/>
            <a:ext cx="9431499" cy="1107996"/>
          </a:xfrm>
          <a:prstGeom prst="rect">
            <a:avLst/>
          </a:prstGeom>
        </p:spPr>
        <p:txBody>
          <a:bodyPr lIns="0" tIns="0" rIns="0" bIns="0" rtlCol="0" anchor="t">
            <a:spAutoFit/>
          </a:bodyPr>
          <a:lstStyle/>
          <a:p>
            <a:pPr lvl="0" algn="ctr" defTabSz="1828800">
              <a:buClr>
                <a:srgbClr val="143E63"/>
              </a:buClr>
              <a:buSzPts val="3000"/>
              <a:defRPr/>
            </a:pPr>
            <a:r>
              <a:rPr lang="en-US" sz="7000" b="1" kern="0">
                <a:solidFill>
                  <a:srgbClr val="C00000"/>
                </a:solidFill>
                <a:latin typeface="Arial"/>
                <a:cs typeface="Arial"/>
                <a:sym typeface="Merriweather Sans"/>
              </a:rPr>
              <a:t>NỘI DUNG BÀI HỌC</a:t>
            </a:r>
            <a:endParaRPr lang="en-US" sz="7000" b="1" kern="0" dirty="0">
              <a:solidFill>
                <a:srgbClr val="C00000"/>
              </a:solidFill>
              <a:latin typeface="Arial"/>
              <a:cs typeface="Arial"/>
              <a:sym typeface="Merriweather Sans"/>
            </a:endParaRPr>
          </a:p>
        </p:txBody>
      </p:sp>
      <p:grpSp>
        <p:nvGrpSpPr>
          <p:cNvPr id="108" name="Group 107"/>
          <p:cNvGrpSpPr/>
          <p:nvPr/>
        </p:nvGrpSpPr>
        <p:grpSpPr>
          <a:xfrm>
            <a:off x="2924287" y="8293274"/>
            <a:ext cx="5305313" cy="1085342"/>
            <a:chOff x="2175860" y="6775783"/>
            <a:chExt cx="5305313" cy="1085342"/>
          </a:xfrm>
        </p:grpSpPr>
        <p:grpSp>
          <p:nvGrpSpPr>
            <p:cNvPr id="109" name="Group 99"/>
            <p:cNvGrpSpPr/>
            <p:nvPr/>
          </p:nvGrpSpPr>
          <p:grpSpPr>
            <a:xfrm>
              <a:off x="2175860" y="6775783"/>
              <a:ext cx="1122098" cy="1085342"/>
              <a:chOff x="0" y="-13528"/>
              <a:chExt cx="812800" cy="826328"/>
            </a:xfrm>
          </p:grpSpPr>
          <p:sp>
            <p:nvSpPr>
              <p:cNvPr id="111"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112" name="TextBox 101"/>
              <p:cNvSpPr txBox="1"/>
              <p:nvPr/>
            </p:nvSpPr>
            <p:spPr>
              <a:xfrm>
                <a:off x="79781" y="-13528"/>
                <a:ext cx="660400" cy="765175"/>
              </a:xfrm>
              <a:prstGeom prst="rect">
                <a:avLst/>
              </a:prstGeom>
            </p:spPr>
            <p:txBody>
              <a:bodyPr lIns="47486" tIns="47486" rIns="47486" bIns="47486" rtlCol="0" anchor="ctr"/>
              <a:lstStyle/>
              <a:p>
                <a:pPr algn="ctr">
                  <a:lnSpc>
                    <a:spcPts val="7000"/>
                  </a:lnSpc>
                </a:pPr>
                <a:r>
                  <a:rPr lang="en-US" sz="4000" b="1">
                    <a:solidFill>
                      <a:srgbClr val="503D36"/>
                    </a:solidFill>
                    <a:latin typeface="Arial" panose="020B0604020202020204" pitchFamily="34" charset="0"/>
                    <a:cs typeface="Arial" panose="020B0604020202020204" pitchFamily="34" charset="0"/>
                  </a:rPr>
                  <a:t>4</a:t>
                </a:r>
              </a:p>
            </p:txBody>
          </p:sp>
        </p:grpSp>
        <p:sp>
          <p:nvSpPr>
            <p:cNvPr id="110" name="Rectangle 109"/>
            <p:cNvSpPr/>
            <p:nvPr/>
          </p:nvSpPr>
          <p:spPr>
            <a:xfrm>
              <a:off x="3733031" y="6936926"/>
              <a:ext cx="3748142" cy="661720"/>
            </a:xfrm>
            <a:prstGeom prst="rect">
              <a:avLst/>
            </a:prstGeom>
          </p:spPr>
          <p:txBody>
            <a:bodyPr wrap="none">
              <a:spAutoFit/>
            </a:bodyPr>
            <a:lstStyle/>
            <a:p>
              <a:pPr>
                <a:spcAft>
                  <a:spcPts val="0"/>
                </a:spcAft>
              </a:pPr>
              <a:r>
                <a:rPr lang="vi-VN" sz="3600">
                  <a:solidFill>
                    <a:srgbClr val="000000"/>
                  </a:solidFill>
                  <a:ea typeface="Calibri" panose="020F0502020204030204" pitchFamily="34" charset="0"/>
                  <a:cs typeface="Arial" panose="020B0604020202020204" pitchFamily="34" charset="0"/>
                </a:rPr>
                <a:t>Vẽ đồ thị hàm số</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wipe(up)">
                                      <p:cBhvr>
                                        <p:cTn id="12" dur="500"/>
                                        <p:tgtEl>
                                          <p:spTgt spid="159"/>
                                        </p:tgtEl>
                                      </p:cBhvr>
                                    </p:animEffect>
                                  </p:childTnLst>
                                </p:cTn>
                              </p:par>
                              <p:par>
                                <p:cTn id="13" presetID="22" presetClass="entr" presetSubtype="1"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wipe(up)">
                                      <p:cBhvr>
                                        <p:cTn id="15" dur="500"/>
                                        <p:tgtEl>
                                          <p:spTgt spid="160"/>
                                        </p:tgtEl>
                                      </p:cBhvr>
                                    </p:animEffect>
                                  </p:childTnLst>
                                </p:cTn>
                              </p:par>
                              <p:par>
                                <p:cTn id="16" presetID="22" presetClass="entr" presetSubtype="1"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wipe(up)">
                                      <p:cBhvr>
                                        <p:cTn id="18" dur="500"/>
                                        <p:tgtEl>
                                          <p:spTgt spid="161"/>
                                        </p:tgtEl>
                                      </p:cBhvr>
                                    </p:animEffect>
                                  </p:childTnLst>
                                </p:cTn>
                              </p:par>
                              <p:par>
                                <p:cTn id="19" presetID="22" presetClass="entr" presetSubtype="1"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2CE232A-E496-8B4C-9781-68EE20AEB8FD}"/>
                  </a:ext>
                </a:extLst>
              </p:cNvPr>
              <p:cNvSpPr txBox="1"/>
              <p:nvPr/>
            </p:nvSpPr>
            <p:spPr>
              <a:xfrm>
                <a:off x="979870" y="1125870"/>
                <a:ext cx="16049539" cy="1026178"/>
              </a:xfrm>
              <a:prstGeom prst="rect">
                <a:avLst/>
              </a:prstGeom>
              <a:noFill/>
            </p:spPr>
            <p:txBody>
              <a:bodyPr wrap="square" rtlCol="0">
                <a:spAutoFit/>
              </a:bodyPr>
              <a:lstStyle/>
              <a:p>
                <a:pPr algn="just">
                  <a:lnSpc>
                    <a:spcPct val="150000"/>
                  </a:lnSpc>
                  <a:spcBef>
                    <a:spcPts val="300"/>
                  </a:spcBef>
                  <a:spcAft>
                    <a:spcPts val="300"/>
                  </a:spcAft>
                </a:pPr>
                <a:r>
                  <a:rPr lang="en-US" sz="4000" b="1">
                    <a:latin typeface="Arial" panose="020B0604020202020204" pitchFamily="34" charset="0"/>
                    <a:ea typeface="Arial" panose="020B0604020202020204" pitchFamily="34" charset="0"/>
                    <a:cs typeface="Arial" panose="020B0604020202020204" pitchFamily="34" charset="0"/>
                  </a:rPr>
                  <a:t>Câu 2: </a:t>
                </a:r>
                <a:r>
                  <a:rPr lang="en-US" sz="4000">
                    <a:effectLst/>
                    <a:latin typeface="Arial" panose="020B0604020202020204" pitchFamily="34" charset="0"/>
                    <a:ea typeface="Arial" panose="020B0604020202020204" pitchFamily="34" charset="0"/>
                    <a:cs typeface="Arial" panose="020B0604020202020204" pitchFamily="34" charset="0"/>
                  </a:rPr>
                  <a:t>Đạo hàm cấp ba của hàm số </a:t>
                </a:r>
                <a14:m>
                  <m:oMath xmlns:m="http://schemas.openxmlformats.org/officeDocument/2006/math">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6</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5</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+8</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+10</m:t>
                    </m:r>
                  </m:oMath>
                </a14:m>
                <a:r>
                  <a:rPr lang="en-US" sz="4000">
                    <a:effectLst/>
                    <a:latin typeface="Arial" panose="020B0604020202020204" pitchFamily="34" charset="0"/>
                    <a:ea typeface="PMingLiU"/>
                    <a:cs typeface="Arial" panose="020B0604020202020204" pitchFamily="34" charset="0"/>
                  </a:rPr>
                  <a:t> là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0" name="TextBox 49">
                <a:extLst>
                  <a:ext uri="{FF2B5EF4-FFF2-40B4-BE49-F238E27FC236}">
                    <a16:creationId xmlns:a16="http://schemas.microsoft.com/office/drawing/2014/main" id="{12CE232A-E496-8B4C-9781-68EE20AEB8FD}"/>
                  </a:ext>
                </a:extLst>
              </p:cNvPr>
              <p:cNvSpPr txBox="1">
                <a:spLocks noRot="1" noChangeAspect="1" noMove="1" noResize="1" noEditPoints="1" noAdjustHandles="1" noChangeArrowheads="1" noChangeShapeType="1" noTextEdit="1"/>
              </p:cNvSpPr>
              <p:nvPr/>
            </p:nvSpPr>
            <p:spPr>
              <a:xfrm>
                <a:off x="979870" y="1125870"/>
                <a:ext cx="16049539" cy="1026178"/>
              </a:xfrm>
              <a:prstGeom prst="rect">
                <a:avLst/>
              </a:prstGeom>
              <a:blipFill>
                <a:blip r:embed="rId4"/>
                <a:stretch>
                  <a:fillRect l="-1367" r="-760" b="-13690"/>
                </a:stretch>
              </a:blipFill>
            </p:spPr>
            <p:txBody>
              <a:bodyPr/>
              <a:lstStyle/>
              <a:p>
                <a:r>
                  <a:rPr lang="en-US">
                    <a:noFill/>
                  </a:rPr>
                  <a:t> </a:t>
                </a:r>
              </a:p>
            </p:txBody>
          </p:sp>
        </mc:Fallback>
      </mc:AlternateContent>
      <p:sp>
        <p:nvSpPr>
          <p:cNvPr id="51" name="Freeform 5">
            <a:hlinkClick r:id="rId5" action="ppaction://hlinksldjump"/>
            <a:extLst>
              <a:ext uri="{FF2B5EF4-FFF2-40B4-BE49-F238E27FC236}">
                <a16:creationId xmlns:a16="http://schemas.microsoft.com/office/drawing/2014/main" id="{1EBE52E6-11C1-7A9E-3EB9-24EC38DE60B3}"/>
              </a:ext>
            </a:extLst>
          </p:cNvPr>
          <p:cNvSpPr/>
          <p:nvPr/>
        </p:nvSpPr>
        <p:spPr>
          <a:xfrm>
            <a:off x="15544800" y="8058318"/>
            <a:ext cx="2057400" cy="1885782"/>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2" name="Group 21">
            <a:extLst>
              <a:ext uri="{FF2B5EF4-FFF2-40B4-BE49-F238E27FC236}">
                <a16:creationId xmlns:a16="http://schemas.microsoft.com/office/drawing/2014/main" id="{FCEB39D0-0BD0-863E-304C-11262EC2366B}"/>
              </a:ext>
            </a:extLst>
          </p:cNvPr>
          <p:cNvGrpSpPr/>
          <p:nvPr/>
        </p:nvGrpSpPr>
        <p:grpSpPr>
          <a:xfrm>
            <a:off x="1005398" y="6205685"/>
            <a:ext cx="7630437" cy="1452414"/>
            <a:chOff x="0" y="0"/>
            <a:chExt cx="1765009" cy="356044"/>
          </a:xfrm>
        </p:grpSpPr>
        <p:sp>
          <p:nvSpPr>
            <p:cNvPr id="53"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4"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5" name="Group 24">
            <a:extLst>
              <a:ext uri="{FF2B5EF4-FFF2-40B4-BE49-F238E27FC236}">
                <a16:creationId xmlns:a16="http://schemas.microsoft.com/office/drawing/2014/main" id="{7AB661A4-190C-EB61-DC7E-DD571B55E62A}"/>
              </a:ext>
            </a:extLst>
          </p:cNvPr>
          <p:cNvGrpSpPr/>
          <p:nvPr/>
        </p:nvGrpSpPr>
        <p:grpSpPr>
          <a:xfrm>
            <a:off x="1005398" y="3792237"/>
            <a:ext cx="7630437" cy="1452414"/>
            <a:chOff x="0" y="0"/>
            <a:chExt cx="1765009" cy="356044"/>
          </a:xfrm>
        </p:grpSpPr>
        <p:sp>
          <p:nvSpPr>
            <p:cNvPr id="56" name="Freeform 25">
              <a:extLst>
                <a:ext uri="{FF2B5EF4-FFF2-40B4-BE49-F238E27FC236}">
                  <a16:creationId xmlns:a16="http://schemas.microsoft.com/office/drawing/2014/main" id="{36800AFB-ABE9-E78C-35F4-DCB90E45CBFE}"/>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7" name="TextBox 26">
              <a:extLst>
                <a:ext uri="{FF2B5EF4-FFF2-40B4-BE49-F238E27FC236}">
                  <a16:creationId xmlns:a16="http://schemas.microsoft.com/office/drawing/2014/main" id="{53432DC1-40D3-244D-554F-C76790CC4965}"/>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8" name="Group 27">
            <a:extLst>
              <a:ext uri="{FF2B5EF4-FFF2-40B4-BE49-F238E27FC236}">
                <a16:creationId xmlns:a16="http://schemas.microsoft.com/office/drawing/2014/main" id="{CE70A121-3358-86B9-73D4-30C18A5E5EA4}"/>
              </a:ext>
            </a:extLst>
          </p:cNvPr>
          <p:cNvGrpSpPr/>
          <p:nvPr/>
        </p:nvGrpSpPr>
        <p:grpSpPr>
          <a:xfrm>
            <a:off x="685800" y="3789948"/>
            <a:ext cx="1422381" cy="1485482"/>
            <a:chOff x="0" y="0"/>
            <a:chExt cx="812800" cy="812800"/>
          </a:xfrm>
        </p:grpSpPr>
        <p:sp>
          <p:nvSpPr>
            <p:cNvPr id="60" name="Freeform 28">
              <a:extLst>
                <a:ext uri="{FF2B5EF4-FFF2-40B4-BE49-F238E27FC236}">
                  <a16:creationId xmlns:a16="http://schemas.microsoft.com/office/drawing/2014/main" id="{EA5B9AC7-F9EA-FC96-B7F8-CD79B04472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1" name="TextBox 29">
              <a:extLst>
                <a:ext uri="{FF2B5EF4-FFF2-40B4-BE49-F238E27FC236}">
                  <a16:creationId xmlns:a16="http://schemas.microsoft.com/office/drawing/2014/main" id="{FCE35EE4-1AA1-4EBF-628F-9C30CB0BD33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2" name="Group 30">
            <a:extLst>
              <a:ext uri="{FF2B5EF4-FFF2-40B4-BE49-F238E27FC236}">
                <a16:creationId xmlns:a16="http://schemas.microsoft.com/office/drawing/2014/main" id="{B75350D8-86B4-6CA5-6242-B8D11126F0B1}"/>
              </a:ext>
            </a:extLst>
          </p:cNvPr>
          <p:cNvGrpSpPr/>
          <p:nvPr/>
        </p:nvGrpSpPr>
        <p:grpSpPr>
          <a:xfrm>
            <a:off x="685800" y="6172618"/>
            <a:ext cx="1422381" cy="1485482"/>
            <a:chOff x="0" y="0"/>
            <a:chExt cx="812800" cy="812800"/>
          </a:xfrm>
        </p:grpSpPr>
        <p:sp>
          <p:nvSpPr>
            <p:cNvPr id="63"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4"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5" name="TextBox 36">
                <a:extLst>
                  <a:ext uri="{FF2B5EF4-FFF2-40B4-BE49-F238E27FC236}">
                    <a16:creationId xmlns:a16="http://schemas.microsoft.com/office/drawing/2014/main" id="{053C0958-4EF9-1E27-0E69-E9DA971E9A77}"/>
                  </a:ext>
                </a:extLst>
              </p:cNvPr>
              <p:cNvSpPr txBox="1"/>
              <p:nvPr/>
            </p:nvSpPr>
            <p:spPr>
              <a:xfrm>
                <a:off x="2390861" y="4152900"/>
                <a:ext cx="6062332" cy="641201"/>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kern="0">
                          <a:effectLst/>
                          <a:latin typeface="Cambria Math" panose="02040503050406030204" pitchFamily="18" charset="0"/>
                          <a:ea typeface="PMingLiU"/>
                          <a:cs typeface="Times New Roman" panose="02020603050405020304" pitchFamily="18" charset="0"/>
                        </a:rPr>
                        <m:t>=120</m:t>
                      </m:r>
                      <m:sSup>
                        <m:sSupPr>
                          <m:ctrlPr>
                            <a:rPr lang="en-US" sz="4000" i="1">
                              <a:effectLst/>
                              <a:latin typeface="Cambria Math" panose="02040503050406030204" pitchFamily="18" charset="0"/>
                              <a:ea typeface="PMingLiU"/>
                              <a:cs typeface="Times New Roman" panose="02020603050405020304" pitchFamily="18" charset="0"/>
                            </a:rPr>
                          </m:ctrlPr>
                        </m:sSupPr>
                        <m:e>
                          <m:r>
                            <a:rPr lang="en-US" sz="4000" i="1" kern="0">
                              <a:effectLst/>
                              <a:latin typeface="Cambria Math" panose="02040503050406030204" pitchFamily="18" charset="0"/>
                              <a:ea typeface="PMingLiU"/>
                              <a:cs typeface="Times New Roman" panose="02020603050405020304" pitchFamily="18" charset="0"/>
                            </a:rPr>
                            <m:t>𝑥</m:t>
                          </m:r>
                        </m:e>
                        <m:sup>
                          <m:r>
                            <a:rPr lang="en-US" sz="4000" i="1" kern="0">
                              <a:effectLst/>
                              <a:latin typeface="Cambria Math" panose="02040503050406030204" pitchFamily="18" charset="0"/>
                              <a:ea typeface="PMingLiU"/>
                              <a:cs typeface="Times New Roman" panose="02020603050405020304" pitchFamily="18" charset="0"/>
                            </a:rPr>
                            <m:t>3</m:t>
                          </m:r>
                        </m:sup>
                      </m:sSup>
                      <m:r>
                        <a:rPr lang="en-US" sz="4000" i="1" kern="0">
                          <a:effectLst/>
                          <a:latin typeface="Cambria Math" panose="02040503050406030204" pitchFamily="18" charset="0"/>
                          <a:ea typeface="PMingLiU"/>
                          <a:cs typeface="Times New Roman" panose="02020603050405020304" pitchFamily="18" charset="0"/>
                        </a:rPr>
                        <m:t>+120</m:t>
                      </m:r>
                      <m:r>
                        <a:rPr lang="en-US" sz="4000" i="1" kern="0">
                          <a:effectLst/>
                          <a:latin typeface="Cambria Math" panose="02040503050406030204" pitchFamily="18" charset="0"/>
                          <a:ea typeface="PMingLiU"/>
                          <a:cs typeface="Times New Roman" panose="02020603050405020304" pitchFamily="18" charset="0"/>
                        </a:rPr>
                        <m:t>𝑥</m:t>
                      </m:r>
                      <m:r>
                        <a:rPr lang="en-US" sz="4000" i="1" kern="0">
                          <a:effectLst/>
                          <a:latin typeface="Cambria Math" panose="02040503050406030204" pitchFamily="18" charset="0"/>
                          <a:ea typeface="PMingLiU"/>
                          <a:cs typeface="Times New Roman" panose="02020603050405020304" pitchFamily="18" charset="0"/>
                        </a:rPr>
                        <m:t>−36</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5" name="TextBox 36">
                <a:extLst>
                  <a:ext uri="{FF2B5EF4-FFF2-40B4-BE49-F238E27FC236}">
                    <a16:creationId xmlns:a16="http://schemas.microsoft.com/office/drawing/2014/main" id="{053C0958-4EF9-1E27-0E69-E9DA971E9A77}"/>
                  </a:ext>
                </a:extLst>
              </p:cNvPr>
              <p:cNvSpPr txBox="1">
                <a:spLocks noRot="1" noChangeAspect="1" noMove="1" noResize="1" noEditPoints="1" noAdjustHandles="1" noChangeArrowheads="1" noChangeShapeType="1" noTextEdit="1"/>
              </p:cNvSpPr>
              <p:nvPr/>
            </p:nvSpPr>
            <p:spPr>
              <a:xfrm>
                <a:off x="2390861" y="4152900"/>
                <a:ext cx="6062332" cy="6412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37">
                <a:extLst>
                  <a:ext uri="{FF2B5EF4-FFF2-40B4-BE49-F238E27FC236}">
                    <a16:creationId xmlns:a16="http://schemas.microsoft.com/office/drawing/2014/main" id="{8C97FE01-F24C-4F9A-FC0D-37774456FF2F}"/>
                  </a:ext>
                </a:extLst>
              </p:cNvPr>
              <p:cNvSpPr txBox="1"/>
              <p:nvPr/>
            </p:nvSpPr>
            <p:spPr>
              <a:xfrm>
                <a:off x="2465943" y="6591300"/>
                <a:ext cx="5071732" cy="641201"/>
              </a:xfrm>
              <a:prstGeom prst="rect">
                <a:avLst/>
              </a:prstGeom>
            </p:spPr>
            <p:txBody>
              <a:bodyPr wrap="square" lIns="0" tIns="0" rIns="0" bIns="0" rtlCol="0" anchor="t">
                <a:spAutoFit/>
              </a:bodyPr>
              <a:lstStyle/>
              <a:p>
                <a:pPr lvl="0" algn="ctr"/>
                <a14:m>
                  <m:oMathPara xmlns:m="http://schemas.openxmlformats.org/officeDocument/2006/math">
                    <m:oMathParaPr>
                      <m:jc m:val="left"/>
                    </m:oMathParaPr>
                    <m:oMath xmlns:m="http://schemas.openxmlformats.org/officeDocument/2006/math">
                      <m:sSup>
                        <m:sSupPr>
                          <m:ctrlPr>
                            <a:rPr lang="en-US" sz="4000" i="1">
                              <a:latin typeface="Cambria Math" panose="02040503050406030204" pitchFamily="18" charset="0"/>
                              <a:cs typeface="Times New Roman" panose="02020603050405020304" pitchFamily="18" charset="0"/>
                            </a:rPr>
                          </m:ctrlPr>
                        </m:sSupPr>
                        <m:e>
                          <m:r>
                            <a:rPr lang="en-US" sz="4000" i="1" kern="0">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4000" i="1" kern="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kern="0">
                          <a:effectLst/>
                          <a:latin typeface="Cambria Math" panose="02040503050406030204" pitchFamily="18" charset="0"/>
                          <a:ea typeface="PMingLiU"/>
                          <a:cs typeface="Times New Roman" panose="02020603050405020304" pitchFamily="18" charset="0"/>
                        </a:rPr>
                        <m:t>=120</m:t>
                      </m:r>
                      <m:sSup>
                        <m:sSupPr>
                          <m:ctrlPr>
                            <a:rPr lang="en-US" sz="4000" i="1">
                              <a:effectLst/>
                              <a:latin typeface="Cambria Math" panose="02040503050406030204" pitchFamily="18" charset="0"/>
                              <a:ea typeface="PMingLiU"/>
                              <a:cs typeface="Times New Roman" panose="02020603050405020304" pitchFamily="18" charset="0"/>
                            </a:rPr>
                          </m:ctrlPr>
                        </m:sSupPr>
                        <m:e>
                          <m:r>
                            <a:rPr lang="en-US" sz="4000" i="1" kern="0">
                              <a:effectLst/>
                              <a:latin typeface="Cambria Math" panose="02040503050406030204" pitchFamily="18" charset="0"/>
                              <a:ea typeface="PMingLiU"/>
                              <a:cs typeface="Times New Roman" panose="02020603050405020304" pitchFamily="18" charset="0"/>
                            </a:rPr>
                            <m:t>𝑥</m:t>
                          </m:r>
                        </m:e>
                        <m:sup>
                          <m:r>
                            <a:rPr lang="en-US" sz="4000" i="1" kern="0">
                              <a:effectLst/>
                              <a:latin typeface="Cambria Math" panose="02040503050406030204" pitchFamily="18" charset="0"/>
                              <a:ea typeface="PMingLiU"/>
                              <a:cs typeface="Times New Roman" panose="02020603050405020304" pitchFamily="18" charset="0"/>
                            </a:rPr>
                            <m:t>2</m:t>
                          </m:r>
                        </m:sup>
                      </m:sSup>
                      <m:r>
                        <a:rPr lang="en-US" sz="4000" i="1" kern="0">
                          <a:effectLst/>
                          <a:latin typeface="Cambria Math" panose="02040503050406030204" pitchFamily="18" charset="0"/>
                          <a:ea typeface="PMingLiU"/>
                          <a:cs typeface="Times New Roman" panose="02020603050405020304" pitchFamily="18" charset="0"/>
                        </a:rPr>
                        <m:t>+</m:t>
                      </m:r>
                      <m:r>
                        <a:rPr lang="en-US" sz="4000" i="1" kern="0">
                          <a:effectLst/>
                          <a:latin typeface="Cambria Math" panose="02040503050406030204" pitchFamily="18" charset="0"/>
                          <a:ea typeface="PMingLiU"/>
                          <a:cs typeface="Times New Roman" panose="02020603050405020304" pitchFamily="18" charset="0"/>
                        </a:rPr>
                        <m:t>𝑥</m:t>
                      </m:r>
                      <m:r>
                        <a:rPr lang="en-US" sz="4000" i="1" kern="0">
                          <a:effectLst/>
                          <a:latin typeface="Cambria Math" panose="02040503050406030204" pitchFamily="18" charset="0"/>
                          <a:ea typeface="PMingLiU"/>
                          <a:cs typeface="Times New Roman" panose="02020603050405020304" pitchFamily="18" charset="0"/>
                        </a:rPr>
                        <m:t>+3</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2465943" y="6591300"/>
                <a:ext cx="5071732" cy="641201"/>
              </a:xfrm>
              <a:prstGeom prst="rect">
                <a:avLst/>
              </a:prstGeom>
              <a:blipFill>
                <a:blip r:embed="rId12"/>
                <a:stretch>
                  <a:fillRect l="-120"/>
                </a:stretch>
              </a:blipFill>
            </p:spPr>
            <p:txBody>
              <a:bodyPr/>
              <a:lstStyle/>
              <a:p>
                <a:r>
                  <a:rPr lang="en-US">
                    <a:noFill/>
                  </a:rPr>
                  <a:t> </a:t>
                </a:r>
              </a:p>
            </p:txBody>
          </p:sp>
        </mc:Fallback>
      </mc:AlternateContent>
      <p:sp>
        <p:nvSpPr>
          <p:cNvPr id="67" name="TextBox 40">
            <a:extLst>
              <a:ext uri="{FF2B5EF4-FFF2-40B4-BE49-F238E27FC236}">
                <a16:creationId xmlns:a16="http://schemas.microsoft.com/office/drawing/2014/main" id="{91C07F44-D5F0-D1E8-09B5-142CC568F0E9}"/>
              </a:ext>
            </a:extLst>
          </p:cNvPr>
          <p:cNvSpPr txBox="1"/>
          <p:nvPr/>
        </p:nvSpPr>
        <p:spPr>
          <a:xfrm>
            <a:off x="943775" y="6479053"/>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68" name="TextBox 41">
            <a:extLst>
              <a:ext uri="{FF2B5EF4-FFF2-40B4-BE49-F238E27FC236}">
                <a16:creationId xmlns:a16="http://schemas.microsoft.com/office/drawing/2014/main" id="{C4BB7C53-E93D-5BDB-BB82-2ED617DA0125}"/>
              </a:ext>
            </a:extLst>
          </p:cNvPr>
          <p:cNvSpPr txBox="1"/>
          <p:nvPr/>
        </p:nvSpPr>
        <p:spPr>
          <a:xfrm>
            <a:off x="943775" y="4080994"/>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nvGrpSpPr>
          <p:cNvPr id="69" name="Group 21">
            <a:extLst>
              <a:ext uri="{FF2B5EF4-FFF2-40B4-BE49-F238E27FC236}">
                <a16:creationId xmlns:a16="http://schemas.microsoft.com/office/drawing/2014/main" id="{A30E9DA6-860F-E290-C710-00AAAC179739}"/>
              </a:ext>
            </a:extLst>
          </p:cNvPr>
          <p:cNvGrpSpPr/>
          <p:nvPr/>
        </p:nvGrpSpPr>
        <p:grpSpPr>
          <a:xfrm>
            <a:off x="9841173" y="6187637"/>
            <a:ext cx="7630437" cy="1452414"/>
            <a:chOff x="0" y="0"/>
            <a:chExt cx="1765009" cy="356044"/>
          </a:xfrm>
        </p:grpSpPr>
        <p:sp>
          <p:nvSpPr>
            <p:cNvPr id="70" name="Freeform 22">
              <a:extLst>
                <a:ext uri="{FF2B5EF4-FFF2-40B4-BE49-F238E27FC236}">
                  <a16:creationId xmlns:a16="http://schemas.microsoft.com/office/drawing/2014/main" id="{6852A1F0-B660-C30C-ADAF-A13AA5A97265}"/>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1" name="TextBox 23">
              <a:extLst>
                <a:ext uri="{FF2B5EF4-FFF2-40B4-BE49-F238E27FC236}">
                  <a16:creationId xmlns:a16="http://schemas.microsoft.com/office/drawing/2014/main" id="{EF4C93AE-0AEF-7EA5-6EF7-0A20F0AF2063}"/>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24">
            <a:extLst>
              <a:ext uri="{FF2B5EF4-FFF2-40B4-BE49-F238E27FC236}">
                <a16:creationId xmlns:a16="http://schemas.microsoft.com/office/drawing/2014/main" id="{67E1E937-8B2B-C73E-6481-EB1D765A7A78}"/>
              </a:ext>
            </a:extLst>
          </p:cNvPr>
          <p:cNvGrpSpPr/>
          <p:nvPr/>
        </p:nvGrpSpPr>
        <p:grpSpPr>
          <a:xfrm>
            <a:off x="9841173" y="3774189"/>
            <a:ext cx="7630437" cy="1452414"/>
            <a:chOff x="0" y="0"/>
            <a:chExt cx="1765009" cy="356044"/>
          </a:xfrm>
        </p:grpSpPr>
        <p:sp>
          <p:nvSpPr>
            <p:cNvPr id="73" name="Freeform 25">
              <a:extLst>
                <a:ext uri="{FF2B5EF4-FFF2-40B4-BE49-F238E27FC236}">
                  <a16:creationId xmlns:a16="http://schemas.microsoft.com/office/drawing/2014/main" id="{7B6C29EC-6FAF-A929-2151-C9AA5AB89A28}"/>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4" name="TextBox 26">
              <a:extLst>
                <a:ext uri="{FF2B5EF4-FFF2-40B4-BE49-F238E27FC236}">
                  <a16:creationId xmlns:a16="http://schemas.microsoft.com/office/drawing/2014/main" id="{6412FD8E-593F-AF0F-4D4C-6BF1A22644DE}"/>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5" name="Group 27">
            <a:extLst>
              <a:ext uri="{FF2B5EF4-FFF2-40B4-BE49-F238E27FC236}">
                <a16:creationId xmlns:a16="http://schemas.microsoft.com/office/drawing/2014/main" id="{3B84EBB0-8960-4489-5E92-3E798379B1EE}"/>
              </a:ext>
            </a:extLst>
          </p:cNvPr>
          <p:cNvGrpSpPr/>
          <p:nvPr/>
        </p:nvGrpSpPr>
        <p:grpSpPr>
          <a:xfrm>
            <a:off x="9521575" y="3771900"/>
            <a:ext cx="1422381" cy="1485482"/>
            <a:chOff x="0" y="0"/>
            <a:chExt cx="812800" cy="812800"/>
          </a:xfrm>
        </p:grpSpPr>
        <p:sp>
          <p:nvSpPr>
            <p:cNvPr id="76" name="Freeform 28">
              <a:extLst>
                <a:ext uri="{FF2B5EF4-FFF2-40B4-BE49-F238E27FC236}">
                  <a16:creationId xmlns:a16="http://schemas.microsoft.com/office/drawing/2014/main" id="{CCADA794-B88E-E337-093E-EEF5AA0009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77" name="TextBox 29">
              <a:extLst>
                <a:ext uri="{FF2B5EF4-FFF2-40B4-BE49-F238E27FC236}">
                  <a16:creationId xmlns:a16="http://schemas.microsoft.com/office/drawing/2014/main" id="{FA2EA2FC-57B9-9805-375D-A410AF2497A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8" name="Group 30">
            <a:extLst>
              <a:ext uri="{FF2B5EF4-FFF2-40B4-BE49-F238E27FC236}">
                <a16:creationId xmlns:a16="http://schemas.microsoft.com/office/drawing/2014/main" id="{C71DA356-0C9C-F00F-50E1-20E87B9E85C5}"/>
              </a:ext>
            </a:extLst>
          </p:cNvPr>
          <p:cNvGrpSpPr/>
          <p:nvPr/>
        </p:nvGrpSpPr>
        <p:grpSpPr>
          <a:xfrm>
            <a:off x="9521575" y="6154570"/>
            <a:ext cx="1422381" cy="1485482"/>
            <a:chOff x="0" y="0"/>
            <a:chExt cx="812800" cy="812800"/>
          </a:xfrm>
        </p:grpSpPr>
        <p:sp>
          <p:nvSpPr>
            <p:cNvPr id="79" name="Freeform 31">
              <a:extLst>
                <a:ext uri="{FF2B5EF4-FFF2-40B4-BE49-F238E27FC236}">
                  <a16:creationId xmlns:a16="http://schemas.microsoft.com/office/drawing/2014/main" id="{79E3A1CD-0EC9-3D2F-B54C-AE4B4226F7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80" name="TextBox 32">
              <a:extLst>
                <a:ext uri="{FF2B5EF4-FFF2-40B4-BE49-F238E27FC236}">
                  <a16:creationId xmlns:a16="http://schemas.microsoft.com/office/drawing/2014/main" id="{06FF7C2F-304B-3F39-8B2D-AF1325EB84A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1" name="TextBox 36">
                <a:extLst>
                  <a:ext uri="{FF2B5EF4-FFF2-40B4-BE49-F238E27FC236}">
                    <a16:creationId xmlns:a16="http://schemas.microsoft.com/office/drawing/2014/main" id="{F54A2E32-55FA-6FDA-2D00-79FBE4436232}"/>
                  </a:ext>
                </a:extLst>
              </p:cNvPr>
              <p:cNvSpPr txBox="1"/>
              <p:nvPr/>
            </p:nvSpPr>
            <p:spPr>
              <a:xfrm>
                <a:off x="11771894" y="3924300"/>
                <a:ext cx="4534906" cy="1000274"/>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PMingLiU"/>
                          <a:cs typeface="Times New Roman" panose="02020603050405020304" pitchFamily="18" charset="0"/>
                        </a:rPr>
                        <m:t>=10</m:t>
                      </m:r>
                      <m:sSup>
                        <m:sSupPr>
                          <m:ctrlPr>
                            <a:rPr lang="en-US" sz="4000" i="1">
                              <a:effectLst/>
                              <a:latin typeface="Cambria Math" panose="02040503050406030204" pitchFamily="18" charset="0"/>
                              <a:ea typeface="PMingLiU"/>
                              <a:cs typeface="Times New Roman" panose="02020603050405020304" pitchFamily="18" charset="0"/>
                            </a:rPr>
                          </m:ctrlPr>
                        </m:sSupPr>
                        <m:e>
                          <m:r>
                            <a:rPr lang="en-US" sz="4000" i="1">
                              <a:effectLst/>
                              <a:latin typeface="Cambria Math" panose="02040503050406030204" pitchFamily="18" charset="0"/>
                              <a:ea typeface="PMingLiU"/>
                              <a:cs typeface="Times New Roman" panose="02020603050405020304" pitchFamily="18" charset="0"/>
                            </a:rPr>
                            <m:t>𝑥</m:t>
                          </m:r>
                        </m:e>
                        <m:sup>
                          <m:r>
                            <a:rPr lang="en-US" sz="4000" i="1">
                              <a:effectLst/>
                              <a:latin typeface="Cambria Math" panose="02040503050406030204" pitchFamily="18" charset="0"/>
                              <a:ea typeface="PMingLiU"/>
                              <a:cs typeface="Times New Roman" panose="02020603050405020304" pitchFamily="18" charset="0"/>
                            </a:rPr>
                            <m:t>3</m:t>
                          </m:r>
                        </m:sup>
                      </m:sSup>
                      <m:r>
                        <a:rPr lang="en-US" sz="4000" i="1">
                          <a:effectLst/>
                          <a:latin typeface="Cambria Math" panose="02040503050406030204" pitchFamily="18" charset="0"/>
                          <a:ea typeface="PMingLiU"/>
                          <a:cs typeface="Times New Roman" panose="02020603050405020304" pitchFamily="18" charset="0"/>
                        </a:rPr>
                        <m:t>−</m:t>
                      </m:r>
                      <m:r>
                        <a:rPr lang="en-US" sz="4000" i="1">
                          <a:effectLst/>
                          <a:latin typeface="Cambria Math" panose="02040503050406030204" pitchFamily="18" charset="0"/>
                          <a:ea typeface="PMingLiU"/>
                          <a:cs typeface="Times New Roman" panose="02020603050405020304" pitchFamily="18" charset="0"/>
                        </a:rPr>
                        <m:t>𝑥</m:t>
                      </m:r>
                      <m:r>
                        <a:rPr lang="en-US" sz="4000" i="1">
                          <a:effectLst/>
                          <a:latin typeface="Cambria Math" panose="02040503050406030204" pitchFamily="18" charset="0"/>
                          <a:ea typeface="PMingLiU"/>
                          <a:cs typeface="Times New Roman" panose="02020603050405020304" pitchFamily="18" charset="0"/>
                        </a:rPr>
                        <m:t>−6</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1" name="TextBox 36">
                <a:extLst>
                  <a:ext uri="{FF2B5EF4-FFF2-40B4-BE49-F238E27FC236}">
                    <a16:creationId xmlns:a16="http://schemas.microsoft.com/office/drawing/2014/main" id="{F54A2E32-55FA-6FDA-2D00-79FBE4436232}"/>
                  </a:ext>
                </a:extLst>
              </p:cNvPr>
              <p:cNvSpPr txBox="1">
                <a:spLocks noRot="1" noChangeAspect="1" noMove="1" noResize="1" noEditPoints="1" noAdjustHandles="1" noChangeArrowheads="1" noChangeShapeType="1" noTextEdit="1"/>
              </p:cNvSpPr>
              <p:nvPr/>
            </p:nvSpPr>
            <p:spPr>
              <a:xfrm>
                <a:off x="11771894" y="3924300"/>
                <a:ext cx="4534906" cy="100027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37">
                <a:extLst>
                  <a:ext uri="{FF2B5EF4-FFF2-40B4-BE49-F238E27FC236}">
                    <a16:creationId xmlns:a16="http://schemas.microsoft.com/office/drawing/2014/main" id="{29E1A5CD-4D2A-5347-5048-C9A0A77D7766}"/>
                  </a:ext>
                </a:extLst>
              </p:cNvPr>
              <p:cNvSpPr txBox="1"/>
              <p:nvPr/>
            </p:nvSpPr>
            <p:spPr>
              <a:xfrm>
                <a:off x="11771894" y="6362700"/>
                <a:ext cx="4534906" cy="1000274"/>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PMingLiU"/>
                          <a:cs typeface="Times New Roman" panose="02020603050405020304" pitchFamily="18" charset="0"/>
                        </a:rPr>
                        <m:t>=</m:t>
                      </m:r>
                      <m:sSup>
                        <m:sSupPr>
                          <m:ctrlPr>
                            <a:rPr lang="en-US" sz="4000" i="1">
                              <a:effectLst/>
                              <a:latin typeface="Cambria Math" panose="02040503050406030204" pitchFamily="18" charset="0"/>
                              <a:ea typeface="PMingLiU"/>
                              <a:cs typeface="Times New Roman" panose="02020603050405020304" pitchFamily="18" charset="0"/>
                            </a:rPr>
                          </m:ctrlPr>
                        </m:sSupPr>
                        <m:e>
                          <m:r>
                            <a:rPr lang="en-US" sz="4000" i="1">
                              <a:effectLst/>
                              <a:latin typeface="Cambria Math" panose="02040503050406030204" pitchFamily="18" charset="0"/>
                              <a:ea typeface="PMingLiU"/>
                              <a:cs typeface="Times New Roman" panose="02020603050405020304" pitchFamily="18" charset="0"/>
                            </a:rPr>
                            <m:t>𝑥</m:t>
                          </m:r>
                        </m:e>
                        <m:sup>
                          <m:r>
                            <a:rPr lang="en-US" sz="4000" i="1">
                              <a:effectLst/>
                              <a:latin typeface="Cambria Math" panose="02040503050406030204" pitchFamily="18" charset="0"/>
                              <a:ea typeface="PMingLiU"/>
                              <a:cs typeface="Times New Roman" panose="02020603050405020304" pitchFamily="18" charset="0"/>
                            </a:rPr>
                            <m:t>4</m:t>
                          </m:r>
                        </m:sup>
                      </m:sSup>
                      <m:r>
                        <a:rPr lang="en-US" sz="4000" i="1">
                          <a:effectLst/>
                          <a:latin typeface="Cambria Math" panose="02040503050406030204" pitchFamily="18" charset="0"/>
                          <a:ea typeface="PMingLiU"/>
                          <a:cs typeface="Times New Roman" panose="02020603050405020304" pitchFamily="18" charset="0"/>
                        </a:rPr>
                        <m:t>+120</m:t>
                      </m:r>
                      <m:r>
                        <a:rPr lang="en-US" sz="4000" i="1">
                          <a:effectLst/>
                          <a:latin typeface="Cambria Math" panose="02040503050406030204" pitchFamily="18" charset="0"/>
                          <a:ea typeface="PMingLiU"/>
                          <a:cs typeface="Times New Roman" panose="02020603050405020304" pitchFamily="18" charset="0"/>
                        </a:rPr>
                        <m:t>𝑥</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2" name="TextBox 37">
                <a:extLst>
                  <a:ext uri="{FF2B5EF4-FFF2-40B4-BE49-F238E27FC236}">
                    <a16:creationId xmlns:a16="http://schemas.microsoft.com/office/drawing/2014/main" id="{29E1A5CD-4D2A-5347-5048-C9A0A77D7766}"/>
                  </a:ext>
                </a:extLst>
              </p:cNvPr>
              <p:cNvSpPr txBox="1">
                <a:spLocks noRot="1" noChangeAspect="1" noMove="1" noResize="1" noEditPoints="1" noAdjustHandles="1" noChangeArrowheads="1" noChangeShapeType="1" noTextEdit="1"/>
              </p:cNvSpPr>
              <p:nvPr/>
            </p:nvSpPr>
            <p:spPr>
              <a:xfrm>
                <a:off x="11771894" y="6362700"/>
                <a:ext cx="4534906" cy="1000274"/>
              </a:xfrm>
              <a:prstGeom prst="rect">
                <a:avLst/>
              </a:prstGeom>
              <a:blipFill>
                <a:blip r:embed="rId14"/>
                <a:stretch>
                  <a:fillRect/>
                </a:stretch>
              </a:blipFill>
            </p:spPr>
            <p:txBody>
              <a:bodyPr/>
              <a:lstStyle/>
              <a:p>
                <a:r>
                  <a:rPr lang="en-US">
                    <a:noFill/>
                  </a:rPr>
                  <a:t> </a:t>
                </a:r>
              </a:p>
            </p:txBody>
          </p:sp>
        </mc:Fallback>
      </mc:AlternateContent>
      <p:sp>
        <p:nvSpPr>
          <p:cNvPr id="83" name="TextBox 40">
            <a:extLst>
              <a:ext uri="{FF2B5EF4-FFF2-40B4-BE49-F238E27FC236}">
                <a16:creationId xmlns:a16="http://schemas.microsoft.com/office/drawing/2014/main" id="{A8990E34-6C3C-51AF-FE70-AF9D3E37C76E}"/>
              </a:ext>
            </a:extLst>
          </p:cNvPr>
          <p:cNvSpPr txBox="1"/>
          <p:nvPr/>
        </p:nvSpPr>
        <p:spPr>
          <a:xfrm>
            <a:off x="9779550" y="646100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
            </a:r>
          </a:p>
        </p:txBody>
      </p:sp>
      <p:sp>
        <p:nvSpPr>
          <p:cNvPr id="84" name="TextBox 41">
            <a:extLst>
              <a:ext uri="{FF2B5EF4-FFF2-40B4-BE49-F238E27FC236}">
                <a16:creationId xmlns:a16="http://schemas.microsoft.com/office/drawing/2014/main" id="{B032CF2F-7188-193F-FA53-61D97C6C3504}"/>
              </a:ext>
            </a:extLst>
          </p:cNvPr>
          <p:cNvSpPr txBox="1"/>
          <p:nvPr/>
        </p:nvSpPr>
        <p:spPr>
          <a:xfrm>
            <a:off x="9779550" y="4062946"/>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t>
            </a:r>
          </a:p>
        </p:txBody>
      </p:sp>
      <p:grpSp>
        <p:nvGrpSpPr>
          <p:cNvPr id="85" name="Group 84">
            <a:extLst>
              <a:ext uri="{FF2B5EF4-FFF2-40B4-BE49-F238E27FC236}">
                <a16:creationId xmlns:a16="http://schemas.microsoft.com/office/drawing/2014/main" id="{EADBC391-DAB7-D92D-B767-0A88BE73A947}"/>
              </a:ext>
            </a:extLst>
          </p:cNvPr>
          <p:cNvGrpSpPr/>
          <p:nvPr/>
        </p:nvGrpSpPr>
        <p:grpSpPr>
          <a:xfrm>
            <a:off x="759439" y="3741121"/>
            <a:ext cx="8159467" cy="1485482"/>
            <a:chOff x="2862284" y="8447755"/>
            <a:chExt cx="5214915" cy="1006165"/>
          </a:xfrm>
        </p:grpSpPr>
        <p:grpSp>
          <p:nvGrpSpPr>
            <p:cNvPr id="86" name="Group 24">
              <a:extLst>
                <a:ext uri="{FF2B5EF4-FFF2-40B4-BE49-F238E27FC236}">
                  <a16:creationId xmlns:a16="http://schemas.microsoft.com/office/drawing/2014/main" id="{E8B50A37-2CFE-FEC0-F0E2-3D118E520A57}"/>
                </a:ext>
              </a:extLst>
            </p:cNvPr>
            <p:cNvGrpSpPr/>
            <p:nvPr/>
          </p:nvGrpSpPr>
          <p:grpSpPr>
            <a:xfrm>
              <a:off x="3200400" y="8470153"/>
              <a:ext cx="4876799" cy="983767"/>
              <a:chOff x="0" y="0"/>
              <a:chExt cx="1765009" cy="356044"/>
            </a:xfrm>
          </p:grpSpPr>
          <p:sp>
            <p:nvSpPr>
              <p:cNvPr id="92" name="Freeform 25">
                <a:extLst>
                  <a:ext uri="{FF2B5EF4-FFF2-40B4-BE49-F238E27FC236}">
                    <a16:creationId xmlns:a16="http://schemas.microsoft.com/office/drawing/2014/main" id="{155D7BBB-B885-D13B-7528-652AA12264ED}"/>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chemeClr val="accent3">
                  <a:lumMod val="75000"/>
                </a:schemeClr>
              </a:solidFill>
              <a:ln w="95250" cap="rnd">
                <a:solidFill>
                  <a:schemeClr val="accent3">
                    <a:lumMod val="60000"/>
                    <a:lumOff val="40000"/>
                  </a:schemeClr>
                </a:solidFill>
                <a:prstDash val="solid"/>
                <a:round/>
              </a:ln>
            </p:spPr>
          </p:sp>
          <p:sp>
            <p:nvSpPr>
              <p:cNvPr id="93" name="TextBox 26">
                <a:extLst>
                  <a:ext uri="{FF2B5EF4-FFF2-40B4-BE49-F238E27FC236}">
                    <a16:creationId xmlns:a16="http://schemas.microsoft.com/office/drawing/2014/main" id="{B232792C-CB03-67DB-41DC-1DDDEEB72EE4}"/>
                  </a:ext>
                </a:extLst>
              </p:cNvPr>
              <p:cNvSpPr txBox="1"/>
              <p:nvPr/>
            </p:nvSpPr>
            <p:spPr>
              <a:xfrm>
                <a:off x="0" y="-38100"/>
                <a:ext cx="1765009" cy="394144"/>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7" name="Group 27">
              <a:extLst>
                <a:ext uri="{FF2B5EF4-FFF2-40B4-BE49-F238E27FC236}">
                  <a16:creationId xmlns:a16="http://schemas.microsoft.com/office/drawing/2014/main" id="{29EB65C6-2C4E-D90D-1E23-A7419C9074A9}"/>
                </a:ext>
              </a:extLst>
            </p:cNvPr>
            <p:cNvGrpSpPr/>
            <p:nvPr/>
          </p:nvGrpSpPr>
          <p:grpSpPr>
            <a:xfrm>
              <a:off x="2862284" y="8447755"/>
              <a:ext cx="1006165" cy="1006165"/>
              <a:chOff x="-14958" y="-24864"/>
              <a:chExt cx="812800" cy="812800"/>
            </a:xfrm>
          </p:grpSpPr>
          <p:sp>
            <p:nvSpPr>
              <p:cNvPr id="90" name="Freeform 28">
                <a:extLst>
                  <a:ext uri="{FF2B5EF4-FFF2-40B4-BE49-F238E27FC236}">
                    <a16:creationId xmlns:a16="http://schemas.microsoft.com/office/drawing/2014/main" id="{2353BFB2-5B08-04FF-D4DE-68FDC7B51740}"/>
                  </a:ext>
                </a:extLst>
              </p:cNvPr>
              <p:cNvSpPr/>
              <p:nvPr/>
            </p:nvSpPr>
            <p:spPr>
              <a:xfrm>
                <a:off x="-14958" y="-2486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lumMod val="75000"/>
                </a:schemeClr>
              </a:solidFill>
              <a:ln w="104775" cap="sq">
                <a:solidFill>
                  <a:schemeClr val="accent3">
                    <a:lumMod val="60000"/>
                    <a:lumOff val="40000"/>
                  </a:schemeClr>
                </a:solidFill>
                <a:prstDash val="solid"/>
                <a:miter/>
              </a:ln>
            </p:spPr>
          </p:sp>
          <p:sp>
            <p:nvSpPr>
              <p:cNvPr id="91" name="TextBox 29">
                <a:extLst>
                  <a:ext uri="{FF2B5EF4-FFF2-40B4-BE49-F238E27FC236}">
                    <a16:creationId xmlns:a16="http://schemas.microsoft.com/office/drawing/2014/main" id="{FFEE47A9-DD3E-A367-6E59-59D13AD30B82}"/>
                  </a:ext>
                </a:extLst>
              </p:cNvPr>
              <p:cNvSpPr txBox="1"/>
              <p:nvPr/>
            </p:nvSpPr>
            <p:spPr>
              <a:xfrm>
                <a:off x="76200" y="38100"/>
                <a:ext cx="660400" cy="698500"/>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8" name="TextBox 36">
                  <a:extLst>
                    <a:ext uri="{FF2B5EF4-FFF2-40B4-BE49-F238E27FC236}">
                      <a16:creationId xmlns:a16="http://schemas.microsoft.com/office/drawing/2014/main" id="{D5A3E739-4588-3FEA-5DEE-1B78FA6F95B5}"/>
                    </a:ext>
                  </a:extLst>
                </p:cNvPr>
                <p:cNvSpPr txBox="1"/>
                <p:nvPr/>
              </p:nvSpPr>
              <p:spPr>
                <a:xfrm>
                  <a:off x="4067261" y="8764037"/>
                  <a:ext cx="3833495" cy="434306"/>
                </a:xfrm>
                <a:prstGeom prst="rect">
                  <a:avLst/>
                </a:prstGeom>
                <a:ln>
                  <a:solidFill>
                    <a:schemeClr val="accent3">
                      <a:lumMod val="75000"/>
                    </a:schemeClr>
                  </a:solidFill>
                </a:ln>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sSup>
                          <m:sSupPr>
                            <m:ctrlPr>
                              <a:rPr lang="en-US" sz="4000" b="1" i="1" smtClean="0">
                                <a:solidFill>
                                  <a:schemeClr val="bg1"/>
                                </a:solidFill>
                                <a:latin typeface="Cambria Math" panose="02040503050406030204" pitchFamily="18" charset="0"/>
                                <a:cs typeface="Times New Roman" panose="02020603050405020304" pitchFamily="18" charset="0"/>
                              </a:rPr>
                            </m:ctrlPr>
                          </m:sSupPr>
                          <m:e>
                            <m:r>
                              <a:rPr lang="en-US" sz="4000" b="1" i="1" kern="0">
                                <a:solidFill>
                                  <a:schemeClr val="bg1"/>
                                </a:solidFill>
                                <a:latin typeface="Cambria Math" panose="02040503050406030204" pitchFamily="18" charset="0"/>
                                <a:ea typeface="Arial" panose="020B0604020202020204" pitchFamily="34" charset="0"/>
                                <a:cs typeface="Times New Roman" panose="02020603050405020304" pitchFamily="18" charset="0"/>
                              </a:rPr>
                              <m:t>𝒚</m:t>
                            </m:r>
                          </m:e>
                          <m:sup>
                            <m:r>
                              <a:rPr lang="en-US" sz="4000" b="1" i="1" ker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b="1" i="1" kern="0">
                                <a:solidFill>
                                  <a:schemeClr val="bg1"/>
                                </a:solidFill>
                                <a:latin typeface="Cambria Math" panose="02040503050406030204" pitchFamily="18" charset="0"/>
                                <a:ea typeface="Arial" panose="020B0604020202020204" pitchFamily="34" charset="0"/>
                                <a:cs typeface="Times New Roman" panose="02020603050405020304" pitchFamily="18" charset="0"/>
                              </a:rPr>
                              <m:t>𝟑</m:t>
                            </m:r>
                            <m:r>
                              <a:rPr lang="en-US" sz="4000" b="1" i="1" ker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up>
                        </m:sSup>
                        <m:r>
                          <a:rPr lang="en-US" sz="4000" b="1" i="1" kern="0">
                            <a:solidFill>
                              <a:schemeClr val="bg1"/>
                            </a:solidFill>
                            <a:latin typeface="Cambria Math" panose="02040503050406030204" pitchFamily="18" charset="0"/>
                            <a:ea typeface="PMingLiU"/>
                            <a:cs typeface="Times New Roman" panose="02020603050405020304" pitchFamily="18" charset="0"/>
                          </a:rPr>
                          <m:t>=</m:t>
                        </m:r>
                        <m:r>
                          <a:rPr lang="en-US" sz="4000" b="1" i="1" kern="0">
                            <a:solidFill>
                              <a:schemeClr val="bg1"/>
                            </a:solidFill>
                            <a:latin typeface="Cambria Math" panose="02040503050406030204" pitchFamily="18" charset="0"/>
                            <a:ea typeface="PMingLiU"/>
                            <a:cs typeface="Times New Roman" panose="02020603050405020304" pitchFamily="18" charset="0"/>
                          </a:rPr>
                          <m:t>𝟏𝟐𝟎</m:t>
                        </m:r>
                        <m:sSup>
                          <m:sSupPr>
                            <m:ctrlPr>
                              <a:rPr lang="en-US" sz="4000" b="1" i="1">
                                <a:solidFill>
                                  <a:schemeClr val="bg1"/>
                                </a:solidFill>
                                <a:latin typeface="Cambria Math" panose="02040503050406030204" pitchFamily="18" charset="0"/>
                                <a:ea typeface="PMingLiU"/>
                                <a:cs typeface="Times New Roman" panose="02020603050405020304" pitchFamily="18" charset="0"/>
                              </a:rPr>
                            </m:ctrlPr>
                          </m:sSupPr>
                          <m:e>
                            <m:r>
                              <a:rPr lang="en-US" sz="4000" b="1" i="1" kern="0">
                                <a:solidFill>
                                  <a:schemeClr val="bg1"/>
                                </a:solidFill>
                                <a:latin typeface="Cambria Math" panose="02040503050406030204" pitchFamily="18" charset="0"/>
                                <a:ea typeface="PMingLiU"/>
                                <a:cs typeface="Times New Roman" panose="02020603050405020304" pitchFamily="18" charset="0"/>
                              </a:rPr>
                              <m:t>𝒙</m:t>
                            </m:r>
                          </m:e>
                          <m:sup>
                            <m:r>
                              <a:rPr lang="en-US" sz="4000" b="1" i="1" kern="0">
                                <a:solidFill>
                                  <a:schemeClr val="bg1"/>
                                </a:solidFill>
                                <a:latin typeface="Cambria Math" panose="02040503050406030204" pitchFamily="18" charset="0"/>
                                <a:ea typeface="PMingLiU"/>
                                <a:cs typeface="Times New Roman" panose="02020603050405020304" pitchFamily="18" charset="0"/>
                              </a:rPr>
                              <m:t>𝟑</m:t>
                            </m:r>
                          </m:sup>
                        </m:sSup>
                        <m:r>
                          <a:rPr lang="en-US" sz="4000" b="1" i="1" kern="0">
                            <a:solidFill>
                              <a:schemeClr val="bg1"/>
                            </a:solidFill>
                            <a:latin typeface="Cambria Math" panose="02040503050406030204" pitchFamily="18" charset="0"/>
                            <a:ea typeface="PMingLiU"/>
                            <a:cs typeface="Times New Roman" panose="02020603050405020304" pitchFamily="18" charset="0"/>
                          </a:rPr>
                          <m:t>+</m:t>
                        </m:r>
                        <m:r>
                          <a:rPr lang="en-US" sz="4000" b="1" i="1" kern="0">
                            <a:solidFill>
                              <a:schemeClr val="bg1"/>
                            </a:solidFill>
                            <a:latin typeface="Cambria Math" panose="02040503050406030204" pitchFamily="18" charset="0"/>
                            <a:ea typeface="PMingLiU"/>
                            <a:cs typeface="Times New Roman" panose="02020603050405020304" pitchFamily="18" charset="0"/>
                          </a:rPr>
                          <m:t>𝟏𝟐𝟎</m:t>
                        </m:r>
                        <m:r>
                          <a:rPr lang="en-US" sz="4000" b="1" i="1" kern="0">
                            <a:solidFill>
                              <a:schemeClr val="bg1"/>
                            </a:solidFill>
                            <a:latin typeface="Cambria Math" panose="02040503050406030204" pitchFamily="18" charset="0"/>
                            <a:ea typeface="PMingLiU"/>
                            <a:cs typeface="Times New Roman" panose="02020603050405020304" pitchFamily="18" charset="0"/>
                          </a:rPr>
                          <m:t>𝒙</m:t>
                        </m:r>
                        <m:r>
                          <a:rPr lang="en-US" sz="4000" b="1" i="1" kern="0">
                            <a:solidFill>
                              <a:schemeClr val="bg1"/>
                            </a:solidFill>
                            <a:latin typeface="Cambria Math" panose="02040503050406030204" pitchFamily="18" charset="0"/>
                            <a:ea typeface="PMingLiU"/>
                            <a:cs typeface="Times New Roman" panose="02020603050405020304" pitchFamily="18" charset="0"/>
                          </a:rPr>
                          <m:t>−</m:t>
                        </m:r>
                        <m:r>
                          <a:rPr lang="en-US" sz="4000" b="1" i="1" kern="0">
                            <a:solidFill>
                              <a:schemeClr val="bg1"/>
                            </a:solidFill>
                            <a:latin typeface="Cambria Math" panose="02040503050406030204" pitchFamily="18" charset="0"/>
                            <a:ea typeface="PMingLiU"/>
                            <a:cs typeface="Times New Roman" panose="02020603050405020304" pitchFamily="18" charset="0"/>
                          </a:rPr>
                          <m:t>𝟑𝟔</m:t>
                        </m:r>
                      </m:oMath>
                    </m:oMathPara>
                  </a14:m>
                  <a:endParaRPr lang="en-US" sz="4000" b="1" dirty="0">
                    <a:solidFill>
                      <a:schemeClr val="bg1"/>
                    </a:solidFill>
                    <a:latin typeface="Arial" panose="020B0604020202020204" pitchFamily="34" charset="0"/>
                    <a:cs typeface="Arial" panose="020B0604020202020204" pitchFamily="34" charset="0"/>
                  </a:endParaRPr>
                </a:p>
              </p:txBody>
            </p:sp>
          </mc:Choice>
          <mc:Fallback xmlns="">
            <p:sp>
              <p:nvSpPr>
                <p:cNvPr id="88" name="TextBox 36">
                  <a:extLst>
                    <a:ext uri="{FF2B5EF4-FFF2-40B4-BE49-F238E27FC236}">
                      <a16:creationId xmlns:a16="http://schemas.microsoft.com/office/drawing/2014/main" id="{D5A3E739-4588-3FEA-5DEE-1B78FA6F95B5}"/>
                    </a:ext>
                  </a:extLst>
                </p:cNvPr>
                <p:cNvSpPr txBox="1">
                  <a:spLocks noRot="1" noChangeAspect="1" noMove="1" noResize="1" noEditPoints="1" noAdjustHandles="1" noChangeArrowheads="1" noChangeShapeType="1" noTextEdit="1"/>
                </p:cNvSpPr>
                <p:nvPr/>
              </p:nvSpPr>
              <p:spPr>
                <a:xfrm>
                  <a:off x="4067261" y="8764037"/>
                  <a:ext cx="3833495" cy="434306"/>
                </a:xfrm>
                <a:prstGeom prst="rect">
                  <a:avLst/>
                </a:prstGeom>
                <a:blipFill>
                  <a:blip r:embed="rId15"/>
                  <a:stretch>
                    <a:fillRect l="-1014"/>
                  </a:stretch>
                </a:blipFill>
                <a:ln>
                  <a:solidFill>
                    <a:schemeClr val="accent3">
                      <a:lumMod val="75000"/>
                    </a:schemeClr>
                  </a:solidFill>
                </a:ln>
              </p:spPr>
              <p:txBody>
                <a:bodyPr/>
                <a:lstStyle/>
                <a:p>
                  <a:r>
                    <a:rPr lang="en-US">
                      <a:noFill/>
                    </a:rPr>
                    <a:t> </a:t>
                  </a:r>
                </a:p>
              </p:txBody>
            </p:sp>
          </mc:Fallback>
        </mc:AlternateContent>
        <p:sp>
          <p:nvSpPr>
            <p:cNvPr id="89" name="TextBox 41">
              <a:extLst>
                <a:ext uri="{FF2B5EF4-FFF2-40B4-BE49-F238E27FC236}">
                  <a16:creationId xmlns:a16="http://schemas.microsoft.com/office/drawing/2014/main" id="{77137FC4-E319-3B04-CA11-BE3376D42875}"/>
                </a:ext>
              </a:extLst>
            </p:cNvPr>
            <p:cNvSpPr txBox="1"/>
            <p:nvPr/>
          </p:nvSpPr>
          <p:spPr>
            <a:xfrm>
              <a:off x="3031908" y="8630604"/>
              <a:ext cx="628057" cy="751552"/>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spTree>
    <p:extLst>
      <p:ext uri="{BB962C8B-B14F-4D97-AF65-F5344CB8AC3E}">
        <p14:creationId xmlns:p14="http://schemas.microsoft.com/office/powerpoint/2010/main" val="310330190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2CE232A-E496-8B4C-9781-68EE20AEB8FD}"/>
                  </a:ext>
                </a:extLst>
              </p:cNvPr>
              <p:cNvSpPr txBox="1"/>
              <p:nvPr/>
            </p:nvSpPr>
            <p:spPr>
              <a:xfrm>
                <a:off x="1447800" y="766108"/>
                <a:ext cx="15211339" cy="1838901"/>
              </a:xfrm>
              <a:prstGeom prst="rect">
                <a:avLst/>
              </a:prstGeom>
              <a:noFill/>
            </p:spPr>
            <p:txBody>
              <a:bodyPr wrap="square" rtlCol="0">
                <a:spAutoFit/>
              </a:bodyPr>
              <a:lstStyle/>
              <a:p>
                <a:pPr algn="just">
                  <a:lnSpc>
                    <a:spcPct val="150000"/>
                  </a:lnSpc>
                  <a:spcBef>
                    <a:spcPts val="300"/>
                  </a:spcBef>
                  <a:spcAft>
                    <a:spcPts val="300"/>
                  </a:spcAft>
                </a:pPr>
                <a:r>
                  <a:rPr lang="en-US" sz="4000" b="1">
                    <a:latin typeface="Arial" panose="020B0604020202020204" pitchFamily="34" charset="0"/>
                    <a:ea typeface="Arial" panose="020B0604020202020204" pitchFamily="34" charset="0"/>
                    <a:cs typeface="Arial" panose="020B0604020202020204" pitchFamily="34" charset="0"/>
                  </a:rPr>
                  <a:t>Câu 3: </a:t>
                </a:r>
                <a:r>
                  <a:rPr lang="en-US" sz="4000">
                    <a:effectLst/>
                    <a:latin typeface="Arial" panose="020B0604020202020204" pitchFamily="34" charset="0"/>
                    <a:ea typeface="Arial" panose="020B0604020202020204" pitchFamily="34" charset="0"/>
                    <a:cs typeface="Arial" panose="020B0604020202020204" pitchFamily="34" charset="0"/>
                  </a:rPr>
                  <a:t>Giá trị lớn nhất của hàm số </a:t>
                </a:r>
                <a14:m>
                  <m:oMath xmlns:m="http://schemas.openxmlformats.org/officeDocument/2006/math">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5</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+7</m:t>
                    </m:r>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r>
                      <a:rPr lang="en-US" sz="4000" i="1">
                        <a:effectLst/>
                        <a:latin typeface="Cambria Math" panose="02040503050406030204" pitchFamily="18" charset="0"/>
                        <a:ea typeface="Arial" panose="020B0604020202020204" pitchFamily="34" charset="0"/>
                        <a:cs typeface="Times New Roman" panose="02020603050405020304" pitchFamily="18" charset="0"/>
                      </a:rPr>
                      <m:t>−2</m:t>
                    </m:r>
                  </m:oMath>
                </a14:m>
                <a:r>
                  <a:rPr lang="en-US" sz="4000">
                    <a:effectLst/>
                    <a:latin typeface="Arial" panose="020B0604020202020204" pitchFamily="34" charset="0"/>
                    <a:ea typeface="PMingLiU"/>
                    <a:cs typeface="Arial" panose="020B0604020202020204" pitchFamily="34" charset="0"/>
                  </a:rPr>
                  <a:t> trên đoạn </a:t>
                </a:r>
                <a14:m>
                  <m:oMath xmlns:m="http://schemas.openxmlformats.org/officeDocument/2006/math">
                    <m:d>
                      <m:dPr>
                        <m:begChr m:val="["/>
                        <m:endChr m:val="]"/>
                        <m:ctrlPr>
                          <a:rPr lang="en-US" sz="4000" i="1">
                            <a:effectLst/>
                            <a:latin typeface="Cambria Math" panose="02040503050406030204" pitchFamily="18" charset="0"/>
                            <a:ea typeface="PMingLiU"/>
                            <a:cs typeface="Times New Roman" panose="02020603050405020304" pitchFamily="18" charset="0"/>
                          </a:rPr>
                        </m:ctrlPr>
                      </m:dPr>
                      <m:e>
                        <m:r>
                          <a:rPr lang="en-US" sz="4000" i="1">
                            <a:effectLst/>
                            <a:latin typeface="Cambria Math" panose="02040503050406030204" pitchFamily="18" charset="0"/>
                            <a:ea typeface="PMingLiU"/>
                            <a:cs typeface="Times New Roman" panose="02020603050405020304" pitchFamily="18" charset="0"/>
                          </a:rPr>
                          <m:t>−1;3</m:t>
                        </m:r>
                      </m:e>
                    </m:d>
                  </m:oMath>
                </a14:m>
                <a:r>
                  <a:rPr lang="en-US" sz="4000">
                    <a:effectLst/>
                    <a:latin typeface="Arial" panose="020B0604020202020204" pitchFamily="34" charset="0"/>
                    <a:ea typeface="PMingLiU"/>
                    <a:cs typeface="Arial" panose="020B0604020202020204" pitchFamily="34" charset="0"/>
                  </a:rPr>
                  <a:t> là:</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0" name="TextBox 49">
                <a:extLst>
                  <a:ext uri="{FF2B5EF4-FFF2-40B4-BE49-F238E27FC236}">
                    <a16:creationId xmlns:a16="http://schemas.microsoft.com/office/drawing/2014/main" id="{12CE232A-E496-8B4C-9781-68EE20AEB8FD}"/>
                  </a:ext>
                </a:extLst>
              </p:cNvPr>
              <p:cNvSpPr txBox="1">
                <a:spLocks noRot="1" noChangeAspect="1" noMove="1" noResize="1" noEditPoints="1" noAdjustHandles="1" noChangeArrowheads="1" noChangeShapeType="1" noTextEdit="1"/>
              </p:cNvSpPr>
              <p:nvPr/>
            </p:nvSpPr>
            <p:spPr>
              <a:xfrm>
                <a:off x="1447800" y="766108"/>
                <a:ext cx="15211339" cy="1838901"/>
              </a:xfrm>
              <a:prstGeom prst="rect">
                <a:avLst/>
              </a:prstGeom>
              <a:blipFill>
                <a:blip r:embed="rId4"/>
                <a:stretch>
                  <a:fillRect l="-1443" r="-1403" b="-13289"/>
                </a:stretch>
              </a:blipFill>
            </p:spPr>
            <p:txBody>
              <a:bodyPr/>
              <a:lstStyle/>
              <a:p>
                <a:r>
                  <a:rPr lang="en-US">
                    <a:noFill/>
                  </a:rPr>
                  <a:t> </a:t>
                </a:r>
              </a:p>
            </p:txBody>
          </p:sp>
        </mc:Fallback>
      </mc:AlternateContent>
      <p:sp>
        <p:nvSpPr>
          <p:cNvPr id="51" name="Freeform 5">
            <a:hlinkClick r:id="rId5" action="ppaction://hlinksldjump"/>
            <a:extLst>
              <a:ext uri="{FF2B5EF4-FFF2-40B4-BE49-F238E27FC236}">
                <a16:creationId xmlns:a16="http://schemas.microsoft.com/office/drawing/2014/main" id="{1EBE52E6-11C1-7A9E-3EB9-24EC38DE60B3}"/>
              </a:ext>
            </a:extLst>
          </p:cNvPr>
          <p:cNvSpPr/>
          <p:nvPr/>
        </p:nvSpPr>
        <p:spPr>
          <a:xfrm>
            <a:off x="15544800" y="8058318"/>
            <a:ext cx="2057400" cy="1885782"/>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2" name="Group 21">
            <a:extLst>
              <a:ext uri="{FF2B5EF4-FFF2-40B4-BE49-F238E27FC236}">
                <a16:creationId xmlns:a16="http://schemas.microsoft.com/office/drawing/2014/main" id="{FCEB39D0-0BD0-863E-304C-11262EC2366B}"/>
              </a:ext>
            </a:extLst>
          </p:cNvPr>
          <p:cNvGrpSpPr/>
          <p:nvPr/>
        </p:nvGrpSpPr>
        <p:grpSpPr>
          <a:xfrm>
            <a:off x="1814938" y="6205685"/>
            <a:ext cx="6894165" cy="1452414"/>
            <a:chOff x="0" y="0"/>
            <a:chExt cx="1765009" cy="356044"/>
          </a:xfrm>
        </p:grpSpPr>
        <p:sp>
          <p:nvSpPr>
            <p:cNvPr id="53"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4"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5" name="Group 24">
            <a:extLst>
              <a:ext uri="{FF2B5EF4-FFF2-40B4-BE49-F238E27FC236}">
                <a16:creationId xmlns:a16="http://schemas.microsoft.com/office/drawing/2014/main" id="{7AB661A4-190C-EB61-DC7E-DD571B55E62A}"/>
              </a:ext>
            </a:extLst>
          </p:cNvPr>
          <p:cNvGrpSpPr/>
          <p:nvPr/>
        </p:nvGrpSpPr>
        <p:grpSpPr>
          <a:xfrm>
            <a:off x="1814938" y="3792237"/>
            <a:ext cx="6894165" cy="1452414"/>
            <a:chOff x="0" y="0"/>
            <a:chExt cx="1765009" cy="356044"/>
          </a:xfrm>
        </p:grpSpPr>
        <p:sp>
          <p:nvSpPr>
            <p:cNvPr id="56" name="Freeform 25">
              <a:extLst>
                <a:ext uri="{FF2B5EF4-FFF2-40B4-BE49-F238E27FC236}">
                  <a16:creationId xmlns:a16="http://schemas.microsoft.com/office/drawing/2014/main" id="{36800AFB-ABE9-E78C-35F4-DCB90E45CBFE}"/>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7" name="TextBox 26">
              <a:extLst>
                <a:ext uri="{FF2B5EF4-FFF2-40B4-BE49-F238E27FC236}">
                  <a16:creationId xmlns:a16="http://schemas.microsoft.com/office/drawing/2014/main" id="{53432DC1-40D3-244D-554F-C76790CC4965}"/>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8" name="Group 27">
            <a:extLst>
              <a:ext uri="{FF2B5EF4-FFF2-40B4-BE49-F238E27FC236}">
                <a16:creationId xmlns:a16="http://schemas.microsoft.com/office/drawing/2014/main" id="{CE70A121-3358-86B9-73D4-30C18A5E5EA4}"/>
              </a:ext>
            </a:extLst>
          </p:cNvPr>
          <p:cNvGrpSpPr/>
          <p:nvPr/>
        </p:nvGrpSpPr>
        <p:grpSpPr>
          <a:xfrm>
            <a:off x="1495339" y="3789948"/>
            <a:ext cx="1422381" cy="1485482"/>
            <a:chOff x="0" y="0"/>
            <a:chExt cx="812800" cy="812800"/>
          </a:xfrm>
        </p:grpSpPr>
        <p:sp>
          <p:nvSpPr>
            <p:cNvPr id="60" name="Freeform 28">
              <a:extLst>
                <a:ext uri="{FF2B5EF4-FFF2-40B4-BE49-F238E27FC236}">
                  <a16:creationId xmlns:a16="http://schemas.microsoft.com/office/drawing/2014/main" id="{EA5B9AC7-F9EA-FC96-B7F8-CD79B04472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1" name="TextBox 29">
              <a:extLst>
                <a:ext uri="{FF2B5EF4-FFF2-40B4-BE49-F238E27FC236}">
                  <a16:creationId xmlns:a16="http://schemas.microsoft.com/office/drawing/2014/main" id="{FCE35EE4-1AA1-4EBF-628F-9C30CB0BD33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2" name="Group 30">
            <a:extLst>
              <a:ext uri="{FF2B5EF4-FFF2-40B4-BE49-F238E27FC236}">
                <a16:creationId xmlns:a16="http://schemas.microsoft.com/office/drawing/2014/main" id="{B75350D8-86B4-6CA5-6242-B8D11126F0B1}"/>
              </a:ext>
            </a:extLst>
          </p:cNvPr>
          <p:cNvGrpSpPr/>
          <p:nvPr/>
        </p:nvGrpSpPr>
        <p:grpSpPr>
          <a:xfrm>
            <a:off x="1495339" y="6172618"/>
            <a:ext cx="1422381" cy="1485482"/>
            <a:chOff x="0" y="0"/>
            <a:chExt cx="812800" cy="812800"/>
          </a:xfrm>
        </p:grpSpPr>
        <p:sp>
          <p:nvSpPr>
            <p:cNvPr id="63"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4"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5" name="TextBox 36">
                <a:extLst>
                  <a:ext uri="{FF2B5EF4-FFF2-40B4-BE49-F238E27FC236}">
                    <a16:creationId xmlns:a16="http://schemas.microsoft.com/office/drawing/2014/main" id="{053C0958-4EF9-1E27-0E69-E9DA971E9A77}"/>
                  </a:ext>
                </a:extLst>
              </p:cNvPr>
              <p:cNvSpPr txBox="1"/>
              <p:nvPr/>
            </p:nvSpPr>
            <p:spPr>
              <a:xfrm>
                <a:off x="3313694" y="4223147"/>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cs typeface="Times New Roman" panose="02020603050405020304" pitchFamily="18" charset="0"/>
                        </a:rPr>
                        <m:t>172</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5" name="TextBox 36">
                <a:extLst>
                  <a:ext uri="{FF2B5EF4-FFF2-40B4-BE49-F238E27FC236}">
                    <a16:creationId xmlns:a16="http://schemas.microsoft.com/office/drawing/2014/main" id="{053C0958-4EF9-1E27-0E69-E9DA971E9A77}"/>
                  </a:ext>
                </a:extLst>
              </p:cNvPr>
              <p:cNvSpPr txBox="1">
                <a:spLocks noRot="1" noChangeAspect="1" noMove="1" noResize="1" noEditPoints="1" noAdjustHandles="1" noChangeArrowheads="1" noChangeShapeType="1" noTextEdit="1"/>
              </p:cNvSpPr>
              <p:nvPr/>
            </p:nvSpPr>
            <p:spPr>
              <a:xfrm>
                <a:off x="3313694" y="4223147"/>
                <a:ext cx="4534906" cy="6155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37">
                <a:extLst>
                  <a:ext uri="{FF2B5EF4-FFF2-40B4-BE49-F238E27FC236}">
                    <a16:creationId xmlns:a16="http://schemas.microsoft.com/office/drawing/2014/main" id="{8C97FE01-F24C-4F9A-FC0D-37774456FF2F}"/>
                  </a:ext>
                </a:extLst>
              </p:cNvPr>
              <p:cNvSpPr txBox="1"/>
              <p:nvPr/>
            </p:nvSpPr>
            <p:spPr>
              <a:xfrm>
                <a:off x="3278908" y="6542144"/>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i="1" kern="0" smtClean="0">
                          <a:effectLst/>
                          <a:latin typeface="Cambria Math" panose="02040503050406030204" pitchFamily="18" charset="0"/>
                          <a:ea typeface="Arial" panose="020B0604020202020204" pitchFamily="34" charset="0"/>
                          <a:cs typeface="Times New Roman" panose="02020603050405020304" pitchFamily="18" charset="0"/>
                        </a:rPr>
                        <m:t>1</m:t>
                      </m:r>
                      <m:r>
                        <a:rPr lang="en-US" sz="4000" b="0" i="1" kern="0" smtClean="0">
                          <a:effectLst/>
                          <a:latin typeface="Cambria Math" panose="02040503050406030204" pitchFamily="18" charset="0"/>
                          <a:ea typeface="Arial" panose="020B0604020202020204" pitchFamily="34" charset="0"/>
                          <a:cs typeface="Times New Roman" panose="02020603050405020304" pitchFamily="18" charset="0"/>
                        </a:rPr>
                        <m:t>54</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3278908" y="6542144"/>
                <a:ext cx="4534906" cy="615553"/>
              </a:xfrm>
              <a:prstGeom prst="rect">
                <a:avLst/>
              </a:prstGeom>
              <a:blipFill>
                <a:blip r:embed="rId12"/>
                <a:stretch>
                  <a:fillRect/>
                </a:stretch>
              </a:blipFill>
            </p:spPr>
            <p:txBody>
              <a:bodyPr/>
              <a:lstStyle/>
              <a:p>
                <a:r>
                  <a:rPr lang="en-US">
                    <a:noFill/>
                  </a:rPr>
                  <a:t> </a:t>
                </a:r>
              </a:p>
            </p:txBody>
          </p:sp>
        </mc:Fallback>
      </mc:AlternateContent>
      <p:sp>
        <p:nvSpPr>
          <p:cNvPr id="67" name="TextBox 40">
            <a:extLst>
              <a:ext uri="{FF2B5EF4-FFF2-40B4-BE49-F238E27FC236}">
                <a16:creationId xmlns:a16="http://schemas.microsoft.com/office/drawing/2014/main" id="{91C07F44-D5F0-D1E8-09B5-142CC568F0E9}"/>
              </a:ext>
            </a:extLst>
          </p:cNvPr>
          <p:cNvSpPr txBox="1"/>
          <p:nvPr/>
        </p:nvSpPr>
        <p:spPr>
          <a:xfrm>
            <a:off x="1753314" y="6479053"/>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68" name="TextBox 41">
            <a:extLst>
              <a:ext uri="{FF2B5EF4-FFF2-40B4-BE49-F238E27FC236}">
                <a16:creationId xmlns:a16="http://schemas.microsoft.com/office/drawing/2014/main" id="{C4BB7C53-E93D-5BDB-BB82-2ED617DA0125}"/>
              </a:ext>
            </a:extLst>
          </p:cNvPr>
          <p:cNvSpPr txBox="1"/>
          <p:nvPr/>
        </p:nvSpPr>
        <p:spPr>
          <a:xfrm>
            <a:off x="1753314" y="4080994"/>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nvGrpSpPr>
          <p:cNvPr id="69" name="Group 21">
            <a:extLst>
              <a:ext uri="{FF2B5EF4-FFF2-40B4-BE49-F238E27FC236}">
                <a16:creationId xmlns:a16="http://schemas.microsoft.com/office/drawing/2014/main" id="{A30E9DA6-860F-E290-C710-00AAAC179739}"/>
              </a:ext>
            </a:extLst>
          </p:cNvPr>
          <p:cNvGrpSpPr/>
          <p:nvPr/>
        </p:nvGrpSpPr>
        <p:grpSpPr>
          <a:xfrm>
            <a:off x="9764974" y="6187637"/>
            <a:ext cx="6894165" cy="1452414"/>
            <a:chOff x="0" y="0"/>
            <a:chExt cx="1765009" cy="356044"/>
          </a:xfrm>
        </p:grpSpPr>
        <p:sp>
          <p:nvSpPr>
            <p:cNvPr id="70" name="Freeform 22">
              <a:extLst>
                <a:ext uri="{FF2B5EF4-FFF2-40B4-BE49-F238E27FC236}">
                  <a16:creationId xmlns:a16="http://schemas.microsoft.com/office/drawing/2014/main" id="{6852A1F0-B660-C30C-ADAF-A13AA5A97265}"/>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1" name="TextBox 23">
              <a:extLst>
                <a:ext uri="{FF2B5EF4-FFF2-40B4-BE49-F238E27FC236}">
                  <a16:creationId xmlns:a16="http://schemas.microsoft.com/office/drawing/2014/main" id="{EF4C93AE-0AEF-7EA5-6EF7-0A20F0AF2063}"/>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24">
            <a:extLst>
              <a:ext uri="{FF2B5EF4-FFF2-40B4-BE49-F238E27FC236}">
                <a16:creationId xmlns:a16="http://schemas.microsoft.com/office/drawing/2014/main" id="{67E1E937-8B2B-C73E-6481-EB1D765A7A78}"/>
              </a:ext>
            </a:extLst>
          </p:cNvPr>
          <p:cNvGrpSpPr/>
          <p:nvPr/>
        </p:nvGrpSpPr>
        <p:grpSpPr>
          <a:xfrm>
            <a:off x="9764974" y="3774189"/>
            <a:ext cx="6894165" cy="1452414"/>
            <a:chOff x="0" y="0"/>
            <a:chExt cx="1765009" cy="356044"/>
          </a:xfrm>
        </p:grpSpPr>
        <p:sp>
          <p:nvSpPr>
            <p:cNvPr id="73" name="Freeform 25">
              <a:extLst>
                <a:ext uri="{FF2B5EF4-FFF2-40B4-BE49-F238E27FC236}">
                  <a16:creationId xmlns:a16="http://schemas.microsoft.com/office/drawing/2014/main" id="{7B6C29EC-6FAF-A929-2151-C9AA5AB89A28}"/>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4" name="TextBox 26">
              <a:extLst>
                <a:ext uri="{FF2B5EF4-FFF2-40B4-BE49-F238E27FC236}">
                  <a16:creationId xmlns:a16="http://schemas.microsoft.com/office/drawing/2014/main" id="{6412FD8E-593F-AF0F-4D4C-6BF1A22644DE}"/>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5" name="Group 27">
            <a:extLst>
              <a:ext uri="{FF2B5EF4-FFF2-40B4-BE49-F238E27FC236}">
                <a16:creationId xmlns:a16="http://schemas.microsoft.com/office/drawing/2014/main" id="{3B84EBB0-8960-4489-5E92-3E798379B1EE}"/>
              </a:ext>
            </a:extLst>
          </p:cNvPr>
          <p:cNvGrpSpPr/>
          <p:nvPr/>
        </p:nvGrpSpPr>
        <p:grpSpPr>
          <a:xfrm>
            <a:off x="9445375" y="3771900"/>
            <a:ext cx="1422381" cy="1485482"/>
            <a:chOff x="0" y="0"/>
            <a:chExt cx="812800" cy="812800"/>
          </a:xfrm>
        </p:grpSpPr>
        <p:sp>
          <p:nvSpPr>
            <p:cNvPr id="76" name="Freeform 28">
              <a:extLst>
                <a:ext uri="{FF2B5EF4-FFF2-40B4-BE49-F238E27FC236}">
                  <a16:creationId xmlns:a16="http://schemas.microsoft.com/office/drawing/2014/main" id="{CCADA794-B88E-E337-093E-EEF5AA0009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77" name="TextBox 29">
              <a:extLst>
                <a:ext uri="{FF2B5EF4-FFF2-40B4-BE49-F238E27FC236}">
                  <a16:creationId xmlns:a16="http://schemas.microsoft.com/office/drawing/2014/main" id="{FA2EA2FC-57B9-9805-375D-A410AF2497A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8" name="Group 30">
            <a:extLst>
              <a:ext uri="{FF2B5EF4-FFF2-40B4-BE49-F238E27FC236}">
                <a16:creationId xmlns:a16="http://schemas.microsoft.com/office/drawing/2014/main" id="{C71DA356-0C9C-F00F-50E1-20E87B9E85C5}"/>
              </a:ext>
            </a:extLst>
          </p:cNvPr>
          <p:cNvGrpSpPr/>
          <p:nvPr/>
        </p:nvGrpSpPr>
        <p:grpSpPr>
          <a:xfrm>
            <a:off x="9445375" y="6154570"/>
            <a:ext cx="1422381" cy="1485482"/>
            <a:chOff x="0" y="0"/>
            <a:chExt cx="812800" cy="812800"/>
          </a:xfrm>
        </p:grpSpPr>
        <p:sp>
          <p:nvSpPr>
            <p:cNvPr id="79" name="Freeform 31">
              <a:extLst>
                <a:ext uri="{FF2B5EF4-FFF2-40B4-BE49-F238E27FC236}">
                  <a16:creationId xmlns:a16="http://schemas.microsoft.com/office/drawing/2014/main" id="{79E3A1CD-0EC9-3D2F-B54C-AE4B4226F7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80" name="TextBox 32">
              <a:extLst>
                <a:ext uri="{FF2B5EF4-FFF2-40B4-BE49-F238E27FC236}">
                  <a16:creationId xmlns:a16="http://schemas.microsoft.com/office/drawing/2014/main" id="{06FF7C2F-304B-3F39-8B2D-AF1325EB84A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1" name="TextBox 36">
                <a:extLst>
                  <a:ext uri="{FF2B5EF4-FFF2-40B4-BE49-F238E27FC236}">
                    <a16:creationId xmlns:a16="http://schemas.microsoft.com/office/drawing/2014/main" id="{F54A2E32-55FA-6FDA-2D00-79FBE4436232}"/>
                  </a:ext>
                </a:extLst>
              </p:cNvPr>
              <p:cNvSpPr txBox="1"/>
              <p:nvPr/>
            </p:nvSpPr>
            <p:spPr>
              <a:xfrm>
                <a:off x="11238494" y="3960566"/>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1</m:t>
                      </m:r>
                      <m:r>
                        <a:rPr lang="en-US" sz="4000" b="0" i="1" smtClean="0">
                          <a:effectLst/>
                          <a:latin typeface="Cambria Math" panose="02040503050406030204" pitchFamily="18" charset="0"/>
                          <a:ea typeface="Arial" panose="020B0604020202020204" pitchFamily="34" charset="0"/>
                          <a:cs typeface="Times New Roman" panose="02020603050405020304" pitchFamily="18" charset="0"/>
                        </a:rPr>
                        <m:t>04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1" name="TextBox 36">
                <a:extLst>
                  <a:ext uri="{FF2B5EF4-FFF2-40B4-BE49-F238E27FC236}">
                    <a16:creationId xmlns:a16="http://schemas.microsoft.com/office/drawing/2014/main" id="{F54A2E32-55FA-6FDA-2D00-79FBE4436232}"/>
                  </a:ext>
                </a:extLst>
              </p:cNvPr>
              <p:cNvSpPr txBox="1">
                <a:spLocks noRot="1" noChangeAspect="1" noMove="1" noResize="1" noEditPoints="1" noAdjustHandles="1" noChangeArrowheads="1" noChangeShapeType="1" noTextEdit="1"/>
              </p:cNvSpPr>
              <p:nvPr/>
            </p:nvSpPr>
            <p:spPr>
              <a:xfrm>
                <a:off x="11238494" y="3960566"/>
                <a:ext cx="4534906" cy="96180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37">
                <a:extLst>
                  <a:ext uri="{FF2B5EF4-FFF2-40B4-BE49-F238E27FC236}">
                    <a16:creationId xmlns:a16="http://schemas.microsoft.com/office/drawing/2014/main" id="{29E1A5CD-4D2A-5347-5048-C9A0A77D7766}"/>
                  </a:ext>
                </a:extLst>
              </p:cNvPr>
              <p:cNvSpPr txBox="1"/>
              <p:nvPr/>
            </p:nvSpPr>
            <p:spPr>
              <a:xfrm>
                <a:off x="11238494" y="6391498"/>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1</m:t>
                      </m:r>
                      <m:r>
                        <a:rPr lang="en-US" sz="4000" b="0" i="1" smtClean="0">
                          <a:effectLst/>
                          <a:latin typeface="Cambria Math" panose="02040503050406030204" pitchFamily="18" charset="0"/>
                          <a:ea typeface="Arial" panose="020B0604020202020204" pitchFamily="34" charset="0"/>
                          <a:cs typeface="Times New Roman" panose="02020603050405020304" pitchFamily="18" charset="0"/>
                        </a:rPr>
                        <m:t>33</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2" name="TextBox 37">
                <a:extLst>
                  <a:ext uri="{FF2B5EF4-FFF2-40B4-BE49-F238E27FC236}">
                    <a16:creationId xmlns:a16="http://schemas.microsoft.com/office/drawing/2014/main" id="{29E1A5CD-4D2A-5347-5048-C9A0A77D7766}"/>
                  </a:ext>
                </a:extLst>
              </p:cNvPr>
              <p:cNvSpPr txBox="1">
                <a:spLocks noRot="1" noChangeAspect="1" noMove="1" noResize="1" noEditPoints="1" noAdjustHandles="1" noChangeArrowheads="1" noChangeShapeType="1" noTextEdit="1"/>
              </p:cNvSpPr>
              <p:nvPr/>
            </p:nvSpPr>
            <p:spPr>
              <a:xfrm>
                <a:off x="11238494" y="6391498"/>
                <a:ext cx="4534906" cy="961802"/>
              </a:xfrm>
              <a:prstGeom prst="rect">
                <a:avLst/>
              </a:prstGeom>
              <a:blipFill>
                <a:blip r:embed="rId14"/>
                <a:stretch>
                  <a:fillRect/>
                </a:stretch>
              </a:blipFill>
            </p:spPr>
            <p:txBody>
              <a:bodyPr/>
              <a:lstStyle/>
              <a:p>
                <a:r>
                  <a:rPr lang="en-US">
                    <a:noFill/>
                  </a:rPr>
                  <a:t> </a:t>
                </a:r>
              </a:p>
            </p:txBody>
          </p:sp>
        </mc:Fallback>
      </mc:AlternateContent>
      <p:sp>
        <p:nvSpPr>
          <p:cNvPr id="83" name="TextBox 40">
            <a:extLst>
              <a:ext uri="{FF2B5EF4-FFF2-40B4-BE49-F238E27FC236}">
                <a16:creationId xmlns:a16="http://schemas.microsoft.com/office/drawing/2014/main" id="{A8990E34-6C3C-51AF-FE70-AF9D3E37C76E}"/>
              </a:ext>
            </a:extLst>
          </p:cNvPr>
          <p:cNvSpPr txBox="1"/>
          <p:nvPr/>
        </p:nvSpPr>
        <p:spPr>
          <a:xfrm>
            <a:off x="9703350" y="646100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
            </a:r>
          </a:p>
        </p:txBody>
      </p:sp>
      <p:sp>
        <p:nvSpPr>
          <p:cNvPr id="84" name="TextBox 41">
            <a:extLst>
              <a:ext uri="{FF2B5EF4-FFF2-40B4-BE49-F238E27FC236}">
                <a16:creationId xmlns:a16="http://schemas.microsoft.com/office/drawing/2014/main" id="{B032CF2F-7188-193F-FA53-61D97C6C3504}"/>
              </a:ext>
            </a:extLst>
          </p:cNvPr>
          <p:cNvSpPr txBox="1"/>
          <p:nvPr/>
        </p:nvSpPr>
        <p:spPr>
          <a:xfrm>
            <a:off x="9703350" y="4062946"/>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t>
            </a:r>
          </a:p>
        </p:txBody>
      </p:sp>
      <p:grpSp>
        <p:nvGrpSpPr>
          <p:cNvPr id="85" name="Group 84">
            <a:extLst>
              <a:ext uri="{FF2B5EF4-FFF2-40B4-BE49-F238E27FC236}">
                <a16:creationId xmlns:a16="http://schemas.microsoft.com/office/drawing/2014/main" id="{EADBC391-DAB7-D92D-B767-0A88BE73A947}"/>
              </a:ext>
            </a:extLst>
          </p:cNvPr>
          <p:cNvGrpSpPr/>
          <p:nvPr/>
        </p:nvGrpSpPr>
        <p:grpSpPr>
          <a:xfrm>
            <a:off x="1371617" y="6171093"/>
            <a:ext cx="7372148" cy="1485482"/>
            <a:chOff x="2862284" y="8447755"/>
            <a:chExt cx="5214915" cy="1006165"/>
          </a:xfrm>
        </p:grpSpPr>
        <p:grpSp>
          <p:nvGrpSpPr>
            <p:cNvPr id="86" name="Group 24">
              <a:extLst>
                <a:ext uri="{FF2B5EF4-FFF2-40B4-BE49-F238E27FC236}">
                  <a16:creationId xmlns:a16="http://schemas.microsoft.com/office/drawing/2014/main" id="{E8B50A37-2CFE-FEC0-F0E2-3D118E520A57}"/>
                </a:ext>
              </a:extLst>
            </p:cNvPr>
            <p:cNvGrpSpPr/>
            <p:nvPr/>
          </p:nvGrpSpPr>
          <p:grpSpPr>
            <a:xfrm>
              <a:off x="3200400" y="8470153"/>
              <a:ext cx="4876799" cy="983767"/>
              <a:chOff x="0" y="0"/>
              <a:chExt cx="1765009" cy="356044"/>
            </a:xfrm>
          </p:grpSpPr>
          <p:sp>
            <p:nvSpPr>
              <p:cNvPr id="92" name="Freeform 25">
                <a:extLst>
                  <a:ext uri="{FF2B5EF4-FFF2-40B4-BE49-F238E27FC236}">
                    <a16:creationId xmlns:a16="http://schemas.microsoft.com/office/drawing/2014/main" id="{155D7BBB-B885-D13B-7528-652AA12264ED}"/>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chemeClr val="accent3">
                  <a:lumMod val="75000"/>
                </a:schemeClr>
              </a:solidFill>
              <a:ln w="95250" cap="rnd">
                <a:solidFill>
                  <a:schemeClr val="accent3">
                    <a:lumMod val="60000"/>
                    <a:lumOff val="40000"/>
                  </a:schemeClr>
                </a:solidFill>
                <a:prstDash val="solid"/>
                <a:round/>
              </a:ln>
            </p:spPr>
          </p:sp>
          <p:sp>
            <p:nvSpPr>
              <p:cNvPr id="93" name="TextBox 26">
                <a:extLst>
                  <a:ext uri="{FF2B5EF4-FFF2-40B4-BE49-F238E27FC236}">
                    <a16:creationId xmlns:a16="http://schemas.microsoft.com/office/drawing/2014/main" id="{B232792C-CB03-67DB-41DC-1DDDEEB72EE4}"/>
                  </a:ext>
                </a:extLst>
              </p:cNvPr>
              <p:cNvSpPr txBox="1"/>
              <p:nvPr/>
            </p:nvSpPr>
            <p:spPr>
              <a:xfrm>
                <a:off x="0" y="-38100"/>
                <a:ext cx="1765009" cy="394144"/>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7" name="Group 27">
              <a:extLst>
                <a:ext uri="{FF2B5EF4-FFF2-40B4-BE49-F238E27FC236}">
                  <a16:creationId xmlns:a16="http://schemas.microsoft.com/office/drawing/2014/main" id="{29EB65C6-2C4E-D90D-1E23-A7419C9074A9}"/>
                </a:ext>
              </a:extLst>
            </p:cNvPr>
            <p:cNvGrpSpPr/>
            <p:nvPr/>
          </p:nvGrpSpPr>
          <p:grpSpPr>
            <a:xfrm>
              <a:off x="2862284" y="8447755"/>
              <a:ext cx="1006165" cy="1006165"/>
              <a:chOff x="-14958" y="-24864"/>
              <a:chExt cx="812800" cy="812800"/>
            </a:xfrm>
          </p:grpSpPr>
          <p:sp>
            <p:nvSpPr>
              <p:cNvPr id="90" name="Freeform 28">
                <a:extLst>
                  <a:ext uri="{FF2B5EF4-FFF2-40B4-BE49-F238E27FC236}">
                    <a16:creationId xmlns:a16="http://schemas.microsoft.com/office/drawing/2014/main" id="{2353BFB2-5B08-04FF-D4DE-68FDC7B51740}"/>
                  </a:ext>
                </a:extLst>
              </p:cNvPr>
              <p:cNvSpPr/>
              <p:nvPr/>
            </p:nvSpPr>
            <p:spPr>
              <a:xfrm>
                <a:off x="-14958" y="-2486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lumMod val="75000"/>
                </a:schemeClr>
              </a:solidFill>
              <a:ln w="104775" cap="sq">
                <a:solidFill>
                  <a:schemeClr val="accent3">
                    <a:lumMod val="60000"/>
                    <a:lumOff val="40000"/>
                  </a:schemeClr>
                </a:solidFill>
                <a:prstDash val="solid"/>
                <a:miter/>
              </a:ln>
            </p:spPr>
          </p:sp>
          <p:sp>
            <p:nvSpPr>
              <p:cNvPr id="91" name="TextBox 29">
                <a:extLst>
                  <a:ext uri="{FF2B5EF4-FFF2-40B4-BE49-F238E27FC236}">
                    <a16:creationId xmlns:a16="http://schemas.microsoft.com/office/drawing/2014/main" id="{FFEE47A9-DD3E-A367-6E59-59D13AD30B82}"/>
                  </a:ext>
                </a:extLst>
              </p:cNvPr>
              <p:cNvSpPr txBox="1"/>
              <p:nvPr/>
            </p:nvSpPr>
            <p:spPr>
              <a:xfrm>
                <a:off x="76200" y="38100"/>
                <a:ext cx="660400" cy="698500"/>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8" name="TextBox 36">
                  <a:extLst>
                    <a:ext uri="{FF2B5EF4-FFF2-40B4-BE49-F238E27FC236}">
                      <a16:creationId xmlns:a16="http://schemas.microsoft.com/office/drawing/2014/main" id="{D5A3E739-4588-3FEA-5DEE-1B78FA6F95B5}"/>
                    </a:ext>
                  </a:extLst>
                </p:cNvPr>
                <p:cNvSpPr txBox="1"/>
                <p:nvPr/>
              </p:nvSpPr>
              <p:spPr>
                <a:xfrm>
                  <a:off x="4067261" y="8754192"/>
                  <a:ext cx="3207905" cy="416934"/>
                </a:xfrm>
                <a:prstGeom prst="rect">
                  <a:avLst/>
                </a:prstGeom>
                <a:ln>
                  <a:solidFill>
                    <a:schemeClr val="accent3">
                      <a:lumMod val="75000"/>
                    </a:schemeClr>
                  </a:solidFill>
                </a:ln>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b="1" i="1" kern="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𝟏𝟓𝟒</m:t>
                        </m:r>
                      </m:oMath>
                    </m:oMathPara>
                  </a14:m>
                  <a:endParaRPr lang="en-US" sz="4000" b="1" dirty="0">
                    <a:solidFill>
                      <a:schemeClr val="bg1"/>
                    </a:solidFill>
                    <a:latin typeface="Arial" panose="020B0604020202020204" pitchFamily="34" charset="0"/>
                    <a:cs typeface="Arial" panose="020B0604020202020204" pitchFamily="34" charset="0"/>
                  </a:endParaRPr>
                </a:p>
              </p:txBody>
            </p:sp>
          </mc:Choice>
          <mc:Fallback xmlns="">
            <p:sp>
              <p:nvSpPr>
                <p:cNvPr id="88" name="TextBox 36">
                  <a:extLst>
                    <a:ext uri="{FF2B5EF4-FFF2-40B4-BE49-F238E27FC236}">
                      <a16:creationId xmlns:a16="http://schemas.microsoft.com/office/drawing/2014/main" id="{D5A3E739-4588-3FEA-5DEE-1B78FA6F95B5}"/>
                    </a:ext>
                  </a:extLst>
                </p:cNvPr>
                <p:cNvSpPr txBox="1">
                  <a:spLocks noRot="1" noChangeAspect="1" noMove="1" noResize="1" noEditPoints="1" noAdjustHandles="1" noChangeArrowheads="1" noChangeShapeType="1" noTextEdit="1"/>
                </p:cNvSpPr>
                <p:nvPr/>
              </p:nvSpPr>
              <p:spPr>
                <a:xfrm>
                  <a:off x="4067261" y="8754192"/>
                  <a:ext cx="3207905" cy="416934"/>
                </a:xfrm>
                <a:prstGeom prst="rect">
                  <a:avLst/>
                </a:prstGeom>
                <a:blipFill>
                  <a:blip r:embed="rId15"/>
                  <a:stretch>
                    <a:fillRect/>
                  </a:stretch>
                </a:blipFill>
                <a:ln>
                  <a:solidFill>
                    <a:schemeClr val="accent3">
                      <a:lumMod val="75000"/>
                    </a:schemeClr>
                  </a:solidFill>
                </a:ln>
              </p:spPr>
              <p:txBody>
                <a:bodyPr/>
                <a:lstStyle/>
                <a:p>
                  <a:r>
                    <a:rPr lang="en-US">
                      <a:noFill/>
                    </a:rPr>
                    <a:t> </a:t>
                  </a:r>
                </a:p>
              </p:txBody>
            </p:sp>
          </mc:Fallback>
        </mc:AlternateContent>
        <p:sp>
          <p:nvSpPr>
            <p:cNvPr id="89" name="TextBox 41">
              <a:extLst>
                <a:ext uri="{FF2B5EF4-FFF2-40B4-BE49-F238E27FC236}">
                  <a16:creationId xmlns:a16="http://schemas.microsoft.com/office/drawing/2014/main" id="{77137FC4-E319-3B04-CA11-BE3376D42875}"/>
                </a:ext>
              </a:extLst>
            </p:cNvPr>
            <p:cNvSpPr txBox="1"/>
            <p:nvPr/>
          </p:nvSpPr>
          <p:spPr>
            <a:xfrm>
              <a:off x="3052361" y="8614252"/>
              <a:ext cx="628057" cy="509050"/>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817898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2CE232A-E496-8B4C-9781-68EE20AEB8FD}"/>
                  </a:ext>
                </a:extLst>
              </p:cNvPr>
              <p:cNvSpPr txBox="1"/>
              <p:nvPr/>
            </p:nvSpPr>
            <p:spPr>
              <a:xfrm>
                <a:off x="1981200" y="419100"/>
                <a:ext cx="14325600" cy="2827312"/>
              </a:xfrm>
              <a:prstGeom prst="rect">
                <a:avLst/>
              </a:prstGeom>
              <a:noFill/>
            </p:spPr>
            <p:txBody>
              <a:bodyPr wrap="square" rtlCol="0">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4000" b="1" smtClean="0">
                          <a:latin typeface="Arial" panose="020B0604020202020204" pitchFamily="34" charset="0"/>
                          <a:ea typeface="Arial" panose="020B0604020202020204" pitchFamily="34" charset="0"/>
                          <a:cs typeface="Arial" panose="020B0604020202020204" pitchFamily="34" charset="0"/>
                        </a:rPr>
                        <m:t>C</m:t>
                      </m:r>
                      <m:r>
                        <m:rPr>
                          <m:nor/>
                        </m:rPr>
                        <a:rPr lang="en-US" sz="4000" b="1" smtClean="0">
                          <a:latin typeface="Arial" panose="020B0604020202020204" pitchFamily="34" charset="0"/>
                          <a:ea typeface="Arial" panose="020B0604020202020204" pitchFamily="34" charset="0"/>
                          <a:cs typeface="Arial" panose="020B0604020202020204" pitchFamily="34" charset="0"/>
                        </a:rPr>
                        <m:t>â</m:t>
                      </m:r>
                      <m:r>
                        <m:rPr>
                          <m:nor/>
                        </m:rPr>
                        <a:rPr lang="en-US" sz="4000" b="1" smtClean="0">
                          <a:latin typeface="Arial" panose="020B0604020202020204" pitchFamily="34" charset="0"/>
                          <a:ea typeface="Arial" panose="020B0604020202020204" pitchFamily="34" charset="0"/>
                          <a:cs typeface="Arial" panose="020B0604020202020204" pitchFamily="34" charset="0"/>
                        </a:rPr>
                        <m:t>u</m:t>
                      </m:r>
                      <m:r>
                        <m:rPr>
                          <m:nor/>
                        </m:rPr>
                        <a:rPr lang="en-US" sz="4000" b="1" smtClean="0">
                          <a:latin typeface="Arial" panose="020B0604020202020204" pitchFamily="34" charset="0"/>
                          <a:ea typeface="Arial" panose="020B0604020202020204" pitchFamily="34" charset="0"/>
                          <a:cs typeface="Arial" panose="020B0604020202020204" pitchFamily="34" charset="0"/>
                        </a:rPr>
                        <m:t> 4: </m:t>
                      </m:r>
                      <m:r>
                        <m:rPr>
                          <m:nor/>
                        </m:rPr>
                        <a:rPr lang="en-US" sz="4000" smtClean="0">
                          <a:latin typeface="Arial" panose="020B0604020202020204" pitchFamily="34" charset="0"/>
                          <a:ea typeface="Arial" panose="020B0604020202020204" pitchFamily="34" charset="0"/>
                          <a:cs typeface="Arial" panose="020B0604020202020204" pitchFamily="34" charset="0"/>
                        </a:rPr>
                        <m:t>Gi</m:t>
                      </m:r>
                      <m:r>
                        <m:rPr>
                          <m:nor/>
                        </m:rPr>
                        <a:rPr lang="en-US" sz="4000" smtClean="0">
                          <a:latin typeface="Arial" panose="020B0604020202020204" pitchFamily="34" charset="0"/>
                          <a:ea typeface="Arial" panose="020B0604020202020204" pitchFamily="34" charset="0"/>
                          <a:cs typeface="Arial" panose="020B0604020202020204" pitchFamily="34" charset="0"/>
                        </a:rPr>
                        <m:t>á </m:t>
                      </m:r>
                      <m:r>
                        <m:rPr>
                          <m:nor/>
                        </m:rPr>
                        <a:rPr lang="en-US" sz="4000" smtClean="0">
                          <a:latin typeface="Arial" panose="020B0604020202020204" pitchFamily="34" charset="0"/>
                          <a:ea typeface="Arial" panose="020B0604020202020204" pitchFamily="34" charset="0"/>
                          <a:cs typeface="Arial" panose="020B0604020202020204" pitchFamily="34" charset="0"/>
                        </a:rPr>
                        <m:t>tr</m:t>
                      </m:r>
                      <m:r>
                        <m:rPr>
                          <m:nor/>
                        </m:rPr>
                        <a:rPr lang="en-US" sz="4000" smtClean="0">
                          <a:latin typeface="Arial" panose="020B0604020202020204" pitchFamily="34" charset="0"/>
                          <a:ea typeface="Arial" panose="020B0604020202020204" pitchFamily="34" charset="0"/>
                          <a:cs typeface="Arial" panose="020B0604020202020204" pitchFamily="34" charset="0"/>
                        </a:rPr>
                        <m:t>ị </m:t>
                      </m:r>
                      <m:r>
                        <m:rPr>
                          <m:nor/>
                        </m:rPr>
                        <a:rPr lang="en-US" sz="4000" smtClean="0">
                          <a:latin typeface="Arial" panose="020B0604020202020204" pitchFamily="34" charset="0"/>
                          <a:ea typeface="Arial" panose="020B0604020202020204" pitchFamily="34" charset="0"/>
                          <a:cs typeface="Arial" panose="020B0604020202020204" pitchFamily="34" charset="0"/>
                        </a:rPr>
                        <m:t>nh</m:t>
                      </m:r>
                      <m:r>
                        <m:rPr>
                          <m:nor/>
                        </m:rPr>
                        <a:rPr lang="en-US" sz="4000" smtClean="0">
                          <a:latin typeface="Arial" panose="020B0604020202020204" pitchFamily="34" charset="0"/>
                          <a:ea typeface="Arial" panose="020B0604020202020204" pitchFamily="34" charset="0"/>
                          <a:cs typeface="Arial" panose="020B0604020202020204" pitchFamily="34" charset="0"/>
                        </a:rPr>
                        <m:t>ỏ </m:t>
                      </m:r>
                      <m:r>
                        <m:rPr>
                          <m:nor/>
                        </m:rPr>
                        <a:rPr lang="en-US" sz="4000" smtClean="0">
                          <a:latin typeface="Arial" panose="020B0604020202020204" pitchFamily="34" charset="0"/>
                          <a:ea typeface="Arial" panose="020B0604020202020204" pitchFamily="34" charset="0"/>
                          <a:cs typeface="Arial" panose="020B0604020202020204" pitchFamily="34" charset="0"/>
                        </a:rPr>
                        <m:t>nh</m:t>
                      </m:r>
                      <m:r>
                        <m:rPr>
                          <m:nor/>
                        </m:rPr>
                        <a:rPr lang="en-US" sz="4000" smtClean="0">
                          <a:latin typeface="Arial" panose="020B0604020202020204" pitchFamily="34" charset="0"/>
                          <a:ea typeface="Arial" panose="020B0604020202020204" pitchFamily="34" charset="0"/>
                          <a:cs typeface="Arial" panose="020B0604020202020204" pitchFamily="34" charset="0"/>
                        </a:rPr>
                        <m:t>ấ</m:t>
                      </m:r>
                      <m:r>
                        <m:rPr>
                          <m:nor/>
                        </m:rPr>
                        <a:rPr lang="en-US" sz="4000" smtClean="0">
                          <a:latin typeface="Arial" panose="020B0604020202020204" pitchFamily="34" charset="0"/>
                          <a:ea typeface="Arial" panose="020B0604020202020204" pitchFamily="34" charset="0"/>
                          <a:cs typeface="Arial" panose="020B0604020202020204" pitchFamily="34" charset="0"/>
                        </a:rPr>
                        <m:t>t</m:t>
                      </m:r>
                      <m:r>
                        <m:rPr>
                          <m:nor/>
                        </m:rPr>
                        <a:rPr lang="en-US" sz="4000" smtClean="0">
                          <a:latin typeface="Arial" panose="020B0604020202020204" pitchFamily="34" charset="0"/>
                          <a:ea typeface="Arial" panose="020B0604020202020204" pitchFamily="34" charset="0"/>
                          <a:cs typeface="Arial" panose="020B0604020202020204" pitchFamily="34" charset="0"/>
                        </a:rPr>
                        <m:t> </m:t>
                      </m:r>
                      <m:r>
                        <m:rPr>
                          <m:nor/>
                        </m:rPr>
                        <a:rPr lang="en-US" sz="4000" smtClean="0">
                          <a:latin typeface="Arial" panose="020B0604020202020204" pitchFamily="34" charset="0"/>
                          <a:ea typeface="Arial" panose="020B0604020202020204" pitchFamily="34" charset="0"/>
                          <a:cs typeface="Arial" panose="020B0604020202020204" pitchFamily="34" charset="0"/>
                        </a:rPr>
                        <m:t>c</m:t>
                      </m:r>
                      <m:r>
                        <m:rPr>
                          <m:nor/>
                        </m:rPr>
                        <a:rPr lang="en-US" sz="4000" smtClean="0">
                          <a:latin typeface="Arial" panose="020B0604020202020204" pitchFamily="34" charset="0"/>
                          <a:ea typeface="Arial" panose="020B0604020202020204" pitchFamily="34" charset="0"/>
                          <a:cs typeface="Arial" panose="020B0604020202020204" pitchFamily="34" charset="0"/>
                        </a:rPr>
                        <m:t>ủ</m:t>
                      </m:r>
                      <m:r>
                        <m:rPr>
                          <m:nor/>
                        </m:rPr>
                        <a:rPr lang="en-US" sz="4000" smtClean="0">
                          <a:latin typeface="Arial" panose="020B0604020202020204" pitchFamily="34" charset="0"/>
                          <a:ea typeface="Arial" panose="020B0604020202020204" pitchFamily="34" charset="0"/>
                          <a:cs typeface="Arial" panose="020B0604020202020204" pitchFamily="34" charset="0"/>
                        </a:rPr>
                        <m:t>a</m:t>
                      </m:r>
                      <m:r>
                        <m:rPr>
                          <m:nor/>
                        </m:rPr>
                        <a:rPr lang="en-US" sz="4000" smtClean="0">
                          <a:latin typeface="Arial" panose="020B0604020202020204" pitchFamily="34" charset="0"/>
                          <a:ea typeface="Arial" panose="020B0604020202020204" pitchFamily="34" charset="0"/>
                          <a:cs typeface="Arial" panose="020B0604020202020204" pitchFamily="34" charset="0"/>
                        </a:rPr>
                        <m:t> </m:t>
                      </m:r>
                      <m:r>
                        <m:rPr>
                          <m:nor/>
                        </m:rPr>
                        <a:rPr lang="en-US" sz="4000" smtClean="0">
                          <a:latin typeface="Arial" panose="020B0604020202020204" pitchFamily="34" charset="0"/>
                          <a:ea typeface="Arial" panose="020B0604020202020204" pitchFamily="34" charset="0"/>
                          <a:cs typeface="Arial" panose="020B0604020202020204" pitchFamily="34" charset="0"/>
                        </a:rPr>
                        <m:t>h</m:t>
                      </m:r>
                      <m:r>
                        <m:rPr>
                          <m:nor/>
                        </m:rPr>
                        <a:rPr lang="en-US" sz="4000" smtClean="0">
                          <a:latin typeface="Arial" panose="020B0604020202020204" pitchFamily="34" charset="0"/>
                          <a:ea typeface="Arial" panose="020B0604020202020204" pitchFamily="34" charset="0"/>
                          <a:cs typeface="Arial" panose="020B0604020202020204" pitchFamily="34" charset="0"/>
                        </a:rPr>
                        <m:t>à</m:t>
                      </m:r>
                      <m:r>
                        <m:rPr>
                          <m:nor/>
                        </m:rPr>
                        <a:rPr lang="en-US" sz="4000" smtClean="0">
                          <a:latin typeface="Arial" panose="020B0604020202020204" pitchFamily="34" charset="0"/>
                          <a:ea typeface="Arial" panose="020B0604020202020204" pitchFamily="34" charset="0"/>
                          <a:cs typeface="Arial" panose="020B0604020202020204" pitchFamily="34" charset="0"/>
                        </a:rPr>
                        <m:t>m</m:t>
                      </m:r>
                      <m:r>
                        <m:rPr>
                          <m:nor/>
                        </m:rPr>
                        <a:rPr lang="en-US" sz="4000" smtClean="0">
                          <a:latin typeface="Arial" panose="020B0604020202020204" pitchFamily="34" charset="0"/>
                          <a:ea typeface="Arial" panose="020B0604020202020204" pitchFamily="34" charset="0"/>
                          <a:cs typeface="Arial" panose="020B0604020202020204" pitchFamily="34" charset="0"/>
                        </a:rPr>
                        <m:t> </m:t>
                      </m:r>
                      <m:r>
                        <m:rPr>
                          <m:nor/>
                        </m:rPr>
                        <a:rPr lang="en-US" sz="4000" smtClean="0">
                          <a:latin typeface="Arial" panose="020B0604020202020204" pitchFamily="34" charset="0"/>
                          <a:ea typeface="Arial" panose="020B0604020202020204" pitchFamily="34" charset="0"/>
                          <a:cs typeface="Arial" panose="020B0604020202020204" pitchFamily="34" charset="0"/>
                        </a:rPr>
                        <m:t>s</m:t>
                      </m:r>
                      <m:r>
                        <m:rPr>
                          <m:nor/>
                        </m:rPr>
                        <a:rPr lang="en-US" sz="4000" smtClean="0">
                          <a:latin typeface="Arial" panose="020B0604020202020204" pitchFamily="34" charset="0"/>
                          <a:ea typeface="Arial" panose="020B0604020202020204" pitchFamily="34" charset="0"/>
                          <a:cs typeface="Arial" panose="020B0604020202020204" pitchFamily="34" charset="0"/>
                        </a:rPr>
                        <m:t>ố</m:t>
                      </m:r>
                      <m:r>
                        <a:rPr lang="en-US" sz="4000" b="0" i="1" smtClean="0">
                          <a:latin typeface="Cambria Math" panose="02040503050406030204" pitchFamily="18" charset="0"/>
                          <a:ea typeface="Arial" panose="020B0604020202020204" pitchFamily="34" charset="0"/>
                          <a:cs typeface="Arial" panose="020B0604020202020204" pitchFamily="34" charset="0"/>
                        </a:rPr>
                        <m:t> </m:t>
                      </m:r>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en-US" sz="40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+7</m:t>
                      </m:r>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r>
                        <a:rPr lang="en-US" sz="4000" i="1">
                          <a:effectLst/>
                          <a:latin typeface="Cambria Math" panose="02040503050406030204" pitchFamily="18" charset="0"/>
                          <a:ea typeface="Arial" panose="020B0604020202020204" pitchFamily="34" charset="0"/>
                          <a:cs typeface="Times New Roman" panose="02020603050405020304" pitchFamily="18" charset="0"/>
                        </a:rPr>
                        <m:t>−1 </m:t>
                      </m:r>
                      <m:r>
                        <m:rPr>
                          <m:nor/>
                        </m:rPr>
                        <a:rPr lang="en-US" sz="4000">
                          <a:latin typeface="Arial" panose="020B0604020202020204" pitchFamily="34" charset="0"/>
                          <a:ea typeface="PMingLiU"/>
                          <a:cs typeface="Arial" panose="020B0604020202020204" pitchFamily="34" charset="0"/>
                        </a:rPr>
                        <m:t>tr</m:t>
                      </m:r>
                      <m:r>
                        <m:rPr>
                          <m:nor/>
                        </m:rPr>
                        <a:rPr lang="en-US" sz="4000">
                          <a:latin typeface="Arial" panose="020B0604020202020204" pitchFamily="34" charset="0"/>
                          <a:ea typeface="PMingLiU"/>
                          <a:cs typeface="Arial" panose="020B0604020202020204" pitchFamily="34" charset="0"/>
                        </a:rPr>
                        <m:t>ê</m:t>
                      </m:r>
                      <m:r>
                        <m:rPr>
                          <m:nor/>
                        </m:rPr>
                        <a:rPr lang="en-US" sz="4000">
                          <a:latin typeface="Arial" panose="020B0604020202020204" pitchFamily="34" charset="0"/>
                          <a:ea typeface="PMingLiU"/>
                          <a:cs typeface="Arial" panose="020B0604020202020204" pitchFamily="34" charset="0"/>
                        </a:rPr>
                        <m:t>n</m:t>
                      </m:r>
                    </m:oMath>
                  </m:oMathPara>
                </a14:m>
                <a:endParaRPr lang="en-US" sz="4000">
                  <a:effectLst/>
                  <a:latin typeface="Arial" panose="020B0604020202020204" pitchFamily="34" charset="0"/>
                  <a:ea typeface="PMingLiU"/>
                  <a:cs typeface="Arial" panose="020B0604020202020204" pitchFamily="34" charset="0"/>
                </a:endParaRPr>
              </a:p>
              <a:p>
                <a:pPr algn="just">
                  <a:lnSpc>
                    <a:spcPct val="150000"/>
                  </a:lnSpc>
                  <a:spcBef>
                    <a:spcPts val="300"/>
                  </a:spcBef>
                  <a:spcAft>
                    <a:spcPts val="300"/>
                  </a:spcAft>
                </a:pPr>
                <a:r>
                  <a:rPr lang="en-US" sz="4000">
                    <a:effectLst/>
                    <a:latin typeface="Arial" panose="020B0604020202020204" pitchFamily="34" charset="0"/>
                    <a:ea typeface="PMingLiU"/>
                    <a:cs typeface="Arial" panose="020B0604020202020204" pitchFamily="34" charset="0"/>
                  </a:rPr>
                  <a:t>đoạn </a:t>
                </a:r>
                <a14:m>
                  <m:oMath xmlns:m="http://schemas.openxmlformats.org/officeDocument/2006/math">
                    <m:d>
                      <m:dPr>
                        <m:begChr m:val="["/>
                        <m:endChr m:val="]"/>
                        <m:ctrlPr>
                          <a:rPr lang="en-US" sz="4000" i="1">
                            <a:effectLst/>
                            <a:latin typeface="Cambria Math" panose="02040503050406030204" pitchFamily="18" charset="0"/>
                            <a:ea typeface="PMingLiU"/>
                            <a:cs typeface="Times New Roman" panose="02020603050405020304" pitchFamily="18" charset="0"/>
                          </a:rPr>
                        </m:ctrlPr>
                      </m:dPr>
                      <m:e>
                        <m:r>
                          <a:rPr lang="en-US" sz="4000" i="1">
                            <a:effectLst/>
                            <a:latin typeface="Cambria Math" panose="02040503050406030204" pitchFamily="18" charset="0"/>
                            <a:ea typeface="PMingLiU"/>
                            <a:cs typeface="Times New Roman" panose="02020603050405020304" pitchFamily="18" charset="0"/>
                          </a:rPr>
                          <m:t>0;2</m:t>
                        </m:r>
                      </m:e>
                    </m:d>
                  </m:oMath>
                </a14:m>
                <a:r>
                  <a:rPr lang="en-US" sz="4000">
                    <a:effectLst/>
                    <a:latin typeface="Arial" panose="020B0604020202020204" pitchFamily="34" charset="0"/>
                    <a:ea typeface="PMingLiU"/>
                    <a:cs typeface="Arial" panose="020B0604020202020204" pitchFamily="34" charset="0"/>
                  </a:rPr>
                  <a:t> là:</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0" name="TextBox 49">
                <a:extLst>
                  <a:ext uri="{FF2B5EF4-FFF2-40B4-BE49-F238E27FC236}">
                    <a16:creationId xmlns:a16="http://schemas.microsoft.com/office/drawing/2014/main" id="{12CE232A-E496-8B4C-9781-68EE20AEB8FD}"/>
                  </a:ext>
                </a:extLst>
              </p:cNvPr>
              <p:cNvSpPr txBox="1">
                <a:spLocks noRot="1" noChangeAspect="1" noMove="1" noResize="1" noEditPoints="1" noAdjustHandles="1" noChangeArrowheads="1" noChangeShapeType="1" noTextEdit="1"/>
              </p:cNvSpPr>
              <p:nvPr/>
            </p:nvSpPr>
            <p:spPr>
              <a:xfrm>
                <a:off x="1981200" y="419100"/>
                <a:ext cx="14325600" cy="2827312"/>
              </a:xfrm>
              <a:prstGeom prst="rect">
                <a:avLst/>
              </a:prstGeom>
              <a:blipFill>
                <a:blip r:embed="rId4"/>
                <a:stretch>
                  <a:fillRect l="-1489" b="-4310"/>
                </a:stretch>
              </a:blipFill>
            </p:spPr>
            <p:txBody>
              <a:bodyPr/>
              <a:lstStyle/>
              <a:p>
                <a:r>
                  <a:rPr lang="en-US">
                    <a:noFill/>
                  </a:rPr>
                  <a:t> </a:t>
                </a:r>
              </a:p>
            </p:txBody>
          </p:sp>
        </mc:Fallback>
      </mc:AlternateContent>
      <p:sp>
        <p:nvSpPr>
          <p:cNvPr id="51" name="Freeform 5">
            <a:hlinkClick r:id="rId5" action="ppaction://hlinksldjump"/>
            <a:extLst>
              <a:ext uri="{FF2B5EF4-FFF2-40B4-BE49-F238E27FC236}">
                <a16:creationId xmlns:a16="http://schemas.microsoft.com/office/drawing/2014/main" id="{1EBE52E6-11C1-7A9E-3EB9-24EC38DE60B3}"/>
              </a:ext>
            </a:extLst>
          </p:cNvPr>
          <p:cNvSpPr/>
          <p:nvPr/>
        </p:nvSpPr>
        <p:spPr>
          <a:xfrm>
            <a:off x="15544800" y="8058318"/>
            <a:ext cx="2057400" cy="1885782"/>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2" name="Group 21">
            <a:extLst>
              <a:ext uri="{FF2B5EF4-FFF2-40B4-BE49-F238E27FC236}">
                <a16:creationId xmlns:a16="http://schemas.microsoft.com/office/drawing/2014/main" id="{FCEB39D0-0BD0-863E-304C-11262EC2366B}"/>
              </a:ext>
            </a:extLst>
          </p:cNvPr>
          <p:cNvGrpSpPr/>
          <p:nvPr/>
        </p:nvGrpSpPr>
        <p:grpSpPr>
          <a:xfrm>
            <a:off x="1814938" y="6358084"/>
            <a:ext cx="6894165" cy="1833416"/>
            <a:chOff x="0" y="0"/>
            <a:chExt cx="1765009" cy="356044"/>
          </a:xfrm>
        </p:grpSpPr>
        <p:sp>
          <p:nvSpPr>
            <p:cNvPr id="53"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4"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5" name="Group 24">
            <a:extLst>
              <a:ext uri="{FF2B5EF4-FFF2-40B4-BE49-F238E27FC236}">
                <a16:creationId xmlns:a16="http://schemas.microsoft.com/office/drawing/2014/main" id="{7AB661A4-190C-EB61-DC7E-DD571B55E62A}"/>
              </a:ext>
            </a:extLst>
          </p:cNvPr>
          <p:cNvGrpSpPr/>
          <p:nvPr/>
        </p:nvGrpSpPr>
        <p:grpSpPr>
          <a:xfrm>
            <a:off x="1814938" y="3942348"/>
            <a:ext cx="6894165" cy="1833416"/>
            <a:chOff x="0" y="0"/>
            <a:chExt cx="1765009" cy="356044"/>
          </a:xfrm>
        </p:grpSpPr>
        <p:sp>
          <p:nvSpPr>
            <p:cNvPr id="56" name="Freeform 25">
              <a:extLst>
                <a:ext uri="{FF2B5EF4-FFF2-40B4-BE49-F238E27FC236}">
                  <a16:creationId xmlns:a16="http://schemas.microsoft.com/office/drawing/2014/main" id="{36800AFB-ABE9-E78C-35F4-DCB90E45CBFE}"/>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7" name="TextBox 26">
              <a:extLst>
                <a:ext uri="{FF2B5EF4-FFF2-40B4-BE49-F238E27FC236}">
                  <a16:creationId xmlns:a16="http://schemas.microsoft.com/office/drawing/2014/main" id="{53432DC1-40D3-244D-554F-C76790CC4965}"/>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8" name="Group 27">
            <a:extLst>
              <a:ext uri="{FF2B5EF4-FFF2-40B4-BE49-F238E27FC236}">
                <a16:creationId xmlns:a16="http://schemas.microsoft.com/office/drawing/2014/main" id="{CE70A121-3358-86B9-73D4-30C18A5E5EA4}"/>
              </a:ext>
            </a:extLst>
          </p:cNvPr>
          <p:cNvGrpSpPr/>
          <p:nvPr/>
        </p:nvGrpSpPr>
        <p:grpSpPr>
          <a:xfrm>
            <a:off x="1495339" y="4108502"/>
            <a:ext cx="1422381" cy="1485482"/>
            <a:chOff x="0" y="0"/>
            <a:chExt cx="812800" cy="812800"/>
          </a:xfrm>
        </p:grpSpPr>
        <p:sp>
          <p:nvSpPr>
            <p:cNvPr id="60" name="Freeform 28">
              <a:extLst>
                <a:ext uri="{FF2B5EF4-FFF2-40B4-BE49-F238E27FC236}">
                  <a16:creationId xmlns:a16="http://schemas.microsoft.com/office/drawing/2014/main" id="{EA5B9AC7-F9EA-FC96-B7F8-CD79B04472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1" name="TextBox 29">
              <a:extLst>
                <a:ext uri="{FF2B5EF4-FFF2-40B4-BE49-F238E27FC236}">
                  <a16:creationId xmlns:a16="http://schemas.microsoft.com/office/drawing/2014/main" id="{FCE35EE4-1AA1-4EBF-628F-9C30CB0BD33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2" name="Group 30">
            <a:extLst>
              <a:ext uri="{FF2B5EF4-FFF2-40B4-BE49-F238E27FC236}">
                <a16:creationId xmlns:a16="http://schemas.microsoft.com/office/drawing/2014/main" id="{B75350D8-86B4-6CA5-6242-B8D11126F0B1}"/>
              </a:ext>
            </a:extLst>
          </p:cNvPr>
          <p:cNvGrpSpPr/>
          <p:nvPr/>
        </p:nvGrpSpPr>
        <p:grpSpPr>
          <a:xfrm>
            <a:off x="1495339" y="6493460"/>
            <a:ext cx="1422381" cy="1485482"/>
            <a:chOff x="0" y="0"/>
            <a:chExt cx="812800" cy="812800"/>
          </a:xfrm>
        </p:grpSpPr>
        <p:sp>
          <p:nvSpPr>
            <p:cNvPr id="63"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4"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5" name="TextBox 36">
                <a:extLst>
                  <a:ext uri="{FF2B5EF4-FFF2-40B4-BE49-F238E27FC236}">
                    <a16:creationId xmlns:a16="http://schemas.microsoft.com/office/drawing/2014/main" id="{053C0958-4EF9-1E27-0E69-E9DA971E9A77}"/>
                  </a:ext>
                </a:extLst>
              </p:cNvPr>
              <p:cNvSpPr txBox="1"/>
              <p:nvPr/>
            </p:nvSpPr>
            <p:spPr>
              <a:xfrm>
                <a:off x="3313694" y="4525659"/>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cs typeface="Times New Roman" panose="02020603050405020304" pitchFamily="18" charset="0"/>
                        </a:rPr>
                        <m:t>1</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5" name="TextBox 36">
                <a:extLst>
                  <a:ext uri="{FF2B5EF4-FFF2-40B4-BE49-F238E27FC236}">
                    <a16:creationId xmlns:a16="http://schemas.microsoft.com/office/drawing/2014/main" id="{053C0958-4EF9-1E27-0E69-E9DA971E9A77}"/>
                  </a:ext>
                </a:extLst>
              </p:cNvPr>
              <p:cNvSpPr txBox="1">
                <a:spLocks noRot="1" noChangeAspect="1" noMove="1" noResize="1" noEditPoints="1" noAdjustHandles="1" noChangeArrowheads="1" noChangeShapeType="1" noTextEdit="1"/>
              </p:cNvSpPr>
              <p:nvPr/>
            </p:nvSpPr>
            <p:spPr>
              <a:xfrm>
                <a:off x="3313694" y="4525659"/>
                <a:ext cx="4534906" cy="6155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37">
                <a:extLst>
                  <a:ext uri="{FF2B5EF4-FFF2-40B4-BE49-F238E27FC236}">
                    <a16:creationId xmlns:a16="http://schemas.microsoft.com/office/drawing/2014/main" id="{8C97FE01-F24C-4F9A-FC0D-37774456FF2F}"/>
                  </a:ext>
                </a:extLst>
              </p:cNvPr>
              <p:cNvSpPr txBox="1"/>
              <p:nvPr/>
            </p:nvSpPr>
            <p:spPr>
              <a:xfrm>
                <a:off x="3313694" y="6667500"/>
                <a:ext cx="4534906" cy="1205586"/>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f>
                        <m:fPr>
                          <m:ctrlPr>
                            <a:rPr lang="en-US" sz="4000" i="1" kern="0" smtClean="0">
                              <a:effectLst/>
                              <a:latin typeface="Cambria Math" panose="02040503050406030204" pitchFamily="18" charset="0"/>
                              <a:cs typeface="Times New Roman" panose="02020603050405020304" pitchFamily="18" charset="0"/>
                            </a:rPr>
                          </m:ctrlPr>
                        </m:fPr>
                        <m:num>
                          <m:r>
                            <a:rPr lang="en-US" sz="4000" b="0" i="1" kern="0" smtClean="0">
                              <a:effectLst/>
                              <a:latin typeface="Cambria Math" panose="02040503050406030204" pitchFamily="18" charset="0"/>
                              <a:cs typeface="Times New Roman" panose="02020603050405020304" pitchFamily="18" charset="0"/>
                            </a:rPr>
                            <m:t>5</m:t>
                          </m:r>
                        </m:num>
                        <m:den>
                          <m:r>
                            <a:rPr lang="en-US" sz="4000" b="0" i="1" kern="0" smtClean="0">
                              <a:effectLst/>
                              <a:latin typeface="Cambria Math" panose="02040503050406030204" pitchFamily="18" charset="0"/>
                              <a:cs typeface="Times New Roman" panose="02020603050405020304" pitchFamily="18" charset="0"/>
                            </a:rPr>
                            <m:t>4</m:t>
                          </m:r>
                        </m:den>
                      </m:f>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3313694" y="6667500"/>
                <a:ext cx="4534906" cy="1205586"/>
              </a:xfrm>
              <a:prstGeom prst="rect">
                <a:avLst/>
              </a:prstGeom>
              <a:blipFill>
                <a:blip r:embed="rId12"/>
                <a:stretch>
                  <a:fillRect/>
                </a:stretch>
              </a:blipFill>
            </p:spPr>
            <p:txBody>
              <a:bodyPr/>
              <a:lstStyle/>
              <a:p>
                <a:r>
                  <a:rPr lang="en-US">
                    <a:noFill/>
                  </a:rPr>
                  <a:t> </a:t>
                </a:r>
              </a:p>
            </p:txBody>
          </p:sp>
        </mc:Fallback>
      </mc:AlternateContent>
      <p:sp>
        <p:nvSpPr>
          <p:cNvPr id="67" name="TextBox 40">
            <a:extLst>
              <a:ext uri="{FF2B5EF4-FFF2-40B4-BE49-F238E27FC236}">
                <a16:creationId xmlns:a16="http://schemas.microsoft.com/office/drawing/2014/main" id="{91C07F44-D5F0-D1E8-09B5-142CC568F0E9}"/>
              </a:ext>
            </a:extLst>
          </p:cNvPr>
          <p:cNvSpPr txBox="1"/>
          <p:nvPr/>
        </p:nvSpPr>
        <p:spPr>
          <a:xfrm>
            <a:off x="1753314" y="679989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68" name="TextBox 41">
            <a:extLst>
              <a:ext uri="{FF2B5EF4-FFF2-40B4-BE49-F238E27FC236}">
                <a16:creationId xmlns:a16="http://schemas.microsoft.com/office/drawing/2014/main" id="{C4BB7C53-E93D-5BDB-BB82-2ED617DA0125}"/>
              </a:ext>
            </a:extLst>
          </p:cNvPr>
          <p:cNvSpPr txBox="1"/>
          <p:nvPr/>
        </p:nvSpPr>
        <p:spPr>
          <a:xfrm>
            <a:off x="1753314" y="4399548"/>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nvGrpSpPr>
          <p:cNvPr id="69" name="Group 21">
            <a:extLst>
              <a:ext uri="{FF2B5EF4-FFF2-40B4-BE49-F238E27FC236}">
                <a16:creationId xmlns:a16="http://schemas.microsoft.com/office/drawing/2014/main" id="{A30E9DA6-860F-E290-C710-00AAAC179739}"/>
              </a:ext>
            </a:extLst>
          </p:cNvPr>
          <p:cNvGrpSpPr/>
          <p:nvPr/>
        </p:nvGrpSpPr>
        <p:grpSpPr>
          <a:xfrm>
            <a:off x="9764974" y="6340036"/>
            <a:ext cx="6894165" cy="1833416"/>
            <a:chOff x="0" y="0"/>
            <a:chExt cx="1765009" cy="356044"/>
          </a:xfrm>
        </p:grpSpPr>
        <p:sp>
          <p:nvSpPr>
            <p:cNvPr id="70" name="Freeform 22">
              <a:extLst>
                <a:ext uri="{FF2B5EF4-FFF2-40B4-BE49-F238E27FC236}">
                  <a16:creationId xmlns:a16="http://schemas.microsoft.com/office/drawing/2014/main" id="{6852A1F0-B660-C30C-ADAF-A13AA5A97265}"/>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1" name="TextBox 23">
              <a:extLst>
                <a:ext uri="{FF2B5EF4-FFF2-40B4-BE49-F238E27FC236}">
                  <a16:creationId xmlns:a16="http://schemas.microsoft.com/office/drawing/2014/main" id="{EF4C93AE-0AEF-7EA5-6EF7-0A20F0AF2063}"/>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24">
            <a:extLst>
              <a:ext uri="{FF2B5EF4-FFF2-40B4-BE49-F238E27FC236}">
                <a16:creationId xmlns:a16="http://schemas.microsoft.com/office/drawing/2014/main" id="{67E1E937-8B2B-C73E-6481-EB1D765A7A78}"/>
              </a:ext>
            </a:extLst>
          </p:cNvPr>
          <p:cNvGrpSpPr/>
          <p:nvPr/>
        </p:nvGrpSpPr>
        <p:grpSpPr>
          <a:xfrm>
            <a:off x="9764974" y="3924300"/>
            <a:ext cx="6894165" cy="1833416"/>
            <a:chOff x="0" y="0"/>
            <a:chExt cx="1765009" cy="356044"/>
          </a:xfrm>
        </p:grpSpPr>
        <p:sp>
          <p:nvSpPr>
            <p:cNvPr id="73" name="Freeform 25">
              <a:extLst>
                <a:ext uri="{FF2B5EF4-FFF2-40B4-BE49-F238E27FC236}">
                  <a16:creationId xmlns:a16="http://schemas.microsoft.com/office/drawing/2014/main" id="{7B6C29EC-6FAF-A929-2151-C9AA5AB89A28}"/>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4" name="TextBox 26">
              <a:extLst>
                <a:ext uri="{FF2B5EF4-FFF2-40B4-BE49-F238E27FC236}">
                  <a16:creationId xmlns:a16="http://schemas.microsoft.com/office/drawing/2014/main" id="{6412FD8E-593F-AF0F-4D4C-6BF1A22644DE}"/>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5" name="Group 27">
            <a:extLst>
              <a:ext uri="{FF2B5EF4-FFF2-40B4-BE49-F238E27FC236}">
                <a16:creationId xmlns:a16="http://schemas.microsoft.com/office/drawing/2014/main" id="{3B84EBB0-8960-4489-5E92-3E798379B1EE}"/>
              </a:ext>
            </a:extLst>
          </p:cNvPr>
          <p:cNvGrpSpPr/>
          <p:nvPr/>
        </p:nvGrpSpPr>
        <p:grpSpPr>
          <a:xfrm>
            <a:off x="9445375" y="4090454"/>
            <a:ext cx="1422381" cy="1485482"/>
            <a:chOff x="0" y="0"/>
            <a:chExt cx="812800" cy="812800"/>
          </a:xfrm>
        </p:grpSpPr>
        <p:sp>
          <p:nvSpPr>
            <p:cNvPr id="76" name="Freeform 28">
              <a:extLst>
                <a:ext uri="{FF2B5EF4-FFF2-40B4-BE49-F238E27FC236}">
                  <a16:creationId xmlns:a16="http://schemas.microsoft.com/office/drawing/2014/main" id="{CCADA794-B88E-E337-093E-EEF5AA0009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77" name="TextBox 29">
              <a:extLst>
                <a:ext uri="{FF2B5EF4-FFF2-40B4-BE49-F238E27FC236}">
                  <a16:creationId xmlns:a16="http://schemas.microsoft.com/office/drawing/2014/main" id="{FA2EA2FC-57B9-9805-375D-A410AF2497A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8" name="Group 30">
            <a:extLst>
              <a:ext uri="{FF2B5EF4-FFF2-40B4-BE49-F238E27FC236}">
                <a16:creationId xmlns:a16="http://schemas.microsoft.com/office/drawing/2014/main" id="{C71DA356-0C9C-F00F-50E1-20E87B9E85C5}"/>
              </a:ext>
            </a:extLst>
          </p:cNvPr>
          <p:cNvGrpSpPr/>
          <p:nvPr/>
        </p:nvGrpSpPr>
        <p:grpSpPr>
          <a:xfrm>
            <a:off x="9445375" y="6475412"/>
            <a:ext cx="1422381" cy="1485482"/>
            <a:chOff x="0" y="0"/>
            <a:chExt cx="812800" cy="812800"/>
          </a:xfrm>
        </p:grpSpPr>
        <p:sp>
          <p:nvSpPr>
            <p:cNvPr id="79" name="Freeform 31">
              <a:extLst>
                <a:ext uri="{FF2B5EF4-FFF2-40B4-BE49-F238E27FC236}">
                  <a16:creationId xmlns:a16="http://schemas.microsoft.com/office/drawing/2014/main" id="{79E3A1CD-0EC9-3D2F-B54C-AE4B4226F7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80" name="TextBox 32">
              <a:extLst>
                <a:ext uri="{FF2B5EF4-FFF2-40B4-BE49-F238E27FC236}">
                  <a16:creationId xmlns:a16="http://schemas.microsoft.com/office/drawing/2014/main" id="{06FF7C2F-304B-3F39-8B2D-AF1325EB84A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1" name="TextBox 36">
                <a:extLst>
                  <a:ext uri="{FF2B5EF4-FFF2-40B4-BE49-F238E27FC236}">
                    <a16:creationId xmlns:a16="http://schemas.microsoft.com/office/drawing/2014/main" id="{F54A2E32-55FA-6FDA-2D00-79FBE4436232}"/>
                  </a:ext>
                </a:extLst>
              </p:cNvPr>
              <p:cNvSpPr txBox="1"/>
              <p:nvPr/>
            </p:nvSpPr>
            <p:spPr>
              <a:xfrm>
                <a:off x="11238494" y="4339278"/>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1" name="TextBox 36">
                <a:extLst>
                  <a:ext uri="{FF2B5EF4-FFF2-40B4-BE49-F238E27FC236}">
                    <a16:creationId xmlns:a16="http://schemas.microsoft.com/office/drawing/2014/main" id="{F54A2E32-55FA-6FDA-2D00-79FBE4436232}"/>
                  </a:ext>
                </a:extLst>
              </p:cNvPr>
              <p:cNvSpPr txBox="1">
                <a:spLocks noRot="1" noChangeAspect="1" noMove="1" noResize="1" noEditPoints="1" noAdjustHandles="1" noChangeArrowheads="1" noChangeShapeType="1" noTextEdit="1"/>
              </p:cNvSpPr>
              <p:nvPr/>
            </p:nvSpPr>
            <p:spPr>
              <a:xfrm>
                <a:off x="11238494" y="4339278"/>
                <a:ext cx="4534906" cy="96180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37">
                <a:extLst>
                  <a:ext uri="{FF2B5EF4-FFF2-40B4-BE49-F238E27FC236}">
                    <a16:creationId xmlns:a16="http://schemas.microsoft.com/office/drawing/2014/main" id="{29E1A5CD-4D2A-5347-5048-C9A0A77D7766}"/>
                  </a:ext>
                </a:extLst>
              </p:cNvPr>
              <p:cNvSpPr txBox="1"/>
              <p:nvPr/>
            </p:nvSpPr>
            <p:spPr>
              <a:xfrm>
                <a:off x="11238494" y="6667500"/>
                <a:ext cx="4534906" cy="1164999"/>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f>
                        <m:fPr>
                          <m:ctrlPr>
                            <a:rPr lang="en-US" sz="4000" i="1" kern="0" smtClean="0">
                              <a:latin typeface="Cambria Math" panose="02040503050406030204" pitchFamily="18" charset="0"/>
                              <a:cs typeface="Times New Roman" panose="02020603050405020304" pitchFamily="18" charset="0"/>
                            </a:rPr>
                          </m:ctrlPr>
                        </m:fPr>
                        <m:num>
                          <m:r>
                            <a:rPr lang="en-US" sz="4000" b="0" i="1" kern="0" smtClean="0">
                              <a:latin typeface="Cambria Math" panose="02040503050406030204" pitchFamily="18" charset="0"/>
                              <a:cs typeface="Times New Roman" panose="02020603050405020304" pitchFamily="18" charset="0"/>
                            </a:rPr>
                            <m:t>3</m:t>
                          </m:r>
                        </m:num>
                        <m:den>
                          <m:r>
                            <a:rPr lang="en-US" sz="4000" b="0" i="1" kern="0" smtClean="0">
                              <a:latin typeface="Cambria Math" panose="02040503050406030204" pitchFamily="18" charset="0"/>
                              <a:cs typeface="Times New Roman" panose="02020603050405020304" pitchFamily="18" charset="0"/>
                            </a:rPr>
                            <m:t>5</m:t>
                          </m:r>
                        </m:den>
                      </m:f>
                    </m:oMath>
                  </m:oMathPara>
                </a14:m>
                <a:endParaRPr lang="en-US" sz="4000" b="1" dirty="0">
                  <a:solidFill>
                    <a:srgbClr val="FFFFFF"/>
                  </a:solidFill>
                  <a:latin typeface="Arial" panose="020B0604020202020204" pitchFamily="34" charset="0"/>
                  <a:cs typeface="Arial" panose="020B0604020202020204" pitchFamily="34" charset="0"/>
                </a:endParaRPr>
              </a:p>
            </p:txBody>
          </p:sp>
        </mc:Choice>
        <mc:Fallback xmlns="">
          <p:sp>
            <p:nvSpPr>
              <p:cNvPr id="82" name="TextBox 37">
                <a:extLst>
                  <a:ext uri="{FF2B5EF4-FFF2-40B4-BE49-F238E27FC236}">
                    <a16:creationId xmlns:a16="http://schemas.microsoft.com/office/drawing/2014/main" id="{29E1A5CD-4D2A-5347-5048-C9A0A77D7766}"/>
                  </a:ext>
                </a:extLst>
              </p:cNvPr>
              <p:cNvSpPr txBox="1">
                <a:spLocks noRot="1" noChangeAspect="1" noMove="1" noResize="1" noEditPoints="1" noAdjustHandles="1" noChangeArrowheads="1" noChangeShapeType="1" noTextEdit="1"/>
              </p:cNvSpPr>
              <p:nvPr/>
            </p:nvSpPr>
            <p:spPr>
              <a:xfrm>
                <a:off x="11238494" y="6667500"/>
                <a:ext cx="4534906" cy="1164999"/>
              </a:xfrm>
              <a:prstGeom prst="rect">
                <a:avLst/>
              </a:prstGeom>
              <a:blipFill>
                <a:blip r:embed="rId14"/>
                <a:stretch>
                  <a:fillRect/>
                </a:stretch>
              </a:blipFill>
            </p:spPr>
            <p:txBody>
              <a:bodyPr/>
              <a:lstStyle/>
              <a:p>
                <a:r>
                  <a:rPr lang="en-US">
                    <a:noFill/>
                  </a:rPr>
                  <a:t> </a:t>
                </a:r>
              </a:p>
            </p:txBody>
          </p:sp>
        </mc:Fallback>
      </mc:AlternateContent>
      <p:sp>
        <p:nvSpPr>
          <p:cNvPr id="83" name="TextBox 40">
            <a:extLst>
              <a:ext uri="{FF2B5EF4-FFF2-40B4-BE49-F238E27FC236}">
                <a16:creationId xmlns:a16="http://schemas.microsoft.com/office/drawing/2014/main" id="{A8990E34-6C3C-51AF-FE70-AF9D3E37C76E}"/>
              </a:ext>
            </a:extLst>
          </p:cNvPr>
          <p:cNvSpPr txBox="1"/>
          <p:nvPr/>
        </p:nvSpPr>
        <p:spPr>
          <a:xfrm>
            <a:off x="9703350" y="6781847"/>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
            </a:r>
          </a:p>
        </p:txBody>
      </p:sp>
      <p:sp>
        <p:nvSpPr>
          <p:cNvPr id="84" name="TextBox 41">
            <a:extLst>
              <a:ext uri="{FF2B5EF4-FFF2-40B4-BE49-F238E27FC236}">
                <a16:creationId xmlns:a16="http://schemas.microsoft.com/office/drawing/2014/main" id="{B032CF2F-7188-193F-FA53-61D97C6C3504}"/>
              </a:ext>
            </a:extLst>
          </p:cNvPr>
          <p:cNvSpPr txBox="1"/>
          <p:nvPr/>
        </p:nvSpPr>
        <p:spPr>
          <a:xfrm>
            <a:off x="9703350" y="4381500"/>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t>
            </a:r>
          </a:p>
        </p:txBody>
      </p:sp>
      <p:grpSp>
        <p:nvGrpSpPr>
          <p:cNvPr id="49" name="Group 48"/>
          <p:cNvGrpSpPr/>
          <p:nvPr/>
        </p:nvGrpSpPr>
        <p:grpSpPr>
          <a:xfrm>
            <a:off x="1495339" y="6333291"/>
            <a:ext cx="7213764" cy="1833416"/>
            <a:chOff x="1647739" y="6510484"/>
            <a:chExt cx="7213764" cy="1833416"/>
          </a:xfrm>
        </p:grpSpPr>
        <p:grpSp>
          <p:nvGrpSpPr>
            <p:cNvPr id="94" name="Group 21">
              <a:extLst>
                <a:ext uri="{FF2B5EF4-FFF2-40B4-BE49-F238E27FC236}">
                  <a16:creationId xmlns:a16="http://schemas.microsoft.com/office/drawing/2014/main" id="{FCEB39D0-0BD0-863E-304C-11262EC2366B}"/>
                </a:ext>
              </a:extLst>
            </p:cNvPr>
            <p:cNvGrpSpPr/>
            <p:nvPr/>
          </p:nvGrpSpPr>
          <p:grpSpPr>
            <a:xfrm>
              <a:off x="1967338" y="6510484"/>
              <a:ext cx="6894165" cy="1833416"/>
              <a:chOff x="0" y="0"/>
              <a:chExt cx="1765009" cy="356044"/>
            </a:xfrm>
          </p:grpSpPr>
          <p:sp>
            <p:nvSpPr>
              <p:cNvPr id="95"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77933C"/>
              </a:solidFill>
              <a:ln w="95250" cap="rnd">
                <a:solidFill>
                  <a:srgbClr val="C3D69B"/>
                </a:solidFill>
                <a:prstDash val="solid"/>
                <a:round/>
              </a:ln>
            </p:spPr>
          </p:sp>
          <p:sp>
            <p:nvSpPr>
              <p:cNvPr id="96"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7" name="Group 30">
              <a:extLst>
                <a:ext uri="{FF2B5EF4-FFF2-40B4-BE49-F238E27FC236}">
                  <a16:creationId xmlns:a16="http://schemas.microsoft.com/office/drawing/2014/main" id="{B75350D8-86B4-6CA5-6242-B8D11126F0B1}"/>
                </a:ext>
              </a:extLst>
            </p:cNvPr>
            <p:cNvGrpSpPr/>
            <p:nvPr/>
          </p:nvGrpSpPr>
          <p:grpSpPr>
            <a:xfrm>
              <a:off x="1647739" y="6645860"/>
              <a:ext cx="1422381" cy="1485482"/>
              <a:chOff x="0" y="0"/>
              <a:chExt cx="812800" cy="812800"/>
            </a:xfrm>
          </p:grpSpPr>
          <p:sp>
            <p:nvSpPr>
              <p:cNvPr id="98"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933C"/>
              </a:solidFill>
              <a:ln w="104775" cap="sq">
                <a:solidFill>
                  <a:srgbClr val="C3D69B"/>
                </a:solidFill>
                <a:prstDash val="solid"/>
                <a:miter/>
              </a:ln>
            </p:spPr>
          </p:sp>
          <p:sp>
            <p:nvSpPr>
              <p:cNvPr id="99"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00" name="TextBox 37">
                  <a:extLst>
                    <a:ext uri="{FF2B5EF4-FFF2-40B4-BE49-F238E27FC236}">
                      <a16:creationId xmlns:a16="http://schemas.microsoft.com/office/drawing/2014/main" id="{8C97FE01-F24C-4F9A-FC0D-37774456FF2F}"/>
                    </a:ext>
                  </a:extLst>
                </p:cNvPr>
                <p:cNvSpPr txBox="1"/>
                <p:nvPr/>
              </p:nvSpPr>
              <p:spPr>
                <a:xfrm>
                  <a:off x="3466094" y="6819900"/>
                  <a:ext cx="4534906" cy="1205586"/>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f>
                          <m:fPr>
                            <m:ctrlPr>
                              <a:rPr lang="en-US" sz="4000" b="1" i="1" kern="0" smtClean="0">
                                <a:solidFill>
                                  <a:schemeClr val="bg1"/>
                                </a:solidFill>
                                <a:effectLst/>
                                <a:latin typeface="Cambria Math" panose="02040503050406030204" pitchFamily="18" charset="0"/>
                                <a:cs typeface="Times New Roman" panose="02020603050405020304" pitchFamily="18" charset="0"/>
                              </a:rPr>
                            </m:ctrlPr>
                          </m:fPr>
                          <m:num>
                            <m:r>
                              <a:rPr lang="en-US" sz="4000" b="1" i="1" kern="0" smtClean="0">
                                <a:solidFill>
                                  <a:schemeClr val="bg1"/>
                                </a:solidFill>
                                <a:effectLst/>
                                <a:latin typeface="Cambria Math" panose="02040503050406030204" pitchFamily="18" charset="0"/>
                                <a:cs typeface="Times New Roman" panose="02020603050405020304" pitchFamily="18" charset="0"/>
                              </a:rPr>
                              <m:t>𝟓</m:t>
                            </m:r>
                          </m:num>
                          <m:den>
                            <m:r>
                              <a:rPr lang="en-US" sz="4000" b="1" i="1" kern="0" smtClean="0">
                                <a:solidFill>
                                  <a:schemeClr val="bg1"/>
                                </a:solidFill>
                                <a:effectLst/>
                                <a:latin typeface="Cambria Math" panose="02040503050406030204" pitchFamily="18" charset="0"/>
                                <a:cs typeface="Times New Roman" panose="02020603050405020304" pitchFamily="18" charset="0"/>
                              </a:rPr>
                              <m:t>𝟒</m:t>
                            </m:r>
                          </m:den>
                        </m:f>
                      </m:oMath>
                    </m:oMathPara>
                  </a14:m>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100"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3466094" y="6819900"/>
                  <a:ext cx="4534906" cy="1205586"/>
                </a:xfrm>
                <a:prstGeom prst="rect">
                  <a:avLst/>
                </a:prstGeom>
                <a:blipFill>
                  <a:blip r:embed="rId15"/>
                  <a:stretch>
                    <a:fillRect/>
                  </a:stretch>
                </a:blipFill>
              </p:spPr>
              <p:txBody>
                <a:bodyPr/>
                <a:lstStyle/>
                <a:p>
                  <a:r>
                    <a:rPr lang="en-US">
                      <a:noFill/>
                    </a:rPr>
                    <a:t> </a:t>
                  </a:r>
                </a:p>
              </p:txBody>
            </p:sp>
          </mc:Fallback>
        </mc:AlternateContent>
        <p:sp>
          <p:nvSpPr>
            <p:cNvPr id="101" name="TextBox 40">
              <a:extLst>
                <a:ext uri="{FF2B5EF4-FFF2-40B4-BE49-F238E27FC236}">
                  <a16:creationId xmlns:a16="http://schemas.microsoft.com/office/drawing/2014/main" id="{91C07F44-D5F0-D1E8-09B5-142CC568F0E9}"/>
                </a:ext>
              </a:extLst>
            </p:cNvPr>
            <p:cNvSpPr txBox="1"/>
            <p:nvPr/>
          </p:nvSpPr>
          <p:spPr>
            <a:xfrm>
              <a:off x="1905714" y="695229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grpSp>
    </p:spTree>
    <p:extLst>
      <p:ext uri="{BB962C8B-B14F-4D97-AF65-F5344CB8AC3E}">
        <p14:creationId xmlns:p14="http://schemas.microsoft.com/office/powerpoint/2010/main" val="7355806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2CE232A-E496-8B4C-9781-68EE20AEB8FD}"/>
                  </a:ext>
                </a:extLst>
              </p:cNvPr>
              <p:cNvSpPr txBox="1"/>
              <p:nvPr/>
            </p:nvSpPr>
            <p:spPr>
              <a:xfrm>
                <a:off x="1230336" y="1181100"/>
                <a:ext cx="16154400" cy="1376339"/>
              </a:xfrm>
              <a:prstGeom prst="rect">
                <a:avLst/>
              </a:prstGeom>
              <a:noFill/>
            </p:spPr>
            <p:txBody>
              <a:bodyPr wrap="square" rtlCol="0">
                <a:spAutoFit/>
              </a:bodyPr>
              <a:lstStyle/>
              <a:p>
                <a:pPr algn="just">
                  <a:spcBef>
                    <a:spcPts val="300"/>
                  </a:spcBef>
                  <a:spcAft>
                    <a:spcPts val="300"/>
                  </a:spcAft>
                </a:pPr>
                <a14:m>
                  <m:oMathPara xmlns:m="http://schemas.openxmlformats.org/officeDocument/2006/math">
                    <m:oMathParaPr>
                      <m:jc m:val="center"/>
                    </m:oMathParaPr>
                    <m:oMath xmlns:m="http://schemas.openxmlformats.org/officeDocument/2006/math">
                      <m:r>
                        <m:rPr>
                          <m:nor/>
                        </m:rPr>
                        <a:rPr lang="en-US" sz="4000" b="1" smtClean="0">
                          <a:latin typeface="Arial" panose="020B0604020202020204" pitchFamily="34" charset="0"/>
                          <a:ea typeface="Arial" panose="020B0604020202020204" pitchFamily="34" charset="0"/>
                          <a:cs typeface="Arial" panose="020B0604020202020204" pitchFamily="34" charset="0"/>
                        </a:rPr>
                        <m:t>C</m:t>
                      </m:r>
                      <m:r>
                        <m:rPr>
                          <m:nor/>
                        </m:rPr>
                        <a:rPr lang="en-US" sz="4000" b="1" smtClean="0">
                          <a:latin typeface="Arial" panose="020B0604020202020204" pitchFamily="34" charset="0"/>
                          <a:ea typeface="Arial" panose="020B0604020202020204" pitchFamily="34" charset="0"/>
                          <a:cs typeface="Arial" panose="020B0604020202020204" pitchFamily="34" charset="0"/>
                        </a:rPr>
                        <m:t>â</m:t>
                      </m:r>
                      <m:r>
                        <m:rPr>
                          <m:nor/>
                        </m:rPr>
                        <a:rPr lang="en-US" sz="4000" b="1" smtClean="0">
                          <a:latin typeface="Arial" panose="020B0604020202020204" pitchFamily="34" charset="0"/>
                          <a:ea typeface="Arial" panose="020B0604020202020204" pitchFamily="34" charset="0"/>
                          <a:cs typeface="Arial" panose="020B0604020202020204" pitchFamily="34" charset="0"/>
                        </a:rPr>
                        <m:t>u</m:t>
                      </m:r>
                      <m:r>
                        <m:rPr>
                          <m:nor/>
                        </m:rPr>
                        <a:rPr lang="en-US" sz="4000" b="1" smtClean="0">
                          <a:latin typeface="Arial" panose="020B0604020202020204" pitchFamily="34" charset="0"/>
                          <a:ea typeface="Arial" panose="020B0604020202020204" pitchFamily="34" charset="0"/>
                          <a:cs typeface="Arial" panose="020B0604020202020204" pitchFamily="34" charset="0"/>
                        </a:rPr>
                        <m:t> 5: </m:t>
                      </m:r>
                      <m:r>
                        <m:rPr>
                          <m:nor/>
                        </m:rPr>
                        <a:rPr lang="en-US" sz="4000" smtClean="0">
                          <a:latin typeface="Arial" panose="020B0604020202020204" pitchFamily="34" charset="0"/>
                          <a:ea typeface="Arial" panose="020B0604020202020204" pitchFamily="34" charset="0"/>
                          <a:cs typeface="Arial" panose="020B0604020202020204" pitchFamily="34" charset="0"/>
                        </a:rPr>
                        <m:t>Đồ </m:t>
                      </m:r>
                      <m:r>
                        <m:rPr>
                          <m:nor/>
                        </m:rPr>
                        <a:rPr lang="en-US" sz="4000" smtClean="0">
                          <a:latin typeface="Arial" panose="020B0604020202020204" pitchFamily="34" charset="0"/>
                          <a:ea typeface="Arial" panose="020B0604020202020204" pitchFamily="34" charset="0"/>
                          <a:cs typeface="Arial" panose="020B0604020202020204" pitchFamily="34" charset="0"/>
                        </a:rPr>
                        <m:t>th</m:t>
                      </m:r>
                      <m:r>
                        <m:rPr>
                          <m:nor/>
                        </m:rPr>
                        <a:rPr lang="en-US" sz="4000" smtClean="0">
                          <a:latin typeface="Arial" panose="020B0604020202020204" pitchFamily="34" charset="0"/>
                          <a:ea typeface="Arial" panose="020B0604020202020204" pitchFamily="34" charset="0"/>
                          <a:cs typeface="Arial" panose="020B0604020202020204" pitchFamily="34" charset="0"/>
                        </a:rPr>
                        <m:t>ị </m:t>
                      </m:r>
                      <m:r>
                        <m:rPr>
                          <m:nor/>
                        </m:rPr>
                        <a:rPr lang="en-US" sz="4000" smtClean="0">
                          <a:latin typeface="Arial" panose="020B0604020202020204" pitchFamily="34" charset="0"/>
                          <a:ea typeface="Arial" panose="020B0604020202020204" pitchFamily="34" charset="0"/>
                          <a:cs typeface="Arial" panose="020B0604020202020204" pitchFamily="34" charset="0"/>
                        </a:rPr>
                        <m:t>h</m:t>
                      </m:r>
                      <m:r>
                        <m:rPr>
                          <m:nor/>
                        </m:rPr>
                        <a:rPr lang="en-US" sz="4000" smtClean="0">
                          <a:latin typeface="Arial" panose="020B0604020202020204" pitchFamily="34" charset="0"/>
                          <a:ea typeface="Arial" panose="020B0604020202020204" pitchFamily="34" charset="0"/>
                          <a:cs typeface="Arial" panose="020B0604020202020204" pitchFamily="34" charset="0"/>
                        </a:rPr>
                        <m:t>à</m:t>
                      </m:r>
                      <m:r>
                        <m:rPr>
                          <m:nor/>
                        </m:rPr>
                        <a:rPr lang="en-US" sz="4000" smtClean="0">
                          <a:latin typeface="Arial" panose="020B0604020202020204" pitchFamily="34" charset="0"/>
                          <a:ea typeface="Arial" panose="020B0604020202020204" pitchFamily="34" charset="0"/>
                          <a:cs typeface="Arial" panose="020B0604020202020204" pitchFamily="34" charset="0"/>
                        </a:rPr>
                        <m:t>m</m:t>
                      </m:r>
                      <m:r>
                        <m:rPr>
                          <m:nor/>
                        </m:rPr>
                        <a:rPr lang="en-US" sz="4000" smtClean="0">
                          <a:latin typeface="Arial" panose="020B0604020202020204" pitchFamily="34" charset="0"/>
                          <a:ea typeface="Arial" panose="020B0604020202020204" pitchFamily="34" charset="0"/>
                          <a:cs typeface="Arial" panose="020B0604020202020204" pitchFamily="34" charset="0"/>
                        </a:rPr>
                        <m:t> </m:t>
                      </m:r>
                      <m:r>
                        <m:rPr>
                          <m:nor/>
                        </m:rPr>
                        <a:rPr lang="en-US" sz="4000" smtClean="0">
                          <a:latin typeface="Arial" panose="020B0604020202020204" pitchFamily="34" charset="0"/>
                          <a:ea typeface="Arial" panose="020B0604020202020204" pitchFamily="34" charset="0"/>
                          <a:cs typeface="Arial" panose="020B0604020202020204" pitchFamily="34" charset="0"/>
                        </a:rPr>
                        <m:t>s</m:t>
                      </m:r>
                      <m:r>
                        <m:rPr>
                          <m:nor/>
                        </m:rPr>
                        <a:rPr lang="en-US" sz="4000" smtClean="0">
                          <a:latin typeface="Arial" panose="020B0604020202020204" pitchFamily="34" charset="0"/>
                          <a:ea typeface="Arial" panose="020B0604020202020204" pitchFamily="34" charset="0"/>
                          <a:cs typeface="Arial" panose="020B0604020202020204" pitchFamily="34" charset="0"/>
                        </a:rPr>
                        <m:t>ố</m:t>
                      </m:r>
                      <m:r>
                        <a:rPr lang="en-US" sz="4000" b="0" i="1" smtClean="0">
                          <a:latin typeface="Cambria Math" panose="02040503050406030204" pitchFamily="18" charset="0"/>
                          <a:ea typeface="Arial" panose="020B0604020202020204" pitchFamily="34" charset="0"/>
                          <a:cs typeface="Arial" panose="020B0604020202020204" pitchFamily="34" charset="0"/>
                        </a:rPr>
                        <m:t> </m:t>
                      </m:r>
                      <m:r>
                        <a:rPr lang="en-US" sz="4000" i="1">
                          <a:effectLst/>
                          <a:latin typeface="Cambria Math" panose="02040503050406030204" pitchFamily="18" charset="0"/>
                          <a:ea typeface="Arial" panose="020B0604020202020204" pitchFamily="34" charset="0"/>
                          <a:cs typeface="Times New Roman" panose="02020603050405020304" pitchFamily="18" charset="0"/>
                        </a:rPr>
                        <m:t>𝑦</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−2 </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+6 </m:t>
                          </m:r>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r>
                            <a:rPr lang="en-US" sz="4000" i="1">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4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−3 </m:t>
                          </m:r>
                          <m:r>
                            <a:rPr lang="en-US" sz="4000" i="1">
                              <a:effectLst/>
                              <a:latin typeface="Cambria Math" panose="02040503050406030204" pitchFamily="18" charset="0"/>
                              <a:ea typeface="Arial" panose="020B0604020202020204" pitchFamily="34" charset="0"/>
                              <a:cs typeface="Times New Roman" panose="02020603050405020304" pitchFamily="18" charset="0"/>
                            </a:rPr>
                            <m:t>𝑥</m:t>
                          </m:r>
                          <m:r>
                            <a:rPr lang="en-US" sz="4000" i="1">
                              <a:effectLst/>
                              <a:latin typeface="Cambria Math" panose="02040503050406030204" pitchFamily="18" charset="0"/>
                              <a:ea typeface="Arial" panose="020B0604020202020204" pitchFamily="34" charset="0"/>
                              <a:cs typeface="Times New Roman" panose="02020603050405020304" pitchFamily="18" charset="0"/>
                            </a:rPr>
                            <m:t>+2</m:t>
                          </m:r>
                        </m:den>
                      </m:f>
                      <m:r>
                        <m:rPr>
                          <m:nor/>
                        </m:rP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 </m:t>
                      </m:r>
                      <m:r>
                        <m:rPr>
                          <m:nor/>
                        </m:rPr>
                        <a:rPr lang="en-US" sz="4000">
                          <a:latin typeface="Arial" panose="020B0604020202020204" pitchFamily="34" charset="0"/>
                          <a:ea typeface="PMingLiU"/>
                          <a:cs typeface="Arial" panose="020B0604020202020204" pitchFamily="34" charset="0"/>
                        </a:rPr>
                        <m:t>c</m:t>
                      </m:r>
                      <m:r>
                        <m:rPr>
                          <m:nor/>
                        </m:rPr>
                        <a:rPr lang="en-US" sz="4000">
                          <a:latin typeface="Arial" panose="020B0604020202020204" pitchFamily="34" charset="0"/>
                          <a:ea typeface="PMingLiU"/>
                          <a:cs typeface="Arial" panose="020B0604020202020204" pitchFamily="34" charset="0"/>
                        </a:rPr>
                        <m:t>ó </m:t>
                      </m:r>
                      <m:r>
                        <m:rPr>
                          <m:nor/>
                        </m:rPr>
                        <a:rPr lang="en-US" sz="4000">
                          <a:latin typeface="Arial" panose="020B0604020202020204" pitchFamily="34" charset="0"/>
                          <a:ea typeface="PMingLiU"/>
                          <a:cs typeface="Arial" panose="020B0604020202020204" pitchFamily="34" charset="0"/>
                        </a:rPr>
                        <m:t>bao</m:t>
                      </m:r>
                      <m:r>
                        <m:rPr>
                          <m:nor/>
                        </m:rPr>
                        <a:rPr lang="en-US" sz="4000">
                          <a:latin typeface="Arial" panose="020B0604020202020204" pitchFamily="34" charset="0"/>
                          <a:ea typeface="PMingLiU"/>
                          <a:cs typeface="Arial" panose="020B0604020202020204" pitchFamily="34" charset="0"/>
                        </a:rPr>
                        <m:t> </m:t>
                      </m:r>
                      <m:r>
                        <m:rPr>
                          <m:nor/>
                        </m:rPr>
                        <a:rPr lang="en-US" sz="4000">
                          <a:latin typeface="Arial" panose="020B0604020202020204" pitchFamily="34" charset="0"/>
                          <a:ea typeface="PMingLiU"/>
                          <a:cs typeface="Arial" panose="020B0604020202020204" pitchFamily="34" charset="0"/>
                        </a:rPr>
                        <m:t>nhi</m:t>
                      </m:r>
                      <m:r>
                        <m:rPr>
                          <m:nor/>
                        </m:rPr>
                        <a:rPr lang="en-US" sz="4000">
                          <a:latin typeface="Arial" panose="020B0604020202020204" pitchFamily="34" charset="0"/>
                          <a:ea typeface="PMingLiU"/>
                          <a:cs typeface="Arial" panose="020B0604020202020204" pitchFamily="34" charset="0"/>
                        </a:rPr>
                        <m:t>ê</m:t>
                      </m:r>
                      <m:r>
                        <m:rPr>
                          <m:nor/>
                        </m:rPr>
                        <a:rPr lang="en-US" sz="4000">
                          <a:latin typeface="Arial" panose="020B0604020202020204" pitchFamily="34" charset="0"/>
                          <a:ea typeface="PMingLiU"/>
                          <a:cs typeface="Arial" panose="020B0604020202020204" pitchFamily="34" charset="0"/>
                        </a:rPr>
                        <m:t>u</m:t>
                      </m:r>
                      <m:r>
                        <m:rPr>
                          <m:nor/>
                        </m:rPr>
                        <a:rPr lang="en-US" sz="4000">
                          <a:latin typeface="Arial" panose="020B0604020202020204" pitchFamily="34" charset="0"/>
                          <a:ea typeface="PMingLiU"/>
                          <a:cs typeface="Arial" panose="020B0604020202020204" pitchFamily="34" charset="0"/>
                        </a:rPr>
                        <m:t> </m:t>
                      </m:r>
                      <m:r>
                        <m:rPr>
                          <m:nor/>
                        </m:rPr>
                        <a:rPr lang="en-US" sz="4000">
                          <a:latin typeface="Arial" panose="020B0604020202020204" pitchFamily="34" charset="0"/>
                          <a:ea typeface="PMingLiU"/>
                          <a:cs typeface="Arial" panose="020B0604020202020204" pitchFamily="34" charset="0"/>
                        </a:rPr>
                        <m:t>ti</m:t>
                      </m:r>
                      <m:r>
                        <m:rPr>
                          <m:nor/>
                        </m:rPr>
                        <a:rPr lang="en-US" sz="4000">
                          <a:latin typeface="Arial" panose="020B0604020202020204" pitchFamily="34" charset="0"/>
                          <a:ea typeface="PMingLiU"/>
                          <a:cs typeface="Arial" panose="020B0604020202020204" pitchFamily="34" charset="0"/>
                        </a:rPr>
                        <m:t>ệ</m:t>
                      </m:r>
                      <m:r>
                        <m:rPr>
                          <m:nor/>
                        </m:rPr>
                        <a:rPr lang="en-US" sz="4000">
                          <a:latin typeface="Arial" panose="020B0604020202020204" pitchFamily="34" charset="0"/>
                          <a:ea typeface="PMingLiU"/>
                          <a:cs typeface="Arial" panose="020B0604020202020204" pitchFamily="34" charset="0"/>
                        </a:rPr>
                        <m:t>m</m:t>
                      </m:r>
                      <m:r>
                        <m:rPr>
                          <m:nor/>
                        </m:rPr>
                        <a:rPr lang="en-US" sz="4000">
                          <a:latin typeface="Arial" panose="020B0604020202020204" pitchFamily="34" charset="0"/>
                          <a:ea typeface="PMingLiU"/>
                          <a:cs typeface="Arial" panose="020B0604020202020204" pitchFamily="34" charset="0"/>
                        </a:rPr>
                        <m:t> </m:t>
                      </m:r>
                      <m:r>
                        <m:rPr>
                          <m:nor/>
                        </m:rPr>
                        <a:rPr lang="en-US" sz="4000">
                          <a:latin typeface="Arial" panose="020B0604020202020204" pitchFamily="34" charset="0"/>
                          <a:ea typeface="PMingLiU"/>
                          <a:cs typeface="Arial" panose="020B0604020202020204" pitchFamily="34" charset="0"/>
                        </a:rPr>
                        <m:t>c</m:t>
                      </m:r>
                      <m:r>
                        <m:rPr>
                          <m:nor/>
                        </m:rPr>
                        <a:rPr lang="en-US" sz="4000">
                          <a:latin typeface="Arial" panose="020B0604020202020204" pitchFamily="34" charset="0"/>
                          <a:ea typeface="PMingLiU"/>
                          <a:cs typeface="Arial" panose="020B0604020202020204" pitchFamily="34" charset="0"/>
                        </a:rPr>
                        <m:t>ậ</m:t>
                      </m:r>
                      <m:r>
                        <m:rPr>
                          <m:nor/>
                        </m:rPr>
                        <a:rPr lang="en-US" sz="4000">
                          <a:latin typeface="Arial" panose="020B0604020202020204" pitchFamily="34" charset="0"/>
                          <a:ea typeface="PMingLiU"/>
                          <a:cs typeface="Arial" panose="020B0604020202020204" pitchFamily="34" charset="0"/>
                        </a:rPr>
                        <m:t>n</m:t>
                      </m:r>
                      <m:r>
                        <m:rPr>
                          <m:nor/>
                        </m:rPr>
                        <a:rPr lang="en-US" sz="4000">
                          <a:latin typeface="Arial" panose="020B0604020202020204" pitchFamily="34" charset="0"/>
                          <a:ea typeface="PMingLiU"/>
                          <a:cs typeface="Arial" panose="020B0604020202020204" pitchFamily="34" charset="0"/>
                        </a:rPr>
                        <m:t>?</m:t>
                      </m:r>
                    </m:oMath>
                  </m:oMathPara>
                </a14:m>
                <a:endParaRPr lang="en-US" sz="400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0" name="TextBox 49">
                <a:extLst>
                  <a:ext uri="{FF2B5EF4-FFF2-40B4-BE49-F238E27FC236}">
                    <a16:creationId xmlns:a16="http://schemas.microsoft.com/office/drawing/2014/main" id="{12CE232A-E496-8B4C-9781-68EE20AEB8FD}"/>
                  </a:ext>
                </a:extLst>
              </p:cNvPr>
              <p:cNvSpPr txBox="1">
                <a:spLocks noRot="1" noChangeAspect="1" noMove="1" noResize="1" noEditPoints="1" noAdjustHandles="1" noChangeArrowheads="1" noChangeShapeType="1" noTextEdit="1"/>
              </p:cNvSpPr>
              <p:nvPr/>
            </p:nvSpPr>
            <p:spPr>
              <a:xfrm>
                <a:off x="1230336" y="1181100"/>
                <a:ext cx="16154400" cy="1376339"/>
              </a:xfrm>
              <a:prstGeom prst="rect">
                <a:avLst/>
              </a:prstGeom>
              <a:blipFill>
                <a:blip r:embed="rId4"/>
                <a:stretch>
                  <a:fillRect/>
                </a:stretch>
              </a:blipFill>
            </p:spPr>
            <p:txBody>
              <a:bodyPr/>
              <a:lstStyle/>
              <a:p>
                <a:r>
                  <a:rPr lang="en-US">
                    <a:noFill/>
                  </a:rPr>
                  <a:t> </a:t>
                </a:r>
              </a:p>
            </p:txBody>
          </p:sp>
        </mc:Fallback>
      </mc:AlternateContent>
      <p:sp>
        <p:nvSpPr>
          <p:cNvPr id="51" name="Freeform 5">
            <a:hlinkClick r:id="rId5" action="ppaction://hlinksldjump"/>
            <a:extLst>
              <a:ext uri="{FF2B5EF4-FFF2-40B4-BE49-F238E27FC236}">
                <a16:creationId xmlns:a16="http://schemas.microsoft.com/office/drawing/2014/main" id="{1EBE52E6-11C1-7A9E-3EB9-24EC38DE60B3}"/>
              </a:ext>
            </a:extLst>
          </p:cNvPr>
          <p:cNvSpPr/>
          <p:nvPr/>
        </p:nvSpPr>
        <p:spPr>
          <a:xfrm>
            <a:off x="15544800" y="8058318"/>
            <a:ext cx="2057400" cy="1885782"/>
          </a:xfrm>
          <a:custGeom>
            <a:avLst/>
            <a:gdLst/>
            <a:ahLst/>
            <a:cxnLst/>
            <a:rect l="l" t="t" r="r" b="b"/>
            <a:pathLst>
              <a:path w="2056154" h="1912224">
                <a:moveTo>
                  <a:pt x="0" y="0"/>
                </a:moveTo>
                <a:lnTo>
                  <a:pt x="2056155" y="0"/>
                </a:lnTo>
                <a:lnTo>
                  <a:pt x="2056155" y="1912223"/>
                </a:lnTo>
                <a:lnTo>
                  <a:pt x="0" y="1912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2" name="Group 21">
            <a:extLst>
              <a:ext uri="{FF2B5EF4-FFF2-40B4-BE49-F238E27FC236}">
                <a16:creationId xmlns:a16="http://schemas.microsoft.com/office/drawing/2014/main" id="{FCEB39D0-0BD0-863E-304C-11262EC2366B}"/>
              </a:ext>
            </a:extLst>
          </p:cNvPr>
          <p:cNvGrpSpPr/>
          <p:nvPr/>
        </p:nvGrpSpPr>
        <p:grpSpPr>
          <a:xfrm>
            <a:off x="1814938" y="6205685"/>
            <a:ext cx="6894165" cy="1452414"/>
            <a:chOff x="0" y="0"/>
            <a:chExt cx="1765009" cy="356044"/>
          </a:xfrm>
        </p:grpSpPr>
        <p:sp>
          <p:nvSpPr>
            <p:cNvPr id="53" name="Freeform 22">
              <a:extLst>
                <a:ext uri="{FF2B5EF4-FFF2-40B4-BE49-F238E27FC236}">
                  <a16:creationId xmlns:a16="http://schemas.microsoft.com/office/drawing/2014/main" id="{817E9F91-78AB-E9DC-6E5D-96EF6038DC0C}"/>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4" name="TextBox 23">
              <a:extLst>
                <a:ext uri="{FF2B5EF4-FFF2-40B4-BE49-F238E27FC236}">
                  <a16:creationId xmlns:a16="http://schemas.microsoft.com/office/drawing/2014/main" id="{1C591C71-D646-C718-7324-7213B64EA1FC}"/>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5" name="Group 24">
            <a:extLst>
              <a:ext uri="{FF2B5EF4-FFF2-40B4-BE49-F238E27FC236}">
                <a16:creationId xmlns:a16="http://schemas.microsoft.com/office/drawing/2014/main" id="{7AB661A4-190C-EB61-DC7E-DD571B55E62A}"/>
              </a:ext>
            </a:extLst>
          </p:cNvPr>
          <p:cNvGrpSpPr/>
          <p:nvPr/>
        </p:nvGrpSpPr>
        <p:grpSpPr>
          <a:xfrm>
            <a:off x="1814938" y="3888907"/>
            <a:ext cx="6894165" cy="1452414"/>
            <a:chOff x="0" y="0"/>
            <a:chExt cx="1765009" cy="356044"/>
          </a:xfrm>
        </p:grpSpPr>
        <p:sp>
          <p:nvSpPr>
            <p:cNvPr id="56" name="Freeform 25">
              <a:extLst>
                <a:ext uri="{FF2B5EF4-FFF2-40B4-BE49-F238E27FC236}">
                  <a16:creationId xmlns:a16="http://schemas.microsoft.com/office/drawing/2014/main" id="{36800AFB-ABE9-E78C-35F4-DCB90E45CBFE}"/>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57" name="TextBox 26">
              <a:extLst>
                <a:ext uri="{FF2B5EF4-FFF2-40B4-BE49-F238E27FC236}">
                  <a16:creationId xmlns:a16="http://schemas.microsoft.com/office/drawing/2014/main" id="{53432DC1-40D3-244D-554F-C76790CC4965}"/>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8" name="Group 27">
            <a:extLst>
              <a:ext uri="{FF2B5EF4-FFF2-40B4-BE49-F238E27FC236}">
                <a16:creationId xmlns:a16="http://schemas.microsoft.com/office/drawing/2014/main" id="{CE70A121-3358-86B9-73D4-30C18A5E5EA4}"/>
              </a:ext>
            </a:extLst>
          </p:cNvPr>
          <p:cNvGrpSpPr/>
          <p:nvPr/>
        </p:nvGrpSpPr>
        <p:grpSpPr>
          <a:xfrm>
            <a:off x="1495339" y="3886618"/>
            <a:ext cx="1422381" cy="1485482"/>
            <a:chOff x="0" y="0"/>
            <a:chExt cx="812800" cy="812800"/>
          </a:xfrm>
        </p:grpSpPr>
        <p:sp>
          <p:nvSpPr>
            <p:cNvPr id="60" name="Freeform 28">
              <a:extLst>
                <a:ext uri="{FF2B5EF4-FFF2-40B4-BE49-F238E27FC236}">
                  <a16:creationId xmlns:a16="http://schemas.microsoft.com/office/drawing/2014/main" id="{EA5B9AC7-F9EA-FC96-B7F8-CD79B04472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1" name="TextBox 29">
              <a:extLst>
                <a:ext uri="{FF2B5EF4-FFF2-40B4-BE49-F238E27FC236}">
                  <a16:creationId xmlns:a16="http://schemas.microsoft.com/office/drawing/2014/main" id="{FCE35EE4-1AA1-4EBF-628F-9C30CB0BD33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2" name="Group 30">
            <a:extLst>
              <a:ext uri="{FF2B5EF4-FFF2-40B4-BE49-F238E27FC236}">
                <a16:creationId xmlns:a16="http://schemas.microsoft.com/office/drawing/2014/main" id="{B75350D8-86B4-6CA5-6242-B8D11126F0B1}"/>
              </a:ext>
            </a:extLst>
          </p:cNvPr>
          <p:cNvGrpSpPr/>
          <p:nvPr/>
        </p:nvGrpSpPr>
        <p:grpSpPr>
          <a:xfrm>
            <a:off x="1495339" y="6172618"/>
            <a:ext cx="1422381" cy="1485482"/>
            <a:chOff x="0" y="0"/>
            <a:chExt cx="812800" cy="812800"/>
          </a:xfrm>
        </p:grpSpPr>
        <p:sp>
          <p:nvSpPr>
            <p:cNvPr id="63" name="Freeform 31">
              <a:extLst>
                <a:ext uri="{FF2B5EF4-FFF2-40B4-BE49-F238E27FC236}">
                  <a16:creationId xmlns:a16="http://schemas.microsoft.com/office/drawing/2014/main" id="{60727EB5-C284-DEED-1356-BF239243D6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64" name="TextBox 32">
              <a:extLst>
                <a:ext uri="{FF2B5EF4-FFF2-40B4-BE49-F238E27FC236}">
                  <a16:creationId xmlns:a16="http://schemas.microsoft.com/office/drawing/2014/main" id="{E4E463EA-B17D-9507-1EFA-4ABC5A1663F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5" name="TextBox 36">
                <a:extLst>
                  <a:ext uri="{FF2B5EF4-FFF2-40B4-BE49-F238E27FC236}">
                    <a16:creationId xmlns:a16="http://schemas.microsoft.com/office/drawing/2014/main" id="{053C0958-4EF9-1E27-0E69-E9DA971E9A77}"/>
                  </a:ext>
                </a:extLst>
              </p:cNvPr>
              <p:cNvSpPr txBox="1"/>
              <p:nvPr/>
            </p:nvSpPr>
            <p:spPr>
              <a:xfrm>
                <a:off x="3313694" y="4319817"/>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cs typeface="Times New Roman" panose="02020603050405020304" pitchFamily="18" charset="0"/>
                        </a:rPr>
                        <m:t>1</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5" name="TextBox 36">
                <a:extLst>
                  <a:ext uri="{FF2B5EF4-FFF2-40B4-BE49-F238E27FC236}">
                    <a16:creationId xmlns:a16="http://schemas.microsoft.com/office/drawing/2014/main" id="{053C0958-4EF9-1E27-0E69-E9DA971E9A77}"/>
                  </a:ext>
                </a:extLst>
              </p:cNvPr>
              <p:cNvSpPr txBox="1">
                <a:spLocks noRot="1" noChangeAspect="1" noMove="1" noResize="1" noEditPoints="1" noAdjustHandles="1" noChangeArrowheads="1" noChangeShapeType="1" noTextEdit="1"/>
              </p:cNvSpPr>
              <p:nvPr/>
            </p:nvSpPr>
            <p:spPr>
              <a:xfrm>
                <a:off x="3313694" y="4319817"/>
                <a:ext cx="4534906" cy="6155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37">
                <a:extLst>
                  <a:ext uri="{FF2B5EF4-FFF2-40B4-BE49-F238E27FC236}">
                    <a16:creationId xmlns:a16="http://schemas.microsoft.com/office/drawing/2014/main" id="{8C97FE01-F24C-4F9A-FC0D-37774456FF2F}"/>
                  </a:ext>
                </a:extLst>
              </p:cNvPr>
              <p:cNvSpPr txBox="1"/>
              <p:nvPr/>
            </p:nvSpPr>
            <p:spPr>
              <a:xfrm>
                <a:off x="3278908" y="6585347"/>
                <a:ext cx="4534906" cy="615553"/>
              </a:xfrm>
              <a:prstGeom prst="rect">
                <a:avLst/>
              </a:prstGeom>
            </p:spPr>
            <p:txBody>
              <a:bodyPr wrap="square" lIns="0" tIns="0" rIns="0" bIns="0" rtlCol="0" anchor="t">
                <a:spAutoFit/>
              </a:bodyPr>
              <a:lstStyle/>
              <a:p>
                <a:pPr lvl="0" algn="ctr"/>
                <a14:m>
                  <m:oMathPara xmlns:m="http://schemas.openxmlformats.org/officeDocument/2006/math">
                    <m:oMathParaPr>
                      <m:jc m:val="centerGroup"/>
                    </m:oMathParaPr>
                    <m:oMath xmlns:m="http://schemas.openxmlformats.org/officeDocument/2006/math">
                      <m:r>
                        <a:rPr lang="en-US" sz="4000" i="1" kern="0" smtClean="0">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37">
                <a:extLst>
                  <a:ext uri="{FF2B5EF4-FFF2-40B4-BE49-F238E27FC236}">
                    <a16:creationId xmlns:a16="http://schemas.microsoft.com/office/drawing/2014/main" id="{8C97FE01-F24C-4F9A-FC0D-37774456FF2F}"/>
                  </a:ext>
                </a:extLst>
              </p:cNvPr>
              <p:cNvSpPr txBox="1">
                <a:spLocks noRot="1" noChangeAspect="1" noMove="1" noResize="1" noEditPoints="1" noAdjustHandles="1" noChangeArrowheads="1" noChangeShapeType="1" noTextEdit="1"/>
              </p:cNvSpPr>
              <p:nvPr/>
            </p:nvSpPr>
            <p:spPr>
              <a:xfrm>
                <a:off x="3278908" y="6585347"/>
                <a:ext cx="4534906" cy="615553"/>
              </a:xfrm>
              <a:prstGeom prst="rect">
                <a:avLst/>
              </a:prstGeom>
              <a:blipFill>
                <a:blip r:embed="rId12"/>
                <a:stretch>
                  <a:fillRect/>
                </a:stretch>
              </a:blipFill>
            </p:spPr>
            <p:txBody>
              <a:bodyPr/>
              <a:lstStyle/>
              <a:p>
                <a:r>
                  <a:rPr lang="en-US">
                    <a:noFill/>
                  </a:rPr>
                  <a:t> </a:t>
                </a:r>
              </a:p>
            </p:txBody>
          </p:sp>
        </mc:Fallback>
      </mc:AlternateContent>
      <p:sp>
        <p:nvSpPr>
          <p:cNvPr id="67" name="TextBox 40">
            <a:extLst>
              <a:ext uri="{FF2B5EF4-FFF2-40B4-BE49-F238E27FC236}">
                <a16:creationId xmlns:a16="http://schemas.microsoft.com/office/drawing/2014/main" id="{91C07F44-D5F0-D1E8-09B5-142CC568F0E9}"/>
              </a:ext>
            </a:extLst>
          </p:cNvPr>
          <p:cNvSpPr txBox="1"/>
          <p:nvPr/>
        </p:nvSpPr>
        <p:spPr>
          <a:xfrm>
            <a:off x="1753314" y="6479053"/>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
            </a:r>
          </a:p>
        </p:txBody>
      </p:sp>
      <p:sp>
        <p:nvSpPr>
          <p:cNvPr id="68" name="TextBox 41">
            <a:extLst>
              <a:ext uri="{FF2B5EF4-FFF2-40B4-BE49-F238E27FC236}">
                <a16:creationId xmlns:a16="http://schemas.microsoft.com/office/drawing/2014/main" id="{C4BB7C53-E93D-5BDB-BB82-2ED617DA0125}"/>
              </a:ext>
            </a:extLst>
          </p:cNvPr>
          <p:cNvSpPr txBox="1"/>
          <p:nvPr/>
        </p:nvSpPr>
        <p:spPr>
          <a:xfrm>
            <a:off x="1753314" y="4177664"/>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a:t>
            </a:r>
          </a:p>
        </p:txBody>
      </p:sp>
      <p:grpSp>
        <p:nvGrpSpPr>
          <p:cNvPr id="69" name="Group 21">
            <a:extLst>
              <a:ext uri="{FF2B5EF4-FFF2-40B4-BE49-F238E27FC236}">
                <a16:creationId xmlns:a16="http://schemas.microsoft.com/office/drawing/2014/main" id="{A30E9DA6-860F-E290-C710-00AAAC179739}"/>
              </a:ext>
            </a:extLst>
          </p:cNvPr>
          <p:cNvGrpSpPr/>
          <p:nvPr/>
        </p:nvGrpSpPr>
        <p:grpSpPr>
          <a:xfrm>
            <a:off x="9764974" y="6187637"/>
            <a:ext cx="6894165" cy="1452414"/>
            <a:chOff x="0" y="0"/>
            <a:chExt cx="1765009" cy="356044"/>
          </a:xfrm>
        </p:grpSpPr>
        <p:sp>
          <p:nvSpPr>
            <p:cNvPr id="70" name="Freeform 22">
              <a:extLst>
                <a:ext uri="{FF2B5EF4-FFF2-40B4-BE49-F238E27FC236}">
                  <a16:creationId xmlns:a16="http://schemas.microsoft.com/office/drawing/2014/main" id="{6852A1F0-B660-C30C-ADAF-A13AA5A97265}"/>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1" name="TextBox 23">
              <a:extLst>
                <a:ext uri="{FF2B5EF4-FFF2-40B4-BE49-F238E27FC236}">
                  <a16:creationId xmlns:a16="http://schemas.microsoft.com/office/drawing/2014/main" id="{EF4C93AE-0AEF-7EA5-6EF7-0A20F0AF2063}"/>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24">
            <a:extLst>
              <a:ext uri="{FF2B5EF4-FFF2-40B4-BE49-F238E27FC236}">
                <a16:creationId xmlns:a16="http://schemas.microsoft.com/office/drawing/2014/main" id="{67E1E937-8B2B-C73E-6481-EB1D765A7A78}"/>
              </a:ext>
            </a:extLst>
          </p:cNvPr>
          <p:cNvGrpSpPr/>
          <p:nvPr/>
        </p:nvGrpSpPr>
        <p:grpSpPr>
          <a:xfrm>
            <a:off x="9764974" y="3870859"/>
            <a:ext cx="6894165" cy="1452414"/>
            <a:chOff x="0" y="0"/>
            <a:chExt cx="1765009" cy="356044"/>
          </a:xfrm>
        </p:grpSpPr>
        <p:sp>
          <p:nvSpPr>
            <p:cNvPr id="73" name="Freeform 25">
              <a:extLst>
                <a:ext uri="{FF2B5EF4-FFF2-40B4-BE49-F238E27FC236}">
                  <a16:creationId xmlns:a16="http://schemas.microsoft.com/office/drawing/2014/main" id="{7B6C29EC-6FAF-A929-2151-C9AA5AB89A28}"/>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rgbClr val="FDA451"/>
            </a:solidFill>
            <a:ln w="95250" cap="rnd">
              <a:solidFill>
                <a:srgbClr val="FFFFFF"/>
              </a:solidFill>
              <a:prstDash val="solid"/>
              <a:round/>
            </a:ln>
          </p:spPr>
        </p:sp>
        <p:sp>
          <p:nvSpPr>
            <p:cNvPr id="74" name="TextBox 26">
              <a:extLst>
                <a:ext uri="{FF2B5EF4-FFF2-40B4-BE49-F238E27FC236}">
                  <a16:creationId xmlns:a16="http://schemas.microsoft.com/office/drawing/2014/main" id="{6412FD8E-593F-AF0F-4D4C-6BF1A22644DE}"/>
                </a:ext>
              </a:extLst>
            </p:cNvPr>
            <p:cNvSpPr txBox="1"/>
            <p:nvPr/>
          </p:nvSpPr>
          <p:spPr>
            <a:xfrm>
              <a:off x="0" y="-38100"/>
              <a:ext cx="1765009" cy="3941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5" name="Group 27">
            <a:extLst>
              <a:ext uri="{FF2B5EF4-FFF2-40B4-BE49-F238E27FC236}">
                <a16:creationId xmlns:a16="http://schemas.microsoft.com/office/drawing/2014/main" id="{3B84EBB0-8960-4489-5E92-3E798379B1EE}"/>
              </a:ext>
            </a:extLst>
          </p:cNvPr>
          <p:cNvGrpSpPr/>
          <p:nvPr/>
        </p:nvGrpSpPr>
        <p:grpSpPr>
          <a:xfrm>
            <a:off x="9445375" y="3868570"/>
            <a:ext cx="1422381" cy="1485482"/>
            <a:chOff x="0" y="0"/>
            <a:chExt cx="812800" cy="812800"/>
          </a:xfrm>
        </p:grpSpPr>
        <p:sp>
          <p:nvSpPr>
            <p:cNvPr id="76" name="Freeform 28">
              <a:extLst>
                <a:ext uri="{FF2B5EF4-FFF2-40B4-BE49-F238E27FC236}">
                  <a16:creationId xmlns:a16="http://schemas.microsoft.com/office/drawing/2014/main" id="{CCADA794-B88E-E337-093E-EEF5AA0009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77" name="TextBox 29">
              <a:extLst>
                <a:ext uri="{FF2B5EF4-FFF2-40B4-BE49-F238E27FC236}">
                  <a16:creationId xmlns:a16="http://schemas.microsoft.com/office/drawing/2014/main" id="{FA2EA2FC-57B9-9805-375D-A410AF2497A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8" name="Group 30">
            <a:extLst>
              <a:ext uri="{FF2B5EF4-FFF2-40B4-BE49-F238E27FC236}">
                <a16:creationId xmlns:a16="http://schemas.microsoft.com/office/drawing/2014/main" id="{C71DA356-0C9C-F00F-50E1-20E87B9E85C5}"/>
              </a:ext>
            </a:extLst>
          </p:cNvPr>
          <p:cNvGrpSpPr/>
          <p:nvPr/>
        </p:nvGrpSpPr>
        <p:grpSpPr>
          <a:xfrm>
            <a:off x="9445375" y="6154570"/>
            <a:ext cx="1422381" cy="1485482"/>
            <a:chOff x="0" y="0"/>
            <a:chExt cx="812800" cy="812800"/>
          </a:xfrm>
        </p:grpSpPr>
        <p:sp>
          <p:nvSpPr>
            <p:cNvPr id="79" name="Freeform 31">
              <a:extLst>
                <a:ext uri="{FF2B5EF4-FFF2-40B4-BE49-F238E27FC236}">
                  <a16:creationId xmlns:a16="http://schemas.microsoft.com/office/drawing/2014/main" id="{79E3A1CD-0EC9-3D2F-B54C-AE4B4226F7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602A"/>
            </a:solidFill>
            <a:ln w="104775" cap="sq">
              <a:solidFill>
                <a:srgbClr val="FFFFFF"/>
              </a:solidFill>
              <a:prstDash val="solid"/>
              <a:miter/>
            </a:ln>
          </p:spPr>
        </p:sp>
        <p:sp>
          <p:nvSpPr>
            <p:cNvPr id="80" name="TextBox 32">
              <a:extLst>
                <a:ext uri="{FF2B5EF4-FFF2-40B4-BE49-F238E27FC236}">
                  <a16:creationId xmlns:a16="http://schemas.microsoft.com/office/drawing/2014/main" id="{06FF7C2F-304B-3F39-8B2D-AF1325EB84A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1" name="TextBox 36">
                <a:extLst>
                  <a:ext uri="{FF2B5EF4-FFF2-40B4-BE49-F238E27FC236}">
                    <a16:creationId xmlns:a16="http://schemas.microsoft.com/office/drawing/2014/main" id="{F54A2E32-55FA-6FDA-2D00-79FBE4436232}"/>
                  </a:ext>
                </a:extLst>
              </p:cNvPr>
              <p:cNvSpPr txBox="1"/>
              <p:nvPr/>
            </p:nvSpPr>
            <p:spPr>
              <a:xfrm>
                <a:off x="11238494" y="4057236"/>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1" name="TextBox 36">
                <a:extLst>
                  <a:ext uri="{FF2B5EF4-FFF2-40B4-BE49-F238E27FC236}">
                    <a16:creationId xmlns:a16="http://schemas.microsoft.com/office/drawing/2014/main" id="{F54A2E32-55FA-6FDA-2D00-79FBE4436232}"/>
                  </a:ext>
                </a:extLst>
              </p:cNvPr>
              <p:cNvSpPr txBox="1">
                <a:spLocks noRot="1" noChangeAspect="1" noMove="1" noResize="1" noEditPoints="1" noAdjustHandles="1" noChangeArrowheads="1" noChangeShapeType="1" noTextEdit="1"/>
              </p:cNvSpPr>
              <p:nvPr/>
            </p:nvSpPr>
            <p:spPr>
              <a:xfrm>
                <a:off x="11238494" y="4057236"/>
                <a:ext cx="4534906" cy="96180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37">
                <a:extLst>
                  <a:ext uri="{FF2B5EF4-FFF2-40B4-BE49-F238E27FC236}">
                    <a16:creationId xmlns:a16="http://schemas.microsoft.com/office/drawing/2014/main" id="{29E1A5CD-4D2A-5347-5048-C9A0A77D7766}"/>
                  </a:ext>
                </a:extLst>
              </p:cNvPr>
              <p:cNvSpPr txBox="1"/>
              <p:nvPr/>
            </p:nvSpPr>
            <p:spPr>
              <a:xfrm>
                <a:off x="11238494" y="6391498"/>
                <a:ext cx="4534906" cy="961802"/>
              </a:xfrm>
              <a:prstGeom prst="rect">
                <a:avLst/>
              </a:prstGeom>
            </p:spPr>
            <p:txBody>
              <a:bodyPr wrap="square" lIns="0" tIns="0" rIns="0" bIns="0" rtlCol="0" anchor="t">
                <a:spAutoFit/>
              </a:bodyPr>
              <a:lstStyle/>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Arial" panose="020B0604020202020204" pitchFamily="34" charset="0"/>
                          <a:cs typeface="Times New Roman" panose="02020603050405020304" pitchFamily="18" charset="0"/>
                        </a:rPr>
                        <m:t>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2" name="TextBox 37">
                <a:extLst>
                  <a:ext uri="{FF2B5EF4-FFF2-40B4-BE49-F238E27FC236}">
                    <a16:creationId xmlns:a16="http://schemas.microsoft.com/office/drawing/2014/main" id="{29E1A5CD-4D2A-5347-5048-C9A0A77D7766}"/>
                  </a:ext>
                </a:extLst>
              </p:cNvPr>
              <p:cNvSpPr txBox="1">
                <a:spLocks noRot="1" noChangeAspect="1" noMove="1" noResize="1" noEditPoints="1" noAdjustHandles="1" noChangeArrowheads="1" noChangeShapeType="1" noTextEdit="1"/>
              </p:cNvSpPr>
              <p:nvPr/>
            </p:nvSpPr>
            <p:spPr>
              <a:xfrm>
                <a:off x="11238494" y="6391498"/>
                <a:ext cx="4534906" cy="961802"/>
              </a:xfrm>
              <a:prstGeom prst="rect">
                <a:avLst/>
              </a:prstGeom>
              <a:blipFill>
                <a:blip r:embed="rId14"/>
                <a:stretch>
                  <a:fillRect/>
                </a:stretch>
              </a:blipFill>
            </p:spPr>
            <p:txBody>
              <a:bodyPr/>
              <a:lstStyle/>
              <a:p>
                <a:r>
                  <a:rPr lang="en-US">
                    <a:noFill/>
                  </a:rPr>
                  <a:t> </a:t>
                </a:r>
              </a:p>
            </p:txBody>
          </p:sp>
        </mc:Fallback>
      </mc:AlternateContent>
      <p:sp>
        <p:nvSpPr>
          <p:cNvPr id="83" name="TextBox 40">
            <a:extLst>
              <a:ext uri="{FF2B5EF4-FFF2-40B4-BE49-F238E27FC236}">
                <a16:creationId xmlns:a16="http://schemas.microsoft.com/office/drawing/2014/main" id="{A8990E34-6C3C-51AF-FE70-AF9D3E37C76E}"/>
              </a:ext>
            </a:extLst>
          </p:cNvPr>
          <p:cNvSpPr txBox="1"/>
          <p:nvPr/>
        </p:nvSpPr>
        <p:spPr>
          <a:xfrm>
            <a:off x="9703350" y="6461005"/>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
            </a:r>
          </a:p>
        </p:txBody>
      </p:sp>
      <p:sp>
        <p:nvSpPr>
          <p:cNvPr id="84" name="TextBox 41">
            <a:extLst>
              <a:ext uri="{FF2B5EF4-FFF2-40B4-BE49-F238E27FC236}">
                <a16:creationId xmlns:a16="http://schemas.microsoft.com/office/drawing/2014/main" id="{B032CF2F-7188-193F-FA53-61D97C6C3504}"/>
              </a:ext>
            </a:extLst>
          </p:cNvPr>
          <p:cNvSpPr txBox="1"/>
          <p:nvPr/>
        </p:nvSpPr>
        <p:spPr>
          <a:xfrm>
            <a:off x="9703350" y="4159616"/>
            <a:ext cx="887863" cy="846386"/>
          </a:xfrm>
          <a:prstGeom prst="rect">
            <a:avLst/>
          </a:prstGeom>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t>
            </a:r>
          </a:p>
        </p:txBody>
      </p:sp>
      <p:grpSp>
        <p:nvGrpSpPr>
          <p:cNvPr id="85" name="Group 84">
            <a:extLst>
              <a:ext uri="{FF2B5EF4-FFF2-40B4-BE49-F238E27FC236}">
                <a16:creationId xmlns:a16="http://schemas.microsoft.com/office/drawing/2014/main" id="{EADBC391-DAB7-D92D-B767-0A88BE73A947}"/>
              </a:ext>
            </a:extLst>
          </p:cNvPr>
          <p:cNvGrpSpPr/>
          <p:nvPr/>
        </p:nvGrpSpPr>
        <p:grpSpPr>
          <a:xfrm>
            <a:off x="1507087" y="6096418"/>
            <a:ext cx="7372148" cy="1485482"/>
            <a:chOff x="2862284" y="8447755"/>
            <a:chExt cx="5214915" cy="1006165"/>
          </a:xfrm>
        </p:grpSpPr>
        <p:grpSp>
          <p:nvGrpSpPr>
            <p:cNvPr id="86" name="Group 24">
              <a:extLst>
                <a:ext uri="{FF2B5EF4-FFF2-40B4-BE49-F238E27FC236}">
                  <a16:creationId xmlns:a16="http://schemas.microsoft.com/office/drawing/2014/main" id="{E8B50A37-2CFE-FEC0-F0E2-3D118E520A57}"/>
                </a:ext>
              </a:extLst>
            </p:cNvPr>
            <p:cNvGrpSpPr/>
            <p:nvPr/>
          </p:nvGrpSpPr>
          <p:grpSpPr>
            <a:xfrm>
              <a:off x="3200400" y="8470153"/>
              <a:ext cx="4876799" cy="983767"/>
              <a:chOff x="0" y="0"/>
              <a:chExt cx="1765009" cy="356044"/>
            </a:xfrm>
          </p:grpSpPr>
          <p:sp>
            <p:nvSpPr>
              <p:cNvPr id="92" name="Freeform 25">
                <a:extLst>
                  <a:ext uri="{FF2B5EF4-FFF2-40B4-BE49-F238E27FC236}">
                    <a16:creationId xmlns:a16="http://schemas.microsoft.com/office/drawing/2014/main" id="{155D7BBB-B885-D13B-7528-652AA12264ED}"/>
                  </a:ext>
                </a:extLst>
              </p:cNvPr>
              <p:cNvSpPr/>
              <p:nvPr/>
            </p:nvSpPr>
            <p:spPr>
              <a:xfrm>
                <a:off x="0" y="0"/>
                <a:ext cx="1765009" cy="356044"/>
              </a:xfrm>
              <a:custGeom>
                <a:avLst/>
                <a:gdLst/>
                <a:ahLst/>
                <a:cxnLst/>
                <a:rect l="l" t="t" r="r" b="b"/>
                <a:pathLst>
                  <a:path w="1765009" h="356044">
                    <a:moveTo>
                      <a:pt x="114370" y="0"/>
                    </a:moveTo>
                    <a:lnTo>
                      <a:pt x="1650640" y="0"/>
                    </a:lnTo>
                    <a:cubicBezTo>
                      <a:pt x="1680972" y="0"/>
                      <a:pt x="1710063" y="12050"/>
                      <a:pt x="1731511" y="33498"/>
                    </a:cubicBezTo>
                    <a:cubicBezTo>
                      <a:pt x="1752959" y="54947"/>
                      <a:pt x="1765009" y="84037"/>
                      <a:pt x="1765009" y="114370"/>
                    </a:cubicBezTo>
                    <a:lnTo>
                      <a:pt x="1765009" y="241675"/>
                    </a:lnTo>
                    <a:cubicBezTo>
                      <a:pt x="1765009" y="304839"/>
                      <a:pt x="1713804" y="356044"/>
                      <a:pt x="1650640" y="356044"/>
                    </a:cubicBezTo>
                    <a:lnTo>
                      <a:pt x="114370" y="356044"/>
                    </a:lnTo>
                    <a:cubicBezTo>
                      <a:pt x="84037" y="356044"/>
                      <a:pt x="54947" y="343995"/>
                      <a:pt x="33498" y="322546"/>
                    </a:cubicBezTo>
                    <a:cubicBezTo>
                      <a:pt x="12050" y="301098"/>
                      <a:pt x="0" y="272008"/>
                      <a:pt x="0" y="241675"/>
                    </a:cubicBezTo>
                    <a:lnTo>
                      <a:pt x="0" y="114370"/>
                    </a:lnTo>
                    <a:cubicBezTo>
                      <a:pt x="0" y="84037"/>
                      <a:pt x="12050" y="54947"/>
                      <a:pt x="33498" y="33498"/>
                    </a:cubicBezTo>
                    <a:cubicBezTo>
                      <a:pt x="54947" y="12050"/>
                      <a:pt x="84037" y="0"/>
                      <a:pt x="114370" y="0"/>
                    </a:cubicBezTo>
                    <a:close/>
                  </a:path>
                </a:pathLst>
              </a:custGeom>
              <a:solidFill>
                <a:schemeClr val="accent3">
                  <a:lumMod val="75000"/>
                </a:schemeClr>
              </a:solidFill>
              <a:ln w="95250" cap="rnd">
                <a:solidFill>
                  <a:schemeClr val="accent3">
                    <a:lumMod val="60000"/>
                    <a:lumOff val="40000"/>
                  </a:schemeClr>
                </a:solidFill>
                <a:prstDash val="solid"/>
                <a:round/>
              </a:ln>
            </p:spPr>
          </p:sp>
          <p:sp>
            <p:nvSpPr>
              <p:cNvPr id="93" name="TextBox 26">
                <a:extLst>
                  <a:ext uri="{FF2B5EF4-FFF2-40B4-BE49-F238E27FC236}">
                    <a16:creationId xmlns:a16="http://schemas.microsoft.com/office/drawing/2014/main" id="{B232792C-CB03-67DB-41DC-1DDDEEB72EE4}"/>
                  </a:ext>
                </a:extLst>
              </p:cNvPr>
              <p:cNvSpPr txBox="1"/>
              <p:nvPr/>
            </p:nvSpPr>
            <p:spPr>
              <a:xfrm>
                <a:off x="0" y="-38100"/>
                <a:ext cx="1765009" cy="394144"/>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7" name="Group 27">
              <a:extLst>
                <a:ext uri="{FF2B5EF4-FFF2-40B4-BE49-F238E27FC236}">
                  <a16:creationId xmlns:a16="http://schemas.microsoft.com/office/drawing/2014/main" id="{29EB65C6-2C4E-D90D-1E23-A7419C9074A9}"/>
                </a:ext>
              </a:extLst>
            </p:cNvPr>
            <p:cNvGrpSpPr/>
            <p:nvPr/>
          </p:nvGrpSpPr>
          <p:grpSpPr>
            <a:xfrm>
              <a:off x="2862284" y="8447755"/>
              <a:ext cx="1006165" cy="1006165"/>
              <a:chOff x="-14958" y="-24864"/>
              <a:chExt cx="812800" cy="812800"/>
            </a:xfrm>
          </p:grpSpPr>
          <p:sp>
            <p:nvSpPr>
              <p:cNvPr id="90" name="Freeform 28">
                <a:extLst>
                  <a:ext uri="{FF2B5EF4-FFF2-40B4-BE49-F238E27FC236}">
                    <a16:creationId xmlns:a16="http://schemas.microsoft.com/office/drawing/2014/main" id="{2353BFB2-5B08-04FF-D4DE-68FDC7B51740}"/>
                  </a:ext>
                </a:extLst>
              </p:cNvPr>
              <p:cNvSpPr/>
              <p:nvPr/>
            </p:nvSpPr>
            <p:spPr>
              <a:xfrm>
                <a:off x="-14958" y="-2486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lumMod val="75000"/>
                </a:schemeClr>
              </a:solidFill>
              <a:ln w="104775" cap="sq">
                <a:solidFill>
                  <a:schemeClr val="accent3">
                    <a:lumMod val="60000"/>
                    <a:lumOff val="40000"/>
                  </a:schemeClr>
                </a:solidFill>
                <a:prstDash val="solid"/>
                <a:miter/>
              </a:ln>
            </p:spPr>
          </p:sp>
          <p:sp>
            <p:nvSpPr>
              <p:cNvPr id="91" name="TextBox 29">
                <a:extLst>
                  <a:ext uri="{FF2B5EF4-FFF2-40B4-BE49-F238E27FC236}">
                    <a16:creationId xmlns:a16="http://schemas.microsoft.com/office/drawing/2014/main" id="{FFEE47A9-DD3E-A367-6E59-59D13AD30B82}"/>
                  </a:ext>
                </a:extLst>
              </p:cNvPr>
              <p:cNvSpPr txBox="1"/>
              <p:nvPr/>
            </p:nvSpPr>
            <p:spPr>
              <a:xfrm>
                <a:off x="76200" y="38100"/>
                <a:ext cx="660400" cy="698500"/>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8" name="TextBox 36">
              <a:extLst>
                <a:ext uri="{FF2B5EF4-FFF2-40B4-BE49-F238E27FC236}">
                  <a16:creationId xmlns:a16="http://schemas.microsoft.com/office/drawing/2014/main" id="{D5A3E739-4588-3FEA-5DEE-1B78FA6F95B5}"/>
                </a:ext>
              </a:extLst>
            </p:cNvPr>
            <p:cNvSpPr txBox="1"/>
            <p:nvPr/>
          </p:nvSpPr>
          <p:spPr>
            <a:xfrm>
              <a:off x="4451693" y="8732878"/>
              <a:ext cx="2465235" cy="416934"/>
            </a:xfrm>
            <a:prstGeom prst="rect">
              <a:avLst/>
            </a:prstGeom>
            <a:ln>
              <a:solidFill>
                <a:schemeClr val="accent3">
                  <a:lumMod val="75000"/>
                </a:schemeClr>
              </a:solid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9" name="TextBox 41">
              <a:extLst>
                <a:ext uri="{FF2B5EF4-FFF2-40B4-BE49-F238E27FC236}">
                  <a16:creationId xmlns:a16="http://schemas.microsoft.com/office/drawing/2014/main" id="{77137FC4-E319-3B04-CA11-BE3376D42875}"/>
                </a:ext>
              </a:extLst>
            </p:cNvPr>
            <p:cNvSpPr txBox="1"/>
            <p:nvPr/>
          </p:nvSpPr>
          <p:spPr>
            <a:xfrm>
              <a:off x="3031908" y="8635195"/>
              <a:ext cx="628057" cy="509050"/>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592"/>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58319741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Freeform 4"/>
          <p:cNvSpPr/>
          <p:nvPr/>
        </p:nvSpPr>
        <p:spPr>
          <a:xfrm>
            <a:off x="2514600" y="1866900"/>
            <a:ext cx="7801208" cy="5638800"/>
          </a:xfrm>
          <a:custGeom>
            <a:avLst/>
            <a:gdLst/>
            <a:ahLst/>
            <a:cxnLst/>
            <a:rect l="l" t="t" r="r" b="b"/>
            <a:pathLst>
              <a:path w="13354516" h="7429967">
                <a:moveTo>
                  <a:pt x="0" y="0"/>
                </a:moveTo>
                <a:lnTo>
                  <a:pt x="13354516" y="0"/>
                </a:lnTo>
                <a:lnTo>
                  <a:pt x="13354516" y="7429968"/>
                </a:lnTo>
                <a:lnTo>
                  <a:pt x="0" y="7429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10"/>
          <p:cNvSpPr txBox="1"/>
          <p:nvPr/>
        </p:nvSpPr>
        <p:spPr>
          <a:xfrm>
            <a:off x="3433753" y="3070473"/>
            <a:ext cx="5962901" cy="323165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9BBB59">
                    <a:lumMod val="75000"/>
                  </a:srgbClr>
                </a:solidFill>
                <a:effectLst/>
                <a:uLnTx/>
                <a:uFillTx/>
                <a:latin typeface="Arial" panose="020B0604020202020204" pitchFamily="34" charset="0"/>
                <a:ea typeface="+mn-ea"/>
                <a:cs typeface="Arial" panose="020B0604020202020204" pitchFamily="34" charset="0"/>
              </a:rPr>
              <a:t>TRÒ CHƠI KẾT THÚC!</a:t>
            </a:r>
            <a:endParaRPr kumimoji="0" lang="en-US" sz="70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37886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p:sp>
        <p:nvSpPr>
          <p:cNvPr id="12" name="Google Shape;672;p50"/>
          <p:cNvSpPr txBox="1">
            <a:spLocks/>
          </p:cNvSpPr>
          <p:nvPr/>
        </p:nvSpPr>
        <p:spPr>
          <a:xfrm>
            <a:off x="4800600" y="570148"/>
            <a:ext cx="8400221" cy="915752"/>
          </a:xfrm>
          <a:prstGeom prst="rect">
            <a:avLst/>
          </a:prstGeom>
          <a:solidFill>
            <a:srgbClr val="F7DE78"/>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828800">
              <a:buClr>
                <a:srgbClr val="143E63"/>
              </a:buClr>
              <a:defRPr/>
            </a:pPr>
            <a:r>
              <a:rPr lang="vi-VN" sz="4600" kern="0">
                <a:solidFill>
                  <a:srgbClr val="34679A"/>
                </a:solidFill>
                <a:latin typeface="Arial"/>
              </a:rPr>
              <a:t>Câu trắc nghiệm đúng sai</a:t>
            </a:r>
            <a:endParaRPr lang="en-US" sz="4600" kern="0">
              <a:solidFill>
                <a:srgbClr val="34679A"/>
              </a:solidFill>
              <a:latin typeface="Arial"/>
            </a:endParaRPr>
          </a:p>
        </p:txBody>
      </p:sp>
      <mc:AlternateContent xmlns:mc="http://schemas.openxmlformats.org/markup-compatibility/2006" xmlns:a14="http://schemas.microsoft.com/office/drawing/2010/main">
        <mc:Choice Requires="a14">
          <p:sp>
            <p:nvSpPr>
              <p:cNvPr id="13" name="Rectangle 12"/>
              <p:cNvSpPr/>
              <p:nvPr/>
            </p:nvSpPr>
            <p:spPr>
              <a:xfrm>
                <a:off x="3276600" y="1899641"/>
                <a:ext cx="14086730" cy="8196859"/>
              </a:xfrm>
              <a:prstGeom prst="rect">
                <a:avLst/>
              </a:prstGeom>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3600" b="1" smtClean="0">
                          <a:latin typeface="Arial" panose="020B0604020202020204" pitchFamily="34" charset="0"/>
                          <a:ea typeface="Arial" panose="020B0604020202020204" pitchFamily="34" charset="0"/>
                          <a:cs typeface="Arial" panose="020B0604020202020204" pitchFamily="34" charset="0"/>
                        </a:rPr>
                        <m:t>C</m:t>
                      </m:r>
                      <m:r>
                        <m:rPr>
                          <m:nor/>
                        </m:rPr>
                        <a:rPr lang="en-US" sz="3600" b="1" smtClean="0">
                          <a:latin typeface="Arial" panose="020B0604020202020204" pitchFamily="34" charset="0"/>
                          <a:ea typeface="Arial" panose="020B0604020202020204" pitchFamily="34" charset="0"/>
                          <a:cs typeface="Arial" panose="020B0604020202020204" pitchFamily="34" charset="0"/>
                        </a:rPr>
                        <m:t>â</m:t>
                      </m:r>
                      <m:r>
                        <m:rPr>
                          <m:nor/>
                        </m:rPr>
                        <a:rPr lang="en-US" sz="3600" b="1" smtClean="0">
                          <a:latin typeface="Arial" panose="020B0604020202020204" pitchFamily="34" charset="0"/>
                          <a:ea typeface="Arial" panose="020B0604020202020204" pitchFamily="34" charset="0"/>
                          <a:cs typeface="Arial" panose="020B0604020202020204" pitchFamily="34" charset="0"/>
                        </a:rPr>
                        <m:t>u</m:t>
                      </m:r>
                      <m:r>
                        <m:rPr>
                          <m:nor/>
                        </m:rPr>
                        <a:rPr lang="en-US" sz="3600" b="1" smtClean="0">
                          <a:latin typeface="Arial" panose="020B0604020202020204" pitchFamily="34" charset="0"/>
                          <a:ea typeface="Arial" panose="020B0604020202020204" pitchFamily="34" charset="0"/>
                          <a:cs typeface="Arial" panose="020B0604020202020204" pitchFamily="34" charset="0"/>
                        </a:rPr>
                        <m:t> 1: </m:t>
                      </m:r>
                      <m:r>
                        <m:rPr>
                          <m:nor/>
                        </m:rPr>
                        <a:rPr lang="en-US" sz="3600" smtClean="0">
                          <a:latin typeface="Arial" panose="020B0604020202020204" pitchFamily="34" charset="0"/>
                          <a:ea typeface="Arial" panose="020B0604020202020204" pitchFamily="34" charset="0"/>
                          <a:cs typeface="Arial" panose="020B0604020202020204" pitchFamily="34" charset="0"/>
                        </a:rPr>
                        <m:t>Cho</m:t>
                      </m:r>
                      <m:r>
                        <m:rPr>
                          <m:nor/>
                        </m:rPr>
                        <a:rPr lang="en-US" sz="3600" smtClean="0">
                          <a:latin typeface="Arial" panose="020B0604020202020204" pitchFamily="34" charset="0"/>
                          <a:ea typeface="Arial" panose="020B0604020202020204" pitchFamily="34" charset="0"/>
                          <a:cs typeface="Arial" panose="020B0604020202020204" pitchFamily="34" charset="0"/>
                        </a:rPr>
                        <m:t> </m:t>
                      </m:r>
                      <m:r>
                        <m:rPr>
                          <m:nor/>
                        </m:rPr>
                        <a:rPr lang="en-US" sz="3600" smtClean="0">
                          <a:latin typeface="Arial" panose="020B0604020202020204" pitchFamily="34" charset="0"/>
                          <a:ea typeface="Arial" panose="020B0604020202020204" pitchFamily="34" charset="0"/>
                          <a:cs typeface="Arial" panose="020B0604020202020204" pitchFamily="34" charset="0"/>
                        </a:rPr>
                        <m:t>h</m:t>
                      </m:r>
                      <m:r>
                        <m:rPr>
                          <m:nor/>
                        </m:rPr>
                        <a:rPr lang="en-US" sz="3600" smtClean="0">
                          <a:latin typeface="Arial" panose="020B0604020202020204" pitchFamily="34" charset="0"/>
                          <a:ea typeface="Arial" panose="020B0604020202020204" pitchFamily="34" charset="0"/>
                          <a:cs typeface="Arial" panose="020B0604020202020204" pitchFamily="34" charset="0"/>
                        </a:rPr>
                        <m:t>à</m:t>
                      </m:r>
                      <m:r>
                        <m:rPr>
                          <m:nor/>
                        </m:rPr>
                        <a:rPr lang="en-US" sz="3600" smtClean="0">
                          <a:latin typeface="Arial" panose="020B0604020202020204" pitchFamily="34" charset="0"/>
                          <a:ea typeface="Arial" panose="020B0604020202020204" pitchFamily="34" charset="0"/>
                          <a:cs typeface="Arial" panose="020B0604020202020204" pitchFamily="34" charset="0"/>
                        </a:rPr>
                        <m:t>m</m:t>
                      </m:r>
                      <m:r>
                        <m:rPr>
                          <m:nor/>
                        </m:rPr>
                        <a:rPr lang="en-US" sz="3600" smtClean="0">
                          <a:latin typeface="Arial" panose="020B0604020202020204" pitchFamily="34" charset="0"/>
                          <a:ea typeface="Arial" panose="020B0604020202020204" pitchFamily="34" charset="0"/>
                          <a:cs typeface="Arial" panose="020B0604020202020204" pitchFamily="34" charset="0"/>
                        </a:rPr>
                        <m:t> </m:t>
                      </m:r>
                      <m:r>
                        <m:rPr>
                          <m:nor/>
                        </m:rPr>
                        <a:rPr lang="en-US" sz="3600" smtClean="0">
                          <a:latin typeface="Arial" panose="020B0604020202020204" pitchFamily="34" charset="0"/>
                          <a:ea typeface="Arial" panose="020B0604020202020204" pitchFamily="34" charset="0"/>
                          <a:cs typeface="Arial" panose="020B0604020202020204" pitchFamily="34" charset="0"/>
                        </a:rPr>
                        <m:t>s</m:t>
                      </m:r>
                      <m:r>
                        <m:rPr>
                          <m:nor/>
                        </m:rPr>
                        <a:rPr lang="en-US" sz="3600" smtClean="0">
                          <a:latin typeface="Arial" panose="020B0604020202020204" pitchFamily="34" charset="0"/>
                          <a:ea typeface="Arial" panose="020B0604020202020204" pitchFamily="34" charset="0"/>
                          <a:cs typeface="Arial" panose="020B0604020202020204" pitchFamily="34" charset="0"/>
                        </a:rPr>
                        <m:t>ố</m:t>
                      </m:r>
                      <m:r>
                        <a:rPr lang="en-US" sz="3600" b="0" i="1" smtClean="0">
                          <a:latin typeface="Cambria Math" panose="02040503050406030204" pitchFamily="18" charset="0"/>
                          <a:ea typeface="Arial" panose="020B0604020202020204" pitchFamily="34" charset="0"/>
                          <a:cs typeface="Arial" panose="020B0604020202020204" pitchFamily="34" charset="0"/>
                        </a:rPr>
                        <m:t> </m:t>
                      </m:r>
                      <m:r>
                        <a:rPr lang="en-US" sz="3600" i="1">
                          <a:effectLst/>
                          <a:latin typeface="Cambria Math" panose="02040503050406030204" pitchFamily="18" charset="0"/>
                          <a:ea typeface="Arial" panose="020B0604020202020204" pitchFamily="34" charset="0"/>
                          <a:cs typeface="Times New Roman" panose="02020603050405020304" pitchFamily="18" charset="0"/>
                        </a:rPr>
                        <m:t>𝑦</m:t>
                      </m:r>
                      <m:r>
                        <a:rPr lang="en-US"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+3</m:t>
                          </m:r>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r>
                            <a:rPr lang="en-US" sz="36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m:t>
                          </m:r>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r>
                            <a:rPr lang="en-US" sz="3600" i="1">
                              <a:effectLst/>
                              <a:latin typeface="Cambria Math" panose="02040503050406030204" pitchFamily="18" charset="0"/>
                              <a:ea typeface="Arial" panose="020B0604020202020204" pitchFamily="34" charset="0"/>
                              <a:cs typeface="Times New Roman" panose="02020603050405020304" pitchFamily="18" charset="0"/>
                            </a:rPr>
                            <m:t>−12</m:t>
                          </m:r>
                        </m:den>
                      </m:f>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3600">
                          <a:latin typeface="Arial" panose="020B0604020202020204" pitchFamily="34" charset="0"/>
                          <a:ea typeface="PMingLiU"/>
                          <a:cs typeface="Arial" panose="020B0604020202020204" pitchFamily="34" charset="0"/>
                        </a:rPr>
                        <m:t>a</m:t>
                      </m:r>
                      <m:r>
                        <m:rPr>
                          <m:nor/>
                        </m:rPr>
                        <a:rPr lang="en-US" sz="3600">
                          <a:latin typeface="Arial" panose="020B0604020202020204" pitchFamily="34" charset="0"/>
                          <a:ea typeface="PMingLiU"/>
                          <a:cs typeface="Arial" panose="020B0604020202020204" pitchFamily="34" charset="0"/>
                        </a:rPr>
                        <m:t>) Đạ</m:t>
                      </m:r>
                      <m:r>
                        <m:rPr>
                          <m:nor/>
                        </m:rPr>
                        <a:rPr lang="en-US" sz="3600">
                          <a:latin typeface="Arial" panose="020B0604020202020204" pitchFamily="34" charset="0"/>
                          <a:ea typeface="PMingLiU"/>
                          <a:cs typeface="Arial" panose="020B0604020202020204" pitchFamily="34" charset="0"/>
                        </a:rPr>
                        <m:t>o</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h</m:t>
                      </m:r>
                      <m:r>
                        <m:rPr>
                          <m:nor/>
                        </m:rPr>
                        <a:rPr lang="en-US" sz="3600">
                          <a:latin typeface="Arial" panose="020B0604020202020204" pitchFamily="34" charset="0"/>
                          <a:ea typeface="PMingLiU"/>
                          <a:cs typeface="Arial" panose="020B0604020202020204" pitchFamily="34" charset="0"/>
                        </a:rPr>
                        <m:t>à</m:t>
                      </m:r>
                      <m:r>
                        <m:rPr>
                          <m:nor/>
                        </m:rPr>
                        <a:rPr lang="en-US" sz="3600">
                          <a:latin typeface="Arial" panose="020B0604020202020204" pitchFamily="34" charset="0"/>
                          <a:ea typeface="PMingLiU"/>
                          <a:cs typeface="Arial" panose="020B0604020202020204" pitchFamily="34" charset="0"/>
                        </a:rPr>
                        <m:t>m</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c</m:t>
                      </m:r>
                      <m:r>
                        <m:rPr>
                          <m:nor/>
                        </m:rPr>
                        <a:rPr lang="en-US" sz="3600">
                          <a:latin typeface="Arial" panose="020B0604020202020204" pitchFamily="34" charset="0"/>
                          <a:ea typeface="PMingLiU"/>
                          <a:cs typeface="Arial" panose="020B0604020202020204" pitchFamily="34" charset="0"/>
                        </a:rPr>
                        <m:t>ấ</m:t>
                      </m:r>
                      <m:r>
                        <m:rPr>
                          <m:nor/>
                        </m:rPr>
                        <a:rPr lang="en-US" sz="3600">
                          <a:latin typeface="Arial" panose="020B0604020202020204" pitchFamily="34" charset="0"/>
                          <a:ea typeface="PMingLiU"/>
                          <a:cs typeface="Arial" panose="020B0604020202020204" pitchFamily="34" charset="0"/>
                        </a:rPr>
                        <m:t>p</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m</m:t>
                      </m:r>
                      <m:r>
                        <m:rPr>
                          <m:nor/>
                        </m:rPr>
                        <a:rPr lang="en-US" sz="3600">
                          <a:latin typeface="Arial" panose="020B0604020202020204" pitchFamily="34" charset="0"/>
                          <a:ea typeface="PMingLiU"/>
                          <a:cs typeface="Arial" panose="020B0604020202020204" pitchFamily="34" charset="0"/>
                        </a:rPr>
                        <m:t>ộ</m:t>
                      </m:r>
                      <m:r>
                        <m:rPr>
                          <m:nor/>
                        </m:rPr>
                        <a:rPr lang="en-US" sz="3600">
                          <a:latin typeface="Arial" panose="020B0604020202020204" pitchFamily="34" charset="0"/>
                          <a:ea typeface="PMingLiU"/>
                          <a:cs typeface="Arial" panose="020B0604020202020204" pitchFamily="34" charset="0"/>
                        </a:rPr>
                        <m:t>t</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c</m:t>
                      </m:r>
                      <m:r>
                        <m:rPr>
                          <m:nor/>
                        </m:rPr>
                        <a:rPr lang="en-US" sz="3600">
                          <a:latin typeface="Arial" panose="020B0604020202020204" pitchFamily="34" charset="0"/>
                          <a:ea typeface="PMingLiU"/>
                          <a:cs typeface="Arial" panose="020B0604020202020204" pitchFamily="34" charset="0"/>
                        </a:rPr>
                        <m:t>ủ</m:t>
                      </m:r>
                      <m:r>
                        <m:rPr>
                          <m:nor/>
                        </m:rPr>
                        <a:rPr lang="en-US" sz="3600">
                          <a:latin typeface="Arial" panose="020B0604020202020204" pitchFamily="34" charset="0"/>
                          <a:ea typeface="PMingLiU"/>
                          <a:cs typeface="Arial" panose="020B0604020202020204" pitchFamily="34" charset="0"/>
                        </a:rPr>
                        <m:t>a</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h</m:t>
                      </m:r>
                      <m:r>
                        <m:rPr>
                          <m:nor/>
                        </m:rPr>
                        <a:rPr lang="en-US" sz="3600">
                          <a:latin typeface="Arial" panose="020B0604020202020204" pitchFamily="34" charset="0"/>
                          <a:ea typeface="PMingLiU"/>
                          <a:cs typeface="Arial" panose="020B0604020202020204" pitchFamily="34" charset="0"/>
                        </a:rPr>
                        <m:t>à</m:t>
                      </m:r>
                      <m:r>
                        <m:rPr>
                          <m:nor/>
                        </m:rPr>
                        <a:rPr lang="en-US" sz="3600">
                          <a:latin typeface="Arial" panose="020B0604020202020204" pitchFamily="34" charset="0"/>
                          <a:ea typeface="PMingLiU"/>
                          <a:cs typeface="Arial" panose="020B0604020202020204" pitchFamily="34" charset="0"/>
                        </a:rPr>
                        <m:t>m</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s</m:t>
                      </m:r>
                      <m:r>
                        <m:rPr>
                          <m:nor/>
                        </m:rPr>
                        <a:rPr lang="en-US" sz="3600">
                          <a:latin typeface="Arial" panose="020B0604020202020204" pitchFamily="34" charset="0"/>
                          <a:ea typeface="PMingLiU"/>
                          <a:cs typeface="Arial" panose="020B0604020202020204" pitchFamily="34" charset="0"/>
                        </a:rPr>
                        <m:t>ố </m:t>
                      </m:r>
                      <m:r>
                        <m:rPr>
                          <m:nor/>
                        </m:rPr>
                        <a:rPr lang="en-US" sz="3600">
                          <a:latin typeface="Arial" panose="020B0604020202020204" pitchFamily="34" charset="0"/>
                          <a:ea typeface="PMingLiU"/>
                          <a:cs typeface="Arial" panose="020B0604020202020204" pitchFamily="34" charset="0"/>
                        </a:rPr>
                        <m:t>l</m:t>
                      </m:r>
                      <m:r>
                        <m:rPr>
                          <m:nor/>
                        </m:rPr>
                        <a:rPr lang="en-US" sz="3600">
                          <a:latin typeface="Arial" panose="020B0604020202020204" pitchFamily="34" charset="0"/>
                          <a:ea typeface="PMingLiU"/>
                          <a:cs typeface="Arial" panose="020B0604020202020204" pitchFamily="34" charset="0"/>
                        </a:rPr>
                        <m:t>à</m:t>
                      </m:r>
                      <m:r>
                        <a:rPr lang="en-US" sz="3600" b="0" i="1" smtClean="0">
                          <a:latin typeface="Cambria Math" panose="02040503050406030204" pitchFamily="18" charset="0"/>
                          <a:ea typeface="PMingLiU"/>
                          <a:cs typeface="Arial" panose="020B0604020202020204" pitchFamily="34" charset="0"/>
                        </a:rPr>
                        <m:t> </m:t>
                      </m:r>
                      <m:f>
                        <m:fPr>
                          <m:ctrlPr>
                            <a:rPr lang="en-US" sz="3600" i="1">
                              <a:effectLst/>
                              <a:latin typeface="Cambria Math" panose="02040503050406030204" pitchFamily="18" charset="0"/>
                              <a:ea typeface="PMingLiU"/>
                              <a:cs typeface="Times New Roman" panose="02020603050405020304" pitchFamily="18" charset="0"/>
                            </a:rPr>
                          </m:ctrlPr>
                        </m:fPr>
                        <m:num>
                          <m:sSup>
                            <m:sSupPr>
                              <m:ctrlPr>
                                <a:rPr lang="en-US" sz="3600" i="1">
                                  <a:effectLst/>
                                  <a:latin typeface="Cambria Math" panose="02040503050406030204" pitchFamily="18" charset="0"/>
                                  <a:ea typeface="PMingLiU"/>
                                  <a:cs typeface="Times New Roman" panose="02020603050405020304" pitchFamily="18" charset="0"/>
                                </a:rPr>
                              </m:ctrlPr>
                            </m:sSupPr>
                            <m:e>
                              <m:r>
                                <a:rPr lang="en-US" sz="3600" i="1">
                                  <a:effectLst/>
                                  <a:latin typeface="Cambria Math" panose="02040503050406030204" pitchFamily="18" charset="0"/>
                                  <a:ea typeface="PMingLiU"/>
                                  <a:cs typeface="Times New Roman" panose="02020603050405020304" pitchFamily="18" charset="0"/>
                                </a:rPr>
                                <m:t>𝑥</m:t>
                              </m:r>
                            </m:e>
                            <m:sup>
                              <m:r>
                                <a:rPr lang="en-US" sz="3600" i="1">
                                  <a:effectLst/>
                                  <a:latin typeface="Cambria Math" panose="02040503050406030204" pitchFamily="18" charset="0"/>
                                  <a:ea typeface="PMingLiU"/>
                                  <a:cs typeface="Times New Roman" panose="02020603050405020304" pitchFamily="18" charset="0"/>
                                </a:rPr>
                                <m:t>4</m:t>
                              </m:r>
                            </m:sup>
                          </m:sSup>
                          <m:r>
                            <a:rPr lang="en-US" sz="3600" i="1">
                              <a:effectLst/>
                              <a:latin typeface="Cambria Math" panose="02040503050406030204" pitchFamily="18" charset="0"/>
                              <a:ea typeface="PMingLiU"/>
                              <a:cs typeface="Times New Roman" panose="02020603050405020304" pitchFamily="18" charset="0"/>
                            </a:rPr>
                            <m:t>−2</m:t>
                          </m:r>
                          <m:sSup>
                            <m:sSupPr>
                              <m:ctrlPr>
                                <a:rPr lang="en-US" sz="3600" i="1">
                                  <a:effectLst/>
                                  <a:latin typeface="Cambria Math" panose="02040503050406030204" pitchFamily="18" charset="0"/>
                                  <a:ea typeface="PMingLiU"/>
                                  <a:cs typeface="Times New Roman" panose="02020603050405020304" pitchFamily="18" charset="0"/>
                                </a:rPr>
                              </m:ctrlPr>
                            </m:sSupPr>
                            <m:e>
                              <m:r>
                                <a:rPr lang="en-US" sz="3600" i="1">
                                  <a:effectLst/>
                                  <a:latin typeface="Cambria Math" panose="02040503050406030204" pitchFamily="18" charset="0"/>
                                  <a:ea typeface="PMingLiU"/>
                                  <a:cs typeface="Times New Roman" panose="02020603050405020304" pitchFamily="18" charset="0"/>
                                </a:rPr>
                                <m:t>𝑥</m:t>
                              </m:r>
                            </m:e>
                            <m:sup>
                              <m:r>
                                <a:rPr lang="en-US" sz="3600" i="1">
                                  <a:effectLst/>
                                  <a:latin typeface="Cambria Math" panose="02040503050406030204" pitchFamily="18" charset="0"/>
                                  <a:ea typeface="PMingLiU"/>
                                  <a:cs typeface="Times New Roman" panose="02020603050405020304" pitchFamily="18" charset="0"/>
                                </a:rPr>
                                <m:t>3</m:t>
                              </m:r>
                            </m:sup>
                          </m:sSup>
                          <m:r>
                            <a:rPr lang="en-US" sz="3600" i="1">
                              <a:effectLst/>
                              <a:latin typeface="Cambria Math" panose="02040503050406030204" pitchFamily="18" charset="0"/>
                              <a:ea typeface="PMingLiU"/>
                              <a:cs typeface="Times New Roman" panose="02020603050405020304" pitchFamily="18" charset="0"/>
                            </a:rPr>
                            <m:t>−33</m:t>
                          </m:r>
                          <m:sSup>
                            <m:sSupPr>
                              <m:ctrlPr>
                                <a:rPr lang="en-US" sz="3600" i="1">
                                  <a:effectLst/>
                                  <a:latin typeface="Cambria Math" panose="02040503050406030204" pitchFamily="18" charset="0"/>
                                  <a:ea typeface="PMingLiU"/>
                                  <a:cs typeface="Times New Roman" panose="02020603050405020304" pitchFamily="18" charset="0"/>
                                </a:rPr>
                              </m:ctrlPr>
                            </m:sSupPr>
                            <m:e>
                              <m:r>
                                <a:rPr lang="en-US" sz="3600" i="1">
                                  <a:effectLst/>
                                  <a:latin typeface="Cambria Math" panose="02040503050406030204" pitchFamily="18" charset="0"/>
                                  <a:ea typeface="PMingLiU"/>
                                  <a:cs typeface="Times New Roman" panose="02020603050405020304" pitchFamily="18" charset="0"/>
                                </a:rPr>
                                <m:t>𝑥</m:t>
                              </m:r>
                            </m:e>
                            <m:sup>
                              <m:r>
                                <a:rPr lang="en-US" sz="3600" i="1">
                                  <a:effectLst/>
                                  <a:latin typeface="Cambria Math" panose="02040503050406030204" pitchFamily="18" charset="0"/>
                                  <a:ea typeface="PMingLiU"/>
                                  <a:cs typeface="Times New Roman" panose="02020603050405020304" pitchFamily="18" charset="0"/>
                                </a:rPr>
                                <m:t>2</m:t>
                              </m:r>
                            </m:sup>
                          </m:sSup>
                          <m:r>
                            <a:rPr lang="en-US" sz="3600" i="1">
                              <a:effectLst/>
                              <a:latin typeface="Cambria Math" panose="02040503050406030204" pitchFamily="18" charset="0"/>
                              <a:ea typeface="PMingLiU"/>
                              <a:cs typeface="Times New Roman" panose="02020603050405020304" pitchFamily="18" charset="0"/>
                            </a:rPr>
                            <m:t>+146</m:t>
                          </m:r>
                          <m:r>
                            <a:rPr lang="en-US" sz="3600" i="1">
                              <a:effectLst/>
                              <a:latin typeface="Cambria Math" panose="02040503050406030204" pitchFamily="18" charset="0"/>
                              <a:ea typeface="PMingLiU"/>
                              <a:cs typeface="Times New Roman" panose="02020603050405020304" pitchFamily="18" charset="0"/>
                            </a:rPr>
                            <m:t>𝑥</m:t>
                          </m:r>
                          <m:r>
                            <a:rPr lang="en-US" sz="3600" i="1">
                              <a:effectLst/>
                              <a:latin typeface="Cambria Math" panose="02040503050406030204" pitchFamily="18" charset="0"/>
                              <a:ea typeface="PMingLiU"/>
                              <a:cs typeface="Times New Roman" panose="02020603050405020304" pitchFamily="18" charset="0"/>
                            </a:rPr>
                            <m:t>−37</m:t>
                          </m:r>
                        </m:num>
                        <m:den>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−23</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600" i="1">
                              <a:effectLst/>
                              <a:latin typeface="Cambria Math" panose="02040503050406030204" pitchFamily="18" charset="0"/>
                              <a:ea typeface="Arial" panose="020B0604020202020204" pitchFamily="34" charset="0"/>
                              <a:cs typeface="Times New Roman" panose="02020603050405020304" pitchFamily="18" charset="0"/>
                            </a:rPr>
                            <m:t>+24</m:t>
                          </m:r>
                          <m:r>
                            <a:rPr lang="en-US" sz="3600" i="1">
                              <a:effectLst/>
                              <a:latin typeface="Cambria Math" panose="02040503050406030204" pitchFamily="18" charset="0"/>
                              <a:ea typeface="Arial" panose="020B0604020202020204" pitchFamily="34" charset="0"/>
                              <a:cs typeface="Times New Roman" panose="02020603050405020304" pitchFamily="18" charset="0"/>
                            </a:rPr>
                            <m:t>𝑥</m:t>
                          </m:r>
                          <m:r>
                            <a:rPr lang="en-US" sz="3600" i="1">
                              <a:effectLst/>
                              <a:latin typeface="Cambria Math" panose="02040503050406030204" pitchFamily="18" charset="0"/>
                              <a:ea typeface="Arial" panose="020B0604020202020204" pitchFamily="34" charset="0"/>
                              <a:cs typeface="Times New Roman" panose="02020603050405020304" pitchFamily="18" charset="0"/>
                            </a:rPr>
                            <m:t>+144</m:t>
                          </m:r>
                        </m:den>
                      </m:f>
                      <m:r>
                        <a:rPr lang="en-US" sz="3600" b="0" i="0" smtClean="0">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sz="3600">
                    <a:effectLst/>
                    <a:latin typeface="Arial" panose="020B0604020202020204" pitchFamily="34" charset="0"/>
                    <a:ea typeface="PMingLiU"/>
                    <a:cs typeface="Arial" panose="020B0604020202020204" pitchFamily="34" charset="0"/>
                  </a:rPr>
                  <a:t>b) Hàm số có tiệm cận xiên là </a:t>
                </a:r>
                <a14:m>
                  <m:oMath xmlns:m="http://schemas.openxmlformats.org/officeDocument/2006/math">
                    <m:r>
                      <a:rPr lang="en-US" sz="3600" i="1">
                        <a:effectLst/>
                        <a:latin typeface="Cambria Math" panose="02040503050406030204" pitchFamily="18" charset="0"/>
                        <a:ea typeface="PMingLiU"/>
                        <a:cs typeface="Times New Roman" panose="02020603050405020304" pitchFamily="18" charset="0"/>
                      </a:rPr>
                      <m:t>𝑦</m:t>
                    </m:r>
                    <m:r>
                      <a:rPr lang="en-US" sz="3600" i="1">
                        <a:effectLst/>
                        <a:latin typeface="Cambria Math" panose="02040503050406030204" pitchFamily="18" charset="0"/>
                        <a:ea typeface="PMingLiU"/>
                        <a:cs typeface="Times New Roman" panose="02020603050405020304" pitchFamily="18" charset="0"/>
                      </a:rPr>
                      <m:t>=</m:t>
                    </m:r>
                    <m:r>
                      <a:rPr lang="en-US" sz="3600" i="1">
                        <a:effectLst/>
                        <a:latin typeface="Cambria Math" panose="02040503050406030204" pitchFamily="18" charset="0"/>
                        <a:ea typeface="PMingLiU"/>
                        <a:cs typeface="Times New Roman" panose="02020603050405020304" pitchFamily="18" charset="0"/>
                      </a:rPr>
                      <m:t>𝑥</m:t>
                    </m:r>
                    <m:r>
                      <a:rPr lang="en-US" sz="3600" i="1">
                        <a:effectLst/>
                        <a:latin typeface="Cambria Math" panose="02040503050406030204" pitchFamily="18" charset="0"/>
                        <a:ea typeface="PMingLiU"/>
                        <a:cs typeface="Times New Roman" panose="02020603050405020304" pitchFamily="18" charset="0"/>
                      </a:rPr>
                      <m:t>+5</m:t>
                    </m:r>
                  </m:oMath>
                </a14:m>
                <a:r>
                  <a:rPr lang="en-US" sz="3600">
                    <a:effectLst/>
                    <a:latin typeface="Arial" panose="020B0604020202020204" pitchFamily="34" charset="0"/>
                    <a:ea typeface="PMingLiU"/>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3600">
                          <a:latin typeface="Arial" panose="020B0604020202020204" pitchFamily="34" charset="0"/>
                          <a:ea typeface="PMingLiU"/>
                          <a:cs typeface="Arial" panose="020B0604020202020204" pitchFamily="34" charset="0"/>
                        </a:rPr>
                        <m:t>c</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GTLN</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c</m:t>
                      </m:r>
                      <m:r>
                        <m:rPr>
                          <m:nor/>
                        </m:rPr>
                        <a:rPr lang="en-US" sz="3600">
                          <a:latin typeface="Arial" panose="020B0604020202020204" pitchFamily="34" charset="0"/>
                          <a:ea typeface="PMingLiU"/>
                          <a:cs typeface="Arial" panose="020B0604020202020204" pitchFamily="34" charset="0"/>
                        </a:rPr>
                        <m:t>ủ</m:t>
                      </m:r>
                      <m:r>
                        <m:rPr>
                          <m:nor/>
                        </m:rPr>
                        <a:rPr lang="en-US" sz="3600">
                          <a:latin typeface="Arial" panose="020B0604020202020204" pitchFamily="34" charset="0"/>
                          <a:ea typeface="PMingLiU"/>
                          <a:cs typeface="Arial" panose="020B0604020202020204" pitchFamily="34" charset="0"/>
                        </a:rPr>
                        <m:t>a</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h</m:t>
                      </m:r>
                      <m:r>
                        <m:rPr>
                          <m:nor/>
                        </m:rPr>
                        <a:rPr lang="en-US" sz="3600">
                          <a:latin typeface="Arial" panose="020B0604020202020204" pitchFamily="34" charset="0"/>
                          <a:ea typeface="PMingLiU"/>
                          <a:cs typeface="Arial" panose="020B0604020202020204" pitchFamily="34" charset="0"/>
                        </a:rPr>
                        <m:t>à</m:t>
                      </m:r>
                      <m:r>
                        <m:rPr>
                          <m:nor/>
                        </m:rPr>
                        <a:rPr lang="en-US" sz="3600">
                          <a:latin typeface="Arial" panose="020B0604020202020204" pitchFamily="34" charset="0"/>
                          <a:ea typeface="PMingLiU"/>
                          <a:cs typeface="Arial" panose="020B0604020202020204" pitchFamily="34" charset="0"/>
                        </a:rPr>
                        <m:t>m</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s</m:t>
                      </m:r>
                      <m:r>
                        <m:rPr>
                          <m:nor/>
                        </m:rPr>
                        <a:rPr lang="en-US" sz="3600">
                          <a:latin typeface="Arial" panose="020B0604020202020204" pitchFamily="34" charset="0"/>
                          <a:ea typeface="PMingLiU"/>
                          <a:cs typeface="Arial" panose="020B0604020202020204" pitchFamily="34" charset="0"/>
                        </a:rPr>
                        <m:t>ố </m:t>
                      </m:r>
                      <m:r>
                        <m:rPr>
                          <m:nor/>
                        </m:rPr>
                        <a:rPr lang="en-US" sz="3600">
                          <a:latin typeface="Arial" panose="020B0604020202020204" pitchFamily="34" charset="0"/>
                          <a:ea typeface="PMingLiU"/>
                          <a:cs typeface="Arial" panose="020B0604020202020204" pitchFamily="34" charset="0"/>
                        </a:rPr>
                        <m:t>tr</m:t>
                      </m:r>
                      <m:r>
                        <m:rPr>
                          <m:nor/>
                        </m:rPr>
                        <a:rPr lang="en-US" sz="3600">
                          <a:latin typeface="Arial" panose="020B0604020202020204" pitchFamily="34" charset="0"/>
                          <a:ea typeface="PMingLiU"/>
                          <a:cs typeface="Arial" panose="020B0604020202020204" pitchFamily="34" charset="0"/>
                        </a:rPr>
                        <m:t>ê</m:t>
                      </m:r>
                      <m:r>
                        <m:rPr>
                          <m:nor/>
                        </m:rPr>
                        <a:rPr lang="en-US" sz="3600">
                          <a:latin typeface="Arial" panose="020B0604020202020204" pitchFamily="34" charset="0"/>
                          <a:ea typeface="PMingLiU"/>
                          <a:cs typeface="Arial" panose="020B0604020202020204" pitchFamily="34" charset="0"/>
                        </a:rPr>
                        <m:t>n</m:t>
                      </m:r>
                      <m:r>
                        <m:rPr>
                          <m:nor/>
                        </m:rPr>
                        <a:rPr lang="en-US" sz="3600">
                          <a:latin typeface="Arial" panose="020B0604020202020204" pitchFamily="34" charset="0"/>
                          <a:ea typeface="PMingLiU"/>
                          <a:cs typeface="Arial" panose="020B0604020202020204" pitchFamily="34" charset="0"/>
                        </a:rPr>
                        <m:t> đ</m:t>
                      </m:r>
                      <m:r>
                        <m:rPr>
                          <m:nor/>
                        </m:rPr>
                        <a:rPr lang="en-US" sz="3600">
                          <a:latin typeface="Arial" panose="020B0604020202020204" pitchFamily="34" charset="0"/>
                          <a:ea typeface="PMingLiU"/>
                          <a:cs typeface="Arial" panose="020B0604020202020204" pitchFamily="34" charset="0"/>
                        </a:rPr>
                        <m:t>o</m:t>
                      </m:r>
                      <m:r>
                        <m:rPr>
                          <m:nor/>
                        </m:rPr>
                        <a:rPr lang="en-US" sz="3600">
                          <a:latin typeface="Arial" panose="020B0604020202020204" pitchFamily="34" charset="0"/>
                          <a:ea typeface="PMingLiU"/>
                          <a:cs typeface="Arial" panose="020B0604020202020204" pitchFamily="34" charset="0"/>
                        </a:rPr>
                        <m:t>ạ</m:t>
                      </m:r>
                      <m:r>
                        <m:rPr>
                          <m:nor/>
                        </m:rPr>
                        <a:rPr lang="en-US" sz="3600">
                          <a:latin typeface="Arial" panose="020B0604020202020204" pitchFamily="34" charset="0"/>
                          <a:ea typeface="PMingLiU"/>
                          <a:cs typeface="Arial" panose="020B0604020202020204" pitchFamily="34" charset="0"/>
                        </a:rPr>
                        <m:t>n</m:t>
                      </m:r>
                      <m:r>
                        <m:rPr>
                          <m:nor/>
                        </m:rPr>
                        <a:rPr lang="en-US" sz="3600">
                          <a:latin typeface="Arial" panose="020B0604020202020204" pitchFamily="34" charset="0"/>
                          <a:ea typeface="PMingLiU"/>
                          <a:cs typeface="Arial" panose="020B0604020202020204" pitchFamily="34" charset="0"/>
                        </a:rPr>
                        <m:t> </m:t>
                      </m:r>
                      <m:d>
                        <m:dPr>
                          <m:begChr m:val="["/>
                          <m:endChr m:val="]"/>
                          <m:ctrlPr>
                            <a:rPr lang="en-US" sz="3600" i="1">
                              <a:latin typeface="Cambria Math" panose="02040503050406030204" pitchFamily="18" charset="0"/>
                              <a:ea typeface="PMingLiU"/>
                              <a:cs typeface="Times New Roman" panose="02020603050405020304" pitchFamily="18" charset="0"/>
                            </a:rPr>
                          </m:ctrlPr>
                        </m:dPr>
                        <m:e>
                          <m:r>
                            <a:rPr lang="en-US" sz="3600" i="1">
                              <a:latin typeface="Cambria Math" panose="02040503050406030204" pitchFamily="18" charset="0"/>
                              <a:ea typeface="PMingLiU"/>
                              <a:cs typeface="Times New Roman" panose="02020603050405020304" pitchFamily="18" charset="0"/>
                            </a:rPr>
                            <m:t>0;3</m:t>
                          </m:r>
                        </m:e>
                      </m:d>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l</m:t>
                      </m:r>
                      <m:r>
                        <m:rPr>
                          <m:nor/>
                        </m:rPr>
                        <a:rPr lang="en-US" sz="3600">
                          <a:latin typeface="Arial" panose="020B0604020202020204" pitchFamily="34" charset="0"/>
                          <a:ea typeface="PMingLiU"/>
                          <a:cs typeface="Arial" panose="020B0604020202020204" pitchFamily="34" charset="0"/>
                        </a:rPr>
                        <m:t>à</m:t>
                      </m:r>
                      <m:r>
                        <a:rPr lang="en-US" sz="3600" b="0" i="1" smtClean="0">
                          <a:latin typeface="Cambria Math" panose="02040503050406030204" pitchFamily="18" charset="0"/>
                          <a:ea typeface="PMingLiU"/>
                          <a:cs typeface="Arial" panose="020B0604020202020204" pitchFamily="34" charset="0"/>
                        </a:rPr>
                        <m:t> </m:t>
                      </m:r>
                      <m:f>
                        <m:fPr>
                          <m:ctrlPr>
                            <a:rPr lang="en-US" sz="3600" i="1">
                              <a:effectLst/>
                              <a:latin typeface="Cambria Math" panose="02040503050406030204" pitchFamily="18" charset="0"/>
                              <a:ea typeface="PMingLiU"/>
                              <a:cs typeface="Times New Roman" panose="02020603050405020304" pitchFamily="18" charset="0"/>
                            </a:rPr>
                          </m:ctrlPr>
                        </m:fPr>
                        <m:num>
                          <m:r>
                            <a:rPr lang="en-US" sz="3600" i="1">
                              <a:effectLst/>
                              <a:latin typeface="Cambria Math" panose="02040503050406030204" pitchFamily="18" charset="0"/>
                              <a:ea typeface="PMingLiU"/>
                              <a:cs typeface="Times New Roman" panose="02020603050405020304" pitchFamily="18" charset="0"/>
                            </a:rPr>
                            <m:t>19</m:t>
                          </m:r>
                        </m:num>
                        <m:den>
                          <m:r>
                            <a:rPr lang="en-US" sz="3600" i="1">
                              <a:effectLst/>
                              <a:latin typeface="Cambria Math" panose="02040503050406030204" pitchFamily="18" charset="0"/>
                              <a:ea typeface="PMingLiU"/>
                              <a:cs typeface="Times New Roman" panose="02020603050405020304" pitchFamily="18" charset="0"/>
                            </a:rPr>
                            <m:t>5</m:t>
                          </m:r>
                        </m:den>
                      </m:f>
                      <m:r>
                        <a:rPr lang="en-US" sz="3600" b="0" i="0" smtClean="0">
                          <a:effectLst/>
                          <a:latin typeface="Cambria Math" panose="02040503050406030204" pitchFamily="18" charset="0"/>
                          <a:ea typeface="PMingLiU"/>
                          <a:cs typeface="Times New Roman" panose="02020603050405020304" pitchFamily="18" charset="0"/>
                        </a:rPr>
                        <m:t>.</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3600">
                          <a:latin typeface="Arial" panose="020B0604020202020204" pitchFamily="34" charset="0"/>
                          <a:ea typeface="PMingLiU"/>
                          <a:cs typeface="Arial" panose="020B0604020202020204" pitchFamily="34" charset="0"/>
                        </a:rPr>
                        <m:t>d</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GTNN</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c</m:t>
                      </m:r>
                      <m:r>
                        <m:rPr>
                          <m:nor/>
                        </m:rPr>
                        <a:rPr lang="en-US" sz="3600">
                          <a:latin typeface="Arial" panose="020B0604020202020204" pitchFamily="34" charset="0"/>
                          <a:ea typeface="PMingLiU"/>
                          <a:cs typeface="Arial" panose="020B0604020202020204" pitchFamily="34" charset="0"/>
                        </a:rPr>
                        <m:t>ủ</m:t>
                      </m:r>
                      <m:r>
                        <m:rPr>
                          <m:nor/>
                        </m:rPr>
                        <a:rPr lang="en-US" sz="3600">
                          <a:latin typeface="Arial" panose="020B0604020202020204" pitchFamily="34" charset="0"/>
                          <a:ea typeface="PMingLiU"/>
                          <a:cs typeface="Arial" panose="020B0604020202020204" pitchFamily="34" charset="0"/>
                        </a:rPr>
                        <m:t>a</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h</m:t>
                      </m:r>
                      <m:r>
                        <m:rPr>
                          <m:nor/>
                        </m:rPr>
                        <a:rPr lang="en-US" sz="3600">
                          <a:latin typeface="Arial" panose="020B0604020202020204" pitchFamily="34" charset="0"/>
                          <a:ea typeface="PMingLiU"/>
                          <a:cs typeface="Arial" panose="020B0604020202020204" pitchFamily="34" charset="0"/>
                        </a:rPr>
                        <m:t>à</m:t>
                      </m:r>
                      <m:r>
                        <m:rPr>
                          <m:nor/>
                        </m:rPr>
                        <a:rPr lang="en-US" sz="3600">
                          <a:latin typeface="Arial" panose="020B0604020202020204" pitchFamily="34" charset="0"/>
                          <a:ea typeface="PMingLiU"/>
                          <a:cs typeface="Arial" panose="020B0604020202020204" pitchFamily="34" charset="0"/>
                        </a:rPr>
                        <m:t>m</m:t>
                      </m:r>
                      <m:r>
                        <m:rPr>
                          <m:nor/>
                        </m:rPr>
                        <a:rPr lang="en-US" sz="3600">
                          <a:latin typeface="Arial" panose="020B0604020202020204" pitchFamily="34" charset="0"/>
                          <a:ea typeface="PMingLiU"/>
                          <a:cs typeface="Arial" panose="020B0604020202020204" pitchFamily="34" charset="0"/>
                        </a:rPr>
                        <m:t> </m:t>
                      </m:r>
                      <m:r>
                        <m:rPr>
                          <m:nor/>
                        </m:rPr>
                        <a:rPr lang="en-US" sz="3600">
                          <a:latin typeface="Arial" panose="020B0604020202020204" pitchFamily="34" charset="0"/>
                          <a:ea typeface="PMingLiU"/>
                          <a:cs typeface="Arial" panose="020B0604020202020204" pitchFamily="34" charset="0"/>
                        </a:rPr>
                        <m:t>s</m:t>
                      </m:r>
                      <m:r>
                        <m:rPr>
                          <m:nor/>
                        </m:rPr>
                        <a:rPr lang="en-US" sz="3600">
                          <a:latin typeface="Arial" panose="020B0604020202020204" pitchFamily="34" charset="0"/>
                          <a:ea typeface="PMingLiU"/>
                          <a:cs typeface="Arial" panose="020B0604020202020204" pitchFamily="34" charset="0"/>
                        </a:rPr>
                        <m:t>ố </m:t>
                      </m:r>
                      <m:r>
                        <m:rPr>
                          <m:nor/>
                        </m:rPr>
                        <a:rPr lang="en-US" sz="3600">
                          <a:latin typeface="Arial" panose="020B0604020202020204" pitchFamily="34" charset="0"/>
                          <a:ea typeface="PMingLiU"/>
                          <a:cs typeface="Arial" panose="020B0604020202020204" pitchFamily="34" charset="0"/>
                        </a:rPr>
                        <m:t>tr</m:t>
                      </m:r>
                      <m:r>
                        <m:rPr>
                          <m:nor/>
                        </m:rPr>
                        <a:rPr lang="en-US" sz="3600">
                          <a:latin typeface="Arial" panose="020B0604020202020204" pitchFamily="34" charset="0"/>
                          <a:ea typeface="PMingLiU"/>
                          <a:cs typeface="Arial" panose="020B0604020202020204" pitchFamily="34" charset="0"/>
                        </a:rPr>
                        <m:t>ê</m:t>
                      </m:r>
                      <m:r>
                        <m:rPr>
                          <m:nor/>
                        </m:rPr>
                        <a:rPr lang="en-US" sz="3600">
                          <a:latin typeface="Arial" panose="020B0604020202020204" pitchFamily="34" charset="0"/>
                          <a:ea typeface="PMingLiU"/>
                          <a:cs typeface="Arial" panose="020B0604020202020204" pitchFamily="34" charset="0"/>
                        </a:rPr>
                        <m:t>n</m:t>
                      </m:r>
                      <m:r>
                        <m:rPr>
                          <m:nor/>
                        </m:rPr>
                        <a:rPr lang="en-US" sz="3600">
                          <a:latin typeface="Arial" panose="020B0604020202020204" pitchFamily="34" charset="0"/>
                          <a:ea typeface="PMingLiU"/>
                          <a:cs typeface="Arial" panose="020B0604020202020204" pitchFamily="34" charset="0"/>
                        </a:rPr>
                        <m:t> đ</m:t>
                      </m:r>
                      <m:r>
                        <m:rPr>
                          <m:nor/>
                        </m:rPr>
                        <a:rPr lang="en-US" sz="3600">
                          <a:latin typeface="Arial" panose="020B0604020202020204" pitchFamily="34" charset="0"/>
                          <a:ea typeface="PMingLiU"/>
                          <a:cs typeface="Arial" panose="020B0604020202020204" pitchFamily="34" charset="0"/>
                        </a:rPr>
                        <m:t>o</m:t>
                      </m:r>
                      <m:r>
                        <m:rPr>
                          <m:nor/>
                        </m:rPr>
                        <a:rPr lang="en-US" sz="3600">
                          <a:latin typeface="Arial" panose="020B0604020202020204" pitchFamily="34" charset="0"/>
                          <a:ea typeface="PMingLiU"/>
                          <a:cs typeface="Arial" panose="020B0604020202020204" pitchFamily="34" charset="0"/>
                        </a:rPr>
                        <m:t>ạ</m:t>
                      </m:r>
                      <m:r>
                        <m:rPr>
                          <m:nor/>
                        </m:rPr>
                        <a:rPr lang="en-US" sz="3600">
                          <a:latin typeface="Arial" panose="020B0604020202020204" pitchFamily="34" charset="0"/>
                          <a:ea typeface="PMingLiU"/>
                          <a:cs typeface="Arial" panose="020B0604020202020204" pitchFamily="34" charset="0"/>
                        </a:rPr>
                        <m:t>n</m:t>
                      </m:r>
                      <m:r>
                        <m:rPr>
                          <m:nor/>
                        </m:rPr>
                        <a:rPr lang="en-US" sz="3600">
                          <a:latin typeface="Arial" panose="020B0604020202020204" pitchFamily="34" charset="0"/>
                          <a:ea typeface="PMingLiU"/>
                          <a:cs typeface="Arial" panose="020B0604020202020204" pitchFamily="34" charset="0"/>
                        </a:rPr>
                        <m:t> </m:t>
                      </m:r>
                      <m:d>
                        <m:dPr>
                          <m:begChr m:val="["/>
                          <m:endChr m:val="]"/>
                          <m:ctrlPr>
                            <a:rPr lang="en-US" sz="3600" i="1">
                              <a:latin typeface="Cambria Math" panose="02040503050406030204" pitchFamily="18" charset="0"/>
                              <a:ea typeface="PMingLiU"/>
                              <a:cs typeface="Times New Roman" panose="02020603050405020304" pitchFamily="18" charset="0"/>
                            </a:rPr>
                          </m:ctrlPr>
                        </m:dPr>
                        <m:e>
                          <m:r>
                            <a:rPr lang="en-US" sz="3600" i="1">
                              <a:latin typeface="Cambria Math" panose="02040503050406030204" pitchFamily="18" charset="0"/>
                              <a:ea typeface="PMingLiU"/>
                              <a:cs typeface="Times New Roman" panose="02020603050405020304" pitchFamily="18" charset="0"/>
                            </a:rPr>
                            <m:t>−3;−1</m:t>
                          </m:r>
                        </m:e>
                      </m:d>
                      <m:r>
                        <a:rPr lang="en-US" sz="3600" i="1">
                          <a:latin typeface="Cambria Math" panose="02040503050406030204" pitchFamily="18" charset="0"/>
                          <a:ea typeface="PMingLiU"/>
                          <a:cs typeface="Times New Roman" panose="02020603050405020304" pitchFamily="18" charset="0"/>
                        </a:rPr>
                        <m:t> </m:t>
                      </m:r>
                      <m:r>
                        <m:rPr>
                          <m:nor/>
                        </m:rPr>
                        <a:rPr lang="en-US" sz="3600">
                          <a:latin typeface="Arial" panose="020B0604020202020204" pitchFamily="34" charset="0"/>
                          <a:ea typeface="PMingLiU"/>
                          <a:cs typeface="Arial" panose="020B0604020202020204" pitchFamily="34" charset="0"/>
                        </a:rPr>
                        <m:t>l</m:t>
                      </m:r>
                      <m:r>
                        <m:rPr>
                          <m:nor/>
                        </m:rPr>
                        <a:rPr lang="en-US" sz="3600">
                          <a:latin typeface="Arial" panose="020B0604020202020204" pitchFamily="34" charset="0"/>
                          <a:ea typeface="PMingLiU"/>
                          <a:cs typeface="Arial" panose="020B0604020202020204" pitchFamily="34" charset="0"/>
                        </a:rPr>
                        <m:t>à</m:t>
                      </m:r>
                      <m:r>
                        <a:rPr lang="en-US" sz="3600" b="0" i="1" smtClean="0">
                          <a:latin typeface="Cambria Math" panose="02040503050406030204" pitchFamily="18" charset="0"/>
                          <a:ea typeface="PMingLiU"/>
                          <a:cs typeface="Arial" panose="020B0604020202020204" pitchFamily="34" charset="0"/>
                        </a:rPr>
                        <m:t> </m:t>
                      </m:r>
                      <m:f>
                        <m:fPr>
                          <m:ctrlPr>
                            <a:rPr lang="en-US" sz="3600" i="1">
                              <a:effectLst/>
                              <a:latin typeface="Cambria Math" panose="02040503050406030204" pitchFamily="18" charset="0"/>
                              <a:ea typeface="PMingLiU"/>
                              <a:cs typeface="Times New Roman" panose="02020603050405020304" pitchFamily="18" charset="0"/>
                            </a:rPr>
                          </m:ctrlPr>
                        </m:fPr>
                        <m:num>
                          <m:r>
                            <a:rPr lang="en-US" sz="3600" i="1">
                              <a:effectLst/>
                              <a:latin typeface="Cambria Math" panose="02040503050406030204" pitchFamily="18" charset="0"/>
                              <a:ea typeface="PMingLiU"/>
                              <a:cs typeface="Times New Roman" panose="02020603050405020304" pitchFamily="18" charset="0"/>
                            </a:rPr>
                            <m:t>10</m:t>
                          </m:r>
                        </m:num>
                        <m:den>
                          <m:r>
                            <a:rPr lang="en-US" sz="3600" i="1">
                              <a:effectLst/>
                              <a:latin typeface="Cambria Math" panose="02040503050406030204" pitchFamily="18" charset="0"/>
                              <a:ea typeface="PMingLiU"/>
                              <a:cs typeface="Times New Roman" panose="02020603050405020304" pitchFamily="18" charset="0"/>
                            </a:rPr>
                            <m:t>11</m:t>
                          </m:r>
                        </m:den>
                      </m:f>
                      <m:r>
                        <a:rPr lang="en-US" sz="3600" b="0" i="0" smtClean="0">
                          <a:effectLst/>
                          <a:latin typeface="Cambria Math" panose="02040503050406030204" pitchFamily="18" charset="0"/>
                          <a:ea typeface="PMingLiU"/>
                          <a:cs typeface="Times New Roman" panose="02020603050405020304" pitchFamily="18" charset="0"/>
                        </a:rPr>
                        <m:t>.</m:t>
                      </m:r>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276600" y="1899641"/>
                <a:ext cx="14086730" cy="8196859"/>
              </a:xfrm>
              <a:prstGeom prst="rect">
                <a:avLst/>
              </a:prstGeom>
              <a:blipFill>
                <a:blip r:embed="rId2"/>
                <a:stretch>
                  <a:fillRect l="-1342"/>
                </a:stretch>
              </a:blipFill>
            </p:spPr>
            <p:txBody>
              <a:bodyPr/>
              <a:lstStyle/>
              <a:p>
                <a:r>
                  <a:rPr lang="en-US">
                    <a:noFill/>
                  </a:rPr>
                  <a:t> </a:t>
                </a:r>
              </a:p>
            </p:txBody>
          </p:sp>
        </mc:Fallback>
      </mc:AlternateContent>
      <p:pic>
        <p:nvPicPr>
          <p:cNvPr id="14" name="Picture 13"/>
          <p:cNvPicPr>
            <a:picLocks noChangeAspect="1"/>
          </p:cNvPicPr>
          <p:nvPr/>
        </p:nvPicPr>
        <p:blipFill>
          <a:blip r:embed="rId3"/>
          <a:stretch>
            <a:fillRect/>
          </a:stretch>
        </p:blipFill>
        <p:spPr>
          <a:xfrm>
            <a:off x="1294128" y="4293626"/>
            <a:ext cx="813548" cy="773674"/>
          </a:xfrm>
          <a:prstGeom prst="rect">
            <a:avLst/>
          </a:prstGeom>
        </p:spPr>
      </p:pic>
      <p:pic>
        <p:nvPicPr>
          <p:cNvPr id="15" name="Picture 14"/>
          <p:cNvPicPr>
            <a:picLocks noChangeAspect="1"/>
          </p:cNvPicPr>
          <p:nvPr/>
        </p:nvPicPr>
        <p:blipFill>
          <a:blip r:embed="rId4"/>
          <a:stretch>
            <a:fillRect/>
          </a:stretch>
        </p:blipFill>
        <p:spPr>
          <a:xfrm>
            <a:off x="1230520" y="7200900"/>
            <a:ext cx="826932" cy="756722"/>
          </a:xfrm>
          <a:prstGeom prst="rect">
            <a:avLst/>
          </a:prstGeom>
        </p:spPr>
      </p:pic>
      <p:pic>
        <p:nvPicPr>
          <p:cNvPr id="17" name="Picture 16"/>
          <p:cNvPicPr>
            <a:picLocks noChangeAspect="1"/>
          </p:cNvPicPr>
          <p:nvPr/>
        </p:nvPicPr>
        <p:blipFill>
          <a:blip r:embed="rId4"/>
          <a:stretch>
            <a:fillRect/>
          </a:stretch>
        </p:blipFill>
        <p:spPr>
          <a:xfrm>
            <a:off x="1230520" y="5676900"/>
            <a:ext cx="826932" cy="756722"/>
          </a:xfrm>
          <a:prstGeom prst="rect">
            <a:avLst/>
          </a:prstGeom>
        </p:spPr>
      </p:pic>
      <p:pic>
        <p:nvPicPr>
          <p:cNvPr id="19" name="Picture 18"/>
          <p:cNvPicPr>
            <a:picLocks noChangeAspect="1"/>
          </p:cNvPicPr>
          <p:nvPr/>
        </p:nvPicPr>
        <p:blipFill>
          <a:blip r:embed="rId4"/>
          <a:stretch>
            <a:fillRect/>
          </a:stretch>
        </p:blipFill>
        <p:spPr>
          <a:xfrm>
            <a:off x="1230520" y="8877300"/>
            <a:ext cx="826932" cy="756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8"/>
        </a:solidFill>
        <a:effectLst/>
      </p:bgPr>
    </p:bg>
    <p:spTree>
      <p:nvGrpSpPr>
        <p:cNvPr id="1" name=""/>
        <p:cNvGrpSpPr/>
        <p:nvPr/>
      </p:nvGrpSpPr>
      <p:grpSpPr>
        <a:xfrm>
          <a:off x="0" y="0"/>
          <a:ext cx="0" cy="0"/>
          <a:chOff x="0" y="0"/>
          <a:chExt cx="0" cy="0"/>
        </a:xfrm>
      </p:grpSpPr>
      <p:sp>
        <p:nvSpPr>
          <p:cNvPr id="12" name="Google Shape;672;p50"/>
          <p:cNvSpPr txBox="1">
            <a:spLocks/>
          </p:cNvSpPr>
          <p:nvPr/>
        </p:nvSpPr>
        <p:spPr>
          <a:xfrm>
            <a:off x="4800600" y="798748"/>
            <a:ext cx="8400221" cy="915752"/>
          </a:xfrm>
          <a:prstGeom prst="rect">
            <a:avLst/>
          </a:prstGeom>
          <a:solidFill>
            <a:srgbClr val="F7DE78"/>
          </a:solidFill>
          <a:ln w="28575" cap="flat" cmpd="sng">
            <a:solidFill>
              <a:srgbClr val="34679A"/>
            </a:solidFill>
            <a:prstDash val="solid"/>
            <a:round/>
            <a:headEnd type="none" w="sm" len="sm"/>
            <a:tailEnd type="none" w="sm" len="sm"/>
          </a:ln>
          <a:effectLst>
            <a:outerShdw dist="95250" dir="3000000" algn="bl" rotWithShape="0">
              <a:srgbClr val="34679A">
                <a:alpha val="50000"/>
              </a:srgbClr>
            </a:outerShdw>
          </a:effectLst>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1828800" rtl="0" eaLnBrk="1" fontAlgn="auto" latinLnBrk="0" hangingPunct="1">
              <a:lnSpc>
                <a:spcPct val="100000"/>
              </a:lnSpc>
              <a:spcBef>
                <a:spcPts val="0"/>
              </a:spcBef>
              <a:spcAft>
                <a:spcPts val="0"/>
              </a:spcAft>
              <a:buClr>
                <a:srgbClr val="143E63"/>
              </a:buClr>
              <a:buSzPts val="3000"/>
              <a:buFont typeface="Merriweather Sans"/>
              <a:buNone/>
              <a:tabLst/>
              <a:defRPr/>
            </a:pPr>
            <a:r>
              <a:rPr kumimoji="0" lang="vi-VN" sz="4600" b="1" i="0" u="none" strike="noStrike" kern="0" cap="none" spc="0" normalizeH="0" baseline="0" noProof="0">
                <a:ln>
                  <a:noFill/>
                </a:ln>
                <a:solidFill>
                  <a:srgbClr val="34679A"/>
                </a:solidFill>
                <a:effectLst/>
                <a:uLnTx/>
                <a:uFillTx/>
                <a:latin typeface="Arial"/>
                <a:cs typeface="Merriweather Sans"/>
                <a:sym typeface="Merriweather Sans"/>
              </a:rPr>
              <a:t>Câu trắc nghiệm đúng sai</a:t>
            </a:r>
            <a:endParaRPr kumimoji="0" lang="en-US" sz="46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13" name="Rectangle 12"/>
              <p:cNvSpPr/>
              <p:nvPr/>
            </p:nvSpPr>
            <p:spPr>
              <a:xfrm>
                <a:off x="3810000" y="2400300"/>
                <a:ext cx="14086730" cy="7291933"/>
              </a:xfrm>
              <a:prstGeom prst="rect">
                <a:avLst/>
              </a:prstGeom>
            </p:spPr>
            <p:txBody>
              <a:bodyPr wrap="square">
                <a:spAutoFit/>
              </a:bodyPr>
              <a:lstStyle/>
              <a:p>
                <a:pPr algn="just">
                  <a:lnSpc>
                    <a:spcPct val="200000"/>
                  </a:lnSpc>
                  <a:spcBef>
                    <a:spcPts val="300"/>
                  </a:spcBef>
                  <a:spcAft>
                    <a:spcPts val="300"/>
                  </a:spcAft>
                </a:pPr>
                <a:r>
                  <a:rPr lang="en-US" sz="3700" b="1">
                    <a:latin typeface="Arial" panose="020B0604020202020204" pitchFamily="34" charset="0"/>
                    <a:ea typeface="Arial" panose="020B0604020202020204" pitchFamily="34" charset="0"/>
                    <a:cs typeface="Arial" panose="020B0604020202020204" pitchFamily="34" charset="0"/>
                  </a:rPr>
                  <a:t>Câu 2: </a:t>
                </a:r>
                <a:r>
                  <a:rPr lang="en-US" sz="3700">
                    <a:effectLst/>
                    <a:latin typeface="Arial" panose="020B0604020202020204" pitchFamily="34" charset="0"/>
                    <a:ea typeface="Arial" panose="020B0604020202020204" pitchFamily="34" charset="0"/>
                    <a:cs typeface="Arial" panose="020B0604020202020204" pitchFamily="34" charset="0"/>
                  </a:rPr>
                  <a:t>Cho hàm số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𝑦</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700" i="1">
                            <a:effectLst/>
                            <a:latin typeface="Cambria Math" panose="02040503050406030204" pitchFamily="18" charset="0"/>
                            <a:ea typeface="Arial" panose="020B0604020202020204" pitchFamily="34" charset="0"/>
                            <a:cs typeface="Times New Roman" panose="02020603050405020304" pitchFamily="18" charset="0"/>
                          </a:rPr>
                          <m:t>7</m:t>
                        </m:r>
                      </m:sup>
                    </m:sSup>
                    <m:r>
                      <a:rPr lang="en-US" sz="37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700" i="1">
                            <a:effectLst/>
                            <a:latin typeface="Cambria Math" panose="02040503050406030204" pitchFamily="18" charset="0"/>
                            <a:ea typeface="Arial" panose="020B0604020202020204" pitchFamily="34" charset="0"/>
                            <a:cs typeface="Times New Roman" panose="02020603050405020304" pitchFamily="18" charset="0"/>
                          </a:rPr>
                          <m:t>6</m:t>
                        </m:r>
                      </m:sup>
                    </m:sSup>
                    <m:r>
                      <a:rPr lang="en-US" sz="37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7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37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3700" i="1">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700" i="1">
                        <a:effectLst/>
                        <a:latin typeface="Cambria Math" panose="02040503050406030204" pitchFamily="18" charset="0"/>
                        <a:ea typeface="Arial" panose="020B0604020202020204" pitchFamily="34" charset="0"/>
                        <a:cs typeface="Times New Roman" panose="02020603050405020304" pitchFamily="18" charset="0"/>
                      </a:rPr>
                      <m:t>+7</m:t>
                    </m:r>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r>
                      <a:rPr lang="en-US" sz="3700" i="1">
                        <a:effectLst/>
                        <a:latin typeface="Cambria Math" panose="02040503050406030204" pitchFamily="18" charset="0"/>
                        <a:ea typeface="Arial" panose="020B0604020202020204" pitchFamily="34" charset="0"/>
                        <a:cs typeface="Times New Roman" panose="02020603050405020304" pitchFamily="18" charset="0"/>
                      </a:rPr>
                      <m:t>−9</m:t>
                    </m:r>
                  </m:oMath>
                </a14:m>
                <a:r>
                  <a:rPr lang="en-US" sz="3700">
                    <a:effectLst/>
                    <a:latin typeface="Arial" panose="020B0604020202020204" pitchFamily="34" charset="0"/>
                    <a:ea typeface="PMingLiU"/>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50000"/>
                  </a:lnSpc>
                  <a:spcBef>
                    <a:spcPts val="300"/>
                  </a:spcBef>
                  <a:spcAft>
                    <a:spcPts val="300"/>
                  </a:spcAft>
                </a:pPr>
                <a:r>
                  <a:rPr lang="en-US" sz="3700">
                    <a:effectLst/>
                    <a:latin typeface="Arial" panose="020B0604020202020204" pitchFamily="34" charset="0"/>
                    <a:ea typeface="PMingLiU"/>
                    <a:cs typeface="Arial" panose="020B0604020202020204" pitchFamily="34" charset="0"/>
                  </a:rPr>
                  <a:t>a) Đạo hàm cấp bốn của hàm số là </a:t>
                </a:r>
                <a14:m>
                  <m:oMath xmlns:m="http://schemas.openxmlformats.org/officeDocument/2006/math">
                    <m:sSup>
                      <m:sSupPr>
                        <m:ctrlPr>
                          <a:rPr lang="en-US" sz="3700" i="1">
                            <a:effectLst/>
                            <a:latin typeface="Cambria Math" panose="02040503050406030204" pitchFamily="18" charset="0"/>
                            <a:ea typeface="PMingLiU"/>
                            <a:cs typeface="Times New Roman" panose="02020603050405020304" pitchFamily="18" charset="0"/>
                          </a:rPr>
                        </m:ctrlPr>
                      </m:sSupPr>
                      <m:e>
                        <m:r>
                          <a:rPr lang="en-US" sz="3700" i="1">
                            <a:effectLst/>
                            <a:latin typeface="Cambria Math" panose="02040503050406030204" pitchFamily="18" charset="0"/>
                            <a:ea typeface="PMingLiU"/>
                            <a:cs typeface="Times New Roman" panose="02020603050405020304" pitchFamily="18" charset="0"/>
                          </a:rPr>
                          <m:t>𝑦</m:t>
                        </m:r>
                      </m:e>
                      <m:sup>
                        <m:r>
                          <a:rPr lang="en-US" sz="3700" i="1">
                            <a:effectLst/>
                            <a:latin typeface="Cambria Math" panose="02040503050406030204" pitchFamily="18" charset="0"/>
                            <a:ea typeface="PMingLiU"/>
                            <a:cs typeface="Times New Roman" panose="02020603050405020304" pitchFamily="18" charset="0"/>
                          </a:rPr>
                          <m:t>(4)</m:t>
                        </m:r>
                      </m:sup>
                    </m:sSup>
                    <m:r>
                      <a:rPr lang="en-US" sz="3700" i="1">
                        <a:effectLst/>
                        <a:latin typeface="Cambria Math" panose="02040503050406030204" pitchFamily="18" charset="0"/>
                        <a:ea typeface="PMingLiU"/>
                        <a:cs typeface="Times New Roman" panose="02020603050405020304" pitchFamily="18" charset="0"/>
                      </a:rPr>
                      <m:t>=830</m:t>
                    </m:r>
                    <m:sSup>
                      <m:sSupPr>
                        <m:ctrlPr>
                          <a:rPr lang="en-US" sz="3700" i="1">
                            <a:effectLst/>
                            <a:latin typeface="Cambria Math" panose="02040503050406030204" pitchFamily="18" charset="0"/>
                            <a:ea typeface="PMingLiU"/>
                            <a:cs typeface="Times New Roman" panose="02020603050405020304" pitchFamily="18" charset="0"/>
                          </a:rPr>
                        </m:ctrlPr>
                      </m:sSupPr>
                      <m:e>
                        <m:r>
                          <a:rPr lang="en-US" sz="3700" i="1">
                            <a:effectLst/>
                            <a:latin typeface="Cambria Math" panose="02040503050406030204" pitchFamily="18" charset="0"/>
                            <a:ea typeface="PMingLiU"/>
                            <a:cs typeface="Times New Roman" panose="02020603050405020304" pitchFamily="18" charset="0"/>
                          </a:rPr>
                          <m:t>𝑥</m:t>
                        </m:r>
                      </m:e>
                      <m:sup>
                        <m:r>
                          <a:rPr lang="en-US" sz="3700" i="1">
                            <a:effectLst/>
                            <a:latin typeface="Cambria Math" panose="02040503050406030204" pitchFamily="18" charset="0"/>
                            <a:ea typeface="PMingLiU"/>
                            <a:cs typeface="Times New Roman" panose="02020603050405020304" pitchFamily="18" charset="0"/>
                          </a:rPr>
                          <m:t>3</m:t>
                        </m:r>
                      </m:sup>
                    </m:sSup>
                    <m:r>
                      <a:rPr lang="en-US" sz="3700" i="1">
                        <a:effectLst/>
                        <a:latin typeface="Cambria Math" panose="02040503050406030204" pitchFamily="18" charset="0"/>
                        <a:ea typeface="PMingLiU"/>
                        <a:cs typeface="Times New Roman" panose="02020603050405020304" pitchFamily="18" charset="0"/>
                      </a:rPr>
                      <m:t>−730</m:t>
                    </m:r>
                    <m:sSup>
                      <m:sSupPr>
                        <m:ctrlPr>
                          <a:rPr lang="en-US" sz="3700" i="1">
                            <a:effectLst/>
                            <a:latin typeface="Cambria Math" panose="02040503050406030204" pitchFamily="18" charset="0"/>
                            <a:ea typeface="PMingLiU"/>
                            <a:cs typeface="Times New Roman" panose="02020603050405020304" pitchFamily="18" charset="0"/>
                          </a:rPr>
                        </m:ctrlPr>
                      </m:sSupPr>
                      <m:e>
                        <m:r>
                          <a:rPr lang="en-US" sz="3700" i="1">
                            <a:effectLst/>
                            <a:latin typeface="Cambria Math" panose="02040503050406030204" pitchFamily="18" charset="0"/>
                            <a:ea typeface="PMingLiU"/>
                            <a:cs typeface="Times New Roman" panose="02020603050405020304" pitchFamily="18" charset="0"/>
                          </a:rPr>
                          <m:t>𝑥</m:t>
                        </m:r>
                      </m:e>
                      <m:sup>
                        <m:r>
                          <a:rPr lang="en-US" sz="3700" i="1">
                            <a:effectLst/>
                            <a:latin typeface="Cambria Math" panose="02040503050406030204" pitchFamily="18" charset="0"/>
                            <a:ea typeface="PMingLiU"/>
                            <a:cs typeface="Times New Roman" panose="02020603050405020304" pitchFamily="18" charset="0"/>
                          </a:rPr>
                          <m:t>2</m:t>
                        </m:r>
                      </m:sup>
                    </m:sSup>
                    <m:r>
                      <a:rPr lang="en-US" sz="3700" i="1">
                        <a:effectLst/>
                        <a:latin typeface="Cambria Math" panose="02040503050406030204" pitchFamily="18" charset="0"/>
                        <a:ea typeface="PMingLiU"/>
                        <a:cs typeface="Times New Roman" panose="02020603050405020304" pitchFamily="18" charset="0"/>
                      </a:rPr>
                      <m:t>+72</m:t>
                    </m:r>
                  </m:oMath>
                </a14:m>
                <a:r>
                  <a:rPr lang="en-US" sz="3700">
                    <a:effectLst/>
                    <a:latin typeface="Arial" panose="020B0604020202020204" pitchFamily="34" charset="0"/>
                    <a:ea typeface="PMingLiU"/>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50000"/>
                  </a:lnSpc>
                  <a:spcBef>
                    <a:spcPts val="300"/>
                  </a:spcBef>
                  <a:spcAft>
                    <a:spcPts val="300"/>
                  </a:spcAft>
                </a:pPr>
                <a:r>
                  <a:rPr lang="en-US" sz="3700">
                    <a:effectLst/>
                    <a:latin typeface="Arial" panose="020B0604020202020204" pitchFamily="34" charset="0"/>
                    <a:ea typeface="PMingLiU"/>
                    <a:cs typeface="Arial" panose="020B0604020202020204" pitchFamily="34" charset="0"/>
                  </a:rPr>
                  <a:t>b) Hàm số không có cực trị.</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50000"/>
                  </a:lnSpc>
                  <a:spcBef>
                    <a:spcPts val="300"/>
                  </a:spcBef>
                  <a:spcAft>
                    <a:spcPts val="300"/>
                  </a:spcAft>
                </a:pPr>
                <a:r>
                  <a:rPr lang="en-US" sz="3700">
                    <a:effectLst/>
                    <a:latin typeface="Arial" panose="020B0604020202020204" pitchFamily="34" charset="0"/>
                    <a:ea typeface="PMingLiU"/>
                    <a:cs typeface="Arial" panose="020B0604020202020204" pitchFamily="34" charset="0"/>
                  </a:rPr>
                  <a:t>c) GTNN của hàm số trên đoạn </a:t>
                </a:r>
                <a14:m>
                  <m:oMath xmlns:m="http://schemas.openxmlformats.org/officeDocument/2006/math">
                    <m:d>
                      <m:dPr>
                        <m:begChr m:val="["/>
                        <m:endChr m:val="]"/>
                        <m:ctrlPr>
                          <a:rPr lang="en-US" sz="3700" i="1">
                            <a:effectLst/>
                            <a:latin typeface="Cambria Math" panose="02040503050406030204" pitchFamily="18" charset="0"/>
                            <a:ea typeface="PMingLiU"/>
                            <a:cs typeface="Times New Roman" panose="02020603050405020304" pitchFamily="18" charset="0"/>
                          </a:rPr>
                        </m:ctrlPr>
                      </m:dPr>
                      <m:e>
                        <m:r>
                          <a:rPr lang="en-US" sz="3700" i="1">
                            <a:effectLst/>
                            <a:latin typeface="Cambria Math" panose="02040503050406030204" pitchFamily="18" charset="0"/>
                            <a:ea typeface="PMingLiU"/>
                            <a:cs typeface="Times New Roman" panose="02020603050405020304" pitchFamily="18" charset="0"/>
                          </a:rPr>
                          <m:t>−3;0</m:t>
                        </m:r>
                      </m:e>
                    </m:d>
                  </m:oMath>
                </a14:m>
                <a:r>
                  <a:rPr lang="en-US" sz="3700">
                    <a:effectLst/>
                    <a:latin typeface="Arial" panose="020B0604020202020204" pitchFamily="34" charset="0"/>
                    <a:ea typeface="PMingLiU"/>
                    <a:cs typeface="Arial" panose="020B0604020202020204" pitchFamily="34" charset="0"/>
                  </a:rPr>
                  <a:t> là </a:t>
                </a:r>
                <a14:m>
                  <m:oMath xmlns:m="http://schemas.openxmlformats.org/officeDocument/2006/math">
                    <m:r>
                      <a:rPr lang="en-US" sz="3700" i="1">
                        <a:effectLst/>
                        <a:latin typeface="Cambria Math" panose="02040503050406030204" pitchFamily="18" charset="0"/>
                        <a:ea typeface="PMingLiU"/>
                        <a:cs typeface="Times New Roman" panose="02020603050405020304" pitchFamily="18" charset="0"/>
                      </a:rPr>
                      <m:t>−9</m:t>
                    </m:r>
                  </m:oMath>
                </a14:m>
                <a:r>
                  <a:rPr lang="en-US" sz="3700">
                    <a:effectLst/>
                    <a:latin typeface="Arial" panose="020B0604020202020204" pitchFamily="34" charset="0"/>
                    <a:ea typeface="PMingLiU"/>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50000"/>
                  </a:lnSpc>
                  <a:spcBef>
                    <a:spcPts val="300"/>
                  </a:spcBef>
                  <a:spcAft>
                    <a:spcPts val="300"/>
                  </a:spcAft>
                </a:pPr>
                <a:r>
                  <a:rPr lang="en-US" sz="3700">
                    <a:effectLst/>
                    <a:latin typeface="Arial" panose="020B0604020202020204" pitchFamily="34" charset="0"/>
                    <a:ea typeface="PMingLiU"/>
                    <a:cs typeface="Arial" panose="020B0604020202020204" pitchFamily="34" charset="0"/>
                  </a:rPr>
                  <a:t>d) Hàm số không có GTNN trên khoảng </a:t>
                </a:r>
                <a14:m>
                  <m:oMath xmlns:m="http://schemas.openxmlformats.org/officeDocument/2006/math">
                    <m:d>
                      <m:dPr>
                        <m:ctrlPr>
                          <a:rPr lang="en-US" sz="3700" i="1">
                            <a:effectLst/>
                            <a:latin typeface="Cambria Math" panose="02040503050406030204" pitchFamily="18" charset="0"/>
                            <a:ea typeface="PMingLiU"/>
                            <a:cs typeface="Times New Roman" panose="02020603050405020304" pitchFamily="18" charset="0"/>
                          </a:rPr>
                        </m:ctrlPr>
                      </m:dPr>
                      <m:e>
                        <m:r>
                          <a:rPr lang="en-US" sz="3700" i="1">
                            <a:effectLst/>
                            <a:latin typeface="Cambria Math" panose="02040503050406030204" pitchFamily="18" charset="0"/>
                            <a:ea typeface="PMingLiU"/>
                            <a:cs typeface="Times New Roman" panose="02020603050405020304" pitchFamily="18" charset="0"/>
                          </a:rPr>
                          <m:t>1;4</m:t>
                        </m:r>
                      </m:e>
                    </m:d>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10000" y="2400300"/>
                <a:ext cx="14086730" cy="7291933"/>
              </a:xfrm>
              <a:prstGeom prst="rect">
                <a:avLst/>
              </a:prstGeom>
              <a:blipFill>
                <a:blip r:embed="rId2"/>
                <a:stretch>
                  <a:fillRect l="-1341"/>
                </a:stretch>
              </a:blipFill>
            </p:spPr>
            <p:txBody>
              <a:bodyPr/>
              <a:lstStyle/>
              <a:p>
                <a:r>
                  <a:rPr lang="en-US">
                    <a:noFill/>
                  </a:rPr>
                  <a:t> </a:t>
                </a:r>
              </a:p>
            </p:txBody>
          </p:sp>
        </mc:Fallback>
      </mc:AlternateContent>
      <p:pic>
        <p:nvPicPr>
          <p:cNvPr id="14" name="Picture 13"/>
          <p:cNvPicPr>
            <a:picLocks noChangeAspect="1"/>
          </p:cNvPicPr>
          <p:nvPr/>
        </p:nvPicPr>
        <p:blipFill>
          <a:blip r:embed="rId3"/>
          <a:stretch>
            <a:fillRect/>
          </a:stretch>
        </p:blipFill>
        <p:spPr>
          <a:xfrm>
            <a:off x="2133600" y="8537039"/>
            <a:ext cx="813548" cy="773674"/>
          </a:xfrm>
          <a:prstGeom prst="rect">
            <a:avLst/>
          </a:prstGeom>
        </p:spPr>
      </p:pic>
      <p:pic>
        <p:nvPicPr>
          <p:cNvPr id="15" name="Picture 14"/>
          <p:cNvPicPr>
            <a:picLocks noChangeAspect="1"/>
          </p:cNvPicPr>
          <p:nvPr/>
        </p:nvPicPr>
        <p:blipFill>
          <a:blip r:embed="rId4"/>
          <a:stretch>
            <a:fillRect/>
          </a:stretch>
        </p:blipFill>
        <p:spPr>
          <a:xfrm>
            <a:off x="2060110" y="7106710"/>
            <a:ext cx="826932" cy="756722"/>
          </a:xfrm>
          <a:prstGeom prst="rect">
            <a:avLst/>
          </a:prstGeom>
        </p:spPr>
      </p:pic>
      <p:pic>
        <p:nvPicPr>
          <p:cNvPr id="16" name="Picture 15"/>
          <p:cNvPicPr>
            <a:picLocks noChangeAspect="1"/>
          </p:cNvPicPr>
          <p:nvPr/>
        </p:nvPicPr>
        <p:blipFill>
          <a:blip r:embed="rId3"/>
          <a:stretch>
            <a:fillRect/>
          </a:stretch>
        </p:blipFill>
        <p:spPr>
          <a:xfrm>
            <a:off x="2133600" y="5659429"/>
            <a:ext cx="813548" cy="773674"/>
          </a:xfrm>
          <a:prstGeom prst="rect">
            <a:avLst/>
          </a:prstGeom>
        </p:spPr>
      </p:pic>
      <p:pic>
        <p:nvPicPr>
          <p:cNvPr id="17" name="Picture 16"/>
          <p:cNvPicPr>
            <a:picLocks noChangeAspect="1"/>
          </p:cNvPicPr>
          <p:nvPr/>
        </p:nvPicPr>
        <p:blipFill>
          <a:blip r:embed="rId4"/>
          <a:stretch>
            <a:fillRect/>
          </a:stretch>
        </p:blipFill>
        <p:spPr>
          <a:xfrm>
            <a:off x="2073442" y="4229100"/>
            <a:ext cx="826932" cy="756722"/>
          </a:xfrm>
          <a:prstGeom prst="rect">
            <a:avLst/>
          </a:prstGeom>
        </p:spPr>
      </p:pic>
    </p:spTree>
    <p:extLst>
      <p:ext uri="{BB962C8B-B14F-4D97-AF65-F5344CB8AC3E}">
        <p14:creationId xmlns:p14="http://schemas.microsoft.com/office/powerpoint/2010/main" val="201414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7763743"/>
            <a:ext cx="2186870" cy="1191585"/>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59" name="TextBox 59"/>
            <p:cNvSpPr txBox="1"/>
            <p:nvPr/>
          </p:nvSpPr>
          <p:spPr>
            <a:xfrm>
              <a:off x="0" y="-28575"/>
              <a:ext cx="595553" cy="353081"/>
            </a:xfrm>
            <a:prstGeom prst="rect">
              <a:avLst/>
            </a:prstGeom>
          </p:spPr>
          <p:txBody>
            <a:bodyPr lIns="51986" tIns="51986" rIns="51986" bIns="51986" rtlCol="0" anchor="ctr"/>
            <a:lstStyle/>
            <a:p>
              <a:pPr algn="ctr">
                <a:lnSpc>
                  <a:spcPts val="2659"/>
                </a:lnSpc>
              </a:pPr>
              <a:endParaRPr/>
            </a:p>
          </p:txBody>
        </p:sp>
      </p:grpSp>
      <p:sp>
        <p:nvSpPr>
          <p:cNvPr id="61" name="Freeform 61"/>
          <p:cNvSpPr/>
          <p:nvPr/>
        </p:nvSpPr>
        <p:spPr>
          <a:xfrm>
            <a:off x="15666322" y="7851653"/>
            <a:ext cx="1998307" cy="1015766"/>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7" name="Google Shape;692;p26"/>
          <p:cNvSpPr txBox="1">
            <a:spLocks/>
          </p:cNvSpPr>
          <p:nvPr/>
        </p:nvSpPr>
        <p:spPr>
          <a:xfrm>
            <a:off x="1982202" y="2019300"/>
            <a:ext cx="14095998" cy="4018200"/>
          </a:xfrm>
          <a:prstGeom prst="rect">
            <a:avLst/>
          </a:prstGeom>
        </p:spPr>
        <p:txBody>
          <a:bodyPr spcFirstLastPara="1" wrap="square" lIns="182850" tIns="182850" rIns="182850" bIns="18285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65000"/>
              </a:lnSpc>
            </a:pPr>
            <a:r>
              <a:rPr lang="vi-VN" sz="8500" b="1" dirty="0">
                <a:solidFill>
                  <a:srgbClr val="FF0000"/>
                </a:solidFill>
                <a:latin typeface="Arial" panose="020B0604020202020204" pitchFamily="34" charset="0"/>
                <a:cs typeface="Arial" panose="020B0604020202020204" pitchFamily="34" charset="0"/>
              </a:rPr>
              <a:t>CẢM ƠN CÁC EM</a:t>
            </a:r>
          </a:p>
          <a:p>
            <a:pPr>
              <a:lnSpc>
                <a:spcPct val="165000"/>
              </a:lnSpc>
            </a:pPr>
            <a:r>
              <a:rPr lang="vi-VN" sz="8500" b="1" dirty="0">
                <a:solidFill>
                  <a:srgbClr val="FF0000"/>
                </a:solidFill>
                <a:latin typeface="Arial" panose="020B0604020202020204" pitchFamily="34" charset="0"/>
                <a:cs typeface="Arial" panose="020B0604020202020204" pitchFamily="34" charset="0"/>
              </a:rPr>
              <a:t>ĐÃ THAM GIA </a:t>
            </a:r>
            <a:r>
              <a:rPr lang="en-US" sz="8500" b="1" dirty="0">
                <a:solidFill>
                  <a:srgbClr val="FF0000"/>
                </a:solidFill>
                <a:latin typeface="Arial" panose="020B0604020202020204" pitchFamily="34" charset="0"/>
                <a:cs typeface="Arial" panose="020B0604020202020204" pitchFamily="34" charset="0"/>
              </a:rPr>
              <a:t>BÀI</a:t>
            </a:r>
            <a:r>
              <a:rPr lang="vi-VN" sz="8500" b="1" dirty="0">
                <a:solidFill>
                  <a:srgbClr val="FF0000"/>
                </a:solidFill>
                <a:latin typeface="Arial" panose="020B0604020202020204" pitchFamily="34" charset="0"/>
                <a:cs typeface="Arial" panose="020B0604020202020204" pitchFamily="34" charset="0"/>
              </a:rPr>
              <a:t> HỌC!</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r="-90379" b="-3737"/>
            </a:stretch>
          </a:blipFill>
        </p:spPr>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asvg="http://schemas.microsoft.com/office/drawing/2016/SVG/main" r:embed="rId3"/>
                </a:ext>
              </a:extLst>
            </a:blip>
            <a:stretch>
              <a:fillRect l="-90379" t="-3737"/>
            </a:stretch>
          </a:blipFill>
        </p:spPr>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sp>
          <p:sp>
            <p:nvSpPr>
              <p:cNvPr id="10" name="TextBox 1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sp>
          <p:sp>
            <p:nvSpPr>
              <p:cNvPr id="17" name="TextBox 1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sp>
          <p:sp>
            <p:nvSpPr>
              <p:cNvPr id="24" name="TextBox 2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sp>
          <p:sp>
            <p:nvSpPr>
              <p:cNvPr id="31" name="TextBox 31"/>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595553" cy="372131"/>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sp>
          <p:sp>
            <p:nvSpPr>
              <p:cNvPr id="38" name="TextBox 38"/>
              <p:cNvSpPr txBox="1"/>
              <p:nvPr/>
            </p:nvSpPr>
            <p:spPr>
              <a:xfrm>
                <a:off x="0" y="-47625"/>
                <a:ext cx="544201" cy="324250"/>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a:off x="1540290" y="1622751"/>
            <a:ext cx="263115" cy="26311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2470372"/>
            <a:ext cx="263115" cy="2631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3317993"/>
            <a:ext cx="263115" cy="263115"/>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4165614"/>
            <a:ext cx="263115" cy="263115"/>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5013235"/>
            <a:ext cx="263115" cy="26311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5860856"/>
            <a:ext cx="263115" cy="263115"/>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1540290" y="6708477"/>
            <a:ext cx="263115" cy="263115"/>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2" name="Group 92"/>
          <p:cNvGrpSpPr/>
          <p:nvPr/>
        </p:nvGrpSpPr>
        <p:grpSpPr>
          <a:xfrm>
            <a:off x="1540290" y="7556097"/>
            <a:ext cx="263115" cy="263115"/>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5" name="Group 95"/>
          <p:cNvGrpSpPr/>
          <p:nvPr/>
        </p:nvGrpSpPr>
        <p:grpSpPr>
          <a:xfrm>
            <a:off x="1540290" y="8403718"/>
            <a:ext cx="263115" cy="263115"/>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7" name="TextBox 9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5"/>
          <p:cNvGrpSpPr/>
          <p:nvPr/>
        </p:nvGrpSpPr>
        <p:grpSpPr>
          <a:xfrm>
            <a:off x="3421213" y="2476500"/>
            <a:ext cx="11221219" cy="4597892"/>
            <a:chOff x="3426525" y="1262964"/>
            <a:chExt cx="11221219" cy="4597892"/>
          </a:xfrm>
        </p:grpSpPr>
        <p:grpSp>
          <p:nvGrpSpPr>
            <p:cNvPr id="65" name="Group 64"/>
            <p:cNvGrpSpPr/>
            <p:nvPr/>
          </p:nvGrpSpPr>
          <p:grpSpPr>
            <a:xfrm>
              <a:off x="3426525" y="1262964"/>
              <a:ext cx="11221219" cy="4597892"/>
              <a:chOff x="3426525" y="1262964"/>
              <a:chExt cx="11221219" cy="4597892"/>
            </a:xfrm>
          </p:grpSpPr>
          <p:sp>
            <p:nvSpPr>
              <p:cNvPr id="57" name="AutoShape 57"/>
              <p:cNvSpPr/>
              <p:nvPr/>
            </p:nvSpPr>
            <p:spPr>
              <a:xfrm rot="-8791684">
                <a:off x="8646446" y="3153245"/>
                <a:ext cx="3145302" cy="0"/>
              </a:xfrm>
              <a:prstGeom prst="line">
                <a:avLst/>
              </a:prstGeom>
              <a:ln w="47625" cap="flat">
                <a:solidFill>
                  <a:srgbClr val="E76262"/>
                </a:solidFill>
                <a:prstDash val="lgDash"/>
                <a:headEnd type="none" w="sm" len="sm"/>
                <a:tailEnd type="none" w="sm" len="sm"/>
              </a:ln>
            </p:spPr>
          </p:sp>
          <p:sp>
            <p:nvSpPr>
              <p:cNvPr id="58" name="AutoShape 58"/>
              <p:cNvSpPr/>
              <p:nvPr/>
            </p:nvSpPr>
            <p:spPr>
              <a:xfrm rot="-2000892">
                <a:off x="5964740" y="3153245"/>
                <a:ext cx="3145302" cy="0"/>
              </a:xfrm>
              <a:prstGeom prst="line">
                <a:avLst/>
              </a:prstGeom>
              <a:ln w="47625" cap="flat">
                <a:solidFill>
                  <a:srgbClr val="E76262"/>
                </a:solidFill>
                <a:prstDash val="lgDash"/>
                <a:headEnd type="none" w="sm" len="sm"/>
                <a:tailEnd type="none" w="sm" len="sm"/>
              </a:ln>
            </p:spPr>
          </p:sp>
          <p:grpSp>
            <p:nvGrpSpPr>
              <p:cNvPr id="59" name="Group 59"/>
              <p:cNvGrpSpPr/>
              <p:nvPr/>
            </p:nvGrpSpPr>
            <p:grpSpPr>
              <a:xfrm>
                <a:off x="7860328" y="1262964"/>
                <a:ext cx="1902518" cy="190251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sp>
            <p:sp>
              <p:nvSpPr>
                <p:cNvPr id="61" name="TextBox 61"/>
                <p:cNvSpPr txBox="1"/>
                <p:nvPr/>
              </p:nvSpPr>
              <p:spPr>
                <a:xfrm>
                  <a:off x="82355" y="10367"/>
                  <a:ext cx="660400" cy="793750"/>
                </a:xfrm>
                <a:prstGeom prst="rect">
                  <a:avLst/>
                </a:prstGeom>
              </p:spPr>
              <p:txBody>
                <a:bodyPr lIns="47486" tIns="47486" rIns="47486" bIns="47486" rtlCol="0" anchor="ctr"/>
                <a:lstStyle/>
                <a:p>
                  <a:pPr algn="ctr">
                    <a:lnSpc>
                      <a:spcPts val="9799"/>
                    </a:lnSpc>
                  </a:pPr>
                  <a:r>
                    <a:rPr lang="en-US" sz="6999" b="1">
                      <a:solidFill>
                        <a:srgbClr val="503D36"/>
                      </a:solidFill>
                      <a:latin typeface="Arial" panose="020B0604020202020204" pitchFamily="34" charset="0"/>
                      <a:cs typeface="Arial" panose="020B0604020202020204" pitchFamily="34" charset="0"/>
                    </a:rPr>
                    <a:t>1</a:t>
                  </a:r>
                </a:p>
              </p:txBody>
            </p:sp>
          </p:grpSp>
          <p:grpSp>
            <p:nvGrpSpPr>
              <p:cNvPr id="62" name="Group 62"/>
              <p:cNvGrpSpPr/>
              <p:nvPr/>
            </p:nvGrpSpPr>
            <p:grpSpPr>
              <a:xfrm>
                <a:off x="3426525" y="4044419"/>
                <a:ext cx="11221219" cy="1816437"/>
                <a:chOff x="0" y="0"/>
                <a:chExt cx="3393203" cy="405776"/>
              </a:xfrm>
            </p:grpSpPr>
            <p:sp>
              <p:nvSpPr>
                <p:cNvPr id="63" name="Freeform 63"/>
                <p:cNvSpPr/>
                <p:nvPr/>
              </p:nvSpPr>
              <p:spPr>
                <a:xfrm>
                  <a:off x="0" y="0"/>
                  <a:ext cx="3393203" cy="405776"/>
                </a:xfrm>
                <a:custGeom>
                  <a:avLst/>
                  <a:gdLst/>
                  <a:ahLst/>
                  <a:cxnLst/>
                  <a:rect l="l" t="t" r="r" b="b"/>
                  <a:pathLst>
                    <a:path w="3393203" h="405776">
                      <a:moveTo>
                        <a:pt x="71033" y="0"/>
                      </a:moveTo>
                      <a:lnTo>
                        <a:pt x="3322170" y="0"/>
                      </a:lnTo>
                      <a:cubicBezTo>
                        <a:pt x="3341010" y="0"/>
                        <a:pt x="3359077" y="7484"/>
                        <a:pt x="3372398" y="20805"/>
                      </a:cubicBezTo>
                      <a:cubicBezTo>
                        <a:pt x="3385720" y="34126"/>
                        <a:pt x="3393203" y="52194"/>
                        <a:pt x="3393203" y="71033"/>
                      </a:cubicBezTo>
                      <a:lnTo>
                        <a:pt x="3393203" y="334743"/>
                      </a:lnTo>
                      <a:cubicBezTo>
                        <a:pt x="3393203" y="353582"/>
                        <a:pt x="3385720" y="371650"/>
                        <a:pt x="3372398" y="384971"/>
                      </a:cubicBezTo>
                      <a:cubicBezTo>
                        <a:pt x="3359077" y="398292"/>
                        <a:pt x="3341010" y="405776"/>
                        <a:pt x="3322170" y="405776"/>
                      </a:cubicBezTo>
                      <a:lnTo>
                        <a:pt x="71033" y="405776"/>
                      </a:lnTo>
                      <a:cubicBezTo>
                        <a:pt x="52194" y="405776"/>
                        <a:pt x="34126" y="398292"/>
                        <a:pt x="20805" y="384971"/>
                      </a:cubicBezTo>
                      <a:cubicBezTo>
                        <a:pt x="7484" y="371650"/>
                        <a:pt x="0" y="353582"/>
                        <a:pt x="0" y="334743"/>
                      </a:cubicBezTo>
                      <a:lnTo>
                        <a:pt x="0" y="71033"/>
                      </a:lnTo>
                      <a:cubicBezTo>
                        <a:pt x="0" y="52194"/>
                        <a:pt x="7484" y="34126"/>
                        <a:pt x="20805" y="20805"/>
                      </a:cubicBezTo>
                      <a:cubicBezTo>
                        <a:pt x="34126" y="7484"/>
                        <a:pt x="52194" y="0"/>
                        <a:pt x="71033" y="0"/>
                      </a:cubicBezTo>
                      <a:close/>
                    </a:path>
                  </a:pathLst>
                </a:custGeom>
                <a:solidFill>
                  <a:srgbClr val="000000">
                    <a:alpha val="0"/>
                  </a:srgbClr>
                </a:solidFill>
                <a:ln w="47625" cap="rnd">
                  <a:solidFill>
                    <a:srgbClr val="E76262"/>
                  </a:solidFill>
                  <a:prstDash val="lgDash"/>
                  <a:round/>
                </a:ln>
              </p:spPr>
            </p:sp>
            <p:sp>
              <p:nvSpPr>
                <p:cNvPr id="64" name="TextBox 64"/>
                <p:cNvSpPr txBox="1"/>
                <p:nvPr/>
              </p:nvSpPr>
              <p:spPr>
                <a:xfrm>
                  <a:off x="0" y="-47625"/>
                  <a:ext cx="3393203" cy="453401"/>
                </a:xfrm>
                <a:prstGeom prst="rect">
                  <a:avLst/>
                </a:prstGeom>
              </p:spPr>
              <p:txBody>
                <a:bodyPr lIns="42975" tIns="42975" rIns="42975" bIns="42975" rtlCol="0" anchor="ctr"/>
                <a:lstStyle/>
                <a:p>
                  <a:pPr algn="ctr">
                    <a:lnSpc>
                      <a:spcPts val="2659"/>
                    </a:lnSpc>
                  </a:pPr>
                  <a:endParaRPr/>
                </a:p>
              </p:txBody>
            </p:sp>
          </p:grpSp>
        </p:grpSp>
        <p:sp>
          <p:nvSpPr>
            <p:cNvPr id="104" name="TextBox 104"/>
            <p:cNvSpPr txBox="1"/>
            <p:nvPr/>
          </p:nvSpPr>
          <p:spPr>
            <a:xfrm>
              <a:off x="3429000" y="4533900"/>
              <a:ext cx="11194613" cy="859210"/>
            </a:xfrm>
            <a:prstGeom prst="rect">
              <a:avLst/>
            </a:prstGeom>
          </p:spPr>
          <p:txBody>
            <a:bodyPr wrap="square" lIns="0" tIns="0" rIns="0" bIns="0" rtlCol="0" anchor="t">
              <a:spAutoFit/>
            </a:bodyPr>
            <a:lstStyle/>
            <a:p>
              <a:pPr lvl="0" algn="ctr">
                <a:lnSpc>
                  <a:spcPts val="6720"/>
                </a:lnSpc>
                <a:spcBef>
                  <a:spcPct val="0"/>
                </a:spcBef>
              </a:pPr>
              <a:r>
                <a:rPr lang="en-US" sz="5800" b="1">
                  <a:solidFill>
                    <a:srgbClr val="503D36"/>
                  </a:solidFill>
                  <a:latin typeface="Arial" panose="020B0604020202020204" pitchFamily="34" charset="0"/>
                  <a:cs typeface="Arial" panose="020B0604020202020204" pitchFamily="34" charset="0"/>
                </a:rPr>
                <a:t>Tính đạo hàm của hàm số</a:t>
              </a:r>
            </a:p>
          </p:txBody>
        </p:sp>
      </p:grpSp>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57" name="Group 56"/>
          <p:cNvGrpSpPr/>
          <p:nvPr/>
        </p:nvGrpSpPr>
        <p:grpSpPr>
          <a:xfrm>
            <a:off x="816953" y="647700"/>
            <a:ext cx="16535400" cy="90076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2" name="Rectangle 101"/>
          <p:cNvSpPr/>
          <p:nvPr/>
        </p:nvSpPr>
        <p:spPr>
          <a:xfrm>
            <a:off x="2997031" y="1485900"/>
            <a:ext cx="12623969" cy="784830"/>
          </a:xfrm>
          <a:prstGeom prst="rect">
            <a:avLst/>
          </a:prstGeom>
        </p:spPr>
        <p:txBody>
          <a:bodyPr wrap="none">
            <a:spAutoFit/>
          </a:bodyPr>
          <a:lstStyle/>
          <a:p>
            <a:pPr algn="just">
              <a:spcBef>
                <a:spcPts val="300"/>
              </a:spcBef>
              <a:spcAft>
                <a:spcPts val="300"/>
              </a:spcAft>
            </a:pPr>
            <a:r>
              <a:rPr lang="en-US" sz="4500" b="1">
                <a:solidFill>
                  <a:schemeClr val="tx2"/>
                </a:solidFill>
                <a:latin typeface="Arial" panose="020B0604020202020204" pitchFamily="34" charset="0"/>
                <a:ea typeface="Calibri" panose="020F0502020204030204" pitchFamily="34" charset="0"/>
                <a:cs typeface="Arial" panose="020B0604020202020204" pitchFamily="34" charset="0"/>
              </a:rPr>
              <a:t>a) Tính đạo hàm của hàm số trên một khoảng</a:t>
            </a:r>
            <a:endParaRPr lang="en-US" sz="450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03" name="Rectangle 102"/>
          <p:cNvSpPr/>
          <p:nvPr/>
        </p:nvSpPr>
        <p:spPr>
          <a:xfrm>
            <a:off x="2997031" y="2781300"/>
            <a:ext cx="12623969" cy="2308324"/>
          </a:xfrm>
          <a:prstGeom prst="rect">
            <a:avLst/>
          </a:prstGeom>
        </p:spPr>
        <p:txBody>
          <a:bodyPr wrap="square">
            <a:spAutoFit/>
          </a:bodyPr>
          <a:lstStyle/>
          <a:p>
            <a:pPr algn="just">
              <a:lnSpc>
                <a:spcPct val="200000"/>
              </a:lnSpc>
              <a:spcBef>
                <a:spcPts val="300"/>
              </a:spcBef>
              <a:spcAft>
                <a:spcPts val="300"/>
              </a:spcAft>
            </a:pPr>
            <a:r>
              <a:rPr lang="en-US" sz="3600">
                <a:latin typeface="Arial" panose="020B0604020202020204" pitchFamily="34" charset="0"/>
                <a:ea typeface="Calibri" panose="020F0502020204030204" pitchFamily="34" charset="0"/>
                <a:cs typeface="Arial" panose="020B0604020202020204" pitchFamily="34" charset="0"/>
              </a:rPr>
              <a:t>Để tính đạo hàm của hàm số trên một khoảng, ta dùng lệnh Derivative (&lt;hàm số&gt;), kết quả sẽ hiển thị ngay bên dưới.</a:t>
            </a:r>
            <a:endParaRPr lang="en-US" sz="3600">
              <a:effectLst/>
              <a:latin typeface="Arial" panose="020B0604020202020204" pitchFamily="34" charset="0"/>
              <a:ea typeface="Arial" panose="020B0604020202020204" pitchFamily="34" charset="0"/>
              <a:cs typeface="Arial" panose="020B0604020202020204" pitchFamily="34" charset="0"/>
            </a:endParaRPr>
          </a:p>
        </p:txBody>
      </p:sp>
      <p:pic>
        <p:nvPicPr>
          <p:cNvPr id="104" name="Picture 103"/>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72562" y="5804985"/>
            <a:ext cx="8274594" cy="2353718"/>
          </a:xfrm>
          <a:prstGeom prst="rect">
            <a:avLst/>
          </a:prstGeom>
        </p:spPr>
      </p:pic>
      <p:pic>
        <p:nvPicPr>
          <p:cNvPr id="60" name="Picture 59"/>
          <p:cNvPicPr>
            <a:picLocks noChangeAspect="1"/>
          </p:cNvPicPr>
          <p:nvPr/>
        </p:nvPicPr>
        <p:blipFill>
          <a:blip r:embed="rId4"/>
          <a:stretch>
            <a:fillRect/>
          </a:stretch>
        </p:blipFill>
        <p:spPr>
          <a:xfrm flipH="1">
            <a:off x="15476641" y="7602375"/>
            <a:ext cx="2327908" cy="2470657"/>
          </a:xfrm>
          <a:prstGeom prst="rect">
            <a:avLst/>
          </a:prstGeom>
        </p:spPr>
      </p:pic>
    </p:spTree>
    <p:extLst>
      <p:ext uri="{BB962C8B-B14F-4D97-AF65-F5344CB8AC3E}">
        <p14:creationId xmlns:p14="http://schemas.microsoft.com/office/powerpoint/2010/main" val="414854805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anim calcmode="lin" valueType="num">
                                      <p:cBhvr>
                                        <p:cTn id="18" dur="500" fill="hold"/>
                                        <p:tgtEl>
                                          <p:spTgt spid="104"/>
                                        </p:tgtEl>
                                        <p:attrNameLst>
                                          <p:attrName>ppt_x</p:attrName>
                                        </p:attrNameLst>
                                      </p:cBhvr>
                                      <p:tavLst>
                                        <p:tav tm="0">
                                          <p:val>
                                            <p:strVal val="#ppt_x"/>
                                          </p:val>
                                        </p:tav>
                                        <p:tav tm="100000">
                                          <p:val>
                                            <p:strVal val="#ppt_x"/>
                                          </p:val>
                                        </p:tav>
                                      </p:tavLst>
                                    </p:anim>
                                    <p:anim calcmode="lin" valueType="num">
                                      <p:cBhvr>
                                        <p:cTn id="1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2297684" y="1019449"/>
                <a:ext cx="13626487" cy="923651"/>
              </a:xfrm>
              <a:prstGeom prst="rect">
                <a:avLst/>
              </a:prstGeom>
            </p:spPr>
            <p:txBody>
              <a:bodyPr wrap="none">
                <a:spAutoFit/>
              </a:bodyPr>
              <a:lstStyle/>
              <a:p>
                <a:pPr algn="ctr">
                  <a:lnSpc>
                    <a:spcPct val="150000"/>
                  </a:lnSpc>
                </a:pPr>
                <a:r>
                  <a:rPr lang="en-US" sz="4000">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000">
                    <a:effectLst/>
                    <a:ea typeface="Calibri" panose="020F0502020204030204" pitchFamily="34" charset="0"/>
                    <a:cs typeface="Times New Roman" panose="02020603050405020304" pitchFamily="18" charset="0"/>
                  </a:rPr>
                  <a:t>.</a:t>
                </a:r>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2297684" y="1019449"/>
                <a:ext cx="13626487" cy="923651"/>
              </a:xfrm>
              <a:prstGeom prst="rect">
                <a:avLst/>
              </a:prstGeom>
              <a:blipFill>
                <a:blip r:embed="rId2"/>
                <a:stretch>
                  <a:fillRect l="-1163" r="-1074" b="-27632"/>
                </a:stretch>
              </a:blipFill>
            </p:spPr>
            <p:txBody>
              <a:bodyPr/>
              <a:lstStyle/>
              <a:p>
                <a:r>
                  <a:rPr lang="en-US">
                    <a:noFill/>
                  </a:rPr>
                  <a:t> </a:t>
                </a:r>
              </a:p>
            </p:txBody>
          </p:sp>
        </mc:Fallback>
      </mc:AlternateContent>
      <p:sp>
        <p:nvSpPr>
          <p:cNvPr id="21" name="TextBox 20"/>
          <p:cNvSpPr txBox="1"/>
          <p:nvPr/>
        </p:nvSpPr>
        <p:spPr>
          <a:xfrm>
            <a:off x="2297684" y="2476500"/>
            <a:ext cx="1326005" cy="707886"/>
          </a:xfrm>
          <a:prstGeom prst="rect">
            <a:avLst/>
          </a:prstGeom>
          <a:noFill/>
        </p:spPr>
        <p:txBody>
          <a:bodyPr wrap="none" rtlCol="0">
            <a:spAutoFit/>
          </a:bodyPr>
          <a:lstStyle/>
          <a:p>
            <a:pPr algn="ctr"/>
            <a:r>
              <a:rPr lang="en-US" sz="4000" b="1" i="1" u="sng">
                <a:solidFill>
                  <a:srgbClr val="0070C0"/>
                </a:solidFill>
                <a:latin typeface="Arial" panose="020B0604020202020204" pitchFamily="34" charset="0"/>
                <a:cs typeface="Arial" panose="020B0604020202020204" pitchFamily="34" charset="0"/>
              </a:rPr>
              <a:t>Giải:</a:t>
            </a:r>
            <a:endParaRPr lang="en-US" sz="4000" b="1" i="1" u="sng" dirty="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2301695" y="5981700"/>
            <a:ext cx="1382110" cy="707886"/>
          </a:xfrm>
          <a:prstGeom prst="rect">
            <a:avLst/>
          </a:prstGeom>
        </p:spPr>
        <p:txBody>
          <a:bodyPr wrap="none">
            <a:spAutoFit/>
          </a:bodyPr>
          <a:lstStyle/>
          <a:p>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Hoặc</a:t>
            </a:r>
            <a:endParaRPr lang="en-US"/>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437" y="3695700"/>
            <a:ext cx="7780429" cy="19207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437" y="7059642"/>
            <a:ext cx="7780429" cy="2079383"/>
          </a:xfrm>
          <a:prstGeom prst="rect">
            <a:avLst/>
          </a:prstGeom>
        </p:spPr>
      </p:pic>
    </p:spTree>
    <p:extLst>
      <p:ext uri="{BB962C8B-B14F-4D97-AF65-F5344CB8AC3E}">
        <p14:creationId xmlns:p14="http://schemas.microsoft.com/office/powerpoint/2010/main" val="38933889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57" name="Group 56"/>
          <p:cNvGrpSpPr/>
          <p:nvPr/>
        </p:nvGrpSpPr>
        <p:grpSpPr>
          <a:xfrm>
            <a:off x="816953" y="647700"/>
            <a:ext cx="16535400" cy="90076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2" name="Rectangle 101"/>
          <p:cNvSpPr/>
          <p:nvPr/>
        </p:nvSpPr>
        <p:spPr>
          <a:xfrm>
            <a:off x="2997031" y="1028700"/>
            <a:ext cx="11533927" cy="784830"/>
          </a:xfrm>
          <a:prstGeom prst="rect">
            <a:avLst/>
          </a:prstGeom>
        </p:spPr>
        <p:txBody>
          <a:bodyPr wrap="none">
            <a:spAutoFit/>
          </a:bodyPr>
          <a:lstStyle/>
          <a:p>
            <a:pPr lvl="0" algn="just">
              <a:spcBef>
                <a:spcPts val="300"/>
              </a:spcBef>
              <a:spcAft>
                <a:spcPts val="300"/>
              </a:spcAft>
            </a:pPr>
            <a:r>
              <a:rPr lang="en-US" sz="4500" b="1">
                <a:solidFill>
                  <a:srgbClr val="1F497D"/>
                </a:solidFill>
                <a:latin typeface="Arial" panose="020B0604020202020204" pitchFamily="34" charset="0"/>
                <a:ea typeface="Calibri" panose="020F0502020204030204" pitchFamily="34" charset="0"/>
                <a:cs typeface="Arial" panose="020B0604020202020204" pitchFamily="34" charset="0"/>
              </a:rPr>
              <a:t>b) Tính đạo hàm của hàm số tại một điểm</a:t>
            </a:r>
            <a:endParaRPr kumimoji="0" lang="en-US" sz="4500" b="0" i="0" u="none" strike="noStrike" kern="1200" cap="none" spc="0" normalizeH="0" baseline="0" noProof="0">
              <a:ln>
                <a:noFill/>
              </a:ln>
              <a:solidFill>
                <a:srgbClr val="1F497D"/>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3" name="Rectangle 102"/>
          <p:cNvSpPr/>
          <p:nvPr/>
        </p:nvSpPr>
        <p:spPr>
          <a:xfrm>
            <a:off x="3017084" y="2019300"/>
            <a:ext cx="12623969" cy="3477875"/>
          </a:xfrm>
          <a:prstGeom prst="rect">
            <a:avLst/>
          </a:prstGeom>
        </p:spPr>
        <p:txBody>
          <a:bodyPr wrap="square">
            <a:spAutoFit/>
          </a:bodyPr>
          <a:lstStyle/>
          <a:p>
            <a:pPr lvl="0" algn="just">
              <a:lnSpc>
                <a:spcPct val="200000"/>
              </a:lnSpc>
              <a:spcBef>
                <a:spcPts val="300"/>
              </a:spcBef>
              <a:spcAft>
                <a:spcPts val="300"/>
              </a:spcAft>
            </a:pPr>
            <a:r>
              <a:rPr lang="vi-VN" sz="3500">
                <a:solidFill>
                  <a:prstClr val="black"/>
                </a:solidFill>
                <a:ea typeface="Calibri" panose="020F0502020204030204" pitchFamily="34" charset="0"/>
                <a:cs typeface="Arial" panose="020B0604020202020204" pitchFamily="34" charset="0"/>
              </a:rPr>
              <a:t>Bước 1: Dùng lệnh Derivative(&lt;hàm số&gt;) để tính đạo hàm.</a:t>
            </a:r>
          </a:p>
          <a:p>
            <a:pPr lvl="0" algn="just">
              <a:lnSpc>
                <a:spcPct val="200000"/>
              </a:lnSpc>
              <a:spcBef>
                <a:spcPts val="300"/>
              </a:spcBef>
              <a:spcAft>
                <a:spcPts val="300"/>
              </a:spcAft>
            </a:pPr>
            <a:r>
              <a:rPr lang="vi-VN" sz="3500">
                <a:solidFill>
                  <a:prstClr val="black"/>
                </a:solidFill>
                <a:ea typeface="Calibri" panose="020F0502020204030204" pitchFamily="34" charset="0"/>
                <a:cs typeface="Arial" panose="020B0604020202020204" pitchFamily="34" charset="0"/>
              </a:rPr>
              <a:t>Bước 2: Nhấn nút tròn ở đầu lệnh.</a:t>
            </a:r>
          </a:p>
          <a:p>
            <a:pPr lvl="0" algn="just">
              <a:lnSpc>
                <a:spcPct val="200000"/>
              </a:lnSpc>
              <a:spcBef>
                <a:spcPts val="300"/>
              </a:spcBef>
              <a:spcAft>
                <a:spcPts val="300"/>
              </a:spcAft>
            </a:pPr>
            <a:r>
              <a:rPr lang="vi-VN" sz="3500">
                <a:solidFill>
                  <a:prstClr val="black"/>
                </a:solidFill>
                <a:ea typeface="Calibri" panose="020F0502020204030204" pitchFamily="34" charset="0"/>
                <a:cs typeface="Arial" panose="020B0604020202020204" pitchFamily="34" charset="0"/>
              </a:rPr>
              <a:t>Bước 3: Thay giá trị của biến vào đạo hàm.</a:t>
            </a:r>
          </a:p>
        </p:txBody>
      </p:sp>
      <p:pic>
        <p:nvPicPr>
          <p:cNvPr id="60" name="Picture 59"/>
          <p:cNvPicPr>
            <a:picLocks noChangeAspect="1"/>
          </p:cNvPicPr>
          <p:nvPr/>
        </p:nvPicPr>
        <p:blipFill>
          <a:blip r:embed="rId2"/>
          <a:stretch>
            <a:fillRect/>
          </a:stretch>
        </p:blipFill>
        <p:spPr>
          <a:xfrm flipH="1">
            <a:off x="15476641" y="7602375"/>
            <a:ext cx="2327908" cy="2470657"/>
          </a:xfrm>
          <a:prstGeom prst="rect">
            <a:avLst/>
          </a:prstGeom>
        </p:spPr>
      </p:pic>
      <p:pic>
        <p:nvPicPr>
          <p:cNvPr id="58" name="Picture 57"/>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82068" y="5981700"/>
            <a:ext cx="8093999" cy="3455081"/>
          </a:xfrm>
          <a:prstGeom prst="rect">
            <a:avLst/>
          </a:prstGeom>
        </p:spPr>
      </p:pic>
    </p:spTree>
    <p:extLst>
      <p:ext uri="{BB962C8B-B14F-4D97-AF65-F5344CB8AC3E}">
        <p14:creationId xmlns:p14="http://schemas.microsoft.com/office/powerpoint/2010/main" val="9364300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anim calcmode="lin" valueType="num">
                                      <p:cBhvr>
                                        <p:cTn id="18" dur="500" fill="hold"/>
                                        <p:tgtEl>
                                          <p:spTgt spid="58"/>
                                        </p:tgtEl>
                                        <p:attrNameLst>
                                          <p:attrName>ppt_x</p:attrName>
                                        </p:attrNameLst>
                                      </p:cBhvr>
                                      <p:tavLst>
                                        <p:tav tm="0">
                                          <p:val>
                                            <p:strVal val="#ppt_x"/>
                                          </p:val>
                                        </p:tav>
                                        <p:tav tm="100000">
                                          <p:val>
                                            <p:strVal val="#ppt_x"/>
                                          </p:val>
                                        </p:tav>
                                      </p:tavLst>
                                    </p:anim>
                                    <p:anim calcmode="lin" valueType="num">
                                      <p:cBhvr>
                                        <p:cTn id="1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113" name="Group 112"/>
          <p:cNvGrpSpPr/>
          <p:nvPr/>
        </p:nvGrpSpPr>
        <p:grpSpPr>
          <a:xfrm>
            <a:off x="332874" y="387016"/>
            <a:ext cx="17602200" cy="9525000"/>
            <a:chOff x="1028700" y="743240"/>
            <a:chExt cx="15613811" cy="8800520"/>
          </a:xfrm>
        </p:grpSpPr>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sp>
          <p:sp>
            <p:nvSpPr>
              <p:cNvPr id="56" name="TextBox 56"/>
              <p:cNvSpPr txBox="1"/>
              <p:nvPr/>
            </p:nvSpPr>
            <p:spPr>
              <a:xfrm>
                <a:off x="0" y="-28575"/>
                <a:ext cx="3939065"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2" name="Rectangle 1"/>
              <p:cNvSpPr/>
              <p:nvPr/>
            </p:nvSpPr>
            <p:spPr>
              <a:xfrm>
                <a:off x="1280830" y="1181100"/>
                <a:ext cx="15706287" cy="1026178"/>
              </a:xfrm>
              <a:prstGeom prst="rect">
                <a:avLst/>
              </a:prstGeom>
            </p:spPr>
            <p:txBody>
              <a:bodyPr wrap="none">
                <a:spAutoFit/>
              </a:bodyPr>
              <a:lstStyle/>
              <a:p>
                <a:pPr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 thực hành với hàm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40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1280830" y="1181100"/>
                <a:ext cx="15706287" cy="1026178"/>
              </a:xfrm>
              <a:prstGeom prst="rect">
                <a:avLst/>
              </a:prstGeom>
              <a:blipFill>
                <a:blip r:embed="rId2"/>
                <a:stretch>
                  <a:fillRect l="-1358" b="-13690"/>
                </a:stretch>
              </a:blipFill>
            </p:spPr>
            <p:txBody>
              <a:bodyPr/>
              <a:lstStyle/>
              <a:p>
                <a:r>
                  <a:rPr lang="en-US">
                    <a:noFill/>
                  </a:rPr>
                  <a:t> </a:t>
                </a:r>
              </a:p>
            </p:txBody>
          </p:sp>
        </mc:Fallback>
      </mc:AlternateContent>
      <p:sp>
        <p:nvSpPr>
          <p:cNvPr id="21" name="TextBox 20"/>
          <p:cNvSpPr txBox="1"/>
          <p:nvPr/>
        </p:nvSpPr>
        <p:spPr>
          <a:xfrm>
            <a:off x="1256767" y="2911614"/>
            <a:ext cx="13260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Giải:</a:t>
            </a:r>
            <a:endParaRPr kumimoji="0" lang="en-US" sz="4000" b="1" i="1"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flipH="1">
            <a:off x="16230843" y="8082701"/>
            <a:ext cx="1507352" cy="16748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591" y="4686300"/>
            <a:ext cx="9786673" cy="4228148"/>
          </a:xfrm>
          <a:prstGeom prst="rect">
            <a:avLst/>
          </a:prstGeom>
        </p:spPr>
      </p:pic>
    </p:spTree>
    <p:extLst>
      <p:ext uri="{BB962C8B-B14F-4D97-AF65-F5344CB8AC3E}">
        <p14:creationId xmlns:p14="http://schemas.microsoft.com/office/powerpoint/2010/main" val="23030699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57" name="Group 56"/>
          <p:cNvGrpSpPr/>
          <p:nvPr/>
        </p:nvGrpSpPr>
        <p:grpSpPr>
          <a:xfrm>
            <a:off x="816953" y="647700"/>
            <a:ext cx="16535400" cy="9007642"/>
            <a:chOff x="594866" y="571500"/>
            <a:chExt cx="17312134" cy="9265242"/>
          </a:xfrm>
        </p:grpSpPr>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nvGrpSpPr>
            <p:cNvPr id="51" name="Group 51"/>
            <p:cNvGrpSpPr/>
            <p:nvPr/>
          </p:nvGrpSpPr>
          <p:grpSpPr>
            <a:xfrm>
              <a:off x="1020679" y="571500"/>
              <a:ext cx="16886321" cy="9265242"/>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4112279" cy="234640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1" name="Group 131"/>
            <p:cNvGrpSpPr/>
            <p:nvPr/>
          </p:nvGrpSpPr>
          <p:grpSpPr>
            <a:xfrm>
              <a:off x="594866" y="1690137"/>
              <a:ext cx="1232729" cy="7134324"/>
              <a:chOff x="0" y="0"/>
              <a:chExt cx="1643639" cy="9512432"/>
            </a:xfrm>
          </p:grpSpPr>
          <p:sp>
            <p:nvSpPr>
              <p:cNvPr id="132" name="TextBox 132"/>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3" name="TextBox 133"/>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4" name="TextBox 134"/>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5" name="TextBox 135"/>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6" name="TextBox 136"/>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7" name="TextBox 137"/>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8" name="TextBox 138"/>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39" name="TextBox 139"/>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40" name="TextBox 140"/>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grpSp>
      <p:sp>
        <p:nvSpPr>
          <p:cNvPr id="102" name="Rectangle 101"/>
          <p:cNvSpPr/>
          <p:nvPr/>
        </p:nvSpPr>
        <p:spPr>
          <a:xfrm>
            <a:off x="2997031" y="1476224"/>
            <a:ext cx="10251524" cy="784830"/>
          </a:xfrm>
          <a:prstGeom prst="rect">
            <a:avLst/>
          </a:prstGeom>
        </p:spPr>
        <p:txBody>
          <a:bodyPr wrap="none">
            <a:spAutoFit/>
          </a:bodyPr>
          <a:lstStyle/>
          <a:p>
            <a:pPr lvl="0" algn="just">
              <a:spcBef>
                <a:spcPts val="300"/>
              </a:spcBef>
              <a:spcAft>
                <a:spcPts val="300"/>
              </a:spcAft>
            </a:pPr>
            <a:r>
              <a:rPr lang="en-US" sz="4500" b="1">
                <a:solidFill>
                  <a:srgbClr val="1F497D"/>
                </a:solidFill>
                <a:latin typeface="Arial" panose="020B0604020202020204" pitchFamily="34" charset="0"/>
                <a:ea typeface="Calibri" panose="020F0502020204030204" pitchFamily="34" charset="0"/>
                <a:cs typeface="Arial" panose="020B0604020202020204" pitchFamily="34" charset="0"/>
              </a:rPr>
              <a:t>c) Tính đạo hàm cấp cao của hàm số</a:t>
            </a:r>
            <a:endParaRPr kumimoji="0" lang="en-US" sz="4500" b="0" i="0" u="none" strike="noStrike" kern="1200" cap="none" spc="0" normalizeH="0" baseline="0" noProof="0">
              <a:ln>
                <a:noFill/>
              </a:ln>
              <a:solidFill>
                <a:srgbClr val="1F497D"/>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3" name="Rectangle 102"/>
          <p:cNvSpPr/>
          <p:nvPr/>
        </p:nvSpPr>
        <p:spPr>
          <a:xfrm>
            <a:off x="2997031" y="3162300"/>
            <a:ext cx="10795169" cy="677108"/>
          </a:xfrm>
          <a:prstGeom prst="rect">
            <a:avLst/>
          </a:prstGeom>
        </p:spPr>
        <p:txBody>
          <a:bodyPr wrap="square">
            <a:spAutoFit/>
          </a:bodyPr>
          <a:lstStyle/>
          <a:p>
            <a:pPr lvl="0" algn="just">
              <a:spcBef>
                <a:spcPts val="300"/>
              </a:spcBef>
              <a:spcAft>
                <a:spcPts val="300"/>
              </a:spcAft>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Ta dùng lệnh Derivative(&lt;hàm số&gt;,&lt;số cấp&gt;).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2"/>
          <a:stretch>
            <a:fillRect/>
          </a:stretch>
        </p:blipFill>
        <p:spPr>
          <a:xfrm flipH="1">
            <a:off x="15476641" y="7602375"/>
            <a:ext cx="2327908" cy="2470657"/>
          </a:xfrm>
          <a:prstGeom prst="rect">
            <a:avLst/>
          </a:prstGeom>
        </p:spPr>
      </p:pic>
      <p:pic>
        <p:nvPicPr>
          <p:cNvPr id="58" name="Picture 57"/>
          <p:cNvPicPr/>
          <p:nvPr/>
        </p:nvPicPr>
        <p:blipFill>
          <a:blip r:embed="rId3" cstate="print">
            <a:extLst>
              <a:ext uri="{28A0092B-C50C-407E-A947-70E740481C1C}">
                <a14:useLocalDpi xmlns:a14="http://schemas.microsoft.com/office/drawing/2010/main" val="0"/>
              </a:ext>
            </a:extLst>
          </a:blip>
          <a:stretch>
            <a:fillRect/>
          </a:stretch>
        </p:blipFill>
        <p:spPr>
          <a:xfrm>
            <a:off x="4495800" y="5032522"/>
            <a:ext cx="9896956" cy="2661383"/>
          </a:xfrm>
          <a:prstGeom prst="rect">
            <a:avLst/>
          </a:prstGeom>
        </p:spPr>
      </p:pic>
    </p:spTree>
    <p:extLst>
      <p:ext uri="{BB962C8B-B14F-4D97-AF65-F5344CB8AC3E}">
        <p14:creationId xmlns:p14="http://schemas.microsoft.com/office/powerpoint/2010/main" val="312099264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anim calcmode="lin" valueType="num">
                                      <p:cBhvr>
                                        <p:cTn id="18" dur="500" fill="hold"/>
                                        <p:tgtEl>
                                          <p:spTgt spid="58"/>
                                        </p:tgtEl>
                                        <p:attrNameLst>
                                          <p:attrName>ppt_x</p:attrName>
                                        </p:attrNameLst>
                                      </p:cBhvr>
                                      <p:tavLst>
                                        <p:tav tm="0">
                                          <p:val>
                                            <p:strVal val="#ppt_x"/>
                                          </p:val>
                                        </p:tav>
                                        <p:tav tm="100000">
                                          <p:val>
                                            <p:strVal val="#ppt_x"/>
                                          </p:val>
                                        </p:tav>
                                      </p:tavLst>
                                    </p:anim>
                                    <p:anim calcmode="lin" valueType="num">
                                      <p:cBhvr>
                                        <p:cTn id="1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1604</Words>
  <Application>Microsoft Office PowerPoint</Application>
  <PresentationFormat>Custom</PresentationFormat>
  <Paragraphs>430</Paragraphs>
  <Slides>37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Wingdings</vt:lpstr>
      <vt:lpstr>Cambria Math</vt:lpstr>
      <vt:lpstr>Merriweather Sans</vt:lpstr>
      <vt:lpstr>Times New Roman</vt:lpstr>
      <vt:lpstr>Sniglet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Yellow Aesthetic Cute Notebook Group Project Presentation</dc:title>
  <dc:creator>Hà Ngân</dc:creator>
  <cp:lastModifiedBy>BichTuyen</cp:lastModifiedBy>
  <cp:revision>51</cp:revision>
  <dcterms:created xsi:type="dcterms:W3CDTF">2006-08-16T00:00:00Z</dcterms:created>
  <dcterms:modified xsi:type="dcterms:W3CDTF">2025-01-25T03:50:49Z</dcterms:modified>
  <dc:identifier>DAGHuH4VLF0</dc:identifier>
</cp:coreProperties>
</file>