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93" r:id="rId2"/>
    <p:sldId id="420" r:id="rId3"/>
    <p:sldId id="442" r:id="rId4"/>
    <p:sldId id="445" r:id="rId5"/>
    <p:sldId id="462" r:id="rId6"/>
    <p:sldId id="463" r:id="rId7"/>
    <p:sldId id="464" r:id="rId8"/>
    <p:sldId id="466" r:id="rId9"/>
    <p:sldId id="465" r:id="rId10"/>
    <p:sldId id="467" r:id="rId11"/>
    <p:sldId id="469" r:id="rId12"/>
    <p:sldId id="4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E0F6"/>
    <a:srgbClr val="DF29D6"/>
    <a:srgbClr val="0000FF"/>
    <a:srgbClr val="5B0555"/>
    <a:srgbClr val="FFFF00"/>
    <a:srgbClr val="2E7990"/>
    <a:srgbClr val="93D050"/>
    <a:srgbClr val="67B6CF"/>
    <a:srgbClr val="B8B400"/>
    <a:srgbClr val="9B67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0AAA75-E3C3-493D-A919-1302CB8D6BB4}" v="37" dt="2024-08-06T07:36:20.4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1484" autoAdjust="0"/>
  </p:normalViewPr>
  <p:slideViewPr>
    <p:cSldViewPr snapToGrid="0">
      <p:cViewPr varScale="1">
        <p:scale>
          <a:sx n="67" d="100"/>
          <a:sy n="67" d="100"/>
        </p:scale>
        <p:origin x="-1098" y="-102"/>
      </p:cViewPr>
      <p:guideLst>
        <p:guide orient="horz" pos="2160"/>
        <p:guide pos="3840"/>
      </p:guideLst>
    </p:cSldViewPr>
  </p:slideViewPr>
  <p:notesTextViewPr>
    <p:cViewPr>
      <p:scale>
        <a:sx n="20" d="100"/>
        <a:sy n="2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46"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y Pham" userId="918db3a1909f15e0" providerId="LiveId" clId="{4EEE08FE-8959-4817-B06D-E6888A53EFA4}"/>
    <pc:docChg chg="custSel modSld">
      <pc:chgData name="Huy Pham" userId="918db3a1909f15e0" providerId="LiveId" clId="{4EEE08FE-8959-4817-B06D-E6888A53EFA4}" dt="2024-03-27T11:32:46.755" v="104"/>
      <pc:docMkLst>
        <pc:docMk/>
      </pc:docMkLst>
      <pc:sldChg chg="modSp mod">
        <pc:chgData name="Huy Pham" userId="918db3a1909f15e0" providerId="LiveId" clId="{4EEE08FE-8959-4817-B06D-E6888A53EFA4}" dt="2024-03-27T11:31:32.431" v="82" actId="1037"/>
        <pc:sldMkLst>
          <pc:docMk/>
          <pc:sldMk cId="1279157228" sldId="399"/>
        </pc:sldMkLst>
        <pc:spChg chg="mod">
          <ac:chgData name="Huy Pham" userId="918db3a1909f15e0" providerId="LiveId" clId="{4EEE08FE-8959-4817-B06D-E6888A53EFA4}" dt="2024-03-27T11:31:32.431" v="82" actId="1037"/>
          <ac:spMkLst>
            <pc:docMk/>
            <pc:sldMk cId="1279157228" sldId="399"/>
            <ac:spMk id="3" creationId="{EF00EFFC-5C82-E910-0232-1FA2F1A5C560}"/>
          </ac:spMkLst>
        </pc:spChg>
      </pc:sldChg>
      <pc:sldChg chg="addSp delSp modSp mod">
        <pc:chgData name="Huy Pham" userId="918db3a1909f15e0" providerId="LiveId" clId="{4EEE08FE-8959-4817-B06D-E6888A53EFA4}" dt="2024-03-27T11:31:40.767" v="84"/>
        <pc:sldMkLst>
          <pc:docMk/>
          <pc:sldMk cId="3733934613" sldId="443"/>
        </pc:sldMkLst>
        <pc:spChg chg="del">
          <ac:chgData name="Huy Pham" userId="918db3a1909f15e0" providerId="LiveId" clId="{4EEE08FE-8959-4817-B06D-E6888A53EFA4}" dt="2024-03-27T11:31:39.987" v="83" actId="478"/>
          <ac:spMkLst>
            <pc:docMk/>
            <pc:sldMk cId="3733934613" sldId="443"/>
            <ac:spMk id="3" creationId="{EF00EFFC-5C82-E910-0232-1FA2F1A5C560}"/>
          </ac:spMkLst>
        </pc:spChg>
        <pc:spChg chg="add mod">
          <ac:chgData name="Huy Pham" userId="918db3a1909f15e0" providerId="LiveId" clId="{4EEE08FE-8959-4817-B06D-E6888A53EFA4}" dt="2024-03-27T11:31:40.767" v="84"/>
          <ac:spMkLst>
            <pc:docMk/>
            <pc:sldMk cId="3733934613" sldId="443"/>
            <ac:spMk id="20" creationId="{4B09B216-19E3-9251-8274-9EFB23681694}"/>
          </ac:spMkLst>
        </pc:spChg>
      </pc:sldChg>
      <pc:sldChg chg="addSp delSp modSp mod">
        <pc:chgData name="Huy Pham" userId="918db3a1909f15e0" providerId="LiveId" clId="{4EEE08FE-8959-4817-B06D-E6888A53EFA4}" dt="2024-03-27T11:31:53.176" v="86"/>
        <pc:sldMkLst>
          <pc:docMk/>
          <pc:sldMk cId="1592133991" sldId="444"/>
        </pc:sldMkLst>
        <pc:spChg chg="del">
          <ac:chgData name="Huy Pham" userId="918db3a1909f15e0" providerId="LiveId" clId="{4EEE08FE-8959-4817-B06D-E6888A53EFA4}" dt="2024-03-27T11:31:52.353" v="85" actId="478"/>
          <ac:spMkLst>
            <pc:docMk/>
            <pc:sldMk cId="1592133991" sldId="444"/>
            <ac:spMk id="3" creationId="{EF00EFFC-5C82-E910-0232-1FA2F1A5C560}"/>
          </ac:spMkLst>
        </pc:spChg>
        <pc:spChg chg="add mod">
          <ac:chgData name="Huy Pham" userId="918db3a1909f15e0" providerId="LiveId" clId="{4EEE08FE-8959-4817-B06D-E6888A53EFA4}" dt="2024-03-27T11:31:53.176" v="86"/>
          <ac:spMkLst>
            <pc:docMk/>
            <pc:sldMk cId="1592133991" sldId="444"/>
            <ac:spMk id="19" creationId="{34E77F1A-7578-0055-FC99-DFDE07255B39}"/>
          </ac:spMkLst>
        </pc:spChg>
      </pc:sldChg>
      <pc:sldChg chg="addSp delSp modSp mod">
        <pc:chgData name="Huy Pham" userId="918db3a1909f15e0" providerId="LiveId" clId="{4EEE08FE-8959-4817-B06D-E6888A53EFA4}" dt="2024-03-27T11:32:00.734" v="88"/>
        <pc:sldMkLst>
          <pc:docMk/>
          <pc:sldMk cId="120631342" sldId="445"/>
        </pc:sldMkLst>
        <pc:spChg chg="del">
          <ac:chgData name="Huy Pham" userId="918db3a1909f15e0" providerId="LiveId" clId="{4EEE08FE-8959-4817-B06D-E6888A53EFA4}" dt="2024-03-27T11:32:00.239" v="87" actId="478"/>
          <ac:spMkLst>
            <pc:docMk/>
            <pc:sldMk cId="120631342" sldId="445"/>
            <ac:spMk id="3" creationId="{EF00EFFC-5C82-E910-0232-1FA2F1A5C560}"/>
          </ac:spMkLst>
        </pc:spChg>
        <pc:spChg chg="add mod">
          <ac:chgData name="Huy Pham" userId="918db3a1909f15e0" providerId="LiveId" clId="{4EEE08FE-8959-4817-B06D-E6888A53EFA4}" dt="2024-03-27T11:32:00.734" v="88"/>
          <ac:spMkLst>
            <pc:docMk/>
            <pc:sldMk cId="120631342" sldId="445"/>
            <ac:spMk id="19" creationId="{33C5D22C-8FE0-04B7-1CFD-BB8C484DE68C}"/>
          </ac:spMkLst>
        </pc:spChg>
      </pc:sldChg>
      <pc:sldChg chg="addSp delSp modSp mod">
        <pc:chgData name="Huy Pham" userId="918db3a1909f15e0" providerId="LiveId" clId="{4EEE08FE-8959-4817-B06D-E6888A53EFA4}" dt="2024-03-27T11:32:05.864" v="90"/>
        <pc:sldMkLst>
          <pc:docMk/>
          <pc:sldMk cId="1543911985" sldId="446"/>
        </pc:sldMkLst>
        <pc:spChg chg="del">
          <ac:chgData name="Huy Pham" userId="918db3a1909f15e0" providerId="LiveId" clId="{4EEE08FE-8959-4817-B06D-E6888A53EFA4}" dt="2024-03-27T11:32:05.400" v="89" actId="478"/>
          <ac:spMkLst>
            <pc:docMk/>
            <pc:sldMk cId="1543911985" sldId="446"/>
            <ac:spMk id="3" creationId="{EF00EFFC-5C82-E910-0232-1FA2F1A5C560}"/>
          </ac:spMkLst>
        </pc:spChg>
        <pc:spChg chg="add mod">
          <ac:chgData name="Huy Pham" userId="918db3a1909f15e0" providerId="LiveId" clId="{4EEE08FE-8959-4817-B06D-E6888A53EFA4}" dt="2024-03-27T11:32:05.864" v="90"/>
          <ac:spMkLst>
            <pc:docMk/>
            <pc:sldMk cId="1543911985" sldId="446"/>
            <ac:spMk id="19" creationId="{F4C8EF86-B552-889C-F322-B9F22F9B882C}"/>
          </ac:spMkLst>
        </pc:spChg>
      </pc:sldChg>
      <pc:sldChg chg="addSp delSp modSp mod">
        <pc:chgData name="Huy Pham" userId="918db3a1909f15e0" providerId="LiveId" clId="{4EEE08FE-8959-4817-B06D-E6888A53EFA4}" dt="2024-03-27T11:32:11.079" v="92"/>
        <pc:sldMkLst>
          <pc:docMk/>
          <pc:sldMk cId="3556817099" sldId="447"/>
        </pc:sldMkLst>
        <pc:spChg chg="del">
          <ac:chgData name="Huy Pham" userId="918db3a1909f15e0" providerId="LiveId" clId="{4EEE08FE-8959-4817-B06D-E6888A53EFA4}" dt="2024-03-27T11:32:10.608" v="91" actId="478"/>
          <ac:spMkLst>
            <pc:docMk/>
            <pc:sldMk cId="3556817099" sldId="447"/>
            <ac:spMk id="3" creationId="{EF00EFFC-5C82-E910-0232-1FA2F1A5C560}"/>
          </ac:spMkLst>
        </pc:spChg>
        <pc:spChg chg="add mod">
          <ac:chgData name="Huy Pham" userId="918db3a1909f15e0" providerId="LiveId" clId="{4EEE08FE-8959-4817-B06D-E6888A53EFA4}" dt="2024-03-27T11:32:11.079" v="92"/>
          <ac:spMkLst>
            <pc:docMk/>
            <pc:sldMk cId="3556817099" sldId="447"/>
            <ac:spMk id="19" creationId="{84DEE8DF-3C80-B01A-64B0-AFE8A3C74F9A}"/>
          </ac:spMkLst>
        </pc:spChg>
      </pc:sldChg>
      <pc:sldChg chg="addSp delSp modSp mod">
        <pc:chgData name="Huy Pham" userId="918db3a1909f15e0" providerId="LiveId" clId="{4EEE08FE-8959-4817-B06D-E6888A53EFA4}" dt="2024-03-27T11:32:15.957" v="94"/>
        <pc:sldMkLst>
          <pc:docMk/>
          <pc:sldMk cId="4178243935" sldId="448"/>
        </pc:sldMkLst>
        <pc:spChg chg="del">
          <ac:chgData name="Huy Pham" userId="918db3a1909f15e0" providerId="LiveId" clId="{4EEE08FE-8959-4817-B06D-E6888A53EFA4}" dt="2024-03-27T11:32:15.490" v="93" actId="478"/>
          <ac:spMkLst>
            <pc:docMk/>
            <pc:sldMk cId="4178243935" sldId="448"/>
            <ac:spMk id="3" creationId="{EF00EFFC-5C82-E910-0232-1FA2F1A5C560}"/>
          </ac:spMkLst>
        </pc:spChg>
        <pc:spChg chg="add mod">
          <ac:chgData name="Huy Pham" userId="918db3a1909f15e0" providerId="LiveId" clId="{4EEE08FE-8959-4817-B06D-E6888A53EFA4}" dt="2024-03-27T11:32:15.957" v="94"/>
          <ac:spMkLst>
            <pc:docMk/>
            <pc:sldMk cId="4178243935" sldId="448"/>
            <ac:spMk id="19" creationId="{AFB82438-1E2A-65EA-38DA-08F8E53F29A0}"/>
          </ac:spMkLst>
        </pc:spChg>
      </pc:sldChg>
      <pc:sldChg chg="addSp delSp modSp mod">
        <pc:chgData name="Huy Pham" userId="918db3a1909f15e0" providerId="LiveId" clId="{4EEE08FE-8959-4817-B06D-E6888A53EFA4}" dt="2024-03-27T11:32:20.574" v="96"/>
        <pc:sldMkLst>
          <pc:docMk/>
          <pc:sldMk cId="3455185616" sldId="449"/>
        </pc:sldMkLst>
        <pc:spChg chg="del">
          <ac:chgData name="Huy Pham" userId="918db3a1909f15e0" providerId="LiveId" clId="{4EEE08FE-8959-4817-B06D-E6888A53EFA4}" dt="2024-03-27T11:32:20.143" v="95" actId="478"/>
          <ac:spMkLst>
            <pc:docMk/>
            <pc:sldMk cId="3455185616" sldId="449"/>
            <ac:spMk id="3" creationId="{EF00EFFC-5C82-E910-0232-1FA2F1A5C560}"/>
          </ac:spMkLst>
        </pc:spChg>
        <pc:spChg chg="add mod">
          <ac:chgData name="Huy Pham" userId="918db3a1909f15e0" providerId="LiveId" clId="{4EEE08FE-8959-4817-B06D-E6888A53EFA4}" dt="2024-03-27T11:32:20.574" v="96"/>
          <ac:spMkLst>
            <pc:docMk/>
            <pc:sldMk cId="3455185616" sldId="449"/>
            <ac:spMk id="26" creationId="{6155F20E-666A-00DF-9AC3-5138FBDDD604}"/>
          </ac:spMkLst>
        </pc:spChg>
      </pc:sldChg>
      <pc:sldChg chg="addSp delSp modSp mod">
        <pc:chgData name="Huy Pham" userId="918db3a1909f15e0" providerId="LiveId" clId="{4EEE08FE-8959-4817-B06D-E6888A53EFA4}" dt="2024-03-27T11:32:25.743" v="98"/>
        <pc:sldMkLst>
          <pc:docMk/>
          <pc:sldMk cId="4211675963" sldId="450"/>
        </pc:sldMkLst>
        <pc:spChg chg="del">
          <ac:chgData name="Huy Pham" userId="918db3a1909f15e0" providerId="LiveId" clId="{4EEE08FE-8959-4817-B06D-E6888A53EFA4}" dt="2024-03-27T11:32:25.310" v="97" actId="478"/>
          <ac:spMkLst>
            <pc:docMk/>
            <pc:sldMk cId="4211675963" sldId="450"/>
            <ac:spMk id="3" creationId="{EF00EFFC-5C82-E910-0232-1FA2F1A5C560}"/>
          </ac:spMkLst>
        </pc:spChg>
        <pc:spChg chg="add mod">
          <ac:chgData name="Huy Pham" userId="918db3a1909f15e0" providerId="LiveId" clId="{4EEE08FE-8959-4817-B06D-E6888A53EFA4}" dt="2024-03-27T11:32:25.743" v="98"/>
          <ac:spMkLst>
            <pc:docMk/>
            <pc:sldMk cId="4211675963" sldId="450"/>
            <ac:spMk id="19" creationId="{F8C873A4-ABB5-7F59-356B-EB7DF7ED7199}"/>
          </ac:spMkLst>
        </pc:spChg>
      </pc:sldChg>
      <pc:sldChg chg="addSp delSp modSp mod">
        <pc:chgData name="Huy Pham" userId="918db3a1909f15e0" providerId="LiveId" clId="{4EEE08FE-8959-4817-B06D-E6888A53EFA4}" dt="2024-03-27T11:32:29.872" v="100"/>
        <pc:sldMkLst>
          <pc:docMk/>
          <pc:sldMk cId="3499520248" sldId="451"/>
        </pc:sldMkLst>
        <pc:spChg chg="del">
          <ac:chgData name="Huy Pham" userId="918db3a1909f15e0" providerId="LiveId" clId="{4EEE08FE-8959-4817-B06D-E6888A53EFA4}" dt="2024-03-27T11:32:29.463" v="99" actId="478"/>
          <ac:spMkLst>
            <pc:docMk/>
            <pc:sldMk cId="3499520248" sldId="451"/>
            <ac:spMk id="3" creationId="{EF00EFFC-5C82-E910-0232-1FA2F1A5C560}"/>
          </ac:spMkLst>
        </pc:spChg>
        <pc:spChg chg="add mod">
          <ac:chgData name="Huy Pham" userId="918db3a1909f15e0" providerId="LiveId" clId="{4EEE08FE-8959-4817-B06D-E6888A53EFA4}" dt="2024-03-27T11:32:29.872" v="100"/>
          <ac:spMkLst>
            <pc:docMk/>
            <pc:sldMk cId="3499520248" sldId="451"/>
            <ac:spMk id="19" creationId="{D5B2D211-1344-2CB8-B0F0-259676F3C194}"/>
          </ac:spMkLst>
        </pc:spChg>
      </pc:sldChg>
      <pc:sldChg chg="addSp delSp modSp mod">
        <pc:chgData name="Huy Pham" userId="918db3a1909f15e0" providerId="LiveId" clId="{4EEE08FE-8959-4817-B06D-E6888A53EFA4}" dt="2024-03-27T11:32:35.755" v="102"/>
        <pc:sldMkLst>
          <pc:docMk/>
          <pc:sldMk cId="3932179014" sldId="452"/>
        </pc:sldMkLst>
        <pc:spChg chg="del">
          <ac:chgData name="Huy Pham" userId="918db3a1909f15e0" providerId="LiveId" clId="{4EEE08FE-8959-4817-B06D-E6888A53EFA4}" dt="2024-03-27T11:32:35.324" v="101" actId="478"/>
          <ac:spMkLst>
            <pc:docMk/>
            <pc:sldMk cId="3932179014" sldId="452"/>
            <ac:spMk id="3" creationId="{EF00EFFC-5C82-E910-0232-1FA2F1A5C560}"/>
          </ac:spMkLst>
        </pc:spChg>
        <pc:spChg chg="add mod">
          <ac:chgData name="Huy Pham" userId="918db3a1909f15e0" providerId="LiveId" clId="{4EEE08FE-8959-4817-B06D-E6888A53EFA4}" dt="2024-03-27T11:32:35.755" v="102"/>
          <ac:spMkLst>
            <pc:docMk/>
            <pc:sldMk cId="3932179014" sldId="452"/>
            <ac:spMk id="19" creationId="{9CDD639B-7920-410A-DE4F-A5A4841C2C05}"/>
          </ac:spMkLst>
        </pc:spChg>
      </pc:sldChg>
      <pc:sldChg chg="addSp delSp modSp mod">
        <pc:chgData name="Huy Pham" userId="918db3a1909f15e0" providerId="LiveId" clId="{4EEE08FE-8959-4817-B06D-E6888A53EFA4}" dt="2024-03-27T11:32:46.755" v="104"/>
        <pc:sldMkLst>
          <pc:docMk/>
          <pc:sldMk cId="3067909804" sldId="453"/>
        </pc:sldMkLst>
        <pc:spChg chg="del">
          <ac:chgData name="Huy Pham" userId="918db3a1909f15e0" providerId="LiveId" clId="{4EEE08FE-8959-4817-B06D-E6888A53EFA4}" dt="2024-03-27T11:32:45.754" v="103" actId="478"/>
          <ac:spMkLst>
            <pc:docMk/>
            <pc:sldMk cId="3067909804" sldId="453"/>
            <ac:spMk id="3" creationId="{EF00EFFC-5C82-E910-0232-1FA2F1A5C560}"/>
          </ac:spMkLst>
        </pc:spChg>
        <pc:spChg chg="add mod">
          <ac:chgData name="Huy Pham" userId="918db3a1909f15e0" providerId="LiveId" clId="{4EEE08FE-8959-4817-B06D-E6888A53EFA4}" dt="2024-03-27T11:32:46.755" v="104"/>
          <ac:spMkLst>
            <pc:docMk/>
            <pc:sldMk cId="3067909804" sldId="453"/>
            <ac:spMk id="19" creationId="{14553C52-88A0-403D-4412-CED8EF622B5C}"/>
          </ac:spMkLst>
        </pc:spChg>
      </pc:sldChg>
    </pc:docChg>
  </pc:docChgLst>
  <pc:docChgLst>
    <pc:chgData name="Huy Pham" userId="918db3a1909f15e0" providerId="LiveId" clId="{F25EFE69-9EE4-46EC-8F43-1A31E158A81F}"/>
    <pc:docChg chg="undo redo custSel addSld delSld modSld sldOrd">
      <pc:chgData name="Huy Pham" userId="918db3a1909f15e0" providerId="LiveId" clId="{F25EFE69-9EE4-46EC-8F43-1A31E158A81F}" dt="2024-06-10T07:50:16.515" v="11308"/>
      <pc:docMkLst>
        <pc:docMk/>
      </pc:docMkLst>
      <pc:sldChg chg="modSp del mod">
        <pc:chgData name="Huy Pham" userId="918db3a1909f15e0" providerId="LiveId" clId="{F25EFE69-9EE4-46EC-8F43-1A31E158A81F}" dt="2024-04-14T02:29:41.108" v="2559" actId="47"/>
        <pc:sldMkLst>
          <pc:docMk/>
          <pc:sldMk cId="1279157228" sldId="399"/>
        </pc:sldMkLst>
        <pc:spChg chg="mod">
          <ac:chgData name="Huy Pham" userId="918db3a1909f15e0" providerId="LiveId" clId="{F25EFE69-9EE4-46EC-8F43-1A31E158A81F}" dt="2024-04-14T02:29:14.474" v="2556" actId="1038"/>
          <ac:spMkLst>
            <pc:docMk/>
            <pc:sldMk cId="1279157228" sldId="399"/>
            <ac:spMk id="3" creationId="{EF00EFFC-5C82-E910-0232-1FA2F1A5C560}"/>
          </ac:spMkLst>
        </pc:spChg>
      </pc:sldChg>
      <pc:sldChg chg="modSp mod">
        <pc:chgData name="Huy Pham" userId="918db3a1909f15e0" providerId="LiveId" clId="{F25EFE69-9EE4-46EC-8F43-1A31E158A81F}" dt="2024-04-14T02:15:13.432" v="2265" actId="1035"/>
        <pc:sldMkLst>
          <pc:docMk/>
          <pc:sldMk cId="234225145" sldId="420"/>
        </pc:sldMkLst>
        <pc:spChg chg="mod">
          <ac:chgData name="Huy Pham" userId="918db3a1909f15e0" providerId="LiveId" clId="{F25EFE69-9EE4-46EC-8F43-1A31E158A81F}" dt="2024-04-14T02:14:41.210" v="2207" actId="14100"/>
          <ac:spMkLst>
            <pc:docMk/>
            <pc:sldMk cId="234225145" sldId="420"/>
            <ac:spMk id="3" creationId="{7BADB1B7-9B78-9B24-6409-669583F16919}"/>
          </ac:spMkLst>
        </pc:spChg>
        <pc:spChg chg="mod">
          <ac:chgData name="Huy Pham" userId="918db3a1909f15e0" providerId="LiveId" clId="{F25EFE69-9EE4-46EC-8F43-1A31E158A81F}" dt="2024-04-14T02:15:02.582" v="2262" actId="1038"/>
          <ac:spMkLst>
            <pc:docMk/>
            <pc:sldMk cId="234225145" sldId="420"/>
            <ac:spMk id="6" creationId="{D5353C3D-DB0F-AF2E-645F-0B3194220037}"/>
          </ac:spMkLst>
        </pc:spChg>
        <pc:spChg chg="mod">
          <ac:chgData name="Huy Pham" userId="918db3a1909f15e0" providerId="LiveId" clId="{F25EFE69-9EE4-46EC-8F43-1A31E158A81F}" dt="2024-04-14T02:15:02.582" v="2262" actId="1038"/>
          <ac:spMkLst>
            <pc:docMk/>
            <pc:sldMk cId="234225145" sldId="420"/>
            <ac:spMk id="7" creationId="{B27690E6-208D-ACF0-CDB3-1FA9BCB3ABBA}"/>
          </ac:spMkLst>
        </pc:spChg>
        <pc:spChg chg="mod">
          <ac:chgData name="Huy Pham" userId="918db3a1909f15e0" providerId="LiveId" clId="{F25EFE69-9EE4-46EC-8F43-1A31E158A81F}" dt="2024-04-14T02:15:02.582" v="2262" actId="1038"/>
          <ac:spMkLst>
            <pc:docMk/>
            <pc:sldMk cId="234225145" sldId="420"/>
            <ac:spMk id="8" creationId="{A75AE06E-8073-E914-F002-370A6F7D47F3}"/>
          </ac:spMkLst>
        </pc:spChg>
        <pc:spChg chg="mod">
          <ac:chgData name="Huy Pham" userId="918db3a1909f15e0" providerId="LiveId" clId="{F25EFE69-9EE4-46EC-8F43-1A31E158A81F}" dt="2024-04-14T02:15:02.582" v="2262" actId="1038"/>
          <ac:spMkLst>
            <pc:docMk/>
            <pc:sldMk cId="234225145" sldId="420"/>
            <ac:spMk id="9" creationId="{8CF76AC8-076E-CFF1-3EB7-9185F991189B}"/>
          </ac:spMkLst>
        </pc:spChg>
        <pc:spChg chg="mod">
          <ac:chgData name="Huy Pham" userId="918db3a1909f15e0" providerId="LiveId" clId="{F25EFE69-9EE4-46EC-8F43-1A31E158A81F}" dt="2024-04-14T02:15:02.582" v="2262" actId="1038"/>
          <ac:spMkLst>
            <pc:docMk/>
            <pc:sldMk cId="234225145" sldId="420"/>
            <ac:spMk id="10" creationId="{941731A9-1DBE-E9F1-8397-55D6CD0D463A}"/>
          </ac:spMkLst>
        </pc:spChg>
        <pc:spChg chg="mod">
          <ac:chgData name="Huy Pham" userId="918db3a1909f15e0" providerId="LiveId" clId="{F25EFE69-9EE4-46EC-8F43-1A31E158A81F}" dt="2024-04-14T02:15:10.282" v="2264" actId="1035"/>
          <ac:spMkLst>
            <pc:docMk/>
            <pc:sldMk cId="234225145" sldId="420"/>
            <ac:spMk id="11" creationId="{553E389E-7A7C-29B8-13DE-080029904446}"/>
          </ac:spMkLst>
        </pc:spChg>
        <pc:spChg chg="mod">
          <ac:chgData name="Huy Pham" userId="918db3a1909f15e0" providerId="LiveId" clId="{F25EFE69-9EE4-46EC-8F43-1A31E158A81F}" dt="2024-04-14T02:13:53.560" v="2158" actId="14100"/>
          <ac:spMkLst>
            <pc:docMk/>
            <pc:sldMk cId="234225145" sldId="420"/>
            <ac:spMk id="12" creationId="{F943C9C3-F9A6-AB92-E508-A855DC0F00E7}"/>
          </ac:spMkLst>
        </pc:spChg>
        <pc:spChg chg="mod">
          <ac:chgData name="Huy Pham" userId="918db3a1909f15e0" providerId="LiveId" clId="{F25EFE69-9EE4-46EC-8F43-1A31E158A81F}" dt="2024-04-14T02:14:18.448" v="2182" actId="1038"/>
          <ac:spMkLst>
            <pc:docMk/>
            <pc:sldMk cId="234225145" sldId="420"/>
            <ac:spMk id="15" creationId="{FCE2299B-5222-0EED-0102-3800FBAF04B4}"/>
          </ac:spMkLst>
        </pc:spChg>
        <pc:spChg chg="mod">
          <ac:chgData name="Huy Pham" userId="918db3a1909f15e0" providerId="LiveId" clId="{F25EFE69-9EE4-46EC-8F43-1A31E158A81F}" dt="2024-04-14T02:14:18.448" v="2182" actId="1038"/>
          <ac:spMkLst>
            <pc:docMk/>
            <pc:sldMk cId="234225145" sldId="420"/>
            <ac:spMk id="16" creationId="{A940A524-0B39-C15F-6F03-439C6B05160B}"/>
          </ac:spMkLst>
        </pc:spChg>
        <pc:spChg chg="mod">
          <ac:chgData name="Huy Pham" userId="918db3a1909f15e0" providerId="LiveId" clId="{F25EFE69-9EE4-46EC-8F43-1A31E158A81F}" dt="2024-04-14T02:14:18.448" v="2182" actId="1038"/>
          <ac:spMkLst>
            <pc:docMk/>
            <pc:sldMk cId="234225145" sldId="420"/>
            <ac:spMk id="17" creationId="{82E332C2-29BD-0DEB-2985-C3D693489670}"/>
          </ac:spMkLst>
        </pc:spChg>
        <pc:spChg chg="mod">
          <ac:chgData name="Huy Pham" userId="918db3a1909f15e0" providerId="LiveId" clId="{F25EFE69-9EE4-46EC-8F43-1A31E158A81F}" dt="2024-04-14T02:14:18.448" v="2182" actId="1038"/>
          <ac:spMkLst>
            <pc:docMk/>
            <pc:sldMk cId="234225145" sldId="420"/>
            <ac:spMk id="18" creationId="{DBD592F5-0E49-92C7-2827-824B943052FD}"/>
          </ac:spMkLst>
        </pc:spChg>
        <pc:spChg chg="mod">
          <ac:chgData name="Huy Pham" userId="918db3a1909f15e0" providerId="LiveId" clId="{F25EFE69-9EE4-46EC-8F43-1A31E158A81F}" dt="2024-04-14T02:14:18.448" v="2182" actId="1038"/>
          <ac:spMkLst>
            <pc:docMk/>
            <pc:sldMk cId="234225145" sldId="420"/>
            <ac:spMk id="19" creationId="{7BD8947F-563C-7BC9-2CB8-D17C1B9E9076}"/>
          </ac:spMkLst>
        </pc:spChg>
        <pc:spChg chg="mod">
          <ac:chgData name="Huy Pham" userId="918db3a1909f15e0" providerId="LiveId" clId="{F25EFE69-9EE4-46EC-8F43-1A31E158A81F}" dt="2024-04-14T02:14:46.300" v="2208" actId="14100"/>
          <ac:spMkLst>
            <pc:docMk/>
            <pc:sldMk cId="234225145" sldId="420"/>
            <ac:spMk id="20" creationId="{0BEC4DEC-E324-3D37-0A52-E9F9902BA3AE}"/>
          </ac:spMkLst>
        </pc:spChg>
        <pc:spChg chg="mod">
          <ac:chgData name="Huy Pham" userId="918db3a1909f15e0" providerId="LiveId" clId="{F25EFE69-9EE4-46EC-8F43-1A31E158A81F}" dt="2024-04-14T02:15:02.582" v="2262" actId="1038"/>
          <ac:spMkLst>
            <pc:docMk/>
            <pc:sldMk cId="234225145" sldId="420"/>
            <ac:spMk id="23" creationId="{750B007C-F456-EB48-B84D-12FE3C4ADAE3}"/>
          </ac:spMkLst>
        </pc:spChg>
        <pc:spChg chg="mod">
          <ac:chgData name="Huy Pham" userId="918db3a1909f15e0" providerId="LiveId" clId="{F25EFE69-9EE4-46EC-8F43-1A31E158A81F}" dt="2024-04-14T02:15:02.582" v="2262" actId="1038"/>
          <ac:spMkLst>
            <pc:docMk/>
            <pc:sldMk cId="234225145" sldId="420"/>
            <ac:spMk id="24" creationId="{4A467990-8075-709B-961D-7B79CB67E9F2}"/>
          </ac:spMkLst>
        </pc:spChg>
        <pc:spChg chg="mod">
          <ac:chgData name="Huy Pham" userId="918db3a1909f15e0" providerId="LiveId" clId="{F25EFE69-9EE4-46EC-8F43-1A31E158A81F}" dt="2024-04-14T02:15:02.582" v="2262" actId="1038"/>
          <ac:spMkLst>
            <pc:docMk/>
            <pc:sldMk cId="234225145" sldId="420"/>
            <ac:spMk id="25" creationId="{697F075D-5711-CCAE-C689-658198E4E99B}"/>
          </ac:spMkLst>
        </pc:spChg>
        <pc:spChg chg="mod">
          <ac:chgData name="Huy Pham" userId="918db3a1909f15e0" providerId="LiveId" clId="{F25EFE69-9EE4-46EC-8F43-1A31E158A81F}" dt="2024-04-14T02:15:13.432" v="2265" actId="1035"/>
          <ac:spMkLst>
            <pc:docMk/>
            <pc:sldMk cId="234225145" sldId="420"/>
            <ac:spMk id="26" creationId="{7940A5D1-7E82-4164-FC36-97A762FA88BB}"/>
          </ac:spMkLst>
        </pc:spChg>
        <pc:spChg chg="mod">
          <ac:chgData name="Huy Pham" userId="918db3a1909f15e0" providerId="LiveId" clId="{F25EFE69-9EE4-46EC-8F43-1A31E158A81F}" dt="2024-04-14T02:15:02.582" v="2262" actId="1038"/>
          <ac:spMkLst>
            <pc:docMk/>
            <pc:sldMk cId="234225145" sldId="420"/>
            <ac:spMk id="27" creationId="{D3A3520F-5080-F46A-F864-B3EFDF9DB8D4}"/>
          </ac:spMkLst>
        </pc:spChg>
        <pc:spChg chg="mod">
          <ac:chgData name="Huy Pham" userId="918db3a1909f15e0" providerId="LiveId" clId="{F25EFE69-9EE4-46EC-8F43-1A31E158A81F}" dt="2024-04-14T02:15:02.582" v="2262" actId="1038"/>
          <ac:spMkLst>
            <pc:docMk/>
            <pc:sldMk cId="234225145" sldId="420"/>
            <ac:spMk id="28" creationId="{34FDFAE4-9425-73CD-DB9D-35F2A4C12055}"/>
          </ac:spMkLst>
        </pc:spChg>
        <pc:spChg chg="mod">
          <ac:chgData name="Huy Pham" userId="918db3a1909f15e0" providerId="LiveId" clId="{F25EFE69-9EE4-46EC-8F43-1A31E158A81F}" dt="2024-04-14T02:11:56.661" v="1878" actId="1036"/>
          <ac:spMkLst>
            <pc:docMk/>
            <pc:sldMk cId="234225145" sldId="420"/>
            <ac:spMk id="29" creationId="{D66FED42-E33F-417D-F217-2C78A3B354BC}"/>
          </ac:spMkLst>
        </pc:spChg>
        <pc:spChg chg="mod">
          <ac:chgData name="Huy Pham" userId="918db3a1909f15e0" providerId="LiveId" clId="{F25EFE69-9EE4-46EC-8F43-1A31E158A81F}" dt="2024-04-14T02:10:07.291" v="1627" actId="1037"/>
          <ac:spMkLst>
            <pc:docMk/>
            <pc:sldMk cId="234225145" sldId="420"/>
            <ac:spMk id="31" creationId="{8A289471-F631-1434-AD55-9199D93CB4DD}"/>
          </ac:spMkLst>
        </pc:spChg>
        <pc:spChg chg="mod">
          <ac:chgData name="Huy Pham" userId="918db3a1909f15e0" providerId="LiveId" clId="{F25EFE69-9EE4-46EC-8F43-1A31E158A81F}" dt="2024-04-14T02:09:25.645" v="1528" actId="20577"/>
          <ac:spMkLst>
            <pc:docMk/>
            <pc:sldMk cId="234225145" sldId="420"/>
            <ac:spMk id="37" creationId="{032D6A05-001B-82BE-9235-555491B0E628}"/>
          </ac:spMkLst>
        </pc:spChg>
        <pc:spChg chg="mod">
          <ac:chgData name="Huy Pham" userId="918db3a1909f15e0" providerId="LiveId" clId="{F25EFE69-9EE4-46EC-8F43-1A31E158A81F}" dt="2024-04-14T02:14:32.357" v="2184" actId="14100"/>
          <ac:spMkLst>
            <pc:docMk/>
            <pc:sldMk cId="234225145" sldId="420"/>
            <ac:spMk id="40" creationId="{1FE2C5D1-7056-7BEF-ECCF-156505A67C2F}"/>
          </ac:spMkLst>
        </pc:spChg>
        <pc:spChg chg="mod">
          <ac:chgData name="Huy Pham" userId="918db3a1909f15e0" providerId="LiveId" clId="{F25EFE69-9EE4-46EC-8F43-1A31E158A81F}" dt="2024-04-14T02:14:38.205" v="2206" actId="1038"/>
          <ac:spMkLst>
            <pc:docMk/>
            <pc:sldMk cId="234225145" sldId="420"/>
            <ac:spMk id="49" creationId="{2DED2A89-223F-89D5-EED7-11347DB301C6}"/>
          </ac:spMkLst>
        </pc:spChg>
        <pc:spChg chg="mod">
          <ac:chgData name="Huy Pham" userId="918db3a1909f15e0" providerId="LiveId" clId="{F25EFE69-9EE4-46EC-8F43-1A31E158A81F}" dt="2024-04-14T02:14:38.205" v="2206" actId="1038"/>
          <ac:spMkLst>
            <pc:docMk/>
            <pc:sldMk cId="234225145" sldId="420"/>
            <ac:spMk id="50" creationId="{6B47CA0B-4A9A-53FB-50A9-D141A50CFB8A}"/>
          </ac:spMkLst>
        </pc:spChg>
        <pc:spChg chg="mod">
          <ac:chgData name="Huy Pham" userId="918db3a1909f15e0" providerId="LiveId" clId="{F25EFE69-9EE4-46EC-8F43-1A31E158A81F}" dt="2024-04-14T02:14:38.205" v="2206" actId="1038"/>
          <ac:spMkLst>
            <pc:docMk/>
            <pc:sldMk cId="234225145" sldId="420"/>
            <ac:spMk id="51" creationId="{9870D10D-ED55-312D-F6A9-BAE1569E094F}"/>
          </ac:spMkLst>
        </pc:spChg>
        <pc:spChg chg="mod">
          <ac:chgData name="Huy Pham" userId="918db3a1909f15e0" providerId="LiveId" clId="{F25EFE69-9EE4-46EC-8F43-1A31E158A81F}" dt="2024-04-14T02:14:38.205" v="2206" actId="1038"/>
          <ac:spMkLst>
            <pc:docMk/>
            <pc:sldMk cId="234225145" sldId="420"/>
            <ac:spMk id="52" creationId="{9027D825-2751-582D-82F9-595F01070BC7}"/>
          </ac:spMkLst>
        </pc:spChg>
        <pc:spChg chg="mod">
          <ac:chgData name="Huy Pham" userId="918db3a1909f15e0" providerId="LiveId" clId="{F25EFE69-9EE4-46EC-8F43-1A31E158A81F}" dt="2024-04-14T02:14:38.205" v="2206" actId="1038"/>
          <ac:spMkLst>
            <pc:docMk/>
            <pc:sldMk cId="234225145" sldId="420"/>
            <ac:spMk id="53" creationId="{B8A4244F-4E98-BFB2-48FF-FAA431E624CD}"/>
          </ac:spMkLst>
        </pc:spChg>
      </pc:sldChg>
      <pc:sldChg chg="del">
        <pc:chgData name="Huy Pham" userId="918db3a1909f15e0" providerId="LiveId" clId="{F25EFE69-9EE4-46EC-8F43-1A31E158A81F}" dt="2024-04-14T02:30:05.450" v="2566" actId="47"/>
        <pc:sldMkLst>
          <pc:docMk/>
          <pc:sldMk cId="2454490354" sldId="422"/>
        </pc:sldMkLst>
      </pc:sldChg>
      <pc:sldChg chg="addSp delSp modSp mod modAnim">
        <pc:chgData name="Huy Pham" userId="918db3a1909f15e0" providerId="LiveId" clId="{F25EFE69-9EE4-46EC-8F43-1A31E158A81F}" dt="2024-04-23T09:09:06.080" v="9979" actId="20577"/>
        <pc:sldMkLst>
          <pc:docMk/>
          <pc:sldMk cId="1625968656" sldId="442"/>
        </pc:sldMkLst>
        <pc:spChg chg="add mod">
          <ac:chgData name="Huy Pham" userId="918db3a1909f15e0" providerId="LiveId" clId="{F25EFE69-9EE4-46EC-8F43-1A31E158A81F}" dt="2024-04-14T02:16:09.042" v="2358" actId="1076"/>
          <ac:spMkLst>
            <pc:docMk/>
            <pc:sldMk cId="1625968656" sldId="442"/>
            <ac:spMk id="4" creationId="{D37C2360-2956-4DB5-03E9-28D0700D0BD9}"/>
          </ac:spMkLst>
        </pc:spChg>
        <pc:spChg chg="add del">
          <ac:chgData name="Huy Pham" userId="918db3a1909f15e0" providerId="LiveId" clId="{F25EFE69-9EE4-46EC-8F43-1A31E158A81F}" dt="2024-04-14T02:17:53.244" v="2378" actId="478"/>
          <ac:spMkLst>
            <pc:docMk/>
            <pc:sldMk cId="1625968656" sldId="442"/>
            <ac:spMk id="11" creationId="{8156F82F-2539-5630-1FF8-68861AD2E3F0}"/>
          </ac:spMkLst>
        </pc:spChg>
        <pc:spChg chg="add mod">
          <ac:chgData name="Huy Pham" userId="918db3a1909f15e0" providerId="LiveId" clId="{F25EFE69-9EE4-46EC-8F43-1A31E158A81F}" dt="2024-04-14T02:20:03.726" v="2395" actId="1076"/>
          <ac:spMkLst>
            <pc:docMk/>
            <pc:sldMk cId="1625968656" sldId="442"/>
            <ac:spMk id="12" creationId="{530A8386-B402-2EA0-2761-9547FE229E39}"/>
          </ac:spMkLst>
        </pc:spChg>
        <pc:spChg chg="add mod">
          <ac:chgData name="Huy Pham" userId="918db3a1909f15e0" providerId="LiveId" clId="{F25EFE69-9EE4-46EC-8F43-1A31E158A81F}" dt="2024-04-14T03:06:28.393" v="3204" actId="1037"/>
          <ac:spMkLst>
            <pc:docMk/>
            <pc:sldMk cId="1625968656" sldId="442"/>
            <ac:spMk id="17" creationId="{02108BD1-F00C-4384-4CB5-2C20A409A9A2}"/>
          </ac:spMkLst>
        </pc:spChg>
        <pc:spChg chg="mod">
          <ac:chgData name="Huy Pham" userId="918db3a1909f15e0" providerId="LiveId" clId="{F25EFE69-9EE4-46EC-8F43-1A31E158A81F}" dt="2024-04-14T02:15:36.816" v="2346" actId="1038"/>
          <ac:spMkLst>
            <pc:docMk/>
            <pc:sldMk cId="1625968656" sldId="442"/>
            <ac:spMk id="31" creationId="{8A289471-F631-1434-AD55-9199D93CB4DD}"/>
          </ac:spMkLst>
        </pc:spChg>
        <pc:spChg chg="mod">
          <ac:chgData name="Huy Pham" userId="918db3a1909f15e0" providerId="LiveId" clId="{F25EFE69-9EE4-46EC-8F43-1A31E158A81F}" dt="2024-04-23T09:09:06.080" v="9979" actId="20577"/>
          <ac:spMkLst>
            <pc:docMk/>
            <pc:sldMk cId="1625968656" sldId="442"/>
            <ac:spMk id="37" creationId="{032D6A05-001B-82BE-9235-555491B0E628}"/>
          </ac:spMkLst>
        </pc:spChg>
        <pc:spChg chg="del">
          <ac:chgData name="Huy Pham" userId="918db3a1909f15e0" providerId="LiveId" clId="{F25EFE69-9EE4-46EC-8F43-1A31E158A81F}" dt="2024-04-14T02:15:56.643" v="2349" actId="478"/>
          <ac:spMkLst>
            <pc:docMk/>
            <pc:sldMk cId="1625968656" sldId="442"/>
            <ac:spMk id="39" creationId="{0F29B41F-3736-686D-B7E9-C541E38916A6}"/>
          </ac:spMkLst>
        </pc:spChg>
        <pc:spChg chg="del">
          <ac:chgData name="Huy Pham" userId="918db3a1909f15e0" providerId="LiveId" clId="{F25EFE69-9EE4-46EC-8F43-1A31E158A81F}" dt="2024-04-14T02:15:55.810" v="2348" actId="478"/>
          <ac:spMkLst>
            <pc:docMk/>
            <pc:sldMk cId="1625968656" sldId="442"/>
            <ac:spMk id="55" creationId="{0A788B12-C78F-B9E3-0DAB-B0100B06D49C}"/>
          </ac:spMkLst>
        </pc:spChg>
        <pc:spChg chg="del">
          <ac:chgData name="Huy Pham" userId="918db3a1909f15e0" providerId="LiveId" clId="{F25EFE69-9EE4-46EC-8F43-1A31E158A81F}" dt="2024-04-14T02:15:54.647" v="2347" actId="478"/>
          <ac:spMkLst>
            <pc:docMk/>
            <pc:sldMk cId="1625968656" sldId="442"/>
            <ac:spMk id="59" creationId="{D0FEBB3D-1DDD-995B-A4C7-9E8E1EB280A7}"/>
          </ac:spMkLst>
        </pc:spChg>
        <pc:spChg chg="del mod">
          <ac:chgData name="Huy Pham" userId="918db3a1909f15e0" providerId="LiveId" clId="{F25EFE69-9EE4-46EC-8F43-1A31E158A81F}" dt="2024-04-14T02:16:39.562" v="2363" actId="478"/>
          <ac:spMkLst>
            <pc:docMk/>
            <pc:sldMk cId="1625968656" sldId="442"/>
            <ac:spMk id="60" creationId="{D8DD38FD-5202-DE91-DB5A-0C4E5B0D1DCD}"/>
          </ac:spMkLst>
        </pc:spChg>
        <pc:spChg chg="mod">
          <ac:chgData name="Huy Pham" userId="918db3a1909f15e0" providerId="LiveId" clId="{F25EFE69-9EE4-46EC-8F43-1A31E158A81F}" dt="2024-04-14T02:22:33.348" v="2424" actId="1076"/>
          <ac:spMkLst>
            <pc:docMk/>
            <pc:sldMk cId="1625968656" sldId="442"/>
            <ac:spMk id="63" creationId="{D8DD1A5A-76EB-2F39-C00E-683823950B8D}"/>
          </ac:spMkLst>
        </pc:spChg>
        <pc:spChg chg="mod">
          <ac:chgData name="Huy Pham" userId="918db3a1909f15e0" providerId="LiveId" clId="{F25EFE69-9EE4-46EC-8F43-1A31E158A81F}" dt="2024-04-14T02:16:55.536" v="2367" actId="1076"/>
          <ac:spMkLst>
            <pc:docMk/>
            <pc:sldMk cId="1625968656" sldId="442"/>
            <ac:spMk id="64" creationId="{89D832BF-CF59-0E10-7BED-A3B1DEB83F15}"/>
          </ac:spMkLst>
        </pc:spChg>
        <pc:spChg chg="mod">
          <ac:chgData name="Huy Pham" userId="918db3a1909f15e0" providerId="LiveId" clId="{F25EFE69-9EE4-46EC-8F43-1A31E158A81F}" dt="2024-04-14T02:22:37.397" v="2425" actId="1076"/>
          <ac:spMkLst>
            <pc:docMk/>
            <pc:sldMk cId="1625968656" sldId="442"/>
            <ac:spMk id="65" creationId="{9F25D8A8-046F-3318-A90F-797C0C55CE70}"/>
          </ac:spMkLst>
        </pc:spChg>
        <pc:spChg chg="mod">
          <ac:chgData name="Huy Pham" userId="918db3a1909f15e0" providerId="LiveId" clId="{F25EFE69-9EE4-46EC-8F43-1A31E158A81F}" dt="2024-04-14T02:16:55.536" v="2367" actId="1076"/>
          <ac:spMkLst>
            <pc:docMk/>
            <pc:sldMk cId="1625968656" sldId="442"/>
            <ac:spMk id="68" creationId="{5C39301B-852B-C21E-EFF1-11B516C89FC6}"/>
          </ac:spMkLst>
        </pc:spChg>
        <pc:spChg chg="mod">
          <ac:chgData name="Huy Pham" userId="918db3a1909f15e0" providerId="LiveId" clId="{F25EFE69-9EE4-46EC-8F43-1A31E158A81F}" dt="2024-04-14T02:20:57.158" v="2402" actId="207"/>
          <ac:spMkLst>
            <pc:docMk/>
            <pc:sldMk cId="1625968656" sldId="442"/>
            <ac:spMk id="70" creationId="{1A53AD75-6B07-CD2E-8787-9E1E1C22C702}"/>
          </ac:spMkLst>
        </pc:spChg>
        <pc:spChg chg="mod">
          <ac:chgData name="Huy Pham" userId="918db3a1909f15e0" providerId="LiveId" clId="{F25EFE69-9EE4-46EC-8F43-1A31E158A81F}" dt="2024-04-14T02:28:22.444" v="2426" actId="207"/>
          <ac:spMkLst>
            <pc:docMk/>
            <pc:sldMk cId="1625968656" sldId="442"/>
            <ac:spMk id="72" creationId="{52FBF518-AFF4-888F-11B4-E680850F7199}"/>
          </ac:spMkLst>
        </pc:spChg>
        <pc:graphicFrameChg chg="add del mod">
          <ac:chgData name="Huy Pham" userId="918db3a1909f15e0" providerId="LiveId" clId="{F25EFE69-9EE4-46EC-8F43-1A31E158A81F}" dt="2024-04-14T02:15:57.911" v="2352"/>
          <ac:graphicFrameMkLst>
            <pc:docMk/>
            <pc:sldMk cId="1625968656" sldId="442"/>
            <ac:graphicFrameMk id="2" creationId="{604C1141-4EE9-F31E-8EE6-72650C08A77C}"/>
          </ac:graphicFrameMkLst>
        </pc:graphicFrameChg>
        <pc:picChg chg="add del mod">
          <ac:chgData name="Huy Pham" userId="918db3a1909f15e0" providerId="LiveId" clId="{F25EFE69-9EE4-46EC-8F43-1A31E158A81F}" dt="2024-04-14T02:22:27.707" v="2423" actId="478"/>
          <ac:picMkLst>
            <pc:docMk/>
            <pc:sldMk cId="1625968656" sldId="442"/>
            <ac:picMk id="5" creationId="{2CA99E0D-0A38-DE22-D3FA-B5955E948E0B}"/>
          </ac:picMkLst>
        </pc:picChg>
        <pc:cxnChg chg="add mod">
          <ac:chgData name="Huy Pham" userId="918db3a1909f15e0" providerId="LiveId" clId="{F25EFE69-9EE4-46EC-8F43-1A31E158A81F}" dt="2024-04-14T02:20:22.939" v="2398" actId="14100"/>
          <ac:cxnSpMkLst>
            <pc:docMk/>
            <pc:sldMk cId="1625968656" sldId="442"/>
            <ac:cxnSpMk id="8" creationId="{E4F9085E-10DD-506D-4687-209D4BB31BA8}"/>
          </ac:cxnSpMkLst>
        </pc:cxnChg>
        <pc:cxnChg chg="mod">
          <ac:chgData name="Huy Pham" userId="918db3a1909f15e0" providerId="LiveId" clId="{F25EFE69-9EE4-46EC-8F43-1A31E158A81F}" dt="2024-04-14T02:16:55.536" v="2367" actId="1076"/>
          <ac:cxnSpMkLst>
            <pc:docMk/>
            <pc:sldMk cId="1625968656" sldId="442"/>
            <ac:cxnSpMk id="61" creationId="{0DF32962-84E7-E492-4406-46C277AAC40F}"/>
          </ac:cxnSpMkLst>
        </pc:cxnChg>
        <pc:cxnChg chg="mod">
          <ac:chgData name="Huy Pham" userId="918db3a1909f15e0" providerId="LiveId" clId="{F25EFE69-9EE4-46EC-8F43-1A31E158A81F}" dt="2024-04-14T02:20:25.585" v="2399" actId="14100"/>
          <ac:cxnSpMkLst>
            <pc:docMk/>
            <pc:sldMk cId="1625968656" sldId="442"/>
            <ac:cxnSpMk id="62" creationId="{7E385AC4-7E4F-C7F0-6ABF-212E59762AE9}"/>
          </ac:cxnSpMkLst>
        </pc:cxnChg>
      </pc:sldChg>
      <pc:sldChg chg="del">
        <pc:chgData name="Huy Pham" userId="918db3a1909f15e0" providerId="LiveId" clId="{F25EFE69-9EE4-46EC-8F43-1A31E158A81F}" dt="2024-04-14T02:29:24.332" v="2557" actId="47"/>
        <pc:sldMkLst>
          <pc:docMk/>
          <pc:sldMk cId="3733934613" sldId="443"/>
        </pc:sldMkLst>
      </pc:sldChg>
      <pc:sldChg chg="del">
        <pc:chgData name="Huy Pham" userId="918db3a1909f15e0" providerId="LiveId" clId="{F25EFE69-9EE4-46EC-8F43-1A31E158A81F}" dt="2024-04-14T02:29:39.641" v="2558" actId="47"/>
        <pc:sldMkLst>
          <pc:docMk/>
          <pc:sldMk cId="1592133991" sldId="444"/>
        </pc:sldMkLst>
      </pc:sldChg>
      <pc:sldChg chg="addSp delSp modSp mod delAnim modAnim">
        <pc:chgData name="Huy Pham" userId="918db3a1909f15e0" providerId="LiveId" clId="{F25EFE69-9EE4-46EC-8F43-1A31E158A81F}" dt="2024-05-26T02:01:22.441" v="10028"/>
        <pc:sldMkLst>
          <pc:docMk/>
          <pc:sldMk cId="120631342" sldId="445"/>
        </pc:sldMkLst>
        <pc:spChg chg="mod">
          <ac:chgData name="Huy Pham" userId="918db3a1909f15e0" providerId="LiveId" clId="{F25EFE69-9EE4-46EC-8F43-1A31E158A81F}" dt="2024-04-23T09:09:11.400" v="9981" actId="20577"/>
          <ac:spMkLst>
            <pc:docMk/>
            <pc:sldMk cId="120631342" sldId="445"/>
            <ac:spMk id="9" creationId="{A9C4FFF4-AFF7-4A25-76D6-D3E61A1989D9}"/>
          </ac:spMkLst>
        </pc:spChg>
        <pc:spChg chg="mod">
          <ac:chgData name="Huy Pham" userId="918db3a1909f15e0" providerId="LiveId" clId="{F25EFE69-9EE4-46EC-8F43-1A31E158A81F}" dt="2024-04-14T02:30:54.210" v="2620" actId="1036"/>
          <ac:spMkLst>
            <pc:docMk/>
            <pc:sldMk cId="120631342" sldId="445"/>
            <ac:spMk id="13" creationId="{75210F64-84EB-A3C0-234B-38A4D7D9FBE3}"/>
          </ac:spMkLst>
        </pc:spChg>
        <pc:spChg chg="mod">
          <ac:chgData name="Huy Pham" userId="918db3a1909f15e0" providerId="LiveId" clId="{F25EFE69-9EE4-46EC-8F43-1A31E158A81F}" dt="2024-04-23T09:05:35.543" v="9933" actId="1076"/>
          <ac:spMkLst>
            <pc:docMk/>
            <pc:sldMk cId="120631342" sldId="445"/>
            <ac:spMk id="19" creationId="{33C5D22C-8FE0-04B7-1CFD-BB8C484DE68C}"/>
          </ac:spMkLst>
        </pc:spChg>
        <pc:spChg chg="mod">
          <ac:chgData name="Huy Pham" userId="918db3a1909f15e0" providerId="LiveId" clId="{F25EFE69-9EE4-46EC-8F43-1A31E158A81F}" dt="2024-04-14T02:53:00.034" v="2743" actId="1076"/>
          <ac:spMkLst>
            <pc:docMk/>
            <pc:sldMk cId="120631342" sldId="445"/>
            <ac:spMk id="20" creationId="{A06BA14A-8D8C-664A-A722-7DAD205B5E1D}"/>
          </ac:spMkLst>
        </pc:spChg>
        <pc:spChg chg="del">
          <ac:chgData name="Huy Pham" userId="918db3a1909f15e0" providerId="LiveId" clId="{F25EFE69-9EE4-46EC-8F43-1A31E158A81F}" dt="2024-04-14T02:32:40.444" v="2623" actId="478"/>
          <ac:spMkLst>
            <pc:docMk/>
            <pc:sldMk cId="120631342" sldId="445"/>
            <ac:spMk id="22" creationId="{18624EB8-AB3C-2FF5-5F03-F0D4A37F7F26}"/>
          </ac:spMkLst>
        </pc:spChg>
        <pc:spChg chg="add mod">
          <ac:chgData name="Huy Pham" userId="918db3a1909f15e0" providerId="LiveId" clId="{F25EFE69-9EE4-46EC-8F43-1A31E158A81F}" dt="2024-04-14T02:43:18.868" v="2651" actId="14100"/>
          <ac:spMkLst>
            <pc:docMk/>
            <pc:sldMk cId="120631342" sldId="445"/>
            <ac:spMk id="23" creationId="{3E2979B7-41CF-CEB6-756E-0E6CA4EEF185}"/>
          </ac:spMkLst>
        </pc:spChg>
        <pc:spChg chg="add mod">
          <ac:chgData name="Huy Pham" userId="918db3a1909f15e0" providerId="LiveId" clId="{F25EFE69-9EE4-46EC-8F43-1A31E158A81F}" dt="2024-04-14T02:43:45.118" v="2654" actId="1076"/>
          <ac:spMkLst>
            <pc:docMk/>
            <pc:sldMk cId="120631342" sldId="445"/>
            <ac:spMk id="24" creationId="{23D8C2FC-71FA-454F-E9AF-8F1A2A9B2422}"/>
          </ac:spMkLst>
        </pc:spChg>
        <pc:spChg chg="del">
          <ac:chgData name="Huy Pham" userId="918db3a1909f15e0" providerId="LiveId" clId="{F25EFE69-9EE4-46EC-8F43-1A31E158A81F}" dt="2024-04-14T02:32:34.673" v="2621" actId="478"/>
          <ac:spMkLst>
            <pc:docMk/>
            <pc:sldMk cId="120631342" sldId="445"/>
            <ac:spMk id="25" creationId="{789433F3-175B-474C-189B-FE3F9C4086BA}"/>
          </ac:spMkLst>
        </pc:spChg>
        <pc:spChg chg="del">
          <ac:chgData name="Huy Pham" userId="918db3a1909f15e0" providerId="LiveId" clId="{F25EFE69-9EE4-46EC-8F43-1A31E158A81F}" dt="2024-04-14T02:32:34.673" v="2621" actId="478"/>
          <ac:spMkLst>
            <pc:docMk/>
            <pc:sldMk cId="120631342" sldId="445"/>
            <ac:spMk id="26" creationId="{66E545A0-972F-F87B-C655-6EDE5F655431}"/>
          </ac:spMkLst>
        </pc:spChg>
        <pc:spChg chg="add mod">
          <ac:chgData name="Huy Pham" userId="918db3a1909f15e0" providerId="LiveId" clId="{F25EFE69-9EE4-46EC-8F43-1A31E158A81F}" dt="2024-04-14T02:44:51.274" v="2677" actId="14100"/>
          <ac:spMkLst>
            <pc:docMk/>
            <pc:sldMk cId="120631342" sldId="445"/>
            <ac:spMk id="28" creationId="{0305650B-CF40-3E63-D994-DE6B105D2CB4}"/>
          </ac:spMkLst>
        </pc:spChg>
        <pc:spChg chg="add mod">
          <ac:chgData name="Huy Pham" userId="918db3a1909f15e0" providerId="LiveId" clId="{F25EFE69-9EE4-46EC-8F43-1A31E158A81F}" dt="2024-04-14T02:45:11.132" v="2683" actId="1076"/>
          <ac:spMkLst>
            <pc:docMk/>
            <pc:sldMk cId="120631342" sldId="445"/>
            <ac:spMk id="29" creationId="{9D033E2C-E973-8B43-E78F-741428808FD8}"/>
          </ac:spMkLst>
        </pc:spChg>
        <pc:spChg chg="del">
          <ac:chgData name="Huy Pham" userId="918db3a1909f15e0" providerId="LiveId" clId="{F25EFE69-9EE4-46EC-8F43-1A31E158A81F}" dt="2024-04-14T02:32:34.673" v="2621" actId="478"/>
          <ac:spMkLst>
            <pc:docMk/>
            <pc:sldMk cId="120631342" sldId="445"/>
            <ac:spMk id="30" creationId="{5BF9B7A8-F3E9-2A43-DA78-D103A6FF0102}"/>
          </ac:spMkLst>
        </pc:spChg>
        <pc:spChg chg="add mod">
          <ac:chgData name="Huy Pham" userId="918db3a1909f15e0" providerId="LiveId" clId="{F25EFE69-9EE4-46EC-8F43-1A31E158A81F}" dt="2024-04-14T02:49:20.777" v="2692" actId="1076"/>
          <ac:spMkLst>
            <pc:docMk/>
            <pc:sldMk cId="120631342" sldId="445"/>
            <ac:spMk id="31" creationId="{7BE8BB88-62DD-D68C-5F75-41BACDCC6DB6}"/>
          </ac:spMkLst>
        </pc:spChg>
        <pc:spChg chg="del">
          <ac:chgData name="Huy Pham" userId="918db3a1909f15e0" providerId="LiveId" clId="{F25EFE69-9EE4-46EC-8F43-1A31E158A81F}" dt="2024-04-14T02:32:34.673" v="2621" actId="478"/>
          <ac:spMkLst>
            <pc:docMk/>
            <pc:sldMk cId="120631342" sldId="445"/>
            <ac:spMk id="34" creationId="{72D462E7-EC4E-D014-3A30-02003B9DE83F}"/>
          </ac:spMkLst>
        </pc:spChg>
        <pc:spChg chg="del">
          <ac:chgData name="Huy Pham" userId="918db3a1909f15e0" providerId="LiveId" clId="{F25EFE69-9EE4-46EC-8F43-1A31E158A81F}" dt="2024-04-14T02:32:34.673" v="2621" actId="478"/>
          <ac:spMkLst>
            <pc:docMk/>
            <pc:sldMk cId="120631342" sldId="445"/>
            <ac:spMk id="35" creationId="{452155C0-A57C-37AE-C907-01D745F3F8B5}"/>
          </ac:spMkLst>
        </pc:spChg>
        <pc:spChg chg="del">
          <ac:chgData name="Huy Pham" userId="918db3a1909f15e0" providerId="LiveId" clId="{F25EFE69-9EE4-46EC-8F43-1A31E158A81F}" dt="2024-04-14T02:32:34.673" v="2621" actId="478"/>
          <ac:spMkLst>
            <pc:docMk/>
            <pc:sldMk cId="120631342" sldId="445"/>
            <ac:spMk id="36" creationId="{B94C2761-0F28-12EE-FB67-1999EE121CCB}"/>
          </ac:spMkLst>
        </pc:spChg>
        <pc:spChg chg="add mod">
          <ac:chgData name="Huy Pham" userId="918db3a1909f15e0" providerId="LiveId" clId="{F25EFE69-9EE4-46EC-8F43-1A31E158A81F}" dt="2024-04-14T02:50:06.305" v="2694" actId="1076"/>
          <ac:spMkLst>
            <pc:docMk/>
            <pc:sldMk cId="120631342" sldId="445"/>
            <ac:spMk id="37" creationId="{C511F432-C45B-DBC2-2D21-1EE26794B0BB}"/>
          </ac:spMkLst>
        </pc:spChg>
        <pc:spChg chg="del">
          <ac:chgData name="Huy Pham" userId="918db3a1909f15e0" providerId="LiveId" clId="{F25EFE69-9EE4-46EC-8F43-1A31E158A81F}" dt="2024-04-14T02:32:34.673" v="2621" actId="478"/>
          <ac:spMkLst>
            <pc:docMk/>
            <pc:sldMk cId="120631342" sldId="445"/>
            <ac:spMk id="38" creationId="{DCEB8325-9E14-AED9-E0BD-9B03A9349E3F}"/>
          </ac:spMkLst>
        </pc:spChg>
        <pc:spChg chg="del">
          <ac:chgData name="Huy Pham" userId="918db3a1909f15e0" providerId="LiveId" clId="{F25EFE69-9EE4-46EC-8F43-1A31E158A81F}" dt="2024-04-14T02:32:34.673" v="2621" actId="478"/>
          <ac:spMkLst>
            <pc:docMk/>
            <pc:sldMk cId="120631342" sldId="445"/>
            <ac:spMk id="39" creationId="{FF75EF4D-8F54-0BD9-8863-C2FAF0229A15}"/>
          </ac:spMkLst>
        </pc:spChg>
        <pc:spChg chg="add mod">
          <ac:chgData name="Huy Pham" userId="918db3a1909f15e0" providerId="LiveId" clId="{F25EFE69-9EE4-46EC-8F43-1A31E158A81F}" dt="2024-04-14T02:50:06.305" v="2694" actId="1076"/>
          <ac:spMkLst>
            <pc:docMk/>
            <pc:sldMk cId="120631342" sldId="445"/>
            <ac:spMk id="40" creationId="{F60FD537-D793-F020-833A-8CAD77356AFD}"/>
          </ac:spMkLst>
        </pc:spChg>
        <pc:spChg chg="add mod">
          <ac:chgData name="Huy Pham" userId="918db3a1909f15e0" providerId="LiveId" clId="{F25EFE69-9EE4-46EC-8F43-1A31E158A81F}" dt="2024-04-14T02:50:06.305" v="2694" actId="1076"/>
          <ac:spMkLst>
            <pc:docMk/>
            <pc:sldMk cId="120631342" sldId="445"/>
            <ac:spMk id="41" creationId="{67A5A18B-80BD-2724-C837-8532381B9898}"/>
          </ac:spMkLst>
        </pc:spChg>
        <pc:spChg chg="add mod">
          <ac:chgData name="Huy Pham" userId="918db3a1909f15e0" providerId="LiveId" clId="{F25EFE69-9EE4-46EC-8F43-1A31E158A81F}" dt="2024-04-14T02:50:06.305" v="2694" actId="1076"/>
          <ac:spMkLst>
            <pc:docMk/>
            <pc:sldMk cId="120631342" sldId="445"/>
            <ac:spMk id="42" creationId="{1890976F-0B68-7384-CB8A-6E1A0B575E90}"/>
          </ac:spMkLst>
        </pc:spChg>
        <pc:spChg chg="add mod">
          <ac:chgData name="Huy Pham" userId="918db3a1909f15e0" providerId="LiveId" clId="{F25EFE69-9EE4-46EC-8F43-1A31E158A81F}" dt="2024-04-14T02:50:06.305" v="2694" actId="1076"/>
          <ac:spMkLst>
            <pc:docMk/>
            <pc:sldMk cId="120631342" sldId="445"/>
            <ac:spMk id="43" creationId="{508E3B36-D1DB-DFF2-DEE0-DD4395121201}"/>
          </ac:spMkLst>
        </pc:spChg>
        <pc:spChg chg="add mod">
          <ac:chgData name="Huy Pham" userId="918db3a1909f15e0" providerId="LiveId" clId="{F25EFE69-9EE4-46EC-8F43-1A31E158A81F}" dt="2024-04-14T02:50:17.596" v="2699" actId="20577"/>
          <ac:spMkLst>
            <pc:docMk/>
            <pc:sldMk cId="120631342" sldId="445"/>
            <ac:spMk id="44" creationId="{BA3A84CC-BDC9-F6BF-7750-FC147087D25E}"/>
          </ac:spMkLst>
        </pc:spChg>
        <pc:spChg chg="del">
          <ac:chgData name="Huy Pham" userId="918db3a1909f15e0" providerId="LiveId" clId="{F25EFE69-9EE4-46EC-8F43-1A31E158A81F}" dt="2024-04-14T02:32:34.673" v="2621" actId="478"/>
          <ac:spMkLst>
            <pc:docMk/>
            <pc:sldMk cId="120631342" sldId="445"/>
            <ac:spMk id="45" creationId="{007B75FB-795A-631A-593D-547B30EEB08B}"/>
          </ac:spMkLst>
        </pc:spChg>
        <pc:spChg chg="del">
          <ac:chgData name="Huy Pham" userId="918db3a1909f15e0" providerId="LiveId" clId="{F25EFE69-9EE4-46EC-8F43-1A31E158A81F}" dt="2024-04-14T02:32:34.673" v="2621" actId="478"/>
          <ac:spMkLst>
            <pc:docMk/>
            <pc:sldMk cId="120631342" sldId="445"/>
            <ac:spMk id="46" creationId="{AACB8D64-598C-6614-BC15-58F3EAF1BB81}"/>
          </ac:spMkLst>
        </pc:spChg>
        <pc:spChg chg="del">
          <ac:chgData name="Huy Pham" userId="918db3a1909f15e0" providerId="LiveId" clId="{F25EFE69-9EE4-46EC-8F43-1A31E158A81F}" dt="2024-04-14T02:32:34.673" v="2621" actId="478"/>
          <ac:spMkLst>
            <pc:docMk/>
            <pc:sldMk cId="120631342" sldId="445"/>
            <ac:spMk id="47" creationId="{47CEF6E5-3A1D-3910-4ADA-C48063688FFD}"/>
          </ac:spMkLst>
        </pc:spChg>
        <pc:spChg chg="del">
          <ac:chgData name="Huy Pham" userId="918db3a1909f15e0" providerId="LiveId" clId="{F25EFE69-9EE4-46EC-8F43-1A31E158A81F}" dt="2024-04-14T02:32:34.673" v="2621" actId="478"/>
          <ac:spMkLst>
            <pc:docMk/>
            <pc:sldMk cId="120631342" sldId="445"/>
            <ac:spMk id="48" creationId="{383E3BC2-A9F3-E527-30FA-B8D8A8EAF4E7}"/>
          </ac:spMkLst>
        </pc:spChg>
        <pc:spChg chg="add mod">
          <ac:chgData name="Huy Pham" userId="918db3a1909f15e0" providerId="LiveId" clId="{F25EFE69-9EE4-46EC-8F43-1A31E158A81F}" dt="2024-04-14T02:50:06.305" v="2694" actId="1076"/>
          <ac:spMkLst>
            <pc:docMk/>
            <pc:sldMk cId="120631342" sldId="445"/>
            <ac:spMk id="49" creationId="{48D484FE-E0F4-F1B7-4609-8EFBE52DDFDD}"/>
          </ac:spMkLst>
        </pc:spChg>
        <pc:spChg chg="add mod">
          <ac:chgData name="Huy Pham" userId="918db3a1909f15e0" providerId="LiveId" clId="{F25EFE69-9EE4-46EC-8F43-1A31E158A81F}" dt="2024-04-14T02:50:36.143" v="2706" actId="1038"/>
          <ac:spMkLst>
            <pc:docMk/>
            <pc:sldMk cId="120631342" sldId="445"/>
            <ac:spMk id="51" creationId="{76F06989-3B49-9D20-75F5-8EE8FEABF6A0}"/>
          </ac:spMkLst>
        </pc:spChg>
        <pc:spChg chg="del">
          <ac:chgData name="Huy Pham" userId="918db3a1909f15e0" providerId="LiveId" clId="{F25EFE69-9EE4-46EC-8F43-1A31E158A81F}" dt="2024-04-14T02:32:36.452" v="2622" actId="478"/>
          <ac:spMkLst>
            <pc:docMk/>
            <pc:sldMk cId="120631342" sldId="445"/>
            <ac:spMk id="52" creationId="{750AEA70-DEAD-8FCC-6DD1-1E61FBDB3E62}"/>
          </ac:spMkLst>
        </pc:spChg>
        <pc:spChg chg="add mod">
          <ac:chgData name="Huy Pham" userId="918db3a1909f15e0" providerId="LiveId" clId="{F25EFE69-9EE4-46EC-8F43-1A31E158A81F}" dt="2024-04-14T02:57:20.783" v="2825" actId="1036"/>
          <ac:spMkLst>
            <pc:docMk/>
            <pc:sldMk cId="120631342" sldId="445"/>
            <ac:spMk id="53" creationId="{9275F6A8-CC78-B765-72E4-4801DEF5ADC7}"/>
          </ac:spMkLst>
        </pc:spChg>
        <pc:spChg chg="del">
          <ac:chgData name="Huy Pham" userId="918db3a1909f15e0" providerId="LiveId" clId="{F25EFE69-9EE4-46EC-8F43-1A31E158A81F}" dt="2024-04-14T02:32:34.673" v="2621" actId="478"/>
          <ac:spMkLst>
            <pc:docMk/>
            <pc:sldMk cId="120631342" sldId="445"/>
            <ac:spMk id="54" creationId="{E52B2555-ECCA-FD5A-8A71-136BEA2AFE04}"/>
          </ac:spMkLst>
        </pc:spChg>
        <pc:spChg chg="del">
          <ac:chgData name="Huy Pham" userId="918db3a1909f15e0" providerId="LiveId" clId="{F25EFE69-9EE4-46EC-8F43-1A31E158A81F}" dt="2024-04-14T02:32:34.673" v="2621" actId="478"/>
          <ac:spMkLst>
            <pc:docMk/>
            <pc:sldMk cId="120631342" sldId="445"/>
            <ac:spMk id="55" creationId="{A6B8AE26-AB14-9F99-E56D-F69D98940460}"/>
          </ac:spMkLst>
        </pc:spChg>
        <pc:spChg chg="del">
          <ac:chgData name="Huy Pham" userId="918db3a1909f15e0" providerId="LiveId" clId="{F25EFE69-9EE4-46EC-8F43-1A31E158A81F}" dt="2024-04-14T02:32:34.673" v="2621" actId="478"/>
          <ac:spMkLst>
            <pc:docMk/>
            <pc:sldMk cId="120631342" sldId="445"/>
            <ac:spMk id="56" creationId="{C3F0FB77-D527-81ED-E43D-CCA9DBAE7452}"/>
          </ac:spMkLst>
        </pc:spChg>
        <pc:spChg chg="del">
          <ac:chgData name="Huy Pham" userId="918db3a1909f15e0" providerId="LiveId" clId="{F25EFE69-9EE4-46EC-8F43-1A31E158A81F}" dt="2024-04-14T02:32:34.673" v="2621" actId="478"/>
          <ac:spMkLst>
            <pc:docMk/>
            <pc:sldMk cId="120631342" sldId="445"/>
            <ac:spMk id="59" creationId="{4844041A-957B-9029-CC17-4E96091C7356}"/>
          </ac:spMkLst>
        </pc:spChg>
        <pc:spChg chg="add mod">
          <ac:chgData name="Huy Pham" userId="918db3a1909f15e0" providerId="LiveId" clId="{F25EFE69-9EE4-46EC-8F43-1A31E158A81F}" dt="2024-04-14T02:57:20.783" v="2825" actId="1036"/>
          <ac:spMkLst>
            <pc:docMk/>
            <pc:sldMk cId="120631342" sldId="445"/>
            <ac:spMk id="60" creationId="{F567F113-47D6-001E-5FE5-3AF5B62773C2}"/>
          </ac:spMkLst>
        </pc:spChg>
        <pc:spChg chg="del">
          <ac:chgData name="Huy Pham" userId="918db3a1909f15e0" providerId="LiveId" clId="{F25EFE69-9EE4-46EC-8F43-1A31E158A81F}" dt="2024-04-14T02:32:34.673" v="2621" actId="478"/>
          <ac:spMkLst>
            <pc:docMk/>
            <pc:sldMk cId="120631342" sldId="445"/>
            <ac:spMk id="61" creationId="{CE0FDF6E-015C-FD2C-0433-B3821C55B70B}"/>
          </ac:spMkLst>
        </pc:spChg>
        <pc:spChg chg="del">
          <ac:chgData name="Huy Pham" userId="918db3a1909f15e0" providerId="LiveId" clId="{F25EFE69-9EE4-46EC-8F43-1A31E158A81F}" dt="2024-04-14T02:32:34.673" v="2621" actId="478"/>
          <ac:spMkLst>
            <pc:docMk/>
            <pc:sldMk cId="120631342" sldId="445"/>
            <ac:spMk id="63" creationId="{625A2B3A-48C6-06CC-269D-A4D86651F876}"/>
          </ac:spMkLst>
        </pc:spChg>
        <pc:spChg chg="add del mod">
          <ac:chgData name="Huy Pham" userId="918db3a1909f15e0" providerId="LiveId" clId="{F25EFE69-9EE4-46EC-8F43-1A31E158A81F}" dt="2024-04-14T02:53:41.007" v="2749" actId="478"/>
          <ac:spMkLst>
            <pc:docMk/>
            <pc:sldMk cId="120631342" sldId="445"/>
            <ac:spMk id="65" creationId="{9C969D7C-6B4C-59E3-1AD9-1888317461CC}"/>
          </ac:spMkLst>
        </pc:spChg>
        <pc:spChg chg="add mod">
          <ac:chgData name="Huy Pham" userId="918db3a1909f15e0" providerId="LiveId" clId="{F25EFE69-9EE4-46EC-8F43-1A31E158A81F}" dt="2024-04-14T02:57:20.783" v="2825" actId="1036"/>
          <ac:spMkLst>
            <pc:docMk/>
            <pc:sldMk cId="120631342" sldId="445"/>
            <ac:spMk id="66" creationId="{3F79D71C-47C9-A77C-E8FD-9BE1C7D60FEC}"/>
          </ac:spMkLst>
        </pc:spChg>
        <pc:spChg chg="add mod">
          <ac:chgData name="Huy Pham" userId="918db3a1909f15e0" providerId="LiveId" clId="{F25EFE69-9EE4-46EC-8F43-1A31E158A81F}" dt="2024-05-26T02:01:13.388" v="10026" actId="20577"/>
          <ac:spMkLst>
            <pc:docMk/>
            <pc:sldMk cId="120631342" sldId="445"/>
            <ac:spMk id="72" creationId="{8F9A436C-185F-9657-23C8-BDF890E0D58D}"/>
          </ac:spMkLst>
        </pc:spChg>
        <pc:spChg chg="add mod">
          <ac:chgData name="Huy Pham" userId="918db3a1909f15e0" providerId="LiveId" clId="{F25EFE69-9EE4-46EC-8F43-1A31E158A81F}" dt="2024-05-26T02:01:07.940" v="10025" actId="20577"/>
          <ac:spMkLst>
            <pc:docMk/>
            <pc:sldMk cId="120631342" sldId="445"/>
            <ac:spMk id="73" creationId="{35E7ABE2-C9B1-5826-F0E2-2CC5338E771D}"/>
          </ac:spMkLst>
        </pc:spChg>
        <pc:spChg chg="del">
          <ac:chgData name="Huy Pham" userId="918db3a1909f15e0" providerId="LiveId" clId="{F25EFE69-9EE4-46EC-8F43-1A31E158A81F}" dt="2024-04-14T02:32:34.673" v="2621" actId="478"/>
          <ac:spMkLst>
            <pc:docMk/>
            <pc:sldMk cId="120631342" sldId="445"/>
            <ac:spMk id="77" creationId="{74C9CC55-9CD1-793D-0FE1-9E1DA73DBA05}"/>
          </ac:spMkLst>
        </pc:spChg>
        <pc:spChg chg="del">
          <ac:chgData name="Huy Pham" userId="918db3a1909f15e0" providerId="LiveId" clId="{F25EFE69-9EE4-46EC-8F43-1A31E158A81F}" dt="2024-04-14T02:32:34.673" v="2621" actId="478"/>
          <ac:spMkLst>
            <pc:docMk/>
            <pc:sldMk cId="120631342" sldId="445"/>
            <ac:spMk id="78" creationId="{73CD07AB-66BA-5434-EBE7-41C99D4AE61B}"/>
          </ac:spMkLst>
        </pc:spChg>
        <pc:spChg chg="del">
          <ac:chgData name="Huy Pham" userId="918db3a1909f15e0" providerId="LiveId" clId="{F25EFE69-9EE4-46EC-8F43-1A31E158A81F}" dt="2024-04-14T02:32:34.673" v="2621" actId="478"/>
          <ac:spMkLst>
            <pc:docMk/>
            <pc:sldMk cId="120631342" sldId="445"/>
            <ac:spMk id="79" creationId="{D3F41517-2985-2736-1132-AF70A6251CC0}"/>
          </ac:spMkLst>
        </pc:spChg>
        <pc:spChg chg="del">
          <ac:chgData name="Huy Pham" userId="918db3a1909f15e0" providerId="LiveId" clId="{F25EFE69-9EE4-46EC-8F43-1A31E158A81F}" dt="2024-04-14T02:32:34.673" v="2621" actId="478"/>
          <ac:spMkLst>
            <pc:docMk/>
            <pc:sldMk cId="120631342" sldId="445"/>
            <ac:spMk id="80" creationId="{3B66E8BC-3F18-5D69-5E3B-C31A894E94E5}"/>
          </ac:spMkLst>
        </pc:spChg>
        <pc:spChg chg="del">
          <ac:chgData name="Huy Pham" userId="918db3a1909f15e0" providerId="LiveId" clId="{F25EFE69-9EE4-46EC-8F43-1A31E158A81F}" dt="2024-04-14T02:32:34.673" v="2621" actId="478"/>
          <ac:spMkLst>
            <pc:docMk/>
            <pc:sldMk cId="120631342" sldId="445"/>
            <ac:spMk id="81" creationId="{48297C17-D969-593C-6EDA-BB4F4CD97A47}"/>
          </ac:spMkLst>
        </pc:spChg>
        <pc:spChg chg="del">
          <ac:chgData name="Huy Pham" userId="918db3a1909f15e0" providerId="LiveId" clId="{F25EFE69-9EE4-46EC-8F43-1A31E158A81F}" dt="2024-04-14T02:32:34.673" v="2621" actId="478"/>
          <ac:spMkLst>
            <pc:docMk/>
            <pc:sldMk cId="120631342" sldId="445"/>
            <ac:spMk id="82" creationId="{A9713CBF-C6E7-CE9B-5513-327B362F6A72}"/>
          </ac:spMkLst>
        </pc:spChg>
        <pc:spChg chg="del">
          <ac:chgData name="Huy Pham" userId="918db3a1909f15e0" providerId="LiveId" clId="{F25EFE69-9EE4-46EC-8F43-1A31E158A81F}" dt="2024-04-14T02:32:34.673" v="2621" actId="478"/>
          <ac:spMkLst>
            <pc:docMk/>
            <pc:sldMk cId="120631342" sldId="445"/>
            <ac:spMk id="83" creationId="{F7CE12B2-41B2-3E44-1015-BC49DA2C269D}"/>
          </ac:spMkLst>
        </pc:spChg>
        <pc:spChg chg="del">
          <ac:chgData name="Huy Pham" userId="918db3a1909f15e0" providerId="LiveId" clId="{F25EFE69-9EE4-46EC-8F43-1A31E158A81F}" dt="2024-04-14T02:32:34.673" v="2621" actId="478"/>
          <ac:spMkLst>
            <pc:docMk/>
            <pc:sldMk cId="120631342" sldId="445"/>
            <ac:spMk id="84" creationId="{83AA21A6-763D-EB4B-B3C4-D552987489A4}"/>
          </ac:spMkLst>
        </pc:spChg>
        <pc:spChg chg="del">
          <ac:chgData name="Huy Pham" userId="918db3a1909f15e0" providerId="LiveId" clId="{F25EFE69-9EE4-46EC-8F43-1A31E158A81F}" dt="2024-04-14T02:32:34.673" v="2621" actId="478"/>
          <ac:spMkLst>
            <pc:docMk/>
            <pc:sldMk cId="120631342" sldId="445"/>
            <ac:spMk id="85" creationId="{A90BF03B-D060-2A23-5D7A-C2D8ACC97B22}"/>
          </ac:spMkLst>
        </pc:spChg>
        <pc:spChg chg="add mod">
          <ac:chgData name="Huy Pham" userId="918db3a1909f15e0" providerId="LiveId" clId="{F25EFE69-9EE4-46EC-8F43-1A31E158A81F}" dt="2024-04-14T02:57:43.611" v="2844" actId="1076"/>
          <ac:spMkLst>
            <pc:docMk/>
            <pc:sldMk cId="120631342" sldId="445"/>
            <ac:spMk id="87" creationId="{38B7392F-BB82-3ECC-B65E-05B69C4CF17A}"/>
          </ac:spMkLst>
        </pc:spChg>
        <pc:spChg chg="add mod">
          <ac:chgData name="Huy Pham" userId="918db3a1909f15e0" providerId="LiveId" clId="{F25EFE69-9EE4-46EC-8F43-1A31E158A81F}" dt="2024-04-14T02:57:51.001" v="2848" actId="20577"/>
          <ac:spMkLst>
            <pc:docMk/>
            <pc:sldMk cId="120631342" sldId="445"/>
            <ac:spMk id="88" creationId="{3E225073-6076-DCC4-2309-B78462339D5E}"/>
          </ac:spMkLst>
        </pc:spChg>
        <pc:graphicFrameChg chg="add del mod">
          <ac:chgData name="Huy Pham" userId="918db3a1909f15e0" providerId="LiveId" clId="{F25EFE69-9EE4-46EC-8F43-1A31E158A81F}" dt="2024-04-14T02:32:47.783" v="2627"/>
          <ac:graphicFrameMkLst>
            <pc:docMk/>
            <pc:sldMk cId="120631342" sldId="445"/>
            <ac:graphicFrameMk id="3" creationId="{790A6D0A-F626-A1C1-46E0-D19D5FD1852E}"/>
          </ac:graphicFrameMkLst>
        </pc:graphicFrameChg>
        <pc:cxnChg chg="add mod">
          <ac:chgData name="Huy Pham" userId="918db3a1909f15e0" providerId="LiveId" clId="{F25EFE69-9EE4-46EC-8F43-1A31E158A81F}" dt="2024-04-14T02:50:06.305" v="2694" actId="1076"/>
          <ac:cxnSpMkLst>
            <pc:docMk/>
            <pc:sldMk cId="120631342" sldId="445"/>
            <ac:cxnSpMk id="32" creationId="{B49F5B8A-CEB2-67D1-2C90-6BA3FBA012B5}"/>
          </ac:cxnSpMkLst>
        </pc:cxnChg>
        <pc:cxnChg chg="add mod">
          <ac:chgData name="Huy Pham" userId="918db3a1909f15e0" providerId="LiveId" clId="{F25EFE69-9EE4-46EC-8F43-1A31E158A81F}" dt="2024-04-14T02:50:11.406" v="2695" actId="14100"/>
          <ac:cxnSpMkLst>
            <pc:docMk/>
            <pc:sldMk cId="120631342" sldId="445"/>
            <ac:cxnSpMk id="33" creationId="{D572893C-ACC8-9BAB-8873-7CBA00EBD447}"/>
          </ac:cxnSpMkLst>
        </pc:cxnChg>
        <pc:cxnChg chg="del">
          <ac:chgData name="Huy Pham" userId="918db3a1909f15e0" providerId="LiveId" clId="{F25EFE69-9EE4-46EC-8F43-1A31E158A81F}" dt="2024-04-14T02:32:34.673" v="2621" actId="478"/>
          <ac:cxnSpMkLst>
            <pc:docMk/>
            <pc:sldMk cId="120631342" sldId="445"/>
            <ac:cxnSpMk id="57" creationId="{27CEEA81-C044-B5A0-A56F-885ABEA591B4}"/>
          </ac:cxnSpMkLst>
        </pc:cxnChg>
        <pc:cxnChg chg="del">
          <ac:chgData name="Huy Pham" userId="918db3a1909f15e0" providerId="LiveId" clId="{F25EFE69-9EE4-46EC-8F43-1A31E158A81F}" dt="2024-04-14T02:32:34.673" v="2621" actId="478"/>
          <ac:cxnSpMkLst>
            <pc:docMk/>
            <pc:sldMk cId="120631342" sldId="445"/>
            <ac:cxnSpMk id="58" creationId="{E3F31310-FFD7-4FE2-6353-DE1D3B4BFF15}"/>
          </ac:cxnSpMkLst>
        </pc:cxnChg>
        <pc:cxnChg chg="del">
          <ac:chgData name="Huy Pham" userId="918db3a1909f15e0" providerId="LiveId" clId="{F25EFE69-9EE4-46EC-8F43-1A31E158A81F}" dt="2024-04-14T02:32:34.673" v="2621" actId="478"/>
          <ac:cxnSpMkLst>
            <pc:docMk/>
            <pc:sldMk cId="120631342" sldId="445"/>
            <ac:cxnSpMk id="62" creationId="{0E96BB40-B48F-305F-B1FE-F9DB7B5424D7}"/>
          </ac:cxnSpMkLst>
        </pc:cxnChg>
        <pc:cxnChg chg="del">
          <ac:chgData name="Huy Pham" userId="918db3a1909f15e0" providerId="LiveId" clId="{F25EFE69-9EE4-46EC-8F43-1A31E158A81F}" dt="2024-04-14T02:32:34.673" v="2621" actId="478"/>
          <ac:cxnSpMkLst>
            <pc:docMk/>
            <pc:sldMk cId="120631342" sldId="445"/>
            <ac:cxnSpMk id="67" creationId="{E1793365-7F7D-2597-9C73-E859DF3D7DB4}"/>
          </ac:cxnSpMkLst>
        </pc:cxnChg>
        <pc:cxnChg chg="del">
          <ac:chgData name="Huy Pham" userId="918db3a1909f15e0" providerId="LiveId" clId="{F25EFE69-9EE4-46EC-8F43-1A31E158A81F}" dt="2024-04-14T02:32:34.673" v="2621" actId="478"/>
          <ac:cxnSpMkLst>
            <pc:docMk/>
            <pc:sldMk cId="120631342" sldId="445"/>
            <ac:cxnSpMk id="68" creationId="{08C8DA01-4B1F-0CF4-1E04-D024402EB42C}"/>
          </ac:cxnSpMkLst>
        </pc:cxnChg>
        <pc:cxnChg chg="del">
          <ac:chgData name="Huy Pham" userId="918db3a1909f15e0" providerId="LiveId" clId="{F25EFE69-9EE4-46EC-8F43-1A31E158A81F}" dt="2024-04-14T02:32:34.673" v="2621" actId="478"/>
          <ac:cxnSpMkLst>
            <pc:docMk/>
            <pc:sldMk cId="120631342" sldId="445"/>
            <ac:cxnSpMk id="70" creationId="{E6ABBA4E-4B5A-4AB6-AA12-6F3471542EC6}"/>
          </ac:cxnSpMkLst>
        </pc:cxnChg>
        <pc:cxnChg chg="del">
          <ac:chgData name="Huy Pham" userId="918db3a1909f15e0" providerId="LiveId" clId="{F25EFE69-9EE4-46EC-8F43-1A31E158A81F}" dt="2024-04-14T02:32:34.673" v="2621" actId="478"/>
          <ac:cxnSpMkLst>
            <pc:docMk/>
            <pc:sldMk cId="120631342" sldId="445"/>
            <ac:cxnSpMk id="71" creationId="{824770C0-C242-A1D6-85BF-7559584DD1A4}"/>
          </ac:cxnSpMkLst>
        </pc:cxnChg>
        <pc:cxnChg chg="del">
          <ac:chgData name="Huy Pham" userId="918db3a1909f15e0" providerId="LiveId" clId="{F25EFE69-9EE4-46EC-8F43-1A31E158A81F}" dt="2024-04-14T02:32:34.673" v="2621" actId="478"/>
          <ac:cxnSpMkLst>
            <pc:docMk/>
            <pc:sldMk cId="120631342" sldId="445"/>
            <ac:cxnSpMk id="74" creationId="{94FD9A0F-30D0-BECC-5611-3D7021E7AF94}"/>
          </ac:cxnSpMkLst>
        </pc:cxnChg>
        <pc:cxnChg chg="del">
          <ac:chgData name="Huy Pham" userId="918db3a1909f15e0" providerId="LiveId" clId="{F25EFE69-9EE4-46EC-8F43-1A31E158A81F}" dt="2024-04-14T02:32:34.673" v="2621" actId="478"/>
          <ac:cxnSpMkLst>
            <pc:docMk/>
            <pc:sldMk cId="120631342" sldId="445"/>
            <ac:cxnSpMk id="75" creationId="{2CCBDCA3-02CA-135E-FA0F-22CFB4FFA601}"/>
          </ac:cxnSpMkLst>
        </pc:cxnChg>
        <pc:cxnChg chg="del">
          <ac:chgData name="Huy Pham" userId="918db3a1909f15e0" providerId="LiveId" clId="{F25EFE69-9EE4-46EC-8F43-1A31E158A81F}" dt="2024-04-14T02:32:34.673" v="2621" actId="478"/>
          <ac:cxnSpMkLst>
            <pc:docMk/>
            <pc:sldMk cId="120631342" sldId="445"/>
            <ac:cxnSpMk id="76" creationId="{F0069ECD-7D3A-BA18-B570-F3E827A167DC}"/>
          </ac:cxnSpMkLst>
        </pc:cxnChg>
        <pc:cxnChg chg="del">
          <ac:chgData name="Huy Pham" userId="918db3a1909f15e0" providerId="LiveId" clId="{F25EFE69-9EE4-46EC-8F43-1A31E158A81F}" dt="2024-04-14T02:32:34.673" v="2621" actId="478"/>
          <ac:cxnSpMkLst>
            <pc:docMk/>
            <pc:sldMk cId="120631342" sldId="445"/>
            <ac:cxnSpMk id="86" creationId="{0B4AAAFA-D28B-2B4E-9693-48418828EAFB}"/>
          </ac:cxnSpMkLst>
        </pc:cxnChg>
        <pc:cxnChg chg="del">
          <ac:chgData name="Huy Pham" userId="918db3a1909f15e0" providerId="LiveId" clId="{F25EFE69-9EE4-46EC-8F43-1A31E158A81F}" dt="2024-04-14T02:32:34.673" v="2621" actId="478"/>
          <ac:cxnSpMkLst>
            <pc:docMk/>
            <pc:sldMk cId="120631342" sldId="445"/>
            <ac:cxnSpMk id="90" creationId="{A8898306-9932-D584-88AB-9CDF4C62FBC9}"/>
          </ac:cxnSpMkLst>
        </pc:cxnChg>
      </pc:sldChg>
      <pc:sldChg chg="del">
        <pc:chgData name="Huy Pham" userId="918db3a1909f15e0" providerId="LiveId" clId="{F25EFE69-9EE4-46EC-8F43-1A31E158A81F}" dt="2024-04-14T02:29:50.907" v="2562" actId="47"/>
        <pc:sldMkLst>
          <pc:docMk/>
          <pc:sldMk cId="1543911985" sldId="446"/>
        </pc:sldMkLst>
      </pc:sldChg>
      <pc:sldChg chg="del">
        <pc:chgData name="Huy Pham" userId="918db3a1909f15e0" providerId="LiveId" clId="{F25EFE69-9EE4-46EC-8F43-1A31E158A81F}" dt="2024-04-14T02:29:48.379" v="2561" actId="47"/>
        <pc:sldMkLst>
          <pc:docMk/>
          <pc:sldMk cId="3556817099" sldId="447"/>
        </pc:sldMkLst>
      </pc:sldChg>
      <pc:sldChg chg="del">
        <pc:chgData name="Huy Pham" userId="918db3a1909f15e0" providerId="LiveId" clId="{F25EFE69-9EE4-46EC-8F43-1A31E158A81F}" dt="2024-04-14T02:29:47.018" v="2560" actId="47"/>
        <pc:sldMkLst>
          <pc:docMk/>
          <pc:sldMk cId="4178243935" sldId="448"/>
        </pc:sldMkLst>
      </pc:sldChg>
      <pc:sldChg chg="addSp delSp modSp mod addAnim delAnim modAnim">
        <pc:chgData name="Huy Pham" userId="918db3a1909f15e0" providerId="LiveId" clId="{F25EFE69-9EE4-46EC-8F43-1A31E158A81F}" dt="2024-05-28T07:39:35.048" v="10681"/>
        <pc:sldMkLst>
          <pc:docMk/>
          <pc:sldMk cId="3455185616" sldId="449"/>
        </pc:sldMkLst>
        <pc:spChg chg="add mod">
          <ac:chgData name="Huy Pham" userId="918db3a1909f15e0" providerId="LiveId" clId="{F25EFE69-9EE4-46EC-8F43-1A31E158A81F}" dt="2024-04-20T23:52:57.147" v="6780" actId="1076"/>
          <ac:spMkLst>
            <pc:docMk/>
            <pc:sldMk cId="3455185616" sldId="449"/>
            <ac:spMk id="3" creationId="{69EB79B5-8295-81B0-A388-2125826A8DE5}"/>
          </ac:spMkLst>
        </pc:spChg>
        <pc:spChg chg="del">
          <ac:chgData name="Huy Pham" userId="918db3a1909f15e0" providerId="LiveId" clId="{F25EFE69-9EE4-46EC-8F43-1A31E158A81F}" dt="2024-04-02T08:24:03.033" v="264" actId="478"/>
          <ac:spMkLst>
            <pc:docMk/>
            <pc:sldMk cId="3455185616" sldId="449"/>
            <ac:spMk id="3" creationId="{E0DB3277-58D4-CADF-3E69-E35F23306676}"/>
          </ac:spMkLst>
        </pc:spChg>
        <pc:spChg chg="mod">
          <ac:chgData name="Huy Pham" userId="918db3a1909f15e0" providerId="LiveId" clId="{F25EFE69-9EE4-46EC-8F43-1A31E158A81F}" dt="2024-04-02T08:21:54.060" v="1" actId="20577"/>
          <ac:spMkLst>
            <pc:docMk/>
            <pc:sldMk cId="3455185616" sldId="449"/>
            <ac:spMk id="9" creationId="{A9C4FFF4-AFF7-4A25-76D6-D3E61A1989D9}"/>
          </ac:spMkLst>
        </pc:spChg>
        <pc:spChg chg="del mod">
          <ac:chgData name="Huy Pham" userId="918db3a1909f15e0" providerId="LiveId" clId="{F25EFE69-9EE4-46EC-8F43-1A31E158A81F}" dt="2024-04-20T23:49:32.548" v="6698" actId="478"/>
          <ac:spMkLst>
            <pc:docMk/>
            <pc:sldMk cId="3455185616" sldId="449"/>
            <ac:spMk id="10" creationId="{44196311-251D-0BF6-3CAC-71334AF1B751}"/>
          </ac:spMkLst>
        </pc:spChg>
        <pc:spChg chg="add mod">
          <ac:chgData name="Huy Pham" userId="918db3a1909f15e0" providerId="LiveId" clId="{F25EFE69-9EE4-46EC-8F43-1A31E158A81F}" dt="2024-04-23T09:06:52.890" v="9955"/>
          <ac:spMkLst>
            <pc:docMk/>
            <pc:sldMk cId="3455185616" sldId="449"/>
            <ac:spMk id="10" creationId="{76892DF1-9951-903A-E72D-C6C6A512EE60}"/>
          </ac:spMkLst>
        </pc:spChg>
        <pc:spChg chg="del">
          <ac:chgData name="Huy Pham" userId="918db3a1909f15e0" providerId="LiveId" clId="{F25EFE69-9EE4-46EC-8F43-1A31E158A81F}" dt="2024-04-20T23:49:32.548" v="6698" actId="478"/>
          <ac:spMkLst>
            <pc:docMk/>
            <pc:sldMk cId="3455185616" sldId="449"/>
            <ac:spMk id="11" creationId="{66389595-266F-1E34-F9B3-B301A1D36E27}"/>
          </ac:spMkLst>
        </pc:spChg>
        <pc:spChg chg="del mod">
          <ac:chgData name="Huy Pham" userId="918db3a1909f15e0" providerId="LiveId" clId="{F25EFE69-9EE4-46EC-8F43-1A31E158A81F}" dt="2024-04-20T23:49:32.548" v="6698" actId="478"/>
          <ac:spMkLst>
            <pc:docMk/>
            <pc:sldMk cId="3455185616" sldId="449"/>
            <ac:spMk id="12" creationId="{C48652AC-C627-2B19-2990-1EF69B0ACB9F}"/>
          </ac:spMkLst>
        </pc:spChg>
        <pc:spChg chg="del mod">
          <ac:chgData name="Huy Pham" userId="918db3a1909f15e0" providerId="LiveId" clId="{F25EFE69-9EE4-46EC-8F43-1A31E158A81F}" dt="2024-04-20T23:49:32.548" v="6698" actId="478"/>
          <ac:spMkLst>
            <pc:docMk/>
            <pc:sldMk cId="3455185616" sldId="449"/>
            <ac:spMk id="13" creationId="{75210F64-84EB-A3C0-234B-38A4D7D9FBE3}"/>
          </ac:spMkLst>
        </pc:spChg>
        <pc:spChg chg="del mod">
          <ac:chgData name="Huy Pham" userId="918db3a1909f15e0" providerId="LiveId" clId="{F25EFE69-9EE4-46EC-8F43-1A31E158A81F}" dt="2024-04-20T23:49:32.548" v="6698" actId="478"/>
          <ac:spMkLst>
            <pc:docMk/>
            <pc:sldMk cId="3455185616" sldId="449"/>
            <ac:spMk id="14" creationId="{86BD122A-D896-AE1A-CD88-D3B3D172304B}"/>
          </ac:spMkLst>
        </pc:spChg>
        <pc:spChg chg="del mod">
          <ac:chgData name="Huy Pham" userId="918db3a1909f15e0" providerId="LiveId" clId="{F25EFE69-9EE4-46EC-8F43-1A31E158A81F}" dt="2024-04-20T23:49:32.548" v="6698" actId="478"/>
          <ac:spMkLst>
            <pc:docMk/>
            <pc:sldMk cId="3455185616" sldId="449"/>
            <ac:spMk id="15" creationId="{282D74E4-1003-5B7C-1EA7-60F9BB4EB754}"/>
          </ac:spMkLst>
        </pc:spChg>
        <pc:spChg chg="del mod">
          <ac:chgData name="Huy Pham" userId="918db3a1909f15e0" providerId="LiveId" clId="{F25EFE69-9EE4-46EC-8F43-1A31E158A81F}" dt="2024-04-20T23:49:32.548" v="6698" actId="478"/>
          <ac:spMkLst>
            <pc:docMk/>
            <pc:sldMk cId="3455185616" sldId="449"/>
            <ac:spMk id="16" creationId="{5E342325-AA35-5CF7-9DC1-0C2E646513BD}"/>
          </ac:spMkLst>
        </pc:spChg>
        <pc:spChg chg="del mod">
          <ac:chgData name="Huy Pham" userId="918db3a1909f15e0" providerId="LiveId" clId="{F25EFE69-9EE4-46EC-8F43-1A31E158A81F}" dt="2024-04-20T23:49:32.548" v="6698" actId="478"/>
          <ac:spMkLst>
            <pc:docMk/>
            <pc:sldMk cId="3455185616" sldId="449"/>
            <ac:spMk id="17" creationId="{2C338DCF-3CA8-8E7B-EEBE-8592565B8E3B}"/>
          </ac:spMkLst>
        </pc:spChg>
        <pc:spChg chg="del mod">
          <ac:chgData name="Huy Pham" userId="918db3a1909f15e0" providerId="LiveId" clId="{F25EFE69-9EE4-46EC-8F43-1A31E158A81F}" dt="2024-04-20T23:49:32.548" v="6698" actId="478"/>
          <ac:spMkLst>
            <pc:docMk/>
            <pc:sldMk cId="3455185616" sldId="449"/>
            <ac:spMk id="18" creationId="{97AA56F7-A511-872B-83CF-6C482CB250E8}"/>
          </ac:spMkLst>
        </pc:spChg>
        <pc:spChg chg="add del mod">
          <ac:chgData name="Huy Pham" userId="918db3a1909f15e0" providerId="LiveId" clId="{F25EFE69-9EE4-46EC-8F43-1A31E158A81F}" dt="2024-04-20T23:53:58.352" v="6808" actId="14100"/>
          <ac:spMkLst>
            <pc:docMk/>
            <pc:sldMk cId="3455185616" sldId="449"/>
            <ac:spMk id="19" creationId="{0D0FAD13-81FD-9CEB-0DAE-E2775E752AFF}"/>
          </ac:spMkLst>
        </pc:spChg>
        <pc:spChg chg="add mod">
          <ac:chgData name="Huy Pham" userId="918db3a1909f15e0" providerId="LiveId" clId="{F25EFE69-9EE4-46EC-8F43-1A31E158A81F}" dt="2024-04-20T23:54:16.602" v="6823" actId="1036"/>
          <ac:spMkLst>
            <pc:docMk/>
            <pc:sldMk cId="3455185616" sldId="449"/>
            <ac:spMk id="20" creationId="{996C930C-5EBE-9529-9BBF-57DB3A65F8C9}"/>
          </ac:spMkLst>
        </pc:spChg>
        <pc:spChg chg="add mod">
          <ac:chgData name="Huy Pham" userId="918db3a1909f15e0" providerId="LiveId" clId="{F25EFE69-9EE4-46EC-8F43-1A31E158A81F}" dt="2024-04-20T23:52:57.147" v="6780" actId="1076"/>
          <ac:spMkLst>
            <pc:docMk/>
            <pc:sldMk cId="3455185616" sldId="449"/>
            <ac:spMk id="21" creationId="{FE7696CD-4346-1C1F-19D6-F67CC75F7983}"/>
          </ac:spMkLst>
        </pc:spChg>
        <pc:spChg chg="del">
          <ac:chgData name="Huy Pham" userId="918db3a1909f15e0" providerId="LiveId" clId="{F25EFE69-9EE4-46EC-8F43-1A31E158A81F}" dt="2024-04-02T08:24:18.404" v="267" actId="478"/>
          <ac:spMkLst>
            <pc:docMk/>
            <pc:sldMk cId="3455185616" sldId="449"/>
            <ac:spMk id="24" creationId="{F635A5CF-8043-079F-598A-396A40B06227}"/>
          </ac:spMkLst>
        </pc:spChg>
        <pc:spChg chg="del mod">
          <ac:chgData name="Huy Pham" userId="918db3a1909f15e0" providerId="LiveId" clId="{F25EFE69-9EE4-46EC-8F43-1A31E158A81F}" dt="2024-04-23T09:06:52.869" v="9954" actId="478"/>
          <ac:spMkLst>
            <pc:docMk/>
            <pc:sldMk cId="3455185616" sldId="449"/>
            <ac:spMk id="26" creationId="{6155F20E-666A-00DF-9AC3-5138FBDDD604}"/>
          </ac:spMkLst>
        </pc:spChg>
        <pc:spChg chg="add mod">
          <ac:chgData name="Huy Pham" userId="918db3a1909f15e0" providerId="LiveId" clId="{F25EFE69-9EE4-46EC-8F43-1A31E158A81F}" dt="2024-04-20T23:54:05.609" v="6812" actId="1035"/>
          <ac:spMkLst>
            <pc:docMk/>
            <pc:sldMk cId="3455185616" sldId="449"/>
            <ac:spMk id="27" creationId="{900D60ED-5931-DEB0-F6CC-C4642F106937}"/>
          </ac:spMkLst>
        </pc:spChg>
        <pc:spChg chg="del">
          <ac:chgData name="Huy Pham" userId="918db3a1909f15e0" providerId="LiveId" clId="{F25EFE69-9EE4-46EC-8F43-1A31E158A81F}" dt="2024-04-02T08:24:18.404" v="267" actId="478"/>
          <ac:spMkLst>
            <pc:docMk/>
            <pc:sldMk cId="3455185616" sldId="449"/>
            <ac:spMk id="29" creationId="{5F1B45D8-3941-5640-CBAF-2414477FE674}"/>
          </ac:spMkLst>
        </pc:spChg>
        <pc:spChg chg="del">
          <ac:chgData name="Huy Pham" userId="918db3a1909f15e0" providerId="LiveId" clId="{F25EFE69-9EE4-46EC-8F43-1A31E158A81F}" dt="2024-04-02T08:24:18.404" v="267" actId="478"/>
          <ac:spMkLst>
            <pc:docMk/>
            <pc:sldMk cId="3455185616" sldId="449"/>
            <ac:spMk id="30" creationId="{0807ECE7-94BC-2E0C-3E4F-CEC52F73059C}"/>
          </ac:spMkLst>
        </pc:spChg>
        <pc:spChg chg="del">
          <ac:chgData name="Huy Pham" userId="918db3a1909f15e0" providerId="LiveId" clId="{F25EFE69-9EE4-46EC-8F43-1A31E158A81F}" dt="2024-04-02T08:24:18.404" v="267" actId="478"/>
          <ac:spMkLst>
            <pc:docMk/>
            <pc:sldMk cId="3455185616" sldId="449"/>
            <ac:spMk id="33" creationId="{4673A043-9E73-45D3-4114-093B13AB5FA2}"/>
          </ac:spMkLst>
        </pc:spChg>
        <pc:spChg chg="del">
          <ac:chgData name="Huy Pham" userId="918db3a1909f15e0" providerId="LiveId" clId="{F25EFE69-9EE4-46EC-8F43-1A31E158A81F}" dt="2024-04-02T08:24:18.404" v="267" actId="478"/>
          <ac:spMkLst>
            <pc:docMk/>
            <pc:sldMk cId="3455185616" sldId="449"/>
            <ac:spMk id="34" creationId="{6C3E15A7-1AA4-F554-1CCB-D8622B008D22}"/>
          </ac:spMkLst>
        </pc:spChg>
        <pc:spChg chg="del">
          <ac:chgData name="Huy Pham" userId="918db3a1909f15e0" providerId="LiveId" clId="{F25EFE69-9EE4-46EC-8F43-1A31E158A81F}" dt="2024-04-02T08:24:18.404" v="267" actId="478"/>
          <ac:spMkLst>
            <pc:docMk/>
            <pc:sldMk cId="3455185616" sldId="449"/>
            <ac:spMk id="35" creationId="{CDFE7A76-B281-6053-DA40-AE87D01DE171}"/>
          </ac:spMkLst>
        </pc:spChg>
        <pc:spChg chg="del">
          <ac:chgData name="Huy Pham" userId="918db3a1909f15e0" providerId="LiveId" clId="{F25EFE69-9EE4-46EC-8F43-1A31E158A81F}" dt="2024-04-02T08:24:18.404" v="267" actId="478"/>
          <ac:spMkLst>
            <pc:docMk/>
            <pc:sldMk cId="3455185616" sldId="449"/>
            <ac:spMk id="36" creationId="{C73C3F55-9DDD-8E71-E785-A2278D20D049}"/>
          </ac:spMkLst>
        </pc:spChg>
        <pc:spChg chg="del">
          <ac:chgData name="Huy Pham" userId="918db3a1909f15e0" providerId="LiveId" clId="{F25EFE69-9EE4-46EC-8F43-1A31E158A81F}" dt="2024-04-02T08:24:18.404" v="267" actId="478"/>
          <ac:spMkLst>
            <pc:docMk/>
            <pc:sldMk cId="3455185616" sldId="449"/>
            <ac:spMk id="37" creationId="{3627CA1A-B6B2-16A7-3431-F96880437D16}"/>
          </ac:spMkLst>
        </pc:spChg>
        <pc:spChg chg="del">
          <ac:chgData name="Huy Pham" userId="918db3a1909f15e0" providerId="LiveId" clId="{F25EFE69-9EE4-46EC-8F43-1A31E158A81F}" dt="2024-04-02T08:24:18.404" v="267" actId="478"/>
          <ac:spMkLst>
            <pc:docMk/>
            <pc:sldMk cId="3455185616" sldId="449"/>
            <ac:spMk id="38" creationId="{A1C3D273-21E5-F135-9856-27E92E1A9BDB}"/>
          </ac:spMkLst>
        </pc:spChg>
        <pc:spChg chg="del">
          <ac:chgData name="Huy Pham" userId="918db3a1909f15e0" providerId="LiveId" clId="{F25EFE69-9EE4-46EC-8F43-1A31E158A81F}" dt="2024-04-02T08:24:18.404" v="267" actId="478"/>
          <ac:spMkLst>
            <pc:docMk/>
            <pc:sldMk cId="3455185616" sldId="449"/>
            <ac:spMk id="39" creationId="{D61CEFCE-1B85-CF06-A346-25516B97E2FB}"/>
          </ac:spMkLst>
        </pc:spChg>
        <pc:spChg chg="del mod">
          <ac:chgData name="Huy Pham" userId="918db3a1909f15e0" providerId="LiveId" clId="{F25EFE69-9EE4-46EC-8F43-1A31E158A81F}" dt="2024-04-02T08:22:43.326" v="84" actId="478"/>
          <ac:spMkLst>
            <pc:docMk/>
            <pc:sldMk cId="3455185616" sldId="449"/>
            <ac:spMk id="40" creationId="{A107801B-3E47-DD35-1A65-09D97AD76660}"/>
          </ac:spMkLst>
        </pc:spChg>
        <pc:spChg chg="del">
          <ac:chgData name="Huy Pham" userId="918db3a1909f15e0" providerId="LiveId" clId="{F25EFE69-9EE4-46EC-8F43-1A31E158A81F}" dt="2024-04-02T08:24:05.107" v="265" actId="478"/>
          <ac:spMkLst>
            <pc:docMk/>
            <pc:sldMk cId="3455185616" sldId="449"/>
            <ac:spMk id="42" creationId="{4991B864-16EE-393F-5A52-88E84B09239F}"/>
          </ac:spMkLst>
        </pc:spChg>
        <pc:spChg chg="add mod">
          <ac:chgData name="Huy Pham" userId="918db3a1909f15e0" providerId="LiveId" clId="{F25EFE69-9EE4-46EC-8F43-1A31E158A81F}" dt="2024-04-20T23:54:05.609" v="6812" actId="1035"/>
          <ac:spMkLst>
            <pc:docMk/>
            <pc:sldMk cId="3455185616" sldId="449"/>
            <ac:spMk id="43" creationId="{5183A78E-494F-C7A2-D21A-470750A6AC75}"/>
          </ac:spMkLst>
        </pc:spChg>
        <pc:spChg chg="del">
          <ac:chgData name="Huy Pham" userId="918db3a1909f15e0" providerId="LiveId" clId="{F25EFE69-9EE4-46EC-8F43-1A31E158A81F}" dt="2024-04-02T08:24:05.107" v="265" actId="478"/>
          <ac:spMkLst>
            <pc:docMk/>
            <pc:sldMk cId="3455185616" sldId="449"/>
            <ac:spMk id="44" creationId="{9B9CBC5A-E8F9-3585-58F0-BCE585865198}"/>
          </ac:spMkLst>
        </pc:spChg>
        <pc:spChg chg="del">
          <ac:chgData name="Huy Pham" userId="918db3a1909f15e0" providerId="LiveId" clId="{F25EFE69-9EE4-46EC-8F43-1A31E158A81F}" dt="2024-04-02T08:24:18.404" v="267" actId="478"/>
          <ac:spMkLst>
            <pc:docMk/>
            <pc:sldMk cId="3455185616" sldId="449"/>
            <ac:spMk id="45" creationId="{9487C2DA-526B-A165-8A66-7D6581A0E6FB}"/>
          </ac:spMkLst>
        </pc:spChg>
        <pc:spChg chg="del">
          <ac:chgData name="Huy Pham" userId="918db3a1909f15e0" providerId="LiveId" clId="{F25EFE69-9EE4-46EC-8F43-1A31E158A81F}" dt="2024-04-02T08:24:05.107" v="265" actId="478"/>
          <ac:spMkLst>
            <pc:docMk/>
            <pc:sldMk cId="3455185616" sldId="449"/>
            <ac:spMk id="46" creationId="{6078BB99-7BF3-CC7F-C98C-CEF944D91499}"/>
          </ac:spMkLst>
        </pc:spChg>
        <pc:spChg chg="del">
          <ac:chgData name="Huy Pham" userId="918db3a1909f15e0" providerId="LiveId" clId="{F25EFE69-9EE4-46EC-8F43-1A31E158A81F}" dt="2024-04-02T08:24:05.107" v="265" actId="478"/>
          <ac:spMkLst>
            <pc:docMk/>
            <pc:sldMk cId="3455185616" sldId="449"/>
            <ac:spMk id="47" creationId="{E5AAB77D-D230-2A03-B5FD-ACD7E1EB4B5A}"/>
          </ac:spMkLst>
        </pc:spChg>
        <pc:spChg chg="del">
          <ac:chgData name="Huy Pham" userId="918db3a1909f15e0" providerId="LiveId" clId="{F25EFE69-9EE4-46EC-8F43-1A31E158A81F}" dt="2024-04-02T08:24:18.404" v="267" actId="478"/>
          <ac:spMkLst>
            <pc:docMk/>
            <pc:sldMk cId="3455185616" sldId="449"/>
            <ac:spMk id="48" creationId="{2099692A-A535-69DC-3085-B97DBD350CF7}"/>
          </ac:spMkLst>
        </pc:spChg>
        <pc:spChg chg="del">
          <ac:chgData name="Huy Pham" userId="918db3a1909f15e0" providerId="LiveId" clId="{F25EFE69-9EE4-46EC-8F43-1A31E158A81F}" dt="2024-04-02T08:24:18.404" v="267" actId="478"/>
          <ac:spMkLst>
            <pc:docMk/>
            <pc:sldMk cId="3455185616" sldId="449"/>
            <ac:spMk id="50" creationId="{2AF80576-0A7C-7905-EE2D-19A9039B1F97}"/>
          </ac:spMkLst>
        </pc:spChg>
        <pc:spChg chg="del">
          <ac:chgData name="Huy Pham" userId="918db3a1909f15e0" providerId="LiveId" clId="{F25EFE69-9EE4-46EC-8F43-1A31E158A81F}" dt="2024-04-02T08:24:18.404" v="267" actId="478"/>
          <ac:spMkLst>
            <pc:docMk/>
            <pc:sldMk cId="3455185616" sldId="449"/>
            <ac:spMk id="51" creationId="{15DC6F4C-D703-8AF6-CBFA-885B26C0A2CE}"/>
          </ac:spMkLst>
        </pc:spChg>
        <pc:spChg chg="add mod">
          <ac:chgData name="Huy Pham" userId="918db3a1909f15e0" providerId="LiveId" clId="{F25EFE69-9EE4-46EC-8F43-1A31E158A81F}" dt="2024-04-20T23:54:11.083" v="6816" actId="1036"/>
          <ac:spMkLst>
            <pc:docMk/>
            <pc:sldMk cId="3455185616" sldId="449"/>
            <ac:spMk id="53" creationId="{D0BA71BF-6C3F-7B6D-E2D7-AE3E1361A73A}"/>
          </ac:spMkLst>
        </pc:spChg>
        <pc:spChg chg="add mod">
          <ac:chgData name="Huy Pham" userId="918db3a1909f15e0" providerId="LiveId" clId="{F25EFE69-9EE4-46EC-8F43-1A31E158A81F}" dt="2024-04-20T23:54:13.897" v="6819" actId="1036"/>
          <ac:spMkLst>
            <pc:docMk/>
            <pc:sldMk cId="3455185616" sldId="449"/>
            <ac:spMk id="56" creationId="{DDD78105-F310-00E6-B74B-EEF4E9087C7F}"/>
          </ac:spMkLst>
        </pc:spChg>
        <pc:spChg chg="add mod">
          <ac:chgData name="Huy Pham" userId="918db3a1909f15e0" providerId="LiveId" clId="{F25EFE69-9EE4-46EC-8F43-1A31E158A81F}" dt="2024-05-28T07:35:08.214" v="10639" actId="14100"/>
          <ac:spMkLst>
            <pc:docMk/>
            <pc:sldMk cId="3455185616" sldId="449"/>
            <ac:spMk id="59" creationId="{A46B3E82-3E01-FA58-A244-87E534133829}"/>
          </ac:spMkLst>
        </pc:spChg>
        <pc:spChg chg="add mod">
          <ac:chgData name="Huy Pham" userId="918db3a1909f15e0" providerId="LiveId" clId="{F25EFE69-9EE4-46EC-8F43-1A31E158A81F}" dt="2024-04-02T08:31:58.901" v="490" actId="14100"/>
          <ac:spMkLst>
            <pc:docMk/>
            <pc:sldMk cId="3455185616" sldId="449"/>
            <ac:spMk id="62" creationId="{572E2C83-A561-C0EB-00F2-6B94972E259B}"/>
          </ac:spMkLst>
        </pc:spChg>
        <pc:spChg chg="add mod">
          <ac:chgData name="Huy Pham" userId="918db3a1909f15e0" providerId="LiveId" clId="{F25EFE69-9EE4-46EC-8F43-1A31E158A81F}" dt="2024-04-02T08:32:25.774" v="502" actId="1035"/>
          <ac:spMkLst>
            <pc:docMk/>
            <pc:sldMk cId="3455185616" sldId="449"/>
            <ac:spMk id="65" creationId="{035A3D7A-D16C-A067-002F-90D2B637A548}"/>
          </ac:spMkLst>
        </pc:spChg>
        <pc:spChg chg="add mod">
          <ac:chgData name="Huy Pham" userId="918db3a1909f15e0" providerId="LiveId" clId="{F25EFE69-9EE4-46EC-8F43-1A31E158A81F}" dt="2024-04-02T08:33:18.851" v="527" actId="1035"/>
          <ac:spMkLst>
            <pc:docMk/>
            <pc:sldMk cId="3455185616" sldId="449"/>
            <ac:spMk id="68" creationId="{E0A23018-F3D1-C204-1879-AF0DC22B4B99}"/>
          </ac:spMkLst>
        </pc:spChg>
        <pc:spChg chg="add">
          <ac:chgData name="Huy Pham" userId="918db3a1909f15e0" providerId="LiveId" clId="{F25EFE69-9EE4-46EC-8F43-1A31E158A81F}" dt="2024-04-02T08:26:39.921" v="344"/>
          <ac:spMkLst>
            <pc:docMk/>
            <pc:sldMk cId="3455185616" sldId="449"/>
            <ac:spMk id="70" creationId="{1BE807CB-13EE-50EB-A37C-910B9D55CFA5}"/>
          </ac:spMkLst>
        </pc:spChg>
        <pc:spChg chg="add">
          <ac:chgData name="Huy Pham" userId="918db3a1909f15e0" providerId="LiveId" clId="{F25EFE69-9EE4-46EC-8F43-1A31E158A81F}" dt="2024-04-02T08:26:39.921" v="344"/>
          <ac:spMkLst>
            <pc:docMk/>
            <pc:sldMk cId="3455185616" sldId="449"/>
            <ac:spMk id="72" creationId="{F8B28791-2AD2-068E-A5C5-E2EB5D100CE3}"/>
          </ac:spMkLst>
        </pc:spChg>
        <pc:spChg chg="add mod">
          <ac:chgData name="Huy Pham" userId="918db3a1909f15e0" providerId="LiveId" clId="{F25EFE69-9EE4-46EC-8F43-1A31E158A81F}" dt="2024-04-20T23:51:47.773" v="6765" actId="1036"/>
          <ac:spMkLst>
            <pc:docMk/>
            <pc:sldMk cId="3455185616" sldId="449"/>
            <ac:spMk id="75" creationId="{48E9D8C4-CE97-2930-99C4-015A3AF21548}"/>
          </ac:spMkLst>
        </pc:spChg>
        <pc:spChg chg="add mod">
          <ac:chgData name="Huy Pham" userId="918db3a1909f15e0" providerId="LiveId" clId="{F25EFE69-9EE4-46EC-8F43-1A31E158A81F}" dt="2024-04-02T08:28:19.009" v="401" actId="1035"/>
          <ac:spMkLst>
            <pc:docMk/>
            <pc:sldMk cId="3455185616" sldId="449"/>
            <ac:spMk id="77" creationId="{8AAB08B5-D7DB-EF18-9898-EB66DD161C38}"/>
          </ac:spMkLst>
        </pc:spChg>
        <pc:spChg chg="add del mod">
          <ac:chgData name="Huy Pham" userId="918db3a1909f15e0" providerId="LiveId" clId="{F25EFE69-9EE4-46EC-8F43-1A31E158A81F}" dt="2024-04-02T08:29:37.145" v="434" actId="478"/>
          <ac:spMkLst>
            <pc:docMk/>
            <pc:sldMk cId="3455185616" sldId="449"/>
            <ac:spMk id="79" creationId="{600FF296-CCF9-E1B6-44A8-65DAD3335734}"/>
          </ac:spMkLst>
        </pc:spChg>
        <pc:spChg chg="add mod">
          <ac:chgData name="Huy Pham" userId="918db3a1909f15e0" providerId="LiveId" clId="{F25EFE69-9EE4-46EC-8F43-1A31E158A81F}" dt="2024-04-02T08:32:23.457" v="498" actId="1035"/>
          <ac:spMkLst>
            <pc:docMk/>
            <pc:sldMk cId="3455185616" sldId="449"/>
            <ac:spMk id="80" creationId="{9CB76FB8-12A6-1197-B146-48184063D4E3}"/>
          </ac:spMkLst>
        </pc:spChg>
        <pc:spChg chg="add mod">
          <ac:chgData name="Huy Pham" userId="918db3a1909f15e0" providerId="LiveId" clId="{F25EFE69-9EE4-46EC-8F43-1A31E158A81F}" dt="2024-04-02T08:32:52.064" v="518" actId="1076"/>
          <ac:spMkLst>
            <pc:docMk/>
            <pc:sldMk cId="3455185616" sldId="449"/>
            <ac:spMk id="81" creationId="{A54AA854-9603-A76D-E6AB-E3051EBE9B58}"/>
          </ac:spMkLst>
        </pc:spChg>
        <pc:spChg chg="add mod">
          <ac:chgData name="Huy Pham" userId="918db3a1909f15e0" providerId="LiveId" clId="{F25EFE69-9EE4-46EC-8F43-1A31E158A81F}" dt="2024-04-02T08:33:18.851" v="527" actId="1035"/>
          <ac:spMkLst>
            <pc:docMk/>
            <pc:sldMk cId="3455185616" sldId="449"/>
            <ac:spMk id="82" creationId="{3213FAAB-7020-7EBB-8444-62C795FFF7B0}"/>
          </ac:spMkLst>
        </pc:spChg>
        <pc:spChg chg="add mod">
          <ac:chgData name="Huy Pham" userId="918db3a1909f15e0" providerId="LiveId" clId="{F25EFE69-9EE4-46EC-8F43-1A31E158A81F}" dt="2024-04-02T08:33:18.851" v="527" actId="1035"/>
          <ac:spMkLst>
            <pc:docMk/>
            <pc:sldMk cId="3455185616" sldId="449"/>
            <ac:spMk id="83" creationId="{06A79ED3-511B-516A-20FC-F5B5B00BF6EB}"/>
          </ac:spMkLst>
        </pc:spChg>
        <pc:spChg chg="add mod">
          <ac:chgData name="Huy Pham" userId="918db3a1909f15e0" providerId="LiveId" clId="{F25EFE69-9EE4-46EC-8F43-1A31E158A81F}" dt="2024-04-02T08:32:31.173" v="504" actId="571"/>
          <ac:spMkLst>
            <pc:docMk/>
            <pc:sldMk cId="3455185616" sldId="449"/>
            <ac:spMk id="84" creationId="{A8BD52E6-E515-10FE-94C5-EFC373C26EEE}"/>
          </ac:spMkLst>
        </pc:spChg>
        <pc:spChg chg="add mod">
          <ac:chgData name="Huy Pham" userId="918db3a1909f15e0" providerId="LiveId" clId="{F25EFE69-9EE4-46EC-8F43-1A31E158A81F}" dt="2024-04-02T08:32:31.173" v="504" actId="571"/>
          <ac:spMkLst>
            <pc:docMk/>
            <pc:sldMk cId="3455185616" sldId="449"/>
            <ac:spMk id="85" creationId="{F28B9C27-1686-EFA3-E629-F07628852E1F}"/>
          </ac:spMkLst>
        </pc:spChg>
        <pc:spChg chg="add mod">
          <ac:chgData name="Huy Pham" userId="918db3a1909f15e0" providerId="LiveId" clId="{F25EFE69-9EE4-46EC-8F43-1A31E158A81F}" dt="2024-04-02T08:32:31.173" v="504" actId="571"/>
          <ac:spMkLst>
            <pc:docMk/>
            <pc:sldMk cId="3455185616" sldId="449"/>
            <ac:spMk id="86" creationId="{0B7CCB8E-14D6-C6C3-F13E-793A0BB64954}"/>
          </ac:spMkLst>
        </pc:spChg>
        <pc:spChg chg="add mod">
          <ac:chgData name="Huy Pham" userId="918db3a1909f15e0" providerId="LiveId" clId="{F25EFE69-9EE4-46EC-8F43-1A31E158A81F}" dt="2024-04-02T08:33:09.512" v="524" actId="1076"/>
          <ac:spMkLst>
            <pc:docMk/>
            <pc:sldMk cId="3455185616" sldId="449"/>
            <ac:spMk id="87" creationId="{25FEB553-CCC4-8F88-E1CE-757F456EBE53}"/>
          </ac:spMkLst>
        </pc:spChg>
        <pc:spChg chg="add mod">
          <ac:chgData name="Huy Pham" userId="918db3a1909f15e0" providerId="LiveId" clId="{F25EFE69-9EE4-46EC-8F43-1A31E158A81F}" dt="2024-04-02T08:33:39.316" v="535" actId="1038"/>
          <ac:spMkLst>
            <pc:docMk/>
            <pc:sldMk cId="3455185616" sldId="449"/>
            <ac:spMk id="88" creationId="{1E5F015F-FA41-997E-EDDC-6F0993B9F10A}"/>
          </ac:spMkLst>
        </pc:spChg>
        <pc:spChg chg="add mod">
          <ac:chgData name="Huy Pham" userId="918db3a1909f15e0" providerId="LiveId" clId="{F25EFE69-9EE4-46EC-8F43-1A31E158A81F}" dt="2024-04-20T23:51:47.773" v="6765" actId="1036"/>
          <ac:spMkLst>
            <pc:docMk/>
            <pc:sldMk cId="3455185616" sldId="449"/>
            <ac:spMk id="89" creationId="{33155C00-DF1C-015D-8A0F-EF2B175E916E}"/>
          </ac:spMkLst>
        </pc:spChg>
        <pc:spChg chg="add mod">
          <ac:chgData name="Huy Pham" userId="918db3a1909f15e0" providerId="LiveId" clId="{F25EFE69-9EE4-46EC-8F43-1A31E158A81F}" dt="2024-04-20T23:51:47.773" v="6765" actId="1036"/>
          <ac:spMkLst>
            <pc:docMk/>
            <pc:sldMk cId="3455185616" sldId="449"/>
            <ac:spMk id="90" creationId="{5700AC0E-5D10-9DAF-4397-B96B1869D21B}"/>
          </ac:spMkLst>
        </pc:spChg>
        <pc:spChg chg="add mod">
          <ac:chgData name="Huy Pham" userId="918db3a1909f15e0" providerId="LiveId" clId="{F25EFE69-9EE4-46EC-8F43-1A31E158A81F}" dt="2024-04-20T23:51:47.773" v="6765" actId="1036"/>
          <ac:spMkLst>
            <pc:docMk/>
            <pc:sldMk cId="3455185616" sldId="449"/>
            <ac:spMk id="91" creationId="{8D26FF19-62FB-D1A9-F40D-58C2B2FED22D}"/>
          </ac:spMkLst>
        </pc:spChg>
        <pc:spChg chg="add mod">
          <ac:chgData name="Huy Pham" userId="918db3a1909f15e0" providerId="LiveId" clId="{F25EFE69-9EE4-46EC-8F43-1A31E158A81F}" dt="2024-04-20T23:51:47.773" v="6765" actId="1036"/>
          <ac:spMkLst>
            <pc:docMk/>
            <pc:sldMk cId="3455185616" sldId="449"/>
            <ac:spMk id="92" creationId="{F8EA1422-D76C-5137-6B53-D375F5059775}"/>
          </ac:spMkLst>
        </pc:spChg>
        <pc:spChg chg="add mod">
          <ac:chgData name="Huy Pham" userId="918db3a1909f15e0" providerId="LiveId" clId="{F25EFE69-9EE4-46EC-8F43-1A31E158A81F}" dt="2024-05-28T07:32:55.671" v="10619" actId="1038"/>
          <ac:spMkLst>
            <pc:docMk/>
            <pc:sldMk cId="3455185616" sldId="449"/>
            <ac:spMk id="93" creationId="{94050E2E-7FE5-3BA1-5817-561D61030C86}"/>
          </ac:spMkLst>
        </pc:spChg>
        <pc:spChg chg="add mod">
          <ac:chgData name="Huy Pham" userId="918db3a1909f15e0" providerId="LiveId" clId="{F25EFE69-9EE4-46EC-8F43-1A31E158A81F}" dt="2024-04-20T23:51:57.292" v="6778" actId="14100"/>
          <ac:spMkLst>
            <pc:docMk/>
            <pc:sldMk cId="3455185616" sldId="449"/>
            <ac:spMk id="96" creationId="{AE42A8AD-5BE0-07A6-C16B-FB77E061ADE0}"/>
          </ac:spMkLst>
        </pc:spChg>
        <pc:spChg chg="add mod">
          <ac:chgData name="Huy Pham" userId="918db3a1909f15e0" providerId="LiveId" clId="{F25EFE69-9EE4-46EC-8F43-1A31E158A81F}" dt="2024-04-02T08:36:39.966" v="628" actId="1076"/>
          <ac:spMkLst>
            <pc:docMk/>
            <pc:sldMk cId="3455185616" sldId="449"/>
            <ac:spMk id="99" creationId="{B992D325-56CC-D30F-15C6-A6F8D4FF63CA}"/>
          </ac:spMkLst>
        </pc:spChg>
        <pc:spChg chg="add mod">
          <ac:chgData name="Huy Pham" userId="918db3a1909f15e0" providerId="LiveId" clId="{F25EFE69-9EE4-46EC-8F43-1A31E158A81F}" dt="2024-04-02T08:37:33.851" v="630" actId="1076"/>
          <ac:spMkLst>
            <pc:docMk/>
            <pc:sldMk cId="3455185616" sldId="449"/>
            <ac:spMk id="103" creationId="{3DDA3BA1-9739-257C-FD5E-4AD3096549DE}"/>
          </ac:spMkLst>
        </pc:spChg>
        <pc:spChg chg="add mod">
          <ac:chgData name="Huy Pham" userId="918db3a1909f15e0" providerId="LiveId" clId="{F25EFE69-9EE4-46EC-8F43-1A31E158A81F}" dt="2024-04-02T08:37:33.851" v="630" actId="1076"/>
          <ac:spMkLst>
            <pc:docMk/>
            <pc:sldMk cId="3455185616" sldId="449"/>
            <ac:spMk id="104" creationId="{CCB4DFB2-1CD7-8DED-B82D-7BB0E89CC838}"/>
          </ac:spMkLst>
        </pc:spChg>
        <pc:spChg chg="add mod">
          <ac:chgData name="Huy Pham" userId="918db3a1909f15e0" providerId="LiveId" clId="{F25EFE69-9EE4-46EC-8F43-1A31E158A81F}" dt="2024-04-02T08:37:33.851" v="630" actId="1076"/>
          <ac:spMkLst>
            <pc:docMk/>
            <pc:sldMk cId="3455185616" sldId="449"/>
            <ac:spMk id="105" creationId="{9F8B01EA-1F04-D0E4-4913-BE0C0136A992}"/>
          </ac:spMkLst>
        </pc:spChg>
        <pc:spChg chg="add mod">
          <ac:chgData name="Huy Pham" userId="918db3a1909f15e0" providerId="LiveId" clId="{F25EFE69-9EE4-46EC-8F43-1A31E158A81F}" dt="2024-04-02T08:37:33.851" v="630" actId="1076"/>
          <ac:spMkLst>
            <pc:docMk/>
            <pc:sldMk cId="3455185616" sldId="449"/>
            <ac:spMk id="106" creationId="{EA120163-DD9F-D07A-C339-81EB7A791D7D}"/>
          </ac:spMkLst>
        </pc:spChg>
        <pc:spChg chg="add mod">
          <ac:chgData name="Huy Pham" userId="918db3a1909f15e0" providerId="LiveId" clId="{F25EFE69-9EE4-46EC-8F43-1A31E158A81F}" dt="2024-04-02T08:37:33.851" v="630" actId="1076"/>
          <ac:spMkLst>
            <pc:docMk/>
            <pc:sldMk cId="3455185616" sldId="449"/>
            <ac:spMk id="107" creationId="{12BA33CD-C994-FA98-C549-214F65DB208D}"/>
          </ac:spMkLst>
        </pc:spChg>
        <pc:spChg chg="add mod">
          <ac:chgData name="Huy Pham" userId="918db3a1909f15e0" providerId="LiveId" clId="{F25EFE69-9EE4-46EC-8F43-1A31E158A81F}" dt="2024-04-02T08:37:56.607" v="639" actId="1076"/>
          <ac:spMkLst>
            <pc:docMk/>
            <pc:sldMk cId="3455185616" sldId="449"/>
            <ac:spMk id="108" creationId="{0A5351E9-5447-B3A2-7FA4-C7D38418BC69}"/>
          </ac:spMkLst>
        </pc:spChg>
        <pc:spChg chg="add mod">
          <ac:chgData name="Huy Pham" userId="918db3a1909f15e0" providerId="LiveId" clId="{F25EFE69-9EE4-46EC-8F43-1A31E158A81F}" dt="2024-04-02T08:38:19.076" v="643" actId="20577"/>
          <ac:spMkLst>
            <pc:docMk/>
            <pc:sldMk cId="3455185616" sldId="449"/>
            <ac:spMk id="109" creationId="{EDFE4E25-4F97-BB56-B0C8-F0CE8AD16D86}"/>
          </ac:spMkLst>
        </pc:spChg>
        <pc:spChg chg="add mod">
          <ac:chgData name="Huy Pham" userId="918db3a1909f15e0" providerId="LiveId" clId="{F25EFE69-9EE4-46EC-8F43-1A31E158A81F}" dt="2024-04-02T08:38:14.596" v="641" actId="20577"/>
          <ac:spMkLst>
            <pc:docMk/>
            <pc:sldMk cId="3455185616" sldId="449"/>
            <ac:spMk id="110" creationId="{885913F5-4B0B-B0F5-B6CB-DB96D64F4D36}"/>
          </ac:spMkLst>
        </pc:spChg>
        <pc:spChg chg="add mod">
          <ac:chgData name="Huy Pham" userId="918db3a1909f15e0" providerId="LiveId" clId="{F25EFE69-9EE4-46EC-8F43-1A31E158A81F}" dt="2024-04-02T08:39:20.695" v="654" actId="1076"/>
          <ac:spMkLst>
            <pc:docMk/>
            <pc:sldMk cId="3455185616" sldId="449"/>
            <ac:spMk id="112" creationId="{E52F0319-00C5-E154-C73F-81471DA0879A}"/>
          </ac:spMkLst>
        </pc:spChg>
        <pc:spChg chg="add mod">
          <ac:chgData name="Huy Pham" userId="918db3a1909f15e0" providerId="LiveId" clId="{F25EFE69-9EE4-46EC-8F43-1A31E158A81F}" dt="2024-04-02T08:39:01.479" v="650" actId="1076"/>
          <ac:spMkLst>
            <pc:docMk/>
            <pc:sldMk cId="3455185616" sldId="449"/>
            <ac:spMk id="115" creationId="{014FC2CF-072A-4263-AC3B-EB502F2EBAE3}"/>
          </ac:spMkLst>
        </pc:spChg>
        <pc:spChg chg="add mod">
          <ac:chgData name="Huy Pham" userId="918db3a1909f15e0" providerId="LiveId" clId="{F25EFE69-9EE4-46EC-8F43-1A31E158A81F}" dt="2024-04-02T08:39:12.251" v="651" actId="1076"/>
          <ac:spMkLst>
            <pc:docMk/>
            <pc:sldMk cId="3455185616" sldId="449"/>
            <ac:spMk id="117" creationId="{0B2EA89B-EDBF-DD90-9E2D-A77B418FFD2F}"/>
          </ac:spMkLst>
        </pc:spChg>
        <pc:spChg chg="add mod">
          <ac:chgData name="Huy Pham" userId="918db3a1909f15e0" providerId="LiveId" clId="{F25EFE69-9EE4-46EC-8F43-1A31E158A81F}" dt="2024-04-02T08:39:25.184" v="656" actId="1076"/>
          <ac:spMkLst>
            <pc:docMk/>
            <pc:sldMk cId="3455185616" sldId="449"/>
            <ac:spMk id="124" creationId="{2A39F449-8D11-39DD-4A2A-CF16CE5CA1D4}"/>
          </ac:spMkLst>
        </pc:spChg>
        <pc:graphicFrameChg chg="add del mod">
          <ac:chgData name="Huy Pham" userId="918db3a1909f15e0" providerId="LiveId" clId="{F25EFE69-9EE4-46EC-8F43-1A31E158A81F}" dt="2024-04-02T08:24:26.349" v="271"/>
          <ac:graphicFrameMkLst>
            <pc:docMk/>
            <pc:sldMk cId="3455185616" sldId="449"/>
            <ac:graphicFrameMk id="22" creationId="{9F2F4C69-2262-3A23-C6F7-0FCF4325F768}"/>
          </ac:graphicFrameMkLst>
        </pc:graphicFrameChg>
        <pc:graphicFrameChg chg="add del mod">
          <ac:chgData name="Huy Pham" userId="918db3a1909f15e0" providerId="LiveId" clId="{F25EFE69-9EE4-46EC-8F43-1A31E158A81F}" dt="2024-04-02T08:25:31.031" v="303"/>
          <ac:graphicFrameMkLst>
            <pc:docMk/>
            <pc:sldMk cId="3455185616" sldId="449"/>
            <ac:graphicFrameMk id="49" creationId="{669914BE-64BE-F487-FEED-563EA529717C}"/>
          </ac:graphicFrameMkLst>
        </pc:graphicFrameChg>
        <pc:graphicFrameChg chg="add del mod">
          <ac:chgData name="Huy Pham" userId="918db3a1909f15e0" providerId="LiveId" clId="{F25EFE69-9EE4-46EC-8F43-1A31E158A81F}" dt="2024-04-02T08:25:39.256" v="309"/>
          <ac:graphicFrameMkLst>
            <pc:docMk/>
            <pc:sldMk cId="3455185616" sldId="449"/>
            <ac:graphicFrameMk id="54" creationId="{89FE3D1E-0967-2BEF-EAF3-746A6E4BCE95}"/>
          </ac:graphicFrameMkLst>
        </pc:graphicFrameChg>
        <pc:graphicFrameChg chg="add del mod">
          <ac:chgData name="Huy Pham" userId="918db3a1909f15e0" providerId="LiveId" clId="{F25EFE69-9EE4-46EC-8F43-1A31E158A81F}" dt="2024-04-02T08:25:47.821" v="315"/>
          <ac:graphicFrameMkLst>
            <pc:docMk/>
            <pc:sldMk cId="3455185616" sldId="449"/>
            <ac:graphicFrameMk id="57" creationId="{7CDF003E-FCA8-2ADB-09F1-9FFDC0EC22F0}"/>
          </ac:graphicFrameMkLst>
        </pc:graphicFrameChg>
        <pc:graphicFrameChg chg="add del mod">
          <ac:chgData name="Huy Pham" userId="918db3a1909f15e0" providerId="LiveId" clId="{F25EFE69-9EE4-46EC-8F43-1A31E158A81F}" dt="2024-04-02T08:26:00.994" v="321"/>
          <ac:graphicFrameMkLst>
            <pc:docMk/>
            <pc:sldMk cId="3455185616" sldId="449"/>
            <ac:graphicFrameMk id="60" creationId="{E994ECC9-1C78-23AC-6F29-452CB93C5424}"/>
          </ac:graphicFrameMkLst>
        </pc:graphicFrameChg>
        <pc:graphicFrameChg chg="add del mod">
          <ac:chgData name="Huy Pham" userId="918db3a1909f15e0" providerId="LiveId" clId="{F25EFE69-9EE4-46EC-8F43-1A31E158A81F}" dt="2024-04-02T08:26:17.170" v="329"/>
          <ac:graphicFrameMkLst>
            <pc:docMk/>
            <pc:sldMk cId="3455185616" sldId="449"/>
            <ac:graphicFrameMk id="63" creationId="{97273251-0E27-ACE4-84A7-C1F4300B0A88}"/>
          </ac:graphicFrameMkLst>
        </pc:graphicFrameChg>
        <pc:graphicFrameChg chg="add del mod">
          <ac:chgData name="Huy Pham" userId="918db3a1909f15e0" providerId="LiveId" clId="{F25EFE69-9EE4-46EC-8F43-1A31E158A81F}" dt="2024-04-02T08:26:27.897" v="337"/>
          <ac:graphicFrameMkLst>
            <pc:docMk/>
            <pc:sldMk cId="3455185616" sldId="449"/>
            <ac:graphicFrameMk id="66" creationId="{427834B4-C600-9113-6521-F7588C99FCBA}"/>
          </ac:graphicFrameMkLst>
        </pc:graphicFrameChg>
        <pc:graphicFrameChg chg="add del mod">
          <ac:chgData name="Huy Pham" userId="918db3a1909f15e0" providerId="LiveId" clId="{F25EFE69-9EE4-46EC-8F43-1A31E158A81F}" dt="2024-04-02T08:26:41.317" v="346"/>
          <ac:graphicFrameMkLst>
            <pc:docMk/>
            <pc:sldMk cId="3455185616" sldId="449"/>
            <ac:graphicFrameMk id="69" creationId="{B00FCF67-13C9-600F-45FF-7E77E44C1D13}"/>
          </ac:graphicFrameMkLst>
        </pc:graphicFrameChg>
        <pc:graphicFrameChg chg="add">
          <ac:chgData name="Huy Pham" userId="918db3a1909f15e0" providerId="LiveId" clId="{F25EFE69-9EE4-46EC-8F43-1A31E158A81F}" dt="2024-04-02T08:26:39.921" v="344"/>
          <ac:graphicFrameMkLst>
            <pc:docMk/>
            <pc:sldMk cId="3455185616" sldId="449"/>
            <ac:graphicFrameMk id="71" creationId="{C658B90E-7825-E8EA-FE8D-492FB747C564}"/>
          </ac:graphicFrameMkLst>
        </pc:graphicFrameChg>
        <pc:graphicFrameChg chg="add del mod">
          <ac:chgData name="Huy Pham" userId="918db3a1909f15e0" providerId="LiveId" clId="{F25EFE69-9EE4-46EC-8F43-1A31E158A81F}" dt="2024-04-02T08:26:59.003" v="349"/>
          <ac:graphicFrameMkLst>
            <pc:docMk/>
            <pc:sldMk cId="3455185616" sldId="449"/>
            <ac:graphicFrameMk id="73" creationId="{77F53B83-410F-03FD-1B59-93FED658255B}"/>
          </ac:graphicFrameMkLst>
        </pc:graphicFrameChg>
        <pc:graphicFrameChg chg="add del mod">
          <ac:chgData name="Huy Pham" userId="918db3a1909f15e0" providerId="LiveId" clId="{F25EFE69-9EE4-46EC-8F43-1A31E158A81F}" dt="2024-04-02T08:35:41.620" v="610"/>
          <ac:graphicFrameMkLst>
            <pc:docMk/>
            <pc:sldMk cId="3455185616" sldId="449"/>
            <ac:graphicFrameMk id="94" creationId="{A4D414E6-428B-7B11-5C49-AD056D3AD0CB}"/>
          </ac:graphicFrameMkLst>
        </pc:graphicFrameChg>
        <pc:graphicFrameChg chg="add del mod">
          <ac:chgData name="Huy Pham" userId="918db3a1909f15e0" providerId="LiveId" clId="{F25EFE69-9EE4-46EC-8F43-1A31E158A81F}" dt="2024-04-02T08:36:14.618" v="621"/>
          <ac:graphicFrameMkLst>
            <pc:docMk/>
            <pc:sldMk cId="3455185616" sldId="449"/>
            <ac:graphicFrameMk id="97" creationId="{3DD9C555-93E3-48DC-CA02-2810564A9070}"/>
          </ac:graphicFrameMkLst>
        </pc:graphicFrameChg>
        <pc:cxnChg chg="del">
          <ac:chgData name="Huy Pham" userId="918db3a1909f15e0" providerId="LiveId" clId="{F25EFE69-9EE4-46EC-8F43-1A31E158A81F}" dt="2024-04-02T08:24:18.404" v="267" actId="478"/>
          <ac:cxnSpMkLst>
            <pc:docMk/>
            <pc:sldMk cId="3455185616" sldId="449"/>
            <ac:cxnSpMk id="21" creationId="{7834DEE6-C6DF-8E7D-ED3B-D5D2B6BE9002}"/>
          </ac:cxnSpMkLst>
        </pc:cxnChg>
        <pc:cxnChg chg="del">
          <ac:chgData name="Huy Pham" userId="918db3a1909f15e0" providerId="LiveId" clId="{F25EFE69-9EE4-46EC-8F43-1A31E158A81F}" dt="2024-04-02T08:24:18.404" v="267" actId="478"/>
          <ac:cxnSpMkLst>
            <pc:docMk/>
            <pc:sldMk cId="3455185616" sldId="449"/>
            <ac:cxnSpMk id="25" creationId="{091419E0-9ECC-9774-361E-209E977E0B83}"/>
          </ac:cxnSpMkLst>
        </pc:cxnChg>
        <pc:cxnChg chg="del">
          <ac:chgData name="Huy Pham" userId="918db3a1909f15e0" providerId="LiveId" clId="{F25EFE69-9EE4-46EC-8F43-1A31E158A81F}" dt="2024-04-02T08:24:18.404" v="267" actId="478"/>
          <ac:cxnSpMkLst>
            <pc:docMk/>
            <pc:sldMk cId="3455185616" sldId="449"/>
            <ac:cxnSpMk id="31" creationId="{B2031978-5950-86B5-C318-33ECF9F707A6}"/>
          </ac:cxnSpMkLst>
        </pc:cxnChg>
        <pc:cxnChg chg="del">
          <ac:chgData name="Huy Pham" userId="918db3a1909f15e0" providerId="LiveId" clId="{F25EFE69-9EE4-46EC-8F43-1A31E158A81F}" dt="2024-04-02T08:24:18.404" v="267" actId="478"/>
          <ac:cxnSpMkLst>
            <pc:docMk/>
            <pc:sldMk cId="3455185616" sldId="449"/>
            <ac:cxnSpMk id="32" creationId="{38067A11-FFB6-11C0-35E3-55FBCE2038EF}"/>
          </ac:cxnSpMkLst>
        </pc:cxnChg>
        <pc:cxnChg chg="del">
          <ac:chgData name="Huy Pham" userId="918db3a1909f15e0" providerId="LiveId" clId="{F25EFE69-9EE4-46EC-8F43-1A31E158A81F}" dt="2024-04-02T08:24:18.404" v="267" actId="478"/>
          <ac:cxnSpMkLst>
            <pc:docMk/>
            <pc:sldMk cId="3455185616" sldId="449"/>
            <ac:cxnSpMk id="41" creationId="{E4306965-EE83-B7AB-B672-3B3D575851B7}"/>
          </ac:cxnSpMkLst>
        </pc:cxnChg>
        <pc:cxnChg chg="add mod">
          <ac:chgData name="Huy Pham" userId="918db3a1909f15e0" providerId="LiveId" clId="{F25EFE69-9EE4-46EC-8F43-1A31E158A81F}" dt="2024-04-02T08:37:33.851" v="630" actId="1076"/>
          <ac:cxnSpMkLst>
            <pc:docMk/>
            <pc:sldMk cId="3455185616" sldId="449"/>
            <ac:cxnSpMk id="100" creationId="{09B3870A-810B-A0D0-6AED-E68D743628A4}"/>
          </ac:cxnSpMkLst>
        </pc:cxnChg>
        <pc:cxnChg chg="add mod">
          <ac:chgData name="Huy Pham" userId="918db3a1909f15e0" providerId="LiveId" clId="{F25EFE69-9EE4-46EC-8F43-1A31E158A81F}" dt="2024-04-02T08:37:33.851" v="630" actId="1076"/>
          <ac:cxnSpMkLst>
            <pc:docMk/>
            <pc:sldMk cId="3455185616" sldId="449"/>
            <ac:cxnSpMk id="101" creationId="{BE8D1F6A-E2E8-EAC8-C566-C81DFC22B2FA}"/>
          </ac:cxnSpMkLst>
        </pc:cxnChg>
        <pc:cxnChg chg="add mod">
          <ac:chgData name="Huy Pham" userId="918db3a1909f15e0" providerId="LiveId" clId="{F25EFE69-9EE4-46EC-8F43-1A31E158A81F}" dt="2024-04-02T08:37:33.851" v="630" actId="1076"/>
          <ac:cxnSpMkLst>
            <pc:docMk/>
            <pc:sldMk cId="3455185616" sldId="449"/>
            <ac:cxnSpMk id="102" creationId="{30556531-5F55-4DFF-88FA-7E24A91EE176}"/>
          </ac:cxnSpMkLst>
        </pc:cxnChg>
        <pc:cxnChg chg="add mod">
          <ac:chgData name="Huy Pham" userId="918db3a1909f15e0" providerId="LiveId" clId="{F25EFE69-9EE4-46EC-8F43-1A31E158A81F}" dt="2024-05-28T07:39:04.258" v="10675" actId="1038"/>
          <ac:cxnSpMkLst>
            <pc:docMk/>
            <pc:sldMk cId="3455185616" sldId="449"/>
            <ac:cxnSpMk id="111" creationId="{52589EA3-8B4E-F87D-6286-04F6AF0F681F}"/>
          </ac:cxnSpMkLst>
        </pc:cxnChg>
        <pc:cxnChg chg="add mod">
          <ac:chgData name="Huy Pham" userId="918db3a1909f15e0" providerId="LiveId" clId="{F25EFE69-9EE4-46EC-8F43-1A31E158A81F}" dt="2024-04-02T08:37:33.851" v="630" actId="1076"/>
          <ac:cxnSpMkLst>
            <pc:docMk/>
            <pc:sldMk cId="3455185616" sldId="449"/>
            <ac:cxnSpMk id="113" creationId="{E962A46A-0B80-5FF1-1B66-00A78D392A78}"/>
          </ac:cxnSpMkLst>
        </pc:cxnChg>
        <pc:cxnChg chg="add mod">
          <ac:chgData name="Huy Pham" userId="918db3a1909f15e0" providerId="LiveId" clId="{F25EFE69-9EE4-46EC-8F43-1A31E158A81F}" dt="2024-04-02T08:37:33.851" v="630" actId="1076"/>
          <ac:cxnSpMkLst>
            <pc:docMk/>
            <pc:sldMk cId="3455185616" sldId="449"/>
            <ac:cxnSpMk id="114" creationId="{9740449E-B177-D28A-AA76-C824B206266F}"/>
          </ac:cxnSpMkLst>
        </pc:cxnChg>
        <pc:cxnChg chg="add mod">
          <ac:chgData name="Huy Pham" userId="918db3a1909f15e0" providerId="LiveId" clId="{F25EFE69-9EE4-46EC-8F43-1A31E158A81F}" dt="2024-04-02T08:38:38.225" v="647" actId="14100"/>
          <ac:cxnSpMkLst>
            <pc:docMk/>
            <pc:sldMk cId="3455185616" sldId="449"/>
            <ac:cxnSpMk id="116" creationId="{A38733ED-BD12-63CF-9DE2-73DB3D1F841D}"/>
          </ac:cxnSpMkLst>
        </pc:cxnChg>
      </pc:sldChg>
      <pc:sldChg chg="del">
        <pc:chgData name="Huy Pham" userId="918db3a1909f15e0" providerId="LiveId" clId="{F25EFE69-9EE4-46EC-8F43-1A31E158A81F}" dt="2024-04-14T02:29:57.137" v="2564" actId="47"/>
        <pc:sldMkLst>
          <pc:docMk/>
          <pc:sldMk cId="4211675963" sldId="450"/>
        </pc:sldMkLst>
      </pc:sldChg>
      <pc:sldChg chg="del">
        <pc:chgData name="Huy Pham" userId="918db3a1909f15e0" providerId="LiveId" clId="{F25EFE69-9EE4-46EC-8F43-1A31E158A81F}" dt="2024-04-14T02:29:56.359" v="2563" actId="47"/>
        <pc:sldMkLst>
          <pc:docMk/>
          <pc:sldMk cId="3499520248" sldId="451"/>
        </pc:sldMkLst>
      </pc:sldChg>
      <pc:sldChg chg="del">
        <pc:chgData name="Huy Pham" userId="918db3a1909f15e0" providerId="LiveId" clId="{F25EFE69-9EE4-46EC-8F43-1A31E158A81F}" dt="2024-04-14T02:30:07.300" v="2569" actId="47"/>
        <pc:sldMkLst>
          <pc:docMk/>
          <pc:sldMk cId="3932179014" sldId="452"/>
        </pc:sldMkLst>
      </pc:sldChg>
      <pc:sldChg chg="del">
        <pc:chgData name="Huy Pham" userId="918db3a1909f15e0" providerId="LiveId" clId="{F25EFE69-9EE4-46EC-8F43-1A31E158A81F}" dt="2024-04-14T02:30:06.566" v="2568" actId="47"/>
        <pc:sldMkLst>
          <pc:docMk/>
          <pc:sldMk cId="3067909804" sldId="453"/>
        </pc:sldMkLst>
      </pc:sldChg>
      <pc:sldChg chg="del">
        <pc:chgData name="Huy Pham" userId="918db3a1909f15e0" providerId="LiveId" clId="{F25EFE69-9EE4-46EC-8F43-1A31E158A81F}" dt="2024-04-14T02:30:13.199" v="2571" actId="47"/>
        <pc:sldMkLst>
          <pc:docMk/>
          <pc:sldMk cId="413798045" sldId="454"/>
        </pc:sldMkLst>
      </pc:sldChg>
      <pc:sldChg chg="del">
        <pc:chgData name="Huy Pham" userId="918db3a1909f15e0" providerId="LiveId" clId="{F25EFE69-9EE4-46EC-8F43-1A31E158A81F}" dt="2024-04-14T02:30:11.526" v="2570" actId="47"/>
        <pc:sldMkLst>
          <pc:docMk/>
          <pc:sldMk cId="1789226041" sldId="455"/>
        </pc:sldMkLst>
      </pc:sldChg>
      <pc:sldChg chg="ord">
        <pc:chgData name="Huy Pham" userId="918db3a1909f15e0" providerId="LiveId" clId="{F25EFE69-9EE4-46EC-8F43-1A31E158A81F}" dt="2024-04-14T03:26:05.510" v="3352"/>
        <pc:sldMkLst>
          <pc:docMk/>
          <pc:sldMk cId="2252638529" sldId="457"/>
        </pc:sldMkLst>
      </pc:sldChg>
      <pc:sldChg chg="del ord">
        <pc:chgData name="Huy Pham" userId="918db3a1909f15e0" providerId="LiveId" clId="{F25EFE69-9EE4-46EC-8F43-1A31E158A81F}" dt="2024-06-10T07:39:39.722" v="11264" actId="47"/>
        <pc:sldMkLst>
          <pc:docMk/>
          <pc:sldMk cId="2727234574" sldId="458"/>
        </pc:sldMkLst>
      </pc:sldChg>
      <pc:sldChg chg="del">
        <pc:chgData name="Huy Pham" userId="918db3a1909f15e0" providerId="LiveId" clId="{F25EFE69-9EE4-46EC-8F43-1A31E158A81F}" dt="2024-04-14T02:30:06.281" v="2567" actId="47"/>
        <pc:sldMkLst>
          <pc:docMk/>
          <pc:sldMk cId="3345545355" sldId="459"/>
        </pc:sldMkLst>
      </pc:sldChg>
      <pc:sldChg chg="del">
        <pc:chgData name="Huy Pham" userId="918db3a1909f15e0" providerId="LiveId" clId="{F25EFE69-9EE4-46EC-8F43-1A31E158A81F}" dt="2024-04-14T02:30:04.914" v="2565" actId="47"/>
        <pc:sldMkLst>
          <pc:docMk/>
          <pc:sldMk cId="4197599992" sldId="460"/>
        </pc:sldMkLst>
      </pc:sldChg>
      <pc:sldChg chg="addSp delSp modSp add mod delAnim modAnim">
        <pc:chgData name="Huy Pham" userId="918db3a1909f15e0" providerId="LiveId" clId="{F25EFE69-9EE4-46EC-8F43-1A31E158A81F}" dt="2024-05-28T07:48:23.726" v="10714"/>
        <pc:sldMkLst>
          <pc:docMk/>
          <pc:sldMk cId="122650151" sldId="461"/>
        </pc:sldMkLst>
        <pc:spChg chg="add mod">
          <ac:chgData name="Huy Pham" userId="918db3a1909f15e0" providerId="LiveId" clId="{F25EFE69-9EE4-46EC-8F43-1A31E158A81F}" dt="2024-04-20T23:57:41.579" v="6920" actId="1036"/>
          <ac:spMkLst>
            <pc:docMk/>
            <pc:sldMk cId="122650151" sldId="461"/>
            <ac:spMk id="3" creationId="{CD6A8A9D-6DD6-F645-7D4A-B76C1432D7C4}"/>
          </ac:spMkLst>
        </pc:spChg>
        <pc:spChg chg="del">
          <ac:chgData name="Huy Pham" userId="918db3a1909f15e0" providerId="LiveId" clId="{F25EFE69-9EE4-46EC-8F43-1A31E158A81F}" dt="2024-04-20T23:57:21.090" v="6915" actId="478"/>
          <ac:spMkLst>
            <pc:docMk/>
            <pc:sldMk cId="122650151" sldId="461"/>
            <ac:spMk id="10" creationId="{44196311-251D-0BF6-3CAC-71334AF1B751}"/>
          </ac:spMkLst>
        </pc:spChg>
        <pc:spChg chg="add mod">
          <ac:chgData name="Huy Pham" userId="918db3a1909f15e0" providerId="LiveId" clId="{F25EFE69-9EE4-46EC-8F43-1A31E158A81F}" dt="2024-05-28T07:43:02.127" v="10696" actId="1035"/>
          <ac:spMkLst>
            <pc:docMk/>
            <pc:sldMk cId="122650151" sldId="461"/>
            <ac:spMk id="10" creationId="{D0A6E1B9-3927-B9D4-0F6C-7766BF7CAE10}"/>
          </ac:spMkLst>
        </pc:spChg>
        <pc:spChg chg="add mod">
          <ac:chgData name="Huy Pham" userId="918db3a1909f15e0" providerId="LiveId" clId="{F25EFE69-9EE4-46EC-8F43-1A31E158A81F}" dt="2024-05-28T07:43:06.912" v="10699" actId="1037"/>
          <ac:spMkLst>
            <pc:docMk/>
            <pc:sldMk cId="122650151" sldId="461"/>
            <ac:spMk id="11" creationId="{0547B2D2-26A7-B468-80D5-27CCB9289F05}"/>
          </ac:spMkLst>
        </pc:spChg>
        <pc:spChg chg="del">
          <ac:chgData name="Huy Pham" userId="918db3a1909f15e0" providerId="LiveId" clId="{F25EFE69-9EE4-46EC-8F43-1A31E158A81F}" dt="2024-04-20T23:57:21.090" v="6915" actId="478"/>
          <ac:spMkLst>
            <pc:docMk/>
            <pc:sldMk cId="122650151" sldId="461"/>
            <ac:spMk id="11" creationId="{66389595-266F-1E34-F9B3-B301A1D36E27}"/>
          </ac:spMkLst>
        </pc:spChg>
        <pc:spChg chg="del">
          <ac:chgData name="Huy Pham" userId="918db3a1909f15e0" providerId="LiveId" clId="{F25EFE69-9EE4-46EC-8F43-1A31E158A81F}" dt="2024-04-20T23:57:21.090" v="6915" actId="478"/>
          <ac:spMkLst>
            <pc:docMk/>
            <pc:sldMk cId="122650151" sldId="461"/>
            <ac:spMk id="12" creationId="{C48652AC-C627-2B19-2990-1EF69B0ACB9F}"/>
          </ac:spMkLst>
        </pc:spChg>
        <pc:spChg chg="del">
          <ac:chgData name="Huy Pham" userId="918db3a1909f15e0" providerId="LiveId" clId="{F25EFE69-9EE4-46EC-8F43-1A31E158A81F}" dt="2024-04-20T23:57:21.090" v="6915" actId="478"/>
          <ac:spMkLst>
            <pc:docMk/>
            <pc:sldMk cId="122650151" sldId="461"/>
            <ac:spMk id="13" creationId="{75210F64-84EB-A3C0-234B-38A4D7D9FBE3}"/>
          </ac:spMkLst>
        </pc:spChg>
        <pc:spChg chg="del">
          <ac:chgData name="Huy Pham" userId="918db3a1909f15e0" providerId="LiveId" clId="{F25EFE69-9EE4-46EC-8F43-1A31E158A81F}" dt="2024-04-20T23:57:21.090" v="6915" actId="478"/>
          <ac:spMkLst>
            <pc:docMk/>
            <pc:sldMk cId="122650151" sldId="461"/>
            <ac:spMk id="14" creationId="{86BD122A-D896-AE1A-CD88-D3B3D172304B}"/>
          </ac:spMkLst>
        </pc:spChg>
        <pc:spChg chg="del">
          <ac:chgData name="Huy Pham" userId="918db3a1909f15e0" providerId="LiveId" clId="{F25EFE69-9EE4-46EC-8F43-1A31E158A81F}" dt="2024-04-20T23:57:21.090" v="6915" actId="478"/>
          <ac:spMkLst>
            <pc:docMk/>
            <pc:sldMk cId="122650151" sldId="461"/>
            <ac:spMk id="15" creationId="{282D74E4-1003-5B7C-1EA7-60F9BB4EB754}"/>
          </ac:spMkLst>
        </pc:spChg>
        <pc:spChg chg="del">
          <ac:chgData name="Huy Pham" userId="918db3a1909f15e0" providerId="LiveId" clId="{F25EFE69-9EE4-46EC-8F43-1A31E158A81F}" dt="2024-04-20T23:57:21.090" v="6915" actId="478"/>
          <ac:spMkLst>
            <pc:docMk/>
            <pc:sldMk cId="122650151" sldId="461"/>
            <ac:spMk id="16" creationId="{5E342325-AA35-5CF7-9DC1-0C2E646513BD}"/>
          </ac:spMkLst>
        </pc:spChg>
        <pc:spChg chg="del">
          <ac:chgData name="Huy Pham" userId="918db3a1909f15e0" providerId="LiveId" clId="{F25EFE69-9EE4-46EC-8F43-1A31E158A81F}" dt="2024-04-20T23:57:21.090" v="6915" actId="478"/>
          <ac:spMkLst>
            <pc:docMk/>
            <pc:sldMk cId="122650151" sldId="461"/>
            <ac:spMk id="17" creationId="{2C338DCF-3CA8-8E7B-EEBE-8592565B8E3B}"/>
          </ac:spMkLst>
        </pc:spChg>
        <pc:spChg chg="del">
          <ac:chgData name="Huy Pham" userId="918db3a1909f15e0" providerId="LiveId" clId="{F25EFE69-9EE4-46EC-8F43-1A31E158A81F}" dt="2024-04-20T23:57:21.090" v="6915" actId="478"/>
          <ac:spMkLst>
            <pc:docMk/>
            <pc:sldMk cId="122650151" sldId="461"/>
            <ac:spMk id="18" creationId="{97AA56F7-A511-872B-83CF-6C482CB250E8}"/>
          </ac:spMkLst>
        </pc:spChg>
        <pc:spChg chg="mod">
          <ac:chgData name="Huy Pham" userId="918db3a1909f15e0" providerId="LiveId" clId="{F25EFE69-9EE4-46EC-8F43-1A31E158A81F}" dt="2024-04-20T23:57:08.012" v="6906" actId="14100"/>
          <ac:spMkLst>
            <pc:docMk/>
            <pc:sldMk cId="122650151" sldId="461"/>
            <ac:spMk id="19" creationId="{0D0FAD13-81FD-9CEB-0DAE-E2775E752AFF}"/>
          </ac:spMkLst>
        </pc:spChg>
        <pc:spChg chg="mod">
          <ac:chgData name="Huy Pham" userId="918db3a1909f15e0" providerId="LiveId" clId="{F25EFE69-9EE4-46EC-8F43-1A31E158A81F}" dt="2024-04-20T23:56:53.428" v="6881" actId="1076"/>
          <ac:spMkLst>
            <pc:docMk/>
            <pc:sldMk cId="122650151" sldId="461"/>
            <ac:spMk id="20" creationId="{996C930C-5EBE-9529-9BBF-57DB3A65F8C9}"/>
          </ac:spMkLst>
        </pc:spChg>
        <pc:spChg chg="add mod">
          <ac:chgData name="Huy Pham" userId="918db3a1909f15e0" providerId="LiveId" clId="{F25EFE69-9EE4-46EC-8F43-1A31E158A81F}" dt="2024-04-20T23:57:41.579" v="6920" actId="1036"/>
          <ac:spMkLst>
            <pc:docMk/>
            <pc:sldMk cId="122650151" sldId="461"/>
            <ac:spMk id="21" creationId="{E232FD9F-D6C4-41EA-C08C-B662D2B3DA2E}"/>
          </ac:spMkLst>
        </pc:spChg>
        <pc:spChg chg="add mod">
          <ac:chgData name="Huy Pham" userId="918db3a1909f15e0" providerId="LiveId" clId="{F25EFE69-9EE4-46EC-8F43-1A31E158A81F}" dt="2024-04-20T23:56:50.163" v="6880" actId="1037"/>
          <ac:spMkLst>
            <pc:docMk/>
            <pc:sldMk cId="122650151" sldId="461"/>
            <ac:spMk id="22" creationId="{A7A6910C-3825-1DA4-7D4E-038F1687694D}"/>
          </ac:spMkLst>
        </pc:spChg>
        <pc:spChg chg="add mod">
          <ac:chgData name="Huy Pham" userId="918db3a1909f15e0" providerId="LiveId" clId="{F25EFE69-9EE4-46EC-8F43-1A31E158A81F}" dt="2024-04-20T23:56:45.239" v="6875" actId="1038"/>
          <ac:spMkLst>
            <pc:docMk/>
            <pc:sldMk cId="122650151" sldId="461"/>
            <ac:spMk id="25" creationId="{DE3C7C16-1054-4B84-29CE-84D166519866}"/>
          </ac:spMkLst>
        </pc:spChg>
        <pc:spChg chg="mod">
          <ac:chgData name="Huy Pham" userId="918db3a1909f15e0" providerId="LiveId" clId="{F25EFE69-9EE4-46EC-8F43-1A31E158A81F}" dt="2024-04-23T09:07:22.565" v="9964" actId="20577"/>
          <ac:spMkLst>
            <pc:docMk/>
            <pc:sldMk cId="122650151" sldId="461"/>
            <ac:spMk id="26" creationId="{6155F20E-666A-00DF-9AC3-5138FBDDD604}"/>
          </ac:spMkLst>
        </pc:spChg>
        <pc:spChg chg="mod">
          <ac:chgData name="Huy Pham" userId="918db3a1909f15e0" providerId="LiveId" clId="{F25EFE69-9EE4-46EC-8F43-1A31E158A81F}" dt="2024-04-20T23:57:12.198" v="6907" actId="14100"/>
          <ac:spMkLst>
            <pc:docMk/>
            <pc:sldMk cId="122650151" sldId="461"/>
            <ac:spMk id="27" creationId="{900D60ED-5931-DEB0-F6CC-C4642F106937}"/>
          </ac:spMkLst>
        </pc:spChg>
        <pc:spChg chg="add mod">
          <ac:chgData name="Huy Pham" userId="918db3a1909f15e0" providerId="LiveId" clId="{F25EFE69-9EE4-46EC-8F43-1A31E158A81F}" dt="2024-04-20T23:56:34.633" v="6869" actId="20577"/>
          <ac:spMkLst>
            <pc:docMk/>
            <pc:sldMk cId="122650151" sldId="461"/>
            <ac:spMk id="30" creationId="{40A06465-B896-D8F9-B807-0B3CCD32C5BA}"/>
          </ac:spMkLst>
        </pc:spChg>
        <pc:spChg chg="add mod">
          <ac:chgData name="Huy Pham" userId="918db3a1909f15e0" providerId="LiveId" clId="{F25EFE69-9EE4-46EC-8F43-1A31E158A81F}" dt="2024-04-20T23:56:39.696" v="6870" actId="1076"/>
          <ac:spMkLst>
            <pc:docMk/>
            <pc:sldMk cId="122650151" sldId="461"/>
            <ac:spMk id="33" creationId="{7B8D0C4E-BCF1-073E-BB7A-9C11763A5A32}"/>
          </ac:spMkLst>
        </pc:spChg>
        <pc:spChg chg="add del">
          <ac:chgData name="Huy Pham" userId="918db3a1909f15e0" providerId="LiveId" clId="{F25EFE69-9EE4-46EC-8F43-1A31E158A81F}" dt="2024-04-02T08:43:38.907" v="706" actId="478"/>
          <ac:spMkLst>
            <pc:docMk/>
            <pc:sldMk cId="122650151" sldId="461"/>
            <ac:spMk id="35" creationId="{A2D0B1BD-827B-C444-9482-BD3A4AD322C4}"/>
          </ac:spMkLst>
        </pc:spChg>
        <pc:spChg chg="add mod">
          <ac:chgData name="Huy Pham" userId="918db3a1909f15e0" providerId="LiveId" clId="{F25EFE69-9EE4-46EC-8F43-1A31E158A81F}" dt="2024-04-02T08:48:44.924" v="789" actId="208"/>
          <ac:spMkLst>
            <pc:docMk/>
            <pc:sldMk cId="122650151" sldId="461"/>
            <ac:spMk id="36" creationId="{01E662DD-BEB7-1F40-20E7-8EC918C5D22A}"/>
          </ac:spMkLst>
        </pc:spChg>
        <pc:spChg chg="add mod">
          <ac:chgData name="Huy Pham" userId="918db3a1909f15e0" providerId="LiveId" clId="{F25EFE69-9EE4-46EC-8F43-1A31E158A81F}" dt="2024-05-28T07:42:15.658" v="10689" actId="1037"/>
          <ac:spMkLst>
            <pc:docMk/>
            <pc:sldMk cId="122650151" sldId="461"/>
            <ac:spMk id="37" creationId="{BD086373-E092-1548-E0FE-B7F211B12967}"/>
          </ac:spMkLst>
        </pc:spChg>
        <pc:spChg chg="add mod">
          <ac:chgData name="Huy Pham" userId="918db3a1909f15e0" providerId="LiveId" clId="{F25EFE69-9EE4-46EC-8F43-1A31E158A81F}" dt="2024-04-02T08:52:46.054" v="1387" actId="1076"/>
          <ac:spMkLst>
            <pc:docMk/>
            <pc:sldMk cId="122650151" sldId="461"/>
            <ac:spMk id="40" creationId="{0ACC8C0D-1894-3629-5649-35E8A650702B}"/>
          </ac:spMkLst>
        </pc:spChg>
        <pc:spChg chg="add mod">
          <ac:chgData name="Huy Pham" userId="918db3a1909f15e0" providerId="LiveId" clId="{F25EFE69-9EE4-46EC-8F43-1A31E158A81F}" dt="2024-04-02T08:52:55.496" v="1388" actId="1076"/>
          <ac:spMkLst>
            <pc:docMk/>
            <pc:sldMk cId="122650151" sldId="461"/>
            <ac:spMk id="41" creationId="{59419B58-AA94-54CB-1721-F909825B85AE}"/>
          </ac:spMkLst>
        </pc:spChg>
        <pc:spChg chg="add mod">
          <ac:chgData name="Huy Pham" userId="918db3a1909f15e0" providerId="LiveId" clId="{F25EFE69-9EE4-46EC-8F43-1A31E158A81F}" dt="2024-04-02T08:46:43.192" v="732" actId="1076"/>
          <ac:spMkLst>
            <pc:docMk/>
            <pc:sldMk cId="122650151" sldId="461"/>
            <ac:spMk id="42" creationId="{CBB1D875-3488-1913-DE76-FF025E7476FD}"/>
          </ac:spMkLst>
        </pc:spChg>
        <pc:spChg chg="mod">
          <ac:chgData name="Huy Pham" userId="918db3a1909f15e0" providerId="LiveId" clId="{F25EFE69-9EE4-46EC-8F43-1A31E158A81F}" dt="2024-04-20T23:57:17.084" v="6914" actId="1037"/>
          <ac:spMkLst>
            <pc:docMk/>
            <pc:sldMk cId="122650151" sldId="461"/>
            <ac:spMk id="43" creationId="{5183A78E-494F-C7A2-D21A-470750A6AC75}"/>
          </ac:spMkLst>
        </pc:spChg>
        <pc:spChg chg="add mod">
          <ac:chgData name="Huy Pham" userId="918db3a1909f15e0" providerId="LiveId" clId="{F25EFE69-9EE4-46EC-8F43-1A31E158A81F}" dt="2024-04-02T08:46:59.865" v="740" actId="1037"/>
          <ac:spMkLst>
            <pc:docMk/>
            <pc:sldMk cId="122650151" sldId="461"/>
            <ac:spMk id="44" creationId="{96821375-E324-1129-F62D-27EB90C108C9}"/>
          </ac:spMkLst>
        </pc:spChg>
        <pc:spChg chg="del">
          <ac:chgData name="Huy Pham" userId="918db3a1909f15e0" providerId="LiveId" clId="{F25EFE69-9EE4-46EC-8F43-1A31E158A81F}" dt="2024-04-02T08:40:47.041" v="658" actId="478"/>
          <ac:spMkLst>
            <pc:docMk/>
            <pc:sldMk cId="122650151" sldId="461"/>
            <ac:spMk id="53" creationId="{D0BA71BF-6C3F-7B6D-E2D7-AE3E1361A73A}"/>
          </ac:spMkLst>
        </pc:spChg>
        <pc:spChg chg="del">
          <ac:chgData name="Huy Pham" userId="918db3a1909f15e0" providerId="LiveId" clId="{F25EFE69-9EE4-46EC-8F43-1A31E158A81F}" dt="2024-04-02T08:40:47.041" v="658" actId="478"/>
          <ac:spMkLst>
            <pc:docMk/>
            <pc:sldMk cId="122650151" sldId="461"/>
            <ac:spMk id="56" creationId="{DDD78105-F310-00E6-B74B-EEF4E9087C7F}"/>
          </ac:spMkLst>
        </pc:spChg>
        <pc:spChg chg="del">
          <ac:chgData name="Huy Pham" userId="918db3a1909f15e0" providerId="LiveId" clId="{F25EFE69-9EE4-46EC-8F43-1A31E158A81F}" dt="2024-04-02T08:40:47.041" v="658" actId="478"/>
          <ac:spMkLst>
            <pc:docMk/>
            <pc:sldMk cId="122650151" sldId="461"/>
            <ac:spMk id="59" creationId="{A46B3E82-3E01-FA58-A244-87E534133829}"/>
          </ac:spMkLst>
        </pc:spChg>
        <pc:spChg chg="del">
          <ac:chgData name="Huy Pham" userId="918db3a1909f15e0" providerId="LiveId" clId="{F25EFE69-9EE4-46EC-8F43-1A31E158A81F}" dt="2024-04-02T08:40:47.041" v="658" actId="478"/>
          <ac:spMkLst>
            <pc:docMk/>
            <pc:sldMk cId="122650151" sldId="461"/>
            <ac:spMk id="62" creationId="{572E2C83-A561-C0EB-00F2-6B94972E259B}"/>
          </ac:spMkLst>
        </pc:spChg>
        <pc:spChg chg="del">
          <ac:chgData name="Huy Pham" userId="918db3a1909f15e0" providerId="LiveId" clId="{F25EFE69-9EE4-46EC-8F43-1A31E158A81F}" dt="2024-04-02T08:40:47.041" v="658" actId="478"/>
          <ac:spMkLst>
            <pc:docMk/>
            <pc:sldMk cId="122650151" sldId="461"/>
            <ac:spMk id="65" creationId="{035A3D7A-D16C-A067-002F-90D2B637A548}"/>
          </ac:spMkLst>
        </pc:spChg>
        <pc:spChg chg="del">
          <ac:chgData name="Huy Pham" userId="918db3a1909f15e0" providerId="LiveId" clId="{F25EFE69-9EE4-46EC-8F43-1A31E158A81F}" dt="2024-04-02T08:40:47.041" v="658" actId="478"/>
          <ac:spMkLst>
            <pc:docMk/>
            <pc:sldMk cId="122650151" sldId="461"/>
            <ac:spMk id="68" creationId="{E0A23018-F3D1-C204-1879-AF0DC22B4B99}"/>
          </ac:spMkLst>
        </pc:spChg>
        <pc:spChg chg="del">
          <ac:chgData name="Huy Pham" userId="918db3a1909f15e0" providerId="LiveId" clId="{F25EFE69-9EE4-46EC-8F43-1A31E158A81F}" dt="2024-04-02T08:40:47.041" v="658" actId="478"/>
          <ac:spMkLst>
            <pc:docMk/>
            <pc:sldMk cId="122650151" sldId="461"/>
            <ac:spMk id="75" creationId="{48E9D8C4-CE97-2930-99C4-015A3AF21548}"/>
          </ac:spMkLst>
        </pc:spChg>
        <pc:spChg chg="del">
          <ac:chgData name="Huy Pham" userId="918db3a1909f15e0" providerId="LiveId" clId="{F25EFE69-9EE4-46EC-8F43-1A31E158A81F}" dt="2024-04-02T08:40:47.041" v="658" actId="478"/>
          <ac:spMkLst>
            <pc:docMk/>
            <pc:sldMk cId="122650151" sldId="461"/>
            <ac:spMk id="77" creationId="{8AAB08B5-D7DB-EF18-9898-EB66DD161C38}"/>
          </ac:spMkLst>
        </pc:spChg>
        <pc:spChg chg="del">
          <ac:chgData name="Huy Pham" userId="918db3a1909f15e0" providerId="LiveId" clId="{F25EFE69-9EE4-46EC-8F43-1A31E158A81F}" dt="2024-04-02T08:40:47.041" v="658" actId="478"/>
          <ac:spMkLst>
            <pc:docMk/>
            <pc:sldMk cId="122650151" sldId="461"/>
            <ac:spMk id="80" creationId="{9CB76FB8-12A6-1197-B146-48184063D4E3}"/>
          </ac:spMkLst>
        </pc:spChg>
        <pc:spChg chg="del">
          <ac:chgData name="Huy Pham" userId="918db3a1909f15e0" providerId="LiveId" clId="{F25EFE69-9EE4-46EC-8F43-1A31E158A81F}" dt="2024-04-02T08:40:49.988" v="659" actId="478"/>
          <ac:spMkLst>
            <pc:docMk/>
            <pc:sldMk cId="122650151" sldId="461"/>
            <ac:spMk id="81" creationId="{A54AA854-9603-A76D-E6AB-E3051EBE9B58}"/>
          </ac:spMkLst>
        </pc:spChg>
        <pc:spChg chg="del">
          <ac:chgData name="Huy Pham" userId="918db3a1909f15e0" providerId="LiveId" clId="{F25EFE69-9EE4-46EC-8F43-1A31E158A81F}" dt="2024-04-02T08:40:47.041" v="658" actId="478"/>
          <ac:spMkLst>
            <pc:docMk/>
            <pc:sldMk cId="122650151" sldId="461"/>
            <ac:spMk id="82" creationId="{3213FAAB-7020-7EBB-8444-62C795FFF7B0}"/>
          </ac:spMkLst>
        </pc:spChg>
        <pc:spChg chg="del">
          <ac:chgData name="Huy Pham" userId="918db3a1909f15e0" providerId="LiveId" clId="{F25EFE69-9EE4-46EC-8F43-1A31E158A81F}" dt="2024-04-02T08:40:47.041" v="658" actId="478"/>
          <ac:spMkLst>
            <pc:docMk/>
            <pc:sldMk cId="122650151" sldId="461"/>
            <ac:spMk id="83" creationId="{06A79ED3-511B-516A-20FC-F5B5B00BF6EB}"/>
          </ac:spMkLst>
        </pc:spChg>
        <pc:spChg chg="add mod">
          <ac:chgData name="Huy Pham" userId="918db3a1909f15e0" providerId="LiveId" clId="{F25EFE69-9EE4-46EC-8F43-1A31E158A81F}" dt="2024-04-02T08:53:41.223" v="1399" actId="1076"/>
          <ac:spMkLst>
            <pc:docMk/>
            <pc:sldMk cId="122650151" sldId="461"/>
            <ac:spMk id="85" creationId="{0E2C550B-F5E1-F13C-7747-2E07A37D190D}"/>
          </ac:spMkLst>
        </pc:spChg>
        <pc:spChg chg="add mod">
          <ac:chgData name="Huy Pham" userId="918db3a1909f15e0" providerId="LiveId" clId="{F25EFE69-9EE4-46EC-8F43-1A31E158A81F}" dt="2024-04-02T08:58:39.362" v="1525" actId="1076"/>
          <ac:spMkLst>
            <pc:docMk/>
            <pc:sldMk cId="122650151" sldId="461"/>
            <ac:spMk id="86" creationId="{DE0FA836-AFC1-ABEB-9DAF-DA5C41BD1B60}"/>
          </ac:spMkLst>
        </pc:spChg>
        <pc:spChg chg="del">
          <ac:chgData name="Huy Pham" userId="918db3a1909f15e0" providerId="LiveId" clId="{F25EFE69-9EE4-46EC-8F43-1A31E158A81F}" dt="2024-04-02T08:40:49.988" v="659" actId="478"/>
          <ac:spMkLst>
            <pc:docMk/>
            <pc:sldMk cId="122650151" sldId="461"/>
            <ac:spMk id="87" creationId="{25FEB553-CCC4-8F88-E1CE-757F456EBE53}"/>
          </ac:spMkLst>
        </pc:spChg>
        <pc:spChg chg="del">
          <ac:chgData name="Huy Pham" userId="918db3a1909f15e0" providerId="LiveId" clId="{F25EFE69-9EE4-46EC-8F43-1A31E158A81F}" dt="2024-04-02T08:40:49.988" v="659" actId="478"/>
          <ac:spMkLst>
            <pc:docMk/>
            <pc:sldMk cId="122650151" sldId="461"/>
            <ac:spMk id="88" creationId="{1E5F015F-FA41-997E-EDDC-6F0993B9F10A}"/>
          </ac:spMkLst>
        </pc:spChg>
        <pc:spChg chg="del">
          <ac:chgData name="Huy Pham" userId="918db3a1909f15e0" providerId="LiveId" clId="{F25EFE69-9EE4-46EC-8F43-1A31E158A81F}" dt="2024-04-02T08:40:54.630" v="660" actId="478"/>
          <ac:spMkLst>
            <pc:docMk/>
            <pc:sldMk cId="122650151" sldId="461"/>
            <ac:spMk id="89" creationId="{33155C00-DF1C-015D-8A0F-EF2B175E916E}"/>
          </ac:spMkLst>
        </pc:spChg>
        <pc:spChg chg="del">
          <ac:chgData name="Huy Pham" userId="918db3a1909f15e0" providerId="LiveId" clId="{F25EFE69-9EE4-46EC-8F43-1A31E158A81F}" dt="2024-04-02T08:40:47.041" v="658" actId="478"/>
          <ac:spMkLst>
            <pc:docMk/>
            <pc:sldMk cId="122650151" sldId="461"/>
            <ac:spMk id="90" creationId="{5700AC0E-5D10-9DAF-4397-B96B1869D21B}"/>
          </ac:spMkLst>
        </pc:spChg>
        <pc:spChg chg="del">
          <ac:chgData name="Huy Pham" userId="918db3a1909f15e0" providerId="LiveId" clId="{F25EFE69-9EE4-46EC-8F43-1A31E158A81F}" dt="2024-04-02T08:40:54.630" v="660" actId="478"/>
          <ac:spMkLst>
            <pc:docMk/>
            <pc:sldMk cId="122650151" sldId="461"/>
            <ac:spMk id="91" creationId="{8D26FF19-62FB-D1A9-F40D-58C2B2FED22D}"/>
          </ac:spMkLst>
        </pc:spChg>
        <pc:spChg chg="del">
          <ac:chgData name="Huy Pham" userId="918db3a1909f15e0" providerId="LiveId" clId="{F25EFE69-9EE4-46EC-8F43-1A31E158A81F}" dt="2024-04-02T08:40:54.630" v="660" actId="478"/>
          <ac:spMkLst>
            <pc:docMk/>
            <pc:sldMk cId="122650151" sldId="461"/>
            <ac:spMk id="92" creationId="{F8EA1422-D76C-5137-6B53-D375F5059775}"/>
          </ac:spMkLst>
        </pc:spChg>
        <pc:spChg chg="del">
          <ac:chgData name="Huy Pham" userId="918db3a1909f15e0" providerId="LiveId" clId="{F25EFE69-9EE4-46EC-8F43-1A31E158A81F}" dt="2024-04-02T08:40:47.041" v="658" actId="478"/>
          <ac:spMkLst>
            <pc:docMk/>
            <pc:sldMk cId="122650151" sldId="461"/>
            <ac:spMk id="93" creationId="{94050E2E-7FE5-3BA1-5817-561D61030C86}"/>
          </ac:spMkLst>
        </pc:spChg>
        <pc:spChg chg="add mod">
          <ac:chgData name="Huy Pham" userId="918db3a1909f15e0" providerId="LiveId" clId="{F25EFE69-9EE4-46EC-8F43-1A31E158A81F}" dt="2024-04-02T08:55:39.260" v="1440" actId="1076"/>
          <ac:spMkLst>
            <pc:docMk/>
            <pc:sldMk cId="122650151" sldId="461"/>
            <ac:spMk id="94" creationId="{3F4B16FC-0860-E165-CF36-52616E37A35E}"/>
          </ac:spMkLst>
        </pc:spChg>
        <pc:spChg chg="add mod">
          <ac:chgData name="Huy Pham" userId="918db3a1909f15e0" providerId="LiveId" clId="{F25EFE69-9EE4-46EC-8F43-1A31E158A81F}" dt="2024-04-02T08:55:32.406" v="1439" actId="1038"/>
          <ac:spMkLst>
            <pc:docMk/>
            <pc:sldMk cId="122650151" sldId="461"/>
            <ac:spMk id="95" creationId="{42D4847A-F7B8-0FA6-793E-08500BEE72FC}"/>
          </ac:spMkLst>
        </pc:spChg>
        <pc:spChg chg="del">
          <ac:chgData name="Huy Pham" userId="918db3a1909f15e0" providerId="LiveId" clId="{F25EFE69-9EE4-46EC-8F43-1A31E158A81F}" dt="2024-04-02T08:40:47.041" v="658" actId="478"/>
          <ac:spMkLst>
            <pc:docMk/>
            <pc:sldMk cId="122650151" sldId="461"/>
            <ac:spMk id="96" creationId="{AE42A8AD-5BE0-07A6-C16B-FB77E061ADE0}"/>
          </ac:spMkLst>
        </pc:spChg>
        <pc:spChg chg="add mod">
          <ac:chgData name="Huy Pham" userId="918db3a1909f15e0" providerId="LiveId" clId="{F25EFE69-9EE4-46EC-8F43-1A31E158A81F}" dt="2024-04-02T08:55:27.773" v="1435" actId="1076"/>
          <ac:spMkLst>
            <pc:docMk/>
            <pc:sldMk cId="122650151" sldId="461"/>
            <ac:spMk id="97" creationId="{28F485AA-533E-D32F-24DE-7BBF2DE5F563}"/>
          </ac:spMkLst>
        </pc:spChg>
        <pc:spChg chg="add del mod">
          <ac:chgData name="Huy Pham" userId="918db3a1909f15e0" providerId="LiveId" clId="{F25EFE69-9EE4-46EC-8F43-1A31E158A81F}" dt="2024-04-02T08:54:53.363" v="1434" actId="478"/>
          <ac:spMkLst>
            <pc:docMk/>
            <pc:sldMk cId="122650151" sldId="461"/>
            <ac:spMk id="98" creationId="{DDBB5977-4BDD-0358-B520-99BD1A82EF3F}"/>
          </ac:spMkLst>
        </pc:spChg>
        <pc:spChg chg="del">
          <ac:chgData name="Huy Pham" userId="918db3a1909f15e0" providerId="LiveId" clId="{F25EFE69-9EE4-46EC-8F43-1A31E158A81F}" dt="2024-04-02T08:40:47.041" v="658" actId="478"/>
          <ac:spMkLst>
            <pc:docMk/>
            <pc:sldMk cId="122650151" sldId="461"/>
            <ac:spMk id="99" creationId="{B992D325-56CC-D30F-15C6-A6F8D4FF63CA}"/>
          </ac:spMkLst>
        </pc:spChg>
        <pc:spChg chg="del">
          <ac:chgData name="Huy Pham" userId="918db3a1909f15e0" providerId="LiveId" clId="{F25EFE69-9EE4-46EC-8F43-1A31E158A81F}" dt="2024-04-02T08:40:47.041" v="658" actId="478"/>
          <ac:spMkLst>
            <pc:docMk/>
            <pc:sldMk cId="122650151" sldId="461"/>
            <ac:spMk id="103" creationId="{3DDA3BA1-9739-257C-FD5E-4AD3096549DE}"/>
          </ac:spMkLst>
        </pc:spChg>
        <pc:spChg chg="del">
          <ac:chgData name="Huy Pham" userId="918db3a1909f15e0" providerId="LiveId" clId="{F25EFE69-9EE4-46EC-8F43-1A31E158A81F}" dt="2024-04-02T08:40:47.041" v="658" actId="478"/>
          <ac:spMkLst>
            <pc:docMk/>
            <pc:sldMk cId="122650151" sldId="461"/>
            <ac:spMk id="104" creationId="{CCB4DFB2-1CD7-8DED-B82D-7BB0E89CC838}"/>
          </ac:spMkLst>
        </pc:spChg>
        <pc:spChg chg="del">
          <ac:chgData name="Huy Pham" userId="918db3a1909f15e0" providerId="LiveId" clId="{F25EFE69-9EE4-46EC-8F43-1A31E158A81F}" dt="2024-04-02T08:40:47.041" v="658" actId="478"/>
          <ac:spMkLst>
            <pc:docMk/>
            <pc:sldMk cId="122650151" sldId="461"/>
            <ac:spMk id="105" creationId="{9F8B01EA-1F04-D0E4-4913-BE0C0136A992}"/>
          </ac:spMkLst>
        </pc:spChg>
        <pc:spChg chg="del">
          <ac:chgData name="Huy Pham" userId="918db3a1909f15e0" providerId="LiveId" clId="{F25EFE69-9EE4-46EC-8F43-1A31E158A81F}" dt="2024-04-02T08:40:47.041" v="658" actId="478"/>
          <ac:spMkLst>
            <pc:docMk/>
            <pc:sldMk cId="122650151" sldId="461"/>
            <ac:spMk id="106" creationId="{EA120163-DD9F-D07A-C339-81EB7A791D7D}"/>
          </ac:spMkLst>
        </pc:spChg>
        <pc:spChg chg="del">
          <ac:chgData name="Huy Pham" userId="918db3a1909f15e0" providerId="LiveId" clId="{F25EFE69-9EE4-46EC-8F43-1A31E158A81F}" dt="2024-04-02T08:40:47.041" v="658" actId="478"/>
          <ac:spMkLst>
            <pc:docMk/>
            <pc:sldMk cId="122650151" sldId="461"/>
            <ac:spMk id="107" creationId="{12BA33CD-C994-FA98-C549-214F65DB208D}"/>
          </ac:spMkLst>
        </pc:spChg>
        <pc:spChg chg="del">
          <ac:chgData name="Huy Pham" userId="918db3a1909f15e0" providerId="LiveId" clId="{F25EFE69-9EE4-46EC-8F43-1A31E158A81F}" dt="2024-04-02T08:40:47.041" v="658" actId="478"/>
          <ac:spMkLst>
            <pc:docMk/>
            <pc:sldMk cId="122650151" sldId="461"/>
            <ac:spMk id="108" creationId="{0A5351E9-5447-B3A2-7FA4-C7D38418BC69}"/>
          </ac:spMkLst>
        </pc:spChg>
        <pc:spChg chg="del">
          <ac:chgData name="Huy Pham" userId="918db3a1909f15e0" providerId="LiveId" clId="{F25EFE69-9EE4-46EC-8F43-1A31E158A81F}" dt="2024-04-02T08:40:47.041" v="658" actId="478"/>
          <ac:spMkLst>
            <pc:docMk/>
            <pc:sldMk cId="122650151" sldId="461"/>
            <ac:spMk id="109" creationId="{EDFE4E25-4F97-BB56-B0C8-F0CE8AD16D86}"/>
          </ac:spMkLst>
        </pc:spChg>
        <pc:spChg chg="del">
          <ac:chgData name="Huy Pham" userId="918db3a1909f15e0" providerId="LiveId" clId="{F25EFE69-9EE4-46EC-8F43-1A31E158A81F}" dt="2024-04-02T08:40:47.041" v="658" actId="478"/>
          <ac:spMkLst>
            <pc:docMk/>
            <pc:sldMk cId="122650151" sldId="461"/>
            <ac:spMk id="110" creationId="{885913F5-4B0B-B0F5-B6CB-DB96D64F4D36}"/>
          </ac:spMkLst>
        </pc:spChg>
        <pc:spChg chg="del">
          <ac:chgData name="Huy Pham" userId="918db3a1909f15e0" providerId="LiveId" clId="{F25EFE69-9EE4-46EC-8F43-1A31E158A81F}" dt="2024-04-02T08:40:47.041" v="658" actId="478"/>
          <ac:spMkLst>
            <pc:docMk/>
            <pc:sldMk cId="122650151" sldId="461"/>
            <ac:spMk id="112" creationId="{E52F0319-00C5-E154-C73F-81471DA0879A}"/>
          </ac:spMkLst>
        </pc:spChg>
        <pc:spChg chg="del">
          <ac:chgData name="Huy Pham" userId="918db3a1909f15e0" providerId="LiveId" clId="{F25EFE69-9EE4-46EC-8F43-1A31E158A81F}" dt="2024-04-02T08:40:47.041" v="658" actId="478"/>
          <ac:spMkLst>
            <pc:docMk/>
            <pc:sldMk cId="122650151" sldId="461"/>
            <ac:spMk id="115" creationId="{014FC2CF-072A-4263-AC3B-EB502F2EBAE3}"/>
          </ac:spMkLst>
        </pc:spChg>
        <pc:spChg chg="del">
          <ac:chgData name="Huy Pham" userId="918db3a1909f15e0" providerId="LiveId" clId="{F25EFE69-9EE4-46EC-8F43-1A31E158A81F}" dt="2024-04-02T08:40:47.041" v="658" actId="478"/>
          <ac:spMkLst>
            <pc:docMk/>
            <pc:sldMk cId="122650151" sldId="461"/>
            <ac:spMk id="117" creationId="{0B2EA89B-EDBF-DD90-9E2D-A77B418FFD2F}"/>
          </ac:spMkLst>
        </pc:spChg>
        <pc:spChg chg="add mod">
          <ac:chgData name="Huy Pham" userId="918db3a1909f15e0" providerId="LiveId" clId="{F25EFE69-9EE4-46EC-8F43-1A31E158A81F}" dt="2024-04-02T08:55:51.315" v="1453" actId="1038"/>
          <ac:spMkLst>
            <pc:docMk/>
            <pc:sldMk cId="122650151" sldId="461"/>
            <ac:spMk id="118" creationId="{4731CD14-7E58-2B85-379F-8937616270C6}"/>
          </ac:spMkLst>
        </pc:spChg>
        <pc:spChg chg="add mod">
          <ac:chgData name="Huy Pham" userId="918db3a1909f15e0" providerId="LiveId" clId="{F25EFE69-9EE4-46EC-8F43-1A31E158A81F}" dt="2024-04-02T08:56:10.394" v="1455" actId="1076"/>
          <ac:spMkLst>
            <pc:docMk/>
            <pc:sldMk cId="122650151" sldId="461"/>
            <ac:spMk id="122" creationId="{40F03F25-B3CE-9B48-56BD-1CB5CEDB655D}"/>
          </ac:spMkLst>
        </pc:spChg>
        <pc:spChg chg="add mod">
          <ac:chgData name="Huy Pham" userId="918db3a1909f15e0" providerId="LiveId" clId="{F25EFE69-9EE4-46EC-8F43-1A31E158A81F}" dt="2024-04-02T08:56:25.199" v="1461" actId="1076"/>
          <ac:spMkLst>
            <pc:docMk/>
            <pc:sldMk cId="122650151" sldId="461"/>
            <ac:spMk id="123" creationId="{1031E884-6E63-C383-C3AA-E0F617267F2C}"/>
          </ac:spMkLst>
        </pc:spChg>
        <pc:spChg chg="del">
          <ac:chgData name="Huy Pham" userId="918db3a1909f15e0" providerId="LiveId" clId="{F25EFE69-9EE4-46EC-8F43-1A31E158A81F}" dt="2024-04-02T08:40:47.041" v="658" actId="478"/>
          <ac:spMkLst>
            <pc:docMk/>
            <pc:sldMk cId="122650151" sldId="461"/>
            <ac:spMk id="124" creationId="{2A39F449-8D11-39DD-4A2A-CF16CE5CA1D4}"/>
          </ac:spMkLst>
        </pc:spChg>
        <pc:spChg chg="add del mod">
          <ac:chgData name="Huy Pham" userId="918db3a1909f15e0" providerId="LiveId" clId="{F25EFE69-9EE4-46EC-8F43-1A31E158A81F}" dt="2024-04-02T08:56:29.810" v="1462" actId="1076"/>
          <ac:spMkLst>
            <pc:docMk/>
            <pc:sldMk cId="122650151" sldId="461"/>
            <ac:spMk id="125" creationId="{5A293629-AB04-CC30-432B-AE2CE59950FE}"/>
          </ac:spMkLst>
        </pc:spChg>
        <pc:spChg chg="add mod">
          <ac:chgData name="Huy Pham" userId="918db3a1909f15e0" providerId="LiveId" clId="{F25EFE69-9EE4-46EC-8F43-1A31E158A81F}" dt="2024-04-02T08:56:48.721" v="1479" actId="1037"/>
          <ac:spMkLst>
            <pc:docMk/>
            <pc:sldMk cId="122650151" sldId="461"/>
            <ac:spMk id="126" creationId="{076454FB-AEA9-66AD-4081-5F86FC50A3B3}"/>
          </ac:spMkLst>
        </pc:spChg>
        <pc:spChg chg="add mod">
          <ac:chgData name="Huy Pham" userId="918db3a1909f15e0" providerId="LiveId" clId="{F25EFE69-9EE4-46EC-8F43-1A31E158A81F}" dt="2024-04-02T08:56:57.961" v="1486" actId="1038"/>
          <ac:spMkLst>
            <pc:docMk/>
            <pc:sldMk cId="122650151" sldId="461"/>
            <ac:spMk id="127" creationId="{50329B71-47A6-A676-EA18-E22E8C7424F7}"/>
          </ac:spMkLst>
        </pc:spChg>
        <pc:spChg chg="add mod">
          <ac:chgData name="Huy Pham" userId="918db3a1909f15e0" providerId="LiveId" clId="{F25EFE69-9EE4-46EC-8F43-1A31E158A81F}" dt="2024-04-02T08:57:08.217" v="1496" actId="1035"/>
          <ac:spMkLst>
            <pc:docMk/>
            <pc:sldMk cId="122650151" sldId="461"/>
            <ac:spMk id="128" creationId="{C9F7D455-A2A9-0033-E32E-D0B9A448B67D}"/>
          </ac:spMkLst>
        </pc:spChg>
        <pc:spChg chg="add mod">
          <ac:chgData name="Huy Pham" userId="918db3a1909f15e0" providerId="LiveId" clId="{F25EFE69-9EE4-46EC-8F43-1A31E158A81F}" dt="2024-04-02T08:57:30.122" v="1500" actId="20577"/>
          <ac:spMkLst>
            <pc:docMk/>
            <pc:sldMk cId="122650151" sldId="461"/>
            <ac:spMk id="129" creationId="{73DEE2C0-2CA7-4E25-EE67-7226626F6F0C}"/>
          </ac:spMkLst>
        </pc:spChg>
        <pc:spChg chg="add mod">
          <ac:chgData name="Huy Pham" userId="918db3a1909f15e0" providerId="LiveId" clId="{F25EFE69-9EE4-46EC-8F43-1A31E158A81F}" dt="2024-04-02T08:57:43.730" v="1505" actId="1076"/>
          <ac:spMkLst>
            <pc:docMk/>
            <pc:sldMk cId="122650151" sldId="461"/>
            <ac:spMk id="130" creationId="{750DCB31-2007-0231-B414-0074C7EEAF9E}"/>
          </ac:spMkLst>
        </pc:spChg>
        <pc:spChg chg="add mod">
          <ac:chgData name="Huy Pham" userId="918db3a1909f15e0" providerId="LiveId" clId="{F25EFE69-9EE4-46EC-8F43-1A31E158A81F}" dt="2024-04-02T08:58:08.002" v="1512" actId="1076"/>
          <ac:spMkLst>
            <pc:docMk/>
            <pc:sldMk cId="122650151" sldId="461"/>
            <ac:spMk id="131" creationId="{B6DAF540-D211-E3C5-F77C-14AC88D1DA31}"/>
          </ac:spMkLst>
        </pc:spChg>
        <pc:spChg chg="add del mod">
          <ac:chgData name="Huy Pham" userId="918db3a1909f15e0" providerId="LiveId" clId="{F25EFE69-9EE4-46EC-8F43-1A31E158A81F}" dt="2024-04-02T08:58:18.054" v="1515" actId="478"/>
          <ac:spMkLst>
            <pc:docMk/>
            <pc:sldMk cId="122650151" sldId="461"/>
            <ac:spMk id="132" creationId="{123FCC82-8C91-E887-7978-026258D0A462}"/>
          </ac:spMkLst>
        </pc:spChg>
        <pc:spChg chg="add mod">
          <ac:chgData name="Huy Pham" userId="918db3a1909f15e0" providerId="LiveId" clId="{F25EFE69-9EE4-46EC-8F43-1A31E158A81F}" dt="2024-04-02T08:58:34.866" v="1524" actId="1038"/>
          <ac:spMkLst>
            <pc:docMk/>
            <pc:sldMk cId="122650151" sldId="461"/>
            <ac:spMk id="133" creationId="{D962F419-4C66-EFC7-57B1-C771F095C436}"/>
          </ac:spMkLst>
        </pc:spChg>
        <pc:graphicFrameChg chg="add del mod">
          <ac:chgData name="Huy Pham" userId="918db3a1909f15e0" providerId="LiveId" clId="{F25EFE69-9EE4-46EC-8F43-1A31E158A81F}" dt="2024-04-02T08:41:04.846" v="663"/>
          <ac:graphicFrameMkLst>
            <pc:docMk/>
            <pc:sldMk cId="122650151" sldId="461"/>
            <ac:graphicFrameMk id="3" creationId="{E93AF9F2-8040-0382-9184-2220CEBFA070}"/>
          </ac:graphicFrameMkLst>
        </pc:graphicFrameChg>
        <pc:graphicFrameChg chg="add del mod">
          <ac:chgData name="Huy Pham" userId="918db3a1909f15e0" providerId="LiveId" clId="{F25EFE69-9EE4-46EC-8F43-1A31E158A81F}" dt="2024-04-02T08:41:16.933" v="669"/>
          <ac:graphicFrameMkLst>
            <pc:docMk/>
            <pc:sldMk cId="122650151" sldId="461"/>
            <ac:graphicFrameMk id="23" creationId="{6A36C2D7-927D-1F5F-F894-91F47DF72D05}"/>
          </ac:graphicFrameMkLst>
        </pc:graphicFrameChg>
        <pc:graphicFrameChg chg="add del mod">
          <ac:chgData name="Huy Pham" userId="918db3a1909f15e0" providerId="LiveId" clId="{F25EFE69-9EE4-46EC-8F43-1A31E158A81F}" dt="2024-04-02T08:41:31.250" v="675"/>
          <ac:graphicFrameMkLst>
            <pc:docMk/>
            <pc:sldMk cId="122650151" sldId="461"/>
            <ac:graphicFrameMk id="28" creationId="{89D96A6A-62E1-80D4-C11A-76DDCD119D06}"/>
          </ac:graphicFrameMkLst>
        </pc:graphicFrameChg>
        <pc:graphicFrameChg chg="add del mod">
          <ac:chgData name="Huy Pham" userId="918db3a1909f15e0" providerId="LiveId" clId="{F25EFE69-9EE4-46EC-8F43-1A31E158A81F}" dt="2024-04-02T08:41:42.010" v="681"/>
          <ac:graphicFrameMkLst>
            <pc:docMk/>
            <pc:sldMk cId="122650151" sldId="461"/>
            <ac:graphicFrameMk id="31" creationId="{7585DC0A-F0DA-3691-4FEE-693A1ACE336A}"/>
          </ac:graphicFrameMkLst>
        </pc:graphicFrameChg>
        <pc:picChg chg="add del mod">
          <ac:chgData name="Huy Pham" userId="918db3a1909f15e0" providerId="LiveId" clId="{F25EFE69-9EE4-46EC-8F43-1A31E158A81F}" dt="2024-04-02T08:58:42.991" v="1526" actId="478"/>
          <ac:picMkLst>
            <pc:docMk/>
            <pc:sldMk cId="122650151" sldId="461"/>
            <ac:picMk id="34" creationId="{8E28C63F-C2AC-4B7B-5088-5183DA434343}"/>
          </ac:picMkLst>
        </pc:picChg>
        <pc:cxnChg chg="add mod">
          <ac:chgData name="Huy Pham" userId="918db3a1909f15e0" providerId="LiveId" clId="{F25EFE69-9EE4-46EC-8F43-1A31E158A81F}" dt="2024-04-02T08:48:28.561" v="788" actId="1036"/>
          <ac:cxnSpMkLst>
            <pc:docMk/>
            <pc:sldMk cId="122650151" sldId="461"/>
            <ac:cxnSpMk id="38" creationId="{6EEEBF0F-E400-9CB6-AA02-88037B46E6FF}"/>
          </ac:cxnSpMkLst>
        </pc:cxnChg>
        <pc:cxnChg chg="add mod">
          <ac:chgData name="Huy Pham" userId="918db3a1909f15e0" providerId="LiveId" clId="{F25EFE69-9EE4-46EC-8F43-1A31E158A81F}" dt="2024-04-02T08:50:04.486" v="809" actId="14100"/>
          <ac:cxnSpMkLst>
            <pc:docMk/>
            <pc:sldMk cId="122650151" sldId="461"/>
            <ac:cxnSpMk id="39" creationId="{B1145BA8-194C-118F-7AEA-22680251EA94}"/>
          </ac:cxnSpMkLst>
        </pc:cxnChg>
        <pc:cxnChg chg="add mod">
          <ac:chgData name="Huy Pham" userId="918db3a1909f15e0" providerId="LiveId" clId="{F25EFE69-9EE4-46EC-8F43-1A31E158A81F}" dt="2024-04-02T08:47:58.363" v="778" actId="1038"/>
          <ac:cxnSpMkLst>
            <pc:docMk/>
            <pc:sldMk cId="122650151" sldId="461"/>
            <ac:cxnSpMk id="49" creationId="{6DAAFCF8-888E-4AA8-DE12-1342E5A5ECD7}"/>
          </ac:cxnSpMkLst>
        </pc:cxnChg>
        <pc:cxnChg chg="add mod">
          <ac:chgData name="Huy Pham" userId="918db3a1909f15e0" providerId="LiveId" clId="{F25EFE69-9EE4-46EC-8F43-1A31E158A81F}" dt="2024-04-02T08:48:25.128" v="785" actId="14100"/>
          <ac:cxnSpMkLst>
            <pc:docMk/>
            <pc:sldMk cId="122650151" sldId="461"/>
            <ac:cxnSpMk id="52" creationId="{4EF21060-16CF-D293-E91E-04CEA3126103}"/>
          </ac:cxnSpMkLst>
        </pc:cxnChg>
        <pc:cxnChg chg="add mod">
          <ac:chgData name="Huy Pham" userId="918db3a1909f15e0" providerId="LiveId" clId="{F25EFE69-9EE4-46EC-8F43-1A31E158A81F}" dt="2024-04-02T08:49:42.767" v="804" actId="1036"/>
          <ac:cxnSpMkLst>
            <pc:docMk/>
            <pc:sldMk cId="122650151" sldId="461"/>
            <ac:cxnSpMk id="61" creationId="{9688F8B3-AB2E-9669-B16C-CE097C42A35E}"/>
          </ac:cxnSpMkLst>
        </pc:cxnChg>
        <pc:cxnChg chg="add mod">
          <ac:chgData name="Huy Pham" userId="918db3a1909f15e0" providerId="LiveId" clId="{F25EFE69-9EE4-46EC-8F43-1A31E158A81F}" dt="2024-04-02T08:50:10.776" v="817" actId="1036"/>
          <ac:cxnSpMkLst>
            <pc:docMk/>
            <pc:sldMk cId="122650151" sldId="461"/>
            <ac:cxnSpMk id="66" creationId="{65AA80DA-55A7-2A6B-8543-F65929D18F66}"/>
          </ac:cxnSpMkLst>
        </pc:cxnChg>
        <pc:cxnChg chg="add mod">
          <ac:chgData name="Huy Pham" userId="918db3a1909f15e0" providerId="LiveId" clId="{F25EFE69-9EE4-46EC-8F43-1A31E158A81F}" dt="2024-04-02T08:50:12.474" v="818" actId="1036"/>
          <ac:cxnSpMkLst>
            <pc:docMk/>
            <pc:sldMk cId="122650151" sldId="461"/>
            <ac:cxnSpMk id="67" creationId="{ACA571AE-76A3-6C01-6E21-0E1CC41E7E01}"/>
          </ac:cxnSpMkLst>
        </pc:cxnChg>
        <pc:cxnChg chg="add mod">
          <ac:chgData name="Huy Pham" userId="918db3a1909f15e0" providerId="LiveId" clId="{F25EFE69-9EE4-46EC-8F43-1A31E158A81F}" dt="2024-04-02T08:50:24.713" v="903" actId="1038"/>
          <ac:cxnSpMkLst>
            <pc:docMk/>
            <pc:sldMk cId="122650151" sldId="461"/>
            <ac:cxnSpMk id="70" creationId="{D151D315-6D0F-580C-BAD9-CD497CDD5857}"/>
          </ac:cxnSpMkLst>
        </pc:cxnChg>
        <pc:cxnChg chg="add mod">
          <ac:chgData name="Huy Pham" userId="918db3a1909f15e0" providerId="LiveId" clId="{F25EFE69-9EE4-46EC-8F43-1A31E158A81F}" dt="2024-04-02T08:50:37.583" v="1020" actId="1038"/>
          <ac:cxnSpMkLst>
            <pc:docMk/>
            <pc:sldMk cId="122650151" sldId="461"/>
            <ac:cxnSpMk id="71" creationId="{0E4AF7E1-863A-D2DA-E77E-F761DA107C75}"/>
          </ac:cxnSpMkLst>
        </pc:cxnChg>
        <pc:cxnChg chg="add mod">
          <ac:chgData name="Huy Pham" userId="918db3a1909f15e0" providerId="LiveId" clId="{F25EFE69-9EE4-46EC-8F43-1A31E158A81F}" dt="2024-04-02T08:50:44.434" v="1130" actId="1037"/>
          <ac:cxnSpMkLst>
            <pc:docMk/>
            <pc:sldMk cId="122650151" sldId="461"/>
            <ac:cxnSpMk id="72" creationId="{9335A2D7-81AD-8E6D-5E01-FDD3A2468D34}"/>
          </ac:cxnSpMkLst>
        </pc:cxnChg>
        <pc:cxnChg chg="add mod">
          <ac:chgData name="Huy Pham" userId="918db3a1909f15e0" providerId="LiveId" clId="{F25EFE69-9EE4-46EC-8F43-1A31E158A81F}" dt="2024-04-02T08:51:13.923" v="1156" actId="1036"/>
          <ac:cxnSpMkLst>
            <pc:docMk/>
            <pc:sldMk cId="122650151" sldId="461"/>
            <ac:cxnSpMk id="73" creationId="{6EBD310A-528B-7437-4EB2-755C27D79E5D}"/>
          </ac:cxnSpMkLst>
        </pc:cxnChg>
        <pc:cxnChg chg="add mod">
          <ac:chgData name="Huy Pham" userId="918db3a1909f15e0" providerId="LiveId" clId="{F25EFE69-9EE4-46EC-8F43-1A31E158A81F}" dt="2024-04-02T08:52:01.417" v="1210" actId="1035"/>
          <ac:cxnSpMkLst>
            <pc:docMk/>
            <pc:sldMk cId="122650151" sldId="461"/>
            <ac:cxnSpMk id="76" creationId="{35D6CDFE-5200-891B-2103-1B6FD6713931}"/>
          </ac:cxnSpMkLst>
        </pc:cxnChg>
        <pc:cxnChg chg="add mod">
          <ac:chgData name="Huy Pham" userId="918db3a1909f15e0" providerId="LiveId" clId="{F25EFE69-9EE4-46EC-8F43-1A31E158A81F}" dt="2024-04-02T08:52:12.693" v="1263" actId="1037"/>
          <ac:cxnSpMkLst>
            <pc:docMk/>
            <pc:sldMk cId="122650151" sldId="461"/>
            <ac:cxnSpMk id="78" creationId="{FD76012A-8263-AD91-4738-748D93252731}"/>
          </ac:cxnSpMkLst>
        </pc:cxnChg>
        <pc:cxnChg chg="add mod">
          <ac:chgData name="Huy Pham" userId="918db3a1909f15e0" providerId="LiveId" clId="{F25EFE69-9EE4-46EC-8F43-1A31E158A81F}" dt="2024-04-02T08:52:29.669" v="1345" actId="1035"/>
          <ac:cxnSpMkLst>
            <pc:docMk/>
            <pc:sldMk cId="122650151" sldId="461"/>
            <ac:cxnSpMk id="79" creationId="{00ECB1DA-F452-EC1A-00D3-A17FB2B32876}"/>
          </ac:cxnSpMkLst>
        </pc:cxnChg>
        <pc:cxnChg chg="add mod">
          <ac:chgData name="Huy Pham" userId="918db3a1909f15e0" providerId="LiveId" clId="{F25EFE69-9EE4-46EC-8F43-1A31E158A81F}" dt="2024-04-02T08:52:38.408" v="1386" actId="1035"/>
          <ac:cxnSpMkLst>
            <pc:docMk/>
            <pc:sldMk cId="122650151" sldId="461"/>
            <ac:cxnSpMk id="84" creationId="{8A83F732-0C62-BC14-24CE-1EB2DA43F4AC}"/>
          </ac:cxnSpMkLst>
        </pc:cxnChg>
        <pc:cxnChg chg="del">
          <ac:chgData name="Huy Pham" userId="918db3a1909f15e0" providerId="LiveId" clId="{F25EFE69-9EE4-46EC-8F43-1A31E158A81F}" dt="2024-04-02T08:40:47.041" v="658" actId="478"/>
          <ac:cxnSpMkLst>
            <pc:docMk/>
            <pc:sldMk cId="122650151" sldId="461"/>
            <ac:cxnSpMk id="100" creationId="{09B3870A-810B-A0D0-6AED-E68D743628A4}"/>
          </ac:cxnSpMkLst>
        </pc:cxnChg>
        <pc:cxnChg chg="del">
          <ac:chgData name="Huy Pham" userId="918db3a1909f15e0" providerId="LiveId" clId="{F25EFE69-9EE4-46EC-8F43-1A31E158A81F}" dt="2024-04-02T08:40:47.041" v="658" actId="478"/>
          <ac:cxnSpMkLst>
            <pc:docMk/>
            <pc:sldMk cId="122650151" sldId="461"/>
            <ac:cxnSpMk id="101" creationId="{BE8D1F6A-E2E8-EAC8-C566-C81DFC22B2FA}"/>
          </ac:cxnSpMkLst>
        </pc:cxnChg>
        <pc:cxnChg chg="del">
          <ac:chgData name="Huy Pham" userId="918db3a1909f15e0" providerId="LiveId" clId="{F25EFE69-9EE4-46EC-8F43-1A31E158A81F}" dt="2024-04-02T08:40:47.041" v="658" actId="478"/>
          <ac:cxnSpMkLst>
            <pc:docMk/>
            <pc:sldMk cId="122650151" sldId="461"/>
            <ac:cxnSpMk id="102" creationId="{30556531-5F55-4DFF-88FA-7E24A91EE176}"/>
          </ac:cxnSpMkLst>
        </pc:cxnChg>
        <pc:cxnChg chg="del">
          <ac:chgData name="Huy Pham" userId="918db3a1909f15e0" providerId="LiveId" clId="{F25EFE69-9EE4-46EC-8F43-1A31E158A81F}" dt="2024-04-02T08:40:47.041" v="658" actId="478"/>
          <ac:cxnSpMkLst>
            <pc:docMk/>
            <pc:sldMk cId="122650151" sldId="461"/>
            <ac:cxnSpMk id="111" creationId="{52589EA3-8B4E-F87D-6286-04F6AF0F681F}"/>
          </ac:cxnSpMkLst>
        </pc:cxnChg>
        <pc:cxnChg chg="del">
          <ac:chgData name="Huy Pham" userId="918db3a1909f15e0" providerId="LiveId" clId="{F25EFE69-9EE4-46EC-8F43-1A31E158A81F}" dt="2024-04-02T08:40:47.041" v="658" actId="478"/>
          <ac:cxnSpMkLst>
            <pc:docMk/>
            <pc:sldMk cId="122650151" sldId="461"/>
            <ac:cxnSpMk id="113" creationId="{E962A46A-0B80-5FF1-1B66-00A78D392A78}"/>
          </ac:cxnSpMkLst>
        </pc:cxnChg>
        <pc:cxnChg chg="del">
          <ac:chgData name="Huy Pham" userId="918db3a1909f15e0" providerId="LiveId" clId="{F25EFE69-9EE4-46EC-8F43-1A31E158A81F}" dt="2024-04-02T08:40:47.041" v="658" actId="478"/>
          <ac:cxnSpMkLst>
            <pc:docMk/>
            <pc:sldMk cId="122650151" sldId="461"/>
            <ac:cxnSpMk id="114" creationId="{9740449E-B177-D28A-AA76-C824B206266F}"/>
          </ac:cxnSpMkLst>
        </pc:cxnChg>
        <pc:cxnChg chg="del">
          <ac:chgData name="Huy Pham" userId="918db3a1909f15e0" providerId="LiveId" clId="{F25EFE69-9EE4-46EC-8F43-1A31E158A81F}" dt="2024-04-02T08:40:47.041" v="658" actId="478"/>
          <ac:cxnSpMkLst>
            <pc:docMk/>
            <pc:sldMk cId="122650151" sldId="461"/>
            <ac:cxnSpMk id="116" creationId="{A38733ED-BD12-63CF-9DE2-73DB3D1F841D}"/>
          </ac:cxnSpMkLst>
        </pc:cxnChg>
        <pc:cxnChg chg="add del mod">
          <ac:chgData name="Huy Pham" userId="918db3a1909f15e0" providerId="LiveId" clId="{F25EFE69-9EE4-46EC-8F43-1A31E158A81F}" dt="2024-04-02T08:56:12.465" v="1456" actId="478"/>
          <ac:cxnSpMkLst>
            <pc:docMk/>
            <pc:sldMk cId="122650151" sldId="461"/>
            <ac:cxnSpMk id="119" creationId="{59EBBBAD-D5FA-5D1F-5802-BB9E11CA7A6B}"/>
          </ac:cxnSpMkLst>
        </pc:cxnChg>
        <pc:cxnChg chg="add del mod">
          <ac:chgData name="Huy Pham" userId="918db3a1909f15e0" providerId="LiveId" clId="{F25EFE69-9EE4-46EC-8F43-1A31E158A81F}" dt="2024-04-02T08:56:20.071" v="1460" actId="478"/>
          <ac:cxnSpMkLst>
            <pc:docMk/>
            <pc:sldMk cId="122650151" sldId="461"/>
            <ac:cxnSpMk id="120" creationId="{C5E0CDEE-FEE6-A40B-AA9A-CE5194FD5842}"/>
          </ac:cxnSpMkLst>
        </pc:cxnChg>
        <pc:cxnChg chg="add del mod">
          <ac:chgData name="Huy Pham" userId="918db3a1909f15e0" providerId="LiveId" clId="{F25EFE69-9EE4-46EC-8F43-1A31E158A81F}" dt="2024-04-02T08:56:19.204" v="1459" actId="478"/>
          <ac:cxnSpMkLst>
            <pc:docMk/>
            <pc:sldMk cId="122650151" sldId="461"/>
            <ac:cxnSpMk id="121" creationId="{7456A79A-1466-376D-DBF2-067EFB1B8021}"/>
          </ac:cxnSpMkLst>
        </pc:cxnChg>
      </pc:sldChg>
      <pc:sldChg chg="addSp delSp modSp add mod delAnim modAnim">
        <pc:chgData name="Huy Pham" userId="918db3a1909f15e0" providerId="LiveId" clId="{F25EFE69-9EE4-46EC-8F43-1A31E158A81F}" dt="2024-05-26T02:06:45.291" v="10065"/>
        <pc:sldMkLst>
          <pc:docMk/>
          <pc:sldMk cId="1457170011" sldId="462"/>
        </pc:sldMkLst>
        <pc:spChg chg="mod">
          <ac:chgData name="Huy Pham" userId="918db3a1909f15e0" providerId="LiveId" clId="{F25EFE69-9EE4-46EC-8F43-1A31E158A81F}" dt="2024-04-23T09:09:16.132" v="9983" actId="20577"/>
          <ac:spMkLst>
            <pc:docMk/>
            <pc:sldMk cId="1457170011" sldId="462"/>
            <ac:spMk id="9" creationId="{A9C4FFF4-AFF7-4A25-76D6-D3E61A1989D9}"/>
          </ac:spMkLst>
        </pc:spChg>
        <pc:spChg chg="del">
          <ac:chgData name="Huy Pham" userId="918db3a1909f15e0" providerId="LiveId" clId="{F25EFE69-9EE4-46EC-8F43-1A31E158A81F}" dt="2024-04-23T09:05:40.765" v="9934" actId="478"/>
          <ac:spMkLst>
            <pc:docMk/>
            <pc:sldMk cId="1457170011" sldId="462"/>
            <ac:spMk id="19" creationId="{33C5D22C-8FE0-04B7-1CFD-BB8C484DE68C}"/>
          </ac:spMkLst>
        </pc:spChg>
        <pc:spChg chg="add mod">
          <ac:chgData name="Huy Pham" userId="918db3a1909f15e0" providerId="LiveId" clId="{F25EFE69-9EE4-46EC-8F43-1A31E158A81F}" dt="2024-05-26T02:04:01.988" v="10045" actId="1076"/>
          <ac:spMkLst>
            <pc:docMk/>
            <pc:sldMk cId="1457170011" sldId="462"/>
            <ac:spMk id="19" creationId="{9CF83E4F-CEB1-4984-8B8E-7FBF9407B70F}"/>
          </ac:spMkLst>
        </pc:spChg>
        <pc:spChg chg="add mod">
          <ac:chgData name="Huy Pham" userId="918db3a1909f15e0" providerId="LiveId" clId="{F25EFE69-9EE4-46EC-8F43-1A31E158A81F}" dt="2024-04-14T03:11:27.580" v="3302" actId="1076"/>
          <ac:spMkLst>
            <pc:docMk/>
            <pc:sldMk cId="1457170011" sldId="462"/>
            <ac:spMk id="22" creationId="{2B4572EE-BB14-0C54-71E6-01DACF68A2F4}"/>
          </ac:spMkLst>
        </pc:spChg>
        <pc:spChg chg="add mod">
          <ac:chgData name="Huy Pham" userId="918db3a1909f15e0" providerId="LiveId" clId="{F25EFE69-9EE4-46EC-8F43-1A31E158A81F}" dt="2024-04-19T07:33:57.088" v="4875" actId="1076"/>
          <ac:spMkLst>
            <pc:docMk/>
            <pc:sldMk cId="1457170011" sldId="462"/>
            <ac:spMk id="25" creationId="{E1D02E28-886B-CFE7-97CC-885153A35711}"/>
          </ac:spMkLst>
        </pc:spChg>
        <pc:spChg chg="add mod">
          <ac:chgData name="Huy Pham" userId="918db3a1909f15e0" providerId="LiveId" clId="{F25EFE69-9EE4-46EC-8F43-1A31E158A81F}" dt="2024-05-26T02:03:09.654" v="10035" actId="1076"/>
          <ac:spMkLst>
            <pc:docMk/>
            <pc:sldMk cId="1457170011" sldId="462"/>
            <ac:spMk id="26" creationId="{B4BD096B-34C5-A64E-C184-8B2C0F712408}"/>
          </ac:spMkLst>
        </pc:spChg>
        <pc:spChg chg="add mod">
          <ac:chgData name="Huy Pham" userId="918db3a1909f15e0" providerId="LiveId" clId="{F25EFE69-9EE4-46EC-8F43-1A31E158A81F}" dt="2024-04-14T03:09:56.208" v="3274" actId="1076"/>
          <ac:spMkLst>
            <pc:docMk/>
            <pc:sldMk cId="1457170011" sldId="462"/>
            <ac:spMk id="27" creationId="{ECC9EC4F-0142-C9B7-8ECC-0C2C5E427DED}"/>
          </ac:spMkLst>
        </pc:spChg>
        <pc:spChg chg="del">
          <ac:chgData name="Huy Pham" userId="918db3a1909f15e0" providerId="LiveId" clId="{F25EFE69-9EE4-46EC-8F43-1A31E158A81F}" dt="2024-04-14T02:58:28.433" v="2850" actId="478"/>
          <ac:spMkLst>
            <pc:docMk/>
            <pc:sldMk cId="1457170011" sldId="462"/>
            <ac:spMk id="28" creationId="{0305650B-CF40-3E63-D994-DE6B105D2CB4}"/>
          </ac:spMkLst>
        </pc:spChg>
        <pc:spChg chg="add mod">
          <ac:chgData name="Huy Pham" userId="918db3a1909f15e0" providerId="LiveId" clId="{F25EFE69-9EE4-46EC-8F43-1A31E158A81F}" dt="2024-04-19T07:30:56.457" v="4720" actId="1037"/>
          <ac:spMkLst>
            <pc:docMk/>
            <pc:sldMk cId="1457170011" sldId="462"/>
            <ac:spMk id="28" creationId="{355E4E12-B31E-1EB1-50C8-D92B90908D68}"/>
          </ac:spMkLst>
        </pc:spChg>
        <pc:spChg chg="add mod">
          <ac:chgData name="Huy Pham" userId="918db3a1909f15e0" providerId="LiveId" clId="{F25EFE69-9EE4-46EC-8F43-1A31E158A81F}" dt="2024-04-23T09:05:41.492" v="9935"/>
          <ac:spMkLst>
            <pc:docMk/>
            <pc:sldMk cId="1457170011" sldId="462"/>
            <ac:spMk id="29" creationId="{23CA067E-B0EA-9B4A-B36C-431A1626AEBD}"/>
          </ac:spMkLst>
        </pc:spChg>
        <pc:spChg chg="del">
          <ac:chgData name="Huy Pham" userId="918db3a1909f15e0" providerId="LiveId" clId="{F25EFE69-9EE4-46EC-8F43-1A31E158A81F}" dt="2024-04-14T02:58:28.433" v="2850" actId="478"/>
          <ac:spMkLst>
            <pc:docMk/>
            <pc:sldMk cId="1457170011" sldId="462"/>
            <ac:spMk id="29" creationId="{9D033E2C-E973-8B43-E78F-741428808FD8}"/>
          </ac:spMkLst>
        </pc:spChg>
        <pc:spChg chg="add mod">
          <ac:chgData name="Huy Pham" userId="918db3a1909f15e0" providerId="LiveId" clId="{F25EFE69-9EE4-46EC-8F43-1A31E158A81F}" dt="2024-04-19T07:33:47.902" v="4874" actId="207"/>
          <ac:spMkLst>
            <pc:docMk/>
            <pc:sldMk cId="1457170011" sldId="462"/>
            <ac:spMk id="30" creationId="{DEC99FA1-E8B4-72E3-6D1A-7F4540915445}"/>
          </ac:spMkLst>
        </pc:spChg>
        <pc:spChg chg="add mod">
          <ac:chgData name="Huy Pham" userId="918db3a1909f15e0" providerId="LiveId" clId="{F25EFE69-9EE4-46EC-8F43-1A31E158A81F}" dt="2024-04-19T07:33:47.902" v="4874" actId="207"/>
          <ac:spMkLst>
            <pc:docMk/>
            <pc:sldMk cId="1457170011" sldId="462"/>
            <ac:spMk id="31" creationId="{460B376E-0D4D-8D78-27FB-D90ACDECF741}"/>
          </ac:spMkLst>
        </pc:spChg>
        <pc:spChg chg="del">
          <ac:chgData name="Huy Pham" userId="918db3a1909f15e0" providerId="LiveId" clId="{F25EFE69-9EE4-46EC-8F43-1A31E158A81F}" dt="2024-04-14T02:58:28.433" v="2850" actId="478"/>
          <ac:spMkLst>
            <pc:docMk/>
            <pc:sldMk cId="1457170011" sldId="462"/>
            <ac:spMk id="31" creationId="{7BE8BB88-62DD-D68C-5F75-41BACDCC6DB6}"/>
          </ac:spMkLst>
        </pc:spChg>
        <pc:spChg chg="add mod">
          <ac:chgData name="Huy Pham" userId="918db3a1909f15e0" providerId="LiveId" clId="{F25EFE69-9EE4-46EC-8F43-1A31E158A81F}" dt="2024-04-19T07:33:47.902" v="4874" actId="207"/>
          <ac:spMkLst>
            <pc:docMk/>
            <pc:sldMk cId="1457170011" sldId="462"/>
            <ac:spMk id="32" creationId="{5530FA04-EEB5-32D9-41DA-D6724106E9B5}"/>
          </ac:spMkLst>
        </pc:spChg>
        <pc:spChg chg="add mod">
          <ac:chgData name="Huy Pham" userId="918db3a1909f15e0" providerId="LiveId" clId="{F25EFE69-9EE4-46EC-8F43-1A31E158A81F}" dt="2024-04-19T07:33:47.902" v="4874" actId="207"/>
          <ac:spMkLst>
            <pc:docMk/>
            <pc:sldMk cId="1457170011" sldId="462"/>
            <ac:spMk id="33" creationId="{1989DD49-76A2-4D7A-7769-2C4B58B34499}"/>
          </ac:spMkLst>
        </pc:spChg>
        <pc:spChg chg="add mod">
          <ac:chgData name="Huy Pham" userId="918db3a1909f15e0" providerId="LiveId" clId="{F25EFE69-9EE4-46EC-8F43-1A31E158A81F}" dt="2024-05-26T02:04:18.395" v="10049" actId="1076"/>
          <ac:spMkLst>
            <pc:docMk/>
            <pc:sldMk cId="1457170011" sldId="462"/>
            <ac:spMk id="35" creationId="{BEE8D86F-D18A-A7AE-DDCF-6A4C7E3D7099}"/>
          </ac:spMkLst>
        </pc:spChg>
        <pc:spChg chg="add mod">
          <ac:chgData name="Huy Pham" userId="918db3a1909f15e0" providerId="LiveId" clId="{F25EFE69-9EE4-46EC-8F43-1A31E158A81F}" dt="2024-05-26T02:04:25.170" v="10051" actId="571"/>
          <ac:spMkLst>
            <pc:docMk/>
            <pc:sldMk cId="1457170011" sldId="462"/>
            <ac:spMk id="36" creationId="{C5B261D5-398F-EFB4-9392-000175C80AE8}"/>
          </ac:spMkLst>
        </pc:spChg>
        <pc:spChg chg="del">
          <ac:chgData name="Huy Pham" userId="918db3a1909f15e0" providerId="LiveId" clId="{F25EFE69-9EE4-46EC-8F43-1A31E158A81F}" dt="2024-04-14T02:58:28.433" v="2850" actId="478"/>
          <ac:spMkLst>
            <pc:docMk/>
            <pc:sldMk cId="1457170011" sldId="462"/>
            <ac:spMk id="37" creationId="{C511F432-C45B-DBC2-2D21-1EE26794B0BB}"/>
          </ac:spMkLst>
        </pc:spChg>
        <pc:spChg chg="add mod">
          <ac:chgData name="Huy Pham" userId="918db3a1909f15e0" providerId="LiveId" clId="{F25EFE69-9EE4-46EC-8F43-1A31E158A81F}" dt="2024-04-19T07:33:47.902" v="4874" actId="207"/>
          <ac:spMkLst>
            <pc:docMk/>
            <pc:sldMk cId="1457170011" sldId="462"/>
            <ac:spMk id="37" creationId="{F7BD6A69-12A2-2FE8-3763-F50C5D38D8E7}"/>
          </ac:spMkLst>
        </pc:spChg>
        <pc:spChg chg="add mod">
          <ac:chgData name="Huy Pham" userId="918db3a1909f15e0" providerId="LiveId" clId="{F25EFE69-9EE4-46EC-8F43-1A31E158A81F}" dt="2024-04-14T03:02:12.334" v="3068" actId="1076"/>
          <ac:spMkLst>
            <pc:docMk/>
            <pc:sldMk cId="1457170011" sldId="462"/>
            <ac:spMk id="38" creationId="{ECF17042-78D4-5330-88A4-27C2B45EC0C7}"/>
          </ac:spMkLst>
        </pc:spChg>
        <pc:spChg chg="add mod">
          <ac:chgData name="Huy Pham" userId="918db3a1909f15e0" providerId="LiveId" clId="{F25EFE69-9EE4-46EC-8F43-1A31E158A81F}" dt="2024-04-14T03:03:16.446" v="3099" actId="1076"/>
          <ac:spMkLst>
            <pc:docMk/>
            <pc:sldMk cId="1457170011" sldId="462"/>
            <ac:spMk id="39" creationId="{AD2B6DE8-3D4C-6A05-989F-DFDDDA3D7116}"/>
          </ac:spMkLst>
        </pc:spChg>
        <pc:spChg chg="add mod">
          <ac:chgData name="Huy Pham" userId="918db3a1909f15e0" providerId="LiveId" clId="{F25EFE69-9EE4-46EC-8F43-1A31E158A81F}" dt="2024-04-19T07:39:17.054" v="4878" actId="1076"/>
          <ac:spMkLst>
            <pc:docMk/>
            <pc:sldMk cId="1457170011" sldId="462"/>
            <ac:spMk id="40" creationId="{288E59E6-1FCD-267E-59BF-2EDCDF7E9EB0}"/>
          </ac:spMkLst>
        </pc:spChg>
        <pc:spChg chg="del">
          <ac:chgData name="Huy Pham" userId="918db3a1909f15e0" providerId="LiveId" clId="{F25EFE69-9EE4-46EC-8F43-1A31E158A81F}" dt="2024-04-14T02:58:28.433" v="2850" actId="478"/>
          <ac:spMkLst>
            <pc:docMk/>
            <pc:sldMk cId="1457170011" sldId="462"/>
            <ac:spMk id="40" creationId="{F60FD537-D793-F020-833A-8CAD77356AFD}"/>
          </ac:spMkLst>
        </pc:spChg>
        <pc:spChg chg="add mod">
          <ac:chgData name="Huy Pham" userId="918db3a1909f15e0" providerId="LiveId" clId="{F25EFE69-9EE4-46EC-8F43-1A31E158A81F}" dt="2024-05-26T02:06:09.217" v="10060" actId="1076"/>
          <ac:spMkLst>
            <pc:docMk/>
            <pc:sldMk cId="1457170011" sldId="462"/>
            <ac:spMk id="41" creationId="{02C9AE29-BCA4-A4CD-1BFB-B84DDB978969}"/>
          </ac:spMkLst>
        </pc:spChg>
        <pc:spChg chg="del">
          <ac:chgData name="Huy Pham" userId="918db3a1909f15e0" providerId="LiveId" clId="{F25EFE69-9EE4-46EC-8F43-1A31E158A81F}" dt="2024-04-14T02:58:28.433" v="2850" actId="478"/>
          <ac:spMkLst>
            <pc:docMk/>
            <pc:sldMk cId="1457170011" sldId="462"/>
            <ac:spMk id="41" creationId="{67A5A18B-80BD-2724-C837-8532381B9898}"/>
          </ac:spMkLst>
        </pc:spChg>
        <pc:spChg chg="del">
          <ac:chgData name="Huy Pham" userId="918db3a1909f15e0" providerId="LiveId" clId="{F25EFE69-9EE4-46EC-8F43-1A31E158A81F}" dt="2024-04-14T02:58:28.433" v="2850" actId="478"/>
          <ac:spMkLst>
            <pc:docMk/>
            <pc:sldMk cId="1457170011" sldId="462"/>
            <ac:spMk id="42" creationId="{1890976F-0B68-7384-CB8A-6E1A0B575E90}"/>
          </ac:spMkLst>
        </pc:spChg>
        <pc:spChg chg="add mod">
          <ac:chgData name="Huy Pham" userId="918db3a1909f15e0" providerId="LiveId" clId="{F25EFE69-9EE4-46EC-8F43-1A31E158A81F}" dt="2024-05-26T02:04:25.170" v="10051" actId="571"/>
          <ac:spMkLst>
            <pc:docMk/>
            <pc:sldMk cId="1457170011" sldId="462"/>
            <ac:spMk id="42" creationId="{9B412CA1-7F70-3AFC-7E68-5D2FEF71E975}"/>
          </ac:spMkLst>
        </pc:spChg>
        <pc:spChg chg="del">
          <ac:chgData name="Huy Pham" userId="918db3a1909f15e0" providerId="LiveId" clId="{F25EFE69-9EE4-46EC-8F43-1A31E158A81F}" dt="2024-04-14T02:58:28.433" v="2850" actId="478"/>
          <ac:spMkLst>
            <pc:docMk/>
            <pc:sldMk cId="1457170011" sldId="462"/>
            <ac:spMk id="43" creationId="{508E3B36-D1DB-DFF2-DEE0-DD4395121201}"/>
          </ac:spMkLst>
        </pc:spChg>
        <pc:spChg chg="add mod">
          <ac:chgData name="Huy Pham" userId="918db3a1909f15e0" providerId="LiveId" clId="{F25EFE69-9EE4-46EC-8F43-1A31E158A81F}" dt="2024-05-26T02:04:25.170" v="10051" actId="571"/>
          <ac:spMkLst>
            <pc:docMk/>
            <pc:sldMk cId="1457170011" sldId="462"/>
            <ac:spMk id="43" creationId="{8D73ABE0-9F5D-05A6-969E-4BD90DB6C9BE}"/>
          </ac:spMkLst>
        </pc:spChg>
        <pc:spChg chg="add mod">
          <ac:chgData name="Huy Pham" userId="918db3a1909f15e0" providerId="LiveId" clId="{F25EFE69-9EE4-46EC-8F43-1A31E158A81F}" dt="2024-05-26T02:04:25.170" v="10051" actId="571"/>
          <ac:spMkLst>
            <pc:docMk/>
            <pc:sldMk cId="1457170011" sldId="462"/>
            <ac:spMk id="44" creationId="{581F83FD-0C5B-156A-FD7D-CF17906E370E}"/>
          </ac:spMkLst>
        </pc:spChg>
        <pc:spChg chg="del">
          <ac:chgData name="Huy Pham" userId="918db3a1909f15e0" providerId="LiveId" clId="{F25EFE69-9EE4-46EC-8F43-1A31E158A81F}" dt="2024-04-14T02:58:28.433" v="2850" actId="478"/>
          <ac:spMkLst>
            <pc:docMk/>
            <pc:sldMk cId="1457170011" sldId="462"/>
            <ac:spMk id="44" creationId="{BA3A84CC-BDC9-F6BF-7750-FC147087D25E}"/>
          </ac:spMkLst>
        </pc:spChg>
        <pc:spChg chg="add mod">
          <ac:chgData name="Huy Pham" userId="918db3a1909f15e0" providerId="LiveId" clId="{F25EFE69-9EE4-46EC-8F43-1A31E158A81F}" dt="2024-04-14T03:05:09.471" v="3181" actId="1076"/>
          <ac:spMkLst>
            <pc:docMk/>
            <pc:sldMk cId="1457170011" sldId="462"/>
            <ac:spMk id="45" creationId="{A0894B41-B69D-4CF0-0FCD-C348E6887DD3}"/>
          </ac:spMkLst>
        </pc:spChg>
        <pc:spChg chg="add mod">
          <ac:chgData name="Huy Pham" userId="918db3a1909f15e0" providerId="LiveId" clId="{F25EFE69-9EE4-46EC-8F43-1A31E158A81F}" dt="2024-04-14T03:05:51.056" v="3198" actId="20577"/>
          <ac:spMkLst>
            <pc:docMk/>
            <pc:sldMk cId="1457170011" sldId="462"/>
            <ac:spMk id="46" creationId="{68D51B72-2315-4E11-4449-63A5D440DB48}"/>
          </ac:spMkLst>
        </pc:spChg>
        <pc:spChg chg="add mod">
          <ac:chgData name="Huy Pham" userId="918db3a1909f15e0" providerId="LiveId" clId="{F25EFE69-9EE4-46EC-8F43-1A31E158A81F}" dt="2024-04-14T03:06:37.530" v="3210" actId="1038"/>
          <ac:spMkLst>
            <pc:docMk/>
            <pc:sldMk cId="1457170011" sldId="462"/>
            <ac:spMk id="47" creationId="{2725563C-8D88-06CE-9D00-AD39725B2AC9}"/>
          </ac:spMkLst>
        </pc:spChg>
        <pc:spChg chg="add del mod">
          <ac:chgData name="Huy Pham" userId="918db3a1909f15e0" providerId="LiveId" clId="{F25EFE69-9EE4-46EC-8F43-1A31E158A81F}" dt="2024-04-14T03:07:36.828" v="3234" actId="21"/>
          <ac:spMkLst>
            <pc:docMk/>
            <pc:sldMk cId="1457170011" sldId="462"/>
            <ac:spMk id="48" creationId="{F7BD6A69-12A2-2FE8-3763-F50C5D38D8E7}"/>
          </ac:spMkLst>
        </pc:spChg>
        <pc:spChg chg="del">
          <ac:chgData name="Huy Pham" userId="918db3a1909f15e0" providerId="LiveId" clId="{F25EFE69-9EE4-46EC-8F43-1A31E158A81F}" dt="2024-04-14T02:58:28.433" v="2850" actId="478"/>
          <ac:spMkLst>
            <pc:docMk/>
            <pc:sldMk cId="1457170011" sldId="462"/>
            <ac:spMk id="49" creationId="{48D484FE-E0F4-F1B7-4609-8EFBE52DDFDD}"/>
          </ac:spMkLst>
        </pc:spChg>
        <pc:spChg chg="del">
          <ac:chgData name="Huy Pham" userId="918db3a1909f15e0" providerId="LiveId" clId="{F25EFE69-9EE4-46EC-8F43-1A31E158A81F}" dt="2024-04-14T02:58:28.433" v="2850" actId="478"/>
          <ac:spMkLst>
            <pc:docMk/>
            <pc:sldMk cId="1457170011" sldId="462"/>
            <ac:spMk id="51" creationId="{76F06989-3B49-9D20-75F5-8EE8FEABF6A0}"/>
          </ac:spMkLst>
        </pc:spChg>
        <pc:spChg chg="del">
          <ac:chgData name="Huy Pham" userId="918db3a1909f15e0" providerId="LiveId" clId="{F25EFE69-9EE4-46EC-8F43-1A31E158A81F}" dt="2024-04-14T02:58:28.433" v="2850" actId="478"/>
          <ac:spMkLst>
            <pc:docMk/>
            <pc:sldMk cId="1457170011" sldId="462"/>
            <ac:spMk id="53" creationId="{9275F6A8-CC78-B765-72E4-4801DEF5ADC7}"/>
          </ac:spMkLst>
        </pc:spChg>
        <pc:spChg chg="add del mod">
          <ac:chgData name="Huy Pham" userId="918db3a1909f15e0" providerId="LiveId" clId="{F25EFE69-9EE4-46EC-8F43-1A31E158A81F}" dt="2024-04-19T07:33:28.297" v="4868" actId="21"/>
          <ac:spMkLst>
            <pc:docMk/>
            <pc:sldMk cId="1457170011" sldId="462"/>
            <ac:spMk id="57" creationId="{F7BD6A69-12A2-2FE8-3763-F50C5D38D8E7}"/>
          </ac:spMkLst>
        </pc:spChg>
        <pc:spChg chg="del">
          <ac:chgData name="Huy Pham" userId="918db3a1909f15e0" providerId="LiveId" clId="{F25EFE69-9EE4-46EC-8F43-1A31E158A81F}" dt="2024-04-14T02:58:28.433" v="2850" actId="478"/>
          <ac:spMkLst>
            <pc:docMk/>
            <pc:sldMk cId="1457170011" sldId="462"/>
            <ac:spMk id="60" creationId="{F567F113-47D6-001E-5FE5-3AF5B62773C2}"/>
          </ac:spMkLst>
        </pc:spChg>
        <pc:spChg chg="add mod">
          <ac:chgData name="Huy Pham" userId="918db3a1909f15e0" providerId="LiveId" clId="{F25EFE69-9EE4-46EC-8F43-1A31E158A81F}" dt="2024-04-14T03:09:11.076" v="3252" actId="1076"/>
          <ac:spMkLst>
            <pc:docMk/>
            <pc:sldMk cId="1457170011" sldId="462"/>
            <ac:spMk id="62" creationId="{40C13559-2CF5-609F-28ED-93ABCEA4D57B}"/>
          </ac:spMkLst>
        </pc:spChg>
        <pc:spChg chg="add del mod">
          <ac:chgData name="Huy Pham" userId="918db3a1909f15e0" providerId="LiveId" clId="{F25EFE69-9EE4-46EC-8F43-1A31E158A81F}" dt="2024-04-19T07:31:46.282" v="4726" actId="21"/>
          <ac:spMkLst>
            <pc:docMk/>
            <pc:sldMk cId="1457170011" sldId="462"/>
            <ac:spMk id="63" creationId="{DEC99FA1-E8B4-72E3-6D1A-7F4540915445}"/>
          </ac:spMkLst>
        </pc:spChg>
        <pc:spChg chg="add del mod">
          <ac:chgData name="Huy Pham" userId="918db3a1909f15e0" providerId="LiveId" clId="{F25EFE69-9EE4-46EC-8F43-1A31E158A81F}" dt="2024-04-19T07:32:03.062" v="4741" actId="21"/>
          <ac:spMkLst>
            <pc:docMk/>
            <pc:sldMk cId="1457170011" sldId="462"/>
            <ac:spMk id="64" creationId="{460B376E-0D4D-8D78-27FB-D90ACDECF741}"/>
          </ac:spMkLst>
        </pc:spChg>
        <pc:spChg chg="add mod">
          <ac:chgData name="Huy Pham" userId="918db3a1909f15e0" providerId="LiveId" clId="{F25EFE69-9EE4-46EC-8F43-1A31E158A81F}" dt="2024-04-19T07:39:33.764" v="4887" actId="20577"/>
          <ac:spMkLst>
            <pc:docMk/>
            <pc:sldMk cId="1457170011" sldId="462"/>
            <ac:spMk id="65" creationId="{986D6177-5D33-FF8B-5F7D-4FAA6B2BB843}"/>
          </ac:spMkLst>
        </pc:spChg>
        <pc:spChg chg="del">
          <ac:chgData name="Huy Pham" userId="918db3a1909f15e0" providerId="LiveId" clId="{F25EFE69-9EE4-46EC-8F43-1A31E158A81F}" dt="2024-04-14T02:58:28.433" v="2850" actId="478"/>
          <ac:spMkLst>
            <pc:docMk/>
            <pc:sldMk cId="1457170011" sldId="462"/>
            <ac:spMk id="66" creationId="{3F79D71C-47C9-A77C-E8FD-9BE1C7D60FEC}"/>
          </ac:spMkLst>
        </pc:spChg>
        <pc:spChg chg="add del mod">
          <ac:chgData name="Huy Pham" userId="918db3a1909f15e0" providerId="LiveId" clId="{F25EFE69-9EE4-46EC-8F43-1A31E158A81F}" dt="2024-04-19T07:32:31.058" v="4775" actId="21"/>
          <ac:spMkLst>
            <pc:docMk/>
            <pc:sldMk cId="1457170011" sldId="462"/>
            <ac:spMk id="67" creationId="{1989DD49-76A2-4D7A-7769-2C4B58B34499}"/>
          </ac:spMkLst>
        </pc:spChg>
        <pc:spChg chg="del">
          <ac:chgData name="Huy Pham" userId="918db3a1909f15e0" providerId="LiveId" clId="{F25EFE69-9EE4-46EC-8F43-1A31E158A81F}" dt="2024-04-14T02:58:28.433" v="2850" actId="478"/>
          <ac:spMkLst>
            <pc:docMk/>
            <pc:sldMk cId="1457170011" sldId="462"/>
            <ac:spMk id="72" creationId="{8F9A436C-185F-9657-23C8-BDF890E0D58D}"/>
          </ac:spMkLst>
        </pc:spChg>
        <pc:spChg chg="del">
          <ac:chgData name="Huy Pham" userId="918db3a1909f15e0" providerId="LiveId" clId="{F25EFE69-9EE4-46EC-8F43-1A31E158A81F}" dt="2024-04-14T02:58:28.433" v="2850" actId="478"/>
          <ac:spMkLst>
            <pc:docMk/>
            <pc:sldMk cId="1457170011" sldId="462"/>
            <ac:spMk id="73" creationId="{35E7ABE2-C9B1-5826-F0E2-2CC5338E771D}"/>
          </ac:spMkLst>
        </pc:spChg>
        <pc:spChg chg="add del mod">
          <ac:chgData name="Huy Pham" userId="918db3a1909f15e0" providerId="LiveId" clId="{F25EFE69-9EE4-46EC-8F43-1A31E158A81F}" dt="2024-04-19T07:32:22.097" v="4772" actId="21"/>
          <ac:spMkLst>
            <pc:docMk/>
            <pc:sldMk cId="1457170011" sldId="462"/>
            <ac:spMk id="76" creationId="{5530FA04-EEB5-32D9-41DA-D6724106E9B5}"/>
          </ac:spMkLst>
        </pc:spChg>
        <pc:spChg chg="add del mod">
          <ac:chgData name="Huy Pham" userId="918db3a1909f15e0" providerId="LiveId" clId="{F25EFE69-9EE4-46EC-8F43-1A31E158A81F}" dt="2024-04-14T03:25:38.686" v="3350" actId="478"/>
          <ac:spMkLst>
            <pc:docMk/>
            <pc:sldMk cId="1457170011" sldId="462"/>
            <ac:spMk id="77" creationId="{2C92433C-9467-C63F-A87E-BEA3733B00EA}"/>
          </ac:spMkLst>
        </pc:spChg>
        <pc:spChg chg="del">
          <ac:chgData name="Huy Pham" userId="918db3a1909f15e0" providerId="LiveId" clId="{F25EFE69-9EE4-46EC-8F43-1A31E158A81F}" dt="2024-04-14T02:58:28.433" v="2850" actId="478"/>
          <ac:spMkLst>
            <pc:docMk/>
            <pc:sldMk cId="1457170011" sldId="462"/>
            <ac:spMk id="87" creationId="{38B7392F-BB82-3ECC-B65E-05B69C4CF17A}"/>
          </ac:spMkLst>
        </pc:spChg>
        <pc:spChg chg="del">
          <ac:chgData name="Huy Pham" userId="918db3a1909f15e0" providerId="LiveId" clId="{F25EFE69-9EE4-46EC-8F43-1A31E158A81F}" dt="2024-04-14T02:58:28.433" v="2850" actId="478"/>
          <ac:spMkLst>
            <pc:docMk/>
            <pc:sldMk cId="1457170011" sldId="462"/>
            <ac:spMk id="88" creationId="{3E225073-6076-DCC4-2309-B78462339D5E}"/>
          </ac:spMkLst>
        </pc:spChg>
        <pc:cxnChg chg="add mod">
          <ac:chgData name="Huy Pham" userId="918db3a1909f15e0" providerId="LiveId" clId="{F25EFE69-9EE4-46EC-8F43-1A31E158A81F}" dt="2024-04-19T07:30:09.607" v="4702" actId="1076"/>
          <ac:cxnSpMkLst>
            <pc:docMk/>
            <pc:sldMk cId="1457170011" sldId="462"/>
            <ac:cxnSpMk id="3" creationId="{E7A4919E-EE0A-F0B2-0E4E-EEE92F38F9FC}"/>
          </ac:cxnSpMkLst>
        </pc:cxnChg>
        <pc:cxnChg chg="add mod">
          <ac:chgData name="Huy Pham" userId="918db3a1909f15e0" providerId="LiveId" clId="{F25EFE69-9EE4-46EC-8F43-1A31E158A81F}" dt="2024-04-14T03:08:24.195" v="3245" actId="14100"/>
          <ac:cxnSpMkLst>
            <pc:docMk/>
            <pc:sldMk cId="1457170011" sldId="462"/>
            <ac:cxnSpMk id="21" creationId="{74CBC997-0EB3-AFA5-09E8-77CC19B0D0A6}"/>
          </ac:cxnSpMkLst>
        </pc:cxnChg>
        <pc:cxnChg chg="del">
          <ac:chgData name="Huy Pham" userId="918db3a1909f15e0" providerId="LiveId" clId="{F25EFE69-9EE4-46EC-8F43-1A31E158A81F}" dt="2024-04-14T02:58:28.433" v="2850" actId="478"/>
          <ac:cxnSpMkLst>
            <pc:docMk/>
            <pc:sldMk cId="1457170011" sldId="462"/>
            <ac:cxnSpMk id="32" creationId="{B49F5B8A-CEB2-67D1-2C90-6BA3FBA012B5}"/>
          </ac:cxnSpMkLst>
        </pc:cxnChg>
        <pc:cxnChg chg="del">
          <ac:chgData name="Huy Pham" userId="918db3a1909f15e0" providerId="LiveId" clId="{F25EFE69-9EE4-46EC-8F43-1A31E158A81F}" dt="2024-04-14T02:58:28.433" v="2850" actId="478"/>
          <ac:cxnSpMkLst>
            <pc:docMk/>
            <pc:sldMk cId="1457170011" sldId="462"/>
            <ac:cxnSpMk id="33" creationId="{D572893C-ACC8-9BAB-8873-7CBA00EBD447}"/>
          </ac:cxnSpMkLst>
        </pc:cxnChg>
        <pc:cxnChg chg="add mod">
          <ac:chgData name="Huy Pham" userId="918db3a1909f15e0" providerId="LiveId" clId="{F25EFE69-9EE4-46EC-8F43-1A31E158A81F}" dt="2024-04-19T07:38:03.839" v="4876" actId="208"/>
          <ac:cxnSpMkLst>
            <pc:docMk/>
            <pc:sldMk cId="1457170011" sldId="462"/>
            <ac:cxnSpMk id="34" creationId="{914BFD7C-37E4-6DF5-D925-C0BB26F3C05C}"/>
          </ac:cxnSpMkLst>
        </pc:cxnChg>
        <pc:cxnChg chg="add mod">
          <ac:chgData name="Huy Pham" userId="918db3a1909f15e0" providerId="LiveId" clId="{F25EFE69-9EE4-46EC-8F43-1A31E158A81F}" dt="2024-04-14T03:08:44.058" v="3246" actId="14100"/>
          <ac:cxnSpMkLst>
            <pc:docMk/>
            <pc:sldMk cId="1457170011" sldId="462"/>
            <ac:cxnSpMk id="50" creationId="{C021DBA0-2EBA-6745-715C-5B7D937BBAE3}"/>
          </ac:cxnSpMkLst>
        </pc:cxnChg>
        <pc:cxnChg chg="add mod">
          <ac:chgData name="Huy Pham" userId="918db3a1909f15e0" providerId="LiveId" clId="{F25EFE69-9EE4-46EC-8F43-1A31E158A81F}" dt="2024-04-19T07:39:30.355" v="4885" actId="1035"/>
          <ac:cxnSpMkLst>
            <pc:docMk/>
            <pc:sldMk cId="1457170011" sldId="462"/>
            <ac:cxnSpMk id="68" creationId="{A550232D-F088-BF6A-1EE0-5027C048B66F}"/>
          </ac:cxnSpMkLst>
        </pc:cxnChg>
        <pc:cxnChg chg="add mod">
          <ac:chgData name="Huy Pham" userId="918db3a1909f15e0" providerId="LiveId" clId="{F25EFE69-9EE4-46EC-8F43-1A31E158A81F}" dt="2024-04-19T07:32:55.546" v="4838" actId="1035"/>
          <ac:cxnSpMkLst>
            <pc:docMk/>
            <pc:sldMk cId="1457170011" sldId="462"/>
            <ac:cxnSpMk id="71" creationId="{80333910-D3A4-AD05-A6F4-F08B703C050F}"/>
          </ac:cxnSpMkLst>
        </pc:cxnChg>
      </pc:sldChg>
      <pc:sldChg chg="addSp delSp modSp add mod delAnim modAnim">
        <pc:chgData name="Huy Pham" userId="918db3a1909f15e0" providerId="LiveId" clId="{F25EFE69-9EE4-46EC-8F43-1A31E158A81F}" dt="2024-05-26T02:08:04.199" v="10076"/>
        <pc:sldMkLst>
          <pc:docMk/>
          <pc:sldMk cId="3699112693" sldId="463"/>
        </pc:sldMkLst>
        <pc:spChg chg="add mod">
          <ac:chgData name="Huy Pham" userId="918db3a1909f15e0" providerId="LiveId" clId="{F25EFE69-9EE4-46EC-8F43-1A31E158A81F}" dt="2024-04-23T09:05:47.688" v="9937"/>
          <ac:spMkLst>
            <pc:docMk/>
            <pc:sldMk cId="3699112693" sldId="463"/>
            <ac:spMk id="3" creationId="{CE408E63-F4C3-E796-B96A-9DF3E7503471}"/>
          </ac:spMkLst>
        </pc:spChg>
        <pc:spChg chg="mod">
          <ac:chgData name="Huy Pham" userId="918db3a1909f15e0" providerId="LiveId" clId="{F25EFE69-9EE4-46EC-8F43-1A31E158A81F}" dt="2024-04-23T09:09:20.295" v="9985" actId="20577"/>
          <ac:spMkLst>
            <pc:docMk/>
            <pc:sldMk cId="3699112693" sldId="463"/>
            <ac:spMk id="9" creationId="{A9C4FFF4-AFF7-4A25-76D6-D3E61A1989D9}"/>
          </ac:spMkLst>
        </pc:spChg>
        <pc:spChg chg="del">
          <ac:chgData name="Huy Pham" userId="918db3a1909f15e0" providerId="LiveId" clId="{F25EFE69-9EE4-46EC-8F43-1A31E158A81F}" dt="2024-04-23T09:05:46.989" v="9936" actId="478"/>
          <ac:spMkLst>
            <pc:docMk/>
            <pc:sldMk cId="3699112693" sldId="463"/>
            <ac:spMk id="19" creationId="{33C5D22C-8FE0-04B7-1CFD-BB8C484DE68C}"/>
          </ac:spMkLst>
        </pc:spChg>
        <pc:spChg chg="del">
          <ac:chgData name="Huy Pham" userId="918db3a1909f15e0" providerId="LiveId" clId="{F25EFE69-9EE4-46EC-8F43-1A31E158A81F}" dt="2024-04-14T03:26:28.309" v="3356" actId="478"/>
          <ac:spMkLst>
            <pc:docMk/>
            <pc:sldMk cId="3699112693" sldId="463"/>
            <ac:spMk id="20" creationId="{A06BA14A-8D8C-664A-A722-7DAD205B5E1D}"/>
          </ac:spMkLst>
        </pc:spChg>
        <pc:spChg chg="del">
          <ac:chgData name="Huy Pham" userId="918db3a1909f15e0" providerId="LiveId" clId="{F25EFE69-9EE4-46EC-8F43-1A31E158A81F}" dt="2024-04-14T03:26:23.786" v="3354" actId="478"/>
          <ac:spMkLst>
            <pc:docMk/>
            <pc:sldMk cId="3699112693" sldId="463"/>
            <ac:spMk id="22" creationId="{2B4572EE-BB14-0C54-71E6-01DACF68A2F4}"/>
          </ac:spMkLst>
        </pc:spChg>
        <pc:spChg chg="del">
          <ac:chgData name="Huy Pham" userId="918db3a1909f15e0" providerId="LiveId" clId="{F25EFE69-9EE4-46EC-8F43-1A31E158A81F}" dt="2024-04-14T03:26:26.872" v="3355" actId="478"/>
          <ac:spMkLst>
            <pc:docMk/>
            <pc:sldMk cId="3699112693" sldId="463"/>
            <ac:spMk id="23" creationId="{3E2979B7-41CF-CEB6-756E-0E6CA4EEF185}"/>
          </ac:spMkLst>
        </pc:spChg>
        <pc:spChg chg="del">
          <ac:chgData name="Huy Pham" userId="918db3a1909f15e0" providerId="LiveId" clId="{F25EFE69-9EE4-46EC-8F43-1A31E158A81F}" dt="2024-04-14T03:26:30.432" v="3357" actId="478"/>
          <ac:spMkLst>
            <pc:docMk/>
            <pc:sldMk cId="3699112693" sldId="463"/>
            <ac:spMk id="24" creationId="{23D8C2FC-71FA-454F-E9AF-8F1A2A9B2422}"/>
          </ac:spMkLst>
        </pc:spChg>
        <pc:spChg chg="del">
          <ac:chgData name="Huy Pham" userId="918db3a1909f15e0" providerId="LiveId" clId="{F25EFE69-9EE4-46EC-8F43-1A31E158A81F}" dt="2024-04-14T03:26:23.786" v="3354" actId="478"/>
          <ac:spMkLst>
            <pc:docMk/>
            <pc:sldMk cId="3699112693" sldId="463"/>
            <ac:spMk id="25" creationId="{E1D02E28-886B-CFE7-97CC-885153A35711}"/>
          </ac:spMkLst>
        </pc:spChg>
        <pc:spChg chg="del">
          <ac:chgData name="Huy Pham" userId="918db3a1909f15e0" providerId="LiveId" clId="{F25EFE69-9EE4-46EC-8F43-1A31E158A81F}" dt="2024-04-14T03:26:23.786" v="3354" actId="478"/>
          <ac:spMkLst>
            <pc:docMk/>
            <pc:sldMk cId="3699112693" sldId="463"/>
            <ac:spMk id="26" creationId="{B4BD096B-34C5-A64E-C184-8B2C0F712408}"/>
          </ac:spMkLst>
        </pc:spChg>
        <pc:spChg chg="del">
          <ac:chgData name="Huy Pham" userId="918db3a1909f15e0" providerId="LiveId" clId="{F25EFE69-9EE4-46EC-8F43-1A31E158A81F}" dt="2024-04-14T03:26:23.786" v="3354" actId="478"/>
          <ac:spMkLst>
            <pc:docMk/>
            <pc:sldMk cId="3699112693" sldId="463"/>
            <ac:spMk id="27" creationId="{ECC9EC4F-0142-C9B7-8ECC-0C2C5E427DED}"/>
          </ac:spMkLst>
        </pc:spChg>
        <pc:spChg chg="add mod">
          <ac:chgData name="Huy Pham" userId="918db3a1909f15e0" providerId="LiveId" clId="{F25EFE69-9EE4-46EC-8F43-1A31E158A81F}" dt="2024-04-14T03:31:57.398" v="3454" actId="14100"/>
          <ac:spMkLst>
            <pc:docMk/>
            <pc:sldMk cId="3699112693" sldId="463"/>
            <ac:spMk id="28" creationId="{3AA3A582-4EB5-D3D9-6BD1-080CAC2230BB}"/>
          </ac:spMkLst>
        </pc:spChg>
        <pc:spChg chg="add mod">
          <ac:chgData name="Huy Pham" userId="918db3a1909f15e0" providerId="LiveId" clId="{F25EFE69-9EE4-46EC-8F43-1A31E158A81F}" dt="2024-04-14T03:32:05.834" v="3456" actId="113"/>
          <ac:spMkLst>
            <pc:docMk/>
            <pc:sldMk cId="3699112693" sldId="463"/>
            <ac:spMk id="32" creationId="{7F416ABC-7E92-9EDC-E34A-C32F8CC5FD94}"/>
          </ac:spMkLst>
        </pc:spChg>
        <pc:spChg chg="add mod">
          <ac:chgData name="Huy Pham" userId="918db3a1909f15e0" providerId="LiveId" clId="{F25EFE69-9EE4-46EC-8F43-1A31E158A81F}" dt="2024-04-14T03:30:39.787" v="3436" actId="14100"/>
          <ac:spMkLst>
            <pc:docMk/>
            <pc:sldMk cId="3699112693" sldId="463"/>
            <ac:spMk id="36" creationId="{6B56ED87-7083-B610-7C6F-B662A2D33198}"/>
          </ac:spMkLst>
        </pc:spChg>
        <pc:spChg chg="del">
          <ac:chgData name="Huy Pham" userId="918db3a1909f15e0" providerId="LiveId" clId="{F25EFE69-9EE4-46EC-8F43-1A31E158A81F}" dt="2024-04-14T03:26:23.786" v="3354" actId="478"/>
          <ac:spMkLst>
            <pc:docMk/>
            <pc:sldMk cId="3699112693" sldId="463"/>
            <ac:spMk id="38" creationId="{ECF17042-78D4-5330-88A4-27C2B45EC0C7}"/>
          </ac:spMkLst>
        </pc:spChg>
        <pc:spChg chg="del">
          <ac:chgData name="Huy Pham" userId="918db3a1909f15e0" providerId="LiveId" clId="{F25EFE69-9EE4-46EC-8F43-1A31E158A81F}" dt="2024-04-14T03:26:23.786" v="3354" actId="478"/>
          <ac:spMkLst>
            <pc:docMk/>
            <pc:sldMk cId="3699112693" sldId="463"/>
            <ac:spMk id="39" creationId="{AD2B6DE8-3D4C-6A05-989F-DFDDDA3D7116}"/>
          </ac:spMkLst>
        </pc:spChg>
        <pc:spChg chg="add mod">
          <ac:chgData name="Huy Pham" userId="918db3a1909f15e0" providerId="LiveId" clId="{F25EFE69-9EE4-46EC-8F43-1A31E158A81F}" dt="2024-04-14T03:30:49.541" v="3439" actId="1076"/>
          <ac:spMkLst>
            <pc:docMk/>
            <pc:sldMk cId="3699112693" sldId="463"/>
            <ac:spMk id="41" creationId="{3644ABA1-3FA3-12F6-67D6-8159F6944697}"/>
          </ac:spMkLst>
        </pc:spChg>
        <pc:spChg chg="del">
          <ac:chgData name="Huy Pham" userId="918db3a1909f15e0" providerId="LiveId" clId="{F25EFE69-9EE4-46EC-8F43-1A31E158A81F}" dt="2024-04-14T03:26:23.786" v="3354" actId="478"/>
          <ac:spMkLst>
            <pc:docMk/>
            <pc:sldMk cId="3699112693" sldId="463"/>
            <ac:spMk id="45" creationId="{A0894B41-B69D-4CF0-0FCD-C348E6887DD3}"/>
          </ac:spMkLst>
        </pc:spChg>
        <pc:spChg chg="del">
          <ac:chgData name="Huy Pham" userId="918db3a1909f15e0" providerId="LiveId" clId="{F25EFE69-9EE4-46EC-8F43-1A31E158A81F}" dt="2024-04-14T03:26:23.786" v="3354" actId="478"/>
          <ac:spMkLst>
            <pc:docMk/>
            <pc:sldMk cId="3699112693" sldId="463"/>
            <ac:spMk id="46" creationId="{68D51B72-2315-4E11-4449-63A5D440DB48}"/>
          </ac:spMkLst>
        </pc:spChg>
        <pc:spChg chg="del">
          <ac:chgData name="Huy Pham" userId="918db3a1909f15e0" providerId="LiveId" clId="{F25EFE69-9EE4-46EC-8F43-1A31E158A81F}" dt="2024-04-14T03:26:23.786" v="3354" actId="478"/>
          <ac:spMkLst>
            <pc:docMk/>
            <pc:sldMk cId="3699112693" sldId="463"/>
            <ac:spMk id="47" creationId="{2725563C-8D88-06CE-9D00-AD39725B2AC9}"/>
          </ac:spMkLst>
        </pc:spChg>
        <pc:spChg chg="add mod">
          <ac:chgData name="Huy Pham" userId="918db3a1909f15e0" providerId="LiveId" clId="{F25EFE69-9EE4-46EC-8F43-1A31E158A81F}" dt="2024-04-14T03:31:02.107" v="3443" actId="14100"/>
          <ac:spMkLst>
            <pc:docMk/>
            <pc:sldMk cId="3699112693" sldId="463"/>
            <ac:spMk id="48" creationId="{0FEF6E49-94E1-9E95-109F-DC4EF4917FEF}"/>
          </ac:spMkLst>
        </pc:spChg>
        <pc:spChg chg="add mod">
          <ac:chgData name="Huy Pham" userId="918db3a1909f15e0" providerId="LiveId" clId="{F25EFE69-9EE4-46EC-8F43-1A31E158A81F}" dt="2024-04-14T03:31:17.807" v="3446" actId="14100"/>
          <ac:spMkLst>
            <pc:docMk/>
            <pc:sldMk cId="3699112693" sldId="463"/>
            <ac:spMk id="52" creationId="{90F0C11A-5E92-C55C-CF34-B7D0767ED8EA}"/>
          </ac:spMkLst>
        </pc:spChg>
        <pc:spChg chg="add mod">
          <ac:chgData name="Huy Pham" userId="918db3a1909f15e0" providerId="LiveId" clId="{F25EFE69-9EE4-46EC-8F43-1A31E158A81F}" dt="2024-04-14T03:31:22.678" v="3447" actId="1076"/>
          <ac:spMkLst>
            <pc:docMk/>
            <pc:sldMk cId="3699112693" sldId="463"/>
            <ac:spMk id="55" creationId="{0EB62CAC-0FEA-8443-BD79-ED906CED5409}"/>
          </ac:spMkLst>
        </pc:spChg>
        <pc:spChg chg="del">
          <ac:chgData name="Huy Pham" userId="918db3a1909f15e0" providerId="LiveId" clId="{F25EFE69-9EE4-46EC-8F43-1A31E158A81F}" dt="2024-04-14T03:26:23.786" v="3354" actId="478"/>
          <ac:spMkLst>
            <pc:docMk/>
            <pc:sldMk cId="3699112693" sldId="463"/>
            <ac:spMk id="57" creationId="{F7BD6A69-12A2-2FE8-3763-F50C5D38D8E7}"/>
          </ac:spMkLst>
        </pc:spChg>
        <pc:spChg chg="add mod">
          <ac:chgData name="Huy Pham" userId="918db3a1909f15e0" providerId="LiveId" clId="{F25EFE69-9EE4-46EC-8F43-1A31E158A81F}" dt="2024-04-14T03:31:33.635" v="3449" actId="14100"/>
          <ac:spMkLst>
            <pc:docMk/>
            <pc:sldMk cId="3699112693" sldId="463"/>
            <ac:spMk id="59" creationId="{B5148F09-3707-7524-8B46-CD370ADF57AB}"/>
          </ac:spMkLst>
        </pc:spChg>
        <pc:spChg chg="del">
          <ac:chgData name="Huy Pham" userId="918db3a1909f15e0" providerId="LiveId" clId="{F25EFE69-9EE4-46EC-8F43-1A31E158A81F}" dt="2024-04-14T03:26:23.786" v="3354" actId="478"/>
          <ac:spMkLst>
            <pc:docMk/>
            <pc:sldMk cId="3699112693" sldId="463"/>
            <ac:spMk id="62" creationId="{40C13559-2CF5-609F-28ED-93ABCEA4D57B}"/>
          </ac:spMkLst>
        </pc:spChg>
        <pc:spChg chg="del">
          <ac:chgData name="Huy Pham" userId="918db3a1909f15e0" providerId="LiveId" clId="{F25EFE69-9EE4-46EC-8F43-1A31E158A81F}" dt="2024-04-14T03:26:23.786" v="3354" actId="478"/>
          <ac:spMkLst>
            <pc:docMk/>
            <pc:sldMk cId="3699112693" sldId="463"/>
            <ac:spMk id="63" creationId="{DEC99FA1-E8B4-72E3-6D1A-7F4540915445}"/>
          </ac:spMkLst>
        </pc:spChg>
        <pc:spChg chg="del">
          <ac:chgData name="Huy Pham" userId="918db3a1909f15e0" providerId="LiveId" clId="{F25EFE69-9EE4-46EC-8F43-1A31E158A81F}" dt="2024-04-14T03:26:23.786" v="3354" actId="478"/>
          <ac:spMkLst>
            <pc:docMk/>
            <pc:sldMk cId="3699112693" sldId="463"/>
            <ac:spMk id="64" creationId="{460B376E-0D4D-8D78-27FB-D90ACDECF741}"/>
          </ac:spMkLst>
        </pc:spChg>
        <pc:spChg chg="del">
          <ac:chgData name="Huy Pham" userId="918db3a1909f15e0" providerId="LiveId" clId="{F25EFE69-9EE4-46EC-8F43-1A31E158A81F}" dt="2024-04-14T03:26:23.786" v="3354" actId="478"/>
          <ac:spMkLst>
            <pc:docMk/>
            <pc:sldMk cId="3699112693" sldId="463"/>
            <ac:spMk id="65" creationId="{986D6177-5D33-FF8B-5F7D-4FAA6B2BB843}"/>
          </ac:spMkLst>
        </pc:spChg>
        <pc:spChg chg="add mod">
          <ac:chgData name="Huy Pham" userId="918db3a1909f15e0" providerId="LiveId" clId="{F25EFE69-9EE4-46EC-8F43-1A31E158A81F}" dt="2024-04-14T03:31:38.716" v="3450" actId="1076"/>
          <ac:spMkLst>
            <pc:docMk/>
            <pc:sldMk cId="3699112693" sldId="463"/>
            <ac:spMk id="66" creationId="{9F7979D0-9025-6DF3-6E06-B85BCC8495F3}"/>
          </ac:spMkLst>
        </pc:spChg>
        <pc:spChg chg="del">
          <ac:chgData name="Huy Pham" userId="918db3a1909f15e0" providerId="LiveId" clId="{F25EFE69-9EE4-46EC-8F43-1A31E158A81F}" dt="2024-04-14T03:26:23.786" v="3354" actId="478"/>
          <ac:spMkLst>
            <pc:docMk/>
            <pc:sldMk cId="3699112693" sldId="463"/>
            <ac:spMk id="67" creationId="{1989DD49-76A2-4D7A-7769-2C4B58B34499}"/>
          </ac:spMkLst>
        </pc:spChg>
        <pc:spChg chg="add mod">
          <ac:chgData name="Huy Pham" userId="918db3a1909f15e0" providerId="LiveId" clId="{F25EFE69-9EE4-46EC-8F43-1A31E158A81F}" dt="2024-04-14T03:31:49.646" v="3452" actId="14100"/>
          <ac:spMkLst>
            <pc:docMk/>
            <pc:sldMk cId="3699112693" sldId="463"/>
            <ac:spMk id="72" creationId="{6C65019E-F049-628A-270E-E7DDE6C4252E}"/>
          </ac:spMkLst>
        </pc:spChg>
        <pc:spChg chg="add mod">
          <ac:chgData name="Huy Pham" userId="918db3a1909f15e0" providerId="LiveId" clId="{F25EFE69-9EE4-46EC-8F43-1A31E158A81F}" dt="2024-04-14T03:32:52.661" v="3472" actId="114"/>
          <ac:spMkLst>
            <pc:docMk/>
            <pc:sldMk cId="3699112693" sldId="463"/>
            <ac:spMk id="75" creationId="{B4AE7D13-0A53-0B41-1F22-D0BB048B5C84}"/>
          </ac:spMkLst>
        </pc:spChg>
        <pc:spChg chg="del">
          <ac:chgData name="Huy Pham" userId="918db3a1909f15e0" providerId="LiveId" clId="{F25EFE69-9EE4-46EC-8F43-1A31E158A81F}" dt="2024-04-14T03:26:23.786" v="3354" actId="478"/>
          <ac:spMkLst>
            <pc:docMk/>
            <pc:sldMk cId="3699112693" sldId="463"/>
            <ac:spMk id="76" creationId="{5530FA04-EEB5-32D9-41DA-D6724106E9B5}"/>
          </ac:spMkLst>
        </pc:spChg>
        <pc:graphicFrameChg chg="add del mod">
          <ac:chgData name="Huy Pham" userId="918db3a1909f15e0" providerId="LiveId" clId="{F25EFE69-9EE4-46EC-8F43-1A31E158A81F}" dt="2024-04-14T03:26:52.613" v="3366"/>
          <ac:graphicFrameMkLst>
            <pc:docMk/>
            <pc:sldMk cId="3699112693" sldId="463"/>
            <ac:graphicFrameMk id="29" creationId="{47FFC901-C585-CFA2-8E32-8DD22A50B4FB}"/>
          </ac:graphicFrameMkLst>
        </pc:graphicFrameChg>
        <pc:graphicFrameChg chg="add del mod">
          <ac:chgData name="Huy Pham" userId="918db3a1909f15e0" providerId="LiveId" clId="{F25EFE69-9EE4-46EC-8F43-1A31E158A81F}" dt="2024-04-14T03:26:53.611" v="3369"/>
          <ac:graphicFrameMkLst>
            <pc:docMk/>
            <pc:sldMk cId="3699112693" sldId="463"/>
            <ac:graphicFrameMk id="30" creationId="{478DFEA6-7E2C-730C-EB42-FEA6BBD5FC57}"/>
          </ac:graphicFrameMkLst>
        </pc:graphicFrameChg>
        <pc:graphicFrameChg chg="add del mod">
          <ac:chgData name="Huy Pham" userId="918db3a1909f15e0" providerId="LiveId" clId="{F25EFE69-9EE4-46EC-8F43-1A31E158A81F}" dt="2024-04-14T03:27:24.352" v="3380"/>
          <ac:graphicFrameMkLst>
            <pc:docMk/>
            <pc:sldMk cId="3699112693" sldId="463"/>
            <ac:graphicFrameMk id="33" creationId="{CC9272EE-AB41-B791-0124-797FA6E51E4D}"/>
          </ac:graphicFrameMkLst>
        </pc:graphicFrameChg>
        <pc:graphicFrameChg chg="add del mod">
          <ac:chgData name="Huy Pham" userId="918db3a1909f15e0" providerId="LiveId" clId="{F25EFE69-9EE4-46EC-8F43-1A31E158A81F}" dt="2024-04-14T03:27:35.033" v="3386"/>
          <ac:graphicFrameMkLst>
            <pc:docMk/>
            <pc:sldMk cId="3699112693" sldId="463"/>
            <ac:graphicFrameMk id="37" creationId="{E0780BEC-9833-44CF-11F3-9F2900BBE8A5}"/>
          </ac:graphicFrameMkLst>
        </pc:graphicFrameChg>
        <pc:graphicFrameChg chg="add del mod">
          <ac:chgData name="Huy Pham" userId="918db3a1909f15e0" providerId="LiveId" clId="{F25EFE69-9EE4-46EC-8F43-1A31E158A81F}" dt="2024-04-14T03:28:18.734" v="3394"/>
          <ac:graphicFrameMkLst>
            <pc:docMk/>
            <pc:sldMk cId="3699112693" sldId="463"/>
            <ac:graphicFrameMk id="42" creationId="{22F0196A-4329-8947-4AD8-8064C5C8FC83}"/>
          </ac:graphicFrameMkLst>
        </pc:graphicFrameChg>
        <pc:graphicFrameChg chg="add del mod">
          <ac:chgData name="Huy Pham" userId="918db3a1909f15e0" providerId="LiveId" clId="{F25EFE69-9EE4-46EC-8F43-1A31E158A81F}" dt="2024-04-14T03:28:19.856" v="3397"/>
          <ac:graphicFrameMkLst>
            <pc:docMk/>
            <pc:sldMk cId="3699112693" sldId="463"/>
            <ac:graphicFrameMk id="43" creationId="{BF204DC5-7D10-87AA-F40C-8EC622F66767}"/>
          </ac:graphicFrameMkLst>
        </pc:graphicFrameChg>
        <pc:graphicFrameChg chg="add del mod">
          <ac:chgData name="Huy Pham" userId="918db3a1909f15e0" providerId="LiveId" clId="{F25EFE69-9EE4-46EC-8F43-1A31E158A81F}" dt="2024-04-14T03:29:00.506" v="3403"/>
          <ac:graphicFrameMkLst>
            <pc:docMk/>
            <pc:sldMk cId="3699112693" sldId="463"/>
            <ac:graphicFrameMk id="49" creationId="{2DAD4ACE-7238-B426-C288-7FEDE2C536CE}"/>
          </ac:graphicFrameMkLst>
        </pc:graphicFrameChg>
        <pc:graphicFrameChg chg="add del mod">
          <ac:chgData name="Huy Pham" userId="918db3a1909f15e0" providerId="LiveId" clId="{F25EFE69-9EE4-46EC-8F43-1A31E158A81F}" dt="2024-04-14T03:29:21.672" v="3409"/>
          <ac:graphicFrameMkLst>
            <pc:docMk/>
            <pc:sldMk cId="3699112693" sldId="463"/>
            <ac:graphicFrameMk id="53" creationId="{46E43FE0-BF4C-AAF6-D437-803F5B759AFE}"/>
          </ac:graphicFrameMkLst>
        </pc:graphicFrameChg>
        <pc:graphicFrameChg chg="add del mod">
          <ac:chgData name="Huy Pham" userId="918db3a1909f15e0" providerId="LiveId" clId="{F25EFE69-9EE4-46EC-8F43-1A31E158A81F}" dt="2024-04-14T03:29:38.847" v="3415"/>
          <ac:graphicFrameMkLst>
            <pc:docMk/>
            <pc:sldMk cId="3699112693" sldId="463"/>
            <ac:graphicFrameMk id="56" creationId="{9A8C961B-E093-B1D5-84C2-C6B161F196D9}"/>
          </ac:graphicFrameMkLst>
        </pc:graphicFrameChg>
        <pc:graphicFrameChg chg="add del mod">
          <ac:chgData name="Huy Pham" userId="918db3a1909f15e0" providerId="LiveId" clId="{F25EFE69-9EE4-46EC-8F43-1A31E158A81F}" dt="2024-04-14T03:29:51.989" v="3421"/>
          <ac:graphicFrameMkLst>
            <pc:docMk/>
            <pc:sldMk cId="3699112693" sldId="463"/>
            <ac:graphicFrameMk id="60" creationId="{C4979E64-94DE-E0A3-C879-36424283E533}"/>
          </ac:graphicFrameMkLst>
        </pc:graphicFrameChg>
        <pc:graphicFrameChg chg="add del mod">
          <ac:chgData name="Huy Pham" userId="918db3a1909f15e0" providerId="LiveId" clId="{F25EFE69-9EE4-46EC-8F43-1A31E158A81F}" dt="2024-04-14T03:30:12.600" v="3427"/>
          <ac:graphicFrameMkLst>
            <pc:docMk/>
            <pc:sldMk cId="3699112693" sldId="463"/>
            <ac:graphicFrameMk id="69" creationId="{B1AD853E-D728-FD16-B404-22AABB15DB26}"/>
          </ac:graphicFrameMkLst>
        </pc:graphicFrameChg>
        <pc:graphicFrameChg chg="add del mod">
          <ac:chgData name="Huy Pham" userId="918db3a1909f15e0" providerId="LiveId" clId="{F25EFE69-9EE4-46EC-8F43-1A31E158A81F}" dt="2024-04-14T03:32:20.203" v="3459"/>
          <ac:graphicFrameMkLst>
            <pc:docMk/>
            <pc:sldMk cId="3699112693" sldId="463"/>
            <ac:graphicFrameMk id="73" creationId="{189D5D4E-2D08-F890-844B-A369B37E78CF}"/>
          </ac:graphicFrameMkLst>
        </pc:graphicFrameChg>
        <pc:cxnChg chg="del">
          <ac:chgData name="Huy Pham" userId="918db3a1909f15e0" providerId="LiveId" clId="{F25EFE69-9EE4-46EC-8F43-1A31E158A81F}" dt="2024-04-14T03:26:23.786" v="3354" actId="478"/>
          <ac:cxnSpMkLst>
            <pc:docMk/>
            <pc:sldMk cId="3699112693" sldId="463"/>
            <ac:cxnSpMk id="3" creationId="{E7A4919E-EE0A-F0B2-0E4E-EEE92F38F9FC}"/>
          </ac:cxnSpMkLst>
        </pc:cxnChg>
        <pc:cxnChg chg="del">
          <ac:chgData name="Huy Pham" userId="918db3a1909f15e0" providerId="LiveId" clId="{F25EFE69-9EE4-46EC-8F43-1A31E158A81F}" dt="2024-04-14T03:26:23.786" v="3354" actId="478"/>
          <ac:cxnSpMkLst>
            <pc:docMk/>
            <pc:sldMk cId="3699112693" sldId="463"/>
            <ac:cxnSpMk id="21" creationId="{74CBC997-0EB3-AFA5-09E8-77CC19B0D0A6}"/>
          </ac:cxnSpMkLst>
        </pc:cxnChg>
        <pc:cxnChg chg="del">
          <ac:chgData name="Huy Pham" userId="918db3a1909f15e0" providerId="LiveId" clId="{F25EFE69-9EE4-46EC-8F43-1A31E158A81F}" dt="2024-04-14T03:26:23.786" v="3354" actId="478"/>
          <ac:cxnSpMkLst>
            <pc:docMk/>
            <pc:sldMk cId="3699112693" sldId="463"/>
            <ac:cxnSpMk id="34" creationId="{914BFD7C-37E4-6DF5-D925-C0BB26F3C05C}"/>
          </ac:cxnSpMkLst>
        </pc:cxnChg>
        <pc:cxnChg chg="del">
          <ac:chgData name="Huy Pham" userId="918db3a1909f15e0" providerId="LiveId" clId="{F25EFE69-9EE4-46EC-8F43-1A31E158A81F}" dt="2024-04-14T03:26:23.786" v="3354" actId="478"/>
          <ac:cxnSpMkLst>
            <pc:docMk/>
            <pc:sldMk cId="3699112693" sldId="463"/>
            <ac:cxnSpMk id="50" creationId="{C021DBA0-2EBA-6745-715C-5B7D937BBAE3}"/>
          </ac:cxnSpMkLst>
        </pc:cxnChg>
        <pc:cxnChg chg="del">
          <ac:chgData name="Huy Pham" userId="918db3a1909f15e0" providerId="LiveId" clId="{F25EFE69-9EE4-46EC-8F43-1A31E158A81F}" dt="2024-04-14T03:26:23.786" v="3354" actId="478"/>
          <ac:cxnSpMkLst>
            <pc:docMk/>
            <pc:sldMk cId="3699112693" sldId="463"/>
            <ac:cxnSpMk id="68" creationId="{A550232D-F088-BF6A-1EE0-5027C048B66F}"/>
          </ac:cxnSpMkLst>
        </pc:cxnChg>
        <pc:cxnChg chg="del">
          <ac:chgData name="Huy Pham" userId="918db3a1909f15e0" providerId="LiveId" clId="{F25EFE69-9EE4-46EC-8F43-1A31E158A81F}" dt="2024-04-14T03:26:23.786" v="3354" actId="478"/>
          <ac:cxnSpMkLst>
            <pc:docMk/>
            <pc:sldMk cId="3699112693" sldId="463"/>
            <ac:cxnSpMk id="71" creationId="{80333910-D3A4-AD05-A6F4-F08B703C050F}"/>
          </ac:cxnSpMkLst>
        </pc:cxnChg>
      </pc:sldChg>
      <pc:sldChg chg="addSp delSp modSp add mod ord delAnim modAnim">
        <pc:chgData name="Huy Pham" userId="918db3a1909f15e0" providerId="LiveId" clId="{F25EFE69-9EE4-46EC-8F43-1A31E158A81F}" dt="2024-05-26T02:11:53.635" v="10107"/>
        <pc:sldMkLst>
          <pc:docMk/>
          <pc:sldMk cId="2380769543" sldId="464"/>
        </pc:sldMkLst>
        <pc:spChg chg="add mod">
          <ac:chgData name="Huy Pham" userId="918db3a1909f15e0" providerId="LiveId" clId="{F25EFE69-9EE4-46EC-8F43-1A31E158A81F}" dt="2024-04-23T09:05:52.855" v="9939"/>
          <ac:spMkLst>
            <pc:docMk/>
            <pc:sldMk cId="2380769543" sldId="464"/>
            <ac:spMk id="3" creationId="{3937F58F-9D02-7628-CB59-C64E92CAEE0C}"/>
          </ac:spMkLst>
        </pc:spChg>
        <pc:spChg chg="mod">
          <ac:chgData name="Huy Pham" userId="918db3a1909f15e0" providerId="LiveId" clId="{F25EFE69-9EE4-46EC-8F43-1A31E158A81F}" dt="2024-04-23T09:09:26.952" v="9987" actId="20577"/>
          <ac:spMkLst>
            <pc:docMk/>
            <pc:sldMk cId="2380769543" sldId="464"/>
            <ac:spMk id="9" creationId="{A9C4FFF4-AFF7-4A25-76D6-D3E61A1989D9}"/>
          </ac:spMkLst>
        </pc:spChg>
        <pc:spChg chg="mod">
          <ac:chgData name="Huy Pham" userId="918db3a1909f15e0" providerId="LiveId" clId="{F25EFE69-9EE4-46EC-8F43-1A31E158A81F}" dt="2024-04-14T03:35:20.803" v="3624" actId="14100"/>
          <ac:spMkLst>
            <pc:docMk/>
            <pc:sldMk cId="2380769543" sldId="464"/>
            <ac:spMk id="10" creationId="{44196311-251D-0BF6-3CAC-71334AF1B751}"/>
          </ac:spMkLst>
        </pc:spChg>
        <pc:spChg chg="mod">
          <ac:chgData name="Huy Pham" userId="918db3a1909f15e0" providerId="LiveId" clId="{F25EFE69-9EE4-46EC-8F43-1A31E158A81F}" dt="2024-04-14T03:35:16.158" v="3623" actId="14100"/>
          <ac:spMkLst>
            <pc:docMk/>
            <pc:sldMk cId="2380769543" sldId="464"/>
            <ac:spMk id="13" creationId="{75210F64-84EB-A3C0-234B-38A4D7D9FBE3}"/>
          </ac:spMkLst>
        </pc:spChg>
        <pc:spChg chg="mod">
          <ac:chgData name="Huy Pham" userId="918db3a1909f15e0" providerId="LiveId" clId="{F25EFE69-9EE4-46EC-8F43-1A31E158A81F}" dt="2024-04-14T03:35:28.257" v="3663" actId="1038"/>
          <ac:spMkLst>
            <pc:docMk/>
            <pc:sldMk cId="2380769543" sldId="464"/>
            <ac:spMk id="14" creationId="{86BD122A-D896-AE1A-CD88-D3B3D172304B}"/>
          </ac:spMkLst>
        </pc:spChg>
        <pc:spChg chg="mod">
          <ac:chgData name="Huy Pham" userId="918db3a1909f15e0" providerId="LiveId" clId="{F25EFE69-9EE4-46EC-8F43-1A31E158A81F}" dt="2024-04-14T03:35:28.257" v="3663" actId="1038"/>
          <ac:spMkLst>
            <pc:docMk/>
            <pc:sldMk cId="2380769543" sldId="464"/>
            <ac:spMk id="15" creationId="{282D74E4-1003-5B7C-1EA7-60F9BB4EB754}"/>
          </ac:spMkLst>
        </pc:spChg>
        <pc:spChg chg="mod">
          <ac:chgData name="Huy Pham" userId="918db3a1909f15e0" providerId="LiveId" clId="{F25EFE69-9EE4-46EC-8F43-1A31E158A81F}" dt="2024-04-14T03:35:28.257" v="3663" actId="1038"/>
          <ac:spMkLst>
            <pc:docMk/>
            <pc:sldMk cId="2380769543" sldId="464"/>
            <ac:spMk id="16" creationId="{5E342325-AA35-5CF7-9DC1-0C2E646513BD}"/>
          </ac:spMkLst>
        </pc:spChg>
        <pc:spChg chg="mod">
          <ac:chgData name="Huy Pham" userId="918db3a1909f15e0" providerId="LiveId" clId="{F25EFE69-9EE4-46EC-8F43-1A31E158A81F}" dt="2024-04-14T03:35:28.257" v="3663" actId="1038"/>
          <ac:spMkLst>
            <pc:docMk/>
            <pc:sldMk cId="2380769543" sldId="464"/>
            <ac:spMk id="17" creationId="{2C338DCF-3CA8-8E7B-EEBE-8592565B8E3B}"/>
          </ac:spMkLst>
        </pc:spChg>
        <pc:spChg chg="mod">
          <ac:chgData name="Huy Pham" userId="918db3a1909f15e0" providerId="LiveId" clId="{F25EFE69-9EE4-46EC-8F43-1A31E158A81F}" dt="2024-04-14T03:35:28.257" v="3663" actId="1038"/>
          <ac:spMkLst>
            <pc:docMk/>
            <pc:sldMk cId="2380769543" sldId="464"/>
            <ac:spMk id="18" creationId="{97AA56F7-A511-872B-83CF-6C482CB250E8}"/>
          </ac:spMkLst>
        </pc:spChg>
        <pc:spChg chg="del">
          <ac:chgData name="Huy Pham" userId="918db3a1909f15e0" providerId="LiveId" clId="{F25EFE69-9EE4-46EC-8F43-1A31E158A81F}" dt="2024-04-23T09:05:52.121" v="9938" actId="478"/>
          <ac:spMkLst>
            <pc:docMk/>
            <pc:sldMk cId="2380769543" sldId="464"/>
            <ac:spMk id="19" creationId="{33C5D22C-8FE0-04B7-1CFD-BB8C484DE68C}"/>
          </ac:spMkLst>
        </pc:spChg>
        <pc:spChg chg="mod">
          <ac:chgData name="Huy Pham" userId="918db3a1909f15e0" providerId="LiveId" clId="{F25EFE69-9EE4-46EC-8F43-1A31E158A81F}" dt="2024-04-14T08:40:03.402" v="3719" actId="1076"/>
          <ac:spMkLst>
            <pc:docMk/>
            <pc:sldMk cId="2380769543" sldId="464"/>
            <ac:spMk id="20" creationId="{A06BA14A-8D8C-664A-A722-7DAD205B5E1D}"/>
          </ac:spMkLst>
        </pc:spChg>
        <pc:spChg chg="del">
          <ac:chgData name="Huy Pham" userId="918db3a1909f15e0" providerId="LiveId" clId="{F25EFE69-9EE4-46EC-8F43-1A31E158A81F}" dt="2024-04-14T03:34:27.030" v="3476" actId="478"/>
          <ac:spMkLst>
            <pc:docMk/>
            <pc:sldMk cId="2380769543" sldId="464"/>
            <ac:spMk id="22" creationId="{2B4572EE-BB14-0C54-71E6-01DACF68A2F4}"/>
          </ac:spMkLst>
        </pc:spChg>
        <pc:spChg chg="add mod">
          <ac:chgData name="Huy Pham" userId="918db3a1909f15e0" providerId="LiveId" clId="{F25EFE69-9EE4-46EC-8F43-1A31E158A81F}" dt="2024-04-14T08:34:28.889" v="3680" actId="1076"/>
          <ac:spMkLst>
            <pc:docMk/>
            <pc:sldMk cId="2380769543" sldId="464"/>
            <ac:spMk id="22" creationId="{A302C983-6B4E-5132-C474-A368270DA293}"/>
          </ac:spMkLst>
        </pc:spChg>
        <pc:spChg chg="del">
          <ac:chgData name="Huy Pham" userId="918db3a1909f15e0" providerId="LiveId" clId="{F25EFE69-9EE4-46EC-8F43-1A31E158A81F}" dt="2024-04-14T03:34:29.769" v="3477" actId="478"/>
          <ac:spMkLst>
            <pc:docMk/>
            <pc:sldMk cId="2380769543" sldId="464"/>
            <ac:spMk id="23" creationId="{3E2979B7-41CF-CEB6-756E-0E6CA4EEF185}"/>
          </ac:spMkLst>
        </pc:spChg>
        <pc:spChg chg="mod">
          <ac:chgData name="Huy Pham" userId="918db3a1909f15e0" providerId="LiveId" clId="{F25EFE69-9EE4-46EC-8F43-1A31E158A81F}" dt="2024-04-14T08:35:11.430" v="3682" actId="1076"/>
          <ac:spMkLst>
            <pc:docMk/>
            <pc:sldMk cId="2380769543" sldId="464"/>
            <ac:spMk id="24" creationId="{23D8C2FC-71FA-454F-E9AF-8F1A2A9B2422}"/>
          </ac:spMkLst>
        </pc:spChg>
        <pc:spChg chg="del">
          <ac:chgData name="Huy Pham" userId="918db3a1909f15e0" providerId="LiveId" clId="{F25EFE69-9EE4-46EC-8F43-1A31E158A81F}" dt="2024-04-14T03:34:27.030" v="3476" actId="478"/>
          <ac:spMkLst>
            <pc:docMk/>
            <pc:sldMk cId="2380769543" sldId="464"/>
            <ac:spMk id="25" creationId="{E1D02E28-886B-CFE7-97CC-885153A35711}"/>
          </ac:spMkLst>
        </pc:spChg>
        <pc:spChg chg="del">
          <ac:chgData name="Huy Pham" userId="918db3a1909f15e0" providerId="LiveId" clId="{F25EFE69-9EE4-46EC-8F43-1A31E158A81F}" dt="2024-04-14T03:34:27.030" v="3476" actId="478"/>
          <ac:spMkLst>
            <pc:docMk/>
            <pc:sldMk cId="2380769543" sldId="464"/>
            <ac:spMk id="26" creationId="{B4BD096B-34C5-A64E-C184-8B2C0F712408}"/>
          </ac:spMkLst>
        </pc:spChg>
        <pc:spChg chg="add mod">
          <ac:chgData name="Huy Pham" userId="918db3a1909f15e0" providerId="LiveId" clId="{F25EFE69-9EE4-46EC-8F43-1A31E158A81F}" dt="2024-04-14T08:40:28.103" v="3723" actId="1076"/>
          <ac:spMkLst>
            <pc:docMk/>
            <pc:sldMk cId="2380769543" sldId="464"/>
            <ac:spMk id="26" creationId="{B6DC9079-5351-0475-3AF3-06FF10B793F7}"/>
          </ac:spMkLst>
        </pc:spChg>
        <pc:spChg chg="del">
          <ac:chgData name="Huy Pham" userId="918db3a1909f15e0" providerId="LiveId" clId="{F25EFE69-9EE4-46EC-8F43-1A31E158A81F}" dt="2024-04-14T03:34:27.030" v="3476" actId="478"/>
          <ac:spMkLst>
            <pc:docMk/>
            <pc:sldMk cId="2380769543" sldId="464"/>
            <ac:spMk id="27" creationId="{ECC9EC4F-0142-C9B7-8ECC-0C2C5E427DED}"/>
          </ac:spMkLst>
        </pc:spChg>
        <pc:spChg chg="add mod">
          <ac:chgData name="Huy Pham" userId="918db3a1909f15e0" providerId="LiveId" clId="{F25EFE69-9EE4-46EC-8F43-1A31E158A81F}" dt="2024-04-14T08:40:37.175" v="3728" actId="1036"/>
          <ac:spMkLst>
            <pc:docMk/>
            <pc:sldMk cId="2380769543" sldId="464"/>
            <ac:spMk id="29" creationId="{56869266-A927-4694-EB2D-5B659428DA85}"/>
          </ac:spMkLst>
        </pc:spChg>
        <pc:spChg chg="add mod">
          <ac:chgData name="Huy Pham" userId="918db3a1909f15e0" providerId="LiveId" clId="{F25EFE69-9EE4-46EC-8F43-1A31E158A81F}" dt="2024-04-14T08:43:32.773" v="3739" actId="14100"/>
          <ac:spMkLst>
            <pc:docMk/>
            <pc:sldMk cId="2380769543" sldId="464"/>
            <ac:spMk id="32" creationId="{148C3407-D9E7-F4EA-D1F8-BD67DBE6ABC0}"/>
          </ac:spMkLst>
        </pc:spChg>
        <pc:spChg chg="add mod">
          <ac:chgData name="Huy Pham" userId="918db3a1909f15e0" providerId="LiveId" clId="{F25EFE69-9EE4-46EC-8F43-1A31E158A81F}" dt="2024-04-14T08:58:44.723" v="3989" actId="14100"/>
          <ac:spMkLst>
            <pc:docMk/>
            <pc:sldMk cId="2380769543" sldId="464"/>
            <ac:spMk id="35" creationId="{652D467D-5AD0-716C-4453-EAA10FF2287D}"/>
          </ac:spMkLst>
        </pc:spChg>
        <pc:spChg chg="add mod">
          <ac:chgData name="Huy Pham" userId="918db3a1909f15e0" providerId="LiveId" clId="{F25EFE69-9EE4-46EC-8F43-1A31E158A81F}" dt="2024-04-14T08:58:49.936" v="3994" actId="1035"/>
          <ac:spMkLst>
            <pc:docMk/>
            <pc:sldMk cId="2380769543" sldId="464"/>
            <ac:spMk id="38" creationId="{62B92BDD-E472-9C43-B2AD-A865C38BFCF2}"/>
          </ac:spMkLst>
        </pc:spChg>
        <pc:spChg chg="del">
          <ac:chgData name="Huy Pham" userId="918db3a1909f15e0" providerId="LiveId" clId="{F25EFE69-9EE4-46EC-8F43-1A31E158A81F}" dt="2024-04-14T03:34:27.030" v="3476" actId="478"/>
          <ac:spMkLst>
            <pc:docMk/>
            <pc:sldMk cId="2380769543" sldId="464"/>
            <ac:spMk id="38" creationId="{ECF17042-78D4-5330-88A4-27C2B45EC0C7}"/>
          </ac:spMkLst>
        </pc:spChg>
        <pc:spChg chg="del">
          <ac:chgData name="Huy Pham" userId="918db3a1909f15e0" providerId="LiveId" clId="{F25EFE69-9EE4-46EC-8F43-1A31E158A81F}" dt="2024-04-14T03:34:27.030" v="3476" actId="478"/>
          <ac:spMkLst>
            <pc:docMk/>
            <pc:sldMk cId="2380769543" sldId="464"/>
            <ac:spMk id="39" creationId="{AD2B6DE8-3D4C-6A05-989F-DFDDDA3D7116}"/>
          </ac:spMkLst>
        </pc:spChg>
        <pc:spChg chg="add mod">
          <ac:chgData name="Huy Pham" userId="918db3a1909f15e0" providerId="LiveId" clId="{F25EFE69-9EE4-46EC-8F43-1A31E158A81F}" dt="2024-04-14T09:00:23.366" v="4014" actId="1076"/>
          <ac:spMkLst>
            <pc:docMk/>
            <pc:sldMk cId="2380769543" sldId="464"/>
            <ac:spMk id="41" creationId="{18E9F7A7-E9C2-E066-8099-E4E0CCDDDBBE}"/>
          </ac:spMkLst>
        </pc:spChg>
        <pc:spChg chg="add mod">
          <ac:chgData name="Huy Pham" userId="918db3a1909f15e0" providerId="LiveId" clId="{F25EFE69-9EE4-46EC-8F43-1A31E158A81F}" dt="2024-04-14T08:43:56.373" v="3743" actId="1036"/>
          <ac:spMkLst>
            <pc:docMk/>
            <pc:sldMk cId="2380769543" sldId="464"/>
            <ac:spMk id="42" creationId="{51DECD90-288D-15B3-17FA-6F7B3B5EEC36}"/>
          </ac:spMkLst>
        </pc:spChg>
        <pc:spChg chg="add mod">
          <ac:chgData name="Huy Pham" userId="918db3a1909f15e0" providerId="LiveId" clId="{F25EFE69-9EE4-46EC-8F43-1A31E158A81F}" dt="2024-04-14T08:45:04.879" v="3755" actId="1076"/>
          <ac:spMkLst>
            <pc:docMk/>
            <pc:sldMk cId="2380769543" sldId="464"/>
            <ac:spMk id="43" creationId="{72F2BE93-A46D-EEB0-0FB9-91014B66CA1C}"/>
          </ac:spMkLst>
        </pc:spChg>
        <pc:spChg chg="add mod">
          <ac:chgData name="Huy Pham" userId="918db3a1909f15e0" providerId="LiveId" clId="{F25EFE69-9EE4-46EC-8F43-1A31E158A81F}" dt="2024-04-14T08:47:05.510" v="3761" actId="1076"/>
          <ac:spMkLst>
            <pc:docMk/>
            <pc:sldMk cId="2380769543" sldId="464"/>
            <ac:spMk id="44" creationId="{1CE25036-0261-0A71-286A-B275C7761184}"/>
          </ac:spMkLst>
        </pc:spChg>
        <pc:spChg chg="del">
          <ac:chgData name="Huy Pham" userId="918db3a1909f15e0" providerId="LiveId" clId="{F25EFE69-9EE4-46EC-8F43-1A31E158A81F}" dt="2024-04-14T03:34:27.030" v="3476" actId="478"/>
          <ac:spMkLst>
            <pc:docMk/>
            <pc:sldMk cId="2380769543" sldId="464"/>
            <ac:spMk id="45" creationId="{A0894B41-B69D-4CF0-0FCD-C348E6887DD3}"/>
          </ac:spMkLst>
        </pc:spChg>
        <pc:spChg chg="del">
          <ac:chgData name="Huy Pham" userId="918db3a1909f15e0" providerId="LiveId" clId="{F25EFE69-9EE4-46EC-8F43-1A31E158A81F}" dt="2024-04-14T03:34:27.030" v="3476" actId="478"/>
          <ac:spMkLst>
            <pc:docMk/>
            <pc:sldMk cId="2380769543" sldId="464"/>
            <ac:spMk id="46" creationId="{68D51B72-2315-4E11-4449-63A5D440DB48}"/>
          </ac:spMkLst>
        </pc:spChg>
        <pc:spChg chg="del">
          <ac:chgData name="Huy Pham" userId="918db3a1909f15e0" providerId="LiveId" clId="{F25EFE69-9EE4-46EC-8F43-1A31E158A81F}" dt="2024-04-14T03:34:27.030" v="3476" actId="478"/>
          <ac:spMkLst>
            <pc:docMk/>
            <pc:sldMk cId="2380769543" sldId="464"/>
            <ac:spMk id="47" creationId="{2725563C-8D88-06CE-9D00-AD39725B2AC9}"/>
          </ac:spMkLst>
        </pc:spChg>
        <pc:spChg chg="add mod">
          <ac:chgData name="Huy Pham" userId="918db3a1909f15e0" providerId="LiveId" clId="{F25EFE69-9EE4-46EC-8F43-1A31E158A81F}" dt="2024-04-14T08:47:05.510" v="3761" actId="1076"/>
          <ac:spMkLst>
            <pc:docMk/>
            <pc:sldMk cId="2380769543" sldId="464"/>
            <ac:spMk id="48" creationId="{1CD73ED9-B758-CF2F-78E8-DDBC9E111520}"/>
          </ac:spMkLst>
        </pc:spChg>
        <pc:spChg chg="add mod">
          <ac:chgData name="Huy Pham" userId="918db3a1909f15e0" providerId="LiveId" clId="{F25EFE69-9EE4-46EC-8F43-1A31E158A81F}" dt="2024-04-14T08:47:05.510" v="3761" actId="1076"/>
          <ac:spMkLst>
            <pc:docMk/>
            <pc:sldMk cId="2380769543" sldId="464"/>
            <ac:spMk id="49" creationId="{68A591B3-876E-3028-2E17-EC689ED3B207}"/>
          </ac:spMkLst>
        </pc:spChg>
        <pc:spChg chg="add mod">
          <ac:chgData name="Huy Pham" userId="918db3a1909f15e0" providerId="LiveId" clId="{F25EFE69-9EE4-46EC-8F43-1A31E158A81F}" dt="2024-04-14T08:47:05.510" v="3761" actId="1076"/>
          <ac:spMkLst>
            <pc:docMk/>
            <pc:sldMk cId="2380769543" sldId="464"/>
            <ac:spMk id="50" creationId="{1A5C9DFE-2DA5-9C69-34BD-AD39E9E658F7}"/>
          </ac:spMkLst>
        </pc:spChg>
        <pc:spChg chg="add mod">
          <ac:chgData name="Huy Pham" userId="918db3a1909f15e0" providerId="LiveId" clId="{F25EFE69-9EE4-46EC-8F43-1A31E158A81F}" dt="2024-04-14T08:47:05.510" v="3761" actId="1076"/>
          <ac:spMkLst>
            <pc:docMk/>
            <pc:sldMk cId="2380769543" sldId="464"/>
            <ac:spMk id="51" creationId="{6AD675F4-5542-69E8-9C84-F0A2628423AE}"/>
          </ac:spMkLst>
        </pc:spChg>
        <pc:spChg chg="add mod">
          <ac:chgData name="Huy Pham" userId="918db3a1909f15e0" providerId="LiveId" clId="{F25EFE69-9EE4-46EC-8F43-1A31E158A81F}" dt="2024-04-14T08:47:05.510" v="3761" actId="1076"/>
          <ac:spMkLst>
            <pc:docMk/>
            <pc:sldMk cId="2380769543" sldId="464"/>
            <ac:spMk id="52" creationId="{70461762-9C4D-F586-9D06-E2BA2EFB3E85}"/>
          </ac:spMkLst>
        </pc:spChg>
        <pc:spChg chg="add mod">
          <ac:chgData name="Huy Pham" userId="918db3a1909f15e0" providerId="LiveId" clId="{F25EFE69-9EE4-46EC-8F43-1A31E158A81F}" dt="2024-04-14T08:47:05.510" v="3761" actId="1076"/>
          <ac:spMkLst>
            <pc:docMk/>
            <pc:sldMk cId="2380769543" sldId="464"/>
            <ac:spMk id="53" creationId="{40C5225A-557F-F270-5BAD-BDA19791A6A9}"/>
          </ac:spMkLst>
        </pc:spChg>
        <pc:spChg chg="add mod">
          <ac:chgData name="Huy Pham" userId="918db3a1909f15e0" providerId="LiveId" clId="{F25EFE69-9EE4-46EC-8F43-1A31E158A81F}" dt="2024-04-14T08:47:05.510" v="3761" actId="1076"/>
          <ac:spMkLst>
            <pc:docMk/>
            <pc:sldMk cId="2380769543" sldId="464"/>
            <ac:spMk id="54" creationId="{BD45C933-B03D-58B4-27BB-82D0BBCF0D1F}"/>
          </ac:spMkLst>
        </pc:spChg>
        <pc:spChg chg="add mod">
          <ac:chgData name="Huy Pham" userId="918db3a1909f15e0" providerId="LiveId" clId="{F25EFE69-9EE4-46EC-8F43-1A31E158A81F}" dt="2024-04-14T08:47:05.510" v="3761" actId="1076"/>
          <ac:spMkLst>
            <pc:docMk/>
            <pc:sldMk cId="2380769543" sldId="464"/>
            <ac:spMk id="55" creationId="{B3F85C16-A190-43EE-9ACC-454A8758ACA2}"/>
          </ac:spMkLst>
        </pc:spChg>
        <pc:spChg chg="add mod">
          <ac:chgData name="Huy Pham" userId="918db3a1909f15e0" providerId="LiveId" clId="{F25EFE69-9EE4-46EC-8F43-1A31E158A81F}" dt="2024-04-14T08:47:05.510" v="3761" actId="1076"/>
          <ac:spMkLst>
            <pc:docMk/>
            <pc:sldMk cId="2380769543" sldId="464"/>
            <ac:spMk id="56" creationId="{96FA43EB-D720-6D70-13F6-AF44B9E84165}"/>
          </ac:spMkLst>
        </pc:spChg>
        <pc:spChg chg="add mod">
          <ac:chgData name="Huy Pham" userId="918db3a1909f15e0" providerId="LiveId" clId="{F25EFE69-9EE4-46EC-8F43-1A31E158A81F}" dt="2024-04-14T08:47:05.510" v="3761" actId="1076"/>
          <ac:spMkLst>
            <pc:docMk/>
            <pc:sldMk cId="2380769543" sldId="464"/>
            <ac:spMk id="57" creationId="{49A934E8-C880-6B43-EAA5-6FB5AC30F272}"/>
          </ac:spMkLst>
        </pc:spChg>
        <pc:spChg chg="del">
          <ac:chgData name="Huy Pham" userId="918db3a1909f15e0" providerId="LiveId" clId="{F25EFE69-9EE4-46EC-8F43-1A31E158A81F}" dt="2024-04-14T03:34:27.030" v="3476" actId="478"/>
          <ac:spMkLst>
            <pc:docMk/>
            <pc:sldMk cId="2380769543" sldId="464"/>
            <ac:spMk id="57" creationId="{F7BD6A69-12A2-2FE8-3763-F50C5D38D8E7}"/>
          </ac:spMkLst>
        </pc:spChg>
        <pc:spChg chg="add mod">
          <ac:chgData name="Huy Pham" userId="918db3a1909f15e0" providerId="LiveId" clId="{F25EFE69-9EE4-46EC-8F43-1A31E158A81F}" dt="2024-04-14T08:47:05.510" v="3761" actId="1076"/>
          <ac:spMkLst>
            <pc:docMk/>
            <pc:sldMk cId="2380769543" sldId="464"/>
            <ac:spMk id="58" creationId="{F1A31938-2216-F0E3-544E-958391650CE8}"/>
          </ac:spMkLst>
        </pc:spChg>
        <pc:spChg chg="del">
          <ac:chgData name="Huy Pham" userId="918db3a1909f15e0" providerId="LiveId" clId="{F25EFE69-9EE4-46EC-8F43-1A31E158A81F}" dt="2024-04-14T03:34:27.030" v="3476" actId="478"/>
          <ac:spMkLst>
            <pc:docMk/>
            <pc:sldMk cId="2380769543" sldId="464"/>
            <ac:spMk id="62" creationId="{40C13559-2CF5-609F-28ED-93ABCEA4D57B}"/>
          </ac:spMkLst>
        </pc:spChg>
        <pc:spChg chg="add mod">
          <ac:chgData name="Huy Pham" userId="918db3a1909f15e0" providerId="LiveId" clId="{F25EFE69-9EE4-46EC-8F43-1A31E158A81F}" dt="2024-04-14T08:47:05.510" v="3761" actId="1076"/>
          <ac:spMkLst>
            <pc:docMk/>
            <pc:sldMk cId="2380769543" sldId="464"/>
            <ac:spMk id="62" creationId="{9F1E0183-8450-1A90-50A7-CB34DE0FD7D9}"/>
          </ac:spMkLst>
        </pc:spChg>
        <pc:spChg chg="del">
          <ac:chgData name="Huy Pham" userId="918db3a1909f15e0" providerId="LiveId" clId="{F25EFE69-9EE4-46EC-8F43-1A31E158A81F}" dt="2024-04-14T03:34:27.030" v="3476" actId="478"/>
          <ac:spMkLst>
            <pc:docMk/>
            <pc:sldMk cId="2380769543" sldId="464"/>
            <ac:spMk id="63" creationId="{DEC99FA1-E8B4-72E3-6D1A-7F4540915445}"/>
          </ac:spMkLst>
        </pc:spChg>
        <pc:spChg chg="add mod">
          <ac:chgData name="Huy Pham" userId="918db3a1909f15e0" providerId="LiveId" clId="{F25EFE69-9EE4-46EC-8F43-1A31E158A81F}" dt="2024-04-14T08:47:05.510" v="3761" actId="1076"/>
          <ac:spMkLst>
            <pc:docMk/>
            <pc:sldMk cId="2380769543" sldId="464"/>
            <ac:spMk id="63" creationId="{E08780BC-8BAB-4FE9-90CC-87A5A290DD8C}"/>
          </ac:spMkLst>
        </pc:spChg>
        <pc:spChg chg="add mod">
          <ac:chgData name="Huy Pham" userId="918db3a1909f15e0" providerId="LiveId" clId="{F25EFE69-9EE4-46EC-8F43-1A31E158A81F}" dt="2024-04-14T08:47:05.510" v="3761" actId="1076"/>
          <ac:spMkLst>
            <pc:docMk/>
            <pc:sldMk cId="2380769543" sldId="464"/>
            <ac:spMk id="64" creationId="{3A4DBBC2-2141-C5D3-5E9B-9284E3ACE7BD}"/>
          </ac:spMkLst>
        </pc:spChg>
        <pc:spChg chg="del">
          <ac:chgData name="Huy Pham" userId="918db3a1909f15e0" providerId="LiveId" clId="{F25EFE69-9EE4-46EC-8F43-1A31E158A81F}" dt="2024-04-14T03:34:27.030" v="3476" actId="478"/>
          <ac:spMkLst>
            <pc:docMk/>
            <pc:sldMk cId="2380769543" sldId="464"/>
            <ac:spMk id="64" creationId="{460B376E-0D4D-8D78-27FB-D90ACDECF741}"/>
          </ac:spMkLst>
        </pc:spChg>
        <pc:spChg chg="add mod">
          <ac:chgData name="Huy Pham" userId="918db3a1909f15e0" providerId="LiveId" clId="{F25EFE69-9EE4-46EC-8F43-1A31E158A81F}" dt="2024-04-14T08:47:05.510" v="3761" actId="1076"/>
          <ac:spMkLst>
            <pc:docMk/>
            <pc:sldMk cId="2380769543" sldId="464"/>
            <ac:spMk id="65" creationId="{9528F506-7ECC-13E4-E5DC-FA3A75647C0E}"/>
          </ac:spMkLst>
        </pc:spChg>
        <pc:spChg chg="del">
          <ac:chgData name="Huy Pham" userId="918db3a1909f15e0" providerId="LiveId" clId="{F25EFE69-9EE4-46EC-8F43-1A31E158A81F}" dt="2024-04-14T03:34:27.030" v="3476" actId="478"/>
          <ac:spMkLst>
            <pc:docMk/>
            <pc:sldMk cId="2380769543" sldId="464"/>
            <ac:spMk id="65" creationId="{986D6177-5D33-FF8B-5F7D-4FAA6B2BB843}"/>
          </ac:spMkLst>
        </pc:spChg>
        <pc:spChg chg="add mod">
          <ac:chgData name="Huy Pham" userId="918db3a1909f15e0" providerId="LiveId" clId="{F25EFE69-9EE4-46EC-8F43-1A31E158A81F}" dt="2024-04-14T08:47:05.510" v="3761" actId="1076"/>
          <ac:spMkLst>
            <pc:docMk/>
            <pc:sldMk cId="2380769543" sldId="464"/>
            <ac:spMk id="66" creationId="{38D72508-E601-D638-1480-F58881E217BA}"/>
          </ac:spMkLst>
        </pc:spChg>
        <pc:spChg chg="del">
          <ac:chgData name="Huy Pham" userId="918db3a1909f15e0" providerId="LiveId" clId="{F25EFE69-9EE4-46EC-8F43-1A31E158A81F}" dt="2024-04-14T03:34:27.030" v="3476" actId="478"/>
          <ac:spMkLst>
            <pc:docMk/>
            <pc:sldMk cId="2380769543" sldId="464"/>
            <ac:spMk id="67" creationId="{1989DD49-76A2-4D7A-7769-2C4B58B34499}"/>
          </ac:spMkLst>
        </pc:spChg>
        <pc:spChg chg="add mod">
          <ac:chgData name="Huy Pham" userId="918db3a1909f15e0" providerId="LiveId" clId="{F25EFE69-9EE4-46EC-8F43-1A31E158A81F}" dt="2024-04-14T08:47:05.510" v="3761" actId="1076"/>
          <ac:spMkLst>
            <pc:docMk/>
            <pc:sldMk cId="2380769543" sldId="464"/>
            <ac:spMk id="67" creationId="{F80EE6E8-5A46-389A-364A-B3067106C2BC}"/>
          </ac:spMkLst>
        </pc:spChg>
        <pc:spChg chg="add mod">
          <ac:chgData name="Huy Pham" userId="918db3a1909f15e0" providerId="LiveId" clId="{F25EFE69-9EE4-46EC-8F43-1A31E158A81F}" dt="2024-04-14T08:47:05.510" v="3761" actId="1076"/>
          <ac:spMkLst>
            <pc:docMk/>
            <pc:sldMk cId="2380769543" sldId="464"/>
            <ac:spMk id="68" creationId="{C784C5B7-C654-5F6B-010C-A0D0D6884371}"/>
          </ac:spMkLst>
        </pc:spChg>
        <pc:spChg chg="add mod">
          <ac:chgData name="Huy Pham" userId="918db3a1909f15e0" providerId="LiveId" clId="{F25EFE69-9EE4-46EC-8F43-1A31E158A81F}" dt="2024-04-14T08:47:05.510" v="3761" actId="1076"/>
          <ac:spMkLst>
            <pc:docMk/>
            <pc:sldMk cId="2380769543" sldId="464"/>
            <ac:spMk id="70" creationId="{0A105F63-9AA8-3991-5699-33224D07EB59}"/>
          </ac:spMkLst>
        </pc:spChg>
        <pc:spChg chg="add mod">
          <ac:chgData name="Huy Pham" userId="918db3a1909f15e0" providerId="LiveId" clId="{F25EFE69-9EE4-46EC-8F43-1A31E158A81F}" dt="2024-04-14T08:47:05.510" v="3761" actId="1076"/>
          <ac:spMkLst>
            <pc:docMk/>
            <pc:sldMk cId="2380769543" sldId="464"/>
            <ac:spMk id="71" creationId="{0B72C8F7-DCFA-9E07-366E-C768F63BCFCA}"/>
          </ac:spMkLst>
        </pc:spChg>
        <pc:spChg chg="add mod">
          <ac:chgData name="Huy Pham" userId="918db3a1909f15e0" providerId="LiveId" clId="{F25EFE69-9EE4-46EC-8F43-1A31E158A81F}" dt="2024-04-14T08:58:10.558" v="3980" actId="1076"/>
          <ac:spMkLst>
            <pc:docMk/>
            <pc:sldMk cId="2380769543" sldId="464"/>
            <ac:spMk id="72" creationId="{0D242F7D-9C2F-7D25-CCB1-4C34A9E856F4}"/>
          </ac:spMkLst>
        </pc:spChg>
        <pc:spChg chg="add mod">
          <ac:chgData name="Huy Pham" userId="918db3a1909f15e0" providerId="LiveId" clId="{F25EFE69-9EE4-46EC-8F43-1A31E158A81F}" dt="2024-04-14T08:57:48.595" v="3970" actId="1038"/>
          <ac:spMkLst>
            <pc:docMk/>
            <pc:sldMk cId="2380769543" sldId="464"/>
            <ac:spMk id="76" creationId="{2CE48BF2-E229-248B-2F84-F2A36698239D}"/>
          </ac:spMkLst>
        </pc:spChg>
        <pc:spChg chg="del">
          <ac:chgData name="Huy Pham" userId="918db3a1909f15e0" providerId="LiveId" clId="{F25EFE69-9EE4-46EC-8F43-1A31E158A81F}" dt="2024-04-14T03:34:27.030" v="3476" actId="478"/>
          <ac:spMkLst>
            <pc:docMk/>
            <pc:sldMk cId="2380769543" sldId="464"/>
            <ac:spMk id="76" creationId="{5530FA04-EEB5-32D9-41DA-D6724106E9B5}"/>
          </ac:spMkLst>
        </pc:spChg>
        <pc:spChg chg="add mod">
          <ac:chgData name="Huy Pham" userId="918db3a1909f15e0" providerId="LiveId" clId="{F25EFE69-9EE4-46EC-8F43-1A31E158A81F}" dt="2024-04-14T08:57:48.595" v="3970" actId="1038"/>
          <ac:spMkLst>
            <pc:docMk/>
            <pc:sldMk cId="2380769543" sldId="464"/>
            <ac:spMk id="77" creationId="{1D8C8664-D52E-4E0C-0908-43E8A24602CA}"/>
          </ac:spMkLst>
        </pc:spChg>
        <pc:spChg chg="add mod">
          <ac:chgData name="Huy Pham" userId="918db3a1909f15e0" providerId="LiveId" clId="{F25EFE69-9EE4-46EC-8F43-1A31E158A81F}" dt="2024-04-14T08:57:48.595" v="3970" actId="1038"/>
          <ac:spMkLst>
            <pc:docMk/>
            <pc:sldMk cId="2380769543" sldId="464"/>
            <ac:spMk id="78" creationId="{75932DA2-BB38-4696-58AC-1F3D8CC94095}"/>
          </ac:spMkLst>
        </pc:spChg>
        <pc:spChg chg="add mod">
          <ac:chgData name="Huy Pham" userId="918db3a1909f15e0" providerId="LiveId" clId="{F25EFE69-9EE4-46EC-8F43-1A31E158A81F}" dt="2024-04-14T08:56:48.706" v="3928" actId="1076"/>
          <ac:spMkLst>
            <pc:docMk/>
            <pc:sldMk cId="2380769543" sldId="464"/>
            <ac:spMk id="79" creationId="{031E05D6-2254-0501-3FEF-C3D5BCCAC42D}"/>
          </ac:spMkLst>
        </pc:spChg>
        <pc:spChg chg="add mod">
          <ac:chgData name="Huy Pham" userId="918db3a1909f15e0" providerId="LiveId" clId="{F25EFE69-9EE4-46EC-8F43-1A31E158A81F}" dt="2024-04-14T08:56:48.706" v="3928" actId="1076"/>
          <ac:spMkLst>
            <pc:docMk/>
            <pc:sldMk cId="2380769543" sldId="464"/>
            <ac:spMk id="80" creationId="{16B59956-D95E-26D2-6AAC-E12923F3AED6}"/>
          </ac:spMkLst>
        </pc:spChg>
        <pc:spChg chg="add mod">
          <ac:chgData name="Huy Pham" userId="918db3a1909f15e0" providerId="LiveId" clId="{F25EFE69-9EE4-46EC-8F43-1A31E158A81F}" dt="2024-04-14T08:56:48.706" v="3928" actId="1076"/>
          <ac:spMkLst>
            <pc:docMk/>
            <pc:sldMk cId="2380769543" sldId="464"/>
            <ac:spMk id="81" creationId="{6DDC55EC-D80B-3A30-33FF-1B62DCBE8588}"/>
          </ac:spMkLst>
        </pc:spChg>
        <pc:spChg chg="add mod">
          <ac:chgData name="Huy Pham" userId="918db3a1909f15e0" providerId="LiveId" clId="{F25EFE69-9EE4-46EC-8F43-1A31E158A81F}" dt="2024-04-14T08:56:48.706" v="3928" actId="1076"/>
          <ac:spMkLst>
            <pc:docMk/>
            <pc:sldMk cId="2380769543" sldId="464"/>
            <ac:spMk id="82" creationId="{8595D369-70D8-CE28-5CA6-A6DBAE5152EF}"/>
          </ac:spMkLst>
        </pc:spChg>
        <pc:spChg chg="add mod">
          <ac:chgData name="Huy Pham" userId="918db3a1909f15e0" providerId="LiveId" clId="{F25EFE69-9EE4-46EC-8F43-1A31E158A81F}" dt="2024-04-14T08:56:48.706" v="3928" actId="1076"/>
          <ac:spMkLst>
            <pc:docMk/>
            <pc:sldMk cId="2380769543" sldId="464"/>
            <ac:spMk id="83" creationId="{7816DC28-1D06-61CB-A000-EF4D18525288}"/>
          </ac:spMkLst>
        </pc:spChg>
        <pc:spChg chg="add mod">
          <ac:chgData name="Huy Pham" userId="918db3a1909f15e0" providerId="LiveId" clId="{F25EFE69-9EE4-46EC-8F43-1A31E158A81F}" dt="2024-04-14T08:56:48.706" v="3928" actId="1076"/>
          <ac:spMkLst>
            <pc:docMk/>
            <pc:sldMk cId="2380769543" sldId="464"/>
            <ac:spMk id="84" creationId="{E2BCF89B-0063-4554-8DF8-4C2067300CFD}"/>
          </ac:spMkLst>
        </pc:spChg>
        <pc:spChg chg="add mod">
          <ac:chgData name="Huy Pham" userId="918db3a1909f15e0" providerId="LiveId" clId="{F25EFE69-9EE4-46EC-8F43-1A31E158A81F}" dt="2024-04-14T08:56:48.706" v="3928" actId="1076"/>
          <ac:spMkLst>
            <pc:docMk/>
            <pc:sldMk cId="2380769543" sldId="464"/>
            <ac:spMk id="85" creationId="{9C214C11-F843-10B0-1031-1959CC53F0A7}"/>
          </ac:spMkLst>
        </pc:spChg>
        <pc:spChg chg="add mod">
          <ac:chgData name="Huy Pham" userId="918db3a1909f15e0" providerId="LiveId" clId="{F25EFE69-9EE4-46EC-8F43-1A31E158A81F}" dt="2024-04-14T08:56:48.706" v="3928" actId="1076"/>
          <ac:spMkLst>
            <pc:docMk/>
            <pc:sldMk cId="2380769543" sldId="464"/>
            <ac:spMk id="86" creationId="{BD2E6F39-8106-259F-A872-4618A8F4C2F8}"/>
          </ac:spMkLst>
        </pc:spChg>
        <pc:spChg chg="add mod">
          <ac:chgData name="Huy Pham" userId="918db3a1909f15e0" providerId="LiveId" clId="{F25EFE69-9EE4-46EC-8F43-1A31E158A81F}" dt="2024-04-14T08:56:48.706" v="3928" actId="1076"/>
          <ac:spMkLst>
            <pc:docMk/>
            <pc:sldMk cId="2380769543" sldId="464"/>
            <ac:spMk id="87" creationId="{790660B7-5438-B077-9F5A-8BE9D987B8F3}"/>
          </ac:spMkLst>
        </pc:spChg>
        <pc:spChg chg="add mod">
          <ac:chgData name="Huy Pham" userId="918db3a1909f15e0" providerId="LiveId" clId="{F25EFE69-9EE4-46EC-8F43-1A31E158A81F}" dt="2024-04-14T08:56:48.706" v="3928" actId="1076"/>
          <ac:spMkLst>
            <pc:docMk/>
            <pc:sldMk cId="2380769543" sldId="464"/>
            <ac:spMk id="91" creationId="{23E04A99-C89A-0D65-7391-1046D778E5F5}"/>
          </ac:spMkLst>
        </pc:spChg>
        <pc:spChg chg="add mod">
          <ac:chgData name="Huy Pham" userId="918db3a1909f15e0" providerId="LiveId" clId="{F25EFE69-9EE4-46EC-8F43-1A31E158A81F}" dt="2024-04-14T08:56:48.706" v="3928" actId="1076"/>
          <ac:spMkLst>
            <pc:docMk/>
            <pc:sldMk cId="2380769543" sldId="464"/>
            <ac:spMk id="92" creationId="{4020BAB4-2A41-CFB2-1DD9-96C84890941A}"/>
          </ac:spMkLst>
        </pc:spChg>
        <pc:spChg chg="add mod">
          <ac:chgData name="Huy Pham" userId="918db3a1909f15e0" providerId="LiveId" clId="{F25EFE69-9EE4-46EC-8F43-1A31E158A81F}" dt="2024-04-14T08:56:48.706" v="3928" actId="1076"/>
          <ac:spMkLst>
            <pc:docMk/>
            <pc:sldMk cId="2380769543" sldId="464"/>
            <ac:spMk id="93" creationId="{81E4013C-D057-17AB-3354-2B8607C3B567}"/>
          </ac:spMkLst>
        </pc:spChg>
        <pc:spChg chg="add mod">
          <ac:chgData name="Huy Pham" userId="918db3a1909f15e0" providerId="LiveId" clId="{F25EFE69-9EE4-46EC-8F43-1A31E158A81F}" dt="2024-04-14T08:56:48.706" v="3928" actId="1076"/>
          <ac:spMkLst>
            <pc:docMk/>
            <pc:sldMk cId="2380769543" sldId="464"/>
            <ac:spMk id="94" creationId="{AF1DDEF4-4CD4-9632-A629-DBC0628797A4}"/>
          </ac:spMkLst>
        </pc:spChg>
        <pc:spChg chg="add mod">
          <ac:chgData name="Huy Pham" userId="918db3a1909f15e0" providerId="LiveId" clId="{F25EFE69-9EE4-46EC-8F43-1A31E158A81F}" dt="2024-04-14T08:58:34.843" v="3986" actId="20577"/>
          <ac:spMkLst>
            <pc:docMk/>
            <pc:sldMk cId="2380769543" sldId="464"/>
            <ac:spMk id="98" creationId="{BFF12250-2F9C-C28F-E80D-A8E2E25A8F4A}"/>
          </ac:spMkLst>
        </pc:spChg>
        <pc:spChg chg="add mod">
          <ac:chgData name="Huy Pham" userId="918db3a1909f15e0" providerId="LiveId" clId="{F25EFE69-9EE4-46EC-8F43-1A31E158A81F}" dt="2024-04-14T08:59:15.147" v="4004" actId="1037"/>
          <ac:spMkLst>
            <pc:docMk/>
            <pc:sldMk cId="2380769543" sldId="464"/>
            <ac:spMk id="102" creationId="{00BE4C1B-E2F7-A2CF-6A09-83CA18CA0A57}"/>
          </ac:spMkLst>
        </pc:spChg>
        <pc:spChg chg="add mod">
          <ac:chgData name="Huy Pham" userId="918db3a1909f15e0" providerId="LiveId" clId="{F25EFE69-9EE4-46EC-8F43-1A31E158A81F}" dt="2024-04-14T09:00:41.430" v="4019" actId="14100"/>
          <ac:spMkLst>
            <pc:docMk/>
            <pc:sldMk cId="2380769543" sldId="464"/>
            <ac:spMk id="103" creationId="{62878960-6B27-7A46-190F-322A0B1BC4C7}"/>
          </ac:spMkLst>
        </pc:spChg>
        <pc:spChg chg="add mod">
          <ac:chgData name="Huy Pham" userId="918db3a1909f15e0" providerId="LiveId" clId="{F25EFE69-9EE4-46EC-8F43-1A31E158A81F}" dt="2024-04-14T09:00:35.199" v="4017" actId="1076"/>
          <ac:spMkLst>
            <pc:docMk/>
            <pc:sldMk cId="2380769543" sldId="464"/>
            <ac:spMk id="104" creationId="{0BAF9B9A-3AFC-510F-05A5-24B70240F1B0}"/>
          </ac:spMkLst>
        </pc:spChg>
        <pc:spChg chg="add del mod">
          <ac:chgData name="Huy Pham" userId="918db3a1909f15e0" providerId="LiveId" clId="{F25EFE69-9EE4-46EC-8F43-1A31E158A81F}" dt="2024-04-19T07:23:38.362" v="4692" actId="478"/>
          <ac:spMkLst>
            <pc:docMk/>
            <pc:sldMk cId="2380769543" sldId="464"/>
            <ac:spMk id="105" creationId="{5DD44579-2AAF-3D3E-9D0B-205E0B2F20B2}"/>
          </ac:spMkLst>
        </pc:spChg>
        <pc:graphicFrameChg chg="add del mod">
          <ac:chgData name="Huy Pham" userId="918db3a1909f15e0" providerId="LiveId" clId="{F25EFE69-9EE4-46EC-8F43-1A31E158A81F}" dt="2024-04-14T08:34:08.002" v="3671"/>
          <ac:graphicFrameMkLst>
            <pc:docMk/>
            <pc:sldMk cId="2380769543" sldId="464"/>
            <ac:graphicFrameMk id="3" creationId="{C5D8D3EC-ADF5-72CE-0598-C884BB020F2E}"/>
          </ac:graphicFrameMkLst>
        </pc:graphicFrameChg>
        <pc:graphicFrameChg chg="add del mod">
          <ac:chgData name="Huy Pham" userId="918db3a1909f15e0" providerId="LiveId" clId="{F25EFE69-9EE4-46EC-8F43-1A31E158A81F}" dt="2024-04-14T08:39:06.698" v="3685"/>
          <ac:graphicFrameMkLst>
            <pc:docMk/>
            <pc:sldMk cId="2380769543" sldId="464"/>
            <ac:graphicFrameMk id="23" creationId="{5175C131-525E-1F26-0F91-813F2754D950}"/>
          </ac:graphicFrameMkLst>
        </pc:graphicFrameChg>
        <pc:graphicFrameChg chg="add del mod">
          <ac:chgData name="Huy Pham" userId="918db3a1909f15e0" providerId="LiveId" clId="{F25EFE69-9EE4-46EC-8F43-1A31E158A81F}" dt="2024-04-14T08:39:13.868" v="3691"/>
          <ac:graphicFrameMkLst>
            <pc:docMk/>
            <pc:sldMk cId="2380769543" sldId="464"/>
            <ac:graphicFrameMk id="27" creationId="{4F766BBF-7674-4E9A-6AF2-F41A3BD6D2C3}"/>
          </ac:graphicFrameMkLst>
        </pc:graphicFrameChg>
        <pc:graphicFrameChg chg="add del mod">
          <ac:chgData name="Huy Pham" userId="918db3a1909f15e0" providerId="LiveId" clId="{F25EFE69-9EE4-46EC-8F43-1A31E158A81F}" dt="2024-04-14T08:39:20.958" v="3696"/>
          <ac:graphicFrameMkLst>
            <pc:docMk/>
            <pc:sldMk cId="2380769543" sldId="464"/>
            <ac:graphicFrameMk id="30" creationId="{F110FD29-9B99-6C2C-6C43-FED9A0D093B5}"/>
          </ac:graphicFrameMkLst>
        </pc:graphicFrameChg>
        <pc:graphicFrameChg chg="add del mod">
          <ac:chgData name="Huy Pham" userId="918db3a1909f15e0" providerId="LiveId" clId="{F25EFE69-9EE4-46EC-8F43-1A31E158A81F}" dt="2024-04-14T08:39:35.597" v="3702"/>
          <ac:graphicFrameMkLst>
            <pc:docMk/>
            <pc:sldMk cId="2380769543" sldId="464"/>
            <ac:graphicFrameMk id="33" creationId="{F5FF7A28-987E-8178-2261-DE5545CB4661}"/>
          </ac:graphicFrameMkLst>
        </pc:graphicFrameChg>
        <pc:graphicFrameChg chg="add del mod">
          <ac:chgData name="Huy Pham" userId="918db3a1909f15e0" providerId="LiveId" clId="{F25EFE69-9EE4-46EC-8F43-1A31E158A81F}" dt="2024-04-14T08:39:46.237" v="3708"/>
          <ac:graphicFrameMkLst>
            <pc:docMk/>
            <pc:sldMk cId="2380769543" sldId="464"/>
            <ac:graphicFrameMk id="36" creationId="{6095BBF6-432C-60ED-496F-0C462138C097}"/>
          </ac:graphicFrameMkLst>
        </pc:graphicFrameChg>
        <pc:graphicFrameChg chg="add del mod">
          <ac:chgData name="Huy Pham" userId="918db3a1909f15e0" providerId="LiveId" clId="{F25EFE69-9EE4-46EC-8F43-1A31E158A81F}" dt="2024-04-14T08:39:56.151" v="3714"/>
          <ac:graphicFrameMkLst>
            <pc:docMk/>
            <pc:sldMk cId="2380769543" sldId="464"/>
            <ac:graphicFrameMk id="39" creationId="{6D085F02-7ED4-E41E-E721-5F7DAB6F779C}"/>
          </ac:graphicFrameMkLst>
        </pc:graphicFrameChg>
        <pc:cxnChg chg="del">
          <ac:chgData name="Huy Pham" userId="918db3a1909f15e0" providerId="LiveId" clId="{F25EFE69-9EE4-46EC-8F43-1A31E158A81F}" dt="2024-04-14T03:34:27.030" v="3476" actId="478"/>
          <ac:cxnSpMkLst>
            <pc:docMk/>
            <pc:sldMk cId="2380769543" sldId="464"/>
            <ac:cxnSpMk id="3" creationId="{E7A4919E-EE0A-F0B2-0E4E-EEE92F38F9FC}"/>
          </ac:cxnSpMkLst>
        </pc:cxnChg>
        <pc:cxnChg chg="del">
          <ac:chgData name="Huy Pham" userId="918db3a1909f15e0" providerId="LiveId" clId="{F25EFE69-9EE4-46EC-8F43-1A31E158A81F}" dt="2024-04-14T03:34:27.030" v="3476" actId="478"/>
          <ac:cxnSpMkLst>
            <pc:docMk/>
            <pc:sldMk cId="2380769543" sldId="464"/>
            <ac:cxnSpMk id="21" creationId="{74CBC997-0EB3-AFA5-09E8-77CC19B0D0A6}"/>
          </ac:cxnSpMkLst>
        </pc:cxnChg>
        <pc:cxnChg chg="del">
          <ac:chgData name="Huy Pham" userId="918db3a1909f15e0" providerId="LiveId" clId="{F25EFE69-9EE4-46EC-8F43-1A31E158A81F}" dt="2024-04-14T03:34:27.030" v="3476" actId="478"/>
          <ac:cxnSpMkLst>
            <pc:docMk/>
            <pc:sldMk cId="2380769543" sldId="464"/>
            <ac:cxnSpMk id="34" creationId="{914BFD7C-37E4-6DF5-D925-C0BB26F3C05C}"/>
          </ac:cxnSpMkLst>
        </pc:cxnChg>
        <pc:cxnChg chg="add mod">
          <ac:chgData name="Huy Pham" userId="918db3a1909f15e0" providerId="LiveId" clId="{F25EFE69-9EE4-46EC-8F43-1A31E158A81F}" dt="2024-04-14T08:47:05.510" v="3761" actId="1076"/>
          <ac:cxnSpMkLst>
            <pc:docMk/>
            <pc:sldMk cId="2380769543" sldId="464"/>
            <ac:cxnSpMk id="45" creationId="{4A6AF5FE-5A0F-F4BF-04A8-EA91F2F9CBC7}"/>
          </ac:cxnSpMkLst>
        </pc:cxnChg>
        <pc:cxnChg chg="add mod">
          <ac:chgData name="Huy Pham" userId="918db3a1909f15e0" providerId="LiveId" clId="{F25EFE69-9EE4-46EC-8F43-1A31E158A81F}" dt="2024-04-14T08:47:05.510" v="3761" actId="1076"/>
          <ac:cxnSpMkLst>
            <pc:docMk/>
            <pc:sldMk cId="2380769543" sldId="464"/>
            <ac:cxnSpMk id="46" creationId="{2AB3EF0D-874F-E08D-60A4-4E3C955729D0}"/>
          </ac:cxnSpMkLst>
        </pc:cxnChg>
        <pc:cxnChg chg="add mod">
          <ac:chgData name="Huy Pham" userId="918db3a1909f15e0" providerId="LiveId" clId="{F25EFE69-9EE4-46EC-8F43-1A31E158A81F}" dt="2024-04-14T08:47:05.510" v="3761" actId="1076"/>
          <ac:cxnSpMkLst>
            <pc:docMk/>
            <pc:sldMk cId="2380769543" sldId="464"/>
            <ac:cxnSpMk id="47" creationId="{C4A0240E-7380-8EEE-F7F6-2EDFD96661D1}"/>
          </ac:cxnSpMkLst>
        </pc:cxnChg>
        <pc:cxnChg chg="del">
          <ac:chgData name="Huy Pham" userId="918db3a1909f15e0" providerId="LiveId" clId="{F25EFE69-9EE4-46EC-8F43-1A31E158A81F}" dt="2024-04-14T03:34:27.030" v="3476" actId="478"/>
          <ac:cxnSpMkLst>
            <pc:docMk/>
            <pc:sldMk cId="2380769543" sldId="464"/>
            <ac:cxnSpMk id="50" creationId="{C021DBA0-2EBA-6745-715C-5B7D937BBAE3}"/>
          </ac:cxnSpMkLst>
        </pc:cxnChg>
        <pc:cxnChg chg="add mod">
          <ac:chgData name="Huy Pham" userId="918db3a1909f15e0" providerId="LiveId" clId="{F25EFE69-9EE4-46EC-8F43-1A31E158A81F}" dt="2024-04-14T08:47:05.510" v="3761" actId="1076"/>
          <ac:cxnSpMkLst>
            <pc:docMk/>
            <pc:sldMk cId="2380769543" sldId="464"/>
            <ac:cxnSpMk id="59" creationId="{B7B682D9-1141-3EC7-5DA9-076FABEAE449}"/>
          </ac:cxnSpMkLst>
        </pc:cxnChg>
        <pc:cxnChg chg="add mod">
          <ac:chgData name="Huy Pham" userId="918db3a1909f15e0" providerId="LiveId" clId="{F25EFE69-9EE4-46EC-8F43-1A31E158A81F}" dt="2024-04-14T08:47:05.510" v="3761" actId="1076"/>
          <ac:cxnSpMkLst>
            <pc:docMk/>
            <pc:sldMk cId="2380769543" sldId="464"/>
            <ac:cxnSpMk id="60" creationId="{325A8F03-9FFD-61D3-D129-574B7591F128}"/>
          </ac:cxnSpMkLst>
        </pc:cxnChg>
        <pc:cxnChg chg="add mod">
          <ac:chgData name="Huy Pham" userId="918db3a1909f15e0" providerId="LiveId" clId="{F25EFE69-9EE4-46EC-8F43-1A31E158A81F}" dt="2024-04-14T08:47:05.510" v="3761" actId="1076"/>
          <ac:cxnSpMkLst>
            <pc:docMk/>
            <pc:sldMk cId="2380769543" sldId="464"/>
            <ac:cxnSpMk id="61" creationId="{9F3A5B38-B429-68D1-4949-4D7E09A4BE3B}"/>
          </ac:cxnSpMkLst>
        </pc:cxnChg>
        <pc:cxnChg chg="del">
          <ac:chgData name="Huy Pham" userId="918db3a1909f15e0" providerId="LiveId" clId="{F25EFE69-9EE4-46EC-8F43-1A31E158A81F}" dt="2024-04-14T03:34:27.030" v="3476" actId="478"/>
          <ac:cxnSpMkLst>
            <pc:docMk/>
            <pc:sldMk cId="2380769543" sldId="464"/>
            <ac:cxnSpMk id="68" creationId="{A550232D-F088-BF6A-1EE0-5027C048B66F}"/>
          </ac:cxnSpMkLst>
        </pc:cxnChg>
        <pc:cxnChg chg="add mod">
          <ac:chgData name="Huy Pham" userId="918db3a1909f15e0" providerId="LiveId" clId="{F25EFE69-9EE4-46EC-8F43-1A31E158A81F}" dt="2024-04-14T08:47:05.510" v="3761" actId="1076"/>
          <ac:cxnSpMkLst>
            <pc:docMk/>
            <pc:sldMk cId="2380769543" sldId="464"/>
            <ac:cxnSpMk id="69" creationId="{C3E2D70A-6372-8881-03A2-EA2D98440C00}"/>
          </ac:cxnSpMkLst>
        </pc:cxnChg>
        <pc:cxnChg chg="del">
          <ac:chgData name="Huy Pham" userId="918db3a1909f15e0" providerId="LiveId" clId="{F25EFE69-9EE4-46EC-8F43-1A31E158A81F}" dt="2024-04-14T03:34:27.030" v="3476" actId="478"/>
          <ac:cxnSpMkLst>
            <pc:docMk/>
            <pc:sldMk cId="2380769543" sldId="464"/>
            <ac:cxnSpMk id="71" creationId="{80333910-D3A4-AD05-A6F4-F08B703C050F}"/>
          </ac:cxnSpMkLst>
        </pc:cxnChg>
        <pc:cxnChg chg="add mod">
          <ac:chgData name="Huy Pham" userId="918db3a1909f15e0" providerId="LiveId" clId="{F25EFE69-9EE4-46EC-8F43-1A31E158A81F}" dt="2024-04-14T08:57:20.792" v="3933" actId="14100"/>
          <ac:cxnSpMkLst>
            <pc:docMk/>
            <pc:sldMk cId="2380769543" sldId="464"/>
            <ac:cxnSpMk id="73" creationId="{F4F19E4D-56C5-0D19-42E2-C8F2D3D2355F}"/>
          </ac:cxnSpMkLst>
        </pc:cxnChg>
        <pc:cxnChg chg="add mod">
          <ac:chgData name="Huy Pham" userId="918db3a1909f15e0" providerId="LiveId" clId="{F25EFE69-9EE4-46EC-8F43-1A31E158A81F}" dt="2024-04-14T08:57:39.828" v="3965" actId="1037"/>
          <ac:cxnSpMkLst>
            <pc:docMk/>
            <pc:sldMk cId="2380769543" sldId="464"/>
            <ac:cxnSpMk id="74" creationId="{EDF25032-9CEB-DFD1-C4A5-B038476AD6F4}"/>
          </ac:cxnSpMkLst>
        </pc:cxnChg>
        <pc:cxnChg chg="add mod">
          <ac:chgData name="Huy Pham" userId="918db3a1909f15e0" providerId="LiveId" clId="{F25EFE69-9EE4-46EC-8F43-1A31E158A81F}" dt="2024-04-14T08:56:48.706" v="3928" actId="1076"/>
          <ac:cxnSpMkLst>
            <pc:docMk/>
            <pc:sldMk cId="2380769543" sldId="464"/>
            <ac:cxnSpMk id="75" creationId="{16C47839-8DF4-CAC3-98B2-639493ADB933}"/>
          </ac:cxnSpMkLst>
        </pc:cxnChg>
        <pc:cxnChg chg="add del mod">
          <ac:chgData name="Huy Pham" userId="918db3a1909f15e0" providerId="LiveId" clId="{F25EFE69-9EE4-46EC-8F43-1A31E158A81F}" dt="2024-04-14T08:53:16.567" v="3875" actId="478"/>
          <ac:cxnSpMkLst>
            <pc:docMk/>
            <pc:sldMk cId="2380769543" sldId="464"/>
            <ac:cxnSpMk id="88" creationId="{8C17F9A5-6185-C401-BBD2-2241B37F1473}"/>
          </ac:cxnSpMkLst>
        </pc:cxnChg>
        <pc:cxnChg chg="add mod">
          <ac:chgData name="Huy Pham" userId="918db3a1909f15e0" providerId="LiveId" clId="{F25EFE69-9EE4-46EC-8F43-1A31E158A81F}" dt="2024-04-14T08:56:48.706" v="3928" actId="1076"/>
          <ac:cxnSpMkLst>
            <pc:docMk/>
            <pc:sldMk cId="2380769543" sldId="464"/>
            <ac:cxnSpMk id="89" creationId="{652DDCF9-074A-B512-9CBA-74225990E135}"/>
          </ac:cxnSpMkLst>
        </pc:cxnChg>
        <pc:cxnChg chg="add mod">
          <ac:chgData name="Huy Pham" userId="918db3a1909f15e0" providerId="LiveId" clId="{F25EFE69-9EE4-46EC-8F43-1A31E158A81F}" dt="2024-04-14T08:56:48.706" v="3928" actId="1076"/>
          <ac:cxnSpMkLst>
            <pc:docMk/>
            <pc:sldMk cId="2380769543" sldId="464"/>
            <ac:cxnSpMk id="90" creationId="{F7C29C90-5124-C66D-2B58-0C181A9426AC}"/>
          </ac:cxnSpMkLst>
        </pc:cxnChg>
        <pc:cxnChg chg="add mod">
          <ac:chgData name="Huy Pham" userId="918db3a1909f15e0" providerId="LiveId" clId="{F25EFE69-9EE4-46EC-8F43-1A31E158A81F}" dt="2024-04-14T08:56:48.706" v="3928" actId="1076"/>
          <ac:cxnSpMkLst>
            <pc:docMk/>
            <pc:sldMk cId="2380769543" sldId="464"/>
            <ac:cxnSpMk id="95" creationId="{B814D096-D720-8C44-BDDA-68FBDB1F1A65}"/>
          </ac:cxnSpMkLst>
        </pc:cxnChg>
      </pc:sldChg>
      <pc:sldChg chg="addSp delSp modSp add mod delAnim modAnim">
        <pc:chgData name="Huy Pham" userId="918db3a1909f15e0" providerId="LiveId" clId="{F25EFE69-9EE4-46EC-8F43-1A31E158A81F}" dt="2024-05-28T07:10:27.307" v="10479" actId="693"/>
        <pc:sldMkLst>
          <pc:docMk/>
          <pc:sldMk cId="23394373" sldId="465"/>
        </pc:sldMkLst>
        <pc:spChg chg="add del mod">
          <ac:chgData name="Huy Pham" userId="918db3a1909f15e0" providerId="LiveId" clId="{F25EFE69-9EE4-46EC-8F43-1A31E158A81F}" dt="2024-04-16T10:02:31.097" v="4426" actId="478"/>
          <ac:spMkLst>
            <pc:docMk/>
            <pc:sldMk cId="23394373" sldId="465"/>
            <ac:spMk id="3" creationId="{55AC7E37-72EA-FFDB-4829-413F134884E1}"/>
          </ac:spMkLst>
        </pc:spChg>
        <pc:spChg chg="add mod">
          <ac:chgData name="Huy Pham" userId="918db3a1909f15e0" providerId="LiveId" clId="{F25EFE69-9EE4-46EC-8F43-1A31E158A81F}" dt="2024-04-23T09:06:04.929" v="9943"/>
          <ac:spMkLst>
            <pc:docMk/>
            <pc:sldMk cId="23394373" sldId="465"/>
            <ac:spMk id="3" creationId="{A1932E6D-7E28-747A-71B1-75AA7D50980E}"/>
          </ac:spMkLst>
        </pc:spChg>
        <pc:spChg chg="mod">
          <ac:chgData name="Huy Pham" userId="918db3a1909f15e0" providerId="LiveId" clId="{F25EFE69-9EE4-46EC-8F43-1A31E158A81F}" dt="2024-04-23T09:09:38.046" v="9991" actId="20577"/>
          <ac:spMkLst>
            <pc:docMk/>
            <pc:sldMk cId="23394373" sldId="465"/>
            <ac:spMk id="9" creationId="{A9C4FFF4-AFF7-4A25-76D6-D3E61A1989D9}"/>
          </ac:spMkLst>
        </pc:spChg>
        <pc:spChg chg="add mod">
          <ac:chgData name="Huy Pham" userId="918db3a1909f15e0" providerId="LiveId" clId="{F25EFE69-9EE4-46EC-8F43-1A31E158A81F}" dt="2024-05-28T07:07:37.809" v="10448" actId="1037"/>
          <ac:spMkLst>
            <pc:docMk/>
            <pc:sldMk cId="23394373" sldId="465"/>
            <ac:spMk id="19" creationId="{022F6AF7-EA9C-A6D6-A448-EFD94C54038D}"/>
          </ac:spMkLst>
        </pc:spChg>
        <pc:spChg chg="del">
          <ac:chgData name="Huy Pham" userId="918db3a1909f15e0" providerId="LiveId" clId="{F25EFE69-9EE4-46EC-8F43-1A31E158A81F}" dt="2024-04-23T09:06:04.400" v="9942" actId="478"/>
          <ac:spMkLst>
            <pc:docMk/>
            <pc:sldMk cId="23394373" sldId="465"/>
            <ac:spMk id="19" creationId="{33C5D22C-8FE0-04B7-1CFD-BB8C484DE68C}"/>
          </ac:spMkLst>
        </pc:spChg>
        <pc:spChg chg="add mod">
          <ac:chgData name="Huy Pham" userId="918db3a1909f15e0" providerId="LiveId" clId="{F25EFE69-9EE4-46EC-8F43-1A31E158A81F}" dt="2024-05-28T07:07:46.189" v="10459" actId="1035"/>
          <ac:spMkLst>
            <pc:docMk/>
            <pc:sldMk cId="23394373" sldId="465"/>
            <ac:spMk id="21" creationId="{E59FA5B8-D449-FB3A-E409-726040B7CFA4}"/>
          </ac:spMkLst>
        </pc:spChg>
        <pc:spChg chg="add mod">
          <ac:chgData name="Huy Pham" userId="918db3a1909f15e0" providerId="LiveId" clId="{F25EFE69-9EE4-46EC-8F43-1A31E158A81F}" dt="2024-05-28T07:07:54.919" v="10470" actId="1036"/>
          <ac:spMkLst>
            <pc:docMk/>
            <pc:sldMk cId="23394373" sldId="465"/>
            <ac:spMk id="23" creationId="{708A0306-54AB-E1B8-7113-4AC10749863D}"/>
          </ac:spMkLst>
        </pc:spChg>
        <pc:spChg chg="add del mod">
          <ac:chgData name="Huy Pham" userId="918db3a1909f15e0" providerId="LiveId" clId="{F25EFE69-9EE4-46EC-8F43-1A31E158A81F}" dt="2024-04-16T10:02:31.097" v="4426" actId="478"/>
          <ac:spMkLst>
            <pc:docMk/>
            <pc:sldMk cId="23394373" sldId="465"/>
            <ac:spMk id="23" creationId="{9C7C277B-9B91-CE6C-A5D5-02B9CDD3CF6D}"/>
          </ac:spMkLst>
        </pc:spChg>
        <pc:spChg chg="del">
          <ac:chgData name="Huy Pham" userId="918db3a1909f15e0" providerId="LiveId" clId="{F25EFE69-9EE4-46EC-8F43-1A31E158A81F}" dt="2024-04-14T09:01:55.367" v="4026" actId="478"/>
          <ac:spMkLst>
            <pc:docMk/>
            <pc:sldMk cId="23394373" sldId="465"/>
            <ac:spMk id="26" creationId="{B6DC9079-5351-0475-3AF3-06FF10B793F7}"/>
          </ac:spMkLst>
        </pc:spChg>
        <pc:spChg chg="add del mod">
          <ac:chgData name="Huy Pham" userId="918db3a1909f15e0" providerId="LiveId" clId="{F25EFE69-9EE4-46EC-8F43-1A31E158A81F}" dt="2024-04-16T10:02:34.664" v="4427" actId="478"/>
          <ac:spMkLst>
            <pc:docMk/>
            <pc:sldMk cId="23394373" sldId="465"/>
            <ac:spMk id="26" creationId="{E0166773-A303-FE98-8079-9E8A954771D3}"/>
          </ac:spMkLst>
        </pc:spChg>
        <pc:spChg chg="add del mod">
          <ac:chgData name="Huy Pham" userId="918db3a1909f15e0" providerId="LiveId" clId="{F25EFE69-9EE4-46EC-8F43-1A31E158A81F}" dt="2024-04-16T10:02:31.097" v="4426" actId="478"/>
          <ac:spMkLst>
            <pc:docMk/>
            <pc:sldMk cId="23394373" sldId="465"/>
            <ac:spMk id="28" creationId="{EB63881A-4DD5-C74C-63ED-99902D2ABE3B}"/>
          </ac:spMkLst>
        </pc:spChg>
        <pc:spChg chg="del">
          <ac:chgData name="Huy Pham" userId="918db3a1909f15e0" providerId="LiveId" clId="{F25EFE69-9EE4-46EC-8F43-1A31E158A81F}" dt="2024-04-14T09:01:55.367" v="4026" actId="478"/>
          <ac:spMkLst>
            <pc:docMk/>
            <pc:sldMk cId="23394373" sldId="465"/>
            <ac:spMk id="29" creationId="{56869266-A927-4694-EB2D-5B659428DA85}"/>
          </ac:spMkLst>
        </pc:spChg>
        <pc:spChg chg="add del">
          <ac:chgData name="Huy Pham" userId="918db3a1909f15e0" providerId="LiveId" clId="{F25EFE69-9EE4-46EC-8F43-1A31E158A81F}" dt="2024-04-16T09:49:10.756" v="4155" actId="478"/>
          <ac:spMkLst>
            <pc:docMk/>
            <pc:sldMk cId="23394373" sldId="465"/>
            <ac:spMk id="29" creationId="{7F747734-FB24-22F2-8568-4DE8334B1674}"/>
          </ac:spMkLst>
        </pc:spChg>
        <pc:spChg chg="add del mod">
          <ac:chgData name="Huy Pham" userId="918db3a1909f15e0" providerId="LiveId" clId="{F25EFE69-9EE4-46EC-8F43-1A31E158A81F}" dt="2024-04-16T09:54:07.410" v="4278" actId="21"/>
          <ac:spMkLst>
            <pc:docMk/>
            <pc:sldMk cId="23394373" sldId="465"/>
            <ac:spMk id="30" creationId="{4AC87A25-16E3-4CD9-B708-2D0AFDB9FE1A}"/>
          </ac:spMkLst>
        </pc:spChg>
        <pc:spChg chg="del">
          <ac:chgData name="Huy Pham" userId="918db3a1909f15e0" providerId="LiveId" clId="{F25EFE69-9EE4-46EC-8F43-1A31E158A81F}" dt="2024-04-14T09:01:55.367" v="4026" actId="478"/>
          <ac:spMkLst>
            <pc:docMk/>
            <pc:sldMk cId="23394373" sldId="465"/>
            <ac:spMk id="32" creationId="{148C3407-D9E7-F4EA-D1F8-BD67DBE6ABC0}"/>
          </ac:spMkLst>
        </pc:spChg>
        <pc:spChg chg="add del mod">
          <ac:chgData name="Huy Pham" userId="918db3a1909f15e0" providerId="LiveId" clId="{F25EFE69-9EE4-46EC-8F43-1A31E158A81F}" dt="2024-04-16T10:02:31.097" v="4426" actId="478"/>
          <ac:spMkLst>
            <pc:docMk/>
            <pc:sldMk cId="23394373" sldId="465"/>
            <ac:spMk id="33" creationId="{5C6B2C37-EBFA-82D4-1E49-1B815E667F48}"/>
          </ac:spMkLst>
        </pc:spChg>
        <pc:spChg chg="add mod">
          <ac:chgData name="Huy Pham" userId="918db3a1909f15e0" providerId="LiveId" clId="{F25EFE69-9EE4-46EC-8F43-1A31E158A81F}" dt="2024-04-16T09:52:29.658" v="4181" actId="1035"/>
          <ac:spMkLst>
            <pc:docMk/>
            <pc:sldMk cId="23394373" sldId="465"/>
            <ac:spMk id="34" creationId="{E1E0CD6C-DC86-08A1-4239-4E13BD4FF6CF}"/>
          </ac:spMkLst>
        </pc:spChg>
        <pc:spChg chg="add del mod">
          <ac:chgData name="Huy Pham" userId="918db3a1909f15e0" providerId="LiveId" clId="{F25EFE69-9EE4-46EC-8F43-1A31E158A81F}" dt="2024-04-16T10:02:34.664" v="4427" actId="478"/>
          <ac:spMkLst>
            <pc:docMk/>
            <pc:sldMk cId="23394373" sldId="465"/>
            <ac:spMk id="35" creationId="{47CA4EFB-7527-394C-6C2B-BB26EB8399F5}"/>
          </ac:spMkLst>
        </pc:spChg>
        <pc:spChg chg="del">
          <ac:chgData name="Huy Pham" userId="918db3a1909f15e0" providerId="LiveId" clId="{F25EFE69-9EE4-46EC-8F43-1A31E158A81F}" dt="2024-04-14T09:01:55.367" v="4026" actId="478"/>
          <ac:spMkLst>
            <pc:docMk/>
            <pc:sldMk cId="23394373" sldId="465"/>
            <ac:spMk id="35" creationId="{652D467D-5AD0-716C-4453-EAA10FF2287D}"/>
          </ac:spMkLst>
        </pc:spChg>
        <pc:spChg chg="add mod">
          <ac:chgData name="Huy Pham" userId="918db3a1909f15e0" providerId="LiveId" clId="{F25EFE69-9EE4-46EC-8F43-1A31E158A81F}" dt="2024-04-16T10:02:41.657" v="4428" actId="1076"/>
          <ac:spMkLst>
            <pc:docMk/>
            <pc:sldMk cId="23394373" sldId="465"/>
            <ac:spMk id="36" creationId="{3FD0BF31-CA26-0854-35EE-9CF6810DE080}"/>
          </ac:spMkLst>
        </pc:spChg>
        <pc:spChg chg="add del mod">
          <ac:chgData name="Huy Pham" userId="918db3a1909f15e0" providerId="LiveId" clId="{F25EFE69-9EE4-46EC-8F43-1A31E158A81F}" dt="2024-04-16T10:02:34.664" v="4427" actId="478"/>
          <ac:spMkLst>
            <pc:docMk/>
            <pc:sldMk cId="23394373" sldId="465"/>
            <ac:spMk id="37" creationId="{F9BAB597-F657-5C8C-896A-56648C2383E4}"/>
          </ac:spMkLst>
        </pc:spChg>
        <pc:spChg chg="del">
          <ac:chgData name="Huy Pham" userId="918db3a1909f15e0" providerId="LiveId" clId="{F25EFE69-9EE4-46EC-8F43-1A31E158A81F}" dt="2024-04-14T09:01:56.311" v="4027" actId="478"/>
          <ac:spMkLst>
            <pc:docMk/>
            <pc:sldMk cId="23394373" sldId="465"/>
            <ac:spMk id="38" creationId="{62B92BDD-E472-9C43-B2AD-A865C38BFCF2}"/>
          </ac:spMkLst>
        </pc:spChg>
        <pc:spChg chg="add mod">
          <ac:chgData name="Huy Pham" userId="918db3a1909f15e0" providerId="LiveId" clId="{F25EFE69-9EE4-46EC-8F43-1A31E158A81F}" dt="2024-04-16T10:02:41.657" v="4428" actId="1076"/>
          <ac:spMkLst>
            <pc:docMk/>
            <pc:sldMk cId="23394373" sldId="465"/>
            <ac:spMk id="38" creationId="{FFE07D3A-58B8-ABC4-E172-4FD74045B116}"/>
          </ac:spMkLst>
        </pc:spChg>
        <pc:spChg chg="del">
          <ac:chgData name="Huy Pham" userId="918db3a1909f15e0" providerId="LiveId" clId="{F25EFE69-9EE4-46EC-8F43-1A31E158A81F}" dt="2024-04-14T09:01:48.067" v="4024" actId="478"/>
          <ac:spMkLst>
            <pc:docMk/>
            <pc:sldMk cId="23394373" sldId="465"/>
            <ac:spMk id="41" creationId="{18E9F7A7-E9C2-E066-8099-E4E0CCDDDBBE}"/>
          </ac:spMkLst>
        </pc:spChg>
        <pc:spChg chg="del">
          <ac:chgData name="Huy Pham" userId="918db3a1909f15e0" providerId="LiveId" clId="{F25EFE69-9EE4-46EC-8F43-1A31E158A81F}" dt="2024-04-14T09:01:55.367" v="4026" actId="478"/>
          <ac:spMkLst>
            <pc:docMk/>
            <pc:sldMk cId="23394373" sldId="465"/>
            <ac:spMk id="42" creationId="{51DECD90-288D-15B3-17FA-6F7B3B5EEC36}"/>
          </ac:spMkLst>
        </pc:spChg>
        <pc:spChg chg="add del mod">
          <ac:chgData name="Huy Pham" userId="918db3a1909f15e0" providerId="LiveId" clId="{F25EFE69-9EE4-46EC-8F43-1A31E158A81F}" dt="2024-04-16T09:58:24.350" v="4370" actId="21"/>
          <ac:spMkLst>
            <pc:docMk/>
            <pc:sldMk cId="23394373" sldId="465"/>
            <ac:spMk id="43" creationId="{4AC87A25-16E3-4CD9-B708-2D0AFDB9FE1A}"/>
          </ac:spMkLst>
        </pc:spChg>
        <pc:spChg chg="del">
          <ac:chgData name="Huy Pham" userId="918db3a1909f15e0" providerId="LiveId" clId="{F25EFE69-9EE4-46EC-8F43-1A31E158A81F}" dt="2024-04-14T09:01:55.367" v="4026" actId="478"/>
          <ac:spMkLst>
            <pc:docMk/>
            <pc:sldMk cId="23394373" sldId="465"/>
            <ac:spMk id="43" creationId="{72F2BE93-A46D-EEB0-0FB9-91014B66CA1C}"/>
          </ac:spMkLst>
        </pc:spChg>
        <pc:spChg chg="add mod">
          <ac:chgData name="Huy Pham" userId="918db3a1909f15e0" providerId="LiveId" clId="{F25EFE69-9EE4-46EC-8F43-1A31E158A81F}" dt="2024-04-16T10:02:41.657" v="4428" actId="1076"/>
          <ac:spMkLst>
            <pc:docMk/>
            <pc:sldMk cId="23394373" sldId="465"/>
            <ac:spMk id="45" creationId="{FCFE9580-9725-D7DD-4C95-FC023BB917A1}"/>
          </ac:spMkLst>
        </pc:spChg>
        <pc:spChg chg="add del mod">
          <ac:chgData name="Huy Pham" userId="918db3a1909f15e0" providerId="LiveId" clId="{F25EFE69-9EE4-46EC-8F43-1A31E158A81F}" dt="2024-04-16T09:58:30.933" v="4373" actId="21"/>
          <ac:spMkLst>
            <pc:docMk/>
            <pc:sldMk cId="23394373" sldId="465"/>
            <ac:spMk id="60" creationId="{399A7E51-BF37-2C75-A3BF-D9AD1EE7BDCD}"/>
          </ac:spMkLst>
        </pc:spChg>
        <pc:spChg chg="add mod">
          <ac:chgData name="Huy Pham" userId="918db3a1909f15e0" providerId="LiveId" clId="{F25EFE69-9EE4-46EC-8F43-1A31E158A81F}" dt="2024-04-16T10:02:41.657" v="4428" actId="1076"/>
          <ac:spMkLst>
            <pc:docMk/>
            <pc:sldMk cId="23394373" sldId="465"/>
            <ac:spMk id="61" creationId="{4AC87A25-16E3-4CD9-B708-2D0AFDB9FE1A}"/>
          </ac:spMkLst>
        </pc:spChg>
        <pc:spChg chg="add mod">
          <ac:chgData name="Huy Pham" userId="918db3a1909f15e0" providerId="LiveId" clId="{F25EFE69-9EE4-46EC-8F43-1A31E158A81F}" dt="2024-04-16T10:02:41.657" v="4428" actId="1076"/>
          <ac:spMkLst>
            <pc:docMk/>
            <pc:sldMk cId="23394373" sldId="465"/>
            <ac:spMk id="62" creationId="{399A7E51-BF37-2C75-A3BF-D9AD1EE7BDCD}"/>
          </ac:spMkLst>
        </pc:spChg>
        <pc:spChg chg="add mod">
          <ac:chgData name="Huy Pham" userId="918db3a1909f15e0" providerId="LiveId" clId="{F25EFE69-9EE4-46EC-8F43-1A31E158A81F}" dt="2024-04-16T10:02:41.657" v="4428" actId="1076"/>
          <ac:spMkLst>
            <pc:docMk/>
            <pc:sldMk cId="23394373" sldId="465"/>
            <ac:spMk id="63" creationId="{C39A7D46-A8EF-5CA9-42E7-C6C15675025F}"/>
          </ac:spMkLst>
        </pc:spChg>
        <pc:spChg chg="add mod">
          <ac:chgData name="Huy Pham" userId="918db3a1909f15e0" providerId="LiveId" clId="{F25EFE69-9EE4-46EC-8F43-1A31E158A81F}" dt="2024-04-16T10:02:41.657" v="4428" actId="1076"/>
          <ac:spMkLst>
            <pc:docMk/>
            <pc:sldMk cId="23394373" sldId="465"/>
            <ac:spMk id="64" creationId="{BDE34795-BDFE-FE61-98CD-C16E8DEB0D59}"/>
          </ac:spMkLst>
        </pc:spChg>
        <pc:spChg chg="add mod">
          <ac:chgData name="Huy Pham" userId="918db3a1909f15e0" providerId="LiveId" clId="{F25EFE69-9EE4-46EC-8F43-1A31E158A81F}" dt="2024-04-16T10:02:41.657" v="4428" actId="1076"/>
          <ac:spMkLst>
            <pc:docMk/>
            <pc:sldMk cId="23394373" sldId="465"/>
            <ac:spMk id="65" creationId="{00CBCA28-00C7-79A4-6A84-5C25EB7D0A75}"/>
          </ac:spMkLst>
        </pc:spChg>
        <pc:spChg chg="add mod">
          <ac:chgData name="Huy Pham" userId="918db3a1909f15e0" providerId="LiveId" clId="{F25EFE69-9EE4-46EC-8F43-1A31E158A81F}" dt="2024-04-16T10:02:41.657" v="4428" actId="1076"/>
          <ac:spMkLst>
            <pc:docMk/>
            <pc:sldMk cId="23394373" sldId="465"/>
            <ac:spMk id="66" creationId="{6DD007E5-C516-CC77-7702-013742E5C9E2}"/>
          </ac:spMkLst>
        </pc:spChg>
        <pc:spChg chg="add mod">
          <ac:chgData name="Huy Pham" userId="918db3a1909f15e0" providerId="LiveId" clId="{F25EFE69-9EE4-46EC-8F43-1A31E158A81F}" dt="2024-04-16T10:02:41.657" v="4428" actId="1076"/>
          <ac:spMkLst>
            <pc:docMk/>
            <pc:sldMk cId="23394373" sldId="465"/>
            <ac:spMk id="67" creationId="{E1B7677F-04A0-CE13-2CF5-37170769C61E}"/>
          </ac:spMkLst>
        </pc:spChg>
        <pc:spChg chg="add mod">
          <ac:chgData name="Huy Pham" userId="918db3a1909f15e0" providerId="LiveId" clId="{F25EFE69-9EE4-46EC-8F43-1A31E158A81F}" dt="2024-04-16T10:02:41.657" v="4428" actId="1076"/>
          <ac:spMkLst>
            <pc:docMk/>
            <pc:sldMk cId="23394373" sldId="465"/>
            <ac:spMk id="69" creationId="{841273D1-4FEC-1974-A528-09D86E207886}"/>
          </ac:spMkLst>
        </pc:spChg>
        <pc:spChg chg="del mod">
          <ac:chgData name="Huy Pham" userId="918db3a1909f15e0" providerId="LiveId" clId="{F25EFE69-9EE4-46EC-8F43-1A31E158A81F}" dt="2024-04-16T10:02:31.097" v="4426" actId="478"/>
          <ac:spMkLst>
            <pc:docMk/>
            <pc:sldMk cId="23394373" sldId="465"/>
            <ac:spMk id="72" creationId="{0D242F7D-9C2F-7D25-CCB1-4C34A9E856F4}"/>
          </ac:spMkLst>
        </pc:spChg>
        <pc:spChg chg="del mod">
          <ac:chgData name="Huy Pham" userId="918db3a1909f15e0" providerId="LiveId" clId="{F25EFE69-9EE4-46EC-8F43-1A31E158A81F}" dt="2024-04-16T10:02:31.097" v="4426" actId="478"/>
          <ac:spMkLst>
            <pc:docMk/>
            <pc:sldMk cId="23394373" sldId="465"/>
            <ac:spMk id="76" creationId="{2CE48BF2-E229-248B-2F84-F2A36698239D}"/>
          </ac:spMkLst>
        </pc:spChg>
        <pc:spChg chg="del mod">
          <ac:chgData name="Huy Pham" userId="918db3a1909f15e0" providerId="LiveId" clId="{F25EFE69-9EE4-46EC-8F43-1A31E158A81F}" dt="2024-04-16T10:02:31.097" v="4426" actId="478"/>
          <ac:spMkLst>
            <pc:docMk/>
            <pc:sldMk cId="23394373" sldId="465"/>
            <ac:spMk id="77" creationId="{1D8C8664-D52E-4E0C-0908-43E8A24602CA}"/>
          </ac:spMkLst>
        </pc:spChg>
        <pc:spChg chg="del mod">
          <ac:chgData name="Huy Pham" userId="918db3a1909f15e0" providerId="LiveId" clId="{F25EFE69-9EE4-46EC-8F43-1A31E158A81F}" dt="2024-04-16T10:02:31.097" v="4426" actId="478"/>
          <ac:spMkLst>
            <pc:docMk/>
            <pc:sldMk cId="23394373" sldId="465"/>
            <ac:spMk id="78" creationId="{75932DA2-BB38-4696-58AC-1F3D8CC94095}"/>
          </ac:spMkLst>
        </pc:spChg>
        <pc:spChg chg="del mod">
          <ac:chgData name="Huy Pham" userId="918db3a1909f15e0" providerId="LiveId" clId="{F25EFE69-9EE4-46EC-8F43-1A31E158A81F}" dt="2024-04-16T10:02:31.097" v="4426" actId="478"/>
          <ac:spMkLst>
            <pc:docMk/>
            <pc:sldMk cId="23394373" sldId="465"/>
            <ac:spMk id="79" creationId="{031E05D6-2254-0501-3FEF-C3D5BCCAC42D}"/>
          </ac:spMkLst>
        </pc:spChg>
        <pc:spChg chg="del mod">
          <ac:chgData name="Huy Pham" userId="918db3a1909f15e0" providerId="LiveId" clId="{F25EFE69-9EE4-46EC-8F43-1A31E158A81F}" dt="2024-04-16T10:02:31.097" v="4426" actId="478"/>
          <ac:spMkLst>
            <pc:docMk/>
            <pc:sldMk cId="23394373" sldId="465"/>
            <ac:spMk id="80" creationId="{16B59956-D95E-26D2-6AAC-E12923F3AED6}"/>
          </ac:spMkLst>
        </pc:spChg>
        <pc:spChg chg="del mod">
          <ac:chgData name="Huy Pham" userId="918db3a1909f15e0" providerId="LiveId" clId="{F25EFE69-9EE4-46EC-8F43-1A31E158A81F}" dt="2024-04-16T10:02:31.097" v="4426" actId="478"/>
          <ac:spMkLst>
            <pc:docMk/>
            <pc:sldMk cId="23394373" sldId="465"/>
            <ac:spMk id="81" creationId="{6DDC55EC-D80B-3A30-33FF-1B62DCBE8588}"/>
          </ac:spMkLst>
        </pc:spChg>
        <pc:spChg chg="del mod">
          <ac:chgData name="Huy Pham" userId="918db3a1909f15e0" providerId="LiveId" clId="{F25EFE69-9EE4-46EC-8F43-1A31E158A81F}" dt="2024-04-16T10:02:31.097" v="4426" actId="478"/>
          <ac:spMkLst>
            <pc:docMk/>
            <pc:sldMk cId="23394373" sldId="465"/>
            <ac:spMk id="82" creationId="{8595D369-70D8-CE28-5CA6-A6DBAE5152EF}"/>
          </ac:spMkLst>
        </pc:spChg>
        <pc:spChg chg="del mod">
          <ac:chgData name="Huy Pham" userId="918db3a1909f15e0" providerId="LiveId" clId="{F25EFE69-9EE4-46EC-8F43-1A31E158A81F}" dt="2024-04-16T10:02:31.097" v="4426" actId="478"/>
          <ac:spMkLst>
            <pc:docMk/>
            <pc:sldMk cId="23394373" sldId="465"/>
            <ac:spMk id="83" creationId="{7816DC28-1D06-61CB-A000-EF4D18525288}"/>
          </ac:spMkLst>
        </pc:spChg>
        <pc:spChg chg="del mod">
          <ac:chgData name="Huy Pham" userId="918db3a1909f15e0" providerId="LiveId" clId="{F25EFE69-9EE4-46EC-8F43-1A31E158A81F}" dt="2024-04-16T10:02:31.097" v="4426" actId="478"/>
          <ac:spMkLst>
            <pc:docMk/>
            <pc:sldMk cId="23394373" sldId="465"/>
            <ac:spMk id="84" creationId="{E2BCF89B-0063-4554-8DF8-4C2067300CFD}"/>
          </ac:spMkLst>
        </pc:spChg>
        <pc:spChg chg="del mod">
          <ac:chgData name="Huy Pham" userId="918db3a1909f15e0" providerId="LiveId" clId="{F25EFE69-9EE4-46EC-8F43-1A31E158A81F}" dt="2024-04-16T10:02:31.097" v="4426" actId="478"/>
          <ac:spMkLst>
            <pc:docMk/>
            <pc:sldMk cId="23394373" sldId="465"/>
            <ac:spMk id="85" creationId="{9C214C11-F843-10B0-1031-1959CC53F0A7}"/>
          </ac:spMkLst>
        </pc:spChg>
        <pc:spChg chg="del mod">
          <ac:chgData name="Huy Pham" userId="918db3a1909f15e0" providerId="LiveId" clId="{F25EFE69-9EE4-46EC-8F43-1A31E158A81F}" dt="2024-04-16T10:02:31.097" v="4426" actId="478"/>
          <ac:spMkLst>
            <pc:docMk/>
            <pc:sldMk cId="23394373" sldId="465"/>
            <ac:spMk id="86" creationId="{BD2E6F39-8106-259F-A872-4618A8F4C2F8}"/>
          </ac:spMkLst>
        </pc:spChg>
        <pc:spChg chg="del mod">
          <ac:chgData name="Huy Pham" userId="918db3a1909f15e0" providerId="LiveId" clId="{F25EFE69-9EE4-46EC-8F43-1A31E158A81F}" dt="2024-04-16T10:02:31.097" v="4426" actId="478"/>
          <ac:spMkLst>
            <pc:docMk/>
            <pc:sldMk cId="23394373" sldId="465"/>
            <ac:spMk id="87" creationId="{790660B7-5438-B077-9F5A-8BE9D987B8F3}"/>
          </ac:spMkLst>
        </pc:spChg>
        <pc:spChg chg="add mod">
          <ac:chgData name="Huy Pham" userId="918db3a1909f15e0" providerId="LiveId" clId="{F25EFE69-9EE4-46EC-8F43-1A31E158A81F}" dt="2024-04-16T10:04:12.221" v="4459" actId="1076"/>
          <ac:spMkLst>
            <pc:docMk/>
            <pc:sldMk cId="23394373" sldId="465"/>
            <ac:spMk id="88" creationId="{FA9F67B4-E518-302A-D0C5-94A8C1759BBD}"/>
          </ac:spMkLst>
        </pc:spChg>
        <pc:spChg chg="del mod">
          <ac:chgData name="Huy Pham" userId="918db3a1909f15e0" providerId="LiveId" clId="{F25EFE69-9EE4-46EC-8F43-1A31E158A81F}" dt="2024-04-16T10:02:31.097" v="4426" actId="478"/>
          <ac:spMkLst>
            <pc:docMk/>
            <pc:sldMk cId="23394373" sldId="465"/>
            <ac:spMk id="91" creationId="{23E04A99-C89A-0D65-7391-1046D778E5F5}"/>
          </ac:spMkLst>
        </pc:spChg>
        <pc:spChg chg="del mod">
          <ac:chgData name="Huy Pham" userId="918db3a1909f15e0" providerId="LiveId" clId="{F25EFE69-9EE4-46EC-8F43-1A31E158A81F}" dt="2024-04-16T10:02:31.097" v="4426" actId="478"/>
          <ac:spMkLst>
            <pc:docMk/>
            <pc:sldMk cId="23394373" sldId="465"/>
            <ac:spMk id="92" creationId="{4020BAB4-2A41-CFB2-1DD9-96C84890941A}"/>
          </ac:spMkLst>
        </pc:spChg>
        <pc:spChg chg="del mod">
          <ac:chgData name="Huy Pham" userId="918db3a1909f15e0" providerId="LiveId" clId="{F25EFE69-9EE4-46EC-8F43-1A31E158A81F}" dt="2024-04-16T10:02:31.097" v="4426" actId="478"/>
          <ac:spMkLst>
            <pc:docMk/>
            <pc:sldMk cId="23394373" sldId="465"/>
            <ac:spMk id="93" creationId="{81E4013C-D057-17AB-3354-2B8607C3B567}"/>
          </ac:spMkLst>
        </pc:spChg>
        <pc:spChg chg="del mod">
          <ac:chgData name="Huy Pham" userId="918db3a1909f15e0" providerId="LiveId" clId="{F25EFE69-9EE4-46EC-8F43-1A31E158A81F}" dt="2024-04-16T10:02:31.097" v="4426" actId="478"/>
          <ac:spMkLst>
            <pc:docMk/>
            <pc:sldMk cId="23394373" sldId="465"/>
            <ac:spMk id="94" creationId="{AF1DDEF4-4CD4-9632-A629-DBC0628797A4}"/>
          </ac:spMkLst>
        </pc:spChg>
        <pc:spChg chg="del">
          <ac:chgData name="Huy Pham" userId="918db3a1909f15e0" providerId="LiveId" clId="{F25EFE69-9EE4-46EC-8F43-1A31E158A81F}" dt="2024-04-14T09:01:55.367" v="4026" actId="478"/>
          <ac:spMkLst>
            <pc:docMk/>
            <pc:sldMk cId="23394373" sldId="465"/>
            <ac:spMk id="98" creationId="{BFF12250-2F9C-C28F-E80D-A8E2E25A8F4A}"/>
          </ac:spMkLst>
        </pc:spChg>
        <pc:spChg chg="add mod">
          <ac:chgData name="Huy Pham" userId="918db3a1909f15e0" providerId="LiveId" clId="{F25EFE69-9EE4-46EC-8F43-1A31E158A81F}" dt="2024-04-16T10:04:17.111" v="4460" actId="1076"/>
          <ac:spMkLst>
            <pc:docMk/>
            <pc:sldMk cId="23394373" sldId="465"/>
            <ac:spMk id="98" creationId="{D776378C-A4E2-0DEB-23D7-D2A82920E95B}"/>
          </ac:spMkLst>
        </pc:spChg>
        <pc:spChg chg="add mod">
          <ac:chgData name="Huy Pham" userId="918db3a1909f15e0" providerId="LiveId" clId="{F25EFE69-9EE4-46EC-8F43-1A31E158A81F}" dt="2024-04-16T10:04:24.579" v="4464" actId="14100"/>
          <ac:spMkLst>
            <pc:docMk/>
            <pc:sldMk cId="23394373" sldId="465"/>
            <ac:spMk id="101" creationId="{F11B56E2-A935-E24E-9BA8-EEC80883B6BA}"/>
          </ac:spMkLst>
        </pc:spChg>
        <pc:spChg chg="del">
          <ac:chgData name="Huy Pham" userId="918db3a1909f15e0" providerId="LiveId" clId="{F25EFE69-9EE4-46EC-8F43-1A31E158A81F}" dt="2024-04-14T09:01:48.067" v="4024" actId="478"/>
          <ac:spMkLst>
            <pc:docMk/>
            <pc:sldMk cId="23394373" sldId="465"/>
            <ac:spMk id="102" creationId="{00BE4C1B-E2F7-A2CF-6A09-83CA18CA0A57}"/>
          </ac:spMkLst>
        </pc:spChg>
        <pc:spChg chg="add mod">
          <ac:chgData name="Huy Pham" userId="918db3a1909f15e0" providerId="LiveId" clId="{F25EFE69-9EE4-46EC-8F43-1A31E158A81F}" dt="2024-04-16T10:04:07.047" v="4458" actId="1076"/>
          <ac:spMkLst>
            <pc:docMk/>
            <pc:sldMk cId="23394373" sldId="465"/>
            <ac:spMk id="102" creationId="{AD9F9DC9-375C-8244-EAC2-992DCF68CF77}"/>
          </ac:spMkLst>
        </pc:spChg>
        <pc:spChg chg="del">
          <ac:chgData name="Huy Pham" userId="918db3a1909f15e0" providerId="LiveId" clId="{F25EFE69-9EE4-46EC-8F43-1A31E158A81F}" dt="2024-04-14T09:01:48.067" v="4024" actId="478"/>
          <ac:spMkLst>
            <pc:docMk/>
            <pc:sldMk cId="23394373" sldId="465"/>
            <ac:spMk id="103" creationId="{62878960-6B27-7A46-190F-322A0B1BC4C7}"/>
          </ac:spMkLst>
        </pc:spChg>
        <pc:spChg chg="del">
          <ac:chgData name="Huy Pham" userId="918db3a1909f15e0" providerId="LiveId" clId="{F25EFE69-9EE4-46EC-8F43-1A31E158A81F}" dt="2024-04-14T09:01:50.128" v="4025" actId="478"/>
          <ac:spMkLst>
            <pc:docMk/>
            <pc:sldMk cId="23394373" sldId="465"/>
            <ac:spMk id="104" creationId="{0BAF9B9A-3AFC-510F-05A5-24B70240F1B0}"/>
          </ac:spMkLst>
        </pc:spChg>
        <pc:spChg chg="del mod">
          <ac:chgData name="Huy Pham" userId="918db3a1909f15e0" providerId="LiveId" clId="{F25EFE69-9EE4-46EC-8F43-1A31E158A81F}" dt="2024-04-14T09:01:39.289" v="4023" actId="478"/>
          <ac:spMkLst>
            <pc:docMk/>
            <pc:sldMk cId="23394373" sldId="465"/>
            <ac:spMk id="105" creationId="{5DD44579-2AAF-3D3E-9D0B-205E0B2F20B2}"/>
          </ac:spMkLst>
        </pc:spChg>
        <pc:graphicFrameChg chg="add del mod">
          <ac:chgData name="Huy Pham" userId="918db3a1909f15e0" providerId="LiveId" clId="{F25EFE69-9EE4-46EC-8F43-1A31E158A81F}" dt="2024-04-14T09:02:23.027" v="4031"/>
          <ac:graphicFrameMkLst>
            <pc:docMk/>
            <pc:sldMk cId="23394373" sldId="465"/>
            <ac:graphicFrameMk id="3" creationId="{04A07D2B-6F17-93F6-41B1-2559F83AEB57}"/>
          </ac:graphicFrameMkLst>
        </pc:graphicFrameChg>
        <pc:graphicFrameChg chg="add del mod">
          <ac:chgData name="Huy Pham" userId="918db3a1909f15e0" providerId="LiveId" clId="{F25EFE69-9EE4-46EC-8F43-1A31E158A81F}" dt="2024-04-16T09:46:59.050" v="4114"/>
          <ac:graphicFrameMkLst>
            <pc:docMk/>
            <pc:sldMk cId="23394373" sldId="465"/>
            <ac:graphicFrameMk id="21" creationId="{2D879FE8-51F8-B779-8409-5B4695D100D7}"/>
          </ac:graphicFrameMkLst>
        </pc:graphicFrameChg>
        <pc:graphicFrameChg chg="add del mod">
          <ac:chgData name="Huy Pham" userId="918db3a1909f15e0" providerId="LiveId" clId="{F25EFE69-9EE4-46EC-8F43-1A31E158A81F}" dt="2024-04-14T09:02:38.212" v="4038"/>
          <ac:graphicFrameMkLst>
            <pc:docMk/>
            <pc:sldMk cId="23394373" sldId="465"/>
            <ac:graphicFrameMk id="25" creationId="{CE2C0D50-E53D-8C7A-C67E-89E66E087C6A}"/>
          </ac:graphicFrameMkLst>
        </pc:graphicFrameChg>
        <pc:graphicFrameChg chg="add del mod">
          <ac:chgData name="Huy Pham" userId="918db3a1909f15e0" providerId="LiveId" clId="{F25EFE69-9EE4-46EC-8F43-1A31E158A81F}" dt="2024-04-14T09:03:06.607" v="4045"/>
          <ac:graphicFrameMkLst>
            <pc:docMk/>
            <pc:sldMk cId="23394373" sldId="465"/>
            <ac:graphicFrameMk id="30" creationId="{F8C82493-7520-BF42-30D8-9A85DA811B77}"/>
          </ac:graphicFrameMkLst>
        </pc:graphicFrameChg>
        <pc:graphicFrameChg chg="add del mod">
          <ac:chgData name="Huy Pham" userId="918db3a1909f15e0" providerId="LiveId" clId="{F25EFE69-9EE4-46EC-8F43-1A31E158A81F}" dt="2024-04-14T09:04:24.396" v="4051"/>
          <ac:graphicFrameMkLst>
            <pc:docMk/>
            <pc:sldMk cId="23394373" sldId="465"/>
            <ac:graphicFrameMk id="34" creationId="{34B9AB01-DD7B-0A64-1EDD-357A07D51581}"/>
          </ac:graphicFrameMkLst>
        </pc:graphicFrameChg>
        <pc:graphicFrameChg chg="add del mod">
          <ac:chgData name="Huy Pham" userId="918db3a1909f15e0" providerId="LiveId" clId="{F25EFE69-9EE4-46EC-8F43-1A31E158A81F}" dt="2024-04-16T10:02:48.090" v="4431"/>
          <ac:graphicFrameMkLst>
            <pc:docMk/>
            <pc:sldMk cId="23394373" sldId="465"/>
            <ac:graphicFrameMk id="70" creationId="{1E34C514-C717-6C97-75FA-8D0EC501A567}"/>
          </ac:graphicFrameMkLst>
        </pc:graphicFrameChg>
        <pc:graphicFrameChg chg="add del mod">
          <ac:chgData name="Huy Pham" userId="918db3a1909f15e0" providerId="LiveId" clId="{F25EFE69-9EE4-46EC-8F43-1A31E158A81F}" dt="2024-04-16T10:02:58.383" v="4436"/>
          <ac:graphicFrameMkLst>
            <pc:docMk/>
            <pc:sldMk cId="23394373" sldId="465"/>
            <ac:graphicFrameMk id="96" creationId="{9AC6D5FF-0C93-14E6-7B35-F78975C3C3F5}"/>
          </ac:graphicFrameMkLst>
        </pc:graphicFrameChg>
        <pc:graphicFrameChg chg="add del mod">
          <ac:chgData name="Huy Pham" userId="918db3a1909f15e0" providerId="LiveId" clId="{F25EFE69-9EE4-46EC-8F43-1A31E158A81F}" dt="2024-04-16T10:03:16.240" v="4442"/>
          <ac:graphicFrameMkLst>
            <pc:docMk/>
            <pc:sldMk cId="23394373" sldId="465"/>
            <ac:graphicFrameMk id="99" creationId="{3E0AB239-C476-5E6C-D989-3257BC1E2F83}"/>
          </ac:graphicFrameMkLst>
        </pc:graphicFrameChg>
        <pc:picChg chg="add del mod">
          <ac:chgData name="Huy Pham" userId="918db3a1909f15e0" providerId="LiveId" clId="{F25EFE69-9EE4-46EC-8F43-1A31E158A81F}" dt="2024-04-16T10:01:06.930" v="4422" actId="478"/>
          <ac:picMkLst>
            <pc:docMk/>
            <pc:sldMk cId="23394373" sldId="465"/>
            <ac:picMk id="27" creationId="{C5F8883D-5719-1B8C-9D25-BA6DD3EF7023}"/>
          </ac:picMkLst>
        </pc:picChg>
        <pc:cxnChg chg="add mod">
          <ac:chgData name="Huy Pham" userId="918db3a1909f15e0" providerId="LiveId" clId="{F25EFE69-9EE4-46EC-8F43-1A31E158A81F}" dt="2024-04-16T10:02:41.657" v="4428" actId="1076"/>
          <ac:cxnSpMkLst>
            <pc:docMk/>
            <pc:sldMk cId="23394373" sldId="465"/>
            <ac:cxnSpMk id="31" creationId="{85570691-E233-1F39-4046-B04BEB52988A}"/>
          </ac:cxnSpMkLst>
        </pc:cxnChg>
        <pc:cxnChg chg="add mod">
          <ac:chgData name="Huy Pham" userId="918db3a1909f15e0" providerId="LiveId" clId="{F25EFE69-9EE4-46EC-8F43-1A31E158A81F}" dt="2024-04-16T10:02:41.657" v="4428" actId="1076"/>
          <ac:cxnSpMkLst>
            <pc:docMk/>
            <pc:sldMk cId="23394373" sldId="465"/>
            <ac:cxnSpMk id="32" creationId="{ECDFCA8B-F837-1555-EAA1-7732B56A8329}"/>
          </ac:cxnSpMkLst>
        </pc:cxnChg>
        <pc:cxnChg chg="add mod">
          <ac:chgData name="Huy Pham" userId="918db3a1909f15e0" providerId="LiveId" clId="{F25EFE69-9EE4-46EC-8F43-1A31E158A81F}" dt="2024-05-28T07:10:19.806" v="10478" actId="693"/>
          <ac:cxnSpMkLst>
            <pc:docMk/>
            <pc:sldMk cId="23394373" sldId="465"/>
            <ac:cxnSpMk id="44" creationId="{A2E3678E-546B-5618-9E24-08FB8DA20844}"/>
          </ac:cxnSpMkLst>
        </pc:cxnChg>
        <pc:cxnChg chg="add mod">
          <ac:chgData name="Huy Pham" userId="918db3a1909f15e0" providerId="LiveId" clId="{F25EFE69-9EE4-46EC-8F43-1A31E158A81F}" dt="2024-04-16T10:02:41.657" v="4428" actId="1076"/>
          <ac:cxnSpMkLst>
            <pc:docMk/>
            <pc:sldMk cId="23394373" sldId="465"/>
            <ac:cxnSpMk id="46" creationId="{529BBC3B-C695-67F3-E73B-3A39F52441C2}"/>
          </ac:cxnSpMkLst>
        </pc:cxnChg>
        <pc:cxnChg chg="add mod">
          <ac:chgData name="Huy Pham" userId="918db3a1909f15e0" providerId="LiveId" clId="{F25EFE69-9EE4-46EC-8F43-1A31E158A81F}" dt="2024-04-16T10:02:41.657" v="4428" actId="1076"/>
          <ac:cxnSpMkLst>
            <pc:docMk/>
            <pc:sldMk cId="23394373" sldId="465"/>
            <ac:cxnSpMk id="47" creationId="{C913284F-788D-052B-3CD6-D181BC34078E}"/>
          </ac:cxnSpMkLst>
        </pc:cxnChg>
        <pc:cxnChg chg="add mod">
          <ac:chgData name="Huy Pham" userId="918db3a1909f15e0" providerId="LiveId" clId="{F25EFE69-9EE4-46EC-8F43-1A31E158A81F}" dt="2024-04-16T10:02:41.657" v="4428" actId="1076"/>
          <ac:cxnSpMkLst>
            <pc:docMk/>
            <pc:sldMk cId="23394373" sldId="465"/>
            <ac:cxnSpMk id="48" creationId="{A129C0C5-A4C9-5960-2755-6967DAF89747}"/>
          </ac:cxnSpMkLst>
        </pc:cxnChg>
        <pc:cxnChg chg="add mod">
          <ac:chgData name="Huy Pham" userId="918db3a1909f15e0" providerId="LiveId" clId="{F25EFE69-9EE4-46EC-8F43-1A31E158A81F}" dt="2024-05-28T07:10:27.307" v="10479" actId="693"/>
          <ac:cxnSpMkLst>
            <pc:docMk/>
            <pc:sldMk cId="23394373" sldId="465"/>
            <ac:cxnSpMk id="51" creationId="{6F802B58-DD84-5544-6F61-77627915CF86}"/>
          </ac:cxnSpMkLst>
        </pc:cxnChg>
        <pc:cxnChg chg="add del mod">
          <ac:chgData name="Huy Pham" userId="918db3a1909f15e0" providerId="LiveId" clId="{F25EFE69-9EE4-46EC-8F43-1A31E158A81F}" dt="2024-04-16T09:58:14.360" v="4368" actId="478"/>
          <ac:cxnSpMkLst>
            <pc:docMk/>
            <pc:sldMk cId="23394373" sldId="465"/>
            <ac:cxnSpMk id="55" creationId="{790A7DB1-CB07-A315-A5CD-686E411EE905}"/>
          </ac:cxnSpMkLst>
        </pc:cxnChg>
        <pc:cxnChg chg="add mod">
          <ac:chgData name="Huy Pham" userId="918db3a1909f15e0" providerId="LiveId" clId="{F25EFE69-9EE4-46EC-8F43-1A31E158A81F}" dt="2024-04-16T10:02:41.657" v="4428" actId="1076"/>
          <ac:cxnSpMkLst>
            <pc:docMk/>
            <pc:sldMk cId="23394373" sldId="465"/>
            <ac:cxnSpMk id="68" creationId="{181387D9-5D14-5FA9-F251-482FAD69DD05}"/>
          </ac:cxnSpMkLst>
        </pc:cxnChg>
        <pc:cxnChg chg="del mod">
          <ac:chgData name="Huy Pham" userId="918db3a1909f15e0" providerId="LiveId" clId="{F25EFE69-9EE4-46EC-8F43-1A31E158A81F}" dt="2024-04-16T10:02:31.097" v="4426" actId="478"/>
          <ac:cxnSpMkLst>
            <pc:docMk/>
            <pc:sldMk cId="23394373" sldId="465"/>
            <ac:cxnSpMk id="73" creationId="{F4F19E4D-56C5-0D19-42E2-C8F2D3D2355F}"/>
          </ac:cxnSpMkLst>
        </pc:cxnChg>
        <pc:cxnChg chg="del mod">
          <ac:chgData name="Huy Pham" userId="918db3a1909f15e0" providerId="LiveId" clId="{F25EFE69-9EE4-46EC-8F43-1A31E158A81F}" dt="2024-04-16T10:02:31.097" v="4426" actId="478"/>
          <ac:cxnSpMkLst>
            <pc:docMk/>
            <pc:sldMk cId="23394373" sldId="465"/>
            <ac:cxnSpMk id="74" creationId="{EDF25032-9CEB-DFD1-C4A5-B038476AD6F4}"/>
          </ac:cxnSpMkLst>
        </pc:cxnChg>
        <pc:cxnChg chg="del mod">
          <ac:chgData name="Huy Pham" userId="918db3a1909f15e0" providerId="LiveId" clId="{F25EFE69-9EE4-46EC-8F43-1A31E158A81F}" dt="2024-04-16T10:02:31.097" v="4426" actId="478"/>
          <ac:cxnSpMkLst>
            <pc:docMk/>
            <pc:sldMk cId="23394373" sldId="465"/>
            <ac:cxnSpMk id="75" creationId="{16C47839-8DF4-CAC3-98B2-639493ADB933}"/>
          </ac:cxnSpMkLst>
        </pc:cxnChg>
        <pc:cxnChg chg="del mod">
          <ac:chgData name="Huy Pham" userId="918db3a1909f15e0" providerId="LiveId" clId="{F25EFE69-9EE4-46EC-8F43-1A31E158A81F}" dt="2024-04-16T10:02:31.097" v="4426" actId="478"/>
          <ac:cxnSpMkLst>
            <pc:docMk/>
            <pc:sldMk cId="23394373" sldId="465"/>
            <ac:cxnSpMk id="89" creationId="{652DDCF9-074A-B512-9CBA-74225990E135}"/>
          </ac:cxnSpMkLst>
        </pc:cxnChg>
        <pc:cxnChg chg="del mod">
          <ac:chgData name="Huy Pham" userId="918db3a1909f15e0" providerId="LiveId" clId="{F25EFE69-9EE4-46EC-8F43-1A31E158A81F}" dt="2024-04-16T10:02:31.097" v="4426" actId="478"/>
          <ac:cxnSpMkLst>
            <pc:docMk/>
            <pc:sldMk cId="23394373" sldId="465"/>
            <ac:cxnSpMk id="90" creationId="{F7C29C90-5124-C66D-2B58-0C181A9426AC}"/>
          </ac:cxnSpMkLst>
        </pc:cxnChg>
        <pc:cxnChg chg="del mod">
          <ac:chgData name="Huy Pham" userId="918db3a1909f15e0" providerId="LiveId" clId="{F25EFE69-9EE4-46EC-8F43-1A31E158A81F}" dt="2024-04-16T10:02:31.097" v="4426" actId="478"/>
          <ac:cxnSpMkLst>
            <pc:docMk/>
            <pc:sldMk cId="23394373" sldId="465"/>
            <ac:cxnSpMk id="95" creationId="{B814D096-D720-8C44-BDDA-68FBDB1F1A65}"/>
          </ac:cxnSpMkLst>
        </pc:cxnChg>
      </pc:sldChg>
      <pc:sldChg chg="addSp delSp modSp add mod ord delAnim modAnim">
        <pc:chgData name="Huy Pham" userId="918db3a1909f15e0" providerId="LiveId" clId="{F25EFE69-9EE4-46EC-8F43-1A31E158A81F}" dt="2024-05-28T07:10:07.875" v="10477" actId="693"/>
        <pc:sldMkLst>
          <pc:docMk/>
          <pc:sldMk cId="3966828181" sldId="466"/>
        </pc:sldMkLst>
        <pc:spChg chg="mod">
          <ac:chgData name="Huy Pham" userId="918db3a1909f15e0" providerId="LiveId" clId="{F25EFE69-9EE4-46EC-8F43-1A31E158A81F}" dt="2024-04-23T09:09:32.487" v="9989" actId="20577"/>
          <ac:spMkLst>
            <pc:docMk/>
            <pc:sldMk cId="3966828181" sldId="466"/>
            <ac:spMk id="9" creationId="{A9C4FFF4-AFF7-4A25-76D6-D3E61A1989D9}"/>
          </ac:spMkLst>
        </pc:spChg>
        <pc:spChg chg="del">
          <ac:chgData name="Huy Pham" userId="918db3a1909f15e0" providerId="LiveId" clId="{F25EFE69-9EE4-46EC-8F43-1A31E158A81F}" dt="2024-04-23T09:05:57.224" v="9940" actId="478"/>
          <ac:spMkLst>
            <pc:docMk/>
            <pc:sldMk cId="3966828181" sldId="466"/>
            <ac:spMk id="19" creationId="{33C5D22C-8FE0-04B7-1CFD-BB8C484DE68C}"/>
          </ac:spMkLst>
        </pc:spChg>
        <pc:spChg chg="add mod">
          <ac:chgData name="Huy Pham" userId="918db3a1909f15e0" providerId="LiveId" clId="{F25EFE69-9EE4-46EC-8F43-1A31E158A81F}" dt="2024-05-26T02:12:35.446" v="10114" actId="1076"/>
          <ac:spMkLst>
            <pc:docMk/>
            <pc:sldMk cId="3966828181" sldId="466"/>
            <ac:spMk id="19" creationId="{3FD4FB4F-217B-8480-8BD5-38BB29331A75}"/>
          </ac:spMkLst>
        </pc:spChg>
        <pc:spChg chg="add mod">
          <ac:chgData name="Huy Pham" userId="918db3a1909f15e0" providerId="LiveId" clId="{F25EFE69-9EE4-46EC-8F43-1A31E158A81F}" dt="2024-04-23T09:05:57.966" v="9941"/>
          <ac:spMkLst>
            <pc:docMk/>
            <pc:sldMk cId="3966828181" sldId="466"/>
            <ac:spMk id="21" creationId="{10E8ADC4-294C-7131-9B1A-1AE317F4B32F}"/>
          </ac:spMkLst>
        </pc:spChg>
        <pc:spChg chg="add mod">
          <ac:chgData name="Huy Pham" userId="918db3a1909f15e0" providerId="LiveId" clId="{F25EFE69-9EE4-46EC-8F43-1A31E158A81F}" dt="2024-05-26T02:12:46.535" v="10116" actId="571"/>
          <ac:spMkLst>
            <pc:docMk/>
            <pc:sldMk cId="3966828181" sldId="466"/>
            <ac:spMk id="25" creationId="{B76B1A04-4EE6-24AA-9E72-BBBE05920419}"/>
          </ac:spMkLst>
        </pc:spChg>
        <pc:spChg chg="add mod">
          <ac:chgData name="Huy Pham" userId="918db3a1909f15e0" providerId="LiveId" clId="{F25EFE69-9EE4-46EC-8F43-1A31E158A81F}" dt="2024-05-26T02:12:46.535" v="10116" actId="571"/>
          <ac:spMkLst>
            <pc:docMk/>
            <pc:sldMk cId="3966828181" sldId="466"/>
            <ac:spMk id="27" creationId="{82E7D9F2-3461-5A07-0FB0-CB79930853D1}"/>
          </ac:spMkLst>
        </pc:spChg>
        <pc:spChg chg="add mod">
          <ac:chgData name="Huy Pham" userId="918db3a1909f15e0" providerId="LiveId" clId="{F25EFE69-9EE4-46EC-8F43-1A31E158A81F}" dt="2024-05-26T02:12:46.535" v="10116" actId="571"/>
          <ac:spMkLst>
            <pc:docMk/>
            <pc:sldMk cId="3966828181" sldId="466"/>
            <ac:spMk id="29" creationId="{60232C7D-7657-DB35-6A42-523210C0B08F}"/>
          </ac:spMkLst>
        </pc:spChg>
        <pc:spChg chg="add mod">
          <ac:chgData name="Huy Pham" userId="918db3a1909f15e0" providerId="LiveId" clId="{F25EFE69-9EE4-46EC-8F43-1A31E158A81F}" dt="2024-05-26T02:12:49.256" v="10118" actId="571"/>
          <ac:spMkLst>
            <pc:docMk/>
            <pc:sldMk cId="3966828181" sldId="466"/>
            <ac:spMk id="30" creationId="{21E0DE95-790C-4C06-9E28-6F8F23ADBD7E}"/>
          </ac:spMkLst>
        </pc:spChg>
        <pc:spChg chg="mod">
          <ac:chgData name="Huy Pham" userId="918db3a1909f15e0" providerId="LiveId" clId="{F25EFE69-9EE4-46EC-8F43-1A31E158A81F}" dt="2024-05-26T02:12:27.629" v="10110" actId="1076"/>
          <ac:spMkLst>
            <pc:docMk/>
            <pc:sldMk cId="3966828181" sldId="466"/>
            <ac:spMk id="34" creationId="{E1E0CD6C-DC86-08A1-4239-4E13BD4FF6CF}"/>
          </ac:spMkLst>
        </pc:spChg>
        <pc:spChg chg="mod">
          <ac:chgData name="Huy Pham" userId="918db3a1909f15e0" providerId="LiveId" clId="{F25EFE69-9EE4-46EC-8F43-1A31E158A81F}" dt="2024-05-26T02:29:21.600" v="10389" actId="1076"/>
          <ac:spMkLst>
            <pc:docMk/>
            <pc:sldMk cId="3966828181" sldId="466"/>
            <ac:spMk id="36" creationId="{3FD0BF31-CA26-0854-35EE-9CF6810DE080}"/>
          </ac:spMkLst>
        </pc:spChg>
        <pc:spChg chg="add mod">
          <ac:chgData name="Huy Pham" userId="918db3a1909f15e0" providerId="LiveId" clId="{F25EFE69-9EE4-46EC-8F43-1A31E158A81F}" dt="2024-05-26T02:12:49.256" v="10118" actId="571"/>
          <ac:spMkLst>
            <pc:docMk/>
            <pc:sldMk cId="3966828181" sldId="466"/>
            <ac:spMk id="39" creationId="{059E0BDE-EDCB-6EC9-01C0-3F70406453A6}"/>
          </ac:spMkLst>
        </pc:spChg>
        <pc:spChg chg="add mod">
          <ac:chgData name="Huy Pham" userId="918db3a1909f15e0" providerId="LiveId" clId="{F25EFE69-9EE4-46EC-8F43-1A31E158A81F}" dt="2024-05-26T02:12:49.256" v="10118" actId="571"/>
          <ac:spMkLst>
            <pc:docMk/>
            <pc:sldMk cId="3966828181" sldId="466"/>
            <ac:spMk id="40" creationId="{A19C83DA-1C7B-2C6A-0A0B-87DC1124D886}"/>
          </ac:spMkLst>
        </pc:spChg>
        <pc:spChg chg="add mod">
          <ac:chgData name="Huy Pham" userId="918db3a1909f15e0" providerId="LiveId" clId="{F25EFE69-9EE4-46EC-8F43-1A31E158A81F}" dt="2024-05-26T02:12:49.256" v="10118" actId="571"/>
          <ac:spMkLst>
            <pc:docMk/>
            <pc:sldMk cId="3966828181" sldId="466"/>
            <ac:spMk id="41" creationId="{9F0DCAAC-9DC7-B826-211B-324E1A029921}"/>
          </ac:spMkLst>
        </pc:spChg>
        <pc:spChg chg="add mod">
          <ac:chgData name="Huy Pham" userId="918db3a1909f15e0" providerId="LiveId" clId="{F25EFE69-9EE4-46EC-8F43-1A31E158A81F}" dt="2024-05-26T02:12:52.176" v="10120" actId="571"/>
          <ac:spMkLst>
            <pc:docMk/>
            <pc:sldMk cId="3966828181" sldId="466"/>
            <ac:spMk id="43" creationId="{D60C4846-6E30-2917-8358-A9BFEBEF2180}"/>
          </ac:spMkLst>
        </pc:spChg>
        <pc:spChg chg="add mod">
          <ac:chgData name="Huy Pham" userId="918db3a1909f15e0" providerId="LiveId" clId="{F25EFE69-9EE4-46EC-8F43-1A31E158A81F}" dt="2024-05-26T02:12:52.176" v="10120" actId="571"/>
          <ac:spMkLst>
            <pc:docMk/>
            <pc:sldMk cId="3966828181" sldId="466"/>
            <ac:spMk id="49" creationId="{AE6493FE-85C5-1CF3-72B6-22FC27903FAB}"/>
          </ac:spMkLst>
        </pc:spChg>
        <pc:spChg chg="add mod">
          <ac:chgData name="Huy Pham" userId="918db3a1909f15e0" providerId="LiveId" clId="{F25EFE69-9EE4-46EC-8F43-1A31E158A81F}" dt="2024-05-26T02:12:52.176" v="10120" actId="571"/>
          <ac:spMkLst>
            <pc:docMk/>
            <pc:sldMk cId="3966828181" sldId="466"/>
            <ac:spMk id="50" creationId="{049E496E-0B10-5849-15EC-D3FBC06617E8}"/>
          </ac:spMkLst>
        </pc:spChg>
        <pc:spChg chg="add mod">
          <ac:chgData name="Huy Pham" userId="918db3a1909f15e0" providerId="LiveId" clId="{F25EFE69-9EE4-46EC-8F43-1A31E158A81F}" dt="2024-05-26T02:12:52.176" v="10120" actId="571"/>
          <ac:spMkLst>
            <pc:docMk/>
            <pc:sldMk cId="3966828181" sldId="466"/>
            <ac:spMk id="52" creationId="{D45E8CB4-521A-863C-8485-3FF1431DF198}"/>
          </ac:spMkLst>
        </pc:spChg>
        <pc:spChg chg="add mod">
          <ac:chgData name="Huy Pham" userId="918db3a1909f15e0" providerId="LiveId" clId="{F25EFE69-9EE4-46EC-8F43-1A31E158A81F}" dt="2024-05-26T02:13:54.702" v="10136" actId="1037"/>
          <ac:spMkLst>
            <pc:docMk/>
            <pc:sldMk cId="3966828181" sldId="466"/>
            <ac:spMk id="53" creationId="{0723617D-A1DB-4CF3-9BAD-36AE397D519F}"/>
          </ac:spMkLst>
        </pc:spChg>
        <pc:spChg chg="add mod">
          <ac:chgData name="Huy Pham" userId="918db3a1909f15e0" providerId="LiveId" clId="{F25EFE69-9EE4-46EC-8F43-1A31E158A81F}" dt="2024-05-26T02:16:45.384" v="10184" actId="1035"/>
          <ac:spMkLst>
            <pc:docMk/>
            <pc:sldMk cId="3966828181" sldId="466"/>
            <ac:spMk id="55" creationId="{BF902CF7-107B-DDE9-FC62-E2E1DF02008E}"/>
          </ac:spMkLst>
        </pc:spChg>
        <pc:spChg chg="add del mod">
          <ac:chgData name="Huy Pham" userId="918db3a1909f15e0" providerId="LiveId" clId="{F25EFE69-9EE4-46EC-8F43-1A31E158A81F}" dt="2024-05-26T02:24:30.001" v="10301" actId="478"/>
          <ac:spMkLst>
            <pc:docMk/>
            <pc:sldMk cId="3966828181" sldId="466"/>
            <ac:spMk id="56" creationId="{44ED09D7-1B63-FCB0-1434-090833F78E49}"/>
          </ac:spMkLst>
        </pc:spChg>
        <pc:spChg chg="add del mod">
          <ac:chgData name="Huy Pham" userId="918db3a1909f15e0" providerId="LiveId" clId="{F25EFE69-9EE4-46EC-8F43-1A31E158A81F}" dt="2024-05-26T02:22:14.776" v="10240" actId="478"/>
          <ac:spMkLst>
            <pc:docMk/>
            <pc:sldMk cId="3966828181" sldId="466"/>
            <ac:spMk id="58" creationId="{1E240759-1921-617B-6FD0-8BC9D4CAD5E1}"/>
          </ac:spMkLst>
        </pc:spChg>
        <pc:spChg chg="add mod">
          <ac:chgData name="Huy Pham" userId="918db3a1909f15e0" providerId="LiveId" clId="{F25EFE69-9EE4-46EC-8F43-1A31E158A81F}" dt="2024-05-26T02:25:16.182" v="10344" actId="1035"/>
          <ac:spMkLst>
            <pc:docMk/>
            <pc:sldMk cId="3966828181" sldId="466"/>
            <ac:spMk id="59" creationId="{3FACA7D6-90A1-AC18-D307-E02172345E95}"/>
          </ac:spMkLst>
        </pc:spChg>
        <pc:spChg chg="add mod">
          <ac:chgData name="Huy Pham" userId="918db3a1909f15e0" providerId="LiveId" clId="{F25EFE69-9EE4-46EC-8F43-1A31E158A81F}" dt="2024-05-26T02:19:39.634" v="10228" actId="1035"/>
          <ac:spMkLst>
            <pc:docMk/>
            <pc:sldMk cId="3966828181" sldId="466"/>
            <ac:spMk id="60" creationId="{4AC87A25-16E3-4CD9-B708-2D0AFDB9FE1A}"/>
          </ac:spMkLst>
        </pc:spChg>
        <pc:spChg chg="add del mod">
          <ac:chgData name="Huy Pham" userId="918db3a1909f15e0" providerId="LiveId" clId="{F25EFE69-9EE4-46EC-8F43-1A31E158A81F}" dt="2024-05-26T02:30:02.345" v="10395" actId="1038"/>
          <ac:spMkLst>
            <pc:docMk/>
            <pc:sldMk cId="3966828181" sldId="466"/>
            <ac:spMk id="61" creationId="{4AC87A25-16E3-4CD9-B708-2D0AFDB9FE1A}"/>
          </ac:spMkLst>
        </pc:spChg>
        <pc:spChg chg="mod">
          <ac:chgData name="Huy Pham" userId="918db3a1909f15e0" providerId="LiveId" clId="{F25EFE69-9EE4-46EC-8F43-1A31E158A81F}" dt="2024-05-26T02:23:30.839" v="10294" actId="1038"/>
          <ac:spMkLst>
            <pc:docMk/>
            <pc:sldMk cId="3966828181" sldId="466"/>
            <ac:spMk id="62" creationId="{399A7E51-BF37-2C75-A3BF-D9AD1EE7BDCD}"/>
          </ac:spMkLst>
        </pc:spChg>
        <pc:spChg chg="mod">
          <ac:chgData name="Huy Pham" userId="918db3a1909f15e0" providerId="LiveId" clId="{F25EFE69-9EE4-46EC-8F43-1A31E158A81F}" dt="2024-05-26T02:25:37.979" v="10367" actId="1035"/>
          <ac:spMkLst>
            <pc:docMk/>
            <pc:sldMk cId="3966828181" sldId="466"/>
            <ac:spMk id="64" creationId="{BDE34795-BDFE-FE61-98CD-C16E8DEB0D59}"/>
          </ac:spMkLst>
        </pc:spChg>
        <pc:spChg chg="mod">
          <ac:chgData name="Huy Pham" userId="918db3a1909f15e0" providerId="LiveId" clId="{F25EFE69-9EE4-46EC-8F43-1A31E158A81F}" dt="2024-05-26T02:26:11.975" v="10369" actId="1076"/>
          <ac:spMkLst>
            <pc:docMk/>
            <pc:sldMk cId="3966828181" sldId="466"/>
            <ac:spMk id="65" creationId="{00CBCA28-00C7-79A4-6A84-5C25EB7D0A75}"/>
          </ac:spMkLst>
        </pc:spChg>
        <pc:spChg chg="mod">
          <ac:chgData name="Huy Pham" userId="918db3a1909f15e0" providerId="LiveId" clId="{F25EFE69-9EE4-46EC-8F43-1A31E158A81F}" dt="2024-05-26T02:15:42.463" v="10153" actId="1076"/>
          <ac:spMkLst>
            <pc:docMk/>
            <pc:sldMk cId="3966828181" sldId="466"/>
            <ac:spMk id="67" creationId="{E1B7677F-04A0-CE13-2CF5-37170769C61E}"/>
          </ac:spMkLst>
        </pc:spChg>
        <pc:spChg chg="del">
          <ac:chgData name="Huy Pham" userId="918db3a1909f15e0" providerId="LiveId" clId="{F25EFE69-9EE4-46EC-8F43-1A31E158A81F}" dt="2024-05-28T07:07:05.917" v="10422" actId="478"/>
          <ac:spMkLst>
            <pc:docMk/>
            <pc:sldMk cId="3966828181" sldId="466"/>
            <ac:spMk id="69" creationId="{841273D1-4FEC-1974-A528-09D86E207886}"/>
          </ac:spMkLst>
        </pc:spChg>
        <pc:spChg chg="add mod">
          <ac:chgData name="Huy Pham" userId="918db3a1909f15e0" providerId="LiveId" clId="{F25EFE69-9EE4-46EC-8F43-1A31E158A81F}" dt="2024-05-26T02:29:25.901" v="10390" actId="1076"/>
          <ac:spMkLst>
            <pc:docMk/>
            <pc:sldMk cId="3966828181" sldId="466"/>
            <ac:spMk id="70" creationId="{A00CC053-6FE0-7297-D7A5-5519C93FCDD3}"/>
          </ac:spMkLst>
        </pc:spChg>
        <pc:cxnChg chg="add mod">
          <ac:chgData name="Huy Pham" userId="918db3a1909f15e0" providerId="LiveId" clId="{F25EFE69-9EE4-46EC-8F43-1A31E158A81F}" dt="2024-05-26T02:12:52.176" v="10120" actId="571"/>
          <ac:cxnSpMkLst>
            <pc:docMk/>
            <pc:sldMk cId="3966828181" sldId="466"/>
            <ac:cxnSpMk id="42" creationId="{166BD86A-DB56-8CB4-BC58-288D407B0D2E}"/>
          </ac:cxnSpMkLst>
        </pc:cxnChg>
        <pc:cxnChg chg="mod">
          <ac:chgData name="Huy Pham" userId="918db3a1909f15e0" providerId="LiveId" clId="{F25EFE69-9EE4-46EC-8F43-1A31E158A81F}" dt="2024-05-28T07:10:00.352" v="10476" actId="693"/>
          <ac:cxnSpMkLst>
            <pc:docMk/>
            <pc:sldMk cId="3966828181" sldId="466"/>
            <ac:cxnSpMk id="44" creationId="{A2E3678E-546B-5618-9E24-08FB8DA20844}"/>
          </ac:cxnSpMkLst>
        </pc:cxnChg>
        <pc:cxnChg chg="mod">
          <ac:chgData name="Huy Pham" userId="918db3a1909f15e0" providerId="LiveId" clId="{F25EFE69-9EE4-46EC-8F43-1A31E158A81F}" dt="2024-05-26T02:26:37.159" v="10374" actId="1076"/>
          <ac:cxnSpMkLst>
            <pc:docMk/>
            <pc:sldMk cId="3966828181" sldId="466"/>
            <ac:cxnSpMk id="47" creationId="{C913284F-788D-052B-3CD6-D181BC34078E}"/>
          </ac:cxnSpMkLst>
        </pc:cxnChg>
        <pc:cxnChg chg="del mod">
          <ac:chgData name="Huy Pham" userId="918db3a1909f15e0" providerId="LiveId" clId="{F25EFE69-9EE4-46EC-8F43-1A31E158A81F}" dt="2024-05-26T02:24:34.036" v="10303" actId="478"/>
          <ac:cxnSpMkLst>
            <pc:docMk/>
            <pc:sldMk cId="3966828181" sldId="466"/>
            <ac:cxnSpMk id="48" creationId="{A129C0C5-A4C9-5960-2755-6967DAF89747}"/>
          </ac:cxnSpMkLst>
        </pc:cxnChg>
        <pc:cxnChg chg="mod">
          <ac:chgData name="Huy Pham" userId="918db3a1909f15e0" providerId="LiveId" clId="{F25EFE69-9EE4-46EC-8F43-1A31E158A81F}" dt="2024-05-28T07:10:07.875" v="10477" actId="693"/>
          <ac:cxnSpMkLst>
            <pc:docMk/>
            <pc:sldMk cId="3966828181" sldId="466"/>
            <ac:cxnSpMk id="51" creationId="{6F802B58-DD84-5544-6F61-77627915CF86}"/>
          </ac:cxnSpMkLst>
        </pc:cxnChg>
        <pc:cxnChg chg="add mod">
          <ac:chgData name="Huy Pham" userId="918db3a1909f15e0" providerId="LiveId" clId="{F25EFE69-9EE4-46EC-8F43-1A31E158A81F}" dt="2024-05-26T02:16:22.834" v="10168" actId="1036"/>
          <ac:cxnSpMkLst>
            <pc:docMk/>
            <pc:sldMk cId="3966828181" sldId="466"/>
            <ac:cxnSpMk id="54" creationId="{64CC9CA7-691E-63E8-29FD-9542CF989870}"/>
          </ac:cxnSpMkLst>
        </pc:cxnChg>
        <pc:cxnChg chg="add mod">
          <ac:chgData name="Huy Pham" userId="918db3a1909f15e0" providerId="LiveId" clId="{F25EFE69-9EE4-46EC-8F43-1A31E158A81F}" dt="2024-05-26T02:25:21.259" v="10346" actId="1035"/>
          <ac:cxnSpMkLst>
            <pc:docMk/>
            <pc:sldMk cId="3966828181" sldId="466"/>
            <ac:cxnSpMk id="57" creationId="{85DD11AD-F958-345D-6B3D-C11A4CE1B653}"/>
          </ac:cxnSpMkLst>
        </pc:cxnChg>
      </pc:sldChg>
      <pc:sldChg chg="addSp delSp modSp add mod delAnim modAnim">
        <pc:chgData name="Huy Pham" userId="918db3a1909f15e0" providerId="LiveId" clId="{F25EFE69-9EE4-46EC-8F43-1A31E158A81F}" dt="2024-05-26T02:33:15.748" v="10420"/>
        <pc:sldMkLst>
          <pc:docMk/>
          <pc:sldMk cId="3787077897" sldId="467"/>
        </pc:sldMkLst>
        <pc:spChg chg="add mod">
          <ac:chgData name="Huy Pham" userId="918db3a1909f15e0" providerId="LiveId" clId="{F25EFE69-9EE4-46EC-8F43-1A31E158A81F}" dt="2024-04-23T09:06:11.588" v="9945"/>
          <ac:spMkLst>
            <pc:docMk/>
            <pc:sldMk cId="3787077897" sldId="467"/>
            <ac:spMk id="3" creationId="{5A91B8D3-4713-9A3D-CC34-2BDDD9310E61}"/>
          </ac:spMkLst>
        </pc:spChg>
        <pc:spChg chg="mod">
          <ac:chgData name="Huy Pham" userId="918db3a1909f15e0" providerId="LiveId" clId="{F25EFE69-9EE4-46EC-8F43-1A31E158A81F}" dt="2024-04-23T09:09:42.908" v="9993" actId="20577"/>
          <ac:spMkLst>
            <pc:docMk/>
            <pc:sldMk cId="3787077897" sldId="467"/>
            <ac:spMk id="9" creationId="{A9C4FFF4-AFF7-4A25-76D6-D3E61A1989D9}"/>
          </ac:spMkLst>
        </pc:spChg>
        <pc:spChg chg="del">
          <ac:chgData name="Huy Pham" userId="918db3a1909f15e0" providerId="LiveId" clId="{F25EFE69-9EE4-46EC-8F43-1A31E158A81F}" dt="2024-04-23T09:06:09.254" v="9944" actId="478"/>
          <ac:spMkLst>
            <pc:docMk/>
            <pc:sldMk cId="3787077897" sldId="467"/>
            <ac:spMk id="19" creationId="{33C5D22C-8FE0-04B7-1CFD-BB8C484DE68C}"/>
          </ac:spMkLst>
        </pc:spChg>
        <pc:spChg chg="mod">
          <ac:chgData name="Huy Pham" userId="918db3a1909f15e0" providerId="LiveId" clId="{F25EFE69-9EE4-46EC-8F43-1A31E158A81F}" dt="2024-04-16T10:07:55.829" v="4499" actId="14100"/>
          <ac:spMkLst>
            <pc:docMk/>
            <pc:sldMk cId="3787077897" sldId="467"/>
            <ac:spMk id="20" creationId="{A06BA14A-8D8C-664A-A722-7DAD205B5E1D}"/>
          </ac:spMkLst>
        </pc:spChg>
        <pc:spChg chg="del">
          <ac:chgData name="Huy Pham" userId="918db3a1909f15e0" providerId="LiveId" clId="{F25EFE69-9EE4-46EC-8F43-1A31E158A81F}" dt="2024-04-16T10:07:11.457" v="4466" actId="478"/>
          <ac:spMkLst>
            <pc:docMk/>
            <pc:sldMk cId="3787077897" sldId="467"/>
            <ac:spMk id="22" creationId="{A302C983-6B4E-5132-C474-A368270DA293}"/>
          </ac:spMkLst>
        </pc:spChg>
        <pc:spChg chg="add mod">
          <ac:chgData name="Huy Pham" userId="918db3a1909f15e0" providerId="LiveId" clId="{F25EFE69-9EE4-46EC-8F43-1A31E158A81F}" dt="2024-04-16T10:07:47.571" v="4496" actId="1035"/>
          <ac:spMkLst>
            <pc:docMk/>
            <pc:sldMk cId="3787077897" sldId="467"/>
            <ac:spMk id="23" creationId="{07A1AB4C-7578-A246-9AEA-2BF87DE43F88}"/>
          </ac:spMkLst>
        </pc:spChg>
        <pc:spChg chg="mod">
          <ac:chgData name="Huy Pham" userId="918db3a1909f15e0" providerId="LiveId" clId="{F25EFE69-9EE4-46EC-8F43-1A31E158A81F}" dt="2024-04-16T10:08:29.449" v="4503" actId="1076"/>
          <ac:spMkLst>
            <pc:docMk/>
            <pc:sldMk cId="3787077897" sldId="467"/>
            <ac:spMk id="24" creationId="{23D8C2FC-71FA-454F-E9AF-8F1A2A9B2422}"/>
          </ac:spMkLst>
        </pc:spChg>
        <pc:spChg chg="add mod">
          <ac:chgData name="Huy Pham" userId="918db3a1909f15e0" providerId="LiveId" clId="{F25EFE69-9EE4-46EC-8F43-1A31E158A81F}" dt="2024-04-16T10:08:41.771" v="4532" actId="14100"/>
          <ac:spMkLst>
            <pc:docMk/>
            <pc:sldMk cId="3787077897" sldId="467"/>
            <ac:spMk id="25" creationId="{ED2B9BC1-0DA1-CAAA-AB52-DDA667CC2604}"/>
          </ac:spMkLst>
        </pc:spChg>
        <pc:spChg chg="add mod">
          <ac:chgData name="Huy Pham" userId="918db3a1909f15e0" providerId="LiveId" clId="{F25EFE69-9EE4-46EC-8F43-1A31E158A81F}" dt="2024-04-16T10:08:44.681" v="4533" actId="14100"/>
          <ac:spMkLst>
            <pc:docMk/>
            <pc:sldMk cId="3787077897" sldId="467"/>
            <ac:spMk id="26" creationId="{727E58EF-BA54-B35E-B81A-AF91D82E909C}"/>
          </ac:spMkLst>
        </pc:spChg>
        <pc:spChg chg="add mod">
          <ac:chgData name="Huy Pham" userId="918db3a1909f15e0" providerId="LiveId" clId="{F25EFE69-9EE4-46EC-8F43-1A31E158A81F}" dt="2024-04-16T10:12:07.227" v="4577" actId="1076"/>
          <ac:spMkLst>
            <pc:docMk/>
            <pc:sldMk cId="3787077897" sldId="467"/>
            <ac:spMk id="29" creationId="{69C0F017-7A2D-FBE6-EC7E-57D970FCE9E7}"/>
          </ac:spMkLst>
        </pc:spChg>
        <pc:spChg chg="del">
          <ac:chgData name="Huy Pham" userId="918db3a1909f15e0" providerId="LiveId" clId="{F25EFE69-9EE4-46EC-8F43-1A31E158A81F}" dt="2024-04-16T10:07:15.036" v="4467" actId="478"/>
          <ac:spMkLst>
            <pc:docMk/>
            <pc:sldMk cId="3787077897" sldId="467"/>
            <ac:spMk id="34" creationId="{E1E0CD6C-DC86-08A1-4239-4E13BD4FF6CF}"/>
          </ac:spMkLst>
        </pc:spChg>
        <pc:spChg chg="add mod">
          <ac:chgData name="Huy Pham" userId="918db3a1909f15e0" providerId="LiveId" clId="{F25EFE69-9EE4-46EC-8F43-1A31E158A81F}" dt="2024-04-16T10:12:35.322" v="4593" actId="14100"/>
          <ac:spMkLst>
            <pc:docMk/>
            <pc:sldMk cId="3787077897" sldId="467"/>
            <ac:spMk id="35" creationId="{F60AA8D2-A958-3798-98A4-7083DC80FCF0}"/>
          </ac:spMkLst>
        </pc:spChg>
        <pc:spChg chg="del mod">
          <ac:chgData name="Huy Pham" userId="918db3a1909f15e0" providerId="LiveId" clId="{F25EFE69-9EE4-46EC-8F43-1A31E158A81F}" dt="2024-04-16T10:15:29.068" v="4641" actId="478"/>
          <ac:spMkLst>
            <pc:docMk/>
            <pc:sldMk cId="3787077897" sldId="467"/>
            <ac:spMk id="36" creationId="{3FD0BF31-CA26-0854-35EE-9CF6810DE080}"/>
          </ac:spMkLst>
        </pc:spChg>
        <pc:spChg chg="del mod">
          <ac:chgData name="Huy Pham" userId="918db3a1909f15e0" providerId="LiveId" clId="{F25EFE69-9EE4-46EC-8F43-1A31E158A81F}" dt="2024-04-16T10:15:29.068" v="4641" actId="478"/>
          <ac:spMkLst>
            <pc:docMk/>
            <pc:sldMk cId="3787077897" sldId="467"/>
            <ac:spMk id="38" creationId="{FFE07D3A-58B8-ABC4-E172-4FD74045B116}"/>
          </ac:spMkLst>
        </pc:spChg>
        <pc:spChg chg="add mod">
          <ac:chgData name="Huy Pham" userId="918db3a1909f15e0" providerId="LiveId" clId="{F25EFE69-9EE4-46EC-8F43-1A31E158A81F}" dt="2024-04-16T10:12:52.019" v="4596" actId="14100"/>
          <ac:spMkLst>
            <pc:docMk/>
            <pc:sldMk cId="3787077897" sldId="467"/>
            <ac:spMk id="40" creationId="{86C41430-9538-99E5-86CC-4A9F8A31C04B}"/>
          </ac:spMkLst>
        </pc:spChg>
        <pc:spChg chg="add mod">
          <ac:chgData name="Huy Pham" userId="918db3a1909f15e0" providerId="LiveId" clId="{F25EFE69-9EE4-46EC-8F43-1A31E158A81F}" dt="2024-04-16T10:16:08.274" v="4644" actId="1076"/>
          <ac:spMkLst>
            <pc:docMk/>
            <pc:sldMk cId="3787077897" sldId="467"/>
            <ac:spMk id="43" creationId="{8CA3C4D2-C231-A2DC-6204-303F7BCB9D64}"/>
          </ac:spMkLst>
        </pc:spChg>
        <pc:spChg chg="del mod">
          <ac:chgData name="Huy Pham" userId="918db3a1909f15e0" providerId="LiveId" clId="{F25EFE69-9EE4-46EC-8F43-1A31E158A81F}" dt="2024-04-16T10:15:29.068" v="4641" actId="478"/>
          <ac:spMkLst>
            <pc:docMk/>
            <pc:sldMk cId="3787077897" sldId="467"/>
            <ac:spMk id="45" creationId="{FCFE9580-9725-D7DD-4C95-FC023BB917A1}"/>
          </ac:spMkLst>
        </pc:spChg>
        <pc:spChg chg="add mod">
          <ac:chgData name="Huy Pham" userId="918db3a1909f15e0" providerId="LiveId" clId="{F25EFE69-9EE4-46EC-8F43-1A31E158A81F}" dt="2024-04-16T10:13:28.937" v="4611" actId="1035"/>
          <ac:spMkLst>
            <pc:docMk/>
            <pc:sldMk cId="3787077897" sldId="467"/>
            <ac:spMk id="52" creationId="{00C5E61F-04AD-19CC-8D7F-05086466EA35}"/>
          </ac:spMkLst>
        </pc:spChg>
        <pc:spChg chg="add mod">
          <ac:chgData name="Huy Pham" userId="918db3a1909f15e0" providerId="LiveId" clId="{F25EFE69-9EE4-46EC-8F43-1A31E158A81F}" dt="2024-04-16T10:14:43.176" v="4637" actId="1076"/>
          <ac:spMkLst>
            <pc:docMk/>
            <pc:sldMk cId="3787077897" sldId="467"/>
            <ac:spMk id="55" creationId="{870B0104-2EB5-0D4D-4B76-38EBFDDA826D}"/>
          </ac:spMkLst>
        </pc:spChg>
        <pc:spChg chg="add mod">
          <ac:chgData name="Huy Pham" userId="918db3a1909f15e0" providerId="LiveId" clId="{F25EFE69-9EE4-46EC-8F43-1A31E158A81F}" dt="2024-04-16T10:10:42.864" v="4571" actId="571"/>
          <ac:spMkLst>
            <pc:docMk/>
            <pc:sldMk cId="3787077897" sldId="467"/>
            <ac:spMk id="56" creationId="{209161EB-3FD7-DFFA-84CC-DF1397AF18E4}"/>
          </ac:spMkLst>
        </pc:spChg>
        <pc:spChg chg="add mod">
          <ac:chgData name="Huy Pham" userId="918db3a1909f15e0" providerId="LiveId" clId="{F25EFE69-9EE4-46EC-8F43-1A31E158A81F}" dt="2024-04-16T10:10:42.864" v="4571" actId="571"/>
          <ac:spMkLst>
            <pc:docMk/>
            <pc:sldMk cId="3787077897" sldId="467"/>
            <ac:spMk id="57" creationId="{5F569D89-9B20-AC20-A10F-F168532A143B}"/>
          </ac:spMkLst>
        </pc:spChg>
        <pc:spChg chg="add mod">
          <ac:chgData name="Huy Pham" userId="918db3a1909f15e0" providerId="LiveId" clId="{F25EFE69-9EE4-46EC-8F43-1A31E158A81F}" dt="2024-04-16T10:10:42.864" v="4571" actId="571"/>
          <ac:spMkLst>
            <pc:docMk/>
            <pc:sldMk cId="3787077897" sldId="467"/>
            <ac:spMk id="58" creationId="{F9004503-105B-CDCA-DF87-577899AE63B8}"/>
          </ac:spMkLst>
        </pc:spChg>
        <pc:spChg chg="add mod">
          <ac:chgData name="Huy Pham" userId="918db3a1909f15e0" providerId="LiveId" clId="{F25EFE69-9EE4-46EC-8F43-1A31E158A81F}" dt="2024-04-16T10:14:18.731" v="4636" actId="14100"/>
          <ac:spMkLst>
            <pc:docMk/>
            <pc:sldMk cId="3787077897" sldId="467"/>
            <ac:spMk id="59" creationId="{57F63258-7A0A-FF3B-5F86-E2259D09C3CC}"/>
          </ac:spMkLst>
        </pc:spChg>
        <pc:spChg chg="add mod">
          <ac:chgData name="Huy Pham" userId="918db3a1909f15e0" providerId="LiveId" clId="{F25EFE69-9EE4-46EC-8F43-1A31E158A81F}" dt="2024-04-16T10:16:03.143" v="4642"/>
          <ac:spMkLst>
            <pc:docMk/>
            <pc:sldMk cId="3787077897" sldId="467"/>
            <ac:spMk id="60" creationId="{5F92C06F-CC8E-6924-9190-9228EF520E2F}"/>
          </ac:spMkLst>
        </pc:spChg>
        <pc:spChg chg="del mod">
          <ac:chgData name="Huy Pham" userId="918db3a1909f15e0" providerId="LiveId" clId="{F25EFE69-9EE4-46EC-8F43-1A31E158A81F}" dt="2024-04-16T10:15:29.068" v="4641" actId="478"/>
          <ac:spMkLst>
            <pc:docMk/>
            <pc:sldMk cId="3787077897" sldId="467"/>
            <ac:spMk id="61" creationId="{4AC87A25-16E3-4CD9-B708-2D0AFDB9FE1A}"/>
          </ac:spMkLst>
        </pc:spChg>
        <pc:spChg chg="del mod">
          <ac:chgData name="Huy Pham" userId="918db3a1909f15e0" providerId="LiveId" clId="{F25EFE69-9EE4-46EC-8F43-1A31E158A81F}" dt="2024-04-16T10:15:29.068" v="4641" actId="478"/>
          <ac:spMkLst>
            <pc:docMk/>
            <pc:sldMk cId="3787077897" sldId="467"/>
            <ac:spMk id="62" creationId="{399A7E51-BF37-2C75-A3BF-D9AD1EE7BDCD}"/>
          </ac:spMkLst>
        </pc:spChg>
        <pc:spChg chg="del mod">
          <ac:chgData name="Huy Pham" userId="918db3a1909f15e0" providerId="LiveId" clId="{F25EFE69-9EE4-46EC-8F43-1A31E158A81F}" dt="2024-04-16T10:15:29.068" v="4641" actId="478"/>
          <ac:spMkLst>
            <pc:docMk/>
            <pc:sldMk cId="3787077897" sldId="467"/>
            <ac:spMk id="63" creationId="{C39A7D46-A8EF-5CA9-42E7-C6C15675025F}"/>
          </ac:spMkLst>
        </pc:spChg>
        <pc:spChg chg="del mod">
          <ac:chgData name="Huy Pham" userId="918db3a1909f15e0" providerId="LiveId" clId="{F25EFE69-9EE4-46EC-8F43-1A31E158A81F}" dt="2024-04-16T10:15:29.068" v="4641" actId="478"/>
          <ac:spMkLst>
            <pc:docMk/>
            <pc:sldMk cId="3787077897" sldId="467"/>
            <ac:spMk id="64" creationId="{BDE34795-BDFE-FE61-98CD-C16E8DEB0D59}"/>
          </ac:spMkLst>
        </pc:spChg>
        <pc:spChg chg="del mod">
          <ac:chgData name="Huy Pham" userId="918db3a1909f15e0" providerId="LiveId" clId="{F25EFE69-9EE4-46EC-8F43-1A31E158A81F}" dt="2024-04-16T10:15:29.068" v="4641" actId="478"/>
          <ac:spMkLst>
            <pc:docMk/>
            <pc:sldMk cId="3787077897" sldId="467"/>
            <ac:spMk id="65" creationId="{00CBCA28-00C7-79A4-6A84-5C25EB7D0A75}"/>
          </ac:spMkLst>
        </pc:spChg>
        <pc:spChg chg="del mod">
          <ac:chgData name="Huy Pham" userId="918db3a1909f15e0" providerId="LiveId" clId="{F25EFE69-9EE4-46EC-8F43-1A31E158A81F}" dt="2024-04-16T10:15:29.068" v="4641" actId="478"/>
          <ac:spMkLst>
            <pc:docMk/>
            <pc:sldMk cId="3787077897" sldId="467"/>
            <ac:spMk id="66" creationId="{6DD007E5-C516-CC77-7702-013742E5C9E2}"/>
          </ac:spMkLst>
        </pc:spChg>
        <pc:spChg chg="del mod">
          <ac:chgData name="Huy Pham" userId="918db3a1909f15e0" providerId="LiveId" clId="{F25EFE69-9EE4-46EC-8F43-1A31E158A81F}" dt="2024-04-16T10:15:29.068" v="4641" actId="478"/>
          <ac:spMkLst>
            <pc:docMk/>
            <pc:sldMk cId="3787077897" sldId="467"/>
            <ac:spMk id="67" creationId="{E1B7677F-04A0-CE13-2CF5-37170769C61E}"/>
          </ac:spMkLst>
        </pc:spChg>
        <pc:spChg chg="del mod">
          <ac:chgData name="Huy Pham" userId="918db3a1909f15e0" providerId="LiveId" clId="{F25EFE69-9EE4-46EC-8F43-1A31E158A81F}" dt="2024-04-16T10:15:29.068" v="4641" actId="478"/>
          <ac:spMkLst>
            <pc:docMk/>
            <pc:sldMk cId="3787077897" sldId="467"/>
            <ac:spMk id="69" creationId="{841273D1-4FEC-1974-A528-09D86E207886}"/>
          </ac:spMkLst>
        </pc:spChg>
        <pc:spChg chg="add mod">
          <ac:chgData name="Huy Pham" userId="918db3a1909f15e0" providerId="LiveId" clId="{F25EFE69-9EE4-46EC-8F43-1A31E158A81F}" dt="2024-04-16T10:16:03.143" v="4642"/>
          <ac:spMkLst>
            <pc:docMk/>
            <pc:sldMk cId="3787077897" sldId="467"/>
            <ac:spMk id="73" creationId="{679498FC-8573-CC1B-E780-D175DA2E3DAD}"/>
          </ac:spMkLst>
        </pc:spChg>
        <pc:spChg chg="add mod">
          <ac:chgData name="Huy Pham" userId="918db3a1909f15e0" providerId="LiveId" clId="{F25EFE69-9EE4-46EC-8F43-1A31E158A81F}" dt="2024-04-16T10:16:03.143" v="4642"/>
          <ac:spMkLst>
            <pc:docMk/>
            <pc:sldMk cId="3787077897" sldId="467"/>
            <ac:spMk id="74" creationId="{185A9134-13E6-ECA1-F213-C43479B604B2}"/>
          </ac:spMkLst>
        </pc:spChg>
        <pc:spChg chg="add mod">
          <ac:chgData name="Huy Pham" userId="918db3a1909f15e0" providerId="LiveId" clId="{F25EFE69-9EE4-46EC-8F43-1A31E158A81F}" dt="2024-04-16T10:16:03.143" v="4642"/>
          <ac:spMkLst>
            <pc:docMk/>
            <pc:sldMk cId="3787077897" sldId="467"/>
            <ac:spMk id="75" creationId="{DB1BE604-1025-0B63-C7A1-765FA4D32F9E}"/>
          </ac:spMkLst>
        </pc:spChg>
        <pc:spChg chg="add mod">
          <ac:chgData name="Huy Pham" userId="918db3a1909f15e0" providerId="LiveId" clId="{F25EFE69-9EE4-46EC-8F43-1A31E158A81F}" dt="2024-04-16T10:16:03.143" v="4642"/>
          <ac:spMkLst>
            <pc:docMk/>
            <pc:sldMk cId="3787077897" sldId="467"/>
            <ac:spMk id="76" creationId="{87C47656-771B-4F64-92DB-8B4CF3634062}"/>
          </ac:spMkLst>
        </pc:spChg>
        <pc:spChg chg="add mod">
          <ac:chgData name="Huy Pham" userId="918db3a1909f15e0" providerId="LiveId" clId="{F25EFE69-9EE4-46EC-8F43-1A31E158A81F}" dt="2024-04-16T10:16:03.143" v="4642"/>
          <ac:spMkLst>
            <pc:docMk/>
            <pc:sldMk cId="3787077897" sldId="467"/>
            <ac:spMk id="77" creationId="{D01921D1-DBCA-218C-CFC5-E69205BFEE06}"/>
          </ac:spMkLst>
        </pc:spChg>
        <pc:spChg chg="add mod">
          <ac:chgData name="Huy Pham" userId="918db3a1909f15e0" providerId="LiveId" clId="{F25EFE69-9EE4-46EC-8F43-1A31E158A81F}" dt="2024-04-16T10:16:03.143" v="4642"/>
          <ac:spMkLst>
            <pc:docMk/>
            <pc:sldMk cId="3787077897" sldId="467"/>
            <ac:spMk id="78" creationId="{403890D8-9262-D179-EF02-DA56F3AABD77}"/>
          </ac:spMkLst>
        </pc:spChg>
        <pc:spChg chg="add mod">
          <ac:chgData name="Huy Pham" userId="918db3a1909f15e0" providerId="LiveId" clId="{F25EFE69-9EE4-46EC-8F43-1A31E158A81F}" dt="2024-04-16T10:16:03.143" v="4642"/>
          <ac:spMkLst>
            <pc:docMk/>
            <pc:sldMk cId="3787077897" sldId="467"/>
            <ac:spMk id="79" creationId="{C2B26ED4-37E5-4E09-1BF1-FDD1C9B041B9}"/>
          </ac:spMkLst>
        </pc:spChg>
        <pc:spChg chg="add mod">
          <ac:chgData name="Huy Pham" userId="918db3a1909f15e0" providerId="LiveId" clId="{F25EFE69-9EE4-46EC-8F43-1A31E158A81F}" dt="2024-04-16T10:16:03.143" v="4642"/>
          <ac:spMkLst>
            <pc:docMk/>
            <pc:sldMk cId="3787077897" sldId="467"/>
            <ac:spMk id="80" creationId="{D866234C-F93A-E420-BB74-E7FF47383453}"/>
          </ac:spMkLst>
        </pc:spChg>
        <pc:spChg chg="add mod">
          <ac:chgData name="Huy Pham" userId="918db3a1909f15e0" providerId="LiveId" clId="{F25EFE69-9EE4-46EC-8F43-1A31E158A81F}" dt="2024-04-16T10:16:03.143" v="4642"/>
          <ac:spMkLst>
            <pc:docMk/>
            <pc:sldMk cId="3787077897" sldId="467"/>
            <ac:spMk id="81" creationId="{B85CB275-5637-2F2B-4AAE-2C7113846B41}"/>
          </ac:spMkLst>
        </pc:spChg>
        <pc:spChg chg="add mod">
          <ac:chgData name="Huy Pham" userId="918db3a1909f15e0" providerId="LiveId" clId="{F25EFE69-9EE4-46EC-8F43-1A31E158A81F}" dt="2024-04-16T10:16:03.143" v="4642"/>
          <ac:spMkLst>
            <pc:docMk/>
            <pc:sldMk cId="3787077897" sldId="467"/>
            <ac:spMk id="82" creationId="{DA6861D3-536E-C459-BF5D-0D6B4CBF75F2}"/>
          </ac:spMkLst>
        </pc:spChg>
        <pc:spChg chg="add mod">
          <ac:chgData name="Huy Pham" userId="918db3a1909f15e0" providerId="LiveId" clId="{F25EFE69-9EE4-46EC-8F43-1A31E158A81F}" dt="2024-04-16T10:16:03.143" v="4642"/>
          <ac:spMkLst>
            <pc:docMk/>
            <pc:sldMk cId="3787077897" sldId="467"/>
            <ac:spMk id="83" creationId="{441E982D-2BF7-D432-95AA-0F1368251186}"/>
          </ac:spMkLst>
        </pc:spChg>
        <pc:spChg chg="add mod">
          <ac:chgData name="Huy Pham" userId="918db3a1909f15e0" providerId="LiveId" clId="{F25EFE69-9EE4-46EC-8F43-1A31E158A81F}" dt="2024-04-16T10:16:03.143" v="4642"/>
          <ac:spMkLst>
            <pc:docMk/>
            <pc:sldMk cId="3787077897" sldId="467"/>
            <ac:spMk id="84" creationId="{B743972B-513E-6D4F-FD3C-1AB44A039204}"/>
          </ac:spMkLst>
        </pc:spChg>
        <pc:spChg chg="add mod">
          <ac:chgData name="Huy Pham" userId="918db3a1909f15e0" providerId="LiveId" clId="{F25EFE69-9EE4-46EC-8F43-1A31E158A81F}" dt="2024-04-16T10:16:03.143" v="4642"/>
          <ac:spMkLst>
            <pc:docMk/>
            <pc:sldMk cId="3787077897" sldId="467"/>
            <ac:spMk id="87" creationId="{78C28F30-CAE3-5236-9C96-8F0EEFBB4430}"/>
          </ac:spMkLst>
        </pc:spChg>
        <pc:spChg chg="del">
          <ac:chgData name="Huy Pham" userId="918db3a1909f15e0" providerId="LiveId" clId="{F25EFE69-9EE4-46EC-8F43-1A31E158A81F}" dt="2024-04-16T10:07:15.036" v="4467" actId="478"/>
          <ac:spMkLst>
            <pc:docMk/>
            <pc:sldMk cId="3787077897" sldId="467"/>
            <ac:spMk id="88" creationId="{FA9F67B4-E518-302A-D0C5-94A8C1759BBD}"/>
          </ac:spMkLst>
        </pc:spChg>
        <pc:spChg chg="add mod">
          <ac:chgData name="Huy Pham" userId="918db3a1909f15e0" providerId="LiveId" clId="{F25EFE69-9EE4-46EC-8F43-1A31E158A81F}" dt="2024-04-16T10:16:03.143" v="4642"/>
          <ac:spMkLst>
            <pc:docMk/>
            <pc:sldMk cId="3787077897" sldId="467"/>
            <ac:spMk id="89" creationId="{88E06EDD-159D-C07B-79B7-C38EED5585BA}"/>
          </ac:spMkLst>
        </pc:spChg>
        <pc:spChg chg="add mod">
          <ac:chgData name="Huy Pham" userId="918db3a1909f15e0" providerId="LiveId" clId="{F25EFE69-9EE4-46EC-8F43-1A31E158A81F}" dt="2024-04-16T10:16:03.143" v="4642"/>
          <ac:spMkLst>
            <pc:docMk/>
            <pc:sldMk cId="3787077897" sldId="467"/>
            <ac:spMk id="90" creationId="{577135DA-2223-7381-7D31-A1D9903A673D}"/>
          </ac:spMkLst>
        </pc:spChg>
        <pc:spChg chg="add mod">
          <ac:chgData name="Huy Pham" userId="918db3a1909f15e0" providerId="LiveId" clId="{F25EFE69-9EE4-46EC-8F43-1A31E158A81F}" dt="2024-04-16T10:16:03.143" v="4642"/>
          <ac:spMkLst>
            <pc:docMk/>
            <pc:sldMk cId="3787077897" sldId="467"/>
            <ac:spMk id="91" creationId="{48B49AE7-047C-8EB5-B2B7-77BCD3B27264}"/>
          </ac:spMkLst>
        </pc:spChg>
        <pc:spChg chg="add mod">
          <ac:chgData name="Huy Pham" userId="918db3a1909f15e0" providerId="LiveId" clId="{F25EFE69-9EE4-46EC-8F43-1A31E158A81F}" dt="2024-04-16T10:16:17.234" v="4647" actId="1076"/>
          <ac:spMkLst>
            <pc:docMk/>
            <pc:sldMk cId="3787077897" sldId="467"/>
            <ac:spMk id="93" creationId="{2A7D5BE6-4714-2A79-6B66-BFE3557086C8}"/>
          </ac:spMkLst>
        </pc:spChg>
        <pc:spChg chg="add mod">
          <ac:chgData name="Huy Pham" userId="918db3a1909f15e0" providerId="LiveId" clId="{F25EFE69-9EE4-46EC-8F43-1A31E158A81F}" dt="2024-04-16T10:16:17.234" v="4647" actId="1076"/>
          <ac:spMkLst>
            <pc:docMk/>
            <pc:sldMk cId="3787077897" sldId="467"/>
            <ac:spMk id="97" creationId="{F431596E-E0A2-5C43-03C4-86DDD36E80DD}"/>
          </ac:spMkLst>
        </pc:spChg>
        <pc:spChg chg="del">
          <ac:chgData name="Huy Pham" userId="918db3a1909f15e0" providerId="LiveId" clId="{F25EFE69-9EE4-46EC-8F43-1A31E158A81F}" dt="2024-04-16T10:07:15.036" v="4467" actId="478"/>
          <ac:spMkLst>
            <pc:docMk/>
            <pc:sldMk cId="3787077897" sldId="467"/>
            <ac:spMk id="98" creationId="{D776378C-A4E2-0DEB-23D7-D2A82920E95B}"/>
          </ac:spMkLst>
        </pc:spChg>
        <pc:spChg chg="add mod">
          <ac:chgData name="Huy Pham" userId="918db3a1909f15e0" providerId="LiveId" clId="{F25EFE69-9EE4-46EC-8F43-1A31E158A81F}" dt="2024-04-16T10:16:17.234" v="4647" actId="1076"/>
          <ac:spMkLst>
            <pc:docMk/>
            <pc:sldMk cId="3787077897" sldId="467"/>
            <ac:spMk id="99" creationId="{9503727B-72F6-6156-3F9A-39C0A6E3BEBF}"/>
          </ac:spMkLst>
        </pc:spChg>
        <pc:spChg chg="add mod">
          <ac:chgData name="Huy Pham" userId="918db3a1909f15e0" providerId="LiveId" clId="{F25EFE69-9EE4-46EC-8F43-1A31E158A81F}" dt="2024-04-16T10:16:17.234" v="4647" actId="1076"/>
          <ac:spMkLst>
            <pc:docMk/>
            <pc:sldMk cId="3787077897" sldId="467"/>
            <ac:spMk id="100" creationId="{C523275D-A08A-915F-BB0F-65C27C4F2245}"/>
          </ac:spMkLst>
        </pc:spChg>
        <pc:spChg chg="del">
          <ac:chgData name="Huy Pham" userId="918db3a1909f15e0" providerId="LiveId" clId="{F25EFE69-9EE4-46EC-8F43-1A31E158A81F}" dt="2024-04-16T10:07:15.036" v="4467" actId="478"/>
          <ac:spMkLst>
            <pc:docMk/>
            <pc:sldMk cId="3787077897" sldId="467"/>
            <ac:spMk id="101" creationId="{F11B56E2-A935-E24E-9BA8-EEC80883B6BA}"/>
          </ac:spMkLst>
        </pc:spChg>
        <pc:spChg chg="del">
          <ac:chgData name="Huy Pham" userId="918db3a1909f15e0" providerId="LiveId" clId="{F25EFE69-9EE4-46EC-8F43-1A31E158A81F}" dt="2024-04-16T10:07:15.036" v="4467" actId="478"/>
          <ac:spMkLst>
            <pc:docMk/>
            <pc:sldMk cId="3787077897" sldId="467"/>
            <ac:spMk id="102" creationId="{AD9F9DC9-375C-8244-EAC2-992DCF68CF77}"/>
          </ac:spMkLst>
        </pc:spChg>
        <pc:spChg chg="add mod">
          <ac:chgData name="Huy Pham" userId="918db3a1909f15e0" providerId="LiveId" clId="{F25EFE69-9EE4-46EC-8F43-1A31E158A81F}" dt="2024-04-16T10:16:17.234" v="4647" actId="1076"/>
          <ac:spMkLst>
            <pc:docMk/>
            <pc:sldMk cId="3787077897" sldId="467"/>
            <ac:spMk id="103" creationId="{B98CA76E-3CAD-7303-F9BB-48790BB259E9}"/>
          </ac:spMkLst>
        </pc:spChg>
        <pc:spChg chg="add mod">
          <ac:chgData name="Huy Pham" userId="918db3a1909f15e0" providerId="LiveId" clId="{F25EFE69-9EE4-46EC-8F43-1A31E158A81F}" dt="2024-04-16T10:16:17.234" v="4647" actId="1076"/>
          <ac:spMkLst>
            <pc:docMk/>
            <pc:sldMk cId="3787077897" sldId="467"/>
            <ac:spMk id="104" creationId="{EBCEF9F5-862F-9979-7870-716448160C81}"/>
          </ac:spMkLst>
        </pc:spChg>
        <pc:spChg chg="add del mod">
          <ac:chgData name="Huy Pham" userId="918db3a1909f15e0" providerId="LiveId" clId="{F25EFE69-9EE4-46EC-8F43-1A31E158A81F}" dt="2024-04-16T10:16:24.307" v="4648" actId="478"/>
          <ac:spMkLst>
            <pc:docMk/>
            <pc:sldMk cId="3787077897" sldId="467"/>
            <ac:spMk id="105" creationId="{FA4C9483-1CF8-B91D-ED91-9EFE142B645A}"/>
          </ac:spMkLst>
        </pc:spChg>
        <pc:spChg chg="add del mod">
          <ac:chgData name="Huy Pham" userId="918db3a1909f15e0" providerId="LiveId" clId="{F25EFE69-9EE4-46EC-8F43-1A31E158A81F}" dt="2024-04-16T10:16:25.993" v="4649" actId="478"/>
          <ac:spMkLst>
            <pc:docMk/>
            <pc:sldMk cId="3787077897" sldId="467"/>
            <ac:spMk id="106" creationId="{85005B48-E4B0-E872-EACA-C808876D5815}"/>
          </ac:spMkLst>
        </pc:spChg>
        <pc:spChg chg="add del mod">
          <ac:chgData name="Huy Pham" userId="918db3a1909f15e0" providerId="LiveId" clId="{F25EFE69-9EE4-46EC-8F43-1A31E158A81F}" dt="2024-04-16T10:16:27.794" v="4650" actId="478"/>
          <ac:spMkLst>
            <pc:docMk/>
            <pc:sldMk cId="3787077897" sldId="467"/>
            <ac:spMk id="107" creationId="{0C073069-CCD0-5078-6C9F-B8D1D2F5EBFF}"/>
          </ac:spMkLst>
        </pc:spChg>
        <pc:spChg chg="add del mod">
          <ac:chgData name="Huy Pham" userId="918db3a1909f15e0" providerId="LiveId" clId="{F25EFE69-9EE4-46EC-8F43-1A31E158A81F}" dt="2024-04-16T10:16:38.247" v="4654" actId="478"/>
          <ac:spMkLst>
            <pc:docMk/>
            <pc:sldMk cId="3787077897" sldId="467"/>
            <ac:spMk id="108" creationId="{4FFC5926-98F4-7155-77D8-4C79B2B3147F}"/>
          </ac:spMkLst>
        </pc:spChg>
        <pc:spChg chg="add mod">
          <ac:chgData name="Huy Pham" userId="918db3a1909f15e0" providerId="LiveId" clId="{F25EFE69-9EE4-46EC-8F43-1A31E158A81F}" dt="2024-04-16T10:16:17.234" v="4647" actId="1076"/>
          <ac:spMkLst>
            <pc:docMk/>
            <pc:sldMk cId="3787077897" sldId="467"/>
            <ac:spMk id="109" creationId="{F121E5D3-A2FE-E885-4F3D-C78017C40D5B}"/>
          </ac:spMkLst>
        </pc:spChg>
        <pc:spChg chg="add del mod">
          <ac:chgData name="Huy Pham" userId="918db3a1909f15e0" providerId="LiveId" clId="{F25EFE69-9EE4-46EC-8F43-1A31E158A81F}" dt="2024-04-16T10:16:33.430" v="4653" actId="478"/>
          <ac:spMkLst>
            <pc:docMk/>
            <pc:sldMk cId="3787077897" sldId="467"/>
            <ac:spMk id="110" creationId="{E1532D37-B7C5-68E3-7C87-734F4A7A600D}"/>
          </ac:spMkLst>
        </pc:spChg>
        <pc:spChg chg="add del mod">
          <ac:chgData name="Huy Pham" userId="918db3a1909f15e0" providerId="LiveId" clId="{F25EFE69-9EE4-46EC-8F43-1A31E158A81F}" dt="2024-04-16T10:16:29.355" v="4651" actId="478"/>
          <ac:spMkLst>
            <pc:docMk/>
            <pc:sldMk cId="3787077897" sldId="467"/>
            <ac:spMk id="111" creationId="{ED93741D-7BCA-7595-6B20-B61F2B127E80}"/>
          </ac:spMkLst>
        </pc:spChg>
        <pc:spChg chg="add mod">
          <ac:chgData name="Huy Pham" userId="918db3a1909f15e0" providerId="LiveId" clId="{F25EFE69-9EE4-46EC-8F43-1A31E158A81F}" dt="2024-04-16T10:16:45.930" v="4658" actId="1076"/>
          <ac:spMkLst>
            <pc:docMk/>
            <pc:sldMk cId="3787077897" sldId="467"/>
            <ac:spMk id="114" creationId="{EBB5740F-20E7-8479-A07C-BC911C64B9FD}"/>
          </ac:spMkLst>
        </pc:spChg>
        <pc:spChg chg="add mod">
          <ac:chgData name="Huy Pham" userId="918db3a1909f15e0" providerId="LiveId" clId="{F25EFE69-9EE4-46EC-8F43-1A31E158A81F}" dt="2024-04-16T10:16:52.838" v="4659" actId="1076"/>
          <ac:spMkLst>
            <pc:docMk/>
            <pc:sldMk cId="3787077897" sldId="467"/>
            <ac:spMk id="115" creationId="{ED552364-3F1C-BF2B-474F-9FABB9FDDBD1}"/>
          </ac:spMkLst>
        </pc:spChg>
        <pc:spChg chg="add del mod">
          <ac:chgData name="Huy Pham" userId="918db3a1909f15e0" providerId="LiveId" clId="{F25EFE69-9EE4-46EC-8F43-1A31E158A81F}" dt="2024-04-16T10:16:41.485" v="4656" actId="478"/>
          <ac:spMkLst>
            <pc:docMk/>
            <pc:sldMk cId="3787077897" sldId="467"/>
            <ac:spMk id="116" creationId="{3F31A079-1449-AEE9-0563-A5E94EA8F05E}"/>
          </ac:spMkLst>
        </pc:spChg>
        <pc:spChg chg="add del mod">
          <ac:chgData name="Huy Pham" userId="918db3a1909f15e0" providerId="LiveId" clId="{F25EFE69-9EE4-46EC-8F43-1A31E158A81F}" dt="2024-04-16T10:16:31.543" v="4652" actId="478"/>
          <ac:spMkLst>
            <pc:docMk/>
            <pc:sldMk cId="3787077897" sldId="467"/>
            <ac:spMk id="117" creationId="{C6C5EE66-7B6E-D325-7C0B-5D9C5535E3BE}"/>
          </ac:spMkLst>
        </pc:spChg>
        <pc:graphicFrameChg chg="add del mod">
          <ac:chgData name="Huy Pham" userId="918db3a1909f15e0" providerId="LiveId" clId="{F25EFE69-9EE4-46EC-8F43-1A31E158A81F}" dt="2024-04-16T10:07:17.163" v="4470"/>
          <ac:graphicFrameMkLst>
            <pc:docMk/>
            <pc:sldMk cId="3787077897" sldId="467"/>
            <ac:graphicFrameMk id="3" creationId="{21445EA5-6034-27EF-12CD-7A2DEC88C491}"/>
          </ac:graphicFrameMkLst>
        </pc:graphicFrameChg>
        <pc:graphicFrameChg chg="add del mod">
          <ac:chgData name="Huy Pham" userId="918db3a1909f15e0" providerId="LiveId" clId="{F25EFE69-9EE4-46EC-8F43-1A31E158A81F}" dt="2024-04-16T10:08:55.303" v="4536"/>
          <ac:graphicFrameMkLst>
            <pc:docMk/>
            <pc:sldMk cId="3787077897" sldId="467"/>
            <ac:graphicFrameMk id="27" creationId="{F382128B-DF19-8D8D-E2C3-C3EDF3BE0F7A}"/>
          </ac:graphicFrameMkLst>
        </pc:graphicFrameChg>
        <pc:graphicFrameChg chg="add del mod">
          <ac:chgData name="Huy Pham" userId="918db3a1909f15e0" providerId="LiveId" clId="{F25EFE69-9EE4-46EC-8F43-1A31E158A81F}" dt="2024-04-16T10:09:46.463" v="4542"/>
          <ac:graphicFrameMkLst>
            <pc:docMk/>
            <pc:sldMk cId="3787077897" sldId="467"/>
            <ac:graphicFrameMk id="30" creationId="{390288B3-EEBB-BD40-B777-048A361758E5}"/>
          </ac:graphicFrameMkLst>
        </pc:graphicFrameChg>
        <pc:graphicFrameChg chg="add del mod">
          <ac:chgData name="Huy Pham" userId="918db3a1909f15e0" providerId="LiveId" clId="{F25EFE69-9EE4-46EC-8F43-1A31E158A81F}" dt="2024-04-16T10:10:06.803" v="4548"/>
          <ac:graphicFrameMkLst>
            <pc:docMk/>
            <pc:sldMk cId="3787077897" sldId="467"/>
            <ac:graphicFrameMk id="37" creationId="{2A1D0ECA-13D0-85F4-C54B-A5BA6C8599BB}"/>
          </ac:graphicFrameMkLst>
        </pc:graphicFrameChg>
        <pc:graphicFrameChg chg="add del mod">
          <ac:chgData name="Huy Pham" userId="918db3a1909f15e0" providerId="LiveId" clId="{F25EFE69-9EE4-46EC-8F43-1A31E158A81F}" dt="2024-04-16T10:10:14.973" v="4554"/>
          <ac:graphicFrameMkLst>
            <pc:docMk/>
            <pc:sldMk cId="3787077897" sldId="467"/>
            <ac:graphicFrameMk id="41" creationId="{029C3ECF-FE89-1CBC-A36B-6182413B9E9B}"/>
          </ac:graphicFrameMkLst>
        </pc:graphicFrameChg>
        <pc:graphicFrameChg chg="add del mod">
          <ac:chgData name="Huy Pham" userId="918db3a1909f15e0" providerId="LiveId" clId="{F25EFE69-9EE4-46EC-8F43-1A31E158A81F}" dt="2024-04-16T10:10:26.400" v="4560"/>
          <ac:graphicFrameMkLst>
            <pc:docMk/>
            <pc:sldMk cId="3787077897" sldId="467"/>
            <ac:graphicFrameMk id="49" creationId="{B560CBA8-1FB3-1CC5-F9F5-24C214F39511}"/>
          </ac:graphicFrameMkLst>
        </pc:graphicFrameChg>
        <pc:graphicFrameChg chg="add del mod">
          <ac:chgData name="Huy Pham" userId="918db3a1909f15e0" providerId="LiveId" clId="{F25EFE69-9EE4-46EC-8F43-1A31E158A81F}" dt="2024-04-16T10:10:37.166" v="4566"/>
          <ac:graphicFrameMkLst>
            <pc:docMk/>
            <pc:sldMk cId="3787077897" sldId="467"/>
            <ac:graphicFrameMk id="53" creationId="{1D08319A-0D7B-9CEE-E3D2-C44630BB2DEB}"/>
          </ac:graphicFrameMkLst>
        </pc:graphicFrameChg>
        <pc:cxnChg chg="del mod">
          <ac:chgData name="Huy Pham" userId="918db3a1909f15e0" providerId="LiveId" clId="{F25EFE69-9EE4-46EC-8F43-1A31E158A81F}" dt="2024-04-16T10:15:29.068" v="4641" actId="478"/>
          <ac:cxnSpMkLst>
            <pc:docMk/>
            <pc:sldMk cId="3787077897" sldId="467"/>
            <ac:cxnSpMk id="31" creationId="{85570691-E233-1F39-4046-B04BEB52988A}"/>
          </ac:cxnSpMkLst>
        </pc:cxnChg>
        <pc:cxnChg chg="del mod">
          <ac:chgData name="Huy Pham" userId="918db3a1909f15e0" providerId="LiveId" clId="{F25EFE69-9EE4-46EC-8F43-1A31E158A81F}" dt="2024-04-16T10:15:29.068" v="4641" actId="478"/>
          <ac:cxnSpMkLst>
            <pc:docMk/>
            <pc:sldMk cId="3787077897" sldId="467"/>
            <ac:cxnSpMk id="32" creationId="{ECDFCA8B-F837-1555-EAA1-7732B56A8329}"/>
          </ac:cxnSpMkLst>
        </pc:cxnChg>
        <pc:cxnChg chg="del mod">
          <ac:chgData name="Huy Pham" userId="918db3a1909f15e0" providerId="LiveId" clId="{F25EFE69-9EE4-46EC-8F43-1A31E158A81F}" dt="2024-04-16T10:15:29.068" v="4641" actId="478"/>
          <ac:cxnSpMkLst>
            <pc:docMk/>
            <pc:sldMk cId="3787077897" sldId="467"/>
            <ac:cxnSpMk id="44" creationId="{A2E3678E-546B-5618-9E24-08FB8DA20844}"/>
          </ac:cxnSpMkLst>
        </pc:cxnChg>
        <pc:cxnChg chg="del mod">
          <ac:chgData name="Huy Pham" userId="918db3a1909f15e0" providerId="LiveId" clId="{F25EFE69-9EE4-46EC-8F43-1A31E158A81F}" dt="2024-04-16T10:15:29.068" v="4641" actId="478"/>
          <ac:cxnSpMkLst>
            <pc:docMk/>
            <pc:sldMk cId="3787077897" sldId="467"/>
            <ac:cxnSpMk id="46" creationId="{529BBC3B-C695-67F3-E73B-3A39F52441C2}"/>
          </ac:cxnSpMkLst>
        </pc:cxnChg>
        <pc:cxnChg chg="del mod">
          <ac:chgData name="Huy Pham" userId="918db3a1909f15e0" providerId="LiveId" clId="{F25EFE69-9EE4-46EC-8F43-1A31E158A81F}" dt="2024-04-16T10:15:29.068" v="4641" actId="478"/>
          <ac:cxnSpMkLst>
            <pc:docMk/>
            <pc:sldMk cId="3787077897" sldId="467"/>
            <ac:cxnSpMk id="47" creationId="{C913284F-788D-052B-3CD6-D181BC34078E}"/>
          </ac:cxnSpMkLst>
        </pc:cxnChg>
        <pc:cxnChg chg="del mod">
          <ac:chgData name="Huy Pham" userId="918db3a1909f15e0" providerId="LiveId" clId="{F25EFE69-9EE4-46EC-8F43-1A31E158A81F}" dt="2024-04-16T10:15:29.068" v="4641" actId="478"/>
          <ac:cxnSpMkLst>
            <pc:docMk/>
            <pc:sldMk cId="3787077897" sldId="467"/>
            <ac:cxnSpMk id="48" creationId="{A129C0C5-A4C9-5960-2755-6967DAF89747}"/>
          </ac:cxnSpMkLst>
        </pc:cxnChg>
        <pc:cxnChg chg="del mod">
          <ac:chgData name="Huy Pham" userId="918db3a1909f15e0" providerId="LiveId" clId="{F25EFE69-9EE4-46EC-8F43-1A31E158A81F}" dt="2024-04-16T10:15:29.068" v="4641" actId="478"/>
          <ac:cxnSpMkLst>
            <pc:docMk/>
            <pc:sldMk cId="3787077897" sldId="467"/>
            <ac:cxnSpMk id="51" creationId="{6F802B58-DD84-5544-6F61-77627915CF86}"/>
          </ac:cxnSpMkLst>
        </pc:cxnChg>
        <pc:cxnChg chg="del mod">
          <ac:chgData name="Huy Pham" userId="918db3a1909f15e0" providerId="LiveId" clId="{F25EFE69-9EE4-46EC-8F43-1A31E158A81F}" dt="2024-04-16T10:15:29.068" v="4641" actId="478"/>
          <ac:cxnSpMkLst>
            <pc:docMk/>
            <pc:sldMk cId="3787077897" sldId="467"/>
            <ac:cxnSpMk id="68" creationId="{181387D9-5D14-5FA9-F251-482FAD69DD05}"/>
          </ac:cxnSpMkLst>
        </pc:cxnChg>
        <pc:cxnChg chg="add mod">
          <ac:chgData name="Huy Pham" userId="918db3a1909f15e0" providerId="LiveId" clId="{F25EFE69-9EE4-46EC-8F43-1A31E158A81F}" dt="2024-04-16T10:16:03.143" v="4642"/>
          <ac:cxnSpMkLst>
            <pc:docMk/>
            <pc:sldMk cId="3787077897" sldId="467"/>
            <ac:cxnSpMk id="70" creationId="{1C1B5BEF-3CA1-7407-CB51-539C2021D784}"/>
          </ac:cxnSpMkLst>
        </pc:cxnChg>
        <pc:cxnChg chg="add mod">
          <ac:chgData name="Huy Pham" userId="918db3a1909f15e0" providerId="LiveId" clId="{F25EFE69-9EE4-46EC-8F43-1A31E158A81F}" dt="2024-04-16T10:16:03.143" v="4642"/>
          <ac:cxnSpMkLst>
            <pc:docMk/>
            <pc:sldMk cId="3787077897" sldId="467"/>
            <ac:cxnSpMk id="71" creationId="{1159BE51-D348-863B-83FC-BDD8DF824078}"/>
          </ac:cxnSpMkLst>
        </pc:cxnChg>
        <pc:cxnChg chg="add mod">
          <ac:chgData name="Huy Pham" userId="918db3a1909f15e0" providerId="LiveId" clId="{F25EFE69-9EE4-46EC-8F43-1A31E158A81F}" dt="2024-04-16T10:16:03.143" v="4642"/>
          <ac:cxnSpMkLst>
            <pc:docMk/>
            <pc:sldMk cId="3787077897" sldId="467"/>
            <ac:cxnSpMk id="72" creationId="{BC57E6D8-6A7B-55EA-1777-2824EBAEAF9C}"/>
          </ac:cxnSpMkLst>
        </pc:cxnChg>
        <pc:cxnChg chg="add mod">
          <ac:chgData name="Huy Pham" userId="918db3a1909f15e0" providerId="LiveId" clId="{F25EFE69-9EE4-46EC-8F43-1A31E158A81F}" dt="2024-04-16T10:16:03.143" v="4642"/>
          <ac:cxnSpMkLst>
            <pc:docMk/>
            <pc:sldMk cId="3787077897" sldId="467"/>
            <ac:cxnSpMk id="85" creationId="{6AA39934-3C45-C444-227A-6759BB61B264}"/>
          </ac:cxnSpMkLst>
        </pc:cxnChg>
        <pc:cxnChg chg="add mod">
          <ac:chgData name="Huy Pham" userId="918db3a1909f15e0" providerId="LiveId" clId="{F25EFE69-9EE4-46EC-8F43-1A31E158A81F}" dt="2024-04-16T10:16:03.143" v="4642"/>
          <ac:cxnSpMkLst>
            <pc:docMk/>
            <pc:sldMk cId="3787077897" sldId="467"/>
            <ac:cxnSpMk id="86" creationId="{0E4FB3FB-7723-A979-E7CB-CB8DAFAF1E80}"/>
          </ac:cxnSpMkLst>
        </pc:cxnChg>
        <pc:cxnChg chg="add mod">
          <ac:chgData name="Huy Pham" userId="918db3a1909f15e0" providerId="LiveId" clId="{F25EFE69-9EE4-46EC-8F43-1A31E158A81F}" dt="2024-04-16T10:16:03.143" v="4642"/>
          <ac:cxnSpMkLst>
            <pc:docMk/>
            <pc:sldMk cId="3787077897" sldId="467"/>
            <ac:cxnSpMk id="92" creationId="{76BBD3EB-03C3-0CCF-C0FF-3F4D20A44A28}"/>
          </ac:cxnSpMkLst>
        </pc:cxnChg>
        <pc:cxnChg chg="add mod">
          <ac:chgData name="Huy Pham" userId="918db3a1909f15e0" providerId="LiveId" clId="{F25EFE69-9EE4-46EC-8F43-1A31E158A81F}" dt="2024-04-16T10:16:17.234" v="4647" actId="1076"/>
          <ac:cxnSpMkLst>
            <pc:docMk/>
            <pc:sldMk cId="3787077897" sldId="467"/>
            <ac:cxnSpMk id="94" creationId="{415DD53C-7C24-677E-FD12-4B4B8C262ECA}"/>
          </ac:cxnSpMkLst>
        </pc:cxnChg>
        <pc:cxnChg chg="add mod">
          <ac:chgData name="Huy Pham" userId="918db3a1909f15e0" providerId="LiveId" clId="{F25EFE69-9EE4-46EC-8F43-1A31E158A81F}" dt="2024-04-16T10:16:17.234" v="4647" actId="1076"/>
          <ac:cxnSpMkLst>
            <pc:docMk/>
            <pc:sldMk cId="3787077897" sldId="467"/>
            <ac:cxnSpMk id="95" creationId="{D98BBCF3-0BCF-D61D-0B73-8A39379A381F}"/>
          </ac:cxnSpMkLst>
        </pc:cxnChg>
        <pc:cxnChg chg="add mod">
          <ac:chgData name="Huy Pham" userId="918db3a1909f15e0" providerId="LiveId" clId="{F25EFE69-9EE4-46EC-8F43-1A31E158A81F}" dt="2024-04-16T10:16:17.234" v="4647" actId="1076"/>
          <ac:cxnSpMkLst>
            <pc:docMk/>
            <pc:sldMk cId="3787077897" sldId="467"/>
            <ac:cxnSpMk id="96" creationId="{20E67B65-FC17-0878-2C49-6578BE840692}"/>
          </ac:cxnSpMkLst>
        </pc:cxnChg>
        <pc:cxnChg chg="add mod">
          <ac:chgData name="Huy Pham" userId="918db3a1909f15e0" providerId="LiveId" clId="{F25EFE69-9EE4-46EC-8F43-1A31E158A81F}" dt="2024-04-16T10:16:59.679" v="4661" actId="14100"/>
          <ac:cxnSpMkLst>
            <pc:docMk/>
            <pc:sldMk cId="3787077897" sldId="467"/>
            <ac:cxnSpMk id="112" creationId="{B228BEC5-00A3-5954-62F5-DDF75B552925}"/>
          </ac:cxnSpMkLst>
        </pc:cxnChg>
        <pc:cxnChg chg="add del mod">
          <ac:chgData name="Huy Pham" userId="918db3a1909f15e0" providerId="LiveId" clId="{F25EFE69-9EE4-46EC-8F43-1A31E158A81F}" dt="2024-04-16T10:16:42.228" v="4657" actId="478"/>
          <ac:cxnSpMkLst>
            <pc:docMk/>
            <pc:sldMk cId="3787077897" sldId="467"/>
            <ac:cxnSpMk id="113" creationId="{AC9EAA67-3F72-ACA9-1A6A-8F80716D1923}"/>
          </ac:cxnSpMkLst>
        </pc:cxnChg>
        <pc:cxnChg chg="add del mod">
          <ac:chgData name="Huy Pham" userId="918db3a1909f15e0" providerId="LiveId" clId="{F25EFE69-9EE4-46EC-8F43-1A31E158A81F}" dt="2024-04-16T10:16:40.080" v="4655" actId="478"/>
          <ac:cxnSpMkLst>
            <pc:docMk/>
            <pc:sldMk cId="3787077897" sldId="467"/>
            <ac:cxnSpMk id="118" creationId="{37CADA25-7571-DA69-8E3A-4668BDBB7762}"/>
          </ac:cxnSpMkLst>
        </pc:cxnChg>
      </pc:sldChg>
      <pc:sldChg chg="addSp delSp modSp add mod delAnim modAnim">
        <pc:chgData name="Huy Pham" userId="918db3a1909f15e0" providerId="LiveId" clId="{F25EFE69-9EE4-46EC-8F43-1A31E158A81F}" dt="2024-05-28T07:22:01.029" v="10566"/>
        <pc:sldMkLst>
          <pc:docMk/>
          <pc:sldMk cId="4037689903" sldId="468"/>
        </pc:sldMkLst>
        <pc:spChg chg="add mod">
          <ac:chgData name="Huy Pham" userId="918db3a1909f15e0" providerId="LiveId" clId="{F25EFE69-9EE4-46EC-8F43-1A31E158A81F}" dt="2024-04-23T09:06:28.663" v="9949"/>
          <ac:spMkLst>
            <pc:docMk/>
            <pc:sldMk cId="4037689903" sldId="468"/>
            <ac:spMk id="3" creationId="{1111070D-7EAC-60CA-E928-FB4CC043621C}"/>
          </ac:spMkLst>
        </pc:spChg>
        <pc:spChg chg="mod">
          <ac:chgData name="Huy Pham" userId="918db3a1909f15e0" providerId="LiveId" clId="{F25EFE69-9EE4-46EC-8F43-1A31E158A81F}" dt="2024-04-23T09:09:52.871" v="9997" actId="20577"/>
          <ac:spMkLst>
            <pc:docMk/>
            <pc:sldMk cId="4037689903" sldId="468"/>
            <ac:spMk id="9" creationId="{A9C4FFF4-AFF7-4A25-76D6-D3E61A1989D9}"/>
          </ac:spMkLst>
        </pc:spChg>
        <pc:spChg chg="del">
          <ac:chgData name="Huy Pham" userId="918db3a1909f15e0" providerId="LiveId" clId="{F25EFE69-9EE4-46EC-8F43-1A31E158A81F}" dt="2024-04-23T09:06:27.996" v="9948" actId="478"/>
          <ac:spMkLst>
            <pc:docMk/>
            <pc:sldMk cId="4037689903" sldId="468"/>
            <ac:spMk id="19" creationId="{33C5D22C-8FE0-04B7-1CFD-BB8C484DE68C}"/>
          </ac:spMkLst>
        </pc:spChg>
        <pc:spChg chg="mod">
          <ac:chgData name="Huy Pham" userId="918db3a1909f15e0" providerId="LiveId" clId="{F25EFE69-9EE4-46EC-8F43-1A31E158A81F}" dt="2024-04-20T07:28:56.830" v="5525" actId="1035"/>
          <ac:spMkLst>
            <pc:docMk/>
            <pc:sldMk cId="4037689903" sldId="468"/>
            <ac:spMk id="20" creationId="{A06BA14A-8D8C-664A-A722-7DAD205B5E1D}"/>
          </ac:spMkLst>
        </pc:spChg>
        <pc:spChg chg="add mod">
          <ac:chgData name="Huy Pham" userId="918db3a1909f15e0" providerId="LiveId" clId="{F25EFE69-9EE4-46EC-8F43-1A31E158A81F}" dt="2024-04-20T07:28:48.948" v="5521" actId="1076"/>
          <ac:spMkLst>
            <pc:docMk/>
            <pc:sldMk cId="4037689903" sldId="468"/>
            <ac:spMk id="22" creationId="{3940B030-494D-743D-D1AB-F35FA89026E5}"/>
          </ac:spMkLst>
        </pc:spChg>
        <pc:spChg chg="del">
          <ac:chgData name="Huy Pham" userId="918db3a1909f15e0" providerId="LiveId" clId="{F25EFE69-9EE4-46EC-8F43-1A31E158A81F}" dt="2024-04-20T07:28:12.539" v="5506" actId="478"/>
          <ac:spMkLst>
            <pc:docMk/>
            <pc:sldMk cId="4037689903" sldId="468"/>
            <ac:spMk id="23" creationId="{07A1AB4C-7578-A246-9AEA-2BF87DE43F88}"/>
          </ac:spMkLst>
        </pc:spChg>
        <pc:spChg chg="del">
          <ac:chgData name="Huy Pham" userId="918db3a1909f15e0" providerId="LiveId" clId="{F25EFE69-9EE4-46EC-8F43-1A31E158A81F}" dt="2024-04-20T07:28:07.538" v="5504" actId="478"/>
          <ac:spMkLst>
            <pc:docMk/>
            <pc:sldMk cId="4037689903" sldId="468"/>
            <ac:spMk id="25" creationId="{ED2B9BC1-0DA1-CAAA-AB52-DDA667CC2604}"/>
          </ac:spMkLst>
        </pc:spChg>
        <pc:spChg chg="del">
          <ac:chgData name="Huy Pham" userId="918db3a1909f15e0" providerId="LiveId" clId="{F25EFE69-9EE4-46EC-8F43-1A31E158A81F}" dt="2024-04-20T07:28:07.538" v="5504" actId="478"/>
          <ac:spMkLst>
            <pc:docMk/>
            <pc:sldMk cId="4037689903" sldId="468"/>
            <ac:spMk id="26" creationId="{727E58EF-BA54-B35E-B81A-AF91D82E909C}"/>
          </ac:spMkLst>
        </pc:spChg>
        <pc:spChg chg="add mod">
          <ac:chgData name="Huy Pham" userId="918db3a1909f15e0" providerId="LiveId" clId="{F25EFE69-9EE4-46EC-8F43-1A31E158A81F}" dt="2024-04-20T07:30:19.977" v="5542" actId="1037"/>
          <ac:spMkLst>
            <pc:docMk/>
            <pc:sldMk cId="4037689903" sldId="468"/>
            <ac:spMk id="27" creationId="{A3892AA8-2D92-3D17-ED08-204118D1C2AC}"/>
          </ac:spMkLst>
        </pc:spChg>
        <pc:spChg chg="add mod">
          <ac:chgData name="Huy Pham" userId="918db3a1909f15e0" providerId="LiveId" clId="{F25EFE69-9EE4-46EC-8F43-1A31E158A81F}" dt="2024-04-20T07:30:19.977" v="5542" actId="1037"/>
          <ac:spMkLst>
            <pc:docMk/>
            <pc:sldMk cId="4037689903" sldId="468"/>
            <ac:spMk id="28" creationId="{0BB43015-FAAA-470E-83DD-34420D7D8F41}"/>
          </ac:spMkLst>
        </pc:spChg>
        <pc:spChg chg="del">
          <ac:chgData name="Huy Pham" userId="918db3a1909f15e0" providerId="LiveId" clId="{F25EFE69-9EE4-46EC-8F43-1A31E158A81F}" dt="2024-04-20T07:28:07.538" v="5504" actId="478"/>
          <ac:spMkLst>
            <pc:docMk/>
            <pc:sldMk cId="4037689903" sldId="468"/>
            <ac:spMk id="29" creationId="{69C0F017-7A2D-FBE6-EC7E-57D970FCE9E7}"/>
          </ac:spMkLst>
        </pc:spChg>
        <pc:spChg chg="add mod">
          <ac:chgData name="Huy Pham" userId="918db3a1909f15e0" providerId="LiveId" clId="{F25EFE69-9EE4-46EC-8F43-1A31E158A81F}" dt="2024-04-20T07:32:21.232" v="5567" actId="1076"/>
          <ac:spMkLst>
            <pc:docMk/>
            <pc:sldMk cId="4037689903" sldId="468"/>
            <ac:spMk id="33" creationId="{75BAE8A6-51F3-0EE2-5EAF-F701C235AFBF}"/>
          </ac:spMkLst>
        </pc:spChg>
        <pc:spChg chg="add mod">
          <ac:chgData name="Huy Pham" userId="918db3a1909f15e0" providerId="LiveId" clId="{F25EFE69-9EE4-46EC-8F43-1A31E158A81F}" dt="2024-04-20T07:33:29.283" v="5605" actId="1037"/>
          <ac:spMkLst>
            <pc:docMk/>
            <pc:sldMk cId="4037689903" sldId="468"/>
            <ac:spMk id="34" creationId="{C350A2F3-2696-96B1-6E70-3FC14D47CAD9}"/>
          </ac:spMkLst>
        </pc:spChg>
        <pc:spChg chg="del">
          <ac:chgData name="Huy Pham" userId="918db3a1909f15e0" providerId="LiveId" clId="{F25EFE69-9EE4-46EC-8F43-1A31E158A81F}" dt="2024-04-20T07:28:07.538" v="5504" actId="478"/>
          <ac:spMkLst>
            <pc:docMk/>
            <pc:sldMk cId="4037689903" sldId="468"/>
            <ac:spMk id="35" creationId="{F60AA8D2-A958-3798-98A4-7083DC80FCF0}"/>
          </ac:spMkLst>
        </pc:spChg>
        <pc:spChg chg="del">
          <ac:chgData name="Huy Pham" userId="918db3a1909f15e0" providerId="LiveId" clId="{F25EFE69-9EE4-46EC-8F43-1A31E158A81F}" dt="2024-04-20T07:28:10.823" v="5505" actId="478"/>
          <ac:spMkLst>
            <pc:docMk/>
            <pc:sldMk cId="4037689903" sldId="468"/>
            <ac:spMk id="36" creationId="{3FD0BF31-CA26-0854-35EE-9CF6810DE080}"/>
          </ac:spMkLst>
        </pc:spChg>
        <pc:spChg chg="add mod">
          <ac:chgData name="Huy Pham" userId="918db3a1909f15e0" providerId="LiveId" clId="{F25EFE69-9EE4-46EC-8F43-1A31E158A81F}" dt="2024-04-20T07:34:40.582" v="5623" actId="20577"/>
          <ac:spMkLst>
            <pc:docMk/>
            <pc:sldMk cId="4037689903" sldId="468"/>
            <ac:spMk id="37" creationId="{79D75970-4D16-5F87-8087-A80AB187FCB6}"/>
          </ac:spMkLst>
        </pc:spChg>
        <pc:spChg chg="del">
          <ac:chgData name="Huy Pham" userId="918db3a1909f15e0" providerId="LiveId" clId="{F25EFE69-9EE4-46EC-8F43-1A31E158A81F}" dt="2024-04-20T07:28:10.823" v="5505" actId="478"/>
          <ac:spMkLst>
            <pc:docMk/>
            <pc:sldMk cId="4037689903" sldId="468"/>
            <ac:spMk id="38" creationId="{FFE07D3A-58B8-ABC4-E172-4FD74045B116}"/>
          </ac:spMkLst>
        </pc:spChg>
        <pc:spChg chg="add mod">
          <ac:chgData name="Huy Pham" userId="918db3a1909f15e0" providerId="LiveId" clId="{F25EFE69-9EE4-46EC-8F43-1A31E158A81F}" dt="2024-04-20T07:34:33.477" v="5607" actId="1076"/>
          <ac:spMkLst>
            <pc:docMk/>
            <pc:sldMk cId="4037689903" sldId="468"/>
            <ac:spMk id="39" creationId="{8A01BC75-00E1-5298-BB00-EF40A5D92B88}"/>
          </ac:spMkLst>
        </pc:spChg>
        <pc:spChg chg="del">
          <ac:chgData name="Huy Pham" userId="918db3a1909f15e0" providerId="LiveId" clId="{F25EFE69-9EE4-46EC-8F43-1A31E158A81F}" dt="2024-04-20T07:28:07.538" v="5504" actId="478"/>
          <ac:spMkLst>
            <pc:docMk/>
            <pc:sldMk cId="4037689903" sldId="468"/>
            <ac:spMk id="40" creationId="{86C41430-9538-99E5-86CC-4A9F8A31C04B}"/>
          </ac:spMkLst>
        </pc:spChg>
        <pc:spChg chg="add mod">
          <ac:chgData name="Huy Pham" userId="918db3a1909f15e0" providerId="LiveId" clId="{F25EFE69-9EE4-46EC-8F43-1A31E158A81F}" dt="2024-04-20T07:34:33.477" v="5607" actId="1076"/>
          <ac:spMkLst>
            <pc:docMk/>
            <pc:sldMk cId="4037689903" sldId="468"/>
            <ac:spMk id="41" creationId="{A1180302-9502-EAA9-E906-45C4649B2F1B}"/>
          </ac:spMkLst>
        </pc:spChg>
        <pc:spChg chg="add mod">
          <ac:chgData name="Huy Pham" userId="918db3a1909f15e0" providerId="LiveId" clId="{F25EFE69-9EE4-46EC-8F43-1A31E158A81F}" dt="2024-04-20T07:36:17.173" v="5639" actId="20577"/>
          <ac:spMkLst>
            <pc:docMk/>
            <pc:sldMk cId="4037689903" sldId="468"/>
            <ac:spMk id="42" creationId="{93EF2406-126A-0A16-6980-697028462AE1}"/>
          </ac:spMkLst>
        </pc:spChg>
        <pc:spChg chg="del">
          <ac:chgData name="Huy Pham" userId="918db3a1909f15e0" providerId="LiveId" clId="{F25EFE69-9EE4-46EC-8F43-1A31E158A81F}" dt="2024-04-20T07:28:07.538" v="5504" actId="478"/>
          <ac:spMkLst>
            <pc:docMk/>
            <pc:sldMk cId="4037689903" sldId="468"/>
            <ac:spMk id="43" creationId="{8CA3C4D2-C231-A2DC-6204-303F7BCB9D64}"/>
          </ac:spMkLst>
        </pc:spChg>
        <pc:spChg chg="del">
          <ac:chgData name="Huy Pham" userId="918db3a1909f15e0" providerId="LiveId" clId="{F25EFE69-9EE4-46EC-8F43-1A31E158A81F}" dt="2024-04-20T07:28:10.823" v="5505" actId="478"/>
          <ac:spMkLst>
            <pc:docMk/>
            <pc:sldMk cId="4037689903" sldId="468"/>
            <ac:spMk id="45" creationId="{FCFE9580-9725-D7DD-4C95-FC023BB917A1}"/>
          </ac:spMkLst>
        </pc:spChg>
        <pc:spChg chg="add mod">
          <ac:chgData name="Huy Pham" userId="918db3a1909f15e0" providerId="LiveId" clId="{F25EFE69-9EE4-46EC-8F43-1A31E158A81F}" dt="2024-05-28T07:21:53.337" v="10564" actId="1036"/>
          <ac:spMkLst>
            <pc:docMk/>
            <pc:sldMk cId="4037689903" sldId="468"/>
            <ac:spMk id="49" creationId="{F0745B44-2CBE-0F0B-55BC-1493DD59348B}"/>
          </ac:spMkLst>
        </pc:spChg>
        <pc:spChg chg="add mod">
          <ac:chgData name="Huy Pham" userId="918db3a1909f15e0" providerId="LiveId" clId="{F25EFE69-9EE4-46EC-8F43-1A31E158A81F}" dt="2024-04-20T07:36:33.144" v="5640"/>
          <ac:spMkLst>
            <pc:docMk/>
            <pc:sldMk cId="4037689903" sldId="468"/>
            <ac:spMk id="50" creationId="{579848EA-58DE-D44A-968D-1BB92F63D745}"/>
          </ac:spMkLst>
        </pc:spChg>
        <pc:spChg chg="del">
          <ac:chgData name="Huy Pham" userId="918db3a1909f15e0" providerId="LiveId" clId="{F25EFE69-9EE4-46EC-8F43-1A31E158A81F}" dt="2024-04-20T07:28:07.538" v="5504" actId="478"/>
          <ac:spMkLst>
            <pc:docMk/>
            <pc:sldMk cId="4037689903" sldId="468"/>
            <ac:spMk id="52" creationId="{00C5E61F-04AD-19CC-8D7F-05086466EA35}"/>
          </ac:spMkLst>
        </pc:spChg>
        <pc:spChg chg="del">
          <ac:chgData name="Huy Pham" userId="918db3a1909f15e0" providerId="LiveId" clId="{F25EFE69-9EE4-46EC-8F43-1A31E158A81F}" dt="2024-04-20T07:28:07.538" v="5504" actId="478"/>
          <ac:spMkLst>
            <pc:docMk/>
            <pc:sldMk cId="4037689903" sldId="468"/>
            <ac:spMk id="55" creationId="{870B0104-2EB5-0D4D-4B76-38EBFDDA826D}"/>
          </ac:spMkLst>
        </pc:spChg>
        <pc:spChg chg="add mod">
          <ac:chgData name="Huy Pham" userId="918db3a1909f15e0" providerId="LiveId" clId="{F25EFE69-9EE4-46EC-8F43-1A31E158A81F}" dt="2024-04-20T07:36:33.144" v="5640"/>
          <ac:spMkLst>
            <pc:docMk/>
            <pc:sldMk cId="4037689903" sldId="468"/>
            <ac:spMk id="57" creationId="{FA9E7753-5880-4145-51EA-11ED751EC0B8}"/>
          </ac:spMkLst>
        </pc:spChg>
        <pc:spChg chg="add mod">
          <ac:chgData name="Huy Pham" userId="918db3a1909f15e0" providerId="LiveId" clId="{F25EFE69-9EE4-46EC-8F43-1A31E158A81F}" dt="2024-04-20T07:36:33.144" v="5640"/>
          <ac:spMkLst>
            <pc:docMk/>
            <pc:sldMk cId="4037689903" sldId="468"/>
            <ac:spMk id="58" creationId="{41C4BBA7-237F-440D-2C4C-F17605C6C00D}"/>
          </ac:spMkLst>
        </pc:spChg>
        <pc:spChg chg="del">
          <ac:chgData name="Huy Pham" userId="918db3a1909f15e0" providerId="LiveId" clId="{F25EFE69-9EE4-46EC-8F43-1A31E158A81F}" dt="2024-04-20T07:28:07.538" v="5504" actId="478"/>
          <ac:spMkLst>
            <pc:docMk/>
            <pc:sldMk cId="4037689903" sldId="468"/>
            <ac:spMk id="59" creationId="{57F63258-7A0A-FF3B-5F86-E2259D09C3CC}"/>
          </ac:spMkLst>
        </pc:spChg>
        <pc:spChg chg="add mod">
          <ac:chgData name="Huy Pham" userId="918db3a1909f15e0" providerId="LiveId" clId="{F25EFE69-9EE4-46EC-8F43-1A31E158A81F}" dt="2024-04-20T07:36:33.144" v="5640"/>
          <ac:spMkLst>
            <pc:docMk/>
            <pc:sldMk cId="4037689903" sldId="468"/>
            <ac:spMk id="60" creationId="{6C97C00F-38D6-88E2-9EA7-E54365EBABD4}"/>
          </ac:spMkLst>
        </pc:spChg>
        <pc:spChg chg="del">
          <ac:chgData name="Huy Pham" userId="918db3a1909f15e0" providerId="LiveId" clId="{F25EFE69-9EE4-46EC-8F43-1A31E158A81F}" dt="2024-04-20T07:28:10.823" v="5505" actId="478"/>
          <ac:spMkLst>
            <pc:docMk/>
            <pc:sldMk cId="4037689903" sldId="468"/>
            <ac:spMk id="61" creationId="{4AC87A25-16E3-4CD9-B708-2D0AFDB9FE1A}"/>
          </ac:spMkLst>
        </pc:spChg>
        <pc:spChg chg="del">
          <ac:chgData name="Huy Pham" userId="918db3a1909f15e0" providerId="LiveId" clId="{F25EFE69-9EE4-46EC-8F43-1A31E158A81F}" dt="2024-04-20T07:28:10.823" v="5505" actId="478"/>
          <ac:spMkLst>
            <pc:docMk/>
            <pc:sldMk cId="4037689903" sldId="468"/>
            <ac:spMk id="62" creationId="{399A7E51-BF37-2C75-A3BF-D9AD1EE7BDCD}"/>
          </ac:spMkLst>
        </pc:spChg>
        <pc:spChg chg="del">
          <ac:chgData name="Huy Pham" userId="918db3a1909f15e0" providerId="LiveId" clId="{F25EFE69-9EE4-46EC-8F43-1A31E158A81F}" dt="2024-04-20T07:28:10.823" v="5505" actId="478"/>
          <ac:spMkLst>
            <pc:docMk/>
            <pc:sldMk cId="4037689903" sldId="468"/>
            <ac:spMk id="63" creationId="{C39A7D46-A8EF-5CA9-42E7-C6C15675025F}"/>
          </ac:spMkLst>
        </pc:spChg>
        <pc:spChg chg="del">
          <ac:chgData name="Huy Pham" userId="918db3a1909f15e0" providerId="LiveId" clId="{F25EFE69-9EE4-46EC-8F43-1A31E158A81F}" dt="2024-04-20T07:28:10.823" v="5505" actId="478"/>
          <ac:spMkLst>
            <pc:docMk/>
            <pc:sldMk cId="4037689903" sldId="468"/>
            <ac:spMk id="64" creationId="{BDE34795-BDFE-FE61-98CD-C16E8DEB0D59}"/>
          </ac:spMkLst>
        </pc:spChg>
        <pc:spChg chg="del">
          <ac:chgData name="Huy Pham" userId="918db3a1909f15e0" providerId="LiveId" clId="{F25EFE69-9EE4-46EC-8F43-1A31E158A81F}" dt="2024-04-20T07:28:10.823" v="5505" actId="478"/>
          <ac:spMkLst>
            <pc:docMk/>
            <pc:sldMk cId="4037689903" sldId="468"/>
            <ac:spMk id="65" creationId="{00CBCA28-00C7-79A4-6A84-5C25EB7D0A75}"/>
          </ac:spMkLst>
        </pc:spChg>
        <pc:spChg chg="del">
          <ac:chgData name="Huy Pham" userId="918db3a1909f15e0" providerId="LiveId" clId="{F25EFE69-9EE4-46EC-8F43-1A31E158A81F}" dt="2024-04-20T07:28:10.823" v="5505" actId="478"/>
          <ac:spMkLst>
            <pc:docMk/>
            <pc:sldMk cId="4037689903" sldId="468"/>
            <ac:spMk id="66" creationId="{6DD007E5-C516-CC77-7702-013742E5C9E2}"/>
          </ac:spMkLst>
        </pc:spChg>
        <pc:spChg chg="del">
          <ac:chgData name="Huy Pham" userId="918db3a1909f15e0" providerId="LiveId" clId="{F25EFE69-9EE4-46EC-8F43-1A31E158A81F}" dt="2024-04-20T07:28:10.823" v="5505" actId="478"/>
          <ac:spMkLst>
            <pc:docMk/>
            <pc:sldMk cId="4037689903" sldId="468"/>
            <ac:spMk id="67" creationId="{E1B7677F-04A0-CE13-2CF5-37170769C61E}"/>
          </ac:spMkLst>
        </pc:spChg>
        <pc:spChg chg="del">
          <ac:chgData name="Huy Pham" userId="918db3a1909f15e0" providerId="LiveId" clId="{F25EFE69-9EE4-46EC-8F43-1A31E158A81F}" dt="2024-04-20T07:28:10.823" v="5505" actId="478"/>
          <ac:spMkLst>
            <pc:docMk/>
            <pc:sldMk cId="4037689903" sldId="468"/>
            <ac:spMk id="69" creationId="{841273D1-4FEC-1974-A528-09D86E207886}"/>
          </ac:spMkLst>
        </pc:spChg>
        <pc:spChg chg="add mod">
          <ac:chgData name="Huy Pham" userId="918db3a1909f15e0" providerId="LiveId" clId="{F25EFE69-9EE4-46EC-8F43-1A31E158A81F}" dt="2024-04-20T07:36:33.144" v="5640"/>
          <ac:spMkLst>
            <pc:docMk/>
            <pc:sldMk cId="4037689903" sldId="468"/>
            <ac:spMk id="70" creationId="{0C8642D8-3463-E73F-26BA-B51BA1F2FF8A}"/>
          </ac:spMkLst>
        </pc:spChg>
        <pc:spChg chg="add mod">
          <ac:chgData name="Huy Pham" userId="918db3a1909f15e0" providerId="LiveId" clId="{F25EFE69-9EE4-46EC-8F43-1A31E158A81F}" dt="2024-04-20T07:36:33.144" v="5640"/>
          <ac:spMkLst>
            <pc:docMk/>
            <pc:sldMk cId="4037689903" sldId="468"/>
            <ac:spMk id="71" creationId="{DEE31A30-30E5-251E-0CEF-A918BEFC7F54}"/>
          </ac:spMkLst>
        </pc:spChg>
        <pc:spChg chg="add mod">
          <ac:chgData name="Huy Pham" userId="918db3a1909f15e0" providerId="LiveId" clId="{F25EFE69-9EE4-46EC-8F43-1A31E158A81F}" dt="2024-04-20T07:36:47.665" v="5647" actId="20577"/>
          <ac:spMkLst>
            <pc:docMk/>
            <pc:sldMk cId="4037689903" sldId="468"/>
            <ac:spMk id="72" creationId="{08766043-3965-2D83-19CB-31DD3BD8C08E}"/>
          </ac:spMkLst>
        </pc:spChg>
        <pc:spChg chg="add mod">
          <ac:chgData name="Huy Pham" userId="918db3a1909f15e0" providerId="LiveId" clId="{F25EFE69-9EE4-46EC-8F43-1A31E158A81F}" dt="2024-04-20T07:37:08.866" v="5652" actId="1076"/>
          <ac:spMkLst>
            <pc:docMk/>
            <pc:sldMk cId="4037689903" sldId="468"/>
            <ac:spMk id="74" creationId="{141A1B57-3850-4B83-F5F9-BF54DDAD0A7C}"/>
          </ac:spMkLst>
        </pc:spChg>
        <pc:spChg chg="add mod">
          <ac:chgData name="Huy Pham" userId="918db3a1909f15e0" providerId="LiveId" clId="{F25EFE69-9EE4-46EC-8F43-1A31E158A81F}" dt="2024-04-20T07:37:04.078" v="5651" actId="1076"/>
          <ac:spMkLst>
            <pc:docMk/>
            <pc:sldMk cId="4037689903" sldId="468"/>
            <ac:spMk id="75" creationId="{D55DEAE5-581D-634B-0D68-E459752A3C97}"/>
          </ac:spMkLst>
        </pc:spChg>
        <pc:graphicFrameChg chg="add del mod">
          <ac:chgData name="Huy Pham" userId="918db3a1909f15e0" providerId="LiveId" clId="{F25EFE69-9EE4-46EC-8F43-1A31E158A81F}" dt="2024-04-20T07:28:14.142" v="5509"/>
          <ac:graphicFrameMkLst>
            <pc:docMk/>
            <pc:sldMk cId="4037689903" sldId="468"/>
            <ac:graphicFrameMk id="3" creationId="{A92BD0B0-C984-3F85-DE1B-DCF1E0AFA5E4}"/>
          </ac:graphicFrameMkLst>
        </pc:graphicFrameChg>
        <pc:cxnChg chg="del">
          <ac:chgData name="Huy Pham" userId="918db3a1909f15e0" providerId="LiveId" clId="{F25EFE69-9EE4-46EC-8F43-1A31E158A81F}" dt="2024-04-20T07:28:10.823" v="5505" actId="478"/>
          <ac:cxnSpMkLst>
            <pc:docMk/>
            <pc:sldMk cId="4037689903" sldId="468"/>
            <ac:cxnSpMk id="31" creationId="{85570691-E233-1F39-4046-B04BEB52988A}"/>
          </ac:cxnSpMkLst>
        </pc:cxnChg>
        <pc:cxnChg chg="del">
          <ac:chgData name="Huy Pham" userId="918db3a1909f15e0" providerId="LiveId" clId="{F25EFE69-9EE4-46EC-8F43-1A31E158A81F}" dt="2024-04-20T07:28:10.823" v="5505" actId="478"/>
          <ac:cxnSpMkLst>
            <pc:docMk/>
            <pc:sldMk cId="4037689903" sldId="468"/>
            <ac:cxnSpMk id="32" creationId="{ECDFCA8B-F837-1555-EAA1-7732B56A8329}"/>
          </ac:cxnSpMkLst>
        </pc:cxnChg>
        <pc:cxnChg chg="del">
          <ac:chgData name="Huy Pham" userId="918db3a1909f15e0" providerId="LiveId" clId="{F25EFE69-9EE4-46EC-8F43-1A31E158A81F}" dt="2024-04-20T07:28:10.823" v="5505" actId="478"/>
          <ac:cxnSpMkLst>
            <pc:docMk/>
            <pc:sldMk cId="4037689903" sldId="468"/>
            <ac:cxnSpMk id="44" creationId="{A2E3678E-546B-5618-9E24-08FB8DA20844}"/>
          </ac:cxnSpMkLst>
        </pc:cxnChg>
        <pc:cxnChg chg="del">
          <ac:chgData name="Huy Pham" userId="918db3a1909f15e0" providerId="LiveId" clId="{F25EFE69-9EE4-46EC-8F43-1A31E158A81F}" dt="2024-04-20T07:28:10.823" v="5505" actId="478"/>
          <ac:cxnSpMkLst>
            <pc:docMk/>
            <pc:sldMk cId="4037689903" sldId="468"/>
            <ac:cxnSpMk id="46" creationId="{529BBC3B-C695-67F3-E73B-3A39F52441C2}"/>
          </ac:cxnSpMkLst>
        </pc:cxnChg>
        <pc:cxnChg chg="del">
          <ac:chgData name="Huy Pham" userId="918db3a1909f15e0" providerId="LiveId" clId="{F25EFE69-9EE4-46EC-8F43-1A31E158A81F}" dt="2024-04-20T07:28:10.823" v="5505" actId="478"/>
          <ac:cxnSpMkLst>
            <pc:docMk/>
            <pc:sldMk cId="4037689903" sldId="468"/>
            <ac:cxnSpMk id="47" creationId="{C913284F-788D-052B-3CD6-D181BC34078E}"/>
          </ac:cxnSpMkLst>
        </pc:cxnChg>
        <pc:cxnChg chg="del">
          <ac:chgData name="Huy Pham" userId="918db3a1909f15e0" providerId="LiveId" clId="{F25EFE69-9EE4-46EC-8F43-1A31E158A81F}" dt="2024-04-20T07:28:10.823" v="5505" actId="478"/>
          <ac:cxnSpMkLst>
            <pc:docMk/>
            <pc:sldMk cId="4037689903" sldId="468"/>
            <ac:cxnSpMk id="48" creationId="{A129C0C5-A4C9-5960-2755-6967DAF89747}"/>
          </ac:cxnSpMkLst>
        </pc:cxnChg>
        <pc:cxnChg chg="del">
          <ac:chgData name="Huy Pham" userId="918db3a1909f15e0" providerId="LiveId" clId="{F25EFE69-9EE4-46EC-8F43-1A31E158A81F}" dt="2024-04-20T07:28:10.823" v="5505" actId="478"/>
          <ac:cxnSpMkLst>
            <pc:docMk/>
            <pc:sldMk cId="4037689903" sldId="468"/>
            <ac:cxnSpMk id="51" creationId="{6F802B58-DD84-5544-6F61-77627915CF86}"/>
          </ac:cxnSpMkLst>
        </pc:cxnChg>
        <pc:cxnChg chg="add mod">
          <ac:chgData name="Huy Pham" userId="918db3a1909f15e0" providerId="LiveId" clId="{F25EFE69-9EE4-46EC-8F43-1A31E158A81F}" dt="2024-04-20T07:36:33.144" v="5640"/>
          <ac:cxnSpMkLst>
            <pc:docMk/>
            <pc:sldMk cId="4037689903" sldId="468"/>
            <ac:cxnSpMk id="53" creationId="{D1B09C2A-1D90-5A78-5C7D-71E2D92D22E6}"/>
          </ac:cxnSpMkLst>
        </pc:cxnChg>
        <pc:cxnChg chg="add mod">
          <ac:chgData name="Huy Pham" userId="918db3a1909f15e0" providerId="LiveId" clId="{F25EFE69-9EE4-46EC-8F43-1A31E158A81F}" dt="2024-04-20T07:36:33.144" v="5640"/>
          <ac:cxnSpMkLst>
            <pc:docMk/>
            <pc:sldMk cId="4037689903" sldId="468"/>
            <ac:cxnSpMk id="54" creationId="{0F93CF28-9567-F17C-8FAD-FA37ECC40EAB}"/>
          </ac:cxnSpMkLst>
        </pc:cxnChg>
        <pc:cxnChg chg="add mod">
          <ac:chgData name="Huy Pham" userId="918db3a1909f15e0" providerId="LiveId" clId="{F25EFE69-9EE4-46EC-8F43-1A31E158A81F}" dt="2024-04-20T07:36:33.144" v="5640"/>
          <ac:cxnSpMkLst>
            <pc:docMk/>
            <pc:sldMk cId="4037689903" sldId="468"/>
            <ac:cxnSpMk id="56" creationId="{B8AC8532-1602-8302-FC00-D27752EFD6E8}"/>
          </ac:cxnSpMkLst>
        </pc:cxnChg>
        <pc:cxnChg chg="del">
          <ac:chgData name="Huy Pham" userId="918db3a1909f15e0" providerId="LiveId" clId="{F25EFE69-9EE4-46EC-8F43-1A31E158A81F}" dt="2024-04-20T07:28:10.823" v="5505" actId="478"/>
          <ac:cxnSpMkLst>
            <pc:docMk/>
            <pc:sldMk cId="4037689903" sldId="468"/>
            <ac:cxnSpMk id="68" creationId="{181387D9-5D14-5FA9-F251-482FAD69DD05}"/>
          </ac:cxnSpMkLst>
        </pc:cxnChg>
        <pc:cxnChg chg="add mod">
          <ac:chgData name="Huy Pham" userId="918db3a1909f15e0" providerId="LiveId" clId="{F25EFE69-9EE4-46EC-8F43-1A31E158A81F}" dt="2024-04-20T07:37:00.614" v="5650" actId="14100"/>
          <ac:cxnSpMkLst>
            <pc:docMk/>
            <pc:sldMk cId="4037689903" sldId="468"/>
            <ac:cxnSpMk id="73" creationId="{51DDD3EE-B75F-E283-42FB-06CA8DF75380}"/>
          </ac:cxnSpMkLst>
        </pc:cxnChg>
      </pc:sldChg>
      <pc:sldChg chg="addSp delSp modSp add mod delAnim modAnim">
        <pc:chgData name="Huy Pham" userId="918db3a1909f15e0" providerId="LiveId" clId="{F25EFE69-9EE4-46EC-8F43-1A31E158A81F}" dt="2024-05-28T07:22:28.085" v="10568"/>
        <pc:sldMkLst>
          <pc:docMk/>
          <pc:sldMk cId="3159324495" sldId="469"/>
        </pc:sldMkLst>
        <pc:spChg chg="add mod">
          <ac:chgData name="Huy Pham" userId="918db3a1909f15e0" providerId="LiveId" clId="{F25EFE69-9EE4-46EC-8F43-1A31E158A81F}" dt="2024-04-20T07:01:19.192" v="4961" actId="1035"/>
          <ac:spMkLst>
            <pc:docMk/>
            <pc:sldMk cId="3159324495" sldId="469"/>
            <ac:spMk id="3" creationId="{12928861-F07F-50A5-C17A-921DBB68E949}"/>
          </ac:spMkLst>
        </pc:spChg>
        <pc:spChg chg="mod">
          <ac:chgData name="Huy Pham" userId="918db3a1909f15e0" providerId="LiveId" clId="{F25EFE69-9EE4-46EC-8F43-1A31E158A81F}" dt="2024-04-23T09:09:47.180" v="9995" actId="20577"/>
          <ac:spMkLst>
            <pc:docMk/>
            <pc:sldMk cId="3159324495" sldId="469"/>
            <ac:spMk id="9" creationId="{A9C4FFF4-AFF7-4A25-76D6-D3E61A1989D9}"/>
          </ac:spMkLst>
        </pc:spChg>
        <pc:spChg chg="del">
          <ac:chgData name="Huy Pham" userId="918db3a1909f15e0" providerId="LiveId" clId="{F25EFE69-9EE4-46EC-8F43-1A31E158A81F}" dt="2024-04-23T09:06:20.962" v="9946" actId="478"/>
          <ac:spMkLst>
            <pc:docMk/>
            <pc:sldMk cId="3159324495" sldId="469"/>
            <ac:spMk id="19" creationId="{33C5D22C-8FE0-04B7-1CFD-BB8C484DE68C}"/>
          </ac:spMkLst>
        </pc:spChg>
        <pc:spChg chg="add mod">
          <ac:chgData name="Huy Pham" userId="918db3a1909f15e0" providerId="LiveId" clId="{F25EFE69-9EE4-46EC-8F43-1A31E158A81F}" dt="2024-05-28T07:11:19.017" v="10485" actId="1076"/>
          <ac:spMkLst>
            <pc:docMk/>
            <pc:sldMk cId="3159324495" sldId="469"/>
            <ac:spMk id="19" creationId="{7CBA1BC7-6E91-A933-8539-30D0314C6D02}"/>
          </ac:spMkLst>
        </pc:spChg>
        <pc:spChg chg="add mod">
          <ac:chgData name="Huy Pham" userId="918db3a1909f15e0" providerId="LiveId" clId="{F25EFE69-9EE4-46EC-8F43-1A31E158A81F}" dt="2024-04-23T09:06:21.732" v="9947"/>
          <ac:spMkLst>
            <pc:docMk/>
            <pc:sldMk cId="3159324495" sldId="469"/>
            <ac:spMk id="21" creationId="{C49320FB-101D-1B33-7532-E783A29201FF}"/>
          </ac:spMkLst>
        </pc:spChg>
        <pc:spChg chg="add mod">
          <ac:chgData name="Huy Pham" userId="918db3a1909f15e0" providerId="LiveId" clId="{F25EFE69-9EE4-46EC-8F43-1A31E158A81F}" dt="2024-04-20T06:59:03.612" v="4899" actId="1076"/>
          <ac:spMkLst>
            <pc:docMk/>
            <pc:sldMk cId="3159324495" sldId="469"/>
            <ac:spMk id="22" creationId="{53B739FE-3300-7B63-D316-BDA72F6BB09C}"/>
          </ac:spMkLst>
        </pc:spChg>
        <pc:spChg chg="add mod">
          <ac:chgData name="Huy Pham" userId="918db3a1909f15e0" providerId="LiveId" clId="{F25EFE69-9EE4-46EC-8F43-1A31E158A81F}" dt="2024-05-28T07:11:10.279" v="10483" actId="1076"/>
          <ac:spMkLst>
            <pc:docMk/>
            <pc:sldMk cId="3159324495" sldId="469"/>
            <ac:spMk id="25" creationId="{1F46444B-9508-4292-4E0C-DA8FA616B093}"/>
          </ac:spMkLst>
        </pc:spChg>
        <pc:spChg chg="del">
          <ac:chgData name="Huy Pham" userId="918db3a1909f15e0" providerId="LiveId" clId="{F25EFE69-9EE4-46EC-8F43-1A31E158A81F}" dt="2024-04-16T10:19:12.700" v="4663" actId="478"/>
          <ac:spMkLst>
            <pc:docMk/>
            <pc:sldMk cId="3159324495" sldId="469"/>
            <ac:spMk id="25" creationId="{ED2B9BC1-0DA1-CAAA-AB52-DDA667CC2604}"/>
          </ac:spMkLst>
        </pc:spChg>
        <pc:spChg chg="del">
          <ac:chgData name="Huy Pham" userId="918db3a1909f15e0" providerId="LiveId" clId="{F25EFE69-9EE4-46EC-8F43-1A31E158A81F}" dt="2024-04-16T10:19:12.700" v="4663" actId="478"/>
          <ac:spMkLst>
            <pc:docMk/>
            <pc:sldMk cId="3159324495" sldId="469"/>
            <ac:spMk id="26" creationId="{727E58EF-BA54-B35E-B81A-AF91D82E909C}"/>
          </ac:spMkLst>
        </pc:spChg>
        <pc:spChg chg="add mod">
          <ac:chgData name="Huy Pham" userId="918db3a1909f15e0" providerId="LiveId" clId="{F25EFE69-9EE4-46EC-8F43-1A31E158A81F}" dt="2024-04-20T07:01:24.955" v="4971" actId="1035"/>
          <ac:spMkLst>
            <pc:docMk/>
            <pc:sldMk cId="3159324495" sldId="469"/>
            <ac:spMk id="26" creationId="{FA0BC13B-88DA-FF5C-CA90-646686E58F2C}"/>
          </ac:spMkLst>
        </pc:spChg>
        <pc:spChg chg="add mod">
          <ac:chgData name="Huy Pham" userId="918db3a1909f15e0" providerId="LiveId" clId="{F25EFE69-9EE4-46EC-8F43-1A31E158A81F}" dt="2024-04-20T07:02:06.242" v="5010" actId="1036"/>
          <ac:spMkLst>
            <pc:docMk/>
            <pc:sldMk cId="3159324495" sldId="469"/>
            <ac:spMk id="29" creationId="{4DC5AAEA-F567-AE6E-77E3-A5172F589677}"/>
          </ac:spMkLst>
        </pc:spChg>
        <pc:spChg chg="del">
          <ac:chgData name="Huy Pham" userId="918db3a1909f15e0" providerId="LiveId" clId="{F25EFE69-9EE4-46EC-8F43-1A31E158A81F}" dt="2024-04-16T10:19:12.700" v="4663" actId="478"/>
          <ac:spMkLst>
            <pc:docMk/>
            <pc:sldMk cId="3159324495" sldId="469"/>
            <ac:spMk id="29" creationId="{69C0F017-7A2D-FBE6-EC7E-57D970FCE9E7}"/>
          </ac:spMkLst>
        </pc:spChg>
        <pc:spChg chg="add mod">
          <ac:chgData name="Huy Pham" userId="918db3a1909f15e0" providerId="LiveId" clId="{F25EFE69-9EE4-46EC-8F43-1A31E158A81F}" dt="2024-04-20T06:59:12.716" v="4901" actId="14100"/>
          <ac:spMkLst>
            <pc:docMk/>
            <pc:sldMk cId="3159324495" sldId="469"/>
            <ac:spMk id="30" creationId="{86B29209-B790-894D-BC53-5BF83952BACF}"/>
          </ac:spMkLst>
        </pc:spChg>
        <pc:spChg chg="add mod">
          <ac:chgData name="Huy Pham" userId="918db3a1909f15e0" providerId="LiveId" clId="{F25EFE69-9EE4-46EC-8F43-1A31E158A81F}" dt="2024-04-20T07:02:13.187" v="5031" actId="1037"/>
          <ac:spMkLst>
            <pc:docMk/>
            <pc:sldMk cId="3159324495" sldId="469"/>
            <ac:spMk id="31" creationId="{D30FD23F-C2FB-F061-F55B-07FCE51BD886}"/>
          </ac:spMkLst>
        </pc:spChg>
        <pc:spChg chg="add mod">
          <ac:chgData name="Huy Pham" userId="918db3a1909f15e0" providerId="LiveId" clId="{F25EFE69-9EE4-46EC-8F43-1A31E158A81F}" dt="2024-04-20T07:01:19.192" v="4961" actId="1035"/>
          <ac:spMkLst>
            <pc:docMk/>
            <pc:sldMk cId="3159324495" sldId="469"/>
            <ac:spMk id="33" creationId="{FF81F6D8-EF79-1CC7-7420-BC006D2F1C23}"/>
          </ac:spMkLst>
        </pc:spChg>
        <pc:spChg chg="add del mod">
          <ac:chgData name="Huy Pham" userId="918db3a1909f15e0" providerId="LiveId" clId="{F25EFE69-9EE4-46EC-8F43-1A31E158A81F}" dt="2024-04-20T07:06:05.104" v="5044" actId="21"/>
          <ac:spMkLst>
            <pc:docMk/>
            <pc:sldMk cId="3159324495" sldId="469"/>
            <ac:spMk id="34" creationId="{437E63F2-6375-65A0-CB15-DF65EC2A8AEC}"/>
          </ac:spMkLst>
        </pc:spChg>
        <pc:spChg chg="del">
          <ac:chgData name="Huy Pham" userId="918db3a1909f15e0" providerId="LiveId" clId="{F25EFE69-9EE4-46EC-8F43-1A31E158A81F}" dt="2024-04-16T10:19:12.700" v="4663" actId="478"/>
          <ac:spMkLst>
            <pc:docMk/>
            <pc:sldMk cId="3159324495" sldId="469"/>
            <ac:spMk id="35" creationId="{F60AA8D2-A958-3798-98A4-7083DC80FCF0}"/>
          </ac:spMkLst>
        </pc:spChg>
        <pc:spChg chg="add del mod">
          <ac:chgData name="Huy Pham" userId="918db3a1909f15e0" providerId="LiveId" clId="{F25EFE69-9EE4-46EC-8F43-1A31E158A81F}" dt="2024-04-20T07:07:19.285" v="5055" actId="478"/>
          <ac:spMkLst>
            <pc:docMk/>
            <pc:sldMk cId="3159324495" sldId="469"/>
            <ac:spMk id="36" creationId="{437E63F2-6375-65A0-CB15-DF65EC2A8AEC}"/>
          </ac:spMkLst>
        </pc:spChg>
        <pc:spChg chg="add mod">
          <ac:chgData name="Huy Pham" userId="918db3a1909f15e0" providerId="LiveId" clId="{F25EFE69-9EE4-46EC-8F43-1A31E158A81F}" dt="2024-04-20T07:01:19.192" v="4961" actId="1035"/>
          <ac:spMkLst>
            <pc:docMk/>
            <pc:sldMk cId="3159324495" sldId="469"/>
            <ac:spMk id="37" creationId="{425A15F4-7FFA-4D6B-DA2B-8E5EF3266FC8}"/>
          </ac:spMkLst>
        </pc:spChg>
        <pc:spChg chg="add del mod">
          <ac:chgData name="Huy Pham" userId="918db3a1909f15e0" providerId="LiveId" clId="{F25EFE69-9EE4-46EC-8F43-1A31E158A81F}" dt="2024-04-20T07:18:55.479" v="5307" actId="21"/>
          <ac:spMkLst>
            <pc:docMk/>
            <pc:sldMk cId="3159324495" sldId="469"/>
            <ac:spMk id="38" creationId="{C54A0BDA-B3D3-9BB9-1CF0-2FE035AC0AB0}"/>
          </ac:spMkLst>
        </pc:spChg>
        <pc:spChg chg="del">
          <ac:chgData name="Huy Pham" userId="918db3a1909f15e0" providerId="LiveId" clId="{F25EFE69-9EE4-46EC-8F43-1A31E158A81F}" dt="2024-04-16T10:19:12.700" v="4663" actId="478"/>
          <ac:spMkLst>
            <pc:docMk/>
            <pc:sldMk cId="3159324495" sldId="469"/>
            <ac:spMk id="40" creationId="{86C41430-9538-99E5-86CC-4A9F8A31C04B}"/>
          </ac:spMkLst>
        </pc:spChg>
        <pc:spChg chg="add mod">
          <ac:chgData name="Huy Pham" userId="918db3a1909f15e0" providerId="LiveId" clId="{F25EFE69-9EE4-46EC-8F43-1A31E158A81F}" dt="2024-04-20T07:20:48.999" v="5392" actId="1076"/>
          <ac:spMkLst>
            <pc:docMk/>
            <pc:sldMk cId="3159324495" sldId="469"/>
            <ac:spMk id="41" creationId="{2F170D0B-CF32-4294-106A-70F908AF440F}"/>
          </ac:spMkLst>
        </pc:spChg>
        <pc:spChg chg="add mod">
          <ac:chgData name="Huy Pham" userId="918db3a1909f15e0" providerId="LiveId" clId="{F25EFE69-9EE4-46EC-8F43-1A31E158A81F}" dt="2024-04-20T07:16:34.772" v="5263" actId="1037"/>
          <ac:spMkLst>
            <pc:docMk/>
            <pc:sldMk cId="3159324495" sldId="469"/>
            <ac:spMk id="42" creationId="{F5C126CF-FCC0-6F69-75CB-F22B32955601}"/>
          </ac:spMkLst>
        </pc:spChg>
        <pc:spChg chg="del">
          <ac:chgData name="Huy Pham" userId="918db3a1909f15e0" providerId="LiveId" clId="{F25EFE69-9EE4-46EC-8F43-1A31E158A81F}" dt="2024-04-16T10:19:12.700" v="4663" actId="478"/>
          <ac:spMkLst>
            <pc:docMk/>
            <pc:sldMk cId="3159324495" sldId="469"/>
            <ac:spMk id="43" creationId="{8CA3C4D2-C231-A2DC-6204-303F7BCB9D64}"/>
          </ac:spMkLst>
        </pc:spChg>
        <pc:spChg chg="add mod">
          <ac:chgData name="Huy Pham" userId="918db3a1909f15e0" providerId="LiveId" clId="{F25EFE69-9EE4-46EC-8F43-1A31E158A81F}" dt="2024-04-20T07:21:06.847" v="5404" actId="1076"/>
          <ac:spMkLst>
            <pc:docMk/>
            <pc:sldMk cId="3159324495" sldId="469"/>
            <ac:spMk id="44" creationId="{8EE2CEDB-70B0-622F-DBD9-D56C122887B5}"/>
          </ac:spMkLst>
        </pc:spChg>
        <pc:spChg chg="add del mod">
          <ac:chgData name="Huy Pham" userId="918db3a1909f15e0" providerId="LiveId" clId="{F25EFE69-9EE4-46EC-8F43-1A31E158A81F}" dt="2024-04-20T07:12:33.071" v="5103" actId="478"/>
          <ac:spMkLst>
            <pc:docMk/>
            <pc:sldMk cId="3159324495" sldId="469"/>
            <ac:spMk id="49" creationId="{0F832536-6932-60E6-BE89-9D8020606BFB}"/>
          </ac:spMkLst>
        </pc:spChg>
        <pc:spChg chg="add del mod">
          <ac:chgData name="Huy Pham" userId="918db3a1909f15e0" providerId="LiveId" clId="{F25EFE69-9EE4-46EC-8F43-1A31E158A81F}" dt="2024-04-20T07:19:00.287" v="5310" actId="21"/>
          <ac:spMkLst>
            <pc:docMk/>
            <pc:sldMk cId="3159324495" sldId="469"/>
            <ac:spMk id="50" creationId="{AE35BFC1-8A9E-DDC3-C8EA-7906349BC008}"/>
          </ac:spMkLst>
        </pc:spChg>
        <pc:spChg chg="add mod">
          <ac:chgData name="Huy Pham" userId="918db3a1909f15e0" providerId="LiveId" clId="{F25EFE69-9EE4-46EC-8F43-1A31E158A81F}" dt="2024-04-20T07:20:40.968" v="5383" actId="1076"/>
          <ac:spMkLst>
            <pc:docMk/>
            <pc:sldMk cId="3159324495" sldId="469"/>
            <ac:spMk id="51" creationId="{A5EEDC47-48DE-EA39-EAC8-03B477EC0FE4}"/>
          </ac:spMkLst>
        </pc:spChg>
        <pc:spChg chg="del">
          <ac:chgData name="Huy Pham" userId="918db3a1909f15e0" providerId="LiveId" clId="{F25EFE69-9EE4-46EC-8F43-1A31E158A81F}" dt="2024-04-16T10:19:12.700" v="4663" actId="478"/>
          <ac:spMkLst>
            <pc:docMk/>
            <pc:sldMk cId="3159324495" sldId="469"/>
            <ac:spMk id="52" creationId="{00C5E61F-04AD-19CC-8D7F-05086466EA35}"/>
          </ac:spMkLst>
        </pc:spChg>
        <pc:spChg chg="add del mod">
          <ac:chgData name="Huy Pham" userId="918db3a1909f15e0" providerId="LiveId" clId="{F25EFE69-9EE4-46EC-8F43-1A31E158A81F}" dt="2024-04-20T07:24:06.611" v="5502" actId="478"/>
          <ac:spMkLst>
            <pc:docMk/>
            <pc:sldMk cId="3159324495" sldId="469"/>
            <ac:spMk id="52" creationId="{242EFE47-E957-87A3-AEB0-89A56A0C09D9}"/>
          </ac:spMkLst>
        </pc:spChg>
        <pc:spChg chg="add mod">
          <ac:chgData name="Huy Pham" userId="918db3a1909f15e0" providerId="LiveId" clId="{F25EFE69-9EE4-46EC-8F43-1A31E158A81F}" dt="2024-05-28T07:13:54.958" v="10495" actId="1076"/>
          <ac:spMkLst>
            <pc:docMk/>
            <pc:sldMk cId="3159324495" sldId="469"/>
            <ac:spMk id="53" creationId="{442262C8-68C3-9117-7369-927DBAD574AD}"/>
          </ac:spMkLst>
        </pc:spChg>
        <pc:spChg chg="add mod">
          <ac:chgData name="Huy Pham" userId="918db3a1909f15e0" providerId="LiveId" clId="{F25EFE69-9EE4-46EC-8F43-1A31E158A81F}" dt="2024-04-20T07:19:19.172" v="5332" actId="1076"/>
          <ac:spMkLst>
            <pc:docMk/>
            <pc:sldMk cId="3159324495" sldId="469"/>
            <ac:spMk id="54" creationId="{479B31CE-5E36-1AC3-2DD3-92B648710564}"/>
          </ac:spMkLst>
        </pc:spChg>
        <pc:spChg chg="add mod">
          <ac:chgData name="Huy Pham" userId="918db3a1909f15e0" providerId="LiveId" clId="{F25EFE69-9EE4-46EC-8F43-1A31E158A81F}" dt="2024-04-20T07:20:18.795" v="5376" actId="1076"/>
          <ac:spMkLst>
            <pc:docMk/>
            <pc:sldMk cId="3159324495" sldId="469"/>
            <ac:spMk id="55" creationId="{58861C3C-CBB2-5DCB-7365-D0FAC997901B}"/>
          </ac:spMkLst>
        </pc:spChg>
        <pc:spChg chg="del">
          <ac:chgData name="Huy Pham" userId="918db3a1909f15e0" providerId="LiveId" clId="{F25EFE69-9EE4-46EC-8F43-1A31E158A81F}" dt="2024-04-16T10:19:12.700" v="4663" actId="478"/>
          <ac:spMkLst>
            <pc:docMk/>
            <pc:sldMk cId="3159324495" sldId="469"/>
            <ac:spMk id="55" creationId="{870B0104-2EB5-0D4D-4B76-38EBFDDA826D}"/>
          </ac:spMkLst>
        </pc:spChg>
        <pc:spChg chg="del">
          <ac:chgData name="Huy Pham" userId="918db3a1909f15e0" providerId="LiveId" clId="{F25EFE69-9EE4-46EC-8F43-1A31E158A81F}" dt="2024-04-16T10:19:12.700" v="4663" actId="478"/>
          <ac:spMkLst>
            <pc:docMk/>
            <pc:sldMk cId="3159324495" sldId="469"/>
            <ac:spMk id="59" creationId="{57F63258-7A0A-FF3B-5F86-E2259D09C3CC}"/>
          </ac:spMkLst>
        </pc:spChg>
        <pc:spChg chg="add mod">
          <ac:chgData name="Huy Pham" userId="918db3a1909f15e0" providerId="LiveId" clId="{F25EFE69-9EE4-46EC-8F43-1A31E158A81F}" dt="2024-04-20T07:51:11.130" v="5768" actId="208"/>
          <ac:spMkLst>
            <pc:docMk/>
            <pc:sldMk cId="3159324495" sldId="469"/>
            <ac:spMk id="65" creationId="{C54A0BDA-B3D3-9BB9-1CF0-2FE035AC0AB0}"/>
          </ac:spMkLst>
        </pc:spChg>
        <pc:spChg chg="add mod">
          <ac:chgData name="Huy Pham" userId="918db3a1909f15e0" providerId="LiveId" clId="{F25EFE69-9EE4-46EC-8F43-1A31E158A81F}" dt="2024-04-20T07:19:05.521" v="5317" actId="1037"/>
          <ac:spMkLst>
            <pc:docMk/>
            <pc:sldMk cId="3159324495" sldId="469"/>
            <ac:spMk id="66" creationId="{AE35BFC1-8A9E-DDC3-C8EA-7906349BC008}"/>
          </ac:spMkLst>
        </pc:spChg>
        <pc:spChg chg="add mod">
          <ac:chgData name="Huy Pham" userId="918db3a1909f15e0" providerId="LiveId" clId="{F25EFE69-9EE4-46EC-8F43-1A31E158A81F}" dt="2024-04-20T07:19:41.104" v="5351" actId="1035"/>
          <ac:spMkLst>
            <pc:docMk/>
            <pc:sldMk cId="3159324495" sldId="469"/>
            <ac:spMk id="67" creationId="{07C169C9-94F0-5DA3-F9DC-1546A5072F70}"/>
          </ac:spMkLst>
        </pc:spChg>
        <pc:spChg chg="add mod">
          <ac:chgData name="Huy Pham" userId="918db3a1909f15e0" providerId="LiveId" clId="{F25EFE69-9EE4-46EC-8F43-1A31E158A81F}" dt="2024-04-20T07:19:52.350" v="5359" actId="1035"/>
          <ac:spMkLst>
            <pc:docMk/>
            <pc:sldMk cId="3159324495" sldId="469"/>
            <ac:spMk id="68" creationId="{1DDD6F14-4D42-1E7C-62BF-4CE9D4053656}"/>
          </ac:spMkLst>
        </pc:spChg>
        <pc:spChg chg="add mod">
          <ac:chgData name="Huy Pham" userId="918db3a1909f15e0" providerId="LiveId" clId="{F25EFE69-9EE4-46EC-8F43-1A31E158A81F}" dt="2024-04-20T07:22:59.031" v="5440" actId="1038"/>
          <ac:spMkLst>
            <pc:docMk/>
            <pc:sldMk cId="3159324495" sldId="469"/>
            <ac:spMk id="72" creationId="{3873BCE6-BA77-8C74-5B63-ED9C2D992976}"/>
          </ac:spMkLst>
        </pc:spChg>
        <pc:spChg chg="add mod">
          <ac:chgData name="Huy Pham" userId="918db3a1909f15e0" providerId="LiveId" clId="{F25EFE69-9EE4-46EC-8F43-1A31E158A81F}" dt="2024-05-28T07:13:48.466" v="10493" actId="1076"/>
          <ac:spMkLst>
            <pc:docMk/>
            <pc:sldMk cId="3159324495" sldId="469"/>
            <ac:spMk id="73" creationId="{54D33B99-6F7D-413E-983A-6FC1C0B28FE5}"/>
          </ac:spMkLst>
        </pc:spChg>
        <pc:spChg chg="mod">
          <ac:chgData name="Huy Pham" userId="918db3a1909f15e0" providerId="LiveId" clId="{F25EFE69-9EE4-46EC-8F43-1A31E158A81F}" dt="2024-04-16T10:20:12.565" v="4668" actId="20577"/>
          <ac:spMkLst>
            <pc:docMk/>
            <pc:sldMk cId="3159324495" sldId="469"/>
            <ac:spMk id="93" creationId="{2A7D5BE6-4714-2A79-6B66-BFE3557086C8}"/>
          </ac:spMkLst>
        </pc:spChg>
        <pc:spChg chg="mod">
          <ac:chgData name="Huy Pham" userId="918db3a1909f15e0" providerId="LiveId" clId="{F25EFE69-9EE4-46EC-8F43-1A31E158A81F}" dt="2024-04-16T10:20:09.081" v="4664" actId="1076"/>
          <ac:spMkLst>
            <pc:docMk/>
            <pc:sldMk cId="3159324495" sldId="469"/>
            <ac:spMk id="97" creationId="{F431596E-E0A2-5C43-03C4-86DDD36E80DD}"/>
          </ac:spMkLst>
        </pc:spChg>
        <pc:spChg chg="mod">
          <ac:chgData name="Huy Pham" userId="918db3a1909f15e0" providerId="LiveId" clId="{F25EFE69-9EE4-46EC-8F43-1A31E158A81F}" dt="2024-04-16T10:20:09.081" v="4664" actId="1076"/>
          <ac:spMkLst>
            <pc:docMk/>
            <pc:sldMk cId="3159324495" sldId="469"/>
            <ac:spMk id="99" creationId="{9503727B-72F6-6156-3F9A-39C0A6E3BEBF}"/>
          </ac:spMkLst>
        </pc:spChg>
        <pc:spChg chg="mod">
          <ac:chgData name="Huy Pham" userId="918db3a1909f15e0" providerId="LiveId" clId="{F25EFE69-9EE4-46EC-8F43-1A31E158A81F}" dt="2024-04-16T10:20:09.081" v="4664" actId="1076"/>
          <ac:spMkLst>
            <pc:docMk/>
            <pc:sldMk cId="3159324495" sldId="469"/>
            <ac:spMk id="100" creationId="{C523275D-A08A-915F-BB0F-65C27C4F2245}"/>
          </ac:spMkLst>
        </pc:spChg>
        <pc:spChg chg="mod">
          <ac:chgData name="Huy Pham" userId="918db3a1909f15e0" providerId="LiveId" clId="{F25EFE69-9EE4-46EC-8F43-1A31E158A81F}" dt="2024-04-16T10:20:09.081" v="4664" actId="1076"/>
          <ac:spMkLst>
            <pc:docMk/>
            <pc:sldMk cId="3159324495" sldId="469"/>
            <ac:spMk id="103" creationId="{B98CA76E-3CAD-7303-F9BB-48790BB259E9}"/>
          </ac:spMkLst>
        </pc:spChg>
        <pc:spChg chg="mod">
          <ac:chgData name="Huy Pham" userId="918db3a1909f15e0" providerId="LiveId" clId="{F25EFE69-9EE4-46EC-8F43-1A31E158A81F}" dt="2024-04-20T06:58:30.080" v="4895" actId="2711"/>
          <ac:spMkLst>
            <pc:docMk/>
            <pc:sldMk cId="3159324495" sldId="469"/>
            <ac:spMk id="104" creationId="{EBCEF9F5-862F-9979-7870-716448160C81}"/>
          </ac:spMkLst>
        </pc:spChg>
        <pc:spChg chg="mod">
          <ac:chgData name="Huy Pham" userId="918db3a1909f15e0" providerId="LiveId" clId="{F25EFE69-9EE4-46EC-8F43-1A31E158A81F}" dt="2024-04-20T06:58:30.080" v="4895" actId="2711"/>
          <ac:spMkLst>
            <pc:docMk/>
            <pc:sldMk cId="3159324495" sldId="469"/>
            <ac:spMk id="109" creationId="{F121E5D3-A2FE-E885-4F3D-C78017C40D5B}"/>
          </ac:spMkLst>
        </pc:spChg>
        <pc:spChg chg="mod">
          <ac:chgData name="Huy Pham" userId="918db3a1909f15e0" providerId="LiveId" clId="{F25EFE69-9EE4-46EC-8F43-1A31E158A81F}" dt="2024-04-16T10:20:09.081" v="4664" actId="1076"/>
          <ac:spMkLst>
            <pc:docMk/>
            <pc:sldMk cId="3159324495" sldId="469"/>
            <ac:spMk id="114" creationId="{EBB5740F-20E7-8479-A07C-BC911C64B9FD}"/>
          </ac:spMkLst>
        </pc:spChg>
        <pc:spChg chg="mod">
          <ac:chgData name="Huy Pham" userId="918db3a1909f15e0" providerId="LiveId" clId="{F25EFE69-9EE4-46EC-8F43-1A31E158A81F}" dt="2024-04-20T06:58:30.080" v="4895" actId="2711"/>
          <ac:spMkLst>
            <pc:docMk/>
            <pc:sldMk cId="3159324495" sldId="469"/>
            <ac:spMk id="115" creationId="{ED552364-3F1C-BF2B-474F-9FABB9FDDBD1}"/>
          </ac:spMkLst>
        </pc:spChg>
        <pc:graphicFrameChg chg="add del mod">
          <ac:chgData name="Huy Pham" userId="918db3a1909f15e0" providerId="LiveId" clId="{F25EFE69-9EE4-46EC-8F43-1A31E158A81F}" dt="2024-04-16T10:21:35.321" v="4671"/>
          <ac:graphicFrameMkLst>
            <pc:docMk/>
            <pc:sldMk cId="3159324495" sldId="469"/>
            <ac:graphicFrameMk id="3" creationId="{2F1144CD-A369-D80C-D791-551E5582BC6B}"/>
          </ac:graphicFrameMkLst>
        </pc:graphicFrameChg>
        <pc:graphicFrameChg chg="add del mod">
          <ac:chgData name="Huy Pham" userId="918db3a1909f15e0" providerId="LiveId" clId="{F25EFE69-9EE4-46EC-8F43-1A31E158A81F}" dt="2024-04-20T07:00:38.463" v="4935"/>
          <ac:graphicFrameMkLst>
            <pc:docMk/>
            <pc:sldMk cId="3159324495" sldId="469"/>
            <ac:graphicFrameMk id="21" creationId="{1194A9F6-E745-7DB0-878D-CA7724971D46}"/>
          </ac:graphicFrameMkLst>
        </pc:graphicFrameChg>
        <pc:graphicFrameChg chg="add del mod">
          <ac:chgData name="Huy Pham" userId="918db3a1909f15e0" providerId="LiveId" clId="{F25EFE69-9EE4-46EC-8F43-1A31E158A81F}" dt="2024-04-16T10:21:44.865" v="4677"/>
          <ac:graphicFrameMkLst>
            <pc:docMk/>
            <pc:sldMk cId="3159324495" sldId="469"/>
            <ac:graphicFrameMk id="27" creationId="{3FB65081-BB0C-AEE4-A405-61378D7B40A4}"/>
          </ac:graphicFrameMkLst>
        </pc:graphicFrameChg>
        <pc:graphicFrameChg chg="add del mod">
          <ac:chgData name="Huy Pham" userId="918db3a1909f15e0" providerId="LiveId" clId="{F25EFE69-9EE4-46EC-8F43-1A31E158A81F}" dt="2024-04-20T07:00:46.638" v="4941"/>
          <ac:graphicFrameMkLst>
            <pc:docMk/>
            <pc:sldMk cId="3159324495" sldId="469"/>
            <ac:graphicFrameMk id="27" creationId="{F923EDAC-E872-D648-BD0B-E032725767B3}"/>
          </ac:graphicFrameMkLst>
        </pc:graphicFrameChg>
        <pc:graphicFrameChg chg="add del mod">
          <ac:chgData name="Huy Pham" userId="918db3a1909f15e0" providerId="LiveId" clId="{F25EFE69-9EE4-46EC-8F43-1A31E158A81F}" dt="2024-04-16T10:21:57.699" v="4682"/>
          <ac:graphicFrameMkLst>
            <pc:docMk/>
            <pc:sldMk cId="3159324495" sldId="469"/>
            <ac:graphicFrameMk id="31" creationId="{08AF5811-0B0E-4487-6F2E-C5BC381D4B65}"/>
          </ac:graphicFrameMkLst>
        </pc:graphicFrameChg>
        <pc:graphicFrameChg chg="add del mod">
          <ac:chgData name="Huy Pham" userId="918db3a1909f15e0" providerId="LiveId" clId="{F25EFE69-9EE4-46EC-8F43-1A31E158A81F}" dt="2024-04-20T07:05:33.562" v="5034"/>
          <ac:graphicFrameMkLst>
            <pc:docMk/>
            <pc:sldMk cId="3159324495" sldId="469"/>
            <ac:graphicFrameMk id="32" creationId="{8AF459E5-E3D3-E795-66C0-539A75437290}"/>
          </ac:graphicFrameMkLst>
        </pc:graphicFrameChg>
        <pc:graphicFrameChg chg="add del mod">
          <ac:chgData name="Huy Pham" userId="918db3a1909f15e0" providerId="LiveId" clId="{F25EFE69-9EE4-46EC-8F43-1A31E158A81F}" dt="2024-04-16T10:22:12.672" v="4688"/>
          <ac:graphicFrameMkLst>
            <pc:docMk/>
            <pc:sldMk cId="3159324495" sldId="469"/>
            <ac:graphicFrameMk id="34" creationId="{5B31850B-D313-3D85-B75B-2DF56614BE51}"/>
          </ac:graphicFrameMkLst>
        </pc:graphicFrameChg>
        <pc:picChg chg="add del mod">
          <ac:chgData name="Huy Pham" userId="918db3a1909f15e0" providerId="LiveId" clId="{F25EFE69-9EE4-46EC-8F43-1A31E158A81F}" dt="2024-04-20T07:24:35.313" v="5503" actId="478"/>
          <ac:picMkLst>
            <pc:docMk/>
            <pc:sldMk cId="3159324495" sldId="469"/>
            <ac:picMk id="35" creationId="{DC4379FD-E837-C0D7-7DA5-5A4453042ACC}"/>
          </ac:picMkLst>
        </pc:picChg>
        <pc:cxnChg chg="add mod">
          <ac:chgData name="Huy Pham" userId="918db3a1909f15e0" providerId="LiveId" clId="{F25EFE69-9EE4-46EC-8F43-1A31E158A81F}" dt="2024-04-20T07:15:03.348" v="5213" actId="1037"/>
          <ac:cxnSpMkLst>
            <pc:docMk/>
            <pc:sldMk cId="3159324495" sldId="469"/>
            <ac:cxnSpMk id="39" creationId="{35DDC668-ECC5-8D3F-9753-9826F0E952F3}"/>
          </ac:cxnSpMkLst>
        </pc:cxnChg>
        <pc:cxnChg chg="add mod">
          <ac:chgData name="Huy Pham" userId="918db3a1909f15e0" providerId="LiveId" clId="{F25EFE69-9EE4-46EC-8F43-1A31E158A81F}" dt="2024-04-20T07:16:44.505" v="5264" actId="14100"/>
          <ac:cxnSpMkLst>
            <pc:docMk/>
            <pc:sldMk cId="3159324495" sldId="469"/>
            <ac:cxnSpMk id="40" creationId="{EF4FF9D1-1181-1DE6-ACCC-6557EC2E2E07}"/>
          </ac:cxnSpMkLst>
        </pc:cxnChg>
        <pc:cxnChg chg="add mod">
          <ac:chgData name="Huy Pham" userId="918db3a1909f15e0" providerId="LiveId" clId="{F25EFE69-9EE4-46EC-8F43-1A31E158A81F}" dt="2024-04-20T07:20:03.665" v="5361" actId="14100"/>
          <ac:cxnSpMkLst>
            <pc:docMk/>
            <pc:sldMk cId="3159324495" sldId="469"/>
            <ac:cxnSpMk id="43" creationId="{9F15A84A-205E-F090-FBC9-3A0EB2484633}"/>
          </ac:cxnSpMkLst>
        </pc:cxnChg>
        <pc:cxnChg chg="add mod">
          <ac:chgData name="Huy Pham" userId="918db3a1909f15e0" providerId="LiveId" clId="{F25EFE69-9EE4-46EC-8F43-1A31E158A81F}" dt="2024-04-20T07:21:00.676" v="5401" actId="1038"/>
          <ac:cxnSpMkLst>
            <pc:docMk/>
            <pc:sldMk cId="3159324495" sldId="469"/>
            <ac:cxnSpMk id="45" creationId="{EA8F9648-E26B-C667-F81C-356ACC14145F}"/>
          </ac:cxnSpMkLst>
        </pc:cxnChg>
        <pc:cxnChg chg="add mod">
          <ac:chgData name="Huy Pham" userId="918db3a1909f15e0" providerId="LiveId" clId="{F25EFE69-9EE4-46EC-8F43-1A31E158A81F}" dt="2024-04-20T07:19:13.786" v="5331" actId="1035"/>
          <ac:cxnSpMkLst>
            <pc:docMk/>
            <pc:sldMk cId="3159324495" sldId="469"/>
            <ac:cxnSpMk id="46" creationId="{145D7972-BDB0-86A9-A595-A1BE73404875}"/>
          </ac:cxnSpMkLst>
        </pc:cxnChg>
        <pc:cxnChg chg="add mod">
          <ac:chgData name="Huy Pham" userId="918db3a1909f15e0" providerId="LiveId" clId="{F25EFE69-9EE4-46EC-8F43-1A31E158A81F}" dt="2024-04-20T07:19:33.624" v="5345" actId="1037"/>
          <ac:cxnSpMkLst>
            <pc:docMk/>
            <pc:sldMk cId="3159324495" sldId="469"/>
            <ac:cxnSpMk id="47" creationId="{800E2567-0AFF-6177-F49D-50D8A6A373C9}"/>
          </ac:cxnSpMkLst>
        </pc:cxnChg>
        <pc:cxnChg chg="add mod">
          <ac:chgData name="Huy Pham" userId="918db3a1909f15e0" providerId="LiveId" clId="{F25EFE69-9EE4-46EC-8F43-1A31E158A81F}" dt="2024-04-20T07:18:41.104" v="5305" actId="1035"/>
          <ac:cxnSpMkLst>
            <pc:docMk/>
            <pc:sldMk cId="3159324495" sldId="469"/>
            <ac:cxnSpMk id="48" creationId="{39A6A66E-9A76-1D51-24D0-1C6F1C705886}"/>
          </ac:cxnSpMkLst>
        </pc:cxnChg>
        <pc:cxnChg chg="add mod">
          <ac:chgData name="Huy Pham" userId="918db3a1909f15e0" providerId="LiveId" clId="{F25EFE69-9EE4-46EC-8F43-1A31E158A81F}" dt="2024-04-20T07:20:14.291" v="5375" actId="1038"/>
          <ac:cxnSpMkLst>
            <pc:docMk/>
            <pc:sldMk cId="3159324495" sldId="469"/>
            <ac:cxnSpMk id="56" creationId="{D01434B8-68BF-FE5E-2E5E-C5BEDB542CE9}"/>
          </ac:cxnSpMkLst>
        </pc:cxnChg>
        <pc:cxnChg chg="add mod">
          <ac:chgData name="Huy Pham" userId="918db3a1909f15e0" providerId="LiveId" clId="{F25EFE69-9EE4-46EC-8F43-1A31E158A81F}" dt="2024-04-20T07:20:36.072" v="5381" actId="1036"/>
          <ac:cxnSpMkLst>
            <pc:docMk/>
            <pc:sldMk cId="3159324495" sldId="469"/>
            <ac:cxnSpMk id="70" creationId="{40977D5A-F376-010B-DBE4-62E0E3341FDB}"/>
          </ac:cxnSpMkLst>
        </pc:cxnChg>
        <pc:cxnChg chg="add mod">
          <ac:chgData name="Huy Pham" userId="918db3a1909f15e0" providerId="LiveId" clId="{F25EFE69-9EE4-46EC-8F43-1A31E158A81F}" dt="2024-04-20T07:23:45.976" v="5497" actId="1037"/>
          <ac:cxnSpMkLst>
            <pc:docMk/>
            <pc:sldMk cId="3159324495" sldId="469"/>
            <ac:cxnSpMk id="74" creationId="{32FFD3B7-63BB-0B2C-A5FA-2567AD819AC1}"/>
          </ac:cxnSpMkLst>
        </pc:cxnChg>
        <pc:cxnChg chg="add mod">
          <ac:chgData name="Huy Pham" userId="918db3a1909f15e0" providerId="LiveId" clId="{F25EFE69-9EE4-46EC-8F43-1A31E158A81F}" dt="2024-04-20T07:23:53.730" v="5500" actId="1037"/>
          <ac:cxnSpMkLst>
            <pc:docMk/>
            <pc:sldMk cId="3159324495" sldId="469"/>
            <ac:cxnSpMk id="75" creationId="{9DA89FDE-5B65-A357-D463-E5ECCED0E7E4}"/>
          </ac:cxnSpMkLst>
        </pc:cxnChg>
        <pc:cxnChg chg="mod">
          <ac:chgData name="Huy Pham" userId="918db3a1909f15e0" providerId="LiveId" clId="{F25EFE69-9EE4-46EC-8F43-1A31E158A81F}" dt="2024-04-16T10:20:09.081" v="4664" actId="1076"/>
          <ac:cxnSpMkLst>
            <pc:docMk/>
            <pc:sldMk cId="3159324495" sldId="469"/>
            <ac:cxnSpMk id="94" creationId="{415DD53C-7C24-677E-FD12-4B4B8C262ECA}"/>
          </ac:cxnSpMkLst>
        </pc:cxnChg>
        <pc:cxnChg chg="mod">
          <ac:chgData name="Huy Pham" userId="918db3a1909f15e0" providerId="LiveId" clId="{F25EFE69-9EE4-46EC-8F43-1A31E158A81F}" dt="2024-04-16T10:20:09.081" v="4664" actId="1076"/>
          <ac:cxnSpMkLst>
            <pc:docMk/>
            <pc:sldMk cId="3159324495" sldId="469"/>
            <ac:cxnSpMk id="95" creationId="{D98BBCF3-0BCF-D61D-0B73-8A39379A381F}"/>
          </ac:cxnSpMkLst>
        </pc:cxnChg>
        <pc:cxnChg chg="mod">
          <ac:chgData name="Huy Pham" userId="918db3a1909f15e0" providerId="LiveId" clId="{F25EFE69-9EE4-46EC-8F43-1A31E158A81F}" dt="2024-04-16T10:20:09.081" v="4664" actId="1076"/>
          <ac:cxnSpMkLst>
            <pc:docMk/>
            <pc:sldMk cId="3159324495" sldId="469"/>
            <ac:cxnSpMk id="96" creationId="{20E67B65-FC17-0878-2C49-6578BE840692}"/>
          </ac:cxnSpMkLst>
        </pc:cxnChg>
        <pc:cxnChg chg="mod">
          <ac:chgData name="Huy Pham" userId="918db3a1909f15e0" providerId="LiveId" clId="{F25EFE69-9EE4-46EC-8F43-1A31E158A81F}" dt="2024-04-16T10:20:09.081" v="4664" actId="1076"/>
          <ac:cxnSpMkLst>
            <pc:docMk/>
            <pc:sldMk cId="3159324495" sldId="469"/>
            <ac:cxnSpMk id="112" creationId="{B228BEC5-00A3-5954-62F5-DDF75B552925}"/>
          </ac:cxnSpMkLst>
        </pc:cxnChg>
      </pc:sldChg>
      <pc:sldChg chg="addSp delSp modSp add mod delAnim modAnim">
        <pc:chgData name="Huy Pham" userId="918db3a1909f15e0" providerId="LiveId" clId="{F25EFE69-9EE4-46EC-8F43-1A31E158A81F}" dt="2024-05-28T07:29:55.476" v="10593"/>
        <pc:sldMkLst>
          <pc:docMk/>
          <pc:sldMk cId="1379066214" sldId="470"/>
        </pc:sldMkLst>
        <pc:spChg chg="add mod">
          <ac:chgData name="Huy Pham" userId="918db3a1909f15e0" providerId="LiveId" clId="{F25EFE69-9EE4-46EC-8F43-1A31E158A81F}" dt="2024-04-20T10:23:06.868" v="6420" actId="1035"/>
          <ac:spMkLst>
            <pc:docMk/>
            <pc:sldMk cId="1379066214" sldId="470"/>
            <ac:spMk id="3" creationId="{E4671772-70C6-6E72-7239-0BA8EBAA976E}"/>
          </ac:spMkLst>
        </pc:spChg>
        <pc:spChg chg="mod">
          <ac:chgData name="Huy Pham" userId="918db3a1909f15e0" providerId="LiveId" clId="{F25EFE69-9EE4-46EC-8F43-1A31E158A81F}" dt="2024-04-23T09:09:58.694" v="9999" actId="20577"/>
          <ac:spMkLst>
            <pc:docMk/>
            <pc:sldMk cId="1379066214" sldId="470"/>
            <ac:spMk id="9" creationId="{A9C4FFF4-AFF7-4A25-76D6-D3E61A1989D9}"/>
          </ac:spMkLst>
        </pc:spChg>
        <pc:spChg chg="del">
          <ac:chgData name="Huy Pham" userId="918db3a1909f15e0" providerId="LiveId" clId="{F25EFE69-9EE4-46EC-8F43-1A31E158A81F}" dt="2024-04-23T09:06:34.057" v="9950" actId="478"/>
          <ac:spMkLst>
            <pc:docMk/>
            <pc:sldMk cId="1379066214" sldId="470"/>
            <ac:spMk id="19" creationId="{33C5D22C-8FE0-04B7-1CFD-BB8C484DE68C}"/>
          </ac:spMkLst>
        </pc:spChg>
        <pc:spChg chg="add mod">
          <ac:chgData name="Huy Pham" userId="918db3a1909f15e0" providerId="LiveId" clId="{F25EFE69-9EE4-46EC-8F43-1A31E158A81F}" dt="2024-05-28T07:23:51.746" v="10572" actId="1076"/>
          <ac:spMkLst>
            <pc:docMk/>
            <pc:sldMk cId="1379066214" sldId="470"/>
            <ac:spMk id="19" creationId="{5487F8A6-107C-7CE2-52CB-09A49C223122}"/>
          </ac:spMkLst>
        </pc:spChg>
        <pc:spChg chg="add mod">
          <ac:chgData name="Huy Pham" userId="918db3a1909f15e0" providerId="LiveId" clId="{F25EFE69-9EE4-46EC-8F43-1A31E158A81F}" dt="2024-04-20T10:23:36.648" v="6469" actId="14100"/>
          <ac:spMkLst>
            <pc:docMk/>
            <pc:sldMk cId="1379066214" sldId="470"/>
            <ac:spMk id="21" creationId="{183756AD-24F9-6B34-298A-BEF69A907F88}"/>
          </ac:spMkLst>
        </pc:spChg>
        <pc:spChg chg="add del mod">
          <ac:chgData name="Huy Pham" userId="918db3a1909f15e0" providerId="LiveId" clId="{F25EFE69-9EE4-46EC-8F43-1A31E158A81F}" dt="2024-04-20T07:40:00.440" v="5669" actId="478"/>
          <ac:spMkLst>
            <pc:docMk/>
            <pc:sldMk cId="1379066214" sldId="470"/>
            <ac:spMk id="23" creationId="{ADF6A017-2712-7EF5-A764-F2C53BFACF18}"/>
          </ac:spMkLst>
        </pc:spChg>
        <pc:spChg chg="add del mod">
          <ac:chgData name="Huy Pham" userId="918db3a1909f15e0" providerId="LiveId" clId="{F25EFE69-9EE4-46EC-8F43-1A31E158A81F}" dt="2024-04-20T07:39:56.693" v="5667" actId="478"/>
          <ac:spMkLst>
            <pc:docMk/>
            <pc:sldMk cId="1379066214" sldId="470"/>
            <ac:spMk id="25" creationId="{043B6C52-A4CC-37DD-6279-2D552C14EFD5}"/>
          </ac:spMkLst>
        </pc:spChg>
        <pc:spChg chg="add mod">
          <ac:chgData name="Huy Pham" userId="918db3a1909f15e0" providerId="LiveId" clId="{F25EFE69-9EE4-46EC-8F43-1A31E158A81F}" dt="2024-04-23T09:06:34.604" v="9951"/>
          <ac:spMkLst>
            <pc:docMk/>
            <pc:sldMk cId="1379066214" sldId="470"/>
            <ac:spMk id="25" creationId="{DDC0C520-260C-5E06-3FB6-5DB0F85CD754}"/>
          </ac:spMkLst>
        </pc:spChg>
        <pc:spChg chg="add del mod">
          <ac:chgData name="Huy Pham" userId="918db3a1909f15e0" providerId="LiveId" clId="{F25EFE69-9EE4-46EC-8F43-1A31E158A81F}" dt="2024-04-20T07:39:57.825" v="5668" actId="478"/>
          <ac:spMkLst>
            <pc:docMk/>
            <pc:sldMk cId="1379066214" sldId="470"/>
            <ac:spMk id="26" creationId="{E44027A8-80A2-916C-00E3-A64DF49443CE}"/>
          </ac:spMkLst>
        </pc:spChg>
        <pc:spChg chg="add mod">
          <ac:chgData name="Huy Pham" userId="918db3a1909f15e0" providerId="LiveId" clId="{F25EFE69-9EE4-46EC-8F43-1A31E158A81F}" dt="2024-04-20T10:10:09.315" v="6104" actId="1037"/>
          <ac:spMkLst>
            <pc:docMk/>
            <pc:sldMk cId="1379066214" sldId="470"/>
            <ac:spMk id="27" creationId="{099867E4-9960-94DA-4DB8-6340B0A01F14}"/>
          </ac:spMkLst>
        </pc:spChg>
        <pc:spChg chg="del">
          <ac:chgData name="Huy Pham" userId="918db3a1909f15e0" providerId="LiveId" clId="{F25EFE69-9EE4-46EC-8F43-1A31E158A81F}" dt="2024-04-20T07:37:42.324" v="5654" actId="478"/>
          <ac:spMkLst>
            <pc:docMk/>
            <pc:sldMk cId="1379066214" sldId="470"/>
            <ac:spMk id="27" creationId="{A3892AA8-2D92-3D17-ED08-204118D1C2AC}"/>
          </ac:spMkLst>
        </pc:spChg>
        <pc:spChg chg="del">
          <ac:chgData name="Huy Pham" userId="918db3a1909f15e0" providerId="LiveId" clId="{F25EFE69-9EE4-46EC-8F43-1A31E158A81F}" dt="2024-04-20T07:37:42.324" v="5654" actId="478"/>
          <ac:spMkLst>
            <pc:docMk/>
            <pc:sldMk cId="1379066214" sldId="470"/>
            <ac:spMk id="28" creationId="{0BB43015-FAAA-470E-83DD-34420D7D8F41}"/>
          </ac:spMkLst>
        </pc:spChg>
        <pc:spChg chg="add mod">
          <ac:chgData name="Huy Pham" userId="918db3a1909f15e0" providerId="LiveId" clId="{F25EFE69-9EE4-46EC-8F43-1A31E158A81F}" dt="2024-04-20T10:12:42.078" v="6151" actId="1038"/>
          <ac:spMkLst>
            <pc:docMk/>
            <pc:sldMk cId="1379066214" sldId="470"/>
            <ac:spMk id="28" creationId="{65FF6D73-0DB0-AA9E-BC9B-FDC34F55C342}"/>
          </ac:spMkLst>
        </pc:spChg>
        <pc:spChg chg="add mod">
          <ac:chgData name="Huy Pham" userId="918db3a1909f15e0" providerId="LiveId" clId="{F25EFE69-9EE4-46EC-8F43-1A31E158A81F}" dt="2024-04-20T10:24:05.244" v="6493" actId="14100"/>
          <ac:spMkLst>
            <pc:docMk/>
            <pc:sldMk cId="1379066214" sldId="470"/>
            <ac:spMk id="29" creationId="{83F2CF53-BD92-9FEB-B756-AEE7660714D1}"/>
          </ac:spMkLst>
        </pc:spChg>
        <pc:spChg chg="add mod">
          <ac:chgData name="Huy Pham" userId="918db3a1909f15e0" providerId="LiveId" clId="{F25EFE69-9EE4-46EC-8F43-1A31E158A81F}" dt="2024-04-20T10:26:18.564" v="6625" actId="1035"/>
          <ac:spMkLst>
            <pc:docMk/>
            <pc:sldMk cId="1379066214" sldId="470"/>
            <ac:spMk id="30" creationId="{05B7BB16-1A49-9A4D-942A-80FBD324D738}"/>
          </ac:spMkLst>
        </pc:spChg>
        <pc:spChg chg="add mod">
          <ac:chgData name="Huy Pham" userId="918db3a1909f15e0" providerId="LiveId" clId="{F25EFE69-9EE4-46EC-8F43-1A31E158A81F}" dt="2024-04-20T10:26:18.564" v="6625" actId="1035"/>
          <ac:spMkLst>
            <pc:docMk/>
            <pc:sldMk cId="1379066214" sldId="470"/>
            <ac:spMk id="31" creationId="{CE847022-2D40-596B-9CF4-239680FB462B}"/>
          </ac:spMkLst>
        </pc:spChg>
        <pc:spChg chg="add mod">
          <ac:chgData name="Huy Pham" userId="918db3a1909f15e0" providerId="LiveId" clId="{F25EFE69-9EE4-46EC-8F43-1A31E158A81F}" dt="2024-04-20T10:13:27.475" v="6165"/>
          <ac:spMkLst>
            <pc:docMk/>
            <pc:sldMk cId="1379066214" sldId="470"/>
            <ac:spMk id="32" creationId="{54EBED86-E033-012F-652A-E5546DC8E5BA}"/>
          </ac:spMkLst>
        </pc:spChg>
        <pc:spChg chg="del">
          <ac:chgData name="Huy Pham" userId="918db3a1909f15e0" providerId="LiveId" clId="{F25EFE69-9EE4-46EC-8F43-1A31E158A81F}" dt="2024-04-20T07:37:42.324" v="5654" actId="478"/>
          <ac:spMkLst>
            <pc:docMk/>
            <pc:sldMk cId="1379066214" sldId="470"/>
            <ac:spMk id="33" creationId="{75BAE8A6-51F3-0EE2-5EAF-F701C235AFBF}"/>
          </ac:spMkLst>
        </pc:spChg>
        <pc:spChg chg="add mod">
          <ac:chgData name="Huy Pham" userId="918db3a1909f15e0" providerId="LiveId" clId="{F25EFE69-9EE4-46EC-8F43-1A31E158A81F}" dt="2024-04-20T10:26:24.384" v="6636" actId="1035"/>
          <ac:spMkLst>
            <pc:docMk/>
            <pc:sldMk cId="1379066214" sldId="470"/>
            <ac:spMk id="33" creationId="{AFC26152-CCA9-6F4D-5CB4-3A9BDED181D3}"/>
          </ac:spMkLst>
        </pc:spChg>
        <pc:spChg chg="del">
          <ac:chgData name="Huy Pham" userId="918db3a1909f15e0" providerId="LiveId" clId="{F25EFE69-9EE4-46EC-8F43-1A31E158A81F}" dt="2024-04-20T07:37:42.324" v="5654" actId="478"/>
          <ac:spMkLst>
            <pc:docMk/>
            <pc:sldMk cId="1379066214" sldId="470"/>
            <ac:spMk id="34" creationId="{C350A2F3-2696-96B1-6E70-3FC14D47CAD9}"/>
          </ac:spMkLst>
        </pc:spChg>
        <pc:spChg chg="add mod">
          <ac:chgData name="Huy Pham" userId="918db3a1909f15e0" providerId="LiveId" clId="{F25EFE69-9EE4-46EC-8F43-1A31E158A81F}" dt="2024-05-28T07:23:48.687" v="10571" actId="1076"/>
          <ac:spMkLst>
            <pc:docMk/>
            <pc:sldMk cId="1379066214" sldId="470"/>
            <ac:spMk id="34" creationId="{C37E67F1-AC5B-F4FA-A550-81E34A47FDEF}"/>
          </ac:spMkLst>
        </pc:spChg>
        <pc:spChg chg="del">
          <ac:chgData name="Huy Pham" userId="918db3a1909f15e0" providerId="LiveId" clId="{F25EFE69-9EE4-46EC-8F43-1A31E158A81F}" dt="2024-04-20T07:37:42.324" v="5654" actId="478"/>
          <ac:spMkLst>
            <pc:docMk/>
            <pc:sldMk cId="1379066214" sldId="470"/>
            <ac:spMk id="37" creationId="{79D75970-4D16-5F87-8087-A80AB187FCB6}"/>
          </ac:spMkLst>
        </pc:spChg>
        <pc:spChg chg="add mod">
          <ac:chgData name="Huy Pham" userId="918db3a1909f15e0" providerId="LiveId" clId="{F25EFE69-9EE4-46EC-8F43-1A31E158A81F}" dt="2024-04-20T10:14:34.114" v="6207" actId="1076"/>
          <ac:spMkLst>
            <pc:docMk/>
            <pc:sldMk cId="1379066214" sldId="470"/>
            <ac:spMk id="38" creationId="{72EDB22F-9AC0-2F01-31A9-07404BD29D47}"/>
          </ac:spMkLst>
        </pc:spChg>
        <pc:spChg chg="del">
          <ac:chgData name="Huy Pham" userId="918db3a1909f15e0" providerId="LiveId" clId="{F25EFE69-9EE4-46EC-8F43-1A31E158A81F}" dt="2024-04-20T07:37:42.324" v="5654" actId="478"/>
          <ac:spMkLst>
            <pc:docMk/>
            <pc:sldMk cId="1379066214" sldId="470"/>
            <ac:spMk id="39" creationId="{8A01BC75-00E1-5298-BB00-EF40A5D92B88}"/>
          </ac:spMkLst>
        </pc:spChg>
        <pc:spChg chg="add del mod">
          <ac:chgData name="Huy Pham" userId="918db3a1909f15e0" providerId="LiveId" clId="{F25EFE69-9EE4-46EC-8F43-1A31E158A81F}" dt="2024-04-20T10:13:27.193" v="6164" actId="21"/>
          <ac:spMkLst>
            <pc:docMk/>
            <pc:sldMk cId="1379066214" sldId="470"/>
            <ac:spMk id="40" creationId="{54EBED86-E033-012F-652A-E5546DC8E5BA}"/>
          </ac:spMkLst>
        </pc:spChg>
        <pc:spChg chg="del">
          <ac:chgData name="Huy Pham" userId="918db3a1909f15e0" providerId="LiveId" clId="{F25EFE69-9EE4-46EC-8F43-1A31E158A81F}" dt="2024-04-20T07:37:42.324" v="5654" actId="478"/>
          <ac:spMkLst>
            <pc:docMk/>
            <pc:sldMk cId="1379066214" sldId="470"/>
            <ac:spMk id="41" creationId="{A1180302-9502-EAA9-E906-45C4649B2F1B}"/>
          </ac:spMkLst>
        </pc:spChg>
        <pc:spChg chg="add mod">
          <ac:chgData name="Huy Pham" userId="918db3a1909f15e0" providerId="LiveId" clId="{F25EFE69-9EE4-46EC-8F43-1A31E158A81F}" dt="2024-04-20T10:18:21.630" v="6343" actId="20577"/>
          <ac:spMkLst>
            <pc:docMk/>
            <pc:sldMk cId="1379066214" sldId="470"/>
            <ac:spMk id="42" creationId="{27F96230-52B7-D4A4-9EED-B1AE3E0CC217}"/>
          </ac:spMkLst>
        </pc:spChg>
        <pc:spChg chg="del">
          <ac:chgData name="Huy Pham" userId="918db3a1909f15e0" providerId="LiveId" clId="{F25EFE69-9EE4-46EC-8F43-1A31E158A81F}" dt="2024-04-20T07:37:42.324" v="5654" actId="478"/>
          <ac:spMkLst>
            <pc:docMk/>
            <pc:sldMk cId="1379066214" sldId="470"/>
            <ac:spMk id="42" creationId="{93EF2406-126A-0A16-6980-697028462AE1}"/>
          </ac:spMkLst>
        </pc:spChg>
        <pc:spChg chg="add mod">
          <ac:chgData name="Huy Pham" userId="918db3a1909f15e0" providerId="LiveId" clId="{F25EFE69-9EE4-46EC-8F43-1A31E158A81F}" dt="2024-04-20T10:16:46.133" v="6287" actId="20577"/>
          <ac:spMkLst>
            <pc:docMk/>
            <pc:sldMk cId="1379066214" sldId="470"/>
            <ac:spMk id="44" creationId="{0F3656E7-9690-8342-5B9D-351CCAAF6328}"/>
          </ac:spMkLst>
        </pc:spChg>
        <pc:spChg chg="add mod">
          <ac:chgData name="Huy Pham" userId="918db3a1909f15e0" providerId="LiveId" clId="{F25EFE69-9EE4-46EC-8F43-1A31E158A81F}" dt="2024-04-20T10:18:37.779" v="6356" actId="1038"/>
          <ac:spMkLst>
            <pc:docMk/>
            <pc:sldMk cId="1379066214" sldId="470"/>
            <ac:spMk id="49" creationId="{4AF1BBBA-E3E3-C5E4-CF5F-27C407267E5B}"/>
          </ac:spMkLst>
        </pc:spChg>
        <pc:spChg chg="del">
          <ac:chgData name="Huy Pham" userId="918db3a1909f15e0" providerId="LiveId" clId="{F25EFE69-9EE4-46EC-8F43-1A31E158A81F}" dt="2024-04-20T07:37:42.324" v="5654" actId="478"/>
          <ac:spMkLst>
            <pc:docMk/>
            <pc:sldMk cId="1379066214" sldId="470"/>
            <ac:spMk id="49" creationId="{F0745B44-2CBE-0F0B-55BC-1493DD59348B}"/>
          </ac:spMkLst>
        </pc:spChg>
        <pc:spChg chg="mod">
          <ac:chgData name="Huy Pham" userId="918db3a1909f15e0" providerId="LiveId" clId="{F25EFE69-9EE4-46EC-8F43-1A31E158A81F}" dt="2024-04-20T10:23:01.403" v="6415" actId="1035"/>
          <ac:spMkLst>
            <pc:docMk/>
            <pc:sldMk cId="1379066214" sldId="470"/>
            <ac:spMk id="50" creationId="{579848EA-58DE-D44A-968D-1BB92F63D745}"/>
          </ac:spMkLst>
        </pc:spChg>
        <pc:spChg chg="add mod">
          <ac:chgData name="Huy Pham" userId="918db3a1909f15e0" providerId="LiveId" clId="{F25EFE69-9EE4-46EC-8F43-1A31E158A81F}" dt="2024-04-20T10:17:26.807" v="6310" actId="1035"/>
          <ac:spMkLst>
            <pc:docMk/>
            <pc:sldMk cId="1379066214" sldId="470"/>
            <ac:spMk id="51" creationId="{4F456574-E2FE-FEEE-781E-1F32C1CDB9E6}"/>
          </ac:spMkLst>
        </pc:spChg>
        <pc:spChg chg="add mod">
          <ac:chgData name="Huy Pham" userId="918db3a1909f15e0" providerId="LiveId" clId="{F25EFE69-9EE4-46EC-8F43-1A31E158A81F}" dt="2024-04-20T10:16:30.994" v="6284" actId="1076"/>
          <ac:spMkLst>
            <pc:docMk/>
            <pc:sldMk cId="1379066214" sldId="470"/>
            <ac:spMk id="52" creationId="{ECF94570-61D8-7007-4356-9678C9C2A45C}"/>
          </ac:spMkLst>
        </pc:spChg>
        <pc:spChg chg="add mod">
          <ac:chgData name="Huy Pham" userId="918db3a1909f15e0" providerId="LiveId" clId="{F25EFE69-9EE4-46EC-8F43-1A31E158A81F}" dt="2024-04-20T10:17:19.210" v="6300" actId="1037"/>
          <ac:spMkLst>
            <pc:docMk/>
            <pc:sldMk cId="1379066214" sldId="470"/>
            <ac:spMk id="55" creationId="{31DC6593-C5E7-7E52-A637-DCD6E80C05D6}"/>
          </ac:spMkLst>
        </pc:spChg>
        <pc:spChg chg="mod">
          <ac:chgData name="Huy Pham" userId="918db3a1909f15e0" providerId="LiveId" clId="{F25EFE69-9EE4-46EC-8F43-1A31E158A81F}" dt="2024-04-20T10:23:01.403" v="6415" actId="1035"/>
          <ac:spMkLst>
            <pc:docMk/>
            <pc:sldMk cId="1379066214" sldId="470"/>
            <ac:spMk id="57" creationId="{FA9E7753-5880-4145-51EA-11ED751EC0B8}"/>
          </ac:spMkLst>
        </pc:spChg>
        <pc:spChg chg="mod">
          <ac:chgData name="Huy Pham" userId="918db3a1909f15e0" providerId="LiveId" clId="{F25EFE69-9EE4-46EC-8F43-1A31E158A81F}" dt="2024-04-20T10:23:01.403" v="6415" actId="1035"/>
          <ac:spMkLst>
            <pc:docMk/>
            <pc:sldMk cId="1379066214" sldId="470"/>
            <ac:spMk id="58" creationId="{41C4BBA7-237F-440D-2C4C-F17605C6C00D}"/>
          </ac:spMkLst>
        </pc:spChg>
        <pc:spChg chg="add mod">
          <ac:chgData name="Huy Pham" userId="918db3a1909f15e0" providerId="LiveId" clId="{F25EFE69-9EE4-46EC-8F43-1A31E158A81F}" dt="2024-04-20T10:17:29.929" v="6311" actId="1076"/>
          <ac:spMkLst>
            <pc:docMk/>
            <pc:sldMk cId="1379066214" sldId="470"/>
            <ac:spMk id="59" creationId="{3FA782A6-952E-9727-F322-0C9CD8804CF3}"/>
          </ac:spMkLst>
        </pc:spChg>
        <pc:spChg chg="mod">
          <ac:chgData name="Huy Pham" userId="918db3a1909f15e0" providerId="LiveId" clId="{F25EFE69-9EE4-46EC-8F43-1A31E158A81F}" dt="2024-04-20T10:23:01.403" v="6415" actId="1035"/>
          <ac:spMkLst>
            <pc:docMk/>
            <pc:sldMk cId="1379066214" sldId="470"/>
            <ac:spMk id="60" creationId="{6C97C00F-38D6-88E2-9EA7-E54365EBABD4}"/>
          </ac:spMkLst>
        </pc:spChg>
        <pc:spChg chg="add del mod">
          <ac:chgData name="Huy Pham" userId="918db3a1909f15e0" providerId="LiveId" clId="{F25EFE69-9EE4-46EC-8F43-1A31E158A81F}" dt="2024-04-20T07:46:30.944" v="5703" actId="478"/>
          <ac:spMkLst>
            <pc:docMk/>
            <pc:sldMk cId="1379066214" sldId="470"/>
            <ac:spMk id="62" creationId="{2364FE6F-003C-9255-78AA-8E25BE7C432D}"/>
          </ac:spMkLst>
        </pc:spChg>
        <pc:spChg chg="add mod">
          <ac:chgData name="Huy Pham" userId="918db3a1909f15e0" providerId="LiveId" clId="{F25EFE69-9EE4-46EC-8F43-1A31E158A81F}" dt="2024-04-20T10:26:18.564" v="6625" actId="1035"/>
          <ac:spMkLst>
            <pc:docMk/>
            <pc:sldMk cId="1379066214" sldId="470"/>
            <ac:spMk id="62" creationId="{3AFB53F9-6544-2840-78F7-C8805FB6FA13}"/>
          </ac:spMkLst>
        </pc:spChg>
        <pc:spChg chg="add del mod">
          <ac:chgData name="Huy Pham" userId="918db3a1909f15e0" providerId="LiveId" clId="{F25EFE69-9EE4-46EC-8F43-1A31E158A81F}" dt="2024-04-20T10:18:06.978" v="6335" actId="478"/>
          <ac:spMkLst>
            <pc:docMk/>
            <pc:sldMk cId="1379066214" sldId="470"/>
            <ac:spMk id="63" creationId="{3734AC02-A00F-9486-0D59-16C3CF81A13F}"/>
          </ac:spMkLst>
        </pc:spChg>
        <pc:spChg chg="add del mod">
          <ac:chgData name="Huy Pham" userId="918db3a1909f15e0" providerId="LiveId" clId="{F25EFE69-9EE4-46EC-8F43-1A31E158A81F}" dt="2024-04-20T10:10:04.015" v="6099" actId="21"/>
          <ac:spMkLst>
            <pc:docMk/>
            <pc:sldMk cId="1379066214" sldId="470"/>
            <ac:spMk id="64" creationId="{099867E4-9960-94DA-4DB8-6340B0A01F14}"/>
          </ac:spMkLst>
        </pc:spChg>
        <pc:spChg chg="add del mod">
          <ac:chgData name="Huy Pham" userId="918db3a1909f15e0" providerId="LiveId" clId="{F25EFE69-9EE4-46EC-8F43-1A31E158A81F}" dt="2024-04-20T10:12:28.493" v="6141" actId="21"/>
          <ac:spMkLst>
            <pc:docMk/>
            <pc:sldMk cId="1379066214" sldId="470"/>
            <ac:spMk id="65" creationId="{65FF6D73-0DB0-AA9E-BC9B-FDC34F55C342}"/>
          </ac:spMkLst>
        </pc:spChg>
        <pc:spChg chg="add mod">
          <ac:chgData name="Huy Pham" userId="918db3a1909f15e0" providerId="LiveId" clId="{F25EFE69-9EE4-46EC-8F43-1A31E158A81F}" dt="2024-04-20T10:17:07.846" v="6295" actId="1076"/>
          <ac:spMkLst>
            <pc:docMk/>
            <pc:sldMk cId="1379066214" sldId="470"/>
            <ac:spMk id="67" creationId="{91BEBFA2-B05D-B499-E536-A90241255181}"/>
          </ac:spMkLst>
        </pc:spChg>
        <pc:spChg chg="add mod">
          <ac:chgData name="Huy Pham" userId="918db3a1909f15e0" providerId="LiveId" clId="{F25EFE69-9EE4-46EC-8F43-1A31E158A81F}" dt="2024-04-20T10:16:26.961" v="6283" actId="1037"/>
          <ac:spMkLst>
            <pc:docMk/>
            <pc:sldMk cId="1379066214" sldId="470"/>
            <ac:spMk id="68" creationId="{E736605F-7355-625D-5A69-CBFBC5B9A769}"/>
          </ac:spMkLst>
        </pc:spChg>
        <pc:spChg chg="mod">
          <ac:chgData name="Huy Pham" userId="918db3a1909f15e0" providerId="LiveId" clId="{F25EFE69-9EE4-46EC-8F43-1A31E158A81F}" dt="2024-04-20T10:23:01.403" v="6415" actId="1035"/>
          <ac:spMkLst>
            <pc:docMk/>
            <pc:sldMk cId="1379066214" sldId="470"/>
            <ac:spMk id="70" creationId="{0C8642D8-3463-E73F-26BA-B51BA1F2FF8A}"/>
          </ac:spMkLst>
        </pc:spChg>
        <pc:spChg chg="mod">
          <ac:chgData name="Huy Pham" userId="918db3a1909f15e0" providerId="LiveId" clId="{F25EFE69-9EE4-46EC-8F43-1A31E158A81F}" dt="2024-04-20T10:23:01.403" v="6415" actId="1035"/>
          <ac:spMkLst>
            <pc:docMk/>
            <pc:sldMk cId="1379066214" sldId="470"/>
            <ac:spMk id="71" creationId="{DEE31A30-30E5-251E-0CEF-A918BEFC7F54}"/>
          </ac:spMkLst>
        </pc:spChg>
        <pc:spChg chg="mod">
          <ac:chgData name="Huy Pham" userId="918db3a1909f15e0" providerId="LiveId" clId="{F25EFE69-9EE4-46EC-8F43-1A31E158A81F}" dt="2024-04-20T10:23:01.403" v="6415" actId="1035"/>
          <ac:spMkLst>
            <pc:docMk/>
            <pc:sldMk cId="1379066214" sldId="470"/>
            <ac:spMk id="72" creationId="{08766043-3965-2D83-19CB-31DD3BD8C08E}"/>
          </ac:spMkLst>
        </pc:spChg>
        <pc:spChg chg="mod">
          <ac:chgData name="Huy Pham" userId="918db3a1909f15e0" providerId="LiveId" clId="{F25EFE69-9EE4-46EC-8F43-1A31E158A81F}" dt="2024-04-20T10:23:01.403" v="6415" actId="1035"/>
          <ac:spMkLst>
            <pc:docMk/>
            <pc:sldMk cId="1379066214" sldId="470"/>
            <ac:spMk id="74" creationId="{141A1B57-3850-4B83-F5F9-BF54DDAD0A7C}"/>
          </ac:spMkLst>
        </pc:spChg>
        <pc:spChg chg="mod">
          <ac:chgData name="Huy Pham" userId="918db3a1909f15e0" providerId="LiveId" clId="{F25EFE69-9EE4-46EC-8F43-1A31E158A81F}" dt="2024-04-20T10:23:01.403" v="6415" actId="1035"/>
          <ac:spMkLst>
            <pc:docMk/>
            <pc:sldMk cId="1379066214" sldId="470"/>
            <ac:spMk id="75" creationId="{D55DEAE5-581D-634B-0D68-E459752A3C97}"/>
          </ac:spMkLst>
        </pc:spChg>
        <pc:spChg chg="add mod">
          <ac:chgData name="Huy Pham" userId="918db3a1909f15e0" providerId="LiveId" clId="{F25EFE69-9EE4-46EC-8F43-1A31E158A81F}" dt="2024-04-20T10:26:18.564" v="6625" actId="1035"/>
          <ac:spMkLst>
            <pc:docMk/>
            <pc:sldMk cId="1379066214" sldId="470"/>
            <ac:spMk id="77" creationId="{0BBB0D73-618D-C458-7731-D5E5C46659D4}"/>
          </ac:spMkLst>
        </pc:spChg>
        <pc:spChg chg="add del mod">
          <ac:chgData name="Huy Pham" userId="918db3a1909f15e0" providerId="LiveId" clId="{F25EFE69-9EE4-46EC-8F43-1A31E158A81F}" dt="2024-04-20T08:04:32.865" v="6022" actId="478"/>
          <ac:spMkLst>
            <pc:docMk/>
            <pc:sldMk cId="1379066214" sldId="470"/>
            <ac:spMk id="77" creationId="{410F4978-0B5C-BF39-7F87-5273D0251DB9}"/>
          </ac:spMkLst>
        </pc:spChg>
        <pc:spChg chg="add mod">
          <ac:chgData name="Huy Pham" userId="918db3a1909f15e0" providerId="LiveId" clId="{F25EFE69-9EE4-46EC-8F43-1A31E158A81F}" dt="2024-04-20T10:26:18.564" v="6625" actId="1035"/>
          <ac:spMkLst>
            <pc:docMk/>
            <pc:sldMk cId="1379066214" sldId="470"/>
            <ac:spMk id="78" creationId="{D93288C8-050F-508F-AB1A-59473D58B5CB}"/>
          </ac:spMkLst>
        </pc:spChg>
        <pc:spChg chg="add del mod">
          <ac:chgData name="Huy Pham" userId="918db3a1909f15e0" providerId="LiveId" clId="{F25EFE69-9EE4-46EC-8F43-1A31E158A81F}" dt="2024-04-20T08:01:20.397" v="6004" actId="478"/>
          <ac:spMkLst>
            <pc:docMk/>
            <pc:sldMk cId="1379066214" sldId="470"/>
            <ac:spMk id="86" creationId="{D754AA78-760B-07BD-572E-CEFB51827D78}"/>
          </ac:spMkLst>
        </pc:spChg>
        <pc:spChg chg="add del">
          <ac:chgData name="Huy Pham" userId="918db3a1909f15e0" providerId="LiveId" clId="{F25EFE69-9EE4-46EC-8F43-1A31E158A81F}" dt="2024-04-20T08:03:26.241" v="6018" actId="478"/>
          <ac:spMkLst>
            <pc:docMk/>
            <pc:sldMk cId="1379066214" sldId="470"/>
            <ac:spMk id="87" creationId="{808B500C-0F56-F799-6A4E-1528492AFB10}"/>
          </ac:spMkLst>
        </pc:spChg>
        <pc:spChg chg="add mod">
          <ac:chgData name="Huy Pham" userId="918db3a1909f15e0" providerId="LiveId" clId="{F25EFE69-9EE4-46EC-8F43-1A31E158A81F}" dt="2024-05-28T07:27:23.400" v="10577" actId="1038"/>
          <ac:spMkLst>
            <pc:docMk/>
            <pc:sldMk cId="1379066214" sldId="470"/>
            <ac:spMk id="88" creationId="{2C8132BD-3131-9ED1-8459-5BAFC83AA4A2}"/>
          </ac:spMkLst>
        </pc:spChg>
        <pc:cxnChg chg="add mod">
          <ac:chgData name="Huy Pham" userId="918db3a1909f15e0" providerId="LiveId" clId="{F25EFE69-9EE4-46EC-8F43-1A31E158A81F}" dt="2024-04-20T10:09:58.094" v="6098" actId="1035"/>
          <ac:cxnSpMkLst>
            <pc:docMk/>
            <pc:sldMk cId="1379066214" sldId="470"/>
            <ac:cxnSpMk id="23" creationId="{7AA0AFFF-5B5A-28B1-59AF-E91A483BCC9C}"/>
          </ac:cxnSpMkLst>
        </pc:cxnChg>
        <pc:cxnChg chg="add mod">
          <ac:chgData name="Huy Pham" userId="918db3a1909f15e0" providerId="LiveId" clId="{F25EFE69-9EE4-46EC-8F43-1A31E158A81F}" dt="2024-04-20T10:09:45.840" v="6092" actId="1038"/>
          <ac:cxnSpMkLst>
            <pc:docMk/>
            <pc:sldMk cId="1379066214" sldId="470"/>
            <ac:cxnSpMk id="26" creationId="{AF6031E7-B55E-EF90-8EC9-AD636850EB96}"/>
          </ac:cxnSpMkLst>
        </pc:cxnChg>
        <pc:cxnChg chg="add del mod">
          <ac:chgData name="Huy Pham" userId="918db3a1909f15e0" providerId="LiveId" clId="{F25EFE69-9EE4-46EC-8F43-1A31E158A81F}" dt="2024-04-20T07:40:42.323" v="5688" actId="478"/>
          <ac:cxnSpMkLst>
            <pc:docMk/>
            <pc:sldMk cId="1379066214" sldId="470"/>
            <ac:cxnSpMk id="32" creationId="{C8D2B6B2-54D1-A393-092B-8D64BA7CEA5A}"/>
          </ac:cxnSpMkLst>
        </pc:cxnChg>
        <pc:cxnChg chg="add mod">
          <ac:chgData name="Huy Pham" userId="918db3a1909f15e0" providerId="LiveId" clId="{F25EFE69-9EE4-46EC-8F43-1A31E158A81F}" dt="2024-04-20T10:16:20.077" v="6278" actId="14100"/>
          <ac:cxnSpMkLst>
            <pc:docMk/>
            <pc:sldMk cId="1379066214" sldId="470"/>
            <ac:cxnSpMk id="35" creationId="{B36FAF57-34B8-28F8-1B1F-D4C0B81974B7}"/>
          </ac:cxnSpMkLst>
        </pc:cxnChg>
        <pc:cxnChg chg="add mod">
          <ac:chgData name="Huy Pham" userId="918db3a1909f15e0" providerId="LiveId" clId="{F25EFE69-9EE4-46EC-8F43-1A31E158A81F}" dt="2024-04-20T10:07:00.273" v="6074" actId="1076"/>
          <ac:cxnSpMkLst>
            <pc:docMk/>
            <pc:sldMk cId="1379066214" sldId="470"/>
            <ac:cxnSpMk id="36" creationId="{C81031B5-04B0-5C50-1393-D68C09DCE145}"/>
          </ac:cxnSpMkLst>
        </pc:cxnChg>
        <pc:cxnChg chg="add mod">
          <ac:chgData name="Huy Pham" userId="918db3a1909f15e0" providerId="LiveId" clId="{F25EFE69-9EE4-46EC-8F43-1A31E158A81F}" dt="2024-04-20T10:12:24.108" v="6140" actId="1035"/>
          <ac:cxnSpMkLst>
            <pc:docMk/>
            <pc:sldMk cId="1379066214" sldId="470"/>
            <ac:cxnSpMk id="43" creationId="{729EF657-FB57-4197-A1FC-419BDBD5BBCB}"/>
          </ac:cxnSpMkLst>
        </pc:cxnChg>
        <pc:cxnChg chg="add mod">
          <ac:chgData name="Huy Pham" userId="918db3a1909f15e0" providerId="LiveId" clId="{F25EFE69-9EE4-46EC-8F43-1A31E158A81F}" dt="2024-04-20T10:18:00.564" v="6334" actId="1037"/>
          <ac:cxnSpMkLst>
            <pc:docMk/>
            <pc:sldMk cId="1379066214" sldId="470"/>
            <ac:cxnSpMk id="45" creationId="{94A7399E-FB84-5E61-3C08-F9705ADD06C6}"/>
          </ac:cxnSpMkLst>
        </pc:cxnChg>
        <pc:cxnChg chg="add mod">
          <ac:chgData name="Huy Pham" userId="918db3a1909f15e0" providerId="LiveId" clId="{F25EFE69-9EE4-46EC-8F43-1A31E158A81F}" dt="2024-04-20T10:07:00.273" v="6074" actId="1076"/>
          <ac:cxnSpMkLst>
            <pc:docMk/>
            <pc:sldMk cId="1379066214" sldId="470"/>
            <ac:cxnSpMk id="46" creationId="{2E11CBCF-6932-D6E1-3201-B53C64507731}"/>
          </ac:cxnSpMkLst>
        </pc:cxnChg>
        <pc:cxnChg chg="add mod">
          <ac:chgData name="Huy Pham" userId="918db3a1909f15e0" providerId="LiveId" clId="{F25EFE69-9EE4-46EC-8F43-1A31E158A81F}" dt="2024-04-20T10:07:00.273" v="6074" actId="1076"/>
          <ac:cxnSpMkLst>
            <pc:docMk/>
            <pc:sldMk cId="1379066214" sldId="470"/>
            <ac:cxnSpMk id="47" creationId="{2886586E-89B8-A2F3-DBB2-FD06DDAD02C6}"/>
          </ac:cxnSpMkLst>
        </pc:cxnChg>
        <pc:cxnChg chg="add mod">
          <ac:chgData name="Huy Pham" userId="918db3a1909f15e0" providerId="LiveId" clId="{F25EFE69-9EE4-46EC-8F43-1A31E158A81F}" dt="2024-04-20T10:07:00.273" v="6074" actId="1076"/>
          <ac:cxnSpMkLst>
            <pc:docMk/>
            <pc:sldMk cId="1379066214" sldId="470"/>
            <ac:cxnSpMk id="48" creationId="{726FA36F-C865-2CD1-57BB-606CC4DA83DB}"/>
          </ac:cxnSpMkLst>
        </pc:cxnChg>
        <pc:cxnChg chg="mod">
          <ac:chgData name="Huy Pham" userId="918db3a1909f15e0" providerId="LiveId" clId="{F25EFE69-9EE4-46EC-8F43-1A31E158A81F}" dt="2024-04-20T10:23:01.403" v="6415" actId="1035"/>
          <ac:cxnSpMkLst>
            <pc:docMk/>
            <pc:sldMk cId="1379066214" sldId="470"/>
            <ac:cxnSpMk id="53" creationId="{D1B09C2A-1D90-5A78-5C7D-71E2D92D22E6}"/>
          </ac:cxnSpMkLst>
        </pc:cxnChg>
        <pc:cxnChg chg="mod">
          <ac:chgData name="Huy Pham" userId="918db3a1909f15e0" providerId="LiveId" clId="{F25EFE69-9EE4-46EC-8F43-1A31E158A81F}" dt="2024-04-20T10:23:01.403" v="6415" actId="1035"/>
          <ac:cxnSpMkLst>
            <pc:docMk/>
            <pc:sldMk cId="1379066214" sldId="470"/>
            <ac:cxnSpMk id="54" creationId="{0F93CF28-9567-F17C-8FAD-FA37ECC40EAB}"/>
          </ac:cxnSpMkLst>
        </pc:cxnChg>
        <pc:cxnChg chg="mod">
          <ac:chgData name="Huy Pham" userId="918db3a1909f15e0" providerId="LiveId" clId="{F25EFE69-9EE4-46EC-8F43-1A31E158A81F}" dt="2024-04-20T10:23:01.403" v="6415" actId="1035"/>
          <ac:cxnSpMkLst>
            <pc:docMk/>
            <pc:sldMk cId="1379066214" sldId="470"/>
            <ac:cxnSpMk id="56" creationId="{B8AC8532-1602-8302-FC00-D27752EFD6E8}"/>
          </ac:cxnSpMkLst>
        </pc:cxnChg>
        <pc:cxnChg chg="add mod">
          <ac:chgData name="Huy Pham" userId="918db3a1909f15e0" providerId="LiveId" clId="{F25EFE69-9EE4-46EC-8F43-1A31E158A81F}" dt="2024-04-20T10:17:38.004" v="6318" actId="1037"/>
          <ac:cxnSpMkLst>
            <pc:docMk/>
            <pc:sldMk cId="1379066214" sldId="470"/>
            <ac:cxnSpMk id="61" creationId="{4934A840-8096-2501-B4B5-63B6F73750DB}"/>
          </ac:cxnSpMkLst>
        </pc:cxnChg>
        <pc:cxnChg chg="add mod">
          <ac:chgData name="Huy Pham" userId="918db3a1909f15e0" providerId="LiveId" clId="{F25EFE69-9EE4-46EC-8F43-1A31E158A81F}" dt="2024-04-20T10:14:38.613" v="6208" actId="1037"/>
          <ac:cxnSpMkLst>
            <pc:docMk/>
            <pc:sldMk cId="1379066214" sldId="470"/>
            <ac:cxnSpMk id="66" creationId="{816200A0-6F9C-80C2-8A8D-D1D341CE791E}"/>
          </ac:cxnSpMkLst>
        </pc:cxnChg>
        <pc:cxnChg chg="add mod">
          <ac:chgData name="Huy Pham" userId="918db3a1909f15e0" providerId="LiveId" clId="{F25EFE69-9EE4-46EC-8F43-1A31E158A81F}" dt="2024-04-20T10:07:00.273" v="6074" actId="1076"/>
          <ac:cxnSpMkLst>
            <pc:docMk/>
            <pc:sldMk cId="1379066214" sldId="470"/>
            <ac:cxnSpMk id="69" creationId="{F86FED99-247C-2FAD-A6D7-0949610CA784}"/>
          </ac:cxnSpMkLst>
        </pc:cxnChg>
        <pc:cxnChg chg="mod">
          <ac:chgData name="Huy Pham" userId="918db3a1909f15e0" providerId="LiveId" clId="{F25EFE69-9EE4-46EC-8F43-1A31E158A81F}" dt="2024-04-20T10:23:01.403" v="6415" actId="1035"/>
          <ac:cxnSpMkLst>
            <pc:docMk/>
            <pc:sldMk cId="1379066214" sldId="470"/>
            <ac:cxnSpMk id="73" creationId="{51DDD3EE-B75F-E283-42FB-06CA8DF75380}"/>
          </ac:cxnSpMkLst>
        </pc:cxnChg>
        <pc:cxnChg chg="add mod">
          <ac:chgData name="Huy Pham" userId="918db3a1909f15e0" providerId="LiveId" clId="{F25EFE69-9EE4-46EC-8F43-1A31E158A81F}" dt="2024-04-20T10:07:00.273" v="6074" actId="1076"/>
          <ac:cxnSpMkLst>
            <pc:docMk/>
            <pc:sldMk cId="1379066214" sldId="470"/>
            <ac:cxnSpMk id="76" creationId="{8FAF8305-2AC0-01C3-F649-899242F239B7}"/>
          </ac:cxnSpMkLst>
        </pc:cxnChg>
        <pc:cxnChg chg="add mod">
          <ac:chgData name="Huy Pham" userId="918db3a1909f15e0" providerId="LiveId" clId="{F25EFE69-9EE4-46EC-8F43-1A31E158A81F}" dt="2024-04-20T10:07:00.273" v="6074" actId="1076"/>
          <ac:cxnSpMkLst>
            <pc:docMk/>
            <pc:sldMk cId="1379066214" sldId="470"/>
            <ac:cxnSpMk id="79" creationId="{96B0EF6E-5546-72A1-00C9-AEB2B1FCA540}"/>
          </ac:cxnSpMkLst>
        </pc:cxnChg>
        <pc:cxnChg chg="add mod">
          <ac:chgData name="Huy Pham" userId="918db3a1909f15e0" providerId="LiveId" clId="{F25EFE69-9EE4-46EC-8F43-1A31E158A81F}" dt="2024-04-20T10:09:51.095" v="6097" actId="1035"/>
          <ac:cxnSpMkLst>
            <pc:docMk/>
            <pc:sldMk cId="1379066214" sldId="470"/>
            <ac:cxnSpMk id="80" creationId="{FB62E027-8A51-2F7D-E8A8-32FF83554CE6}"/>
          </ac:cxnSpMkLst>
        </pc:cxnChg>
      </pc:sldChg>
      <pc:sldChg chg="addSp delSp modSp add mod delAnim">
        <pc:chgData name="Huy Pham" userId="918db3a1909f15e0" providerId="LiveId" clId="{F25EFE69-9EE4-46EC-8F43-1A31E158A81F}" dt="2024-04-23T09:06:47.695" v="9953"/>
        <pc:sldMkLst>
          <pc:docMk/>
          <pc:sldMk cId="445567896" sldId="471"/>
        </pc:sldMkLst>
        <pc:spChg chg="add mod">
          <ac:chgData name="Huy Pham" userId="918db3a1909f15e0" providerId="LiveId" clId="{F25EFE69-9EE4-46EC-8F43-1A31E158A81F}" dt="2024-04-23T09:06:47.695" v="9953"/>
          <ac:spMkLst>
            <pc:docMk/>
            <pc:sldMk cId="445567896" sldId="471"/>
            <ac:spMk id="3" creationId="{E01358C6-0703-0B2A-3885-50C6A758E9DF}"/>
          </ac:spMkLst>
        </pc:spChg>
        <pc:spChg chg="del">
          <ac:chgData name="Huy Pham" userId="918db3a1909f15e0" providerId="LiveId" clId="{F25EFE69-9EE4-46EC-8F43-1A31E158A81F}" dt="2024-04-20T23:46:13.611" v="6641" actId="478"/>
          <ac:spMkLst>
            <pc:docMk/>
            <pc:sldMk cId="445567896" sldId="471"/>
            <ac:spMk id="19" creationId="{0D0FAD13-81FD-9CEB-0DAE-E2775E752AFF}"/>
          </ac:spMkLst>
        </pc:spChg>
        <pc:spChg chg="del">
          <ac:chgData name="Huy Pham" userId="918db3a1909f15e0" providerId="LiveId" clId="{F25EFE69-9EE4-46EC-8F43-1A31E158A81F}" dt="2024-04-20T23:46:13.611" v="6641" actId="478"/>
          <ac:spMkLst>
            <pc:docMk/>
            <pc:sldMk cId="445567896" sldId="471"/>
            <ac:spMk id="20" creationId="{996C930C-5EBE-9529-9BBF-57DB3A65F8C9}"/>
          </ac:spMkLst>
        </pc:spChg>
        <pc:spChg chg="del">
          <ac:chgData name="Huy Pham" userId="918db3a1909f15e0" providerId="LiveId" clId="{F25EFE69-9EE4-46EC-8F43-1A31E158A81F}" dt="2024-04-20T23:46:13.611" v="6641" actId="478"/>
          <ac:spMkLst>
            <pc:docMk/>
            <pc:sldMk cId="445567896" sldId="471"/>
            <ac:spMk id="22" creationId="{A7A6910C-3825-1DA4-7D4E-038F1687694D}"/>
          </ac:spMkLst>
        </pc:spChg>
        <pc:spChg chg="add mod">
          <ac:chgData name="Huy Pham" userId="918db3a1909f15e0" providerId="LiveId" clId="{F25EFE69-9EE4-46EC-8F43-1A31E158A81F}" dt="2024-04-20T23:47:05.166" v="6655" actId="1076"/>
          <ac:spMkLst>
            <pc:docMk/>
            <pc:sldMk cId="445567896" sldId="471"/>
            <ac:spMk id="23" creationId="{44731E4C-D207-9786-4417-63ADD45E1AA0}"/>
          </ac:spMkLst>
        </pc:spChg>
        <pc:spChg chg="add mod">
          <ac:chgData name="Huy Pham" userId="918db3a1909f15e0" providerId="LiveId" clId="{F25EFE69-9EE4-46EC-8F43-1A31E158A81F}" dt="2024-04-20T23:47:21.595" v="6660" actId="1076"/>
          <ac:spMkLst>
            <pc:docMk/>
            <pc:sldMk cId="445567896" sldId="471"/>
            <ac:spMk id="24" creationId="{71419C2B-118D-D2CC-D4FA-53463738BA8B}"/>
          </ac:spMkLst>
        </pc:spChg>
        <pc:spChg chg="del">
          <ac:chgData name="Huy Pham" userId="918db3a1909f15e0" providerId="LiveId" clId="{F25EFE69-9EE4-46EC-8F43-1A31E158A81F}" dt="2024-04-20T23:46:13.611" v="6641" actId="478"/>
          <ac:spMkLst>
            <pc:docMk/>
            <pc:sldMk cId="445567896" sldId="471"/>
            <ac:spMk id="25" creationId="{DE3C7C16-1054-4B84-29CE-84D166519866}"/>
          </ac:spMkLst>
        </pc:spChg>
        <pc:spChg chg="del">
          <ac:chgData name="Huy Pham" userId="918db3a1909f15e0" providerId="LiveId" clId="{F25EFE69-9EE4-46EC-8F43-1A31E158A81F}" dt="2024-04-23T09:06:47.076" v="9952" actId="478"/>
          <ac:spMkLst>
            <pc:docMk/>
            <pc:sldMk cId="445567896" sldId="471"/>
            <ac:spMk id="26" creationId="{6155F20E-666A-00DF-9AC3-5138FBDDD604}"/>
          </ac:spMkLst>
        </pc:spChg>
        <pc:spChg chg="del">
          <ac:chgData name="Huy Pham" userId="918db3a1909f15e0" providerId="LiveId" clId="{F25EFE69-9EE4-46EC-8F43-1A31E158A81F}" dt="2024-04-20T23:46:13.611" v="6641" actId="478"/>
          <ac:spMkLst>
            <pc:docMk/>
            <pc:sldMk cId="445567896" sldId="471"/>
            <ac:spMk id="27" creationId="{900D60ED-5931-DEB0-F6CC-C4642F106937}"/>
          </ac:spMkLst>
        </pc:spChg>
        <pc:spChg chg="del">
          <ac:chgData name="Huy Pham" userId="918db3a1909f15e0" providerId="LiveId" clId="{F25EFE69-9EE4-46EC-8F43-1A31E158A81F}" dt="2024-04-20T23:46:13.611" v="6641" actId="478"/>
          <ac:spMkLst>
            <pc:docMk/>
            <pc:sldMk cId="445567896" sldId="471"/>
            <ac:spMk id="30" creationId="{40A06465-B896-D8F9-B807-0B3CCD32C5BA}"/>
          </ac:spMkLst>
        </pc:spChg>
        <pc:spChg chg="add mod">
          <ac:chgData name="Huy Pham" userId="918db3a1909f15e0" providerId="LiveId" clId="{F25EFE69-9EE4-46EC-8F43-1A31E158A81F}" dt="2024-04-20T23:48:14.866" v="6672" actId="14100"/>
          <ac:spMkLst>
            <pc:docMk/>
            <pc:sldMk cId="445567896" sldId="471"/>
            <ac:spMk id="31" creationId="{978EA9FB-6450-72B7-1D45-8A14AFEB1EAB}"/>
          </ac:spMkLst>
        </pc:spChg>
        <pc:spChg chg="add mod">
          <ac:chgData name="Huy Pham" userId="918db3a1909f15e0" providerId="LiveId" clId="{F25EFE69-9EE4-46EC-8F43-1A31E158A81F}" dt="2024-04-20T23:48:54.959" v="6695" actId="20577"/>
          <ac:spMkLst>
            <pc:docMk/>
            <pc:sldMk cId="445567896" sldId="471"/>
            <ac:spMk id="32" creationId="{A61BAD10-CCF4-DD37-0ADB-8A8BC80BB45A}"/>
          </ac:spMkLst>
        </pc:spChg>
        <pc:spChg chg="del">
          <ac:chgData name="Huy Pham" userId="918db3a1909f15e0" providerId="LiveId" clId="{F25EFE69-9EE4-46EC-8F43-1A31E158A81F}" dt="2024-04-20T23:46:13.611" v="6641" actId="478"/>
          <ac:spMkLst>
            <pc:docMk/>
            <pc:sldMk cId="445567896" sldId="471"/>
            <ac:spMk id="33" creationId="{7B8D0C4E-BCF1-073E-BB7A-9C11763A5A32}"/>
          </ac:spMkLst>
        </pc:spChg>
        <pc:spChg chg="add mod">
          <ac:chgData name="Huy Pham" userId="918db3a1909f15e0" providerId="LiveId" clId="{F25EFE69-9EE4-46EC-8F43-1A31E158A81F}" dt="2024-04-20T23:49:09.714" v="6697" actId="1076"/>
          <ac:spMkLst>
            <pc:docMk/>
            <pc:sldMk cId="445567896" sldId="471"/>
            <ac:spMk id="34" creationId="{16F604A2-18C9-6AF5-F792-720960E0FF83}"/>
          </ac:spMkLst>
        </pc:spChg>
        <pc:spChg chg="del">
          <ac:chgData name="Huy Pham" userId="918db3a1909f15e0" providerId="LiveId" clId="{F25EFE69-9EE4-46EC-8F43-1A31E158A81F}" dt="2024-04-20T23:46:13.611" v="6641" actId="478"/>
          <ac:spMkLst>
            <pc:docMk/>
            <pc:sldMk cId="445567896" sldId="471"/>
            <ac:spMk id="36" creationId="{01E662DD-BEB7-1F40-20E7-8EC918C5D22A}"/>
          </ac:spMkLst>
        </pc:spChg>
        <pc:spChg chg="del">
          <ac:chgData name="Huy Pham" userId="918db3a1909f15e0" providerId="LiveId" clId="{F25EFE69-9EE4-46EC-8F43-1A31E158A81F}" dt="2024-04-20T23:46:13.611" v="6641" actId="478"/>
          <ac:spMkLst>
            <pc:docMk/>
            <pc:sldMk cId="445567896" sldId="471"/>
            <ac:spMk id="37" creationId="{BD086373-E092-1548-E0FE-B7F211B12967}"/>
          </ac:spMkLst>
        </pc:spChg>
        <pc:spChg chg="del">
          <ac:chgData name="Huy Pham" userId="918db3a1909f15e0" providerId="LiveId" clId="{F25EFE69-9EE4-46EC-8F43-1A31E158A81F}" dt="2024-04-20T23:46:13.611" v="6641" actId="478"/>
          <ac:spMkLst>
            <pc:docMk/>
            <pc:sldMk cId="445567896" sldId="471"/>
            <ac:spMk id="40" creationId="{0ACC8C0D-1894-3629-5649-35E8A650702B}"/>
          </ac:spMkLst>
        </pc:spChg>
        <pc:spChg chg="del">
          <ac:chgData name="Huy Pham" userId="918db3a1909f15e0" providerId="LiveId" clId="{F25EFE69-9EE4-46EC-8F43-1A31E158A81F}" dt="2024-04-20T23:46:13.611" v="6641" actId="478"/>
          <ac:spMkLst>
            <pc:docMk/>
            <pc:sldMk cId="445567896" sldId="471"/>
            <ac:spMk id="41" creationId="{59419B58-AA94-54CB-1721-F909825B85AE}"/>
          </ac:spMkLst>
        </pc:spChg>
        <pc:spChg chg="del">
          <ac:chgData name="Huy Pham" userId="918db3a1909f15e0" providerId="LiveId" clId="{F25EFE69-9EE4-46EC-8F43-1A31E158A81F}" dt="2024-04-20T23:46:13.611" v="6641" actId="478"/>
          <ac:spMkLst>
            <pc:docMk/>
            <pc:sldMk cId="445567896" sldId="471"/>
            <ac:spMk id="42" creationId="{CBB1D875-3488-1913-DE76-FF025E7476FD}"/>
          </ac:spMkLst>
        </pc:spChg>
        <pc:spChg chg="del">
          <ac:chgData name="Huy Pham" userId="918db3a1909f15e0" providerId="LiveId" clId="{F25EFE69-9EE4-46EC-8F43-1A31E158A81F}" dt="2024-04-20T23:46:13.611" v="6641" actId="478"/>
          <ac:spMkLst>
            <pc:docMk/>
            <pc:sldMk cId="445567896" sldId="471"/>
            <ac:spMk id="43" creationId="{5183A78E-494F-C7A2-D21A-470750A6AC75}"/>
          </ac:spMkLst>
        </pc:spChg>
        <pc:spChg chg="del">
          <ac:chgData name="Huy Pham" userId="918db3a1909f15e0" providerId="LiveId" clId="{F25EFE69-9EE4-46EC-8F43-1A31E158A81F}" dt="2024-04-20T23:46:13.611" v="6641" actId="478"/>
          <ac:spMkLst>
            <pc:docMk/>
            <pc:sldMk cId="445567896" sldId="471"/>
            <ac:spMk id="44" creationId="{96821375-E324-1129-F62D-27EB90C108C9}"/>
          </ac:spMkLst>
        </pc:spChg>
        <pc:spChg chg="del">
          <ac:chgData name="Huy Pham" userId="918db3a1909f15e0" providerId="LiveId" clId="{F25EFE69-9EE4-46EC-8F43-1A31E158A81F}" dt="2024-04-20T23:46:13.611" v="6641" actId="478"/>
          <ac:spMkLst>
            <pc:docMk/>
            <pc:sldMk cId="445567896" sldId="471"/>
            <ac:spMk id="85" creationId="{0E2C550B-F5E1-F13C-7747-2E07A37D190D}"/>
          </ac:spMkLst>
        </pc:spChg>
        <pc:spChg chg="del">
          <ac:chgData name="Huy Pham" userId="918db3a1909f15e0" providerId="LiveId" clId="{F25EFE69-9EE4-46EC-8F43-1A31E158A81F}" dt="2024-04-20T23:46:13.611" v="6641" actId="478"/>
          <ac:spMkLst>
            <pc:docMk/>
            <pc:sldMk cId="445567896" sldId="471"/>
            <ac:spMk id="86" creationId="{DE0FA836-AFC1-ABEB-9DAF-DA5C41BD1B60}"/>
          </ac:spMkLst>
        </pc:spChg>
        <pc:spChg chg="del">
          <ac:chgData name="Huy Pham" userId="918db3a1909f15e0" providerId="LiveId" clId="{F25EFE69-9EE4-46EC-8F43-1A31E158A81F}" dt="2024-04-20T23:46:13.611" v="6641" actId="478"/>
          <ac:spMkLst>
            <pc:docMk/>
            <pc:sldMk cId="445567896" sldId="471"/>
            <ac:spMk id="94" creationId="{3F4B16FC-0860-E165-CF36-52616E37A35E}"/>
          </ac:spMkLst>
        </pc:spChg>
        <pc:spChg chg="del">
          <ac:chgData name="Huy Pham" userId="918db3a1909f15e0" providerId="LiveId" clId="{F25EFE69-9EE4-46EC-8F43-1A31E158A81F}" dt="2024-04-20T23:46:13.611" v="6641" actId="478"/>
          <ac:spMkLst>
            <pc:docMk/>
            <pc:sldMk cId="445567896" sldId="471"/>
            <ac:spMk id="95" creationId="{42D4847A-F7B8-0FA6-793E-08500BEE72FC}"/>
          </ac:spMkLst>
        </pc:spChg>
        <pc:spChg chg="del">
          <ac:chgData name="Huy Pham" userId="918db3a1909f15e0" providerId="LiveId" clId="{F25EFE69-9EE4-46EC-8F43-1A31E158A81F}" dt="2024-04-20T23:46:13.611" v="6641" actId="478"/>
          <ac:spMkLst>
            <pc:docMk/>
            <pc:sldMk cId="445567896" sldId="471"/>
            <ac:spMk id="97" creationId="{28F485AA-533E-D32F-24DE-7BBF2DE5F563}"/>
          </ac:spMkLst>
        </pc:spChg>
        <pc:spChg chg="del">
          <ac:chgData name="Huy Pham" userId="918db3a1909f15e0" providerId="LiveId" clId="{F25EFE69-9EE4-46EC-8F43-1A31E158A81F}" dt="2024-04-20T23:46:13.611" v="6641" actId="478"/>
          <ac:spMkLst>
            <pc:docMk/>
            <pc:sldMk cId="445567896" sldId="471"/>
            <ac:spMk id="118" creationId="{4731CD14-7E58-2B85-379F-8937616270C6}"/>
          </ac:spMkLst>
        </pc:spChg>
        <pc:spChg chg="del">
          <ac:chgData name="Huy Pham" userId="918db3a1909f15e0" providerId="LiveId" clId="{F25EFE69-9EE4-46EC-8F43-1A31E158A81F}" dt="2024-04-20T23:46:13.611" v="6641" actId="478"/>
          <ac:spMkLst>
            <pc:docMk/>
            <pc:sldMk cId="445567896" sldId="471"/>
            <ac:spMk id="122" creationId="{40F03F25-B3CE-9B48-56BD-1CB5CEDB655D}"/>
          </ac:spMkLst>
        </pc:spChg>
        <pc:spChg chg="del">
          <ac:chgData name="Huy Pham" userId="918db3a1909f15e0" providerId="LiveId" clId="{F25EFE69-9EE4-46EC-8F43-1A31E158A81F}" dt="2024-04-20T23:46:13.611" v="6641" actId="478"/>
          <ac:spMkLst>
            <pc:docMk/>
            <pc:sldMk cId="445567896" sldId="471"/>
            <ac:spMk id="123" creationId="{1031E884-6E63-C383-C3AA-E0F617267F2C}"/>
          </ac:spMkLst>
        </pc:spChg>
        <pc:spChg chg="del">
          <ac:chgData name="Huy Pham" userId="918db3a1909f15e0" providerId="LiveId" clId="{F25EFE69-9EE4-46EC-8F43-1A31E158A81F}" dt="2024-04-20T23:46:13.611" v="6641" actId="478"/>
          <ac:spMkLst>
            <pc:docMk/>
            <pc:sldMk cId="445567896" sldId="471"/>
            <ac:spMk id="125" creationId="{5A293629-AB04-CC30-432B-AE2CE59950FE}"/>
          </ac:spMkLst>
        </pc:spChg>
        <pc:spChg chg="del">
          <ac:chgData name="Huy Pham" userId="918db3a1909f15e0" providerId="LiveId" clId="{F25EFE69-9EE4-46EC-8F43-1A31E158A81F}" dt="2024-04-20T23:46:13.611" v="6641" actId="478"/>
          <ac:spMkLst>
            <pc:docMk/>
            <pc:sldMk cId="445567896" sldId="471"/>
            <ac:spMk id="126" creationId="{076454FB-AEA9-66AD-4081-5F86FC50A3B3}"/>
          </ac:spMkLst>
        </pc:spChg>
        <pc:spChg chg="del">
          <ac:chgData name="Huy Pham" userId="918db3a1909f15e0" providerId="LiveId" clId="{F25EFE69-9EE4-46EC-8F43-1A31E158A81F}" dt="2024-04-20T23:46:13.611" v="6641" actId="478"/>
          <ac:spMkLst>
            <pc:docMk/>
            <pc:sldMk cId="445567896" sldId="471"/>
            <ac:spMk id="127" creationId="{50329B71-47A6-A676-EA18-E22E8C7424F7}"/>
          </ac:spMkLst>
        </pc:spChg>
        <pc:spChg chg="del">
          <ac:chgData name="Huy Pham" userId="918db3a1909f15e0" providerId="LiveId" clId="{F25EFE69-9EE4-46EC-8F43-1A31E158A81F}" dt="2024-04-20T23:46:13.611" v="6641" actId="478"/>
          <ac:spMkLst>
            <pc:docMk/>
            <pc:sldMk cId="445567896" sldId="471"/>
            <ac:spMk id="128" creationId="{C9F7D455-A2A9-0033-E32E-D0B9A448B67D}"/>
          </ac:spMkLst>
        </pc:spChg>
        <pc:spChg chg="del">
          <ac:chgData name="Huy Pham" userId="918db3a1909f15e0" providerId="LiveId" clId="{F25EFE69-9EE4-46EC-8F43-1A31E158A81F}" dt="2024-04-20T23:46:13.611" v="6641" actId="478"/>
          <ac:spMkLst>
            <pc:docMk/>
            <pc:sldMk cId="445567896" sldId="471"/>
            <ac:spMk id="129" creationId="{73DEE2C0-2CA7-4E25-EE67-7226626F6F0C}"/>
          </ac:spMkLst>
        </pc:spChg>
        <pc:spChg chg="del">
          <ac:chgData name="Huy Pham" userId="918db3a1909f15e0" providerId="LiveId" clId="{F25EFE69-9EE4-46EC-8F43-1A31E158A81F}" dt="2024-04-20T23:46:13.611" v="6641" actId="478"/>
          <ac:spMkLst>
            <pc:docMk/>
            <pc:sldMk cId="445567896" sldId="471"/>
            <ac:spMk id="130" creationId="{750DCB31-2007-0231-B414-0074C7EEAF9E}"/>
          </ac:spMkLst>
        </pc:spChg>
        <pc:spChg chg="del">
          <ac:chgData name="Huy Pham" userId="918db3a1909f15e0" providerId="LiveId" clId="{F25EFE69-9EE4-46EC-8F43-1A31E158A81F}" dt="2024-04-20T23:46:13.611" v="6641" actId="478"/>
          <ac:spMkLst>
            <pc:docMk/>
            <pc:sldMk cId="445567896" sldId="471"/>
            <ac:spMk id="131" creationId="{B6DAF540-D211-E3C5-F77C-14AC88D1DA31}"/>
          </ac:spMkLst>
        </pc:spChg>
        <pc:spChg chg="del">
          <ac:chgData name="Huy Pham" userId="918db3a1909f15e0" providerId="LiveId" clId="{F25EFE69-9EE4-46EC-8F43-1A31E158A81F}" dt="2024-04-20T23:46:13.611" v="6641" actId="478"/>
          <ac:spMkLst>
            <pc:docMk/>
            <pc:sldMk cId="445567896" sldId="471"/>
            <ac:spMk id="133" creationId="{D962F419-4C66-EFC7-57B1-C771F095C436}"/>
          </ac:spMkLst>
        </pc:spChg>
        <pc:graphicFrameChg chg="add del mod">
          <ac:chgData name="Huy Pham" userId="918db3a1909f15e0" providerId="LiveId" clId="{F25EFE69-9EE4-46EC-8F43-1A31E158A81F}" dt="2024-04-20T23:46:23.607" v="6644"/>
          <ac:graphicFrameMkLst>
            <pc:docMk/>
            <pc:sldMk cId="445567896" sldId="471"/>
            <ac:graphicFrameMk id="3" creationId="{339C5AD1-9FB6-8F05-0781-D1AE4E5599A9}"/>
          </ac:graphicFrameMkLst>
        </pc:graphicFrameChg>
        <pc:graphicFrameChg chg="add del mod">
          <ac:chgData name="Huy Pham" userId="918db3a1909f15e0" providerId="LiveId" clId="{F25EFE69-9EE4-46EC-8F43-1A31E158A81F}" dt="2024-04-20T23:47:44.896" v="6663"/>
          <ac:graphicFrameMkLst>
            <pc:docMk/>
            <pc:sldMk cId="445567896" sldId="471"/>
            <ac:graphicFrameMk id="28" creationId="{ECFD3A2E-A0DB-1381-15E7-80511A3E4E40}"/>
          </ac:graphicFrameMkLst>
        </pc:graphicFrameChg>
        <pc:cxnChg chg="del">
          <ac:chgData name="Huy Pham" userId="918db3a1909f15e0" providerId="LiveId" clId="{F25EFE69-9EE4-46EC-8F43-1A31E158A81F}" dt="2024-04-20T23:46:13.611" v="6641" actId="478"/>
          <ac:cxnSpMkLst>
            <pc:docMk/>
            <pc:sldMk cId="445567896" sldId="471"/>
            <ac:cxnSpMk id="38" creationId="{6EEEBF0F-E400-9CB6-AA02-88037B46E6FF}"/>
          </ac:cxnSpMkLst>
        </pc:cxnChg>
        <pc:cxnChg chg="del">
          <ac:chgData name="Huy Pham" userId="918db3a1909f15e0" providerId="LiveId" clId="{F25EFE69-9EE4-46EC-8F43-1A31E158A81F}" dt="2024-04-20T23:46:13.611" v="6641" actId="478"/>
          <ac:cxnSpMkLst>
            <pc:docMk/>
            <pc:sldMk cId="445567896" sldId="471"/>
            <ac:cxnSpMk id="39" creationId="{B1145BA8-194C-118F-7AEA-22680251EA94}"/>
          </ac:cxnSpMkLst>
        </pc:cxnChg>
        <pc:cxnChg chg="del">
          <ac:chgData name="Huy Pham" userId="918db3a1909f15e0" providerId="LiveId" clId="{F25EFE69-9EE4-46EC-8F43-1A31E158A81F}" dt="2024-04-20T23:46:13.611" v="6641" actId="478"/>
          <ac:cxnSpMkLst>
            <pc:docMk/>
            <pc:sldMk cId="445567896" sldId="471"/>
            <ac:cxnSpMk id="49" creationId="{6DAAFCF8-888E-4AA8-DE12-1342E5A5ECD7}"/>
          </ac:cxnSpMkLst>
        </pc:cxnChg>
        <pc:cxnChg chg="del">
          <ac:chgData name="Huy Pham" userId="918db3a1909f15e0" providerId="LiveId" clId="{F25EFE69-9EE4-46EC-8F43-1A31E158A81F}" dt="2024-04-20T23:46:13.611" v="6641" actId="478"/>
          <ac:cxnSpMkLst>
            <pc:docMk/>
            <pc:sldMk cId="445567896" sldId="471"/>
            <ac:cxnSpMk id="52" creationId="{4EF21060-16CF-D293-E91E-04CEA3126103}"/>
          </ac:cxnSpMkLst>
        </pc:cxnChg>
        <pc:cxnChg chg="del">
          <ac:chgData name="Huy Pham" userId="918db3a1909f15e0" providerId="LiveId" clId="{F25EFE69-9EE4-46EC-8F43-1A31E158A81F}" dt="2024-04-20T23:46:13.611" v="6641" actId="478"/>
          <ac:cxnSpMkLst>
            <pc:docMk/>
            <pc:sldMk cId="445567896" sldId="471"/>
            <ac:cxnSpMk id="61" creationId="{9688F8B3-AB2E-9669-B16C-CE097C42A35E}"/>
          </ac:cxnSpMkLst>
        </pc:cxnChg>
        <pc:cxnChg chg="del">
          <ac:chgData name="Huy Pham" userId="918db3a1909f15e0" providerId="LiveId" clId="{F25EFE69-9EE4-46EC-8F43-1A31E158A81F}" dt="2024-04-20T23:46:13.611" v="6641" actId="478"/>
          <ac:cxnSpMkLst>
            <pc:docMk/>
            <pc:sldMk cId="445567896" sldId="471"/>
            <ac:cxnSpMk id="66" creationId="{65AA80DA-55A7-2A6B-8543-F65929D18F66}"/>
          </ac:cxnSpMkLst>
        </pc:cxnChg>
        <pc:cxnChg chg="del">
          <ac:chgData name="Huy Pham" userId="918db3a1909f15e0" providerId="LiveId" clId="{F25EFE69-9EE4-46EC-8F43-1A31E158A81F}" dt="2024-04-20T23:46:13.611" v="6641" actId="478"/>
          <ac:cxnSpMkLst>
            <pc:docMk/>
            <pc:sldMk cId="445567896" sldId="471"/>
            <ac:cxnSpMk id="67" creationId="{ACA571AE-76A3-6C01-6E21-0E1CC41E7E01}"/>
          </ac:cxnSpMkLst>
        </pc:cxnChg>
        <pc:cxnChg chg="del">
          <ac:chgData name="Huy Pham" userId="918db3a1909f15e0" providerId="LiveId" clId="{F25EFE69-9EE4-46EC-8F43-1A31E158A81F}" dt="2024-04-20T23:46:13.611" v="6641" actId="478"/>
          <ac:cxnSpMkLst>
            <pc:docMk/>
            <pc:sldMk cId="445567896" sldId="471"/>
            <ac:cxnSpMk id="70" creationId="{D151D315-6D0F-580C-BAD9-CD497CDD5857}"/>
          </ac:cxnSpMkLst>
        </pc:cxnChg>
        <pc:cxnChg chg="del">
          <ac:chgData name="Huy Pham" userId="918db3a1909f15e0" providerId="LiveId" clId="{F25EFE69-9EE4-46EC-8F43-1A31E158A81F}" dt="2024-04-20T23:46:13.611" v="6641" actId="478"/>
          <ac:cxnSpMkLst>
            <pc:docMk/>
            <pc:sldMk cId="445567896" sldId="471"/>
            <ac:cxnSpMk id="71" creationId="{0E4AF7E1-863A-D2DA-E77E-F761DA107C75}"/>
          </ac:cxnSpMkLst>
        </pc:cxnChg>
        <pc:cxnChg chg="del">
          <ac:chgData name="Huy Pham" userId="918db3a1909f15e0" providerId="LiveId" clId="{F25EFE69-9EE4-46EC-8F43-1A31E158A81F}" dt="2024-04-20T23:46:13.611" v="6641" actId="478"/>
          <ac:cxnSpMkLst>
            <pc:docMk/>
            <pc:sldMk cId="445567896" sldId="471"/>
            <ac:cxnSpMk id="72" creationId="{9335A2D7-81AD-8E6D-5E01-FDD3A2468D34}"/>
          </ac:cxnSpMkLst>
        </pc:cxnChg>
        <pc:cxnChg chg="del">
          <ac:chgData name="Huy Pham" userId="918db3a1909f15e0" providerId="LiveId" clId="{F25EFE69-9EE4-46EC-8F43-1A31E158A81F}" dt="2024-04-20T23:46:13.611" v="6641" actId="478"/>
          <ac:cxnSpMkLst>
            <pc:docMk/>
            <pc:sldMk cId="445567896" sldId="471"/>
            <ac:cxnSpMk id="73" creationId="{6EBD310A-528B-7437-4EB2-755C27D79E5D}"/>
          </ac:cxnSpMkLst>
        </pc:cxnChg>
        <pc:cxnChg chg="del">
          <ac:chgData name="Huy Pham" userId="918db3a1909f15e0" providerId="LiveId" clId="{F25EFE69-9EE4-46EC-8F43-1A31E158A81F}" dt="2024-04-20T23:46:13.611" v="6641" actId="478"/>
          <ac:cxnSpMkLst>
            <pc:docMk/>
            <pc:sldMk cId="445567896" sldId="471"/>
            <ac:cxnSpMk id="76" creationId="{35D6CDFE-5200-891B-2103-1B6FD6713931}"/>
          </ac:cxnSpMkLst>
        </pc:cxnChg>
        <pc:cxnChg chg="del">
          <ac:chgData name="Huy Pham" userId="918db3a1909f15e0" providerId="LiveId" clId="{F25EFE69-9EE4-46EC-8F43-1A31E158A81F}" dt="2024-04-20T23:46:13.611" v="6641" actId="478"/>
          <ac:cxnSpMkLst>
            <pc:docMk/>
            <pc:sldMk cId="445567896" sldId="471"/>
            <ac:cxnSpMk id="78" creationId="{FD76012A-8263-AD91-4738-748D93252731}"/>
          </ac:cxnSpMkLst>
        </pc:cxnChg>
        <pc:cxnChg chg="del">
          <ac:chgData name="Huy Pham" userId="918db3a1909f15e0" providerId="LiveId" clId="{F25EFE69-9EE4-46EC-8F43-1A31E158A81F}" dt="2024-04-20T23:46:13.611" v="6641" actId="478"/>
          <ac:cxnSpMkLst>
            <pc:docMk/>
            <pc:sldMk cId="445567896" sldId="471"/>
            <ac:cxnSpMk id="79" creationId="{00ECB1DA-F452-EC1A-00D3-A17FB2B32876}"/>
          </ac:cxnSpMkLst>
        </pc:cxnChg>
        <pc:cxnChg chg="del">
          <ac:chgData name="Huy Pham" userId="918db3a1909f15e0" providerId="LiveId" clId="{F25EFE69-9EE4-46EC-8F43-1A31E158A81F}" dt="2024-04-20T23:46:13.611" v="6641" actId="478"/>
          <ac:cxnSpMkLst>
            <pc:docMk/>
            <pc:sldMk cId="445567896" sldId="471"/>
            <ac:cxnSpMk id="84" creationId="{8A83F732-0C62-BC14-24CE-1EB2DA43F4AC}"/>
          </ac:cxnSpMkLst>
        </pc:cxnChg>
      </pc:sldChg>
      <pc:sldChg chg="addSp delSp modSp add mod delAnim modAnim">
        <pc:chgData name="Huy Pham" userId="918db3a1909f15e0" providerId="LiveId" clId="{F25EFE69-9EE4-46EC-8F43-1A31E158A81F}" dt="2024-05-28T07:49:25.082" v="10718"/>
        <pc:sldMkLst>
          <pc:docMk/>
          <pc:sldMk cId="2621650146" sldId="472"/>
        </pc:sldMkLst>
        <pc:spChg chg="add mod">
          <ac:chgData name="Huy Pham" userId="918db3a1909f15e0" providerId="LiveId" clId="{F25EFE69-9EE4-46EC-8F43-1A31E158A81F}" dt="2024-04-21T00:49:42.154" v="7003" actId="14100"/>
          <ac:spMkLst>
            <pc:docMk/>
            <pc:sldMk cId="2621650146" sldId="472"/>
            <ac:spMk id="10" creationId="{0E8C30E7-5874-1093-8913-6762AA63AD11}"/>
          </ac:spMkLst>
        </pc:spChg>
        <pc:spChg chg="add mod">
          <ac:chgData name="Huy Pham" userId="918db3a1909f15e0" providerId="LiveId" clId="{F25EFE69-9EE4-46EC-8F43-1A31E158A81F}" dt="2024-04-21T00:48:47.691" v="6972" actId="1036"/>
          <ac:spMkLst>
            <pc:docMk/>
            <pc:sldMk cId="2621650146" sldId="472"/>
            <ac:spMk id="14" creationId="{70523748-9B97-4FEA-43F2-F2F872BCB436}"/>
          </ac:spMkLst>
        </pc:spChg>
        <pc:spChg chg="add mod">
          <ac:chgData name="Huy Pham" userId="918db3a1909f15e0" providerId="LiveId" clId="{F25EFE69-9EE4-46EC-8F43-1A31E158A81F}" dt="2024-04-21T00:49:38.815" v="7002" actId="1076"/>
          <ac:spMkLst>
            <pc:docMk/>
            <pc:sldMk cId="2621650146" sldId="472"/>
            <ac:spMk id="17" creationId="{B5BD8938-E65F-CD3E-78C5-6C422ADFB11B}"/>
          </ac:spMkLst>
        </pc:spChg>
        <pc:spChg chg="del">
          <ac:chgData name="Huy Pham" userId="918db3a1909f15e0" providerId="LiveId" clId="{F25EFE69-9EE4-46EC-8F43-1A31E158A81F}" dt="2024-04-21T00:00:13.630" v="6924" actId="478"/>
          <ac:spMkLst>
            <pc:docMk/>
            <pc:sldMk cId="2621650146" sldId="472"/>
            <ac:spMk id="19" creationId="{0D0FAD13-81FD-9CEB-0DAE-E2775E752AFF}"/>
          </ac:spMkLst>
        </pc:spChg>
        <pc:spChg chg="del">
          <ac:chgData name="Huy Pham" userId="918db3a1909f15e0" providerId="LiveId" clId="{F25EFE69-9EE4-46EC-8F43-1A31E158A81F}" dt="2024-04-21T00:00:07.390" v="6922" actId="478"/>
          <ac:spMkLst>
            <pc:docMk/>
            <pc:sldMk cId="2621650146" sldId="472"/>
            <ac:spMk id="20" creationId="{996C930C-5EBE-9529-9BBF-57DB3A65F8C9}"/>
          </ac:spMkLst>
        </pc:spChg>
        <pc:spChg chg="del">
          <ac:chgData name="Huy Pham" userId="918db3a1909f15e0" providerId="LiveId" clId="{F25EFE69-9EE4-46EC-8F43-1A31E158A81F}" dt="2024-04-21T00:00:07.390" v="6922" actId="478"/>
          <ac:spMkLst>
            <pc:docMk/>
            <pc:sldMk cId="2621650146" sldId="472"/>
            <ac:spMk id="22" creationId="{A7A6910C-3825-1DA4-7D4E-038F1687694D}"/>
          </ac:spMkLst>
        </pc:spChg>
        <pc:spChg chg="add mod">
          <ac:chgData name="Huy Pham" userId="918db3a1909f15e0" providerId="LiveId" clId="{F25EFE69-9EE4-46EC-8F43-1A31E158A81F}" dt="2024-04-21T00:49:30.642" v="7001" actId="1076"/>
          <ac:spMkLst>
            <pc:docMk/>
            <pc:sldMk cId="2621650146" sldId="472"/>
            <ac:spMk id="24" creationId="{1CA52A92-4B97-D2AD-54F2-9B60F599D409}"/>
          </ac:spMkLst>
        </pc:spChg>
        <pc:spChg chg="del">
          <ac:chgData name="Huy Pham" userId="918db3a1909f15e0" providerId="LiveId" clId="{F25EFE69-9EE4-46EC-8F43-1A31E158A81F}" dt="2024-04-21T00:00:07.390" v="6922" actId="478"/>
          <ac:spMkLst>
            <pc:docMk/>
            <pc:sldMk cId="2621650146" sldId="472"/>
            <ac:spMk id="25" creationId="{DE3C7C16-1054-4B84-29CE-84D166519866}"/>
          </ac:spMkLst>
        </pc:spChg>
        <pc:spChg chg="mod">
          <ac:chgData name="Huy Pham" userId="918db3a1909f15e0" providerId="LiveId" clId="{F25EFE69-9EE4-46EC-8F43-1A31E158A81F}" dt="2024-04-23T09:07:18.134" v="9962" actId="20577"/>
          <ac:spMkLst>
            <pc:docMk/>
            <pc:sldMk cId="2621650146" sldId="472"/>
            <ac:spMk id="26" creationId="{6155F20E-666A-00DF-9AC3-5138FBDDD604}"/>
          </ac:spMkLst>
        </pc:spChg>
        <pc:spChg chg="del">
          <ac:chgData name="Huy Pham" userId="918db3a1909f15e0" providerId="LiveId" clId="{F25EFE69-9EE4-46EC-8F43-1A31E158A81F}" dt="2024-04-21T00:00:11.467" v="6923" actId="478"/>
          <ac:spMkLst>
            <pc:docMk/>
            <pc:sldMk cId="2621650146" sldId="472"/>
            <ac:spMk id="27" creationId="{900D60ED-5931-DEB0-F6CC-C4642F106937}"/>
          </ac:spMkLst>
        </pc:spChg>
        <pc:spChg chg="add mod">
          <ac:chgData name="Huy Pham" userId="918db3a1909f15e0" providerId="LiveId" clId="{F25EFE69-9EE4-46EC-8F43-1A31E158A81F}" dt="2024-04-21T00:48:56.996" v="6991" actId="1035"/>
          <ac:spMkLst>
            <pc:docMk/>
            <pc:sldMk cId="2621650146" sldId="472"/>
            <ac:spMk id="28" creationId="{06EB7EC0-010F-BAFD-7797-D60E89896C3C}"/>
          </ac:spMkLst>
        </pc:spChg>
        <pc:spChg chg="add mod">
          <ac:chgData name="Huy Pham" userId="918db3a1909f15e0" providerId="LiveId" clId="{F25EFE69-9EE4-46EC-8F43-1A31E158A81F}" dt="2024-04-21T00:49:25.521" v="7000" actId="1076"/>
          <ac:spMkLst>
            <pc:docMk/>
            <pc:sldMk cId="2621650146" sldId="472"/>
            <ac:spMk id="29" creationId="{21948ECC-6DE1-3A86-04AC-779881FF3103}"/>
          </ac:spMkLst>
        </pc:spChg>
        <pc:spChg chg="del">
          <ac:chgData name="Huy Pham" userId="918db3a1909f15e0" providerId="LiveId" clId="{F25EFE69-9EE4-46EC-8F43-1A31E158A81F}" dt="2024-04-21T00:00:07.390" v="6922" actId="478"/>
          <ac:spMkLst>
            <pc:docMk/>
            <pc:sldMk cId="2621650146" sldId="472"/>
            <ac:spMk id="30" creationId="{40A06465-B896-D8F9-B807-0B3CCD32C5BA}"/>
          </ac:spMkLst>
        </pc:spChg>
        <pc:spChg chg="del">
          <ac:chgData name="Huy Pham" userId="918db3a1909f15e0" providerId="LiveId" clId="{F25EFE69-9EE4-46EC-8F43-1A31E158A81F}" dt="2024-04-21T00:00:07.390" v="6922" actId="478"/>
          <ac:spMkLst>
            <pc:docMk/>
            <pc:sldMk cId="2621650146" sldId="472"/>
            <ac:spMk id="33" creationId="{7B8D0C4E-BCF1-073E-BB7A-9C11763A5A32}"/>
          </ac:spMkLst>
        </pc:spChg>
        <pc:spChg chg="mod">
          <ac:chgData name="Huy Pham" userId="918db3a1909f15e0" providerId="LiveId" clId="{F25EFE69-9EE4-46EC-8F43-1A31E158A81F}" dt="2024-04-21T00:00:29.162" v="6926" actId="1076"/>
          <ac:spMkLst>
            <pc:docMk/>
            <pc:sldMk cId="2621650146" sldId="472"/>
            <ac:spMk id="36" creationId="{01E662DD-BEB7-1F40-20E7-8EC918C5D22A}"/>
          </ac:spMkLst>
        </pc:spChg>
        <pc:spChg chg="mod">
          <ac:chgData name="Huy Pham" userId="918db3a1909f15e0" providerId="LiveId" clId="{F25EFE69-9EE4-46EC-8F43-1A31E158A81F}" dt="2024-04-21T00:00:29.162" v="6926" actId="1076"/>
          <ac:spMkLst>
            <pc:docMk/>
            <pc:sldMk cId="2621650146" sldId="472"/>
            <ac:spMk id="37" creationId="{BD086373-E092-1548-E0FE-B7F211B12967}"/>
          </ac:spMkLst>
        </pc:spChg>
        <pc:spChg chg="mod">
          <ac:chgData name="Huy Pham" userId="918db3a1909f15e0" providerId="LiveId" clId="{F25EFE69-9EE4-46EC-8F43-1A31E158A81F}" dt="2024-04-21T00:00:29.162" v="6926" actId="1076"/>
          <ac:spMkLst>
            <pc:docMk/>
            <pc:sldMk cId="2621650146" sldId="472"/>
            <ac:spMk id="40" creationId="{0ACC8C0D-1894-3629-5649-35E8A650702B}"/>
          </ac:spMkLst>
        </pc:spChg>
        <pc:spChg chg="mod">
          <ac:chgData name="Huy Pham" userId="918db3a1909f15e0" providerId="LiveId" clId="{F25EFE69-9EE4-46EC-8F43-1A31E158A81F}" dt="2024-04-21T00:00:29.162" v="6926" actId="1076"/>
          <ac:spMkLst>
            <pc:docMk/>
            <pc:sldMk cId="2621650146" sldId="472"/>
            <ac:spMk id="41" creationId="{59419B58-AA94-54CB-1721-F909825B85AE}"/>
          </ac:spMkLst>
        </pc:spChg>
        <pc:spChg chg="mod">
          <ac:chgData name="Huy Pham" userId="918db3a1909f15e0" providerId="LiveId" clId="{F25EFE69-9EE4-46EC-8F43-1A31E158A81F}" dt="2024-04-21T00:00:29.162" v="6926" actId="1076"/>
          <ac:spMkLst>
            <pc:docMk/>
            <pc:sldMk cId="2621650146" sldId="472"/>
            <ac:spMk id="42" creationId="{CBB1D875-3488-1913-DE76-FF025E7476FD}"/>
          </ac:spMkLst>
        </pc:spChg>
        <pc:spChg chg="del">
          <ac:chgData name="Huy Pham" userId="918db3a1909f15e0" providerId="LiveId" clId="{F25EFE69-9EE4-46EC-8F43-1A31E158A81F}" dt="2024-04-21T00:00:15.285" v="6925" actId="478"/>
          <ac:spMkLst>
            <pc:docMk/>
            <pc:sldMk cId="2621650146" sldId="472"/>
            <ac:spMk id="43" creationId="{5183A78E-494F-C7A2-D21A-470750A6AC75}"/>
          </ac:spMkLst>
        </pc:spChg>
        <pc:spChg chg="mod">
          <ac:chgData name="Huy Pham" userId="918db3a1909f15e0" providerId="LiveId" clId="{F25EFE69-9EE4-46EC-8F43-1A31E158A81F}" dt="2024-04-21T00:00:29.162" v="6926" actId="1076"/>
          <ac:spMkLst>
            <pc:docMk/>
            <pc:sldMk cId="2621650146" sldId="472"/>
            <ac:spMk id="44" creationId="{96821375-E324-1129-F62D-27EB90C108C9}"/>
          </ac:spMkLst>
        </pc:spChg>
        <pc:spChg chg="mod">
          <ac:chgData name="Huy Pham" userId="918db3a1909f15e0" providerId="LiveId" clId="{F25EFE69-9EE4-46EC-8F43-1A31E158A81F}" dt="2024-04-21T00:00:29.162" v="6926" actId="1076"/>
          <ac:spMkLst>
            <pc:docMk/>
            <pc:sldMk cId="2621650146" sldId="472"/>
            <ac:spMk id="85" creationId="{0E2C550B-F5E1-F13C-7747-2E07A37D190D}"/>
          </ac:spMkLst>
        </pc:spChg>
        <pc:spChg chg="mod">
          <ac:chgData name="Huy Pham" userId="918db3a1909f15e0" providerId="LiveId" clId="{F25EFE69-9EE4-46EC-8F43-1A31E158A81F}" dt="2024-04-21T00:00:29.162" v="6926" actId="1076"/>
          <ac:spMkLst>
            <pc:docMk/>
            <pc:sldMk cId="2621650146" sldId="472"/>
            <ac:spMk id="86" creationId="{DE0FA836-AFC1-ABEB-9DAF-DA5C41BD1B60}"/>
          </ac:spMkLst>
        </pc:spChg>
        <pc:spChg chg="mod">
          <ac:chgData name="Huy Pham" userId="918db3a1909f15e0" providerId="LiveId" clId="{F25EFE69-9EE4-46EC-8F43-1A31E158A81F}" dt="2024-04-21T00:00:29.162" v="6926" actId="1076"/>
          <ac:spMkLst>
            <pc:docMk/>
            <pc:sldMk cId="2621650146" sldId="472"/>
            <ac:spMk id="94" creationId="{3F4B16FC-0860-E165-CF36-52616E37A35E}"/>
          </ac:spMkLst>
        </pc:spChg>
        <pc:spChg chg="mod">
          <ac:chgData name="Huy Pham" userId="918db3a1909f15e0" providerId="LiveId" clId="{F25EFE69-9EE4-46EC-8F43-1A31E158A81F}" dt="2024-04-21T00:00:29.162" v="6926" actId="1076"/>
          <ac:spMkLst>
            <pc:docMk/>
            <pc:sldMk cId="2621650146" sldId="472"/>
            <ac:spMk id="95" creationId="{42D4847A-F7B8-0FA6-793E-08500BEE72FC}"/>
          </ac:spMkLst>
        </pc:spChg>
        <pc:spChg chg="mod">
          <ac:chgData name="Huy Pham" userId="918db3a1909f15e0" providerId="LiveId" clId="{F25EFE69-9EE4-46EC-8F43-1A31E158A81F}" dt="2024-04-21T00:00:29.162" v="6926" actId="1076"/>
          <ac:spMkLst>
            <pc:docMk/>
            <pc:sldMk cId="2621650146" sldId="472"/>
            <ac:spMk id="97" creationId="{28F485AA-533E-D32F-24DE-7BBF2DE5F563}"/>
          </ac:spMkLst>
        </pc:spChg>
        <pc:spChg chg="mod">
          <ac:chgData name="Huy Pham" userId="918db3a1909f15e0" providerId="LiveId" clId="{F25EFE69-9EE4-46EC-8F43-1A31E158A81F}" dt="2024-04-21T00:00:29.162" v="6926" actId="1076"/>
          <ac:spMkLst>
            <pc:docMk/>
            <pc:sldMk cId="2621650146" sldId="472"/>
            <ac:spMk id="118" creationId="{4731CD14-7E58-2B85-379F-8937616270C6}"/>
          </ac:spMkLst>
        </pc:spChg>
        <pc:spChg chg="mod">
          <ac:chgData name="Huy Pham" userId="918db3a1909f15e0" providerId="LiveId" clId="{F25EFE69-9EE4-46EC-8F43-1A31E158A81F}" dt="2024-04-21T00:00:29.162" v="6926" actId="1076"/>
          <ac:spMkLst>
            <pc:docMk/>
            <pc:sldMk cId="2621650146" sldId="472"/>
            <ac:spMk id="122" creationId="{40F03F25-B3CE-9B48-56BD-1CB5CEDB655D}"/>
          </ac:spMkLst>
        </pc:spChg>
        <pc:spChg chg="mod">
          <ac:chgData name="Huy Pham" userId="918db3a1909f15e0" providerId="LiveId" clId="{F25EFE69-9EE4-46EC-8F43-1A31E158A81F}" dt="2024-04-21T00:00:29.162" v="6926" actId="1076"/>
          <ac:spMkLst>
            <pc:docMk/>
            <pc:sldMk cId="2621650146" sldId="472"/>
            <ac:spMk id="123" creationId="{1031E884-6E63-C383-C3AA-E0F617267F2C}"/>
          </ac:spMkLst>
        </pc:spChg>
        <pc:spChg chg="mod">
          <ac:chgData name="Huy Pham" userId="918db3a1909f15e0" providerId="LiveId" clId="{F25EFE69-9EE4-46EC-8F43-1A31E158A81F}" dt="2024-04-21T00:00:29.162" v="6926" actId="1076"/>
          <ac:spMkLst>
            <pc:docMk/>
            <pc:sldMk cId="2621650146" sldId="472"/>
            <ac:spMk id="125" creationId="{5A293629-AB04-CC30-432B-AE2CE59950FE}"/>
          </ac:spMkLst>
        </pc:spChg>
        <pc:spChg chg="mod">
          <ac:chgData name="Huy Pham" userId="918db3a1909f15e0" providerId="LiveId" clId="{F25EFE69-9EE4-46EC-8F43-1A31E158A81F}" dt="2024-04-21T00:00:29.162" v="6926" actId="1076"/>
          <ac:spMkLst>
            <pc:docMk/>
            <pc:sldMk cId="2621650146" sldId="472"/>
            <ac:spMk id="126" creationId="{076454FB-AEA9-66AD-4081-5F86FC50A3B3}"/>
          </ac:spMkLst>
        </pc:spChg>
        <pc:spChg chg="mod">
          <ac:chgData name="Huy Pham" userId="918db3a1909f15e0" providerId="LiveId" clId="{F25EFE69-9EE4-46EC-8F43-1A31E158A81F}" dt="2024-04-21T00:00:29.162" v="6926" actId="1076"/>
          <ac:spMkLst>
            <pc:docMk/>
            <pc:sldMk cId="2621650146" sldId="472"/>
            <ac:spMk id="127" creationId="{50329B71-47A6-A676-EA18-E22E8C7424F7}"/>
          </ac:spMkLst>
        </pc:spChg>
        <pc:spChg chg="mod">
          <ac:chgData name="Huy Pham" userId="918db3a1909f15e0" providerId="LiveId" clId="{F25EFE69-9EE4-46EC-8F43-1A31E158A81F}" dt="2024-04-21T00:00:29.162" v="6926" actId="1076"/>
          <ac:spMkLst>
            <pc:docMk/>
            <pc:sldMk cId="2621650146" sldId="472"/>
            <ac:spMk id="128" creationId="{C9F7D455-A2A9-0033-E32E-D0B9A448B67D}"/>
          </ac:spMkLst>
        </pc:spChg>
        <pc:spChg chg="mod">
          <ac:chgData name="Huy Pham" userId="918db3a1909f15e0" providerId="LiveId" clId="{F25EFE69-9EE4-46EC-8F43-1A31E158A81F}" dt="2024-04-21T00:00:29.162" v="6926" actId="1076"/>
          <ac:spMkLst>
            <pc:docMk/>
            <pc:sldMk cId="2621650146" sldId="472"/>
            <ac:spMk id="129" creationId="{73DEE2C0-2CA7-4E25-EE67-7226626F6F0C}"/>
          </ac:spMkLst>
        </pc:spChg>
        <pc:spChg chg="mod">
          <ac:chgData name="Huy Pham" userId="918db3a1909f15e0" providerId="LiveId" clId="{F25EFE69-9EE4-46EC-8F43-1A31E158A81F}" dt="2024-04-21T00:00:29.162" v="6926" actId="1076"/>
          <ac:spMkLst>
            <pc:docMk/>
            <pc:sldMk cId="2621650146" sldId="472"/>
            <ac:spMk id="130" creationId="{750DCB31-2007-0231-B414-0074C7EEAF9E}"/>
          </ac:spMkLst>
        </pc:spChg>
        <pc:spChg chg="mod">
          <ac:chgData name="Huy Pham" userId="918db3a1909f15e0" providerId="LiveId" clId="{F25EFE69-9EE4-46EC-8F43-1A31E158A81F}" dt="2024-04-21T00:00:29.162" v="6926" actId="1076"/>
          <ac:spMkLst>
            <pc:docMk/>
            <pc:sldMk cId="2621650146" sldId="472"/>
            <ac:spMk id="131" creationId="{B6DAF540-D211-E3C5-F77C-14AC88D1DA31}"/>
          </ac:spMkLst>
        </pc:spChg>
        <pc:spChg chg="mod">
          <ac:chgData name="Huy Pham" userId="918db3a1909f15e0" providerId="LiveId" clId="{F25EFE69-9EE4-46EC-8F43-1A31E158A81F}" dt="2024-04-21T00:00:29.162" v="6926" actId="1076"/>
          <ac:spMkLst>
            <pc:docMk/>
            <pc:sldMk cId="2621650146" sldId="472"/>
            <ac:spMk id="133" creationId="{D962F419-4C66-EFC7-57B1-C771F095C436}"/>
          </ac:spMkLst>
        </pc:spChg>
        <pc:graphicFrameChg chg="add del mod">
          <ac:chgData name="Huy Pham" userId="918db3a1909f15e0" providerId="LiveId" clId="{F25EFE69-9EE4-46EC-8F43-1A31E158A81F}" dt="2024-04-21T00:47:15.837" v="6935"/>
          <ac:graphicFrameMkLst>
            <pc:docMk/>
            <pc:sldMk cId="2621650146" sldId="472"/>
            <ac:graphicFrameMk id="11" creationId="{7C1492AB-4213-46F9-A938-DB96F88C5D54}"/>
          </ac:graphicFrameMkLst>
        </pc:graphicFrameChg>
        <pc:graphicFrameChg chg="add del mod">
          <ac:chgData name="Huy Pham" userId="918db3a1909f15e0" providerId="LiveId" clId="{F25EFE69-9EE4-46EC-8F43-1A31E158A81F}" dt="2024-04-21T00:47:17.004" v="6938"/>
          <ac:graphicFrameMkLst>
            <pc:docMk/>
            <pc:sldMk cId="2621650146" sldId="472"/>
            <ac:graphicFrameMk id="12" creationId="{18D510C0-4D45-D18A-1959-E580699C2356}"/>
          </ac:graphicFrameMkLst>
        </pc:graphicFrameChg>
        <pc:graphicFrameChg chg="add del mod">
          <ac:chgData name="Huy Pham" userId="918db3a1909f15e0" providerId="LiveId" clId="{F25EFE69-9EE4-46EC-8F43-1A31E158A81F}" dt="2024-04-21T00:47:24.998" v="6943"/>
          <ac:graphicFrameMkLst>
            <pc:docMk/>
            <pc:sldMk cId="2621650146" sldId="472"/>
            <ac:graphicFrameMk id="15" creationId="{C335685B-7D5C-39D4-94CB-59A7262F2F63}"/>
          </ac:graphicFrameMkLst>
        </pc:graphicFrameChg>
        <pc:graphicFrameChg chg="add del mod">
          <ac:chgData name="Huy Pham" userId="918db3a1909f15e0" providerId="LiveId" clId="{F25EFE69-9EE4-46EC-8F43-1A31E158A81F}" dt="2024-04-21T00:47:33.185" v="6949"/>
          <ac:graphicFrameMkLst>
            <pc:docMk/>
            <pc:sldMk cId="2621650146" sldId="472"/>
            <ac:graphicFrameMk id="18" creationId="{308C88AA-63FE-1267-BE01-C4324F9604FC}"/>
          </ac:graphicFrameMkLst>
        </pc:graphicFrameChg>
        <pc:cxnChg chg="mod">
          <ac:chgData name="Huy Pham" userId="918db3a1909f15e0" providerId="LiveId" clId="{F25EFE69-9EE4-46EC-8F43-1A31E158A81F}" dt="2024-04-21T00:00:29.162" v="6926" actId="1076"/>
          <ac:cxnSpMkLst>
            <pc:docMk/>
            <pc:sldMk cId="2621650146" sldId="472"/>
            <ac:cxnSpMk id="38" creationId="{6EEEBF0F-E400-9CB6-AA02-88037B46E6FF}"/>
          </ac:cxnSpMkLst>
        </pc:cxnChg>
        <pc:cxnChg chg="mod">
          <ac:chgData name="Huy Pham" userId="918db3a1909f15e0" providerId="LiveId" clId="{F25EFE69-9EE4-46EC-8F43-1A31E158A81F}" dt="2024-04-21T00:00:29.162" v="6926" actId="1076"/>
          <ac:cxnSpMkLst>
            <pc:docMk/>
            <pc:sldMk cId="2621650146" sldId="472"/>
            <ac:cxnSpMk id="39" creationId="{B1145BA8-194C-118F-7AEA-22680251EA94}"/>
          </ac:cxnSpMkLst>
        </pc:cxnChg>
        <pc:cxnChg chg="mod">
          <ac:chgData name="Huy Pham" userId="918db3a1909f15e0" providerId="LiveId" clId="{F25EFE69-9EE4-46EC-8F43-1A31E158A81F}" dt="2024-04-21T00:00:29.162" v="6926" actId="1076"/>
          <ac:cxnSpMkLst>
            <pc:docMk/>
            <pc:sldMk cId="2621650146" sldId="472"/>
            <ac:cxnSpMk id="49" creationId="{6DAAFCF8-888E-4AA8-DE12-1342E5A5ECD7}"/>
          </ac:cxnSpMkLst>
        </pc:cxnChg>
        <pc:cxnChg chg="mod">
          <ac:chgData name="Huy Pham" userId="918db3a1909f15e0" providerId="LiveId" clId="{F25EFE69-9EE4-46EC-8F43-1A31E158A81F}" dt="2024-04-21T00:00:29.162" v="6926" actId="1076"/>
          <ac:cxnSpMkLst>
            <pc:docMk/>
            <pc:sldMk cId="2621650146" sldId="472"/>
            <ac:cxnSpMk id="52" creationId="{4EF21060-16CF-D293-E91E-04CEA3126103}"/>
          </ac:cxnSpMkLst>
        </pc:cxnChg>
        <pc:cxnChg chg="mod">
          <ac:chgData name="Huy Pham" userId="918db3a1909f15e0" providerId="LiveId" clId="{F25EFE69-9EE4-46EC-8F43-1A31E158A81F}" dt="2024-04-21T00:00:29.162" v="6926" actId="1076"/>
          <ac:cxnSpMkLst>
            <pc:docMk/>
            <pc:sldMk cId="2621650146" sldId="472"/>
            <ac:cxnSpMk id="61" creationId="{9688F8B3-AB2E-9669-B16C-CE097C42A35E}"/>
          </ac:cxnSpMkLst>
        </pc:cxnChg>
        <pc:cxnChg chg="mod">
          <ac:chgData name="Huy Pham" userId="918db3a1909f15e0" providerId="LiveId" clId="{F25EFE69-9EE4-46EC-8F43-1A31E158A81F}" dt="2024-04-21T00:00:29.162" v="6926" actId="1076"/>
          <ac:cxnSpMkLst>
            <pc:docMk/>
            <pc:sldMk cId="2621650146" sldId="472"/>
            <ac:cxnSpMk id="66" creationId="{65AA80DA-55A7-2A6B-8543-F65929D18F66}"/>
          </ac:cxnSpMkLst>
        </pc:cxnChg>
        <pc:cxnChg chg="mod">
          <ac:chgData name="Huy Pham" userId="918db3a1909f15e0" providerId="LiveId" clId="{F25EFE69-9EE4-46EC-8F43-1A31E158A81F}" dt="2024-04-21T00:00:29.162" v="6926" actId="1076"/>
          <ac:cxnSpMkLst>
            <pc:docMk/>
            <pc:sldMk cId="2621650146" sldId="472"/>
            <ac:cxnSpMk id="67" creationId="{ACA571AE-76A3-6C01-6E21-0E1CC41E7E01}"/>
          </ac:cxnSpMkLst>
        </pc:cxnChg>
        <pc:cxnChg chg="mod">
          <ac:chgData name="Huy Pham" userId="918db3a1909f15e0" providerId="LiveId" clId="{F25EFE69-9EE4-46EC-8F43-1A31E158A81F}" dt="2024-04-21T00:00:29.162" v="6926" actId="1076"/>
          <ac:cxnSpMkLst>
            <pc:docMk/>
            <pc:sldMk cId="2621650146" sldId="472"/>
            <ac:cxnSpMk id="70" creationId="{D151D315-6D0F-580C-BAD9-CD497CDD5857}"/>
          </ac:cxnSpMkLst>
        </pc:cxnChg>
        <pc:cxnChg chg="mod">
          <ac:chgData name="Huy Pham" userId="918db3a1909f15e0" providerId="LiveId" clId="{F25EFE69-9EE4-46EC-8F43-1A31E158A81F}" dt="2024-04-21T00:00:29.162" v="6926" actId="1076"/>
          <ac:cxnSpMkLst>
            <pc:docMk/>
            <pc:sldMk cId="2621650146" sldId="472"/>
            <ac:cxnSpMk id="71" creationId="{0E4AF7E1-863A-D2DA-E77E-F761DA107C75}"/>
          </ac:cxnSpMkLst>
        </pc:cxnChg>
        <pc:cxnChg chg="mod">
          <ac:chgData name="Huy Pham" userId="918db3a1909f15e0" providerId="LiveId" clId="{F25EFE69-9EE4-46EC-8F43-1A31E158A81F}" dt="2024-04-21T00:00:29.162" v="6926" actId="1076"/>
          <ac:cxnSpMkLst>
            <pc:docMk/>
            <pc:sldMk cId="2621650146" sldId="472"/>
            <ac:cxnSpMk id="72" creationId="{9335A2D7-81AD-8E6D-5E01-FDD3A2468D34}"/>
          </ac:cxnSpMkLst>
        </pc:cxnChg>
        <pc:cxnChg chg="mod">
          <ac:chgData name="Huy Pham" userId="918db3a1909f15e0" providerId="LiveId" clId="{F25EFE69-9EE4-46EC-8F43-1A31E158A81F}" dt="2024-04-21T00:00:29.162" v="6926" actId="1076"/>
          <ac:cxnSpMkLst>
            <pc:docMk/>
            <pc:sldMk cId="2621650146" sldId="472"/>
            <ac:cxnSpMk id="73" creationId="{6EBD310A-528B-7437-4EB2-755C27D79E5D}"/>
          </ac:cxnSpMkLst>
        </pc:cxnChg>
        <pc:cxnChg chg="mod">
          <ac:chgData name="Huy Pham" userId="918db3a1909f15e0" providerId="LiveId" clId="{F25EFE69-9EE4-46EC-8F43-1A31E158A81F}" dt="2024-04-21T00:00:29.162" v="6926" actId="1076"/>
          <ac:cxnSpMkLst>
            <pc:docMk/>
            <pc:sldMk cId="2621650146" sldId="472"/>
            <ac:cxnSpMk id="76" creationId="{35D6CDFE-5200-891B-2103-1B6FD6713931}"/>
          </ac:cxnSpMkLst>
        </pc:cxnChg>
        <pc:cxnChg chg="mod">
          <ac:chgData name="Huy Pham" userId="918db3a1909f15e0" providerId="LiveId" clId="{F25EFE69-9EE4-46EC-8F43-1A31E158A81F}" dt="2024-04-21T00:00:29.162" v="6926" actId="1076"/>
          <ac:cxnSpMkLst>
            <pc:docMk/>
            <pc:sldMk cId="2621650146" sldId="472"/>
            <ac:cxnSpMk id="78" creationId="{FD76012A-8263-AD91-4738-748D93252731}"/>
          </ac:cxnSpMkLst>
        </pc:cxnChg>
        <pc:cxnChg chg="mod">
          <ac:chgData name="Huy Pham" userId="918db3a1909f15e0" providerId="LiveId" clId="{F25EFE69-9EE4-46EC-8F43-1A31E158A81F}" dt="2024-04-21T00:00:29.162" v="6926" actId="1076"/>
          <ac:cxnSpMkLst>
            <pc:docMk/>
            <pc:sldMk cId="2621650146" sldId="472"/>
            <ac:cxnSpMk id="79" creationId="{00ECB1DA-F452-EC1A-00D3-A17FB2B32876}"/>
          </ac:cxnSpMkLst>
        </pc:cxnChg>
        <pc:cxnChg chg="mod">
          <ac:chgData name="Huy Pham" userId="918db3a1909f15e0" providerId="LiveId" clId="{F25EFE69-9EE4-46EC-8F43-1A31E158A81F}" dt="2024-04-21T00:00:29.162" v="6926" actId="1076"/>
          <ac:cxnSpMkLst>
            <pc:docMk/>
            <pc:sldMk cId="2621650146" sldId="472"/>
            <ac:cxnSpMk id="84" creationId="{8A83F732-0C62-BC14-24CE-1EB2DA43F4AC}"/>
          </ac:cxnSpMkLst>
        </pc:cxnChg>
      </pc:sldChg>
      <pc:sldChg chg="addSp delSp modSp add mod delAnim modAnim">
        <pc:chgData name="Huy Pham" userId="918db3a1909f15e0" providerId="LiveId" clId="{F25EFE69-9EE4-46EC-8F43-1A31E158A81F}" dt="2024-06-03T03:57:17.906" v="10724"/>
        <pc:sldMkLst>
          <pc:docMk/>
          <pc:sldMk cId="1274710427" sldId="473"/>
        </pc:sldMkLst>
        <pc:spChg chg="del">
          <ac:chgData name="Huy Pham" userId="918db3a1909f15e0" providerId="LiveId" clId="{F25EFE69-9EE4-46EC-8F43-1A31E158A81F}" dt="2024-04-21T00:50:30.316" v="7005" actId="478"/>
          <ac:spMkLst>
            <pc:docMk/>
            <pc:sldMk cId="1274710427" sldId="473"/>
            <ac:spMk id="10" creationId="{0E8C30E7-5874-1093-8913-6762AA63AD11}"/>
          </ac:spMkLst>
        </pc:spChg>
        <pc:spChg chg="add mod">
          <ac:chgData name="Huy Pham" userId="918db3a1909f15e0" providerId="LiveId" clId="{F25EFE69-9EE4-46EC-8F43-1A31E158A81F}" dt="2024-06-03T03:57:17.043" v="10723" actId="1076"/>
          <ac:spMkLst>
            <pc:docMk/>
            <pc:sldMk cId="1274710427" sldId="473"/>
            <ac:spMk id="12" creationId="{4A7A53B4-3631-4660-B9DB-0E1556B54EB2}"/>
          </ac:spMkLst>
        </pc:spChg>
        <pc:spChg chg="add mod">
          <ac:chgData name="Huy Pham" userId="918db3a1909f15e0" providerId="LiveId" clId="{F25EFE69-9EE4-46EC-8F43-1A31E158A81F}" dt="2024-04-21T00:51:34.780" v="7035" actId="207"/>
          <ac:spMkLst>
            <pc:docMk/>
            <pc:sldMk cId="1274710427" sldId="473"/>
            <ac:spMk id="13" creationId="{CFDDF1ED-E48C-A00F-1DC9-871F32EF135A}"/>
          </ac:spMkLst>
        </pc:spChg>
        <pc:spChg chg="add mod">
          <ac:chgData name="Huy Pham" userId="918db3a1909f15e0" providerId="LiveId" clId="{F25EFE69-9EE4-46EC-8F43-1A31E158A81F}" dt="2024-06-03T03:57:17.043" v="10723" actId="1076"/>
          <ac:spMkLst>
            <pc:docMk/>
            <pc:sldMk cId="1274710427" sldId="473"/>
            <ac:spMk id="14" creationId="{523EB7A2-02CC-A504-CAB1-800A5D3C0B14}"/>
          </ac:spMkLst>
        </pc:spChg>
        <pc:spChg chg="del">
          <ac:chgData name="Huy Pham" userId="918db3a1909f15e0" providerId="LiveId" clId="{F25EFE69-9EE4-46EC-8F43-1A31E158A81F}" dt="2024-04-21T00:50:30.316" v="7005" actId="478"/>
          <ac:spMkLst>
            <pc:docMk/>
            <pc:sldMk cId="1274710427" sldId="473"/>
            <ac:spMk id="14" creationId="{70523748-9B97-4FEA-43F2-F2F872BCB436}"/>
          </ac:spMkLst>
        </pc:spChg>
        <pc:spChg chg="add mod">
          <ac:chgData name="Huy Pham" userId="918db3a1909f15e0" providerId="LiveId" clId="{F25EFE69-9EE4-46EC-8F43-1A31E158A81F}" dt="2024-04-21T00:51:29.777" v="7034" actId="14100"/>
          <ac:spMkLst>
            <pc:docMk/>
            <pc:sldMk cId="1274710427" sldId="473"/>
            <ac:spMk id="15" creationId="{4292DC11-A926-4C56-AC94-CD30D3D8D090}"/>
          </ac:spMkLst>
        </pc:spChg>
        <pc:spChg chg="add mod">
          <ac:chgData name="Huy Pham" userId="918db3a1909f15e0" providerId="LiveId" clId="{F25EFE69-9EE4-46EC-8F43-1A31E158A81F}" dt="2024-04-21T00:51:49.558" v="7037" actId="1076"/>
          <ac:spMkLst>
            <pc:docMk/>
            <pc:sldMk cId="1274710427" sldId="473"/>
            <ac:spMk id="16" creationId="{A3D1CD90-5B48-C7E5-5233-E38D5E19CFA2}"/>
          </ac:spMkLst>
        </pc:spChg>
        <pc:spChg chg="del">
          <ac:chgData name="Huy Pham" userId="918db3a1909f15e0" providerId="LiveId" clId="{F25EFE69-9EE4-46EC-8F43-1A31E158A81F}" dt="2024-04-21T00:50:30.316" v="7005" actId="478"/>
          <ac:spMkLst>
            <pc:docMk/>
            <pc:sldMk cId="1274710427" sldId="473"/>
            <ac:spMk id="17" creationId="{B5BD8938-E65F-CD3E-78C5-6C422ADFB11B}"/>
          </ac:spMkLst>
        </pc:spChg>
        <pc:spChg chg="add mod">
          <ac:chgData name="Huy Pham" userId="918db3a1909f15e0" providerId="LiveId" clId="{F25EFE69-9EE4-46EC-8F43-1A31E158A81F}" dt="2024-06-03T03:57:17.043" v="10723" actId="1076"/>
          <ac:spMkLst>
            <pc:docMk/>
            <pc:sldMk cId="1274710427" sldId="473"/>
            <ac:spMk id="17" creationId="{C2160D38-C131-304E-0663-7F9134CE281A}"/>
          </ac:spMkLst>
        </pc:spChg>
        <pc:spChg chg="add mod">
          <ac:chgData name="Huy Pham" userId="918db3a1909f15e0" providerId="LiveId" clId="{F25EFE69-9EE4-46EC-8F43-1A31E158A81F}" dt="2024-06-03T03:57:17.043" v="10723" actId="1076"/>
          <ac:spMkLst>
            <pc:docMk/>
            <pc:sldMk cId="1274710427" sldId="473"/>
            <ac:spMk id="18" creationId="{8146DA56-D5D5-F5E0-D816-4C9C0864E4D8}"/>
          </ac:spMkLst>
        </pc:spChg>
        <pc:spChg chg="add mod">
          <ac:chgData name="Huy Pham" userId="918db3a1909f15e0" providerId="LiveId" clId="{F25EFE69-9EE4-46EC-8F43-1A31E158A81F}" dt="2024-06-03T03:57:17.043" v="10723" actId="1076"/>
          <ac:spMkLst>
            <pc:docMk/>
            <pc:sldMk cId="1274710427" sldId="473"/>
            <ac:spMk id="19" creationId="{BDEEC012-6DA1-879D-772B-64132F53CB8E}"/>
          </ac:spMkLst>
        </pc:spChg>
        <pc:spChg chg="add mod">
          <ac:chgData name="Huy Pham" userId="918db3a1909f15e0" providerId="LiveId" clId="{F25EFE69-9EE4-46EC-8F43-1A31E158A81F}" dt="2024-06-03T03:57:17.043" v="10723" actId="1076"/>
          <ac:spMkLst>
            <pc:docMk/>
            <pc:sldMk cId="1274710427" sldId="473"/>
            <ac:spMk id="20" creationId="{8020B91A-97B1-753A-3DFB-D8FB551AB774}"/>
          </ac:spMkLst>
        </pc:spChg>
        <pc:spChg chg="add mod">
          <ac:chgData name="Huy Pham" userId="918db3a1909f15e0" providerId="LiveId" clId="{F25EFE69-9EE4-46EC-8F43-1A31E158A81F}" dt="2024-06-03T03:57:17.043" v="10723" actId="1076"/>
          <ac:spMkLst>
            <pc:docMk/>
            <pc:sldMk cId="1274710427" sldId="473"/>
            <ac:spMk id="22" creationId="{50300ED1-5878-66A2-7A07-14314D691A5B}"/>
          </ac:spMkLst>
        </pc:spChg>
        <pc:spChg chg="add del mod">
          <ac:chgData name="Huy Pham" userId="918db3a1909f15e0" providerId="LiveId" clId="{F25EFE69-9EE4-46EC-8F43-1A31E158A81F}" dt="2024-04-21T01:13:36.977" v="7707" actId="21"/>
          <ac:spMkLst>
            <pc:docMk/>
            <pc:sldMk cId="1274710427" sldId="473"/>
            <ac:spMk id="22" creationId="{9629B70D-37D4-AFF6-FF46-4DCBDD576A8B}"/>
          </ac:spMkLst>
        </pc:spChg>
        <pc:spChg chg="add del mod">
          <ac:chgData name="Huy Pham" userId="918db3a1909f15e0" providerId="LiveId" clId="{F25EFE69-9EE4-46EC-8F43-1A31E158A81F}" dt="2024-04-21T01:13:36.977" v="7707" actId="21"/>
          <ac:spMkLst>
            <pc:docMk/>
            <pc:sldMk cId="1274710427" sldId="473"/>
            <ac:spMk id="23" creationId="{2FD0C4ED-68C9-41C0-BBCE-197828D54C98}"/>
          </ac:spMkLst>
        </pc:spChg>
        <pc:spChg chg="del">
          <ac:chgData name="Huy Pham" userId="918db3a1909f15e0" providerId="LiveId" clId="{F25EFE69-9EE4-46EC-8F43-1A31E158A81F}" dt="2024-04-21T00:50:30.316" v="7005" actId="478"/>
          <ac:spMkLst>
            <pc:docMk/>
            <pc:sldMk cId="1274710427" sldId="473"/>
            <ac:spMk id="24" creationId="{1CA52A92-4B97-D2AD-54F2-9B60F599D409}"/>
          </ac:spMkLst>
        </pc:spChg>
        <pc:spChg chg="add mod">
          <ac:chgData name="Huy Pham" userId="918db3a1909f15e0" providerId="LiveId" clId="{F25EFE69-9EE4-46EC-8F43-1A31E158A81F}" dt="2024-06-03T03:57:17.043" v="10723" actId="1076"/>
          <ac:spMkLst>
            <pc:docMk/>
            <pc:sldMk cId="1274710427" sldId="473"/>
            <ac:spMk id="24" creationId="{36DA4338-FF89-41F8-3565-A3976515C7B1}"/>
          </ac:spMkLst>
        </pc:spChg>
        <pc:spChg chg="add mod">
          <ac:chgData name="Huy Pham" userId="918db3a1909f15e0" providerId="LiveId" clId="{F25EFE69-9EE4-46EC-8F43-1A31E158A81F}" dt="2024-06-03T03:57:17.043" v="10723" actId="1076"/>
          <ac:spMkLst>
            <pc:docMk/>
            <pc:sldMk cId="1274710427" sldId="473"/>
            <ac:spMk id="25" creationId="{C0944EF7-A08F-71DC-2BC9-EF77DFEFCBAA}"/>
          </ac:spMkLst>
        </pc:spChg>
        <pc:spChg chg="add del mod">
          <ac:chgData name="Huy Pham" userId="918db3a1909f15e0" providerId="LiveId" clId="{F25EFE69-9EE4-46EC-8F43-1A31E158A81F}" dt="2024-04-21T01:13:36.977" v="7707" actId="21"/>
          <ac:spMkLst>
            <pc:docMk/>
            <pc:sldMk cId="1274710427" sldId="473"/>
            <ac:spMk id="25" creationId="{DA3279B0-34D4-8D48-6CE3-129D600CE0FD}"/>
          </ac:spMkLst>
        </pc:spChg>
        <pc:spChg chg="mod">
          <ac:chgData name="Huy Pham" userId="918db3a1909f15e0" providerId="LiveId" clId="{F25EFE69-9EE4-46EC-8F43-1A31E158A81F}" dt="2024-04-23T09:07:11.650" v="9960" actId="20577"/>
          <ac:spMkLst>
            <pc:docMk/>
            <pc:sldMk cId="1274710427" sldId="473"/>
            <ac:spMk id="26" creationId="{6155F20E-666A-00DF-9AC3-5138FBDDD604}"/>
          </ac:spMkLst>
        </pc:spChg>
        <pc:spChg chg="add del mod">
          <ac:chgData name="Huy Pham" userId="918db3a1909f15e0" providerId="LiveId" clId="{F25EFE69-9EE4-46EC-8F43-1A31E158A81F}" dt="2024-04-21T01:13:36.977" v="7707" actId="21"/>
          <ac:spMkLst>
            <pc:docMk/>
            <pc:sldMk cId="1274710427" sldId="473"/>
            <ac:spMk id="27" creationId="{8B3AF78D-8126-D275-D0BF-7C32EC55F890}"/>
          </ac:spMkLst>
        </pc:spChg>
        <pc:spChg chg="del">
          <ac:chgData name="Huy Pham" userId="918db3a1909f15e0" providerId="LiveId" clId="{F25EFE69-9EE4-46EC-8F43-1A31E158A81F}" dt="2024-04-21T00:50:30.316" v="7005" actId="478"/>
          <ac:spMkLst>
            <pc:docMk/>
            <pc:sldMk cId="1274710427" sldId="473"/>
            <ac:spMk id="28" creationId="{06EB7EC0-010F-BAFD-7797-D60E89896C3C}"/>
          </ac:spMkLst>
        </pc:spChg>
        <pc:spChg chg="del">
          <ac:chgData name="Huy Pham" userId="918db3a1909f15e0" providerId="LiveId" clId="{F25EFE69-9EE4-46EC-8F43-1A31E158A81F}" dt="2024-04-21T00:50:30.316" v="7005" actId="478"/>
          <ac:spMkLst>
            <pc:docMk/>
            <pc:sldMk cId="1274710427" sldId="473"/>
            <ac:spMk id="29" creationId="{21948ECC-6DE1-3A86-04AC-779881FF3103}"/>
          </ac:spMkLst>
        </pc:spChg>
        <pc:spChg chg="add del mod">
          <ac:chgData name="Huy Pham" userId="918db3a1909f15e0" providerId="LiveId" clId="{F25EFE69-9EE4-46EC-8F43-1A31E158A81F}" dt="2024-04-21T01:13:36.977" v="7707" actId="21"/>
          <ac:spMkLst>
            <pc:docMk/>
            <pc:sldMk cId="1274710427" sldId="473"/>
            <ac:spMk id="30" creationId="{360B3BCB-1ACD-D571-32DD-7E1DF96CC2F7}"/>
          </ac:spMkLst>
        </pc:spChg>
        <pc:spChg chg="add del mod">
          <ac:chgData name="Huy Pham" userId="918db3a1909f15e0" providerId="LiveId" clId="{F25EFE69-9EE4-46EC-8F43-1A31E158A81F}" dt="2024-04-21T01:13:36.977" v="7707" actId="21"/>
          <ac:spMkLst>
            <pc:docMk/>
            <pc:sldMk cId="1274710427" sldId="473"/>
            <ac:spMk id="31" creationId="{D2BA1619-A775-3A44-7A5F-0B5846B1AEE0}"/>
          </ac:spMkLst>
        </pc:spChg>
        <pc:spChg chg="add del mod">
          <ac:chgData name="Huy Pham" userId="918db3a1909f15e0" providerId="LiveId" clId="{F25EFE69-9EE4-46EC-8F43-1A31E158A81F}" dt="2024-04-21T01:13:36.977" v="7707" actId="21"/>
          <ac:spMkLst>
            <pc:docMk/>
            <pc:sldMk cId="1274710427" sldId="473"/>
            <ac:spMk id="32" creationId="{B010C7F7-1BD4-3EBB-510A-D86792EC4994}"/>
          </ac:spMkLst>
        </pc:spChg>
        <pc:spChg chg="add del mod">
          <ac:chgData name="Huy Pham" userId="918db3a1909f15e0" providerId="LiveId" clId="{F25EFE69-9EE4-46EC-8F43-1A31E158A81F}" dt="2024-04-21T01:13:36.977" v="7707" actId="21"/>
          <ac:spMkLst>
            <pc:docMk/>
            <pc:sldMk cId="1274710427" sldId="473"/>
            <ac:spMk id="33" creationId="{C27622E1-478D-93FB-C3C7-86590C2CB969}"/>
          </ac:spMkLst>
        </pc:spChg>
        <pc:spChg chg="add del mod">
          <ac:chgData name="Huy Pham" userId="918db3a1909f15e0" providerId="LiveId" clId="{F25EFE69-9EE4-46EC-8F43-1A31E158A81F}" dt="2024-04-21T01:13:36.977" v="7707" actId="21"/>
          <ac:spMkLst>
            <pc:docMk/>
            <pc:sldMk cId="1274710427" sldId="473"/>
            <ac:spMk id="34" creationId="{395E05D7-3F24-43F0-A678-42D6ADCDCB1D}"/>
          </ac:spMkLst>
        </pc:spChg>
        <pc:spChg chg="add del mod">
          <ac:chgData name="Huy Pham" userId="918db3a1909f15e0" providerId="LiveId" clId="{F25EFE69-9EE4-46EC-8F43-1A31E158A81F}" dt="2024-04-21T01:13:36.977" v="7707" actId="21"/>
          <ac:spMkLst>
            <pc:docMk/>
            <pc:sldMk cId="1274710427" sldId="473"/>
            <ac:spMk id="35" creationId="{8227C083-E30E-4002-2CF4-6FAD74A2DBFB}"/>
          </ac:spMkLst>
        </pc:spChg>
        <pc:spChg chg="del">
          <ac:chgData name="Huy Pham" userId="918db3a1909f15e0" providerId="LiveId" clId="{F25EFE69-9EE4-46EC-8F43-1A31E158A81F}" dt="2024-04-21T00:50:30.316" v="7005" actId="478"/>
          <ac:spMkLst>
            <pc:docMk/>
            <pc:sldMk cId="1274710427" sldId="473"/>
            <ac:spMk id="36" creationId="{01E662DD-BEB7-1F40-20E7-8EC918C5D22A}"/>
          </ac:spMkLst>
        </pc:spChg>
        <pc:spChg chg="del">
          <ac:chgData name="Huy Pham" userId="918db3a1909f15e0" providerId="LiveId" clId="{F25EFE69-9EE4-46EC-8F43-1A31E158A81F}" dt="2024-04-21T00:50:30.316" v="7005" actId="478"/>
          <ac:spMkLst>
            <pc:docMk/>
            <pc:sldMk cId="1274710427" sldId="473"/>
            <ac:spMk id="37" creationId="{BD086373-E092-1548-E0FE-B7F211B12967}"/>
          </ac:spMkLst>
        </pc:spChg>
        <pc:spChg chg="del">
          <ac:chgData name="Huy Pham" userId="918db3a1909f15e0" providerId="LiveId" clId="{F25EFE69-9EE4-46EC-8F43-1A31E158A81F}" dt="2024-04-21T00:50:30.316" v="7005" actId="478"/>
          <ac:spMkLst>
            <pc:docMk/>
            <pc:sldMk cId="1274710427" sldId="473"/>
            <ac:spMk id="40" creationId="{0ACC8C0D-1894-3629-5649-35E8A650702B}"/>
          </ac:spMkLst>
        </pc:spChg>
        <pc:spChg chg="del">
          <ac:chgData name="Huy Pham" userId="918db3a1909f15e0" providerId="LiveId" clId="{F25EFE69-9EE4-46EC-8F43-1A31E158A81F}" dt="2024-04-21T00:50:30.316" v="7005" actId="478"/>
          <ac:spMkLst>
            <pc:docMk/>
            <pc:sldMk cId="1274710427" sldId="473"/>
            <ac:spMk id="41" creationId="{59419B58-AA94-54CB-1721-F909825B85AE}"/>
          </ac:spMkLst>
        </pc:spChg>
        <pc:spChg chg="del">
          <ac:chgData name="Huy Pham" userId="918db3a1909f15e0" providerId="LiveId" clId="{F25EFE69-9EE4-46EC-8F43-1A31E158A81F}" dt="2024-04-21T00:50:30.316" v="7005" actId="478"/>
          <ac:spMkLst>
            <pc:docMk/>
            <pc:sldMk cId="1274710427" sldId="473"/>
            <ac:spMk id="42" creationId="{CBB1D875-3488-1913-DE76-FF025E7476FD}"/>
          </ac:spMkLst>
        </pc:spChg>
        <pc:spChg chg="add del mod">
          <ac:chgData name="Huy Pham" userId="918db3a1909f15e0" providerId="LiveId" clId="{F25EFE69-9EE4-46EC-8F43-1A31E158A81F}" dt="2024-04-21T01:13:36.977" v="7707" actId="21"/>
          <ac:spMkLst>
            <pc:docMk/>
            <pc:sldMk cId="1274710427" sldId="473"/>
            <ac:spMk id="43" creationId="{9A7C4B5A-5543-CC0E-C8DE-10CA416BBDFB}"/>
          </ac:spMkLst>
        </pc:spChg>
        <pc:spChg chg="del">
          <ac:chgData name="Huy Pham" userId="918db3a1909f15e0" providerId="LiveId" clId="{F25EFE69-9EE4-46EC-8F43-1A31E158A81F}" dt="2024-04-21T00:50:30.316" v="7005" actId="478"/>
          <ac:spMkLst>
            <pc:docMk/>
            <pc:sldMk cId="1274710427" sldId="473"/>
            <ac:spMk id="44" creationId="{96821375-E324-1129-F62D-27EB90C108C9}"/>
          </ac:spMkLst>
        </pc:spChg>
        <pc:spChg chg="add del mod">
          <ac:chgData name="Huy Pham" userId="918db3a1909f15e0" providerId="LiveId" clId="{F25EFE69-9EE4-46EC-8F43-1A31E158A81F}" dt="2024-04-21T01:13:36.977" v="7707" actId="21"/>
          <ac:spMkLst>
            <pc:docMk/>
            <pc:sldMk cId="1274710427" sldId="473"/>
            <ac:spMk id="45" creationId="{EF9B1684-6157-735F-947E-5E31A3F8E249}"/>
          </ac:spMkLst>
        </pc:spChg>
        <pc:spChg chg="add del mod">
          <ac:chgData name="Huy Pham" userId="918db3a1909f15e0" providerId="LiveId" clId="{F25EFE69-9EE4-46EC-8F43-1A31E158A81F}" dt="2024-04-21T01:13:36.977" v="7707" actId="21"/>
          <ac:spMkLst>
            <pc:docMk/>
            <pc:sldMk cId="1274710427" sldId="473"/>
            <ac:spMk id="50" creationId="{D7499297-AA34-044C-26CD-3507FE1427E8}"/>
          </ac:spMkLst>
        </pc:spChg>
        <pc:spChg chg="add del mod">
          <ac:chgData name="Huy Pham" userId="918db3a1909f15e0" providerId="LiveId" clId="{F25EFE69-9EE4-46EC-8F43-1A31E158A81F}" dt="2024-04-21T01:13:36.977" v="7707" actId="21"/>
          <ac:spMkLst>
            <pc:docMk/>
            <pc:sldMk cId="1274710427" sldId="473"/>
            <ac:spMk id="51" creationId="{0FB74F39-229A-1F6E-88FB-56CD644911C8}"/>
          </ac:spMkLst>
        </pc:spChg>
        <pc:spChg chg="add del mod">
          <ac:chgData name="Huy Pham" userId="918db3a1909f15e0" providerId="LiveId" clId="{F25EFE69-9EE4-46EC-8F43-1A31E158A81F}" dt="2024-04-21T01:13:36.977" v="7707" actId="21"/>
          <ac:spMkLst>
            <pc:docMk/>
            <pc:sldMk cId="1274710427" sldId="473"/>
            <ac:spMk id="53" creationId="{4FFF0EF5-5EF0-3426-F5F0-57041AAA58A8}"/>
          </ac:spMkLst>
        </pc:spChg>
        <pc:spChg chg="add del mod">
          <ac:chgData name="Huy Pham" userId="918db3a1909f15e0" providerId="LiveId" clId="{F25EFE69-9EE4-46EC-8F43-1A31E158A81F}" dt="2024-04-21T01:13:36.977" v="7707" actId="21"/>
          <ac:spMkLst>
            <pc:docMk/>
            <pc:sldMk cId="1274710427" sldId="473"/>
            <ac:spMk id="54" creationId="{C7612C5A-D20E-7212-EE65-A0484017A772}"/>
          </ac:spMkLst>
        </pc:spChg>
        <pc:spChg chg="add del mod">
          <ac:chgData name="Huy Pham" userId="918db3a1909f15e0" providerId="LiveId" clId="{F25EFE69-9EE4-46EC-8F43-1A31E158A81F}" dt="2024-04-21T01:13:36.977" v="7707" actId="21"/>
          <ac:spMkLst>
            <pc:docMk/>
            <pc:sldMk cId="1274710427" sldId="473"/>
            <ac:spMk id="55" creationId="{8D50B363-F713-4D79-080A-092D1758BA14}"/>
          </ac:spMkLst>
        </pc:spChg>
        <pc:spChg chg="add del mod">
          <ac:chgData name="Huy Pham" userId="918db3a1909f15e0" providerId="LiveId" clId="{F25EFE69-9EE4-46EC-8F43-1A31E158A81F}" dt="2024-04-21T01:13:36.977" v="7707" actId="21"/>
          <ac:spMkLst>
            <pc:docMk/>
            <pc:sldMk cId="1274710427" sldId="473"/>
            <ac:spMk id="58" creationId="{062EBF37-A87A-17A9-0E56-56950583AA8A}"/>
          </ac:spMkLst>
        </pc:spChg>
        <pc:spChg chg="add del mod">
          <ac:chgData name="Huy Pham" userId="918db3a1909f15e0" providerId="LiveId" clId="{F25EFE69-9EE4-46EC-8F43-1A31E158A81F}" dt="2024-04-21T01:13:36.977" v="7707" actId="21"/>
          <ac:spMkLst>
            <pc:docMk/>
            <pc:sldMk cId="1274710427" sldId="473"/>
            <ac:spMk id="59" creationId="{200ABF41-A760-FE75-65F7-924A773BAC73}"/>
          </ac:spMkLst>
        </pc:spChg>
        <pc:spChg chg="add del mod">
          <ac:chgData name="Huy Pham" userId="918db3a1909f15e0" providerId="LiveId" clId="{F25EFE69-9EE4-46EC-8F43-1A31E158A81F}" dt="2024-04-21T01:13:36.977" v="7707" actId="21"/>
          <ac:spMkLst>
            <pc:docMk/>
            <pc:sldMk cId="1274710427" sldId="473"/>
            <ac:spMk id="62" creationId="{3E1EEC6B-5705-71DD-847D-4F552E3EF4DE}"/>
          </ac:spMkLst>
        </pc:spChg>
        <pc:spChg chg="del">
          <ac:chgData name="Huy Pham" userId="918db3a1909f15e0" providerId="LiveId" clId="{F25EFE69-9EE4-46EC-8F43-1A31E158A81F}" dt="2024-04-21T00:50:30.316" v="7005" actId="478"/>
          <ac:spMkLst>
            <pc:docMk/>
            <pc:sldMk cId="1274710427" sldId="473"/>
            <ac:spMk id="85" creationId="{0E2C550B-F5E1-F13C-7747-2E07A37D190D}"/>
          </ac:spMkLst>
        </pc:spChg>
        <pc:spChg chg="del">
          <ac:chgData name="Huy Pham" userId="918db3a1909f15e0" providerId="LiveId" clId="{F25EFE69-9EE4-46EC-8F43-1A31E158A81F}" dt="2024-04-21T00:50:30.316" v="7005" actId="478"/>
          <ac:spMkLst>
            <pc:docMk/>
            <pc:sldMk cId="1274710427" sldId="473"/>
            <ac:spMk id="86" creationId="{DE0FA836-AFC1-ABEB-9DAF-DA5C41BD1B60}"/>
          </ac:spMkLst>
        </pc:spChg>
        <pc:spChg chg="del">
          <ac:chgData name="Huy Pham" userId="918db3a1909f15e0" providerId="LiveId" clId="{F25EFE69-9EE4-46EC-8F43-1A31E158A81F}" dt="2024-04-21T00:50:30.316" v="7005" actId="478"/>
          <ac:spMkLst>
            <pc:docMk/>
            <pc:sldMk cId="1274710427" sldId="473"/>
            <ac:spMk id="94" creationId="{3F4B16FC-0860-E165-CF36-52616E37A35E}"/>
          </ac:spMkLst>
        </pc:spChg>
        <pc:spChg chg="del">
          <ac:chgData name="Huy Pham" userId="918db3a1909f15e0" providerId="LiveId" clId="{F25EFE69-9EE4-46EC-8F43-1A31E158A81F}" dt="2024-04-21T00:50:30.316" v="7005" actId="478"/>
          <ac:spMkLst>
            <pc:docMk/>
            <pc:sldMk cId="1274710427" sldId="473"/>
            <ac:spMk id="95" creationId="{42D4847A-F7B8-0FA6-793E-08500BEE72FC}"/>
          </ac:spMkLst>
        </pc:spChg>
        <pc:spChg chg="del">
          <ac:chgData name="Huy Pham" userId="918db3a1909f15e0" providerId="LiveId" clId="{F25EFE69-9EE4-46EC-8F43-1A31E158A81F}" dt="2024-04-21T00:50:30.316" v="7005" actId="478"/>
          <ac:spMkLst>
            <pc:docMk/>
            <pc:sldMk cId="1274710427" sldId="473"/>
            <ac:spMk id="97" creationId="{28F485AA-533E-D32F-24DE-7BBF2DE5F563}"/>
          </ac:spMkLst>
        </pc:spChg>
        <pc:spChg chg="del">
          <ac:chgData name="Huy Pham" userId="918db3a1909f15e0" providerId="LiveId" clId="{F25EFE69-9EE4-46EC-8F43-1A31E158A81F}" dt="2024-04-21T00:50:30.316" v="7005" actId="478"/>
          <ac:spMkLst>
            <pc:docMk/>
            <pc:sldMk cId="1274710427" sldId="473"/>
            <ac:spMk id="118" creationId="{4731CD14-7E58-2B85-379F-8937616270C6}"/>
          </ac:spMkLst>
        </pc:spChg>
        <pc:spChg chg="del">
          <ac:chgData name="Huy Pham" userId="918db3a1909f15e0" providerId="LiveId" clId="{F25EFE69-9EE4-46EC-8F43-1A31E158A81F}" dt="2024-04-21T00:50:30.316" v="7005" actId="478"/>
          <ac:spMkLst>
            <pc:docMk/>
            <pc:sldMk cId="1274710427" sldId="473"/>
            <ac:spMk id="122" creationId="{40F03F25-B3CE-9B48-56BD-1CB5CEDB655D}"/>
          </ac:spMkLst>
        </pc:spChg>
        <pc:spChg chg="del">
          <ac:chgData name="Huy Pham" userId="918db3a1909f15e0" providerId="LiveId" clId="{F25EFE69-9EE4-46EC-8F43-1A31E158A81F}" dt="2024-04-21T00:50:30.316" v="7005" actId="478"/>
          <ac:spMkLst>
            <pc:docMk/>
            <pc:sldMk cId="1274710427" sldId="473"/>
            <ac:spMk id="123" creationId="{1031E884-6E63-C383-C3AA-E0F617267F2C}"/>
          </ac:spMkLst>
        </pc:spChg>
        <pc:spChg chg="del">
          <ac:chgData name="Huy Pham" userId="918db3a1909f15e0" providerId="LiveId" clId="{F25EFE69-9EE4-46EC-8F43-1A31E158A81F}" dt="2024-04-21T00:50:30.316" v="7005" actId="478"/>
          <ac:spMkLst>
            <pc:docMk/>
            <pc:sldMk cId="1274710427" sldId="473"/>
            <ac:spMk id="125" creationId="{5A293629-AB04-CC30-432B-AE2CE59950FE}"/>
          </ac:spMkLst>
        </pc:spChg>
        <pc:spChg chg="del">
          <ac:chgData name="Huy Pham" userId="918db3a1909f15e0" providerId="LiveId" clId="{F25EFE69-9EE4-46EC-8F43-1A31E158A81F}" dt="2024-04-21T00:50:30.316" v="7005" actId="478"/>
          <ac:spMkLst>
            <pc:docMk/>
            <pc:sldMk cId="1274710427" sldId="473"/>
            <ac:spMk id="126" creationId="{076454FB-AEA9-66AD-4081-5F86FC50A3B3}"/>
          </ac:spMkLst>
        </pc:spChg>
        <pc:spChg chg="del">
          <ac:chgData name="Huy Pham" userId="918db3a1909f15e0" providerId="LiveId" clId="{F25EFE69-9EE4-46EC-8F43-1A31E158A81F}" dt="2024-04-21T00:50:30.316" v="7005" actId="478"/>
          <ac:spMkLst>
            <pc:docMk/>
            <pc:sldMk cId="1274710427" sldId="473"/>
            <ac:spMk id="127" creationId="{50329B71-47A6-A676-EA18-E22E8C7424F7}"/>
          </ac:spMkLst>
        </pc:spChg>
        <pc:spChg chg="del">
          <ac:chgData name="Huy Pham" userId="918db3a1909f15e0" providerId="LiveId" clId="{F25EFE69-9EE4-46EC-8F43-1A31E158A81F}" dt="2024-04-21T00:50:30.316" v="7005" actId="478"/>
          <ac:spMkLst>
            <pc:docMk/>
            <pc:sldMk cId="1274710427" sldId="473"/>
            <ac:spMk id="128" creationId="{C9F7D455-A2A9-0033-E32E-D0B9A448B67D}"/>
          </ac:spMkLst>
        </pc:spChg>
        <pc:spChg chg="del">
          <ac:chgData name="Huy Pham" userId="918db3a1909f15e0" providerId="LiveId" clId="{F25EFE69-9EE4-46EC-8F43-1A31E158A81F}" dt="2024-04-21T00:50:30.316" v="7005" actId="478"/>
          <ac:spMkLst>
            <pc:docMk/>
            <pc:sldMk cId="1274710427" sldId="473"/>
            <ac:spMk id="129" creationId="{73DEE2C0-2CA7-4E25-EE67-7226626F6F0C}"/>
          </ac:spMkLst>
        </pc:spChg>
        <pc:spChg chg="del">
          <ac:chgData name="Huy Pham" userId="918db3a1909f15e0" providerId="LiveId" clId="{F25EFE69-9EE4-46EC-8F43-1A31E158A81F}" dt="2024-04-21T00:50:30.316" v="7005" actId="478"/>
          <ac:spMkLst>
            <pc:docMk/>
            <pc:sldMk cId="1274710427" sldId="473"/>
            <ac:spMk id="130" creationId="{750DCB31-2007-0231-B414-0074C7EEAF9E}"/>
          </ac:spMkLst>
        </pc:spChg>
        <pc:spChg chg="del">
          <ac:chgData name="Huy Pham" userId="918db3a1909f15e0" providerId="LiveId" clId="{F25EFE69-9EE4-46EC-8F43-1A31E158A81F}" dt="2024-04-21T00:50:30.316" v="7005" actId="478"/>
          <ac:spMkLst>
            <pc:docMk/>
            <pc:sldMk cId="1274710427" sldId="473"/>
            <ac:spMk id="131" creationId="{B6DAF540-D211-E3C5-F77C-14AC88D1DA31}"/>
          </ac:spMkLst>
        </pc:spChg>
        <pc:spChg chg="del">
          <ac:chgData name="Huy Pham" userId="918db3a1909f15e0" providerId="LiveId" clId="{F25EFE69-9EE4-46EC-8F43-1A31E158A81F}" dt="2024-04-21T00:50:30.316" v="7005" actId="478"/>
          <ac:spMkLst>
            <pc:docMk/>
            <pc:sldMk cId="1274710427" sldId="473"/>
            <ac:spMk id="133" creationId="{D962F419-4C66-EFC7-57B1-C771F095C436}"/>
          </ac:spMkLst>
        </pc:spChg>
        <pc:graphicFrameChg chg="add del mod">
          <ac:chgData name="Huy Pham" userId="918db3a1909f15e0" providerId="LiveId" clId="{F25EFE69-9EE4-46EC-8F43-1A31E158A81F}" dt="2024-04-21T00:50:39.784" v="7008"/>
          <ac:graphicFrameMkLst>
            <pc:docMk/>
            <pc:sldMk cId="1274710427" sldId="473"/>
            <ac:graphicFrameMk id="11" creationId="{1AD14FAE-FC7E-9BD7-22B3-0C6AC5325A03}"/>
          </ac:graphicFrameMkLst>
        </pc:graphicFrameChg>
        <pc:cxnChg chg="add mod">
          <ac:chgData name="Huy Pham" userId="918db3a1909f15e0" providerId="LiveId" clId="{F25EFE69-9EE4-46EC-8F43-1A31E158A81F}" dt="2024-06-03T03:57:17.043" v="10723" actId="1076"/>
          <ac:cxnSpMkLst>
            <pc:docMk/>
            <pc:sldMk cId="1274710427" sldId="473"/>
            <ac:cxnSpMk id="10" creationId="{75AB895A-A714-E2C8-0E54-F91EE76ABDC6}"/>
          </ac:cxnSpMkLst>
        </pc:cxnChg>
        <pc:cxnChg chg="add mod">
          <ac:chgData name="Huy Pham" userId="918db3a1909f15e0" providerId="LiveId" clId="{F25EFE69-9EE4-46EC-8F43-1A31E158A81F}" dt="2024-06-03T03:57:17.043" v="10723" actId="1076"/>
          <ac:cxnSpMkLst>
            <pc:docMk/>
            <pc:sldMk cId="1274710427" sldId="473"/>
            <ac:cxnSpMk id="11" creationId="{9DAFB2E0-24FC-8FD3-B862-1C50CE7CE0A5}"/>
          </ac:cxnSpMkLst>
        </pc:cxnChg>
        <pc:cxnChg chg="add del mod">
          <ac:chgData name="Huy Pham" userId="918db3a1909f15e0" providerId="LiveId" clId="{F25EFE69-9EE4-46EC-8F43-1A31E158A81F}" dt="2024-04-21T01:13:36.977" v="7707" actId="21"/>
          <ac:cxnSpMkLst>
            <pc:docMk/>
            <pc:sldMk cId="1274710427" sldId="473"/>
            <ac:cxnSpMk id="18" creationId="{457A8E3F-22F9-D720-65CB-5713ADF583AA}"/>
          </ac:cxnSpMkLst>
        </pc:cxnChg>
        <pc:cxnChg chg="add del mod">
          <ac:chgData name="Huy Pham" userId="918db3a1909f15e0" providerId="LiveId" clId="{F25EFE69-9EE4-46EC-8F43-1A31E158A81F}" dt="2024-04-21T01:13:36.977" v="7707" actId="21"/>
          <ac:cxnSpMkLst>
            <pc:docMk/>
            <pc:sldMk cId="1274710427" sldId="473"/>
            <ac:cxnSpMk id="19" creationId="{EDF45F1C-D4AD-DC59-05DC-974FD3B212E0}"/>
          </ac:cxnSpMkLst>
        </pc:cxnChg>
        <pc:cxnChg chg="add del mod">
          <ac:chgData name="Huy Pham" userId="918db3a1909f15e0" providerId="LiveId" clId="{F25EFE69-9EE4-46EC-8F43-1A31E158A81F}" dt="2024-04-21T01:13:36.977" v="7707" actId="21"/>
          <ac:cxnSpMkLst>
            <pc:docMk/>
            <pc:sldMk cId="1274710427" sldId="473"/>
            <ac:cxnSpMk id="20" creationId="{BCF3728A-2B72-AEF9-B973-ACA257C104B2}"/>
          </ac:cxnSpMkLst>
        </pc:cxnChg>
        <pc:cxnChg chg="add mod">
          <ac:chgData name="Huy Pham" userId="918db3a1909f15e0" providerId="LiveId" clId="{F25EFE69-9EE4-46EC-8F43-1A31E158A81F}" dt="2024-06-03T03:57:17.043" v="10723" actId="1076"/>
          <ac:cxnSpMkLst>
            <pc:docMk/>
            <pc:sldMk cId="1274710427" sldId="473"/>
            <ac:cxnSpMk id="23" creationId="{153863E6-9E69-76EF-E2AF-755E5DA6C8CE}"/>
          </ac:cxnSpMkLst>
        </pc:cxnChg>
        <pc:cxnChg chg="del">
          <ac:chgData name="Huy Pham" userId="918db3a1909f15e0" providerId="LiveId" clId="{F25EFE69-9EE4-46EC-8F43-1A31E158A81F}" dt="2024-04-21T00:50:30.316" v="7005" actId="478"/>
          <ac:cxnSpMkLst>
            <pc:docMk/>
            <pc:sldMk cId="1274710427" sldId="473"/>
            <ac:cxnSpMk id="38" creationId="{6EEEBF0F-E400-9CB6-AA02-88037B46E6FF}"/>
          </ac:cxnSpMkLst>
        </pc:cxnChg>
        <pc:cxnChg chg="del">
          <ac:chgData name="Huy Pham" userId="918db3a1909f15e0" providerId="LiveId" clId="{F25EFE69-9EE4-46EC-8F43-1A31E158A81F}" dt="2024-04-21T00:50:30.316" v="7005" actId="478"/>
          <ac:cxnSpMkLst>
            <pc:docMk/>
            <pc:sldMk cId="1274710427" sldId="473"/>
            <ac:cxnSpMk id="39" creationId="{B1145BA8-194C-118F-7AEA-22680251EA94}"/>
          </ac:cxnSpMkLst>
        </pc:cxnChg>
        <pc:cxnChg chg="add del mod">
          <ac:chgData name="Huy Pham" userId="918db3a1909f15e0" providerId="LiveId" clId="{F25EFE69-9EE4-46EC-8F43-1A31E158A81F}" dt="2024-04-21T01:13:36.977" v="7707" actId="21"/>
          <ac:cxnSpMkLst>
            <pc:docMk/>
            <pc:sldMk cId="1274710427" sldId="473"/>
            <ac:cxnSpMk id="46" creationId="{469601CF-6897-38DB-21AE-8565B3D58F1D}"/>
          </ac:cxnSpMkLst>
        </pc:cxnChg>
        <pc:cxnChg chg="add del mod">
          <ac:chgData name="Huy Pham" userId="918db3a1909f15e0" providerId="LiveId" clId="{F25EFE69-9EE4-46EC-8F43-1A31E158A81F}" dt="2024-04-21T01:13:36.977" v="7707" actId="21"/>
          <ac:cxnSpMkLst>
            <pc:docMk/>
            <pc:sldMk cId="1274710427" sldId="473"/>
            <ac:cxnSpMk id="47" creationId="{D236FF63-863D-1DC4-9604-0F159F310346}"/>
          </ac:cxnSpMkLst>
        </pc:cxnChg>
        <pc:cxnChg chg="add del mod">
          <ac:chgData name="Huy Pham" userId="918db3a1909f15e0" providerId="LiveId" clId="{F25EFE69-9EE4-46EC-8F43-1A31E158A81F}" dt="2024-04-21T01:13:36.977" v="7707" actId="21"/>
          <ac:cxnSpMkLst>
            <pc:docMk/>
            <pc:sldMk cId="1274710427" sldId="473"/>
            <ac:cxnSpMk id="48" creationId="{BD3FFD4F-63F7-E6BE-9F27-6D9B93505E38}"/>
          </ac:cxnSpMkLst>
        </pc:cxnChg>
        <pc:cxnChg chg="del">
          <ac:chgData name="Huy Pham" userId="918db3a1909f15e0" providerId="LiveId" clId="{F25EFE69-9EE4-46EC-8F43-1A31E158A81F}" dt="2024-04-21T00:50:30.316" v="7005" actId="478"/>
          <ac:cxnSpMkLst>
            <pc:docMk/>
            <pc:sldMk cId="1274710427" sldId="473"/>
            <ac:cxnSpMk id="49" creationId="{6DAAFCF8-888E-4AA8-DE12-1342E5A5ECD7}"/>
          </ac:cxnSpMkLst>
        </pc:cxnChg>
        <pc:cxnChg chg="del">
          <ac:chgData name="Huy Pham" userId="918db3a1909f15e0" providerId="LiveId" clId="{F25EFE69-9EE4-46EC-8F43-1A31E158A81F}" dt="2024-04-21T00:50:30.316" v="7005" actId="478"/>
          <ac:cxnSpMkLst>
            <pc:docMk/>
            <pc:sldMk cId="1274710427" sldId="473"/>
            <ac:cxnSpMk id="52" creationId="{4EF21060-16CF-D293-E91E-04CEA3126103}"/>
          </ac:cxnSpMkLst>
        </pc:cxnChg>
        <pc:cxnChg chg="add del mod">
          <ac:chgData name="Huy Pham" userId="918db3a1909f15e0" providerId="LiveId" clId="{F25EFE69-9EE4-46EC-8F43-1A31E158A81F}" dt="2024-04-21T01:13:36.977" v="7707" actId="21"/>
          <ac:cxnSpMkLst>
            <pc:docMk/>
            <pc:sldMk cId="1274710427" sldId="473"/>
            <ac:cxnSpMk id="56" creationId="{EF938D1D-20EB-017C-C2AB-83EF730E5490}"/>
          </ac:cxnSpMkLst>
        </pc:cxnChg>
        <pc:cxnChg chg="add del mod">
          <ac:chgData name="Huy Pham" userId="918db3a1909f15e0" providerId="LiveId" clId="{F25EFE69-9EE4-46EC-8F43-1A31E158A81F}" dt="2024-04-21T01:13:36.977" v="7707" actId="21"/>
          <ac:cxnSpMkLst>
            <pc:docMk/>
            <pc:sldMk cId="1274710427" sldId="473"/>
            <ac:cxnSpMk id="57" creationId="{2EEA213B-3471-3B3B-F5AE-9FE134618346}"/>
          </ac:cxnSpMkLst>
        </pc:cxnChg>
        <pc:cxnChg chg="add del mod">
          <ac:chgData name="Huy Pham" userId="918db3a1909f15e0" providerId="LiveId" clId="{F25EFE69-9EE4-46EC-8F43-1A31E158A81F}" dt="2024-04-21T01:13:36.977" v="7707" actId="21"/>
          <ac:cxnSpMkLst>
            <pc:docMk/>
            <pc:sldMk cId="1274710427" sldId="473"/>
            <ac:cxnSpMk id="60" creationId="{9D486028-7F8E-39CE-0FE6-B1DBC6905234}"/>
          </ac:cxnSpMkLst>
        </pc:cxnChg>
        <pc:cxnChg chg="del">
          <ac:chgData name="Huy Pham" userId="918db3a1909f15e0" providerId="LiveId" clId="{F25EFE69-9EE4-46EC-8F43-1A31E158A81F}" dt="2024-04-21T00:50:30.316" v="7005" actId="478"/>
          <ac:cxnSpMkLst>
            <pc:docMk/>
            <pc:sldMk cId="1274710427" sldId="473"/>
            <ac:cxnSpMk id="61" creationId="{9688F8B3-AB2E-9669-B16C-CE097C42A35E}"/>
          </ac:cxnSpMkLst>
        </pc:cxnChg>
        <pc:cxnChg chg="del">
          <ac:chgData name="Huy Pham" userId="918db3a1909f15e0" providerId="LiveId" clId="{F25EFE69-9EE4-46EC-8F43-1A31E158A81F}" dt="2024-04-21T00:50:30.316" v="7005" actId="478"/>
          <ac:cxnSpMkLst>
            <pc:docMk/>
            <pc:sldMk cId="1274710427" sldId="473"/>
            <ac:cxnSpMk id="66" creationId="{65AA80DA-55A7-2A6B-8543-F65929D18F66}"/>
          </ac:cxnSpMkLst>
        </pc:cxnChg>
        <pc:cxnChg chg="del">
          <ac:chgData name="Huy Pham" userId="918db3a1909f15e0" providerId="LiveId" clId="{F25EFE69-9EE4-46EC-8F43-1A31E158A81F}" dt="2024-04-21T00:50:30.316" v="7005" actId="478"/>
          <ac:cxnSpMkLst>
            <pc:docMk/>
            <pc:sldMk cId="1274710427" sldId="473"/>
            <ac:cxnSpMk id="67" creationId="{ACA571AE-76A3-6C01-6E21-0E1CC41E7E01}"/>
          </ac:cxnSpMkLst>
        </pc:cxnChg>
        <pc:cxnChg chg="del">
          <ac:chgData name="Huy Pham" userId="918db3a1909f15e0" providerId="LiveId" clId="{F25EFE69-9EE4-46EC-8F43-1A31E158A81F}" dt="2024-04-21T00:50:30.316" v="7005" actId="478"/>
          <ac:cxnSpMkLst>
            <pc:docMk/>
            <pc:sldMk cId="1274710427" sldId="473"/>
            <ac:cxnSpMk id="70" creationId="{D151D315-6D0F-580C-BAD9-CD497CDD5857}"/>
          </ac:cxnSpMkLst>
        </pc:cxnChg>
        <pc:cxnChg chg="del">
          <ac:chgData name="Huy Pham" userId="918db3a1909f15e0" providerId="LiveId" clId="{F25EFE69-9EE4-46EC-8F43-1A31E158A81F}" dt="2024-04-21T00:50:30.316" v="7005" actId="478"/>
          <ac:cxnSpMkLst>
            <pc:docMk/>
            <pc:sldMk cId="1274710427" sldId="473"/>
            <ac:cxnSpMk id="71" creationId="{0E4AF7E1-863A-D2DA-E77E-F761DA107C75}"/>
          </ac:cxnSpMkLst>
        </pc:cxnChg>
        <pc:cxnChg chg="del">
          <ac:chgData name="Huy Pham" userId="918db3a1909f15e0" providerId="LiveId" clId="{F25EFE69-9EE4-46EC-8F43-1A31E158A81F}" dt="2024-04-21T00:50:30.316" v="7005" actId="478"/>
          <ac:cxnSpMkLst>
            <pc:docMk/>
            <pc:sldMk cId="1274710427" sldId="473"/>
            <ac:cxnSpMk id="72" creationId="{9335A2D7-81AD-8E6D-5E01-FDD3A2468D34}"/>
          </ac:cxnSpMkLst>
        </pc:cxnChg>
        <pc:cxnChg chg="del">
          <ac:chgData name="Huy Pham" userId="918db3a1909f15e0" providerId="LiveId" clId="{F25EFE69-9EE4-46EC-8F43-1A31E158A81F}" dt="2024-04-21T00:50:30.316" v="7005" actId="478"/>
          <ac:cxnSpMkLst>
            <pc:docMk/>
            <pc:sldMk cId="1274710427" sldId="473"/>
            <ac:cxnSpMk id="73" creationId="{6EBD310A-528B-7437-4EB2-755C27D79E5D}"/>
          </ac:cxnSpMkLst>
        </pc:cxnChg>
        <pc:cxnChg chg="del">
          <ac:chgData name="Huy Pham" userId="918db3a1909f15e0" providerId="LiveId" clId="{F25EFE69-9EE4-46EC-8F43-1A31E158A81F}" dt="2024-04-21T00:50:30.316" v="7005" actId="478"/>
          <ac:cxnSpMkLst>
            <pc:docMk/>
            <pc:sldMk cId="1274710427" sldId="473"/>
            <ac:cxnSpMk id="76" creationId="{35D6CDFE-5200-891B-2103-1B6FD6713931}"/>
          </ac:cxnSpMkLst>
        </pc:cxnChg>
        <pc:cxnChg chg="del">
          <ac:chgData name="Huy Pham" userId="918db3a1909f15e0" providerId="LiveId" clId="{F25EFE69-9EE4-46EC-8F43-1A31E158A81F}" dt="2024-04-21T00:50:30.316" v="7005" actId="478"/>
          <ac:cxnSpMkLst>
            <pc:docMk/>
            <pc:sldMk cId="1274710427" sldId="473"/>
            <ac:cxnSpMk id="78" creationId="{FD76012A-8263-AD91-4738-748D93252731}"/>
          </ac:cxnSpMkLst>
        </pc:cxnChg>
        <pc:cxnChg chg="del">
          <ac:chgData name="Huy Pham" userId="918db3a1909f15e0" providerId="LiveId" clId="{F25EFE69-9EE4-46EC-8F43-1A31E158A81F}" dt="2024-04-21T00:50:30.316" v="7005" actId="478"/>
          <ac:cxnSpMkLst>
            <pc:docMk/>
            <pc:sldMk cId="1274710427" sldId="473"/>
            <ac:cxnSpMk id="79" creationId="{00ECB1DA-F452-EC1A-00D3-A17FB2B32876}"/>
          </ac:cxnSpMkLst>
        </pc:cxnChg>
        <pc:cxnChg chg="del">
          <ac:chgData name="Huy Pham" userId="918db3a1909f15e0" providerId="LiveId" clId="{F25EFE69-9EE4-46EC-8F43-1A31E158A81F}" dt="2024-04-21T00:50:30.316" v="7005" actId="478"/>
          <ac:cxnSpMkLst>
            <pc:docMk/>
            <pc:sldMk cId="1274710427" sldId="473"/>
            <ac:cxnSpMk id="84" creationId="{8A83F732-0C62-BC14-24CE-1EB2DA43F4AC}"/>
          </ac:cxnSpMkLst>
        </pc:cxnChg>
      </pc:sldChg>
      <pc:sldChg chg="addSp delSp modSp add mod delAnim">
        <pc:chgData name="Huy Pham" userId="918db3a1909f15e0" providerId="LiveId" clId="{F25EFE69-9EE4-46EC-8F43-1A31E158A81F}" dt="2024-04-23T09:07:33.503" v="9965" actId="20577"/>
        <pc:sldMkLst>
          <pc:docMk/>
          <pc:sldMk cId="285528853" sldId="474"/>
        </pc:sldMkLst>
        <pc:spChg chg="add mod">
          <ac:chgData name="Huy Pham" userId="918db3a1909f15e0" providerId="LiveId" clId="{F25EFE69-9EE4-46EC-8F43-1A31E158A81F}" dt="2024-04-21T00:53:18.345" v="7067" actId="1076"/>
          <ac:spMkLst>
            <pc:docMk/>
            <pc:sldMk cId="285528853" sldId="474"/>
            <ac:spMk id="12" creationId="{BCDFCA49-0733-EABF-0EB5-A461733760CA}"/>
          </ac:spMkLst>
        </pc:spChg>
        <pc:spChg chg="del">
          <ac:chgData name="Huy Pham" userId="918db3a1909f15e0" providerId="LiveId" clId="{F25EFE69-9EE4-46EC-8F43-1A31E158A81F}" dt="2024-04-21T00:52:19.953" v="7040" actId="478"/>
          <ac:spMkLst>
            <pc:docMk/>
            <pc:sldMk cId="285528853" sldId="474"/>
            <ac:spMk id="13" creationId="{CFDDF1ED-E48C-A00F-1DC9-871F32EF135A}"/>
          </ac:spMkLst>
        </pc:spChg>
        <pc:spChg chg="mod">
          <ac:chgData name="Huy Pham" userId="918db3a1909f15e0" providerId="LiveId" clId="{F25EFE69-9EE4-46EC-8F43-1A31E158A81F}" dt="2024-04-21T00:52:22.892" v="7041" actId="14100"/>
          <ac:spMkLst>
            <pc:docMk/>
            <pc:sldMk cId="285528853" sldId="474"/>
            <ac:spMk id="15" creationId="{4292DC11-A926-4C56-AC94-CD30D3D8D090}"/>
          </ac:spMkLst>
        </pc:spChg>
        <pc:spChg chg="del">
          <ac:chgData name="Huy Pham" userId="918db3a1909f15e0" providerId="LiveId" clId="{F25EFE69-9EE4-46EC-8F43-1A31E158A81F}" dt="2024-04-21T00:52:17.051" v="7039" actId="478"/>
          <ac:spMkLst>
            <pc:docMk/>
            <pc:sldMk cId="285528853" sldId="474"/>
            <ac:spMk id="16" creationId="{A3D1CD90-5B48-C7E5-5233-E38D5E19CFA2}"/>
          </ac:spMkLst>
        </pc:spChg>
        <pc:spChg chg="mod">
          <ac:chgData name="Huy Pham" userId="918db3a1909f15e0" providerId="LiveId" clId="{F25EFE69-9EE4-46EC-8F43-1A31E158A81F}" dt="2024-04-23T09:07:33.503" v="9965" actId="20577"/>
          <ac:spMkLst>
            <pc:docMk/>
            <pc:sldMk cId="285528853" sldId="474"/>
            <ac:spMk id="26" creationId="{6155F20E-666A-00DF-9AC3-5138FBDDD604}"/>
          </ac:spMkLst>
        </pc:spChg>
        <pc:graphicFrameChg chg="add del mod">
          <ac:chgData name="Huy Pham" userId="918db3a1909f15e0" providerId="LiveId" clId="{F25EFE69-9EE4-46EC-8F43-1A31E158A81F}" dt="2024-04-21T00:52:25.018" v="7044"/>
          <ac:graphicFrameMkLst>
            <pc:docMk/>
            <pc:sldMk cId="285528853" sldId="474"/>
            <ac:graphicFrameMk id="10" creationId="{34FF8F56-ED26-692E-E1DF-3A7119F12FB7}"/>
          </ac:graphicFrameMkLst>
        </pc:graphicFrameChg>
      </pc:sldChg>
      <pc:sldChg chg="addSp delSp modSp add mod modAnim">
        <pc:chgData name="Huy Pham" userId="918db3a1909f15e0" providerId="LiveId" clId="{F25EFE69-9EE4-46EC-8F43-1A31E158A81F}" dt="2024-06-03T04:04:53.177" v="10802" actId="1076"/>
        <pc:sldMkLst>
          <pc:docMk/>
          <pc:sldMk cId="636582964" sldId="475"/>
        </pc:sldMkLst>
        <pc:spChg chg="add mod">
          <ac:chgData name="Huy Pham" userId="918db3a1909f15e0" providerId="LiveId" clId="{F25EFE69-9EE4-46EC-8F43-1A31E158A81F}" dt="2024-06-03T04:04:53.177" v="10802" actId="1076"/>
          <ac:spMkLst>
            <pc:docMk/>
            <pc:sldMk cId="636582964" sldId="475"/>
            <ac:spMk id="3" creationId="{A38C8BA3-D661-00A1-6CEB-31E3EEBEC466}"/>
          </ac:spMkLst>
        </pc:spChg>
        <pc:spChg chg="del">
          <ac:chgData name="Huy Pham" userId="918db3a1909f15e0" providerId="LiveId" clId="{F25EFE69-9EE4-46EC-8F43-1A31E158A81F}" dt="2024-04-21T00:54:59.164" v="7070" actId="478"/>
          <ac:spMkLst>
            <pc:docMk/>
            <pc:sldMk cId="636582964" sldId="475"/>
            <ac:spMk id="3" creationId="{CD6A8A9D-6DD6-F645-7D4A-B76C1432D7C4}"/>
          </ac:spMkLst>
        </pc:spChg>
        <pc:spChg chg="add mod">
          <ac:chgData name="Huy Pham" userId="918db3a1909f15e0" providerId="LiveId" clId="{F25EFE69-9EE4-46EC-8F43-1A31E158A81F}" dt="2024-04-21T00:57:07.384" v="7099" actId="1037"/>
          <ac:spMkLst>
            <pc:docMk/>
            <pc:sldMk cId="636582964" sldId="475"/>
            <ac:spMk id="10" creationId="{66B441EC-E639-01FC-96DC-8CEB92C15E05}"/>
          </ac:spMkLst>
        </pc:spChg>
        <pc:spChg chg="add mod">
          <ac:chgData name="Huy Pham" userId="918db3a1909f15e0" providerId="LiveId" clId="{F25EFE69-9EE4-46EC-8F43-1A31E158A81F}" dt="2024-04-21T00:57:12.958" v="7107" actId="1037"/>
          <ac:spMkLst>
            <pc:docMk/>
            <pc:sldMk cId="636582964" sldId="475"/>
            <ac:spMk id="11" creationId="{0CC62C18-9B40-4397-518D-D66E3C13B40B}"/>
          </ac:spMkLst>
        </pc:spChg>
        <pc:spChg chg="add mod">
          <ac:chgData name="Huy Pham" userId="918db3a1909f15e0" providerId="LiveId" clId="{F25EFE69-9EE4-46EC-8F43-1A31E158A81F}" dt="2024-04-21T00:57:18.079" v="7113" actId="1037"/>
          <ac:spMkLst>
            <pc:docMk/>
            <pc:sldMk cId="636582964" sldId="475"/>
            <ac:spMk id="12" creationId="{0DCF0334-00D8-3561-FCC4-E0712423E8CD}"/>
          </ac:spMkLst>
        </pc:spChg>
        <pc:spChg chg="del">
          <ac:chgData name="Huy Pham" userId="918db3a1909f15e0" providerId="LiveId" clId="{F25EFE69-9EE4-46EC-8F43-1A31E158A81F}" dt="2024-04-21T00:58:40.028" v="7125" actId="478"/>
          <ac:spMkLst>
            <pc:docMk/>
            <pc:sldMk cId="636582964" sldId="475"/>
            <ac:spMk id="13" creationId="{CFDDF1ED-E48C-A00F-1DC9-871F32EF135A}"/>
          </ac:spMkLst>
        </pc:spChg>
        <pc:spChg chg="add mod">
          <ac:chgData name="Huy Pham" userId="918db3a1909f15e0" providerId="LiveId" clId="{F25EFE69-9EE4-46EC-8F43-1A31E158A81F}" dt="2024-06-03T04:00:27.882" v="10758" actId="571"/>
          <ac:spMkLst>
            <pc:docMk/>
            <pc:sldMk cId="636582964" sldId="475"/>
            <ac:spMk id="13" creationId="{F50276F4-D1A5-F470-4D27-B20506BAE508}"/>
          </ac:spMkLst>
        </pc:spChg>
        <pc:spChg chg="add mod">
          <ac:chgData name="Huy Pham" userId="918db3a1909f15e0" providerId="LiveId" clId="{F25EFE69-9EE4-46EC-8F43-1A31E158A81F}" dt="2024-06-03T04:00:27.882" v="10758" actId="571"/>
          <ac:spMkLst>
            <pc:docMk/>
            <pc:sldMk cId="636582964" sldId="475"/>
            <ac:spMk id="14" creationId="{DECD6F5A-EBE4-0734-6FEF-831D26472D09}"/>
          </ac:spMkLst>
        </pc:spChg>
        <pc:spChg chg="mod">
          <ac:chgData name="Huy Pham" userId="918db3a1909f15e0" providerId="LiveId" clId="{F25EFE69-9EE4-46EC-8F43-1A31E158A81F}" dt="2024-04-21T00:59:16.117" v="7142" actId="14100"/>
          <ac:spMkLst>
            <pc:docMk/>
            <pc:sldMk cId="636582964" sldId="475"/>
            <ac:spMk id="15" creationId="{4292DC11-A926-4C56-AC94-CD30D3D8D090}"/>
          </ac:spMkLst>
        </pc:spChg>
        <pc:spChg chg="mod">
          <ac:chgData name="Huy Pham" userId="918db3a1909f15e0" providerId="LiveId" clId="{F25EFE69-9EE4-46EC-8F43-1A31E158A81F}" dt="2024-04-21T00:59:22.193" v="7154" actId="1037"/>
          <ac:spMkLst>
            <pc:docMk/>
            <pc:sldMk cId="636582964" sldId="475"/>
            <ac:spMk id="16" creationId="{A3D1CD90-5B48-C7E5-5233-E38D5E19CFA2}"/>
          </ac:spMkLst>
        </pc:spChg>
        <pc:spChg chg="add mod">
          <ac:chgData name="Huy Pham" userId="918db3a1909f15e0" providerId="LiveId" clId="{F25EFE69-9EE4-46EC-8F43-1A31E158A81F}" dt="2024-06-03T04:00:27.882" v="10758" actId="571"/>
          <ac:spMkLst>
            <pc:docMk/>
            <pc:sldMk cId="636582964" sldId="475"/>
            <ac:spMk id="17" creationId="{2647A443-86B3-F02F-3D8D-04AFDCD43A81}"/>
          </ac:spMkLst>
        </pc:spChg>
        <pc:spChg chg="add mod">
          <ac:chgData name="Huy Pham" userId="918db3a1909f15e0" providerId="LiveId" clId="{F25EFE69-9EE4-46EC-8F43-1A31E158A81F}" dt="2024-04-21T00:58:49.312" v="7127" actId="1076"/>
          <ac:spMkLst>
            <pc:docMk/>
            <pc:sldMk cId="636582964" sldId="475"/>
            <ac:spMk id="18" creationId="{445EFE2E-18A4-7209-532E-2B010B26B61B}"/>
          </ac:spMkLst>
        </pc:spChg>
        <pc:spChg chg="add mod">
          <ac:chgData name="Huy Pham" userId="918db3a1909f15e0" providerId="LiveId" clId="{F25EFE69-9EE4-46EC-8F43-1A31E158A81F}" dt="2024-04-21T00:59:09.467" v="7141" actId="1037"/>
          <ac:spMkLst>
            <pc:docMk/>
            <pc:sldMk cId="636582964" sldId="475"/>
            <ac:spMk id="19" creationId="{95208D7B-32F0-D6C0-7B9B-3973527D6653}"/>
          </ac:spMkLst>
        </pc:spChg>
        <pc:spChg chg="add mod">
          <ac:chgData name="Huy Pham" userId="918db3a1909f15e0" providerId="LiveId" clId="{F25EFE69-9EE4-46EC-8F43-1A31E158A81F}" dt="2024-06-03T04:00:27.882" v="10758" actId="571"/>
          <ac:spMkLst>
            <pc:docMk/>
            <pc:sldMk cId="636582964" sldId="475"/>
            <ac:spMk id="20" creationId="{5F311F73-1D8B-82C6-1348-2F5E19B88204}"/>
          </ac:spMkLst>
        </pc:spChg>
        <pc:spChg chg="del">
          <ac:chgData name="Huy Pham" userId="918db3a1909f15e0" providerId="LiveId" clId="{F25EFE69-9EE4-46EC-8F43-1A31E158A81F}" dt="2024-04-21T00:54:57.573" v="7069" actId="478"/>
          <ac:spMkLst>
            <pc:docMk/>
            <pc:sldMk cId="636582964" sldId="475"/>
            <ac:spMk id="21" creationId="{E232FD9F-D6C4-41EA-C08C-B662D2B3DA2E}"/>
          </ac:spMkLst>
        </pc:spChg>
        <pc:spChg chg="add mod">
          <ac:chgData name="Huy Pham" userId="918db3a1909f15e0" providerId="LiveId" clId="{F25EFE69-9EE4-46EC-8F43-1A31E158A81F}" dt="2024-06-03T03:59:57.621" v="10756" actId="14100"/>
          <ac:spMkLst>
            <pc:docMk/>
            <pc:sldMk cId="636582964" sldId="475"/>
            <ac:spMk id="23" creationId="{F339E39E-ACD8-C572-5FA5-C978E0E79A86}"/>
          </ac:spMkLst>
        </pc:spChg>
        <pc:spChg chg="mod">
          <ac:chgData name="Huy Pham" userId="918db3a1909f15e0" providerId="LiveId" clId="{F25EFE69-9EE4-46EC-8F43-1A31E158A81F}" dt="2024-04-23T09:07:37.991" v="9966" actId="20577"/>
          <ac:spMkLst>
            <pc:docMk/>
            <pc:sldMk cId="636582964" sldId="475"/>
            <ac:spMk id="26" creationId="{6155F20E-666A-00DF-9AC3-5138FBDDD604}"/>
          </ac:spMkLst>
        </pc:spChg>
        <pc:spChg chg="add mod">
          <ac:chgData name="Huy Pham" userId="918db3a1909f15e0" providerId="LiveId" clId="{F25EFE69-9EE4-46EC-8F43-1A31E158A81F}" dt="2024-06-03T04:04:37.199" v="10801" actId="1035"/>
          <ac:spMkLst>
            <pc:docMk/>
            <pc:sldMk cId="636582964" sldId="475"/>
            <ac:spMk id="27" creationId="{DC60326B-F918-A58F-D082-D401BF48AD7A}"/>
          </ac:spMkLst>
        </pc:spChg>
        <pc:spChg chg="add mod">
          <ac:chgData name="Huy Pham" userId="918db3a1909f15e0" providerId="LiveId" clId="{F25EFE69-9EE4-46EC-8F43-1A31E158A81F}" dt="2024-06-03T04:04:53.177" v="10802" actId="1076"/>
          <ac:spMkLst>
            <pc:docMk/>
            <pc:sldMk cId="636582964" sldId="475"/>
            <ac:spMk id="30" creationId="{AE9C548B-28A0-0E99-22BC-45E899DEC38A}"/>
          </ac:spMkLst>
        </pc:spChg>
        <pc:spChg chg="add mod">
          <ac:chgData name="Huy Pham" userId="918db3a1909f15e0" providerId="LiveId" clId="{F25EFE69-9EE4-46EC-8F43-1A31E158A81F}" dt="2024-06-03T04:04:53.177" v="10802" actId="1076"/>
          <ac:spMkLst>
            <pc:docMk/>
            <pc:sldMk cId="636582964" sldId="475"/>
            <ac:spMk id="33" creationId="{7E171B39-8718-BB7B-B665-30E6CFA9AA8B}"/>
          </ac:spMkLst>
        </pc:spChg>
        <pc:spChg chg="add mod">
          <ac:chgData name="Huy Pham" userId="918db3a1909f15e0" providerId="LiveId" clId="{F25EFE69-9EE4-46EC-8F43-1A31E158A81F}" dt="2024-06-03T04:04:53.177" v="10802" actId="1076"/>
          <ac:spMkLst>
            <pc:docMk/>
            <pc:sldMk cId="636582964" sldId="475"/>
            <ac:spMk id="34" creationId="{4FB15142-D7FF-58E0-AAF2-33D6DE5D6F5D}"/>
          </ac:spMkLst>
        </pc:spChg>
        <pc:spChg chg="add mod">
          <ac:chgData name="Huy Pham" userId="918db3a1909f15e0" providerId="LiveId" clId="{F25EFE69-9EE4-46EC-8F43-1A31E158A81F}" dt="2024-06-03T04:04:53.177" v="10802" actId="1076"/>
          <ac:spMkLst>
            <pc:docMk/>
            <pc:sldMk cId="636582964" sldId="475"/>
            <ac:spMk id="35" creationId="{4EA96EA5-D6AF-9E88-7A5C-678588C04B86}"/>
          </ac:spMkLst>
        </pc:spChg>
        <pc:spChg chg="add mod">
          <ac:chgData name="Huy Pham" userId="918db3a1909f15e0" providerId="LiveId" clId="{F25EFE69-9EE4-46EC-8F43-1A31E158A81F}" dt="2024-06-03T04:04:53.177" v="10802" actId="1076"/>
          <ac:spMkLst>
            <pc:docMk/>
            <pc:sldMk cId="636582964" sldId="475"/>
            <ac:spMk id="36" creationId="{0327221A-C3B6-F369-16A0-0C32FD94359E}"/>
          </ac:spMkLst>
        </pc:spChg>
        <pc:spChg chg="add mod">
          <ac:chgData name="Huy Pham" userId="918db3a1909f15e0" providerId="LiveId" clId="{F25EFE69-9EE4-46EC-8F43-1A31E158A81F}" dt="2024-06-03T04:04:53.177" v="10802" actId="1076"/>
          <ac:spMkLst>
            <pc:docMk/>
            <pc:sldMk cId="636582964" sldId="475"/>
            <ac:spMk id="37" creationId="{B885C615-128D-115F-AD28-F1A3E1D4923E}"/>
          </ac:spMkLst>
        </pc:spChg>
        <pc:spChg chg="add mod">
          <ac:chgData name="Huy Pham" userId="918db3a1909f15e0" providerId="LiveId" clId="{F25EFE69-9EE4-46EC-8F43-1A31E158A81F}" dt="2024-04-21T01:08:03.368" v="7318" actId="1076"/>
          <ac:spMkLst>
            <pc:docMk/>
            <pc:sldMk cId="636582964" sldId="475"/>
            <ac:spMk id="41" creationId="{C8F7A7FA-AD08-1A53-D829-40E8BAFD0C1D}"/>
          </ac:spMkLst>
        </pc:spChg>
        <pc:spChg chg="add mod">
          <ac:chgData name="Huy Pham" userId="918db3a1909f15e0" providerId="LiveId" clId="{F25EFE69-9EE4-46EC-8F43-1A31E158A81F}" dt="2024-04-21T01:08:03.368" v="7318" actId="1076"/>
          <ac:spMkLst>
            <pc:docMk/>
            <pc:sldMk cId="636582964" sldId="475"/>
            <ac:spMk id="42" creationId="{CE856AAD-8BC6-6598-A486-4F36023DB22E}"/>
          </ac:spMkLst>
        </pc:spChg>
        <pc:spChg chg="add mod">
          <ac:chgData name="Huy Pham" userId="918db3a1909f15e0" providerId="LiveId" clId="{F25EFE69-9EE4-46EC-8F43-1A31E158A81F}" dt="2024-04-21T01:08:03.368" v="7318" actId="1076"/>
          <ac:spMkLst>
            <pc:docMk/>
            <pc:sldMk cId="636582964" sldId="475"/>
            <ac:spMk id="43" creationId="{111CD365-235F-73BC-205E-FFAB2628C166}"/>
          </ac:spMkLst>
        </pc:spChg>
        <pc:spChg chg="add mod">
          <ac:chgData name="Huy Pham" userId="918db3a1909f15e0" providerId="LiveId" clId="{F25EFE69-9EE4-46EC-8F43-1A31E158A81F}" dt="2024-04-21T01:08:03.368" v="7318" actId="1076"/>
          <ac:spMkLst>
            <pc:docMk/>
            <pc:sldMk cId="636582964" sldId="475"/>
            <ac:spMk id="44" creationId="{75DBE126-69FC-CFD5-86CF-1CE0B40BF4B6}"/>
          </ac:spMkLst>
        </pc:spChg>
        <pc:spChg chg="add mod">
          <ac:chgData name="Huy Pham" userId="918db3a1909f15e0" providerId="LiveId" clId="{F25EFE69-9EE4-46EC-8F43-1A31E158A81F}" dt="2024-04-21T01:08:03.368" v="7318" actId="1076"/>
          <ac:spMkLst>
            <pc:docMk/>
            <pc:sldMk cId="636582964" sldId="475"/>
            <ac:spMk id="45" creationId="{5E7218C6-C7EB-AF4E-4EF9-0E95797CCD9F}"/>
          </ac:spMkLst>
        </pc:spChg>
        <pc:spChg chg="add mod">
          <ac:chgData name="Huy Pham" userId="918db3a1909f15e0" providerId="LiveId" clId="{F25EFE69-9EE4-46EC-8F43-1A31E158A81F}" dt="2024-04-21T01:08:03.368" v="7318" actId="1076"/>
          <ac:spMkLst>
            <pc:docMk/>
            <pc:sldMk cId="636582964" sldId="475"/>
            <ac:spMk id="46" creationId="{0635D294-5A59-4202-E197-62BFAEF5EBCE}"/>
          </ac:spMkLst>
        </pc:spChg>
        <pc:spChg chg="add mod">
          <ac:chgData name="Huy Pham" userId="918db3a1909f15e0" providerId="LiveId" clId="{F25EFE69-9EE4-46EC-8F43-1A31E158A81F}" dt="2024-04-21T01:08:03.368" v="7318" actId="1076"/>
          <ac:spMkLst>
            <pc:docMk/>
            <pc:sldMk cId="636582964" sldId="475"/>
            <ac:spMk id="47" creationId="{6CD9BA24-223D-60F3-983A-E7B5AA538C77}"/>
          </ac:spMkLst>
        </pc:spChg>
        <pc:spChg chg="add mod">
          <ac:chgData name="Huy Pham" userId="918db3a1909f15e0" providerId="LiveId" clId="{F25EFE69-9EE4-46EC-8F43-1A31E158A81F}" dt="2024-04-21T01:08:03.368" v="7318" actId="1076"/>
          <ac:spMkLst>
            <pc:docMk/>
            <pc:sldMk cId="636582964" sldId="475"/>
            <ac:spMk id="48" creationId="{8EC34278-25BA-7BE4-8590-CB61E6190474}"/>
          </ac:spMkLst>
        </pc:spChg>
        <pc:spChg chg="add mod">
          <ac:chgData name="Huy Pham" userId="918db3a1909f15e0" providerId="LiveId" clId="{F25EFE69-9EE4-46EC-8F43-1A31E158A81F}" dt="2024-04-21T01:08:03.368" v="7318" actId="1076"/>
          <ac:spMkLst>
            <pc:docMk/>
            <pc:sldMk cId="636582964" sldId="475"/>
            <ac:spMk id="49" creationId="{DCECAD79-7162-3A3D-B8FF-1BF9E7323C14}"/>
          </ac:spMkLst>
        </pc:spChg>
        <pc:spChg chg="add mod">
          <ac:chgData name="Huy Pham" userId="918db3a1909f15e0" providerId="LiveId" clId="{F25EFE69-9EE4-46EC-8F43-1A31E158A81F}" dt="2024-04-21T01:08:03.368" v="7318" actId="1076"/>
          <ac:spMkLst>
            <pc:docMk/>
            <pc:sldMk cId="636582964" sldId="475"/>
            <ac:spMk id="50" creationId="{859EB10F-4A60-19D4-0D3F-6C5C6594AE46}"/>
          </ac:spMkLst>
        </pc:spChg>
        <pc:spChg chg="add mod">
          <ac:chgData name="Huy Pham" userId="918db3a1909f15e0" providerId="LiveId" clId="{F25EFE69-9EE4-46EC-8F43-1A31E158A81F}" dt="2024-04-21T01:08:03.368" v="7318" actId="1076"/>
          <ac:spMkLst>
            <pc:docMk/>
            <pc:sldMk cId="636582964" sldId="475"/>
            <ac:spMk id="51" creationId="{C130B25E-4431-BA5E-492A-38A75A3F2E9E}"/>
          </ac:spMkLst>
        </pc:spChg>
        <pc:spChg chg="add mod">
          <ac:chgData name="Huy Pham" userId="918db3a1909f15e0" providerId="LiveId" clId="{F25EFE69-9EE4-46EC-8F43-1A31E158A81F}" dt="2024-04-21T01:08:03.368" v="7318" actId="1076"/>
          <ac:spMkLst>
            <pc:docMk/>
            <pc:sldMk cId="636582964" sldId="475"/>
            <ac:spMk id="52" creationId="{46512EB9-B105-3177-CE5C-1C2181D2ACF0}"/>
          </ac:spMkLst>
        </pc:spChg>
        <pc:spChg chg="add mod">
          <ac:chgData name="Huy Pham" userId="918db3a1909f15e0" providerId="LiveId" clId="{F25EFE69-9EE4-46EC-8F43-1A31E158A81F}" dt="2024-04-21T01:08:03.368" v="7318" actId="1076"/>
          <ac:spMkLst>
            <pc:docMk/>
            <pc:sldMk cId="636582964" sldId="475"/>
            <ac:spMk id="56" creationId="{F2E9EACF-26A4-328A-BA08-4ACB26F1CFD9}"/>
          </ac:spMkLst>
        </pc:spChg>
        <pc:spChg chg="add mod">
          <ac:chgData name="Huy Pham" userId="918db3a1909f15e0" providerId="LiveId" clId="{F25EFE69-9EE4-46EC-8F43-1A31E158A81F}" dt="2024-04-21T01:08:03.368" v="7318" actId="1076"/>
          <ac:spMkLst>
            <pc:docMk/>
            <pc:sldMk cId="636582964" sldId="475"/>
            <ac:spMk id="57" creationId="{FD200F9E-D590-A3F6-CDCC-37A94DF471F5}"/>
          </ac:spMkLst>
        </pc:spChg>
        <pc:spChg chg="add mod">
          <ac:chgData name="Huy Pham" userId="918db3a1909f15e0" providerId="LiveId" clId="{F25EFE69-9EE4-46EC-8F43-1A31E158A81F}" dt="2024-04-21T01:08:03.368" v="7318" actId="1076"/>
          <ac:spMkLst>
            <pc:docMk/>
            <pc:sldMk cId="636582964" sldId="475"/>
            <ac:spMk id="58" creationId="{7FB0B82D-F812-47DA-D4B4-7D69352A663D}"/>
          </ac:spMkLst>
        </pc:spChg>
        <pc:spChg chg="add mod">
          <ac:chgData name="Huy Pham" userId="918db3a1909f15e0" providerId="LiveId" clId="{F25EFE69-9EE4-46EC-8F43-1A31E158A81F}" dt="2024-04-21T01:08:03.368" v="7318" actId="1076"/>
          <ac:spMkLst>
            <pc:docMk/>
            <pc:sldMk cId="636582964" sldId="475"/>
            <ac:spMk id="59" creationId="{FB4D0C90-2C4C-3440-D778-0136A1AA9DAF}"/>
          </ac:spMkLst>
        </pc:spChg>
        <pc:spChg chg="add mod">
          <ac:chgData name="Huy Pham" userId="918db3a1909f15e0" providerId="LiveId" clId="{F25EFE69-9EE4-46EC-8F43-1A31E158A81F}" dt="2024-04-21T01:08:03.368" v="7318" actId="1076"/>
          <ac:spMkLst>
            <pc:docMk/>
            <pc:sldMk cId="636582964" sldId="475"/>
            <ac:spMk id="60" creationId="{DA812DD9-5E72-930A-B33F-C1B76552D22C}"/>
          </ac:spMkLst>
        </pc:spChg>
        <pc:spChg chg="add mod">
          <ac:chgData name="Huy Pham" userId="918db3a1909f15e0" providerId="LiveId" clId="{F25EFE69-9EE4-46EC-8F43-1A31E158A81F}" dt="2024-04-21T01:08:03.368" v="7318" actId="1076"/>
          <ac:spMkLst>
            <pc:docMk/>
            <pc:sldMk cId="636582964" sldId="475"/>
            <ac:spMk id="63" creationId="{3DFB0FCA-7F03-FA9B-55D9-6E757895F16F}"/>
          </ac:spMkLst>
        </pc:spChg>
        <pc:spChg chg="add mod">
          <ac:chgData name="Huy Pham" userId="918db3a1909f15e0" providerId="LiveId" clId="{F25EFE69-9EE4-46EC-8F43-1A31E158A81F}" dt="2024-04-21T01:08:03.368" v="7318" actId="1076"/>
          <ac:spMkLst>
            <pc:docMk/>
            <pc:sldMk cId="636582964" sldId="475"/>
            <ac:spMk id="64" creationId="{20DF3BAC-25E2-65D0-EC9F-AB40F5B230F8}"/>
          </ac:spMkLst>
        </pc:spChg>
        <pc:spChg chg="add mod">
          <ac:chgData name="Huy Pham" userId="918db3a1909f15e0" providerId="LiveId" clId="{F25EFE69-9EE4-46EC-8F43-1A31E158A81F}" dt="2024-04-21T01:08:03.368" v="7318" actId="1076"/>
          <ac:spMkLst>
            <pc:docMk/>
            <pc:sldMk cId="636582964" sldId="475"/>
            <ac:spMk id="66" creationId="{2272E59A-4241-B0E6-0FEA-D04AF88D07AA}"/>
          </ac:spMkLst>
        </pc:spChg>
        <pc:spChg chg="add mod">
          <ac:chgData name="Huy Pham" userId="918db3a1909f15e0" providerId="LiveId" clId="{F25EFE69-9EE4-46EC-8F43-1A31E158A81F}" dt="2024-04-21T01:13:51.960" v="7709" actId="1076"/>
          <ac:spMkLst>
            <pc:docMk/>
            <pc:sldMk cId="636582964" sldId="475"/>
            <ac:spMk id="70" creationId="{9629B70D-37D4-AFF6-FF46-4DCBDD576A8B}"/>
          </ac:spMkLst>
        </pc:spChg>
        <pc:spChg chg="add mod">
          <ac:chgData name="Huy Pham" userId="918db3a1909f15e0" providerId="LiveId" clId="{F25EFE69-9EE4-46EC-8F43-1A31E158A81F}" dt="2024-04-21T01:13:51.960" v="7709" actId="1076"/>
          <ac:spMkLst>
            <pc:docMk/>
            <pc:sldMk cId="636582964" sldId="475"/>
            <ac:spMk id="71" creationId="{2FD0C4ED-68C9-41C0-BBCE-197828D54C98}"/>
          </ac:spMkLst>
        </pc:spChg>
        <pc:spChg chg="add mod">
          <ac:chgData name="Huy Pham" userId="918db3a1909f15e0" providerId="LiveId" clId="{F25EFE69-9EE4-46EC-8F43-1A31E158A81F}" dt="2024-04-21T01:13:51.960" v="7709" actId="1076"/>
          <ac:spMkLst>
            <pc:docMk/>
            <pc:sldMk cId="636582964" sldId="475"/>
            <ac:spMk id="72" creationId="{DA3279B0-34D4-8D48-6CE3-129D600CE0FD}"/>
          </ac:spMkLst>
        </pc:spChg>
        <pc:spChg chg="add mod">
          <ac:chgData name="Huy Pham" userId="918db3a1909f15e0" providerId="LiveId" clId="{F25EFE69-9EE4-46EC-8F43-1A31E158A81F}" dt="2024-06-03T04:00:35.412" v="10759" actId="1076"/>
          <ac:spMkLst>
            <pc:docMk/>
            <pc:sldMk cId="636582964" sldId="475"/>
            <ac:spMk id="73" creationId="{8B3AF78D-8126-D275-D0BF-7C32EC55F890}"/>
          </ac:spMkLst>
        </pc:spChg>
        <pc:spChg chg="add mod">
          <ac:chgData name="Huy Pham" userId="918db3a1909f15e0" providerId="LiveId" clId="{F25EFE69-9EE4-46EC-8F43-1A31E158A81F}" dt="2024-04-21T01:13:51.960" v="7709" actId="1076"/>
          <ac:spMkLst>
            <pc:docMk/>
            <pc:sldMk cId="636582964" sldId="475"/>
            <ac:spMk id="74" creationId="{360B3BCB-1ACD-D571-32DD-7E1DF96CC2F7}"/>
          </ac:spMkLst>
        </pc:spChg>
        <pc:spChg chg="add mod">
          <ac:chgData name="Huy Pham" userId="918db3a1909f15e0" providerId="LiveId" clId="{F25EFE69-9EE4-46EC-8F43-1A31E158A81F}" dt="2024-04-21T01:15:08.237" v="7756" actId="1037"/>
          <ac:spMkLst>
            <pc:docMk/>
            <pc:sldMk cId="636582964" sldId="475"/>
            <ac:spMk id="75" creationId="{D2BA1619-A775-3A44-7A5F-0B5846B1AEE0}"/>
          </ac:spMkLst>
        </pc:spChg>
        <pc:spChg chg="add mod">
          <ac:chgData name="Huy Pham" userId="918db3a1909f15e0" providerId="LiveId" clId="{F25EFE69-9EE4-46EC-8F43-1A31E158A81F}" dt="2024-04-21T01:14:37.541" v="7727" actId="20577"/>
          <ac:spMkLst>
            <pc:docMk/>
            <pc:sldMk cId="636582964" sldId="475"/>
            <ac:spMk id="76" creationId="{B010C7F7-1BD4-3EBB-510A-D86792EC4994}"/>
          </ac:spMkLst>
        </pc:spChg>
        <pc:spChg chg="add mod">
          <ac:chgData name="Huy Pham" userId="918db3a1909f15e0" providerId="LiveId" clId="{F25EFE69-9EE4-46EC-8F43-1A31E158A81F}" dt="2024-04-21T01:15:08.237" v="7756" actId="1037"/>
          <ac:spMkLst>
            <pc:docMk/>
            <pc:sldMk cId="636582964" sldId="475"/>
            <ac:spMk id="77" creationId="{C27622E1-478D-93FB-C3C7-86590C2CB969}"/>
          </ac:spMkLst>
        </pc:spChg>
        <pc:spChg chg="add mod">
          <ac:chgData name="Huy Pham" userId="918db3a1909f15e0" providerId="LiveId" clId="{F25EFE69-9EE4-46EC-8F43-1A31E158A81F}" dt="2024-04-21T01:13:51.960" v="7709" actId="1076"/>
          <ac:spMkLst>
            <pc:docMk/>
            <pc:sldMk cId="636582964" sldId="475"/>
            <ac:spMk id="78" creationId="{395E05D7-3F24-43F0-A678-42D6ADCDCB1D}"/>
          </ac:spMkLst>
        </pc:spChg>
        <pc:spChg chg="add mod">
          <ac:chgData name="Huy Pham" userId="918db3a1909f15e0" providerId="LiveId" clId="{F25EFE69-9EE4-46EC-8F43-1A31E158A81F}" dt="2024-04-21T01:15:14.390" v="7765" actId="1037"/>
          <ac:spMkLst>
            <pc:docMk/>
            <pc:sldMk cId="636582964" sldId="475"/>
            <ac:spMk id="79" creationId="{8227C083-E30E-4002-2CF4-6FAD74A2DBFB}"/>
          </ac:spMkLst>
        </pc:spChg>
        <pc:spChg chg="add mod">
          <ac:chgData name="Huy Pham" userId="918db3a1909f15e0" providerId="LiveId" clId="{F25EFE69-9EE4-46EC-8F43-1A31E158A81F}" dt="2024-04-21T01:13:51.960" v="7709" actId="1076"/>
          <ac:spMkLst>
            <pc:docMk/>
            <pc:sldMk cId="636582964" sldId="475"/>
            <ac:spMk id="80" creationId="{9A7C4B5A-5543-CC0E-C8DE-10CA416BBDFB}"/>
          </ac:spMkLst>
        </pc:spChg>
        <pc:spChg chg="add mod">
          <ac:chgData name="Huy Pham" userId="918db3a1909f15e0" providerId="LiveId" clId="{F25EFE69-9EE4-46EC-8F43-1A31E158A81F}" dt="2024-04-21T01:15:12.229" v="7761" actId="1037"/>
          <ac:spMkLst>
            <pc:docMk/>
            <pc:sldMk cId="636582964" sldId="475"/>
            <ac:spMk id="81" creationId="{EF9B1684-6157-735F-947E-5E31A3F8E249}"/>
          </ac:spMkLst>
        </pc:spChg>
        <pc:spChg chg="add mod">
          <ac:chgData name="Huy Pham" userId="918db3a1909f15e0" providerId="LiveId" clId="{F25EFE69-9EE4-46EC-8F43-1A31E158A81F}" dt="2024-06-03T04:00:37.835" v="10760" actId="1076"/>
          <ac:spMkLst>
            <pc:docMk/>
            <pc:sldMk cId="636582964" sldId="475"/>
            <ac:spMk id="85" creationId="{D7499297-AA34-044C-26CD-3507FE1427E8}"/>
          </ac:spMkLst>
        </pc:spChg>
        <pc:spChg chg="add mod">
          <ac:chgData name="Huy Pham" userId="918db3a1909f15e0" providerId="LiveId" clId="{F25EFE69-9EE4-46EC-8F43-1A31E158A81F}" dt="2024-04-21T01:13:51.960" v="7709" actId="1076"/>
          <ac:spMkLst>
            <pc:docMk/>
            <pc:sldMk cId="636582964" sldId="475"/>
            <ac:spMk id="86" creationId="{0FB74F39-229A-1F6E-88FB-56CD644911C8}"/>
          </ac:spMkLst>
        </pc:spChg>
        <pc:spChg chg="add mod">
          <ac:chgData name="Huy Pham" userId="918db3a1909f15e0" providerId="LiveId" clId="{F25EFE69-9EE4-46EC-8F43-1A31E158A81F}" dt="2024-04-21T01:15:00.356" v="7743" actId="20577"/>
          <ac:spMkLst>
            <pc:docMk/>
            <pc:sldMk cId="636582964" sldId="475"/>
            <ac:spMk id="87" creationId="{4FFF0EF5-5EF0-3426-F5F0-57041AAA58A8}"/>
          </ac:spMkLst>
        </pc:spChg>
        <pc:spChg chg="add mod">
          <ac:chgData name="Huy Pham" userId="918db3a1909f15e0" providerId="LiveId" clId="{F25EFE69-9EE4-46EC-8F43-1A31E158A81F}" dt="2024-04-21T01:13:51.960" v="7709" actId="1076"/>
          <ac:spMkLst>
            <pc:docMk/>
            <pc:sldMk cId="636582964" sldId="475"/>
            <ac:spMk id="88" creationId="{C7612C5A-D20E-7212-EE65-A0484017A772}"/>
          </ac:spMkLst>
        </pc:spChg>
        <pc:spChg chg="add mod">
          <ac:chgData name="Huy Pham" userId="918db3a1909f15e0" providerId="LiveId" clId="{F25EFE69-9EE4-46EC-8F43-1A31E158A81F}" dt="2024-04-21T01:13:51.960" v="7709" actId="1076"/>
          <ac:spMkLst>
            <pc:docMk/>
            <pc:sldMk cId="636582964" sldId="475"/>
            <ac:spMk id="89" creationId="{8D50B363-F713-4D79-080A-092D1758BA14}"/>
          </ac:spMkLst>
        </pc:spChg>
        <pc:spChg chg="add mod">
          <ac:chgData name="Huy Pham" userId="918db3a1909f15e0" providerId="LiveId" clId="{F25EFE69-9EE4-46EC-8F43-1A31E158A81F}" dt="2024-04-21T01:13:51.960" v="7709" actId="1076"/>
          <ac:spMkLst>
            <pc:docMk/>
            <pc:sldMk cId="636582964" sldId="475"/>
            <ac:spMk id="92" creationId="{062EBF37-A87A-17A9-0E56-56950583AA8A}"/>
          </ac:spMkLst>
        </pc:spChg>
        <pc:spChg chg="add mod">
          <ac:chgData name="Huy Pham" userId="918db3a1909f15e0" providerId="LiveId" clId="{F25EFE69-9EE4-46EC-8F43-1A31E158A81F}" dt="2024-04-21T01:13:51.960" v="7709" actId="1076"/>
          <ac:spMkLst>
            <pc:docMk/>
            <pc:sldMk cId="636582964" sldId="475"/>
            <ac:spMk id="93" creationId="{200ABF41-A760-FE75-65F7-924A773BAC73}"/>
          </ac:spMkLst>
        </pc:spChg>
        <pc:spChg chg="add mod">
          <ac:chgData name="Huy Pham" userId="918db3a1909f15e0" providerId="LiveId" clId="{F25EFE69-9EE4-46EC-8F43-1A31E158A81F}" dt="2024-04-21T01:15:25.121" v="7768" actId="20577"/>
          <ac:spMkLst>
            <pc:docMk/>
            <pc:sldMk cId="636582964" sldId="475"/>
            <ac:spMk id="95" creationId="{3E1EEC6B-5705-71DD-847D-4F552E3EF4DE}"/>
          </ac:spMkLst>
        </pc:spChg>
        <pc:spChg chg="add mod">
          <ac:chgData name="Huy Pham" userId="918db3a1909f15e0" providerId="LiveId" clId="{F25EFE69-9EE4-46EC-8F43-1A31E158A81F}" dt="2024-04-21T01:14:28.785" v="7725" actId="1037"/>
          <ac:spMkLst>
            <pc:docMk/>
            <pc:sldMk cId="636582964" sldId="475"/>
            <ac:spMk id="98" creationId="{67349951-8608-AA98-DA2E-0FC707F181C4}"/>
          </ac:spMkLst>
        </pc:spChg>
        <pc:graphicFrameChg chg="add del mod">
          <ac:chgData name="Huy Pham" userId="918db3a1909f15e0" providerId="LiveId" clId="{F25EFE69-9EE4-46EC-8F43-1A31E158A81F}" dt="2024-04-21T00:58:01.468" v="7116"/>
          <ac:graphicFrameMkLst>
            <pc:docMk/>
            <pc:sldMk cId="636582964" sldId="475"/>
            <ac:graphicFrameMk id="14" creationId="{19C101CD-61E1-EC26-7BB1-B211DF8B06F1}"/>
          </ac:graphicFrameMkLst>
        </pc:graphicFrameChg>
        <pc:graphicFrameChg chg="add del mod">
          <ac:chgData name="Huy Pham" userId="918db3a1909f15e0" providerId="LiveId" clId="{F25EFE69-9EE4-46EC-8F43-1A31E158A81F}" dt="2024-04-21T00:59:49.124" v="7157"/>
          <ac:graphicFrameMkLst>
            <pc:docMk/>
            <pc:sldMk cId="636582964" sldId="475"/>
            <ac:graphicFrameMk id="20" creationId="{7BBDF717-8499-57A2-CDCC-91F050B229A1}"/>
          </ac:graphicFrameMkLst>
        </pc:graphicFrameChg>
        <pc:graphicFrameChg chg="add del mod">
          <ac:chgData name="Huy Pham" userId="918db3a1909f15e0" providerId="LiveId" clId="{F25EFE69-9EE4-46EC-8F43-1A31E158A81F}" dt="2024-04-21T01:00:00.026" v="7162"/>
          <ac:graphicFrameMkLst>
            <pc:docMk/>
            <pc:sldMk cId="636582964" sldId="475"/>
            <ac:graphicFrameMk id="24" creationId="{53AB4FB7-3C3A-D57F-350B-33D1A114D5C4}"/>
          </ac:graphicFrameMkLst>
        </pc:graphicFrameChg>
        <pc:graphicFrameChg chg="add del mod">
          <ac:chgData name="Huy Pham" userId="918db3a1909f15e0" providerId="LiveId" clId="{F25EFE69-9EE4-46EC-8F43-1A31E158A81F}" dt="2024-04-21T01:00:22.153" v="7168"/>
          <ac:graphicFrameMkLst>
            <pc:docMk/>
            <pc:sldMk cId="636582964" sldId="475"/>
            <ac:graphicFrameMk id="28" creationId="{AE4E7D5E-F0C5-827C-065B-F9165FA1F984}"/>
          </ac:graphicFrameMkLst>
        </pc:graphicFrameChg>
        <pc:graphicFrameChg chg="add del mod">
          <ac:chgData name="Huy Pham" userId="918db3a1909f15e0" providerId="LiveId" clId="{F25EFE69-9EE4-46EC-8F43-1A31E158A81F}" dt="2024-04-21T01:00:52.099" v="7174"/>
          <ac:graphicFrameMkLst>
            <pc:docMk/>
            <pc:sldMk cId="636582964" sldId="475"/>
            <ac:graphicFrameMk id="31" creationId="{6A715B3E-EB7B-07D3-5B7C-D61029899D6E}"/>
          </ac:graphicFrameMkLst>
        </pc:graphicFrameChg>
        <pc:graphicFrameChg chg="add del mod">
          <ac:chgData name="Huy Pham" userId="918db3a1909f15e0" providerId="LiveId" clId="{F25EFE69-9EE4-46EC-8F43-1A31E158A81F}" dt="2024-04-21T01:14:05.375" v="7712"/>
          <ac:graphicFrameMkLst>
            <pc:docMk/>
            <pc:sldMk cId="636582964" sldId="475"/>
            <ac:graphicFrameMk id="96" creationId="{9AC50906-9226-3A60-014D-ACCAE7B68B32}"/>
          </ac:graphicFrameMkLst>
        </pc:graphicFrameChg>
        <pc:cxnChg chg="add mod">
          <ac:chgData name="Huy Pham" userId="918db3a1909f15e0" providerId="LiveId" clId="{F25EFE69-9EE4-46EC-8F43-1A31E158A81F}" dt="2024-04-21T01:08:03.368" v="7318" actId="1076"/>
          <ac:cxnSpMkLst>
            <pc:docMk/>
            <pc:sldMk cId="636582964" sldId="475"/>
            <ac:cxnSpMk id="38" creationId="{D03D4845-F627-B7B4-25E7-8AD1496A1200}"/>
          </ac:cxnSpMkLst>
        </pc:cxnChg>
        <pc:cxnChg chg="add mod">
          <ac:chgData name="Huy Pham" userId="918db3a1909f15e0" providerId="LiveId" clId="{F25EFE69-9EE4-46EC-8F43-1A31E158A81F}" dt="2024-04-21T01:08:03.368" v="7318" actId="1076"/>
          <ac:cxnSpMkLst>
            <pc:docMk/>
            <pc:sldMk cId="636582964" sldId="475"/>
            <ac:cxnSpMk id="39" creationId="{16097B13-A693-7314-212A-942D187B68FB}"/>
          </ac:cxnSpMkLst>
        </pc:cxnChg>
        <pc:cxnChg chg="add mod">
          <ac:chgData name="Huy Pham" userId="918db3a1909f15e0" providerId="LiveId" clId="{F25EFE69-9EE4-46EC-8F43-1A31E158A81F}" dt="2024-04-21T01:08:03.368" v="7318" actId="1076"/>
          <ac:cxnSpMkLst>
            <pc:docMk/>
            <pc:sldMk cId="636582964" sldId="475"/>
            <ac:cxnSpMk id="40" creationId="{EABA3524-43BA-DF28-7CC5-8147C88BA84E}"/>
          </ac:cxnSpMkLst>
        </pc:cxnChg>
        <pc:cxnChg chg="add mod">
          <ac:chgData name="Huy Pham" userId="918db3a1909f15e0" providerId="LiveId" clId="{F25EFE69-9EE4-46EC-8F43-1A31E158A81F}" dt="2024-04-21T01:08:03.368" v="7318" actId="1076"/>
          <ac:cxnSpMkLst>
            <pc:docMk/>
            <pc:sldMk cId="636582964" sldId="475"/>
            <ac:cxnSpMk id="53" creationId="{9E7FED30-15BD-6144-613D-EC838ADF4ED4}"/>
          </ac:cxnSpMkLst>
        </pc:cxnChg>
        <pc:cxnChg chg="add mod">
          <ac:chgData name="Huy Pham" userId="918db3a1909f15e0" providerId="LiveId" clId="{F25EFE69-9EE4-46EC-8F43-1A31E158A81F}" dt="2024-04-21T01:08:03.368" v="7318" actId="1076"/>
          <ac:cxnSpMkLst>
            <pc:docMk/>
            <pc:sldMk cId="636582964" sldId="475"/>
            <ac:cxnSpMk id="54" creationId="{2E08EACF-F672-48DF-E4EF-D49D5ED8AC56}"/>
          </ac:cxnSpMkLst>
        </pc:cxnChg>
        <pc:cxnChg chg="add mod">
          <ac:chgData name="Huy Pham" userId="918db3a1909f15e0" providerId="LiveId" clId="{F25EFE69-9EE4-46EC-8F43-1A31E158A81F}" dt="2024-04-21T01:08:03.368" v="7318" actId="1076"/>
          <ac:cxnSpMkLst>
            <pc:docMk/>
            <pc:sldMk cId="636582964" sldId="475"/>
            <ac:cxnSpMk id="55" creationId="{F70159D9-AB2C-B198-7D2E-4CCEAC3BF582}"/>
          </ac:cxnSpMkLst>
        </pc:cxnChg>
        <pc:cxnChg chg="add mod">
          <ac:chgData name="Huy Pham" userId="918db3a1909f15e0" providerId="LiveId" clId="{F25EFE69-9EE4-46EC-8F43-1A31E158A81F}" dt="2024-04-21T01:08:03.368" v="7318" actId="1076"/>
          <ac:cxnSpMkLst>
            <pc:docMk/>
            <pc:sldMk cId="636582964" sldId="475"/>
            <ac:cxnSpMk id="61" creationId="{417C2C0A-4E4C-723E-DEF7-805650E8C247}"/>
          </ac:cxnSpMkLst>
        </pc:cxnChg>
        <pc:cxnChg chg="add mod">
          <ac:chgData name="Huy Pham" userId="918db3a1909f15e0" providerId="LiveId" clId="{F25EFE69-9EE4-46EC-8F43-1A31E158A81F}" dt="2024-04-21T01:08:03.368" v="7318" actId="1076"/>
          <ac:cxnSpMkLst>
            <pc:docMk/>
            <pc:sldMk cId="636582964" sldId="475"/>
            <ac:cxnSpMk id="62" creationId="{69DB1D06-18D9-0718-F1ED-5455F60EA3F3}"/>
          </ac:cxnSpMkLst>
        </pc:cxnChg>
        <pc:cxnChg chg="add mod">
          <ac:chgData name="Huy Pham" userId="918db3a1909f15e0" providerId="LiveId" clId="{F25EFE69-9EE4-46EC-8F43-1A31E158A81F}" dt="2024-04-21T01:08:03.368" v="7318" actId="1076"/>
          <ac:cxnSpMkLst>
            <pc:docMk/>
            <pc:sldMk cId="636582964" sldId="475"/>
            <ac:cxnSpMk id="65" creationId="{BDB0189B-3D5D-86BF-7B9E-A8F6B6ECBD63}"/>
          </ac:cxnSpMkLst>
        </pc:cxnChg>
        <pc:cxnChg chg="add mod">
          <ac:chgData name="Huy Pham" userId="918db3a1909f15e0" providerId="LiveId" clId="{F25EFE69-9EE4-46EC-8F43-1A31E158A81F}" dt="2024-04-21T01:13:51.960" v="7709" actId="1076"/>
          <ac:cxnSpMkLst>
            <pc:docMk/>
            <pc:sldMk cId="636582964" sldId="475"/>
            <ac:cxnSpMk id="67" creationId="{457A8E3F-22F9-D720-65CB-5713ADF583AA}"/>
          </ac:cxnSpMkLst>
        </pc:cxnChg>
        <pc:cxnChg chg="add mod">
          <ac:chgData name="Huy Pham" userId="918db3a1909f15e0" providerId="LiveId" clId="{F25EFE69-9EE4-46EC-8F43-1A31E158A81F}" dt="2024-04-21T01:13:51.960" v="7709" actId="1076"/>
          <ac:cxnSpMkLst>
            <pc:docMk/>
            <pc:sldMk cId="636582964" sldId="475"/>
            <ac:cxnSpMk id="68" creationId="{EDF45F1C-D4AD-DC59-05DC-974FD3B212E0}"/>
          </ac:cxnSpMkLst>
        </pc:cxnChg>
        <pc:cxnChg chg="add mod">
          <ac:chgData name="Huy Pham" userId="918db3a1909f15e0" providerId="LiveId" clId="{F25EFE69-9EE4-46EC-8F43-1A31E158A81F}" dt="2024-04-21T01:13:51.960" v="7709" actId="1076"/>
          <ac:cxnSpMkLst>
            <pc:docMk/>
            <pc:sldMk cId="636582964" sldId="475"/>
            <ac:cxnSpMk id="69" creationId="{BCF3728A-2B72-AEF9-B973-ACA257C104B2}"/>
          </ac:cxnSpMkLst>
        </pc:cxnChg>
        <pc:cxnChg chg="add mod">
          <ac:chgData name="Huy Pham" userId="918db3a1909f15e0" providerId="LiveId" clId="{F25EFE69-9EE4-46EC-8F43-1A31E158A81F}" dt="2024-04-21T01:13:51.960" v="7709" actId="1076"/>
          <ac:cxnSpMkLst>
            <pc:docMk/>
            <pc:sldMk cId="636582964" sldId="475"/>
            <ac:cxnSpMk id="82" creationId="{469601CF-6897-38DB-21AE-8565B3D58F1D}"/>
          </ac:cxnSpMkLst>
        </pc:cxnChg>
        <pc:cxnChg chg="add mod">
          <ac:chgData name="Huy Pham" userId="918db3a1909f15e0" providerId="LiveId" clId="{F25EFE69-9EE4-46EC-8F43-1A31E158A81F}" dt="2024-04-21T01:13:51.960" v="7709" actId="1076"/>
          <ac:cxnSpMkLst>
            <pc:docMk/>
            <pc:sldMk cId="636582964" sldId="475"/>
            <ac:cxnSpMk id="83" creationId="{D236FF63-863D-1DC4-9604-0F159F310346}"/>
          </ac:cxnSpMkLst>
        </pc:cxnChg>
        <pc:cxnChg chg="add mod">
          <ac:chgData name="Huy Pham" userId="918db3a1909f15e0" providerId="LiveId" clId="{F25EFE69-9EE4-46EC-8F43-1A31E158A81F}" dt="2024-04-21T01:15:18.837" v="7766" actId="14100"/>
          <ac:cxnSpMkLst>
            <pc:docMk/>
            <pc:sldMk cId="636582964" sldId="475"/>
            <ac:cxnSpMk id="84" creationId="{BD3FFD4F-63F7-E6BE-9F27-6D9B93505E38}"/>
          </ac:cxnSpMkLst>
        </pc:cxnChg>
        <pc:cxnChg chg="add mod">
          <ac:chgData name="Huy Pham" userId="918db3a1909f15e0" providerId="LiveId" clId="{F25EFE69-9EE4-46EC-8F43-1A31E158A81F}" dt="2024-04-21T01:13:51.960" v="7709" actId="1076"/>
          <ac:cxnSpMkLst>
            <pc:docMk/>
            <pc:sldMk cId="636582964" sldId="475"/>
            <ac:cxnSpMk id="90" creationId="{EF938D1D-20EB-017C-C2AB-83EF730E5490}"/>
          </ac:cxnSpMkLst>
        </pc:cxnChg>
        <pc:cxnChg chg="add mod">
          <ac:chgData name="Huy Pham" userId="918db3a1909f15e0" providerId="LiveId" clId="{F25EFE69-9EE4-46EC-8F43-1A31E158A81F}" dt="2024-04-21T01:13:51.960" v="7709" actId="1076"/>
          <ac:cxnSpMkLst>
            <pc:docMk/>
            <pc:sldMk cId="636582964" sldId="475"/>
            <ac:cxnSpMk id="91" creationId="{2EEA213B-3471-3B3B-F5AE-9FE134618346}"/>
          </ac:cxnSpMkLst>
        </pc:cxnChg>
        <pc:cxnChg chg="add mod">
          <ac:chgData name="Huy Pham" userId="918db3a1909f15e0" providerId="LiveId" clId="{F25EFE69-9EE4-46EC-8F43-1A31E158A81F}" dt="2024-04-21T01:13:51.960" v="7709" actId="1076"/>
          <ac:cxnSpMkLst>
            <pc:docMk/>
            <pc:sldMk cId="636582964" sldId="475"/>
            <ac:cxnSpMk id="94" creationId="{9D486028-7F8E-39CE-0FE6-B1DBC6905234}"/>
          </ac:cxnSpMkLst>
        </pc:cxnChg>
      </pc:sldChg>
      <pc:sldChg chg="addSp delSp modSp add mod modAnim">
        <pc:chgData name="Huy Pham" userId="918db3a1909f15e0" providerId="LiveId" clId="{F25EFE69-9EE4-46EC-8F43-1A31E158A81F}" dt="2024-06-03T04:05:23.544" v="10807"/>
        <pc:sldMkLst>
          <pc:docMk/>
          <pc:sldMk cId="194863660" sldId="476"/>
        </pc:sldMkLst>
        <pc:spChg chg="add mod">
          <ac:chgData name="Huy Pham" userId="918db3a1909f15e0" providerId="LiveId" clId="{F25EFE69-9EE4-46EC-8F43-1A31E158A81F}" dt="2024-04-21T02:05:05.021" v="7893" actId="20577"/>
          <ac:spMkLst>
            <pc:docMk/>
            <pc:sldMk cId="194863660" sldId="476"/>
            <ac:spMk id="14" creationId="{D11A632B-5A66-2E5A-DCA3-C2C14E39B084}"/>
          </ac:spMkLst>
        </pc:spChg>
        <pc:spChg chg="add mod">
          <ac:chgData name="Huy Pham" userId="918db3a1909f15e0" providerId="LiveId" clId="{F25EFE69-9EE4-46EC-8F43-1A31E158A81F}" dt="2024-04-21T02:05:08.331" v="7897" actId="20577"/>
          <ac:spMkLst>
            <pc:docMk/>
            <pc:sldMk cId="194863660" sldId="476"/>
            <ac:spMk id="20" creationId="{939FFEEF-DB22-9DEE-0013-8EAE01DA3CEC}"/>
          </ac:spMkLst>
        </pc:spChg>
        <pc:spChg chg="del">
          <ac:chgData name="Huy Pham" userId="918db3a1909f15e0" providerId="LiveId" clId="{F25EFE69-9EE4-46EC-8F43-1A31E158A81F}" dt="2024-04-21T02:02:06.649" v="7771" actId="478"/>
          <ac:spMkLst>
            <pc:docMk/>
            <pc:sldMk cId="194863660" sldId="476"/>
            <ac:spMk id="23" creationId="{F339E39E-ACD8-C572-5FA5-C978E0E79A86}"/>
          </ac:spMkLst>
        </pc:spChg>
        <pc:spChg chg="add mod">
          <ac:chgData name="Huy Pham" userId="918db3a1909f15e0" providerId="LiveId" clId="{F25EFE69-9EE4-46EC-8F43-1A31E158A81F}" dt="2024-04-21T02:06:15.712" v="7929" actId="14100"/>
          <ac:spMkLst>
            <pc:docMk/>
            <pc:sldMk cId="194863660" sldId="476"/>
            <ac:spMk id="24" creationId="{3CC71AF4-11ED-9F84-0F22-B90DCC8CF7E3}"/>
          </ac:spMkLst>
        </pc:spChg>
        <pc:spChg chg="mod">
          <ac:chgData name="Huy Pham" userId="918db3a1909f15e0" providerId="LiveId" clId="{F25EFE69-9EE4-46EC-8F43-1A31E158A81F}" dt="2024-04-23T09:07:43.338" v="9967" actId="20577"/>
          <ac:spMkLst>
            <pc:docMk/>
            <pc:sldMk cId="194863660" sldId="476"/>
            <ac:spMk id="26" creationId="{6155F20E-666A-00DF-9AC3-5138FBDDD604}"/>
          </ac:spMkLst>
        </pc:spChg>
        <pc:spChg chg="del">
          <ac:chgData name="Huy Pham" userId="918db3a1909f15e0" providerId="LiveId" clId="{F25EFE69-9EE4-46EC-8F43-1A31E158A81F}" dt="2024-04-21T02:02:05.445" v="7770" actId="478"/>
          <ac:spMkLst>
            <pc:docMk/>
            <pc:sldMk cId="194863660" sldId="476"/>
            <ac:spMk id="27" creationId="{DC60326B-F918-A58F-D082-D401BF48AD7A}"/>
          </ac:spMkLst>
        </pc:spChg>
        <pc:spChg chg="add mod">
          <ac:chgData name="Huy Pham" userId="918db3a1909f15e0" providerId="LiveId" clId="{F25EFE69-9EE4-46EC-8F43-1A31E158A81F}" dt="2024-04-21T02:06:13.002" v="7928" actId="14100"/>
          <ac:spMkLst>
            <pc:docMk/>
            <pc:sldMk cId="194863660" sldId="476"/>
            <ac:spMk id="29" creationId="{1872FEB9-3792-E4FC-DC89-B340B990B6F2}"/>
          </ac:spMkLst>
        </pc:spChg>
        <pc:spChg chg="del">
          <ac:chgData name="Huy Pham" userId="918db3a1909f15e0" providerId="LiveId" clId="{F25EFE69-9EE4-46EC-8F43-1A31E158A81F}" dt="2024-04-21T02:02:05.445" v="7770" actId="478"/>
          <ac:spMkLst>
            <pc:docMk/>
            <pc:sldMk cId="194863660" sldId="476"/>
            <ac:spMk id="30" creationId="{AE9C548B-28A0-0E99-22BC-45E899DEC38A}"/>
          </ac:spMkLst>
        </pc:spChg>
        <pc:spChg chg="del">
          <ac:chgData name="Huy Pham" userId="918db3a1909f15e0" providerId="LiveId" clId="{F25EFE69-9EE4-46EC-8F43-1A31E158A81F}" dt="2024-04-21T02:02:05.445" v="7770" actId="478"/>
          <ac:spMkLst>
            <pc:docMk/>
            <pc:sldMk cId="194863660" sldId="476"/>
            <ac:spMk id="33" creationId="{7E171B39-8718-BB7B-B665-30E6CFA9AA8B}"/>
          </ac:spMkLst>
        </pc:spChg>
        <pc:spChg chg="del">
          <ac:chgData name="Huy Pham" userId="918db3a1909f15e0" providerId="LiveId" clId="{F25EFE69-9EE4-46EC-8F43-1A31E158A81F}" dt="2024-04-21T02:02:05.445" v="7770" actId="478"/>
          <ac:spMkLst>
            <pc:docMk/>
            <pc:sldMk cId="194863660" sldId="476"/>
            <ac:spMk id="34" creationId="{4FB15142-D7FF-58E0-AAF2-33D6DE5D6F5D}"/>
          </ac:spMkLst>
        </pc:spChg>
        <pc:spChg chg="del">
          <ac:chgData name="Huy Pham" userId="918db3a1909f15e0" providerId="LiveId" clId="{F25EFE69-9EE4-46EC-8F43-1A31E158A81F}" dt="2024-04-21T02:02:05.445" v="7770" actId="478"/>
          <ac:spMkLst>
            <pc:docMk/>
            <pc:sldMk cId="194863660" sldId="476"/>
            <ac:spMk id="35" creationId="{4EA96EA5-D6AF-9E88-7A5C-678588C04B86}"/>
          </ac:spMkLst>
        </pc:spChg>
        <pc:spChg chg="del">
          <ac:chgData name="Huy Pham" userId="918db3a1909f15e0" providerId="LiveId" clId="{F25EFE69-9EE4-46EC-8F43-1A31E158A81F}" dt="2024-04-21T02:02:05.445" v="7770" actId="478"/>
          <ac:spMkLst>
            <pc:docMk/>
            <pc:sldMk cId="194863660" sldId="476"/>
            <ac:spMk id="36" creationId="{0327221A-C3B6-F369-16A0-0C32FD94359E}"/>
          </ac:spMkLst>
        </pc:spChg>
        <pc:spChg chg="del">
          <ac:chgData name="Huy Pham" userId="918db3a1909f15e0" providerId="LiveId" clId="{F25EFE69-9EE4-46EC-8F43-1A31E158A81F}" dt="2024-04-21T02:02:08.676" v="7772" actId="478"/>
          <ac:spMkLst>
            <pc:docMk/>
            <pc:sldMk cId="194863660" sldId="476"/>
            <ac:spMk id="37" creationId="{B885C615-128D-115F-AD28-F1A3E1D4923E}"/>
          </ac:spMkLst>
        </pc:spChg>
        <pc:spChg chg="mod">
          <ac:chgData name="Huy Pham" userId="918db3a1909f15e0" providerId="LiveId" clId="{F25EFE69-9EE4-46EC-8F43-1A31E158A81F}" dt="2024-04-21T02:03:44.149" v="7801" actId="1038"/>
          <ac:spMkLst>
            <pc:docMk/>
            <pc:sldMk cId="194863660" sldId="476"/>
            <ac:spMk id="70" creationId="{9629B70D-37D4-AFF6-FF46-4DCBDD576A8B}"/>
          </ac:spMkLst>
        </pc:spChg>
        <pc:spChg chg="mod">
          <ac:chgData name="Huy Pham" userId="918db3a1909f15e0" providerId="LiveId" clId="{F25EFE69-9EE4-46EC-8F43-1A31E158A81F}" dt="2024-04-21T02:03:44.149" v="7801" actId="1038"/>
          <ac:spMkLst>
            <pc:docMk/>
            <pc:sldMk cId="194863660" sldId="476"/>
            <ac:spMk id="71" creationId="{2FD0C4ED-68C9-41C0-BBCE-197828D54C98}"/>
          </ac:spMkLst>
        </pc:spChg>
        <pc:spChg chg="mod">
          <ac:chgData name="Huy Pham" userId="918db3a1909f15e0" providerId="LiveId" clId="{F25EFE69-9EE4-46EC-8F43-1A31E158A81F}" dt="2024-04-21T02:03:44.149" v="7801" actId="1038"/>
          <ac:spMkLst>
            <pc:docMk/>
            <pc:sldMk cId="194863660" sldId="476"/>
            <ac:spMk id="72" creationId="{DA3279B0-34D4-8D48-6CE3-129D600CE0FD}"/>
          </ac:spMkLst>
        </pc:spChg>
        <pc:spChg chg="mod">
          <ac:chgData name="Huy Pham" userId="918db3a1909f15e0" providerId="LiveId" clId="{F25EFE69-9EE4-46EC-8F43-1A31E158A81F}" dt="2024-04-21T02:03:44.149" v="7801" actId="1038"/>
          <ac:spMkLst>
            <pc:docMk/>
            <pc:sldMk cId="194863660" sldId="476"/>
            <ac:spMk id="73" creationId="{8B3AF78D-8126-D275-D0BF-7C32EC55F890}"/>
          </ac:spMkLst>
        </pc:spChg>
        <pc:spChg chg="mod">
          <ac:chgData name="Huy Pham" userId="918db3a1909f15e0" providerId="LiveId" clId="{F25EFE69-9EE4-46EC-8F43-1A31E158A81F}" dt="2024-04-21T02:03:44.149" v="7801" actId="1038"/>
          <ac:spMkLst>
            <pc:docMk/>
            <pc:sldMk cId="194863660" sldId="476"/>
            <ac:spMk id="74" creationId="{360B3BCB-1ACD-D571-32DD-7E1DF96CC2F7}"/>
          </ac:spMkLst>
        </pc:spChg>
        <pc:spChg chg="mod">
          <ac:chgData name="Huy Pham" userId="918db3a1909f15e0" providerId="LiveId" clId="{F25EFE69-9EE4-46EC-8F43-1A31E158A81F}" dt="2024-04-21T02:03:44.149" v="7801" actId="1038"/>
          <ac:spMkLst>
            <pc:docMk/>
            <pc:sldMk cId="194863660" sldId="476"/>
            <ac:spMk id="75" creationId="{D2BA1619-A775-3A44-7A5F-0B5846B1AEE0}"/>
          </ac:spMkLst>
        </pc:spChg>
        <pc:spChg chg="mod">
          <ac:chgData name="Huy Pham" userId="918db3a1909f15e0" providerId="LiveId" clId="{F25EFE69-9EE4-46EC-8F43-1A31E158A81F}" dt="2024-04-21T02:03:44.149" v="7801" actId="1038"/>
          <ac:spMkLst>
            <pc:docMk/>
            <pc:sldMk cId="194863660" sldId="476"/>
            <ac:spMk id="76" creationId="{B010C7F7-1BD4-3EBB-510A-D86792EC4994}"/>
          </ac:spMkLst>
        </pc:spChg>
        <pc:spChg chg="mod">
          <ac:chgData name="Huy Pham" userId="918db3a1909f15e0" providerId="LiveId" clId="{F25EFE69-9EE4-46EC-8F43-1A31E158A81F}" dt="2024-04-21T02:03:44.149" v="7801" actId="1038"/>
          <ac:spMkLst>
            <pc:docMk/>
            <pc:sldMk cId="194863660" sldId="476"/>
            <ac:spMk id="77" creationId="{C27622E1-478D-93FB-C3C7-86590C2CB969}"/>
          </ac:spMkLst>
        </pc:spChg>
        <pc:spChg chg="mod">
          <ac:chgData name="Huy Pham" userId="918db3a1909f15e0" providerId="LiveId" clId="{F25EFE69-9EE4-46EC-8F43-1A31E158A81F}" dt="2024-04-21T02:03:44.149" v="7801" actId="1038"/>
          <ac:spMkLst>
            <pc:docMk/>
            <pc:sldMk cId="194863660" sldId="476"/>
            <ac:spMk id="78" creationId="{395E05D7-3F24-43F0-A678-42D6ADCDCB1D}"/>
          </ac:spMkLst>
        </pc:spChg>
        <pc:spChg chg="mod">
          <ac:chgData name="Huy Pham" userId="918db3a1909f15e0" providerId="LiveId" clId="{F25EFE69-9EE4-46EC-8F43-1A31E158A81F}" dt="2024-04-21T02:03:44.149" v="7801" actId="1038"/>
          <ac:spMkLst>
            <pc:docMk/>
            <pc:sldMk cId="194863660" sldId="476"/>
            <ac:spMk id="79" creationId="{8227C083-E30E-4002-2CF4-6FAD74A2DBFB}"/>
          </ac:spMkLst>
        </pc:spChg>
        <pc:spChg chg="mod">
          <ac:chgData name="Huy Pham" userId="918db3a1909f15e0" providerId="LiveId" clId="{F25EFE69-9EE4-46EC-8F43-1A31E158A81F}" dt="2024-04-21T02:03:44.149" v="7801" actId="1038"/>
          <ac:spMkLst>
            <pc:docMk/>
            <pc:sldMk cId="194863660" sldId="476"/>
            <ac:spMk id="80" creationId="{9A7C4B5A-5543-CC0E-C8DE-10CA416BBDFB}"/>
          </ac:spMkLst>
        </pc:spChg>
        <pc:spChg chg="mod">
          <ac:chgData name="Huy Pham" userId="918db3a1909f15e0" providerId="LiveId" clId="{F25EFE69-9EE4-46EC-8F43-1A31E158A81F}" dt="2024-04-21T02:03:44.149" v="7801" actId="1038"/>
          <ac:spMkLst>
            <pc:docMk/>
            <pc:sldMk cId="194863660" sldId="476"/>
            <ac:spMk id="81" creationId="{EF9B1684-6157-735F-947E-5E31A3F8E249}"/>
          </ac:spMkLst>
        </pc:spChg>
        <pc:spChg chg="mod">
          <ac:chgData name="Huy Pham" userId="918db3a1909f15e0" providerId="LiveId" clId="{F25EFE69-9EE4-46EC-8F43-1A31E158A81F}" dt="2024-04-21T02:03:44.149" v="7801" actId="1038"/>
          <ac:spMkLst>
            <pc:docMk/>
            <pc:sldMk cId="194863660" sldId="476"/>
            <ac:spMk id="85" creationId="{D7499297-AA34-044C-26CD-3507FE1427E8}"/>
          </ac:spMkLst>
        </pc:spChg>
        <pc:spChg chg="mod">
          <ac:chgData name="Huy Pham" userId="918db3a1909f15e0" providerId="LiveId" clId="{F25EFE69-9EE4-46EC-8F43-1A31E158A81F}" dt="2024-04-21T02:03:44.149" v="7801" actId="1038"/>
          <ac:spMkLst>
            <pc:docMk/>
            <pc:sldMk cId="194863660" sldId="476"/>
            <ac:spMk id="86" creationId="{0FB74F39-229A-1F6E-88FB-56CD644911C8}"/>
          </ac:spMkLst>
        </pc:spChg>
        <pc:spChg chg="mod">
          <ac:chgData name="Huy Pham" userId="918db3a1909f15e0" providerId="LiveId" clId="{F25EFE69-9EE4-46EC-8F43-1A31E158A81F}" dt="2024-04-21T02:03:44.149" v="7801" actId="1038"/>
          <ac:spMkLst>
            <pc:docMk/>
            <pc:sldMk cId="194863660" sldId="476"/>
            <ac:spMk id="87" creationId="{4FFF0EF5-5EF0-3426-F5F0-57041AAA58A8}"/>
          </ac:spMkLst>
        </pc:spChg>
        <pc:spChg chg="mod">
          <ac:chgData name="Huy Pham" userId="918db3a1909f15e0" providerId="LiveId" clId="{F25EFE69-9EE4-46EC-8F43-1A31E158A81F}" dt="2024-04-21T02:03:44.149" v="7801" actId="1038"/>
          <ac:spMkLst>
            <pc:docMk/>
            <pc:sldMk cId="194863660" sldId="476"/>
            <ac:spMk id="88" creationId="{C7612C5A-D20E-7212-EE65-A0484017A772}"/>
          </ac:spMkLst>
        </pc:spChg>
        <pc:spChg chg="mod">
          <ac:chgData name="Huy Pham" userId="918db3a1909f15e0" providerId="LiveId" clId="{F25EFE69-9EE4-46EC-8F43-1A31E158A81F}" dt="2024-04-21T02:03:44.149" v="7801" actId="1038"/>
          <ac:spMkLst>
            <pc:docMk/>
            <pc:sldMk cId="194863660" sldId="476"/>
            <ac:spMk id="89" creationId="{8D50B363-F713-4D79-080A-092D1758BA14}"/>
          </ac:spMkLst>
        </pc:spChg>
        <pc:spChg chg="mod">
          <ac:chgData name="Huy Pham" userId="918db3a1909f15e0" providerId="LiveId" clId="{F25EFE69-9EE4-46EC-8F43-1A31E158A81F}" dt="2024-04-21T02:03:44.149" v="7801" actId="1038"/>
          <ac:spMkLst>
            <pc:docMk/>
            <pc:sldMk cId="194863660" sldId="476"/>
            <ac:spMk id="92" creationId="{062EBF37-A87A-17A9-0E56-56950583AA8A}"/>
          </ac:spMkLst>
        </pc:spChg>
        <pc:spChg chg="mod">
          <ac:chgData name="Huy Pham" userId="918db3a1909f15e0" providerId="LiveId" clId="{F25EFE69-9EE4-46EC-8F43-1A31E158A81F}" dt="2024-04-21T02:03:44.149" v="7801" actId="1038"/>
          <ac:spMkLst>
            <pc:docMk/>
            <pc:sldMk cId="194863660" sldId="476"/>
            <ac:spMk id="93" creationId="{200ABF41-A760-FE75-65F7-924A773BAC73}"/>
          </ac:spMkLst>
        </pc:spChg>
        <pc:spChg chg="mod">
          <ac:chgData name="Huy Pham" userId="918db3a1909f15e0" providerId="LiveId" clId="{F25EFE69-9EE4-46EC-8F43-1A31E158A81F}" dt="2024-04-21T02:03:44.149" v="7801" actId="1038"/>
          <ac:spMkLst>
            <pc:docMk/>
            <pc:sldMk cId="194863660" sldId="476"/>
            <ac:spMk id="95" creationId="{3E1EEC6B-5705-71DD-847D-4F552E3EF4DE}"/>
          </ac:spMkLst>
        </pc:spChg>
        <pc:graphicFrameChg chg="add del mod">
          <ac:chgData name="Huy Pham" userId="918db3a1909f15e0" providerId="LiveId" clId="{F25EFE69-9EE4-46EC-8F43-1A31E158A81F}" dt="2024-04-21T02:02:43.874" v="7775"/>
          <ac:graphicFrameMkLst>
            <pc:docMk/>
            <pc:sldMk cId="194863660" sldId="476"/>
            <ac:graphicFrameMk id="3" creationId="{AED94553-71AF-FF06-8EDC-24D63E6B9CED}"/>
          </ac:graphicFrameMkLst>
        </pc:graphicFrameChg>
        <pc:graphicFrameChg chg="add del mod">
          <ac:chgData name="Huy Pham" userId="918db3a1909f15e0" providerId="LiveId" clId="{F25EFE69-9EE4-46EC-8F43-1A31E158A81F}" dt="2024-04-21T02:02:58.570" v="7781"/>
          <ac:graphicFrameMkLst>
            <pc:docMk/>
            <pc:sldMk cId="194863660" sldId="476"/>
            <ac:graphicFrameMk id="17" creationId="{7D982755-C947-0051-FC46-D4BAE2B2E14F}"/>
          </ac:graphicFrameMkLst>
        </pc:graphicFrameChg>
        <pc:graphicFrameChg chg="add del mod">
          <ac:chgData name="Huy Pham" userId="918db3a1909f15e0" providerId="LiveId" clId="{F25EFE69-9EE4-46EC-8F43-1A31E158A81F}" dt="2024-04-21T02:05:10.189" v="7900"/>
          <ac:graphicFrameMkLst>
            <pc:docMk/>
            <pc:sldMk cId="194863660" sldId="476"/>
            <ac:graphicFrameMk id="21" creationId="{9555E872-5DB8-4FEA-82BB-6170B3472CD2}"/>
          </ac:graphicFrameMkLst>
        </pc:graphicFrameChg>
        <pc:graphicFrameChg chg="add del mod">
          <ac:chgData name="Huy Pham" userId="918db3a1909f15e0" providerId="LiveId" clId="{F25EFE69-9EE4-46EC-8F43-1A31E158A81F}" dt="2024-04-21T02:05:25.776" v="7906"/>
          <ac:graphicFrameMkLst>
            <pc:docMk/>
            <pc:sldMk cId="194863660" sldId="476"/>
            <ac:graphicFrameMk id="25" creationId="{76CCAC35-53B5-11B3-B09F-B690846F959C}"/>
          </ac:graphicFrameMkLst>
        </pc:graphicFrameChg>
        <pc:cxnChg chg="mod">
          <ac:chgData name="Huy Pham" userId="918db3a1909f15e0" providerId="LiveId" clId="{F25EFE69-9EE4-46EC-8F43-1A31E158A81F}" dt="2024-04-21T02:03:44.149" v="7801" actId="1038"/>
          <ac:cxnSpMkLst>
            <pc:docMk/>
            <pc:sldMk cId="194863660" sldId="476"/>
            <ac:cxnSpMk id="67" creationId="{457A8E3F-22F9-D720-65CB-5713ADF583AA}"/>
          </ac:cxnSpMkLst>
        </pc:cxnChg>
        <pc:cxnChg chg="mod">
          <ac:chgData name="Huy Pham" userId="918db3a1909f15e0" providerId="LiveId" clId="{F25EFE69-9EE4-46EC-8F43-1A31E158A81F}" dt="2024-04-21T02:03:44.149" v="7801" actId="1038"/>
          <ac:cxnSpMkLst>
            <pc:docMk/>
            <pc:sldMk cId="194863660" sldId="476"/>
            <ac:cxnSpMk id="68" creationId="{EDF45F1C-D4AD-DC59-05DC-974FD3B212E0}"/>
          </ac:cxnSpMkLst>
        </pc:cxnChg>
        <pc:cxnChg chg="mod">
          <ac:chgData name="Huy Pham" userId="918db3a1909f15e0" providerId="LiveId" clId="{F25EFE69-9EE4-46EC-8F43-1A31E158A81F}" dt="2024-04-21T02:03:44.149" v="7801" actId="1038"/>
          <ac:cxnSpMkLst>
            <pc:docMk/>
            <pc:sldMk cId="194863660" sldId="476"/>
            <ac:cxnSpMk id="69" creationId="{BCF3728A-2B72-AEF9-B973-ACA257C104B2}"/>
          </ac:cxnSpMkLst>
        </pc:cxnChg>
        <pc:cxnChg chg="mod">
          <ac:chgData name="Huy Pham" userId="918db3a1909f15e0" providerId="LiveId" clId="{F25EFE69-9EE4-46EC-8F43-1A31E158A81F}" dt="2024-04-21T02:03:44.149" v="7801" actId="1038"/>
          <ac:cxnSpMkLst>
            <pc:docMk/>
            <pc:sldMk cId="194863660" sldId="476"/>
            <ac:cxnSpMk id="82" creationId="{469601CF-6897-38DB-21AE-8565B3D58F1D}"/>
          </ac:cxnSpMkLst>
        </pc:cxnChg>
        <pc:cxnChg chg="mod">
          <ac:chgData name="Huy Pham" userId="918db3a1909f15e0" providerId="LiveId" clId="{F25EFE69-9EE4-46EC-8F43-1A31E158A81F}" dt="2024-04-21T02:03:44.149" v="7801" actId="1038"/>
          <ac:cxnSpMkLst>
            <pc:docMk/>
            <pc:sldMk cId="194863660" sldId="476"/>
            <ac:cxnSpMk id="83" creationId="{D236FF63-863D-1DC4-9604-0F159F310346}"/>
          </ac:cxnSpMkLst>
        </pc:cxnChg>
        <pc:cxnChg chg="mod">
          <ac:chgData name="Huy Pham" userId="918db3a1909f15e0" providerId="LiveId" clId="{F25EFE69-9EE4-46EC-8F43-1A31E158A81F}" dt="2024-04-21T02:03:44.149" v="7801" actId="1038"/>
          <ac:cxnSpMkLst>
            <pc:docMk/>
            <pc:sldMk cId="194863660" sldId="476"/>
            <ac:cxnSpMk id="84" creationId="{BD3FFD4F-63F7-E6BE-9F27-6D9B93505E38}"/>
          </ac:cxnSpMkLst>
        </pc:cxnChg>
        <pc:cxnChg chg="mod">
          <ac:chgData name="Huy Pham" userId="918db3a1909f15e0" providerId="LiveId" clId="{F25EFE69-9EE4-46EC-8F43-1A31E158A81F}" dt="2024-04-21T02:03:44.149" v="7801" actId="1038"/>
          <ac:cxnSpMkLst>
            <pc:docMk/>
            <pc:sldMk cId="194863660" sldId="476"/>
            <ac:cxnSpMk id="90" creationId="{EF938D1D-20EB-017C-C2AB-83EF730E5490}"/>
          </ac:cxnSpMkLst>
        </pc:cxnChg>
        <pc:cxnChg chg="mod">
          <ac:chgData name="Huy Pham" userId="918db3a1909f15e0" providerId="LiveId" clId="{F25EFE69-9EE4-46EC-8F43-1A31E158A81F}" dt="2024-04-21T02:03:44.149" v="7801" actId="1038"/>
          <ac:cxnSpMkLst>
            <pc:docMk/>
            <pc:sldMk cId="194863660" sldId="476"/>
            <ac:cxnSpMk id="91" creationId="{2EEA213B-3471-3B3B-F5AE-9FE134618346}"/>
          </ac:cxnSpMkLst>
        </pc:cxnChg>
        <pc:cxnChg chg="mod">
          <ac:chgData name="Huy Pham" userId="918db3a1909f15e0" providerId="LiveId" clId="{F25EFE69-9EE4-46EC-8F43-1A31E158A81F}" dt="2024-04-21T02:03:44.149" v="7801" actId="1038"/>
          <ac:cxnSpMkLst>
            <pc:docMk/>
            <pc:sldMk cId="194863660" sldId="476"/>
            <ac:cxnSpMk id="94" creationId="{9D486028-7F8E-39CE-0FE6-B1DBC6905234}"/>
          </ac:cxnSpMkLst>
        </pc:cxnChg>
      </pc:sldChg>
      <pc:sldChg chg="addSp delSp modSp add mod modAnim">
        <pc:chgData name="Huy Pham" userId="918db3a1909f15e0" providerId="LiveId" clId="{F25EFE69-9EE4-46EC-8F43-1A31E158A81F}" dt="2024-06-03T04:10:28.471" v="10845"/>
        <pc:sldMkLst>
          <pc:docMk/>
          <pc:sldMk cId="2870190042" sldId="477"/>
        </pc:sldMkLst>
        <pc:spChg chg="add mod">
          <ac:chgData name="Huy Pham" userId="918db3a1909f15e0" providerId="LiveId" clId="{F25EFE69-9EE4-46EC-8F43-1A31E158A81F}" dt="2024-06-03T04:10:07.968" v="10839" actId="1076"/>
          <ac:spMkLst>
            <pc:docMk/>
            <pc:sldMk cId="2870190042" sldId="477"/>
            <ac:spMk id="3" creationId="{0068081F-A809-63FD-1B2C-699F9121E139}"/>
          </ac:spMkLst>
        </pc:spChg>
        <pc:spChg chg="del">
          <ac:chgData name="Huy Pham" userId="918db3a1909f15e0" providerId="LiveId" clId="{F25EFE69-9EE4-46EC-8F43-1A31E158A81F}" dt="2024-04-21T02:11:11.155" v="7931" actId="478"/>
          <ac:spMkLst>
            <pc:docMk/>
            <pc:sldMk cId="2870190042" sldId="477"/>
            <ac:spMk id="14" creationId="{D11A632B-5A66-2E5A-DCA3-C2C14E39B084}"/>
          </ac:spMkLst>
        </pc:spChg>
        <pc:spChg chg="add mod">
          <ac:chgData name="Huy Pham" userId="918db3a1909f15e0" providerId="LiveId" clId="{F25EFE69-9EE4-46EC-8F43-1A31E158A81F}" dt="2024-06-03T04:09:37.047" v="10816" actId="1076"/>
          <ac:spMkLst>
            <pc:docMk/>
            <pc:sldMk cId="2870190042" sldId="477"/>
            <ac:spMk id="17" creationId="{EA725884-9F03-BC24-49AE-727D24E4B4BE}"/>
          </ac:spMkLst>
        </pc:spChg>
        <pc:spChg chg="del">
          <ac:chgData name="Huy Pham" userId="918db3a1909f15e0" providerId="LiveId" clId="{F25EFE69-9EE4-46EC-8F43-1A31E158A81F}" dt="2024-04-21T02:11:11.155" v="7931" actId="478"/>
          <ac:spMkLst>
            <pc:docMk/>
            <pc:sldMk cId="2870190042" sldId="477"/>
            <ac:spMk id="20" creationId="{939FFEEF-DB22-9DEE-0013-8EAE01DA3CEC}"/>
          </ac:spMkLst>
        </pc:spChg>
        <pc:spChg chg="add mod">
          <ac:chgData name="Huy Pham" userId="918db3a1909f15e0" providerId="LiveId" clId="{F25EFE69-9EE4-46EC-8F43-1A31E158A81F}" dt="2024-06-03T04:09:37.047" v="10816" actId="1076"/>
          <ac:spMkLst>
            <pc:docMk/>
            <pc:sldMk cId="2870190042" sldId="477"/>
            <ac:spMk id="22" creationId="{83C42CDF-0C7D-BDF1-47F5-17359C657517}"/>
          </ac:spMkLst>
        </pc:spChg>
        <pc:spChg chg="del">
          <ac:chgData name="Huy Pham" userId="918db3a1909f15e0" providerId="LiveId" clId="{F25EFE69-9EE4-46EC-8F43-1A31E158A81F}" dt="2024-04-21T02:11:11.155" v="7931" actId="478"/>
          <ac:spMkLst>
            <pc:docMk/>
            <pc:sldMk cId="2870190042" sldId="477"/>
            <ac:spMk id="24" creationId="{3CC71AF4-11ED-9F84-0F22-B90DCC8CF7E3}"/>
          </ac:spMkLst>
        </pc:spChg>
        <pc:spChg chg="add del">
          <ac:chgData name="Huy Pham" userId="918db3a1909f15e0" providerId="LiveId" clId="{F25EFE69-9EE4-46EC-8F43-1A31E158A81F}" dt="2024-04-21T02:12:46.887" v="7958" actId="478"/>
          <ac:spMkLst>
            <pc:docMk/>
            <pc:sldMk cId="2870190042" sldId="477"/>
            <ac:spMk id="25" creationId="{BFA0265D-D4A6-D7E8-F6FB-D73C119E95DA}"/>
          </ac:spMkLst>
        </pc:spChg>
        <pc:spChg chg="mod">
          <ac:chgData name="Huy Pham" userId="918db3a1909f15e0" providerId="LiveId" clId="{F25EFE69-9EE4-46EC-8F43-1A31E158A81F}" dt="2024-04-23T09:07:45.642" v="9968" actId="20577"/>
          <ac:spMkLst>
            <pc:docMk/>
            <pc:sldMk cId="2870190042" sldId="477"/>
            <ac:spMk id="26" creationId="{6155F20E-666A-00DF-9AC3-5138FBDDD604}"/>
          </ac:spMkLst>
        </pc:spChg>
        <pc:spChg chg="add del mod">
          <ac:chgData name="Huy Pham" userId="918db3a1909f15e0" providerId="LiveId" clId="{F25EFE69-9EE4-46EC-8F43-1A31E158A81F}" dt="2024-04-21T02:13:33.903" v="7964" actId="478"/>
          <ac:spMkLst>
            <pc:docMk/>
            <pc:sldMk cId="2870190042" sldId="477"/>
            <ac:spMk id="27" creationId="{4E5EC778-55A8-11E1-227A-25FA4B405797}"/>
          </ac:spMkLst>
        </pc:spChg>
        <pc:spChg chg="add mod">
          <ac:chgData name="Huy Pham" userId="918db3a1909f15e0" providerId="LiveId" clId="{F25EFE69-9EE4-46EC-8F43-1A31E158A81F}" dt="2024-06-03T04:09:37.047" v="10816" actId="1076"/>
          <ac:spMkLst>
            <pc:docMk/>
            <pc:sldMk cId="2870190042" sldId="477"/>
            <ac:spMk id="28" creationId="{0AE82555-CB48-D7C1-5B62-D0E60F0F84A3}"/>
          </ac:spMkLst>
        </pc:spChg>
        <pc:spChg chg="del">
          <ac:chgData name="Huy Pham" userId="918db3a1909f15e0" providerId="LiveId" clId="{F25EFE69-9EE4-46EC-8F43-1A31E158A81F}" dt="2024-04-21T02:11:11.155" v="7931" actId="478"/>
          <ac:spMkLst>
            <pc:docMk/>
            <pc:sldMk cId="2870190042" sldId="477"/>
            <ac:spMk id="29" creationId="{1872FEB9-3792-E4FC-DC89-B340B990B6F2}"/>
          </ac:spMkLst>
        </pc:spChg>
        <pc:spChg chg="add mod">
          <ac:chgData name="Huy Pham" userId="918db3a1909f15e0" providerId="LiveId" clId="{F25EFE69-9EE4-46EC-8F43-1A31E158A81F}" dt="2024-06-03T04:09:37.047" v="10816" actId="1076"/>
          <ac:spMkLst>
            <pc:docMk/>
            <pc:sldMk cId="2870190042" sldId="477"/>
            <ac:spMk id="30" creationId="{9A814FDF-C1B5-0BB4-68D2-982DC8C3A8D0}"/>
          </ac:spMkLst>
        </pc:spChg>
        <pc:spChg chg="add mod">
          <ac:chgData name="Huy Pham" userId="918db3a1909f15e0" providerId="LiveId" clId="{F25EFE69-9EE4-46EC-8F43-1A31E158A81F}" dt="2024-06-03T04:09:37.047" v="10816" actId="1076"/>
          <ac:spMkLst>
            <pc:docMk/>
            <pc:sldMk cId="2870190042" sldId="477"/>
            <ac:spMk id="31" creationId="{18688A68-29EE-7081-04E2-1F6DB26F15ED}"/>
          </ac:spMkLst>
        </pc:spChg>
        <pc:spChg chg="add mod">
          <ac:chgData name="Huy Pham" userId="918db3a1909f15e0" providerId="LiveId" clId="{F25EFE69-9EE4-46EC-8F43-1A31E158A81F}" dt="2024-06-03T04:09:37.047" v="10816" actId="1076"/>
          <ac:spMkLst>
            <pc:docMk/>
            <pc:sldMk cId="2870190042" sldId="477"/>
            <ac:spMk id="32" creationId="{3FA4CA42-3199-3EBA-83C9-3976E44B5A99}"/>
          </ac:spMkLst>
        </pc:spChg>
        <pc:spChg chg="add del mod">
          <ac:chgData name="Huy Pham" userId="918db3a1909f15e0" providerId="LiveId" clId="{F25EFE69-9EE4-46EC-8F43-1A31E158A81F}" dt="2024-04-22T08:58:26.169" v="8729" actId="21"/>
          <ac:spMkLst>
            <pc:docMk/>
            <pc:sldMk cId="2870190042" sldId="477"/>
            <ac:spMk id="35" creationId="{0DD11355-5C7F-4E9E-D3AD-4B7A8CDD2284}"/>
          </ac:spMkLst>
        </pc:spChg>
        <pc:graphicFrameChg chg="add del mod">
          <ac:chgData name="Huy Pham" userId="918db3a1909f15e0" providerId="LiveId" clId="{F25EFE69-9EE4-46EC-8F43-1A31E158A81F}" dt="2024-04-21T02:11:39.139" v="7934"/>
          <ac:graphicFrameMkLst>
            <pc:docMk/>
            <pc:sldMk cId="2870190042" sldId="477"/>
            <ac:graphicFrameMk id="3" creationId="{A4B09AF1-A991-FBA0-40AB-B567B5CB8A59}"/>
          </ac:graphicFrameMkLst>
        </pc:graphicFrameChg>
        <pc:graphicFrameChg chg="add del mod">
          <ac:chgData name="Huy Pham" userId="918db3a1909f15e0" providerId="LiveId" clId="{F25EFE69-9EE4-46EC-8F43-1A31E158A81F}" dt="2024-04-21T02:15:22.487" v="7983"/>
          <ac:graphicFrameMkLst>
            <pc:docMk/>
            <pc:sldMk cId="2870190042" sldId="477"/>
            <ac:graphicFrameMk id="33" creationId="{AB96490E-7B1F-53DA-2364-225A926590C1}"/>
          </ac:graphicFrameMkLst>
        </pc:graphicFrameChg>
      </pc:sldChg>
      <pc:sldChg chg="addSp delSp modSp add mod delAnim modAnim">
        <pc:chgData name="Huy Pham" userId="918db3a1909f15e0" providerId="LiveId" clId="{F25EFE69-9EE4-46EC-8F43-1A31E158A81F}" dt="2024-06-03T04:13:20.528" v="10883"/>
        <pc:sldMkLst>
          <pc:docMk/>
          <pc:sldMk cId="2878762894" sldId="478"/>
        </pc:sldMkLst>
        <pc:spChg chg="add mod">
          <ac:chgData name="Huy Pham" userId="918db3a1909f15e0" providerId="LiveId" clId="{F25EFE69-9EE4-46EC-8F43-1A31E158A81F}" dt="2024-04-21T02:18:38.852" v="8007" actId="1076"/>
          <ac:spMkLst>
            <pc:docMk/>
            <pc:sldMk cId="2878762894" sldId="478"/>
            <ac:spMk id="14" creationId="{2AC5323E-5461-BFC6-7ECC-541073E308FD}"/>
          </ac:spMkLst>
        </pc:spChg>
        <pc:spChg chg="del">
          <ac:chgData name="Huy Pham" userId="918db3a1909f15e0" providerId="LiveId" clId="{F25EFE69-9EE4-46EC-8F43-1A31E158A81F}" dt="2024-04-21T02:18:06.591" v="7995" actId="478"/>
          <ac:spMkLst>
            <pc:docMk/>
            <pc:sldMk cId="2878762894" sldId="478"/>
            <ac:spMk id="17" creationId="{EA725884-9F03-BC24-49AE-727D24E4B4BE}"/>
          </ac:spMkLst>
        </pc:spChg>
        <pc:spChg chg="add mod">
          <ac:chgData name="Huy Pham" userId="918db3a1909f15e0" providerId="LiveId" clId="{F25EFE69-9EE4-46EC-8F43-1A31E158A81F}" dt="2024-04-21T02:18:57.755" v="8012" actId="1076"/>
          <ac:spMkLst>
            <pc:docMk/>
            <pc:sldMk cId="2878762894" sldId="478"/>
            <ac:spMk id="20" creationId="{0D5D7487-3228-DE82-2C6D-41392FFDC070}"/>
          </ac:spMkLst>
        </pc:spChg>
        <pc:spChg chg="add mod">
          <ac:chgData name="Huy Pham" userId="918db3a1909f15e0" providerId="LiveId" clId="{F25EFE69-9EE4-46EC-8F43-1A31E158A81F}" dt="2024-04-21T02:19:17.333" v="8018" actId="1076"/>
          <ac:spMkLst>
            <pc:docMk/>
            <pc:sldMk cId="2878762894" sldId="478"/>
            <ac:spMk id="21" creationId="{032DCF5B-7927-93C0-4923-DD98B397CF5B}"/>
          </ac:spMkLst>
        </pc:spChg>
        <pc:spChg chg="del">
          <ac:chgData name="Huy Pham" userId="918db3a1909f15e0" providerId="LiveId" clId="{F25EFE69-9EE4-46EC-8F43-1A31E158A81F}" dt="2024-04-21T02:18:06.591" v="7995" actId="478"/>
          <ac:spMkLst>
            <pc:docMk/>
            <pc:sldMk cId="2878762894" sldId="478"/>
            <ac:spMk id="22" creationId="{83C42CDF-0C7D-BDF1-47F5-17359C657517}"/>
          </ac:spMkLst>
        </pc:spChg>
        <pc:spChg chg="add mod">
          <ac:chgData name="Huy Pham" userId="918db3a1909f15e0" providerId="LiveId" clId="{F25EFE69-9EE4-46EC-8F43-1A31E158A81F}" dt="2024-04-21T02:19:19.864" v="8019"/>
          <ac:spMkLst>
            <pc:docMk/>
            <pc:sldMk cId="2878762894" sldId="478"/>
            <ac:spMk id="23" creationId="{582A6BE4-6C28-0EDA-5B7A-DC8B33530E97}"/>
          </ac:spMkLst>
        </pc:spChg>
        <pc:spChg chg="add mod">
          <ac:chgData name="Huy Pham" userId="918db3a1909f15e0" providerId="LiveId" clId="{F25EFE69-9EE4-46EC-8F43-1A31E158A81F}" dt="2024-04-21T02:19:39.071" v="8023" actId="20577"/>
          <ac:spMkLst>
            <pc:docMk/>
            <pc:sldMk cId="2878762894" sldId="478"/>
            <ac:spMk id="24" creationId="{F2F90EB5-62CE-6C50-235E-1D365CCA01BD}"/>
          </ac:spMkLst>
        </pc:spChg>
        <pc:spChg chg="add mod">
          <ac:chgData name="Huy Pham" userId="918db3a1909f15e0" providerId="LiveId" clId="{F25EFE69-9EE4-46EC-8F43-1A31E158A81F}" dt="2024-04-21T02:19:42.291" v="8025" actId="20577"/>
          <ac:spMkLst>
            <pc:docMk/>
            <pc:sldMk cId="2878762894" sldId="478"/>
            <ac:spMk id="25" creationId="{6085053D-FD2A-4DF3-77FB-75CBCE54D132}"/>
          </ac:spMkLst>
        </pc:spChg>
        <pc:spChg chg="mod">
          <ac:chgData name="Huy Pham" userId="918db3a1909f15e0" providerId="LiveId" clId="{F25EFE69-9EE4-46EC-8F43-1A31E158A81F}" dt="2024-04-23T09:07:48.188" v="9969" actId="20577"/>
          <ac:spMkLst>
            <pc:docMk/>
            <pc:sldMk cId="2878762894" sldId="478"/>
            <ac:spMk id="26" creationId="{6155F20E-666A-00DF-9AC3-5138FBDDD604}"/>
          </ac:spMkLst>
        </pc:spChg>
        <pc:spChg chg="add mod">
          <ac:chgData name="Huy Pham" userId="918db3a1909f15e0" providerId="LiveId" clId="{F25EFE69-9EE4-46EC-8F43-1A31E158A81F}" dt="2024-04-21T02:19:45.388" v="8027" actId="20577"/>
          <ac:spMkLst>
            <pc:docMk/>
            <pc:sldMk cId="2878762894" sldId="478"/>
            <ac:spMk id="27" creationId="{6306E918-CB84-43FB-D8D4-42886A02BEB6}"/>
          </ac:spMkLst>
        </pc:spChg>
        <pc:spChg chg="del">
          <ac:chgData name="Huy Pham" userId="918db3a1909f15e0" providerId="LiveId" clId="{F25EFE69-9EE4-46EC-8F43-1A31E158A81F}" dt="2024-04-21T02:18:06.591" v="7995" actId="478"/>
          <ac:spMkLst>
            <pc:docMk/>
            <pc:sldMk cId="2878762894" sldId="478"/>
            <ac:spMk id="28" creationId="{0AE82555-CB48-D7C1-5B62-D0E60F0F84A3}"/>
          </ac:spMkLst>
        </pc:spChg>
        <pc:spChg chg="del">
          <ac:chgData name="Huy Pham" userId="918db3a1909f15e0" providerId="LiveId" clId="{F25EFE69-9EE4-46EC-8F43-1A31E158A81F}" dt="2024-04-21T02:18:06.591" v="7995" actId="478"/>
          <ac:spMkLst>
            <pc:docMk/>
            <pc:sldMk cId="2878762894" sldId="478"/>
            <ac:spMk id="30" creationId="{9A814FDF-C1B5-0BB4-68D2-982DC8C3A8D0}"/>
          </ac:spMkLst>
        </pc:spChg>
        <pc:spChg chg="del">
          <ac:chgData name="Huy Pham" userId="918db3a1909f15e0" providerId="LiveId" clId="{F25EFE69-9EE4-46EC-8F43-1A31E158A81F}" dt="2024-04-21T02:18:06.591" v="7995" actId="478"/>
          <ac:spMkLst>
            <pc:docMk/>
            <pc:sldMk cId="2878762894" sldId="478"/>
            <ac:spMk id="31" creationId="{18688A68-29EE-7081-04E2-1F6DB26F15ED}"/>
          </ac:spMkLst>
        </pc:spChg>
        <pc:spChg chg="del">
          <ac:chgData name="Huy Pham" userId="918db3a1909f15e0" providerId="LiveId" clId="{F25EFE69-9EE4-46EC-8F43-1A31E158A81F}" dt="2024-04-21T02:18:06.591" v="7995" actId="478"/>
          <ac:spMkLst>
            <pc:docMk/>
            <pc:sldMk cId="2878762894" sldId="478"/>
            <ac:spMk id="32" creationId="{3FA4CA42-3199-3EBA-83C9-3976E44B5A99}"/>
          </ac:spMkLst>
        </pc:spChg>
        <pc:spChg chg="add mod">
          <ac:chgData name="Huy Pham" userId="918db3a1909f15e0" providerId="LiveId" clId="{F25EFE69-9EE4-46EC-8F43-1A31E158A81F}" dt="2024-04-22T08:58:04.702" v="8728" actId="1076"/>
          <ac:spMkLst>
            <pc:docMk/>
            <pc:sldMk cId="2878762894" sldId="478"/>
            <ac:spMk id="34" creationId="{96BCCF7A-97D1-8186-D72A-FD1DD4EF26E7}"/>
          </ac:spMkLst>
        </pc:spChg>
        <pc:spChg chg="add del mod">
          <ac:chgData name="Huy Pham" userId="918db3a1909f15e0" providerId="LiveId" clId="{F25EFE69-9EE4-46EC-8F43-1A31E158A81F}" dt="2024-06-03T04:06:25.604" v="10815" actId="1035"/>
          <ac:spMkLst>
            <pc:docMk/>
            <pc:sldMk cId="2878762894" sldId="478"/>
            <ac:spMk id="35" creationId="{0DD11355-5C7F-4E9E-D3AD-4B7A8CDD2284}"/>
          </ac:spMkLst>
        </pc:spChg>
        <pc:spChg chg="add mod">
          <ac:chgData name="Huy Pham" userId="918db3a1909f15e0" providerId="LiveId" clId="{F25EFE69-9EE4-46EC-8F43-1A31E158A81F}" dt="2024-04-22T08:58:04.702" v="8728" actId="1076"/>
          <ac:spMkLst>
            <pc:docMk/>
            <pc:sldMk cId="2878762894" sldId="478"/>
            <ac:spMk id="36" creationId="{01245E83-B186-314B-3E47-BE8C5BA6ED10}"/>
          </ac:spMkLst>
        </pc:spChg>
        <pc:spChg chg="add mod">
          <ac:chgData name="Huy Pham" userId="918db3a1909f15e0" providerId="LiveId" clId="{F25EFE69-9EE4-46EC-8F43-1A31E158A81F}" dt="2024-04-22T08:58:04.702" v="8728" actId="1076"/>
          <ac:spMkLst>
            <pc:docMk/>
            <pc:sldMk cId="2878762894" sldId="478"/>
            <ac:spMk id="37" creationId="{1001E1D8-1273-7076-7D92-7A6A98A8F9D4}"/>
          </ac:spMkLst>
        </pc:spChg>
        <pc:spChg chg="add del mod">
          <ac:chgData name="Huy Pham" userId="918db3a1909f15e0" providerId="LiveId" clId="{F25EFE69-9EE4-46EC-8F43-1A31E158A81F}" dt="2024-04-21T02:21:34.680" v="8052" actId="478"/>
          <ac:spMkLst>
            <pc:docMk/>
            <pc:sldMk cId="2878762894" sldId="478"/>
            <ac:spMk id="38" creationId="{F4244B4F-2236-8A9E-4654-1EEF759449C8}"/>
          </ac:spMkLst>
        </pc:spChg>
        <pc:spChg chg="add mod">
          <ac:chgData name="Huy Pham" userId="918db3a1909f15e0" providerId="LiveId" clId="{F25EFE69-9EE4-46EC-8F43-1A31E158A81F}" dt="2024-04-22T08:58:04.702" v="8728" actId="1076"/>
          <ac:spMkLst>
            <pc:docMk/>
            <pc:sldMk cId="2878762894" sldId="478"/>
            <ac:spMk id="39" creationId="{450D8EB1-053A-0F8D-1B9E-C0EF24BE70F0}"/>
          </ac:spMkLst>
        </pc:spChg>
        <pc:spChg chg="add mod">
          <ac:chgData name="Huy Pham" userId="918db3a1909f15e0" providerId="LiveId" clId="{F25EFE69-9EE4-46EC-8F43-1A31E158A81F}" dt="2024-04-22T08:58:04.702" v="8728" actId="1076"/>
          <ac:spMkLst>
            <pc:docMk/>
            <pc:sldMk cId="2878762894" sldId="478"/>
            <ac:spMk id="40" creationId="{3B0D2E23-44BD-3B07-ABF5-5CCE9CE7DD71}"/>
          </ac:spMkLst>
        </pc:spChg>
        <pc:spChg chg="add mod">
          <ac:chgData name="Huy Pham" userId="918db3a1909f15e0" providerId="LiveId" clId="{F25EFE69-9EE4-46EC-8F43-1A31E158A81F}" dt="2024-04-22T08:58:04.702" v="8728" actId="1076"/>
          <ac:spMkLst>
            <pc:docMk/>
            <pc:sldMk cId="2878762894" sldId="478"/>
            <ac:spMk id="41" creationId="{159B37ED-F5D1-1539-8E29-BE48CA3C40A1}"/>
          </ac:spMkLst>
        </pc:spChg>
        <pc:spChg chg="add mod">
          <ac:chgData name="Huy Pham" userId="918db3a1909f15e0" providerId="LiveId" clId="{F25EFE69-9EE4-46EC-8F43-1A31E158A81F}" dt="2024-06-03T04:13:16.479" v="10882" actId="1076"/>
          <ac:spMkLst>
            <pc:docMk/>
            <pc:sldMk cId="2878762894" sldId="478"/>
            <ac:spMk id="44" creationId="{63E0513C-6E50-E707-F014-92C198630DD9}"/>
          </ac:spMkLst>
        </pc:spChg>
        <pc:graphicFrameChg chg="add del mod">
          <ac:chgData name="Huy Pham" userId="918db3a1909f15e0" providerId="LiveId" clId="{F25EFE69-9EE4-46EC-8F43-1A31E158A81F}" dt="2024-04-21T02:18:09.408" v="7998"/>
          <ac:graphicFrameMkLst>
            <pc:docMk/>
            <pc:sldMk cId="2878762894" sldId="478"/>
            <ac:graphicFrameMk id="3" creationId="{7B1E3788-3FF9-9966-6E8A-64FAE3AA3A7E}"/>
          </ac:graphicFrameMkLst>
        </pc:graphicFrameChg>
        <pc:graphicFrameChg chg="add del mod">
          <ac:chgData name="Huy Pham" userId="918db3a1909f15e0" providerId="LiveId" clId="{F25EFE69-9EE4-46EC-8F43-1A31E158A81F}" dt="2024-04-21T02:19:58.380" v="8030"/>
          <ac:graphicFrameMkLst>
            <pc:docMk/>
            <pc:sldMk cId="2878762894" sldId="478"/>
            <ac:graphicFrameMk id="29" creationId="{A0059795-EF3C-A8C3-6A62-05854FE593DF}"/>
          </ac:graphicFrameMkLst>
        </pc:graphicFrameChg>
        <pc:graphicFrameChg chg="add del mod">
          <ac:chgData name="Huy Pham" userId="918db3a1909f15e0" providerId="LiveId" clId="{F25EFE69-9EE4-46EC-8F43-1A31E158A81F}" dt="2024-04-21T02:22:06.271" v="8061"/>
          <ac:graphicFrameMkLst>
            <pc:docMk/>
            <pc:sldMk cId="2878762894" sldId="478"/>
            <ac:graphicFrameMk id="42" creationId="{81E41053-C6BB-50C3-7F11-7C0BCDB15363}"/>
          </ac:graphicFrameMkLst>
        </pc:graphicFrameChg>
      </pc:sldChg>
      <pc:sldChg chg="addSp delSp modSp add mod modAnim">
        <pc:chgData name="Huy Pham" userId="918db3a1909f15e0" providerId="LiveId" clId="{F25EFE69-9EE4-46EC-8F43-1A31E158A81F}" dt="2024-06-03T04:14:28.816" v="10891"/>
        <pc:sldMkLst>
          <pc:docMk/>
          <pc:sldMk cId="3395923743" sldId="479"/>
        </pc:sldMkLst>
        <pc:spChg chg="add mod">
          <ac:chgData name="Huy Pham" userId="918db3a1909f15e0" providerId="LiveId" clId="{F25EFE69-9EE4-46EC-8F43-1A31E158A81F}" dt="2024-04-22T07:51:29.718" v="8128" actId="1076"/>
          <ac:spMkLst>
            <pc:docMk/>
            <pc:sldMk cId="3395923743" sldId="479"/>
            <ac:spMk id="3" creationId="{4457C32D-9F91-9C24-23DA-F51777067E4C}"/>
          </ac:spMkLst>
        </pc:spChg>
        <pc:spChg chg="add mod">
          <ac:chgData name="Huy Pham" userId="918db3a1909f15e0" providerId="LiveId" clId="{F25EFE69-9EE4-46EC-8F43-1A31E158A81F}" dt="2024-04-22T07:51:34.888" v="8129" actId="1076"/>
          <ac:spMkLst>
            <pc:docMk/>
            <pc:sldMk cId="3395923743" sldId="479"/>
            <ac:spMk id="13" creationId="{9C294337-C01B-DCE7-A7D0-5E692F392E1F}"/>
          </ac:spMkLst>
        </pc:spChg>
        <pc:spChg chg="del">
          <ac:chgData name="Huy Pham" userId="918db3a1909f15e0" providerId="LiveId" clId="{F25EFE69-9EE4-46EC-8F43-1A31E158A81F}" dt="2024-04-22T07:48:56.215" v="8075" actId="478"/>
          <ac:spMkLst>
            <pc:docMk/>
            <pc:sldMk cId="3395923743" sldId="479"/>
            <ac:spMk id="14" creationId="{2AC5323E-5461-BFC6-7ECC-541073E308FD}"/>
          </ac:spMkLst>
        </pc:spChg>
        <pc:spChg chg="add mod">
          <ac:chgData name="Huy Pham" userId="918db3a1909f15e0" providerId="LiveId" clId="{F25EFE69-9EE4-46EC-8F43-1A31E158A81F}" dt="2024-04-22T07:53:23.161" v="8171" actId="1076"/>
          <ac:spMkLst>
            <pc:docMk/>
            <pc:sldMk cId="3395923743" sldId="479"/>
            <ac:spMk id="17" creationId="{62FBE806-C65A-CE1C-5903-C6893978211F}"/>
          </ac:spMkLst>
        </pc:spChg>
        <pc:spChg chg="del">
          <ac:chgData name="Huy Pham" userId="918db3a1909f15e0" providerId="LiveId" clId="{F25EFE69-9EE4-46EC-8F43-1A31E158A81F}" dt="2024-04-22T07:48:56.215" v="8075" actId="478"/>
          <ac:spMkLst>
            <pc:docMk/>
            <pc:sldMk cId="3395923743" sldId="479"/>
            <ac:spMk id="20" creationId="{0D5D7487-3228-DE82-2C6D-41392FFDC070}"/>
          </ac:spMkLst>
        </pc:spChg>
        <pc:spChg chg="del">
          <ac:chgData name="Huy Pham" userId="918db3a1909f15e0" providerId="LiveId" clId="{F25EFE69-9EE4-46EC-8F43-1A31E158A81F}" dt="2024-04-22T07:48:56.215" v="8075" actId="478"/>
          <ac:spMkLst>
            <pc:docMk/>
            <pc:sldMk cId="3395923743" sldId="479"/>
            <ac:spMk id="21" creationId="{032DCF5B-7927-93C0-4923-DD98B397CF5B}"/>
          </ac:spMkLst>
        </pc:spChg>
        <pc:spChg chg="del">
          <ac:chgData name="Huy Pham" userId="918db3a1909f15e0" providerId="LiveId" clId="{F25EFE69-9EE4-46EC-8F43-1A31E158A81F}" dt="2024-04-22T07:48:56.215" v="8075" actId="478"/>
          <ac:spMkLst>
            <pc:docMk/>
            <pc:sldMk cId="3395923743" sldId="479"/>
            <ac:spMk id="24" creationId="{F2F90EB5-62CE-6C50-235E-1D365CCA01BD}"/>
          </ac:spMkLst>
        </pc:spChg>
        <pc:spChg chg="del">
          <ac:chgData name="Huy Pham" userId="918db3a1909f15e0" providerId="LiveId" clId="{F25EFE69-9EE4-46EC-8F43-1A31E158A81F}" dt="2024-04-22T07:48:56.215" v="8075" actId="478"/>
          <ac:spMkLst>
            <pc:docMk/>
            <pc:sldMk cId="3395923743" sldId="479"/>
            <ac:spMk id="25" creationId="{6085053D-FD2A-4DF3-77FB-75CBCE54D132}"/>
          </ac:spMkLst>
        </pc:spChg>
        <pc:spChg chg="mod">
          <ac:chgData name="Huy Pham" userId="918db3a1909f15e0" providerId="LiveId" clId="{F25EFE69-9EE4-46EC-8F43-1A31E158A81F}" dt="2024-04-23T09:07:57.066" v="9970" actId="20577"/>
          <ac:spMkLst>
            <pc:docMk/>
            <pc:sldMk cId="3395923743" sldId="479"/>
            <ac:spMk id="26" creationId="{6155F20E-666A-00DF-9AC3-5138FBDDD604}"/>
          </ac:spMkLst>
        </pc:spChg>
        <pc:spChg chg="del">
          <ac:chgData name="Huy Pham" userId="918db3a1909f15e0" providerId="LiveId" clId="{F25EFE69-9EE4-46EC-8F43-1A31E158A81F}" dt="2024-04-22T07:48:56.215" v="8075" actId="478"/>
          <ac:spMkLst>
            <pc:docMk/>
            <pc:sldMk cId="3395923743" sldId="479"/>
            <ac:spMk id="27" creationId="{6306E918-CB84-43FB-D8D4-42886A02BEB6}"/>
          </ac:spMkLst>
        </pc:spChg>
        <pc:spChg chg="add del mod">
          <ac:chgData name="Huy Pham" userId="918db3a1909f15e0" providerId="LiveId" clId="{F25EFE69-9EE4-46EC-8F43-1A31E158A81F}" dt="2024-04-22T07:51:01.590" v="8122" actId="21"/>
          <ac:spMkLst>
            <pc:docMk/>
            <pc:sldMk cId="3395923743" sldId="479"/>
            <ac:spMk id="28" creationId="{9A89A1FF-AEFD-F80C-AFF3-2DF28DAE627E}"/>
          </ac:spMkLst>
        </pc:spChg>
        <pc:spChg chg="add del">
          <ac:chgData name="Huy Pham" userId="918db3a1909f15e0" providerId="LiveId" clId="{F25EFE69-9EE4-46EC-8F43-1A31E158A81F}" dt="2024-04-22T07:50:56.049" v="8118"/>
          <ac:spMkLst>
            <pc:docMk/>
            <pc:sldMk cId="3395923743" sldId="479"/>
            <ac:spMk id="32" creationId="{D47C7875-7F6E-B9A9-0DBC-F435B4EF18DD}"/>
          </ac:spMkLst>
        </pc:spChg>
        <pc:spChg chg="add mod">
          <ac:chgData name="Huy Pham" userId="918db3a1909f15e0" providerId="LiveId" clId="{F25EFE69-9EE4-46EC-8F43-1A31E158A81F}" dt="2024-04-22T07:53:44.994" v="8175" actId="1036"/>
          <ac:spMkLst>
            <pc:docMk/>
            <pc:sldMk cId="3395923743" sldId="479"/>
            <ac:spMk id="33" creationId="{9A89A1FF-AEFD-F80C-AFF3-2DF28DAE627E}"/>
          </ac:spMkLst>
        </pc:spChg>
        <pc:spChg chg="del">
          <ac:chgData name="Huy Pham" userId="918db3a1909f15e0" providerId="LiveId" clId="{F25EFE69-9EE4-46EC-8F43-1A31E158A81F}" dt="2024-04-22T07:48:56.215" v="8075" actId="478"/>
          <ac:spMkLst>
            <pc:docMk/>
            <pc:sldMk cId="3395923743" sldId="479"/>
            <ac:spMk id="34" creationId="{96BCCF7A-97D1-8186-D72A-FD1DD4EF26E7}"/>
          </ac:spMkLst>
        </pc:spChg>
        <pc:spChg chg="add mod">
          <ac:chgData name="Huy Pham" userId="918db3a1909f15e0" providerId="LiveId" clId="{F25EFE69-9EE4-46EC-8F43-1A31E158A81F}" dt="2024-04-22T07:53:44.994" v="8175" actId="1036"/>
          <ac:spMkLst>
            <pc:docMk/>
            <pc:sldMk cId="3395923743" sldId="479"/>
            <ac:spMk id="35" creationId="{83576E91-ABD3-F320-CC26-914B1E44E274}"/>
          </ac:spMkLst>
        </pc:spChg>
        <pc:spChg chg="del">
          <ac:chgData name="Huy Pham" userId="918db3a1909f15e0" providerId="LiveId" clId="{F25EFE69-9EE4-46EC-8F43-1A31E158A81F}" dt="2024-04-22T07:48:56.215" v="8075" actId="478"/>
          <ac:spMkLst>
            <pc:docMk/>
            <pc:sldMk cId="3395923743" sldId="479"/>
            <ac:spMk id="36" creationId="{01245E83-B186-314B-3E47-BE8C5BA6ED10}"/>
          </ac:spMkLst>
        </pc:spChg>
        <pc:spChg chg="del">
          <ac:chgData name="Huy Pham" userId="918db3a1909f15e0" providerId="LiveId" clId="{F25EFE69-9EE4-46EC-8F43-1A31E158A81F}" dt="2024-04-22T07:48:56.215" v="8075" actId="478"/>
          <ac:spMkLst>
            <pc:docMk/>
            <pc:sldMk cId="3395923743" sldId="479"/>
            <ac:spMk id="37" creationId="{1001E1D8-1273-7076-7D92-7A6A98A8F9D4}"/>
          </ac:spMkLst>
        </pc:spChg>
        <pc:spChg chg="add mod">
          <ac:chgData name="Huy Pham" userId="918db3a1909f15e0" providerId="LiveId" clId="{F25EFE69-9EE4-46EC-8F43-1A31E158A81F}" dt="2024-04-22T07:52:38.279" v="8148" actId="1076"/>
          <ac:spMkLst>
            <pc:docMk/>
            <pc:sldMk cId="3395923743" sldId="479"/>
            <ac:spMk id="38" creationId="{ADF5DE64-78A2-89B6-9FCB-2C9092D5BEEE}"/>
          </ac:spMkLst>
        </pc:spChg>
        <pc:spChg chg="del">
          <ac:chgData name="Huy Pham" userId="918db3a1909f15e0" providerId="LiveId" clId="{F25EFE69-9EE4-46EC-8F43-1A31E158A81F}" dt="2024-04-22T07:48:56.215" v="8075" actId="478"/>
          <ac:spMkLst>
            <pc:docMk/>
            <pc:sldMk cId="3395923743" sldId="479"/>
            <ac:spMk id="39" creationId="{450D8EB1-053A-0F8D-1B9E-C0EF24BE70F0}"/>
          </ac:spMkLst>
        </pc:spChg>
        <pc:spChg chg="del">
          <ac:chgData name="Huy Pham" userId="918db3a1909f15e0" providerId="LiveId" clId="{F25EFE69-9EE4-46EC-8F43-1A31E158A81F}" dt="2024-04-22T07:48:56.215" v="8075" actId="478"/>
          <ac:spMkLst>
            <pc:docMk/>
            <pc:sldMk cId="3395923743" sldId="479"/>
            <ac:spMk id="40" creationId="{3B0D2E23-44BD-3B07-ABF5-5CCE9CE7DD71}"/>
          </ac:spMkLst>
        </pc:spChg>
        <pc:spChg chg="del">
          <ac:chgData name="Huy Pham" userId="918db3a1909f15e0" providerId="LiveId" clId="{F25EFE69-9EE4-46EC-8F43-1A31E158A81F}" dt="2024-04-22T07:48:56.215" v="8075" actId="478"/>
          <ac:spMkLst>
            <pc:docMk/>
            <pc:sldMk cId="3395923743" sldId="479"/>
            <ac:spMk id="41" creationId="{159B37ED-F5D1-1539-8E29-BE48CA3C40A1}"/>
          </ac:spMkLst>
        </pc:spChg>
        <pc:spChg chg="add mod">
          <ac:chgData name="Huy Pham" userId="918db3a1909f15e0" providerId="LiveId" clId="{F25EFE69-9EE4-46EC-8F43-1A31E158A81F}" dt="2024-04-22T07:52:48.723" v="8158" actId="1037"/>
          <ac:spMkLst>
            <pc:docMk/>
            <pc:sldMk cId="3395923743" sldId="479"/>
            <ac:spMk id="42" creationId="{9FD13A02-0803-B5A4-0CBA-DCB3D3803631}"/>
          </ac:spMkLst>
        </pc:spChg>
        <pc:spChg chg="del">
          <ac:chgData name="Huy Pham" userId="918db3a1909f15e0" providerId="LiveId" clId="{F25EFE69-9EE4-46EC-8F43-1A31E158A81F}" dt="2024-04-22T07:48:51.387" v="8074" actId="478"/>
          <ac:spMkLst>
            <pc:docMk/>
            <pc:sldMk cId="3395923743" sldId="479"/>
            <ac:spMk id="44" creationId="{63E0513C-6E50-E707-F014-92C198630DD9}"/>
          </ac:spMkLst>
        </pc:spChg>
        <pc:spChg chg="add mod">
          <ac:chgData name="Huy Pham" userId="918db3a1909f15e0" providerId="LiveId" clId="{F25EFE69-9EE4-46EC-8F43-1A31E158A81F}" dt="2024-04-22T07:54:38.166" v="8176" actId="1076"/>
          <ac:spMkLst>
            <pc:docMk/>
            <pc:sldMk cId="3395923743" sldId="479"/>
            <ac:spMk id="46" creationId="{FDE3DECB-1EA7-F935-5F7E-3E611B19F338}"/>
          </ac:spMkLst>
        </pc:spChg>
        <pc:spChg chg="add mod">
          <ac:chgData name="Huy Pham" userId="918db3a1909f15e0" providerId="LiveId" clId="{F25EFE69-9EE4-46EC-8F43-1A31E158A81F}" dt="2024-04-22T07:56:05.377" v="8190" actId="1038"/>
          <ac:spMkLst>
            <pc:docMk/>
            <pc:sldMk cId="3395923743" sldId="479"/>
            <ac:spMk id="49" creationId="{EA36D919-C12D-718A-3F73-DAC09D3363D6}"/>
          </ac:spMkLst>
        </pc:spChg>
        <pc:spChg chg="mod">
          <ac:chgData name="Huy Pham" userId="918db3a1909f15e0" providerId="LiveId" clId="{F25EFE69-9EE4-46EC-8F43-1A31E158A81F}" dt="2024-04-22T07:51:25.768" v="8127" actId="1076"/>
          <ac:spMkLst>
            <pc:docMk/>
            <pc:sldMk cId="3395923743" sldId="479"/>
            <ac:spMk id="70" creationId="{9629B70D-37D4-AFF6-FF46-4DCBDD576A8B}"/>
          </ac:spMkLst>
        </pc:spChg>
        <pc:spChg chg="mod">
          <ac:chgData name="Huy Pham" userId="918db3a1909f15e0" providerId="LiveId" clId="{F25EFE69-9EE4-46EC-8F43-1A31E158A81F}" dt="2024-04-22T07:51:25.768" v="8127" actId="1076"/>
          <ac:spMkLst>
            <pc:docMk/>
            <pc:sldMk cId="3395923743" sldId="479"/>
            <ac:spMk id="71" creationId="{2FD0C4ED-68C9-41C0-BBCE-197828D54C98}"/>
          </ac:spMkLst>
        </pc:spChg>
        <pc:spChg chg="mod">
          <ac:chgData name="Huy Pham" userId="918db3a1909f15e0" providerId="LiveId" clId="{F25EFE69-9EE4-46EC-8F43-1A31E158A81F}" dt="2024-04-22T07:51:25.768" v="8127" actId="1076"/>
          <ac:spMkLst>
            <pc:docMk/>
            <pc:sldMk cId="3395923743" sldId="479"/>
            <ac:spMk id="72" creationId="{DA3279B0-34D4-8D48-6CE3-129D600CE0FD}"/>
          </ac:spMkLst>
        </pc:spChg>
        <pc:spChg chg="mod">
          <ac:chgData name="Huy Pham" userId="918db3a1909f15e0" providerId="LiveId" clId="{F25EFE69-9EE4-46EC-8F43-1A31E158A81F}" dt="2024-04-22T07:51:25.768" v="8127" actId="1076"/>
          <ac:spMkLst>
            <pc:docMk/>
            <pc:sldMk cId="3395923743" sldId="479"/>
            <ac:spMk id="73" creationId="{8B3AF78D-8126-D275-D0BF-7C32EC55F890}"/>
          </ac:spMkLst>
        </pc:spChg>
        <pc:spChg chg="mod">
          <ac:chgData name="Huy Pham" userId="918db3a1909f15e0" providerId="LiveId" clId="{F25EFE69-9EE4-46EC-8F43-1A31E158A81F}" dt="2024-04-22T07:51:25.768" v="8127" actId="1076"/>
          <ac:spMkLst>
            <pc:docMk/>
            <pc:sldMk cId="3395923743" sldId="479"/>
            <ac:spMk id="74" creationId="{360B3BCB-1ACD-D571-32DD-7E1DF96CC2F7}"/>
          </ac:spMkLst>
        </pc:spChg>
        <pc:spChg chg="mod">
          <ac:chgData name="Huy Pham" userId="918db3a1909f15e0" providerId="LiveId" clId="{F25EFE69-9EE4-46EC-8F43-1A31E158A81F}" dt="2024-04-22T07:51:25.768" v="8127" actId="1076"/>
          <ac:spMkLst>
            <pc:docMk/>
            <pc:sldMk cId="3395923743" sldId="479"/>
            <ac:spMk id="75" creationId="{D2BA1619-A775-3A44-7A5F-0B5846B1AEE0}"/>
          </ac:spMkLst>
        </pc:spChg>
        <pc:spChg chg="mod">
          <ac:chgData name="Huy Pham" userId="918db3a1909f15e0" providerId="LiveId" clId="{F25EFE69-9EE4-46EC-8F43-1A31E158A81F}" dt="2024-04-22T07:51:25.768" v="8127" actId="1076"/>
          <ac:spMkLst>
            <pc:docMk/>
            <pc:sldMk cId="3395923743" sldId="479"/>
            <ac:spMk id="76" creationId="{B010C7F7-1BD4-3EBB-510A-D86792EC4994}"/>
          </ac:spMkLst>
        </pc:spChg>
        <pc:spChg chg="mod">
          <ac:chgData name="Huy Pham" userId="918db3a1909f15e0" providerId="LiveId" clId="{F25EFE69-9EE4-46EC-8F43-1A31E158A81F}" dt="2024-04-22T07:51:25.768" v="8127" actId="1076"/>
          <ac:spMkLst>
            <pc:docMk/>
            <pc:sldMk cId="3395923743" sldId="479"/>
            <ac:spMk id="77" creationId="{C27622E1-478D-93FB-C3C7-86590C2CB969}"/>
          </ac:spMkLst>
        </pc:spChg>
        <pc:spChg chg="mod">
          <ac:chgData name="Huy Pham" userId="918db3a1909f15e0" providerId="LiveId" clId="{F25EFE69-9EE4-46EC-8F43-1A31E158A81F}" dt="2024-04-22T07:51:25.768" v="8127" actId="1076"/>
          <ac:spMkLst>
            <pc:docMk/>
            <pc:sldMk cId="3395923743" sldId="479"/>
            <ac:spMk id="78" creationId="{395E05D7-3F24-43F0-A678-42D6ADCDCB1D}"/>
          </ac:spMkLst>
        </pc:spChg>
        <pc:spChg chg="mod">
          <ac:chgData name="Huy Pham" userId="918db3a1909f15e0" providerId="LiveId" clId="{F25EFE69-9EE4-46EC-8F43-1A31E158A81F}" dt="2024-04-22T07:51:25.768" v="8127" actId="1076"/>
          <ac:spMkLst>
            <pc:docMk/>
            <pc:sldMk cId="3395923743" sldId="479"/>
            <ac:spMk id="79" creationId="{8227C083-E30E-4002-2CF4-6FAD74A2DBFB}"/>
          </ac:spMkLst>
        </pc:spChg>
        <pc:spChg chg="mod">
          <ac:chgData name="Huy Pham" userId="918db3a1909f15e0" providerId="LiveId" clId="{F25EFE69-9EE4-46EC-8F43-1A31E158A81F}" dt="2024-04-22T07:51:25.768" v="8127" actId="1076"/>
          <ac:spMkLst>
            <pc:docMk/>
            <pc:sldMk cId="3395923743" sldId="479"/>
            <ac:spMk id="80" creationId="{9A7C4B5A-5543-CC0E-C8DE-10CA416BBDFB}"/>
          </ac:spMkLst>
        </pc:spChg>
        <pc:spChg chg="mod">
          <ac:chgData name="Huy Pham" userId="918db3a1909f15e0" providerId="LiveId" clId="{F25EFE69-9EE4-46EC-8F43-1A31E158A81F}" dt="2024-04-22T07:51:25.768" v="8127" actId="1076"/>
          <ac:spMkLst>
            <pc:docMk/>
            <pc:sldMk cId="3395923743" sldId="479"/>
            <ac:spMk id="81" creationId="{EF9B1684-6157-735F-947E-5E31A3F8E249}"/>
          </ac:spMkLst>
        </pc:spChg>
        <pc:spChg chg="mod">
          <ac:chgData name="Huy Pham" userId="918db3a1909f15e0" providerId="LiveId" clId="{F25EFE69-9EE4-46EC-8F43-1A31E158A81F}" dt="2024-04-22T07:51:25.768" v="8127" actId="1076"/>
          <ac:spMkLst>
            <pc:docMk/>
            <pc:sldMk cId="3395923743" sldId="479"/>
            <ac:spMk id="85" creationId="{D7499297-AA34-044C-26CD-3507FE1427E8}"/>
          </ac:spMkLst>
        </pc:spChg>
        <pc:spChg chg="mod">
          <ac:chgData name="Huy Pham" userId="918db3a1909f15e0" providerId="LiveId" clId="{F25EFE69-9EE4-46EC-8F43-1A31E158A81F}" dt="2024-04-22T07:51:25.768" v="8127" actId="1076"/>
          <ac:spMkLst>
            <pc:docMk/>
            <pc:sldMk cId="3395923743" sldId="479"/>
            <ac:spMk id="86" creationId="{0FB74F39-229A-1F6E-88FB-56CD644911C8}"/>
          </ac:spMkLst>
        </pc:spChg>
        <pc:spChg chg="mod">
          <ac:chgData name="Huy Pham" userId="918db3a1909f15e0" providerId="LiveId" clId="{F25EFE69-9EE4-46EC-8F43-1A31E158A81F}" dt="2024-04-22T07:51:25.768" v="8127" actId="1076"/>
          <ac:spMkLst>
            <pc:docMk/>
            <pc:sldMk cId="3395923743" sldId="479"/>
            <ac:spMk id="87" creationId="{4FFF0EF5-5EF0-3426-F5F0-57041AAA58A8}"/>
          </ac:spMkLst>
        </pc:spChg>
        <pc:spChg chg="mod">
          <ac:chgData name="Huy Pham" userId="918db3a1909f15e0" providerId="LiveId" clId="{F25EFE69-9EE4-46EC-8F43-1A31E158A81F}" dt="2024-04-22T07:51:25.768" v="8127" actId="1076"/>
          <ac:spMkLst>
            <pc:docMk/>
            <pc:sldMk cId="3395923743" sldId="479"/>
            <ac:spMk id="88" creationId="{C7612C5A-D20E-7212-EE65-A0484017A772}"/>
          </ac:spMkLst>
        </pc:spChg>
        <pc:spChg chg="mod">
          <ac:chgData name="Huy Pham" userId="918db3a1909f15e0" providerId="LiveId" clId="{F25EFE69-9EE4-46EC-8F43-1A31E158A81F}" dt="2024-04-22T07:51:25.768" v="8127" actId="1076"/>
          <ac:spMkLst>
            <pc:docMk/>
            <pc:sldMk cId="3395923743" sldId="479"/>
            <ac:spMk id="89" creationId="{8D50B363-F713-4D79-080A-092D1758BA14}"/>
          </ac:spMkLst>
        </pc:spChg>
        <pc:spChg chg="mod">
          <ac:chgData name="Huy Pham" userId="918db3a1909f15e0" providerId="LiveId" clId="{F25EFE69-9EE4-46EC-8F43-1A31E158A81F}" dt="2024-04-22T07:51:25.768" v="8127" actId="1076"/>
          <ac:spMkLst>
            <pc:docMk/>
            <pc:sldMk cId="3395923743" sldId="479"/>
            <ac:spMk id="92" creationId="{062EBF37-A87A-17A9-0E56-56950583AA8A}"/>
          </ac:spMkLst>
        </pc:spChg>
        <pc:spChg chg="mod">
          <ac:chgData name="Huy Pham" userId="918db3a1909f15e0" providerId="LiveId" clId="{F25EFE69-9EE4-46EC-8F43-1A31E158A81F}" dt="2024-04-22T07:51:25.768" v="8127" actId="1076"/>
          <ac:spMkLst>
            <pc:docMk/>
            <pc:sldMk cId="3395923743" sldId="479"/>
            <ac:spMk id="93" creationId="{200ABF41-A760-FE75-65F7-924A773BAC73}"/>
          </ac:spMkLst>
        </pc:spChg>
        <pc:spChg chg="mod">
          <ac:chgData name="Huy Pham" userId="918db3a1909f15e0" providerId="LiveId" clId="{F25EFE69-9EE4-46EC-8F43-1A31E158A81F}" dt="2024-04-22T07:51:25.768" v="8127" actId="1076"/>
          <ac:spMkLst>
            <pc:docMk/>
            <pc:sldMk cId="3395923743" sldId="479"/>
            <ac:spMk id="95" creationId="{3E1EEC6B-5705-71DD-847D-4F552E3EF4DE}"/>
          </ac:spMkLst>
        </pc:spChg>
        <pc:spChg chg="del mod">
          <ac:chgData name="Huy Pham" userId="918db3a1909f15e0" providerId="LiveId" clId="{F25EFE69-9EE4-46EC-8F43-1A31E158A81F}" dt="2024-04-22T07:49:06.339" v="8077" actId="478"/>
          <ac:spMkLst>
            <pc:docMk/>
            <pc:sldMk cId="3395923743" sldId="479"/>
            <ac:spMk id="98" creationId="{67349951-8608-AA98-DA2E-0FC707F181C4}"/>
          </ac:spMkLst>
        </pc:spChg>
        <pc:graphicFrameChg chg="add del mod">
          <ac:chgData name="Huy Pham" userId="918db3a1909f15e0" providerId="LiveId" clId="{F25EFE69-9EE4-46EC-8F43-1A31E158A81F}" dt="2024-04-22T07:50:22.437" v="8099"/>
          <ac:graphicFrameMkLst>
            <pc:docMk/>
            <pc:sldMk cId="3395923743" sldId="479"/>
            <ac:graphicFrameMk id="22" creationId="{A4F3571E-9C4D-2942-37F3-AB2C80E3AB29}"/>
          </ac:graphicFrameMkLst>
        </pc:graphicFrameChg>
        <pc:graphicFrameChg chg="add del mod">
          <ac:chgData name="Huy Pham" userId="918db3a1909f15e0" providerId="LiveId" clId="{F25EFE69-9EE4-46EC-8F43-1A31E158A81F}" dt="2024-04-22T07:50:59.143" v="8121"/>
          <ac:graphicFrameMkLst>
            <pc:docMk/>
            <pc:sldMk cId="3395923743" sldId="479"/>
            <ac:graphicFrameMk id="29" creationId="{3321B01F-DFD6-3A1A-A752-CB6AD4443E92}"/>
          </ac:graphicFrameMkLst>
        </pc:graphicFrameChg>
        <pc:graphicFrameChg chg="add del mod">
          <ac:chgData name="Huy Pham" userId="918db3a1909f15e0" providerId="LiveId" clId="{F25EFE69-9EE4-46EC-8F43-1A31E158A81F}" dt="2024-04-22T07:50:56.049" v="8118"/>
          <ac:graphicFrameMkLst>
            <pc:docMk/>
            <pc:sldMk cId="3395923743" sldId="479"/>
            <ac:graphicFrameMk id="30" creationId="{4AF03D7C-50FF-7832-18EB-D158C5806E54}"/>
          </ac:graphicFrameMkLst>
        </pc:graphicFrameChg>
        <pc:graphicFrameChg chg="add del mod">
          <ac:chgData name="Huy Pham" userId="918db3a1909f15e0" providerId="LiveId" clId="{F25EFE69-9EE4-46EC-8F43-1A31E158A81F}" dt="2024-04-22T07:53:06.084" v="8163"/>
          <ac:graphicFrameMkLst>
            <pc:docMk/>
            <pc:sldMk cId="3395923743" sldId="479"/>
            <ac:graphicFrameMk id="43" creationId="{356EE1D2-2F30-BDCE-8815-3FA90ACBA09F}"/>
          </ac:graphicFrameMkLst>
        </pc:graphicFrameChg>
        <pc:graphicFrameChg chg="add del mod">
          <ac:chgData name="Huy Pham" userId="918db3a1909f15e0" providerId="LiveId" clId="{F25EFE69-9EE4-46EC-8F43-1A31E158A81F}" dt="2024-04-22T07:55:42.784" v="8179"/>
          <ac:graphicFrameMkLst>
            <pc:docMk/>
            <pc:sldMk cId="3395923743" sldId="479"/>
            <ac:graphicFrameMk id="47" creationId="{F290B432-868E-8B06-C52C-7F5AFFDD1043}"/>
          </ac:graphicFrameMkLst>
        </pc:graphicFrameChg>
        <pc:cxnChg chg="mod">
          <ac:chgData name="Huy Pham" userId="918db3a1909f15e0" providerId="LiveId" clId="{F25EFE69-9EE4-46EC-8F43-1A31E158A81F}" dt="2024-04-22T07:51:25.768" v="8127" actId="1076"/>
          <ac:cxnSpMkLst>
            <pc:docMk/>
            <pc:sldMk cId="3395923743" sldId="479"/>
            <ac:cxnSpMk id="67" creationId="{457A8E3F-22F9-D720-65CB-5713ADF583AA}"/>
          </ac:cxnSpMkLst>
        </pc:cxnChg>
        <pc:cxnChg chg="mod">
          <ac:chgData name="Huy Pham" userId="918db3a1909f15e0" providerId="LiveId" clId="{F25EFE69-9EE4-46EC-8F43-1A31E158A81F}" dt="2024-04-22T07:51:25.768" v="8127" actId="1076"/>
          <ac:cxnSpMkLst>
            <pc:docMk/>
            <pc:sldMk cId="3395923743" sldId="479"/>
            <ac:cxnSpMk id="68" creationId="{EDF45F1C-D4AD-DC59-05DC-974FD3B212E0}"/>
          </ac:cxnSpMkLst>
        </pc:cxnChg>
        <pc:cxnChg chg="mod">
          <ac:chgData name="Huy Pham" userId="918db3a1909f15e0" providerId="LiveId" clId="{F25EFE69-9EE4-46EC-8F43-1A31E158A81F}" dt="2024-04-22T07:51:25.768" v="8127" actId="1076"/>
          <ac:cxnSpMkLst>
            <pc:docMk/>
            <pc:sldMk cId="3395923743" sldId="479"/>
            <ac:cxnSpMk id="69" creationId="{BCF3728A-2B72-AEF9-B973-ACA257C104B2}"/>
          </ac:cxnSpMkLst>
        </pc:cxnChg>
        <pc:cxnChg chg="mod">
          <ac:chgData name="Huy Pham" userId="918db3a1909f15e0" providerId="LiveId" clId="{F25EFE69-9EE4-46EC-8F43-1A31E158A81F}" dt="2024-04-22T07:51:25.768" v="8127" actId="1076"/>
          <ac:cxnSpMkLst>
            <pc:docMk/>
            <pc:sldMk cId="3395923743" sldId="479"/>
            <ac:cxnSpMk id="82" creationId="{469601CF-6897-38DB-21AE-8565B3D58F1D}"/>
          </ac:cxnSpMkLst>
        </pc:cxnChg>
        <pc:cxnChg chg="mod">
          <ac:chgData name="Huy Pham" userId="918db3a1909f15e0" providerId="LiveId" clId="{F25EFE69-9EE4-46EC-8F43-1A31E158A81F}" dt="2024-04-22T07:51:25.768" v="8127" actId="1076"/>
          <ac:cxnSpMkLst>
            <pc:docMk/>
            <pc:sldMk cId="3395923743" sldId="479"/>
            <ac:cxnSpMk id="83" creationId="{D236FF63-863D-1DC4-9604-0F159F310346}"/>
          </ac:cxnSpMkLst>
        </pc:cxnChg>
        <pc:cxnChg chg="mod">
          <ac:chgData name="Huy Pham" userId="918db3a1909f15e0" providerId="LiveId" clId="{F25EFE69-9EE4-46EC-8F43-1A31E158A81F}" dt="2024-04-22T07:51:25.768" v="8127" actId="1076"/>
          <ac:cxnSpMkLst>
            <pc:docMk/>
            <pc:sldMk cId="3395923743" sldId="479"/>
            <ac:cxnSpMk id="84" creationId="{BD3FFD4F-63F7-E6BE-9F27-6D9B93505E38}"/>
          </ac:cxnSpMkLst>
        </pc:cxnChg>
        <pc:cxnChg chg="mod">
          <ac:chgData name="Huy Pham" userId="918db3a1909f15e0" providerId="LiveId" clId="{F25EFE69-9EE4-46EC-8F43-1A31E158A81F}" dt="2024-04-22T07:51:25.768" v="8127" actId="1076"/>
          <ac:cxnSpMkLst>
            <pc:docMk/>
            <pc:sldMk cId="3395923743" sldId="479"/>
            <ac:cxnSpMk id="90" creationId="{EF938D1D-20EB-017C-C2AB-83EF730E5490}"/>
          </ac:cxnSpMkLst>
        </pc:cxnChg>
        <pc:cxnChg chg="mod">
          <ac:chgData name="Huy Pham" userId="918db3a1909f15e0" providerId="LiveId" clId="{F25EFE69-9EE4-46EC-8F43-1A31E158A81F}" dt="2024-04-22T07:51:25.768" v="8127" actId="1076"/>
          <ac:cxnSpMkLst>
            <pc:docMk/>
            <pc:sldMk cId="3395923743" sldId="479"/>
            <ac:cxnSpMk id="91" creationId="{2EEA213B-3471-3B3B-F5AE-9FE134618346}"/>
          </ac:cxnSpMkLst>
        </pc:cxnChg>
        <pc:cxnChg chg="mod">
          <ac:chgData name="Huy Pham" userId="918db3a1909f15e0" providerId="LiveId" clId="{F25EFE69-9EE4-46EC-8F43-1A31E158A81F}" dt="2024-04-22T07:51:25.768" v="8127" actId="1076"/>
          <ac:cxnSpMkLst>
            <pc:docMk/>
            <pc:sldMk cId="3395923743" sldId="479"/>
            <ac:cxnSpMk id="94" creationId="{9D486028-7F8E-39CE-0FE6-B1DBC6905234}"/>
          </ac:cxnSpMkLst>
        </pc:cxnChg>
      </pc:sldChg>
      <pc:sldChg chg="addSp delSp modSp add mod modAnim">
        <pc:chgData name="Huy Pham" userId="918db3a1909f15e0" providerId="LiveId" clId="{F25EFE69-9EE4-46EC-8F43-1A31E158A81F}" dt="2024-06-03T04:18:16.708" v="10901" actId="1076"/>
        <pc:sldMkLst>
          <pc:docMk/>
          <pc:sldMk cId="1764115724" sldId="480"/>
        </pc:sldMkLst>
        <pc:spChg chg="mod">
          <ac:chgData name="Huy Pham" userId="918db3a1909f15e0" providerId="LiveId" clId="{F25EFE69-9EE4-46EC-8F43-1A31E158A81F}" dt="2024-04-22T07:59:23.282" v="8226" actId="1076"/>
          <ac:spMkLst>
            <pc:docMk/>
            <pc:sldMk cId="1764115724" sldId="480"/>
            <ac:spMk id="13" creationId="{9C294337-C01B-DCE7-A7D0-5E692F392E1F}"/>
          </ac:spMkLst>
        </pc:spChg>
        <pc:spChg chg="add mod">
          <ac:chgData name="Huy Pham" userId="918db3a1909f15e0" providerId="LiveId" clId="{F25EFE69-9EE4-46EC-8F43-1A31E158A81F}" dt="2024-04-22T07:59:17.673" v="8225" actId="1076"/>
          <ac:spMkLst>
            <pc:docMk/>
            <pc:sldMk cId="1764115724" sldId="480"/>
            <ac:spMk id="14" creationId="{D5B8DBB6-F64B-3235-1DD4-DD10BA6CAA2E}"/>
          </ac:spMkLst>
        </pc:spChg>
        <pc:spChg chg="del">
          <ac:chgData name="Huy Pham" userId="918db3a1909f15e0" providerId="LiveId" clId="{F25EFE69-9EE4-46EC-8F43-1A31E158A81F}" dt="2024-04-22T07:57:24.226" v="8192" actId="478"/>
          <ac:spMkLst>
            <pc:docMk/>
            <pc:sldMk cId="1764115724" sldId="480"/>
            <ac:spMk id="17" creationId="{62FBE806-C65A-CE1C-5903-C6893978211F}"/>
          </ac:spMkLst>
        </pc:spChg>
        <pc:spChg chg="add mod">
          <ac:chgData name="Huy Pham" userId="918db3a1909f15e0" providerId="LiveId" clId="{F25EFE69-9EE4-46EC-8F43-1A31E158A81F}" dt="2024-04-22T07:59:13.992" v="8224" actId="1076"/>
          <ac:spMkLst>
            <pc:docMk/>
            <pc:sldMk cId="1764115724" sldId="480"/>
            <ac:spMk id="20" creationId="{D77B585E-C8F1-9F6F-87C2-4F4309E64E55}"/>
          </ac:spMkLst>
        </pc:spChg>
        <pc:spChg chg="add mod">
          <ac:chgData name="Huy Pham" userId="918db3a1909f15e0" providerId="LiveId" clId="{F25EFE69-9EE4-46EC-8F43-1A31E158A81F}" dt="2024-04-22T08:24:28.453" v="8303" actId="208"/>
          <ac:spMkLst>
            <pc:docMk/>
            <pc:sldMk cId="1764115724" sldId="480"/>
            <ac:spMk id="22" creationId="{5BC2DB7B-ED72-0CFC-14C9-AD176B239942}"/>
          </ac:spMkLst>
        </pc:spChg>
        <pc:spChg chg="add del mod">
          <ac:chgData name="Huy Pham" userId="918db3a1909f15e0" providerId="LiveId" clId="{F25EFE69-9EE4-46EC-8F43-1A31E158A81F}" dt="2024-04-22T08:36:18.493" v="8495" actId="21"/>
          <ac:spMkLst>
            <pc:docMk/>
            <pc:sldMk cId="1764115724" sldId="480"/>
            <ac:spMk id="23" creationId="{C7998AA3-F8E9-844E-EB95-92CE2A6D0C41}"/>
          </ac:spMkLst>
        </pc:spChg>
        <pc:spChg chg="add del mod">
          <ac:chgData name="Huy Pham" userId="918db3a1909f15e0" providerId="LiveId" clId="{F25EFE69-9EE4-46EC-8F43-1A31E158A81F}" dt="2024-04-22T08:04:04.119" v="8254" actId="478"/>
          <ac:spMkLst>
            <pc:docMk/>
            <pc:sldMk cId="1764115724" sldId="480"/>
            <ac:spMk id="24" creationId="{EE3D3201-2EF6-6894-5BF6-8ADB5FBBCFC1}"/>
          </ac:spMkLst>
        </pc:spChg>
        <pc:spChg chg="add del mod">
          <ac:chgData name="Huy Pham" userId="918db3a1909f15e0" providerId="LiveId" clId="{F25EFE69-9EE4-46EC-8F43-1A31E158A81F}" dt="2024-04-22T08:04:02.307" v="8253" actId="478"/>
          <ac:spMkLst>
            <pc:docMk/>
            <pc:sldMk cId="1764115724" sldId="480"/>
            <ac:spMk id="25" creationId="{2355A3A3-8926-A3C4-B148-BEC0A2ECA0A6}"/>
          </ac:spMkLst>
        </pc:spChg>
        <pc:spChg chg="mod">
          <ac:chgData name="Huy Pham" userId="918db3a1909f15e0" providerId="LiveId" clId="{F25EFE69-9EE4-46EC-8F43-1A31E158A81F}" dt="2024-04-23T09:08:09.430" v="9971" actId="20577"/>
          <ac:spMkLst>
            <pc:docMk/>
            <pc:sldMk cId="1764115724" sldId="480"/>
            <ac:spMk id="26" creationId="{6155F20E-666A-00DF-9AC3-5138FBDDD604}"/>
          </ac:spMkLst>
        </pc:spChg>
        <pc:spChg chg="add mod">
          <ac:chgData name="Huy Pham" userId="918db3a1909f15e0" providerId="LiveId" clId="{F25EFE69-9EE4-46EC-8F43-1A31E158A81F}" dt="2024-04-22T08:33:06.353" v="8428" actId="1076"/>
          <ac:spMkLst>
            <pc:docMk/>
            <pc:sldMk cId="1764115724" sldId="480"/>
            <ac:spMk id="29" creationId="{4056FFDD-FFE9-60EC-4A33-858DF402A375}"/>
          </ac:spMkLst>
        </pc:spChg>
        <pc:spChg chg="add mod">
          <ac:chgData name="Huy Pham" userId="918db3a1909f15e0" providerId="LiveId" clId="{F25EFE69-9EE4-46EC-8F43-1A31E158A81F}" dt="2024-04-22T08:40:42.459" v="8603" actId="1076"/>
          <ac:spMkLst>
            <pc:docMk/>
            <pc:sldMk cId="1764115724" sldId="480"/>
            <ac:spMk id="30" creationId="{AEAFF506-9A5E-EA50-048B-12F01D43D29F}"/>
          </ac:spMkLst>
        </pc:spChg>
        <pc:spChg chg="add mod">
          <ac:chgData name="Huy Pham" userId="918db3a1909f15e0" providerId="LiveId" clId="{F25EFE69-9EE4-46EC-8F43-1A31E158A81F}" dt="2024-04-22T08:40:48.934" v="8605" actId="1076"/>
          <ac:spMkLst>
            <pc:docMk/>
            <pc:sldMk cId="1764115724" sldId="480"/>
            <ac:spMk id="31" creationId="{B0386AE2-EB7D-F695-1D20-BB652666C329}"/>
          </ac:spMkLst>
        </pc:spChg>
        <pc:spChg chg="add del mod">
          <ac:chgData name="Huy Pham" userId="918db3a1909f15e0" providerId="LiveId" clId="{F25EFE69-9EE4-46EC-8F43-1A31E158A81F}" dt="2024-04-22T08:34:03.426" v="8438" actId="21"/>
          <ac:spMkLst>
            <pc:docMk/>
            <pc:sldMk cId="1764115724" sldId="480"/>
            <ac:spMk id="32" creationId="{9FC43301-761A-142D-1A60-85F990A31FE3}"/>
          </ac:spMkLst>
        </pc:spChg>
        <pc:spChg chg="del">
          <ac:chgData name="Huy Pham" userId="918db3a1909f15e0" providerId="LiveId" clId="{F25EFE69-9EE4-46EC-8F43-1A31E158A81F}" dt="2024-04-22T07:57:29.474" v="8194" actId="478"/>
          <ac:spMkLst>
            <pc:docMk/>
            <pc:sldMk cId="1764115724" sldId="480"/>
            <ac:spMk id="33" creationId="{9A89A1FF-AEFD-F80C-AFF3-2DF28DAE627E}"/>
          </ac:spMkLst>
        </pc:spChg>
        <pc:spChg chg="del">
          <ac:chgData name="Huy Pham" userId="918db3a1909f15e0" providerId="LiveId" clId="{F25EFE69-9EE4-46EC-8F43-1A31E158A81F}" dt="2024-04-22T07:57:26.900" v="8193" actId="478"/>
          <ac:spMkLst>
            <pc:docMk/>
            <pc:sldMk cId="1764115724" sldId="480"/>
            <ac:spMk id="35" creationId="{83576E91-ABD3-F320-CC26-914B1E44E274}"/>
          </ac:spMkLst>
        </pc:spChg>
        <pc:spChg chg="del">
          <ac:chgData name="Huy Pham" userId="918db3a1909f15e0" providerId="LiveId" clId="{F25EFE69-9EE4-46EC-8F43-1A31E158A81F}" dt="2024-04-22T07:57:24.226" v="8192" actId="478"/>
          <ac:spMkLst>
            <pc:docMk/>
            <pc:sldMk cId="1764115724" sldId="480"/>
            <ac:spMk id="38" creationId="{ADF5DE64-78A2-89B6-9FCB-2C9092D5BEEE}"/>
          </ac:spMkLst>
        </pc:spChg>
        <pc:spChg chg="del">
          <ac:chgData name="Huy Pham" userId="918db3a1909f15e0" providerId="LiveId" clId="{F25EFE69-9EE4-46EC-8F43-1A31E158A81F}" dt="2024-04-22T07:57:24.226" v="8192" actId="478"/>
          <ac:spMkLst>
            <pc:docMk/>
            <pc:sldMk cId="1764115724" sldId="480"/>
            <ac:spMk id="42" creationId="{9FD13A02-0803-B5A4-0CBA-DCB3D3803631}"/>
          </ac:spMkLst>
        </pc:spChg>
        <pc:spChg chg="del">
          <ac:chgData name="Huy Pham" userId="918db3a1909f15e0" providerId="LiveId" clId="{F25EFE69-9EE4-46EC-8F43-1A31E158A81F}" dt="2024-04-22T07:57:24.226" v="8192" actId="478"/>
          <ac:spMkLst>
            <pc:docMk/>
            <pc:sldMk cId="1764115724" sldId="480"/>
            <ac:spMk id="46" creationId="{FDE3DECB-1EA7-F935-5F7E-3E611B19F338}"/>
          </ac:spMkLst>
        </pc:spChg>
        <pc:spChg chg="del">
          <ac:chgData name="Huy Pham" userId="918db3a1909f15e0" providerId="LiveId" clId="{F25EFE69-9EE4-46EC-8F43-1A31E158A81F}" dt="2024-04-22T07:57:24.226" v="8192" actId="478"/>
          <ac:spMkLst>
            <pc:docMk/>
            <pc:sldMk cId="1764115724" sldId="480"/>
            <ac:spMk id="49" creationId="{EA36D919-C12D-718A-3F73-DAC09D3363D6}"/>
          </ac:spMkLst>
        </pc:spChg>
        <pc:spChg chg="add mod">
          <ac:chgData name="Huy Pham" userId="918db3a1909f15e0" providerId="LiveId" clId="{F25EFE69-9EE4-46EC-8F43-1A31E158A81F}" dt="2024-04-22T08:39:58.765" v="8586" actId="1076"/>
          <ac:spMkLst>
            <pc:docMk/>
            <pc:sldMk cId="1764115724" sldId="480"/>
            <ac:spMk id="52" creationId="{0840177C-12C2-E196-457B-584A5A1532F7}"/>
          </ac:spMkLst>
        </pc:spChg>
        <pc:spChg chg="add mod">
          <ac:chgData name="Huy Pham" userId="918db3a1909f15e0" providerId="LiveId" clId="{F25EFE69-9EE4-46EC-8F43-1A31E158A81F}" dt="2024-04-22T08:37:33.738" v="8523" actId="1076"/>
          <ac:spMkLst>
            <pc:docMk/>
            <pc:sldMk cId="1764115724" sldId="480"/>
            <ac:spMk id="53" creationId="{2D3AD89A-77A9-715C-0BEA-402A1CB231CD}"/>
          </ac:spMkLst>
        </pc:spChg>
        <pc:spChg chg="add mod">
          <ac:chgData name="Huy Pham" userId="918db3a1909f15e0" providerId="LiveId" clId="{F25EFE69-9EE4-46EC-8F43-1A31E158A81F}" dt="2024-04-22T08:37:30.952" v="8522" actId="1076"/>
          <ac:spMkLst>
            <pc:docMk/>
            <pc:sldMk cId="1764115724" sldId="480"/>
            <ac:spMk id="54" creationId="{4DF921FA-C039-C853-3B04-9D3012ED5B83}"/>
          </ac:spMkLst>
        </pc:spChg>
        <pc:spChg chg="add mod">
          <ac:chgData name="Huy Pham" userId="918db3a1909f15e0" providerId="LiveId" clId="{F25EFE69-9EE4-46EC-8F43-1A31E158A81F}" dt="2024-04-22T08:38:36.814" v="8555" actId="1076"/>
          <ac:spMkLst>
            <pc:docMk/>
            <pc:sldMk cId="1764115724" sldId="480"/>
            <ac:spMk id="55" creationId="{64DFB1A9-5722-CE33-B1A7-5BAE1F47A03E}"/>
          </ac:spMkLst>
        </pc:spChg>
        <pc:spChg chg="add mod">
          <ac:chgData name="Huy Pham" userId="918db3a1909f15e0" providerId="LiveId" clId="{F25EFE69-9EE4-46EC-8F43-1A31E158A81F}" dt="2024-04-22T08:39:36.722" v="8580" actId="1076"/>
          <ac:spMkLst>
            <pc:docMk/>
            <pc:sldMk cId="1764115724" sldId="480"/>
            <ac:spMk id="56" creationId="{6D2DF4B1-83A9-DD0E-ED23-54F6E5BB4B2F}"/>
          </ac:spMkLst>
        </pc:spChg>
        <pc:spChg chg="add del mod">
          <ac:chgData name="Huy Pham" userId="918db3a1909f15e0" providerId="LiveId" clId="{F25EFE69-9EE4-46EC-8F43-1A31E158A81F}" dt="2024-04-22T08:40:45.471" v="8604" actId="478"/>
          <ac:spMkLst>
            <pc:docMk/>
            <pc:sldMk cId="1764115724" sldId="480"/>
            <ac:spMk id="57" creationId="{3A762D34-F780-530E-7D55-08E483DECED0}"/>
          </ac:spMkLst>
        </pc:spChg>
        <pc:spChg chg="add mod">
          <ac:chgData name="Huy Pham" userId="918db3a1909f15e0" providerId="LiveId" clId="{F25EFE69-9EE4-46EC-8F43-1A31E158A81F}" dt="2024-04-22T08:38:39.990" v="8556" actId="1076"/>
          <ac:spMkLst>
            <pc:docMk/>
            <pc:sldMk cId="1764115724" sldId="480"/>
            <ac:spMk id="58" creationId="{DFCDD92D-2D14-7621-A80A-BE4E6B306AF6}"/>
          </ac:spMkLst>
        </pc:spChg>
        <pc:spChg chg="add mod">
          <ac:chgData name="Huy Pham" userId="918db3a1909f15e0" providerId="LiveId" clId="{F25EFE69-9EE4-46EC-8F43-1A31E158A81F}" dt="2024-04-22T08:38:43.401" v="8557" actId="1076"/>
          <ac:spMkLst>
            <pc:docMk/>
            <pc:sldMk cId="1764115724" sldId="480"/>
            <ac:spMk id="59" creationId="{ABA9D2C6-901A-E1F5-19F4-DB34BA6DE264}"/>
          </ac:spMkLst>
        </pc:spChg>
        <pc:spChg chg="add mod">
          <ac:chgData name="Huy Pham" userId="918db3a1909f15e0" providerId="LiveId" clId="{F25EFE69-9EE4-46EC-8F43-1A31E158A81F}" dt="2024-04-22T08:39:24.876" v="8573" actId="1076"/>
          <ac:spMkLst>
            <pc:docMk/>
            <pc:sldMk cId="1764115724" sldId="480"/>
            <ac:spMk id="60" creationId="{FA8EAE19-0B85-F84A-18E4-FCE2D8C5758C}"/>
          </ac:spMkLst>
        </pc:spChg>
        <pc:spChg chg="add mod">
          <ac:chgData name="Huy Pham" userId="918db3a1909f15e0" providerId="LiveId" clId="{F25EFE69-9EE4-46EC-8F43-1A31E158A81F}" dt="2024-04-22T08:38:01.898" v="8544" actId="1076"/>
          <ac:spMkLst>
            <pc:docMk/>
            <pc:sldMk cId="1764115724" sldId="480"/>
            <ac:spMk id="61" creationId="{91BC3337-085E-F646-B607-6483C5DB1B32}"/>
          </ac:spMkLst>
        </pc:spChg>
        <pc:spChg chg="add mod">
          <ac:chgData name="Huy Pham" userId="918db3a1909f15e0" providerId="LiveId" clId="{F25EFE69-9EE4-46EC-8F43-1A31E158A81F}" dt="2024-04-22T08:38:22.947" v="8551" actId="1076"/>
          <ac:spMkLst>
            <pc:docMk/>
            <pc:sldMk cId="1764115724" sldId="480"/>
            <ac:spMk id="62" creationId="{E24432EC-004C-AEA3-7C7F-B96F3E555D3E}"/>
          </ac:spMkLst>
        </pc:spChg>
        <pc:spChg chg="add mod">
          <ac:chgData name="Huy Pham" userId="918db3a1909f15e0" providerId="LiveId" clId="{F25EFE69-9EE4-46EC-8F43-1A31E158A81F}" dt="2024-04-22T08:38:16.572" v="8548" actId="1076"/>
          <ac:spMkLst>
            <pc:docMk/>
            <pc:sldMk cId="1764115724" sldId="480"/>
            <ac:spMk id="63" creationId="{D195B482-8A06-7C5E-1DD9-A18C5A56F85F}"/>
          </ac:spMkLst>
        </pc:spChg>
        <pc:spChg chg="add mod">
          <ac:chgData name="Huy Pham" userId="918db3a1909f15e0" providerId="LiveId" clId="{F25EFE69-9EE4-46EC-8F43-1A31E158A81F}" dt="2024-04-22T08:39:30.551" v="8577" actId="1076"/>
          <ac:spMkLst>
            <pc:docMk/>
            <pc:sldMk cId="1764115724" sldId="480"/>
            <ac:spMk id="64" creationId="{859A0F39-CA51-E551-E100-E82506CA4A3E}"/>
          </ac:spMkLst>
        </pc:spChg>
        <pc:spChg chg="add mod">
          <ac:chgData name="Huy Pham" userId="918db3a1909f15e0" providerId="LiveId" clId="{F25EFE69-9EE4-46EC-8F43-1A31E158A81F}" dt="2024-04-22T08:39:21.910" v="8572" actId="1076"/>
          <ac:spMkLst>
            <pc:docMk/>
            <pc:sldMk cId="1764115724" sldId="480"/>
            <ac:spMk id="65" creationId="{E4127E6B-149E-CC92-873F-73376A65064B}"/>
          </ac:spMkLst>
        </pc:spChg>
        <pc:spChg chg="add mod">
          <ac:chgData name="Huy Pham" userId="918db3a1909f15e0" providerId="LiveId" clId="{F25EFE69-9EE4-46EC-8F43-1A31E158A81F}" dt="2024-06-03T04:18:16.708" v="10901" actId="1076"/>
          <ac:spMkLst>
            <pc:docMk/>
            <pc:sldMk cId="1764115724" sldId="480"/>
            <ac:spMk id="66" creationId="{778C7DEF-B67D-F2FC-1941-E6BBC10FD063}"/>
          </ac:spMkLst>
        </pc:spChg>
        <pc:spChg chg="add del mod">
          <ac:chgData name="Huy Pham" userId="918db3a1909f15e0" providerId="LiveId" clId="{F25EFE69-9EE4-46EC-8F43-1A31E158A81F}" dt="2024-04-22T08:36:08.890" v="8493" actId="21"/>
          <ac:spMkLst>
            <pc:docMk/>
            <pc:sldMk cId="1764115724" sldId="480"/>
            <ac:spMk id="96" creationId="{4933F270-7FF5-6456-8E2D-9442886FD6D2}"/>
          </ac:spMkLst>
        </pc:spChg>
        <pc:spChg chg="add del mod">
          <ac:chgData name="Huy Pham" userId="918db3a1909f15e0" providerId="LiveId" clId="{F25EFE69-9EE4-46EC-8F43-1A31E158A81F}" dt="2024-04-22T08:36:18.493" v="8495" actId="21"/>
          <ac:spMkLst>
            <pc:docMk/>
            <pc:sldMk cId="1764115724" sldId="480"/>
            <ac:spMk id="113" creationId="{84854EC4-AF65-B8E9-D7A4-8FBA9059E7D6}"/>
          </ac:spMkLst>
        </pc:spChg>
        <pc:spChg chg="add mod">
          <ac:chgData name="Huy Pham" userId="918db3a1909f15e0" providerId="LiveId" clId="{F25EFE69-9EE4-46EC-8F43-1A31E158A81F}" dt="2024-04-22T08:40:53.082" v="8606" actId="1036"/>
          <ac:spMkLst>
            <pc:docMk/>
            <pc:sldMk cId="1764115724" sldId="480"/>
            <ac:spMk id="122" creationId="{9FC43301-761A-142D-1A60-85F990A31FE3}"/>
          </ac:spMkLst>
        </pc:spChg>
        <pc:spChg chg="add mod">
          <ac:chgData name="Huy Pham" userId="918db3a1909f15e0" providerId="LiveId" clId="{F25EFE69-9EE4-46EC-8F43-1A31E158A81F}" dt="2024-04-22T08:34:26.414" v="8448" actId="1035"/>
          <ac:spMkLst>
            <pc:docMk/>
            <pc:sldMk cId="1764115724" sldId="480"/>
            <ac:spMk id="123" creationId="{B75E28AD-8C48-639F-E222-4D6170F4090F}"/>
          </ac:spMkLst>
        </pc:spChg>
        <pc:spChg chg="add del mod">
          <ac:chgData name="Huy Pham" userId="918db3a1909f15e0" providerId="LiveId" clId="{F25EFE69-9EE4-46EC-8F43-1A31E158A81F}" dt="2024-04-22T08:36:42.485" v="8502" actId="21"/>
          <ac:spMkLst>
            <pc:docMk/>
            <pc:sldMk cId="1764115724" sldId="480"/>
            <ac:spMk id="128" creationId="{4933F270-7FF5-6456-8E2D-9442886FD6D2}"/>
          </ac:spMkLst>
        </pc:spChg>
        <pc:spChg chg="add mod">
          <ac:chgData name="Huy Pham" userId="918db3a1909f15e0" providerId="LiveId" clId="{F25EFE69-9EE4-46EC-8F43-1A31E158A81F}" dt="2024-04-22T08:36:18.854" v="8496"/>
          <ac:spMkLst>
            <pc:docMk/>
            <pc:sldMk cId="1764115724" sldId="480"/>
            <ac:spMk id="129" creationId="{C7998AA3-F8E9-844E-EB95-92CE2A6D0C41}"/>
          </ac:spMkLst>
        </pc:spChg>
        <pc:spChg chg="add mod">
          <ac:chgData name="Huy Pham" userId="918db3a1909f15e0" providerId="LiveId" clId="{F25EFE69-9EE4-46EC-8F43-1A31E158A81F}" dt="2024-04-22T08:36:18.854" v="8496"/>
          <ac:spMkLst>
            <pc:docMk/>
            <pc:sldMk cId="1764115724" sldId="480"/>
            <ac:spMk id="130" creationId="{84854EC4-AF65-B8E9-D7A4-8FBA9059E7D6}"/>
          </ac:spMkLst>
        </pc:spChg>
        <pc:spChg chg="add mod">
          <ac:chgData name="Huy Pham" userId="918db3a1909f15e0" providerId="LiveId" clId="{F25EFE69-9EE4-46EC-8F43-1A31E158A81F}" dt="2024-04-22T08:36:42.725" v="8503"/>
          <ac:spMkLst>
            <pc:docMk/>
            <pc:sldMk cId="1764115724" sldId="480"/>
            <ac:spMk id="133" creationId="{4933F270-7FF5-6456-8E2D-9442886FD6D2}"/>
          </ac:spMkLst>
        </pc:spChg>
        <pc:spChg chg="add mod">
          <ac:chgData name="Huy Pham" userId="918db3a1909f15e0" providerId="LiveId" clId="{F25EFE69-9EE4-46EC-8F43-1A31E158A81F}" dt="2024-04-22T08:40:29.847" v="8601" actId="688"/>
          <ac:spMkLst>
            <pc:docMk/>
            <pc:sldMk cId="1764115724" sldId="480"/>
            <ac:spMk id="136" creationId="{956AD361-BBEC-32F4-A562-0454D53121F2}"/>
          </ac:spMkLst>
        </pc:spChg>
        <pc:picChg chg="add del mod">
          <ac:chgData name="Huy Pham" userId="918db3a1909f15e0" providerId="LiveId" clId="{F25EFE69-9EE4-46EC-8F43-1A31E158A81F}" dt="2024-04-22T08:41:20.272" v="8608" actId="478"/>
          <ac:picMkLst>
            <pc:docMk/>
            <pc:sldMk cId="1764115724" sldId="480"/>
            <ac:picMk id="21" creationId="{53C2122C-D13D-7DED-3878-AC1FE7976D58}"/>
          </ac:picMkLst>
        </pc:picChg>
        <pc:cxnChg chg="add mod">
          <ac:chgData name="Huy Pham" userId="918db3a1909f15e0" providerId="LiveId" clId="{F25EFE69-9EE4-46EC-8F43-1A31E158A81F}" dt="2024-04-22T08:35:25.901" v="8471" actId="1038"/>
          <ac:cxnSpMkLst>
            <pc:docMk/>
            <pc:sldMk cId="1764115724" sldId="480"/>
            <ac:cxnSpMk id="27" creationId="{49013957-2CE8-C4FB-0396-932DE3A1AD25}"/>
          </ac:cxnSpMkLst>
        </pc:cxnChg>
        <pc:cxnChg chg="add mod">
          <ac:chgData name="Huy Pham" userId="918db3a1909f15e0" providerId="LiveId" clId="{F25EFE69-9EE4-46EC-8F43-1A31E158A81F}" dt="2024-04-22T08:31:45.898" v="8405" actId="1038"/>
          <ac:cxnSpMkLst>
            <pc:docMk/>
            <pc:sldMk cId="1764115724" sldId="480"/>
            <ac:cxnSpMk id="28" creationId="{0912E0BD-80D5-5EF3-CE5D-92350D4B51AE}"/>
          </ac:cxnSpMkLst>
        </pc:cxnChg>
        <pc:cxnChg chg="add del mod">
          <ac:chgData name="Huy Pham" userId="918db3a1909f15e0" providerId="LiveId" clId="{F25EFE69-9EE4-46EC-8F43-1A31E158A81F}" dt="2024-04-22T08:36:42.485" v="8502" actId="21"/>
          <ac:cxnSpMkLst>
            <pc:docMk/>
            <pc:sldMk cId="1764115724" sldId="480"/>
            <ac:cxnSpMk id="34" creationId="{90402792-0219-43F5-CC97-052F7CC06FE9}"/>
          </ac:cxnSpMkLst>
        </pc:cxnChg>
        <pc:cxnChg chg="add mod">
          <ac:chgData name="Huy Pham" userId="918db3a1909f15e0" providerId="LiveId" clId="{F25EFE69-9EE4-46EC-8F43-1A31E158A81F}" dt="2024-04-22T08:23:58.384" v="8292" actId="1038"/>
          <ac:cxnSpMkLst>
            <pc:docMk/>
            <pc:sldMk cId="1764115724" sldId="480"/>
            <ac:cxnSpMk id="36" creationId="{E92131FC-045F-E0D1-8897-36248D503DA6}"/>
          </ac:cxnSpMkLst>
        </pc:cxnChg>
        <pc:cxnChg chg="add mod">
          <ac:chgData name="Huy Pham" userId="918db3a1909f15e0" providerId="LiveId" clId="{F25EFE69-9EE4-46EC-8F43-1A31E158A81F}" dt="2024-04-22T08:31:11.155" v="8376" actId="1035"/>
          <ac:cxnSpMkLst>
            <pc:docMk/>
            <pc:sldMk cId="1764115724" sldId="480"/>
            <ac:cxnSpMk id="37" creationId="{B53B5F72-1951-899F-02ED-1B6420FB7ADE}"/>
          </ac:cxnSpMkLst>
        </pc:cxnChg>
        <pc:cxnChg chg="add mod">
          <ac:chgData name="Huy Pham" userId="918db3a1909f15e0" providerId="LiveId" clId="{F25EFE69-9EE4-46EC-8F43-1A31E158A81F}" dt="2024-04-22T08:34:45.235" v="8457" actId="1038"/>
          <ac:cxnSpMkLst>
            <pc:docMk/>
            <pc:sldMk cId="1764115724" sldId="480"/>
            <ac:cxnSpMk id="39" creationId="{8E013465-6A9B-4B42-A9E9-AACD04979E87}"/>
          </ac:cxnSpMkLst>
        </pc:cxnChg>
        <pc:cxnChg chg="add mod">
          <ac:chgData name="Huy Pham" userId="918db3a1909f15e0" providerId="LiveId" clId="{F25EFE69-9EE4-46EC-8F43-1A31E158A81F}" dt="2024-04-22T08:33:39.977" v="8433" actId="693"/>
          <ac:cxnSpMkLst>
            <pc:docMk/>
            <pc:sldMk cId="1764115724" sldId="480"/>
            <ac:cxnSpMk id="40" creationId="{B1AEB00C-3A26-28F1-6F79-17229838F918}"/>
          </ac:cxnSpMkLst>
        </pc:cxnChg>
        <pc:cxnChg chg="add mod">
          <ac:chgData name="Huy Pham" userId="918db3a1909f15e0" providerId="LiveId" clId="{F25EFE69-9EE4-46EC-8F43-1A31E158A81F}" dt="2024-04-22T08:32:31.625" v="8425" actId="693"/>
          <ac:cxnSpMkLst>
            <pc:docMk/>
            <pc:sldMk cId="1764115724" sldId="480"/>
            <ac:cxnSpMk id="41" creationId="{9E2089EF-E4BC-FBF9-7866-28ECF9A59AC5}"/>
          </ac:cxnSpMkLst>
        </pc:cxnChg>
        <pc:cxnChg chg="add del mod">
          <ac:chgData name="Huy Pham" userId="918db3a1909f15e0" providerId="LiveId" clId="{F25EFE69-9EE4-46EC-8F43-1A31E158A81F}" dt="2024-04-22T08:36:42.485" v="8502" actId="21"/>
          <ac:cxnSpMkLst>
            <pc:docMk/>
            <pc:sldMk cId="1764115724" sldId="480"/>
            <ac:cxnSpMk id="43" creationId="{C0DD7CCA-37F1-ADA1-960A-710CC52703C8}"/>
          </ac:cxnSpMkLst>
        </pc:cxnChg>
        <pc:cxnChg chg="add mod">
          <ac:chgData name="Huy Pham" userId="918db3a1909f15e0" providerId="LiveId" clId="{F25EFE69-9EE4-46EC-8F43-1A31E158A81F}" dt="2024-04-22T08:37:58.997" v="8543" actId="1038"/>
          <ac:cxnSpMkLst>
            <pc:docMk/>
            <pc:sldMk cId="1764115724" sldId="480"/>
            <ac:cxnSpMk id="44" creationId="{486D7BCB-16E6-CBB7-B852-955CD9FE9A75}"/>
          </ac:cxnSpMkLst>
        </pc:cxnChg>
        <pc:cxnChg chg="add mod">
          <ac:chgData name="Huy Pham" userId="918db3a1909f15e0" providerId="LiveId" clId="{F25EFE69-9EE4-46EC-8F43-1A31E158A81F}" dt="2024-04-22T08:32:39.868" v="8426" actId="693"/>
          <ac:cxnSpMkLst>
            <pc:docMk/>
            <pc:sldMk cId="1764115724" sldId="480"/>
            <ac:cxnSpMk id="45" creationId="{5583AC57-45FC-DD50-6057-132E418214F3}"/>
          </ac:cxnSpMkLst>
        </pc:cxnChg>
        <pc:cxnChg chg="add mod">
          <ac:chgData name="Huy Pham" userId="918db3a1909f15e0" providerId="LiveId" clId="{F25EFE69-9EE4-46EC-8F43-1A31E158A81F}" dt="2024-04-22T08:35:34.813" v="8483" actId="1036"/>
          <ac:cxnSpMkLst>
            <pc:docMk/>
            <pc:sldMk cId="1764115724" sldId="480"/>
            <ac:cxnSpMk id="47" creationId="{C5EFCF7E-7E27-D39C-B47C-3F76548F1FC9}"/>
          </ac:cxnSpMkLst>
        </pc:cxnChg>
        <pc:cxnChg chg="add mod">
          <ac:chgData name="Huy Pham" userId="918db3a1909f15e0" providerId="LiveId" clId="{F25EFE69-9EE4-46EC-8F43-1A31E158A81F}" dt="2024-04-22T08:36:01.203" v="8491" actId="1035"/>
          <ac:cxnSpMkLst>
            <pc:docMk/>
            <pc:sldMk cId="1764115724" sldId="480"/>
            <ac:cxnSpMk id="48" creationId="{D6DD7687-D575-A21C-7988-CE78FF750691}"/>
          </ac:cxnSpMkLst>
        </pc:cxnChg>
        <pc:cxnChg chg="add mod">
          <ac:chgData name="Huy Pham" userId="918db3a1909f15e0" providerId="LiveId" clId="{F25EFE69-9EE4-46EC-8F43-1A31E158A81F}" dt="2024-04-22T08:32:13.457" v="8423" actId="1037"/>
          <ac:cxnSpMkLst>
            <pc:docMk/>
            <pc:sldMk cId="1764115724" sldId="480"/>
            <ac:cxnSpMk id="50" creationId="{B341615D-FCA2-7022-6934-9F02E8946349}"/>
          </ac:cxnSpMkLst>
        </pc:cxnChg>
        <pc:cxnChg chg="add mod">
          <ac:chgData name="Huy Pham" userId="918db3a1909f15e0" providerId="LiveId" clId="{F25EFE69-9EE4-46EC-8F43-1A31E158A81F}" dt="2024-04-22T08:26:00.361" v="8316" actId="1076"/>
          <ac:cxnSpMkLst>
            <pc:docMk/>
            <pc:sldMk cId="1764115724" sldId="480"/>
            <ac:cxnSpMk id="51" creationId="{7C993DA7-4DB4-ED97-45ED-D61701A8BB19}"/>
          </ac:cxnSpMkLst>
        </pc:cxnChg>
        <pc:cxnChg chg="add mod">
          <ac:chgData name="Huy Pham" userId="918db3a1909f15e0" providerId="LiveId" clId="{F25EFE69-9EE4-46EC-8F43-1A31E158A81F}" dt="2024-04-22T08:33:53.662" v="8436" actId="14100"/>
          <ac:cxnSpMkLst>
            <pc:docMk/>
            <pc:sldMk cId="1764115724" sldId="480"/>
            <ac:cxnSpMk id="120" creationId="{E9938A8F-0578-18E3-D452-A1CE9B70D21C}"/>
          </ac:cxnSpMkLst>
        </pc:cxnChg>
        <pc:cxnChg chg="add mod">
          <ac:chgData name="Huy Pham" userId="918db3a1909f15e0" providerId="LiveId" clId="{F25EFE69-9EE4-46EC-8F43-1A31E158A81F}" dt="2024-04-22T08:37:01.595" v="8507" actId="1036"/>
          <ac:cxnSpMkLst>
            <pc:docMk/>
            <pc:sldMk cId="1764115724" sldId="480"/>
            <ac:cxnSpMk id="124" creationId="{8B98F938-6F9B-4381-AA78-3ACE5148CDC7}"/>
          </ac:cxnSpMkLst>
        </pc:cxnChg>
        <pc:cxnChg chg="add mod">
          <ac:chgData name="Huy Pham" userId="918db3a1909f15e0" providerId="LiveId" clId="{F25EFE69-9EE4-46EC-8F43-1A31E158A81F}" dt="2024-04-22T08:35:53.679" v="8488" actId="14100"/>
          <ac:cxnSpMkLst>
            <pc:docMk/>
            <pc:sldMk cId="1764115724" sldId="480"/>
            <ac:cxnSpMk id="125" creationId="{5FE95827-C847-C345-5E42-BC5987EA3CA8}"/>
          </ac:cxnSpMkLst>
        </pc:cxnChg>
        <pc:cxnChg chg="add mod">
          <ac:chgData name="Huy Pham" userId="918db3a1909f15e0" providerId="LiveId" clId="{F25EFE69-9EE4-46EC-8F43-1A31E158A81F}" dt="2024-04-22T08:36:42.725" v="8503"/>
          <ac:cxnSpMkLst>
            <pc:docMk/>
            <pc:sldMk cId="1764115724" sldId="480"/>
            <ac:cxnSpMk id="131" creationId="{90402792-0219-43F5-CC97-052F7CC06FE9}"/>
          </ac:cxnSpMkLst>
        </pc:cxnChg>
        <pc:cxnChg chg="add mod">
          <ac:chgData name="Huy Pham" userId="918db3a1909f15e0" providerId="LiveId" clId="{F25EFE69-9EE4-46EC-8F43-1A31E158A81F}" dt="2024-04-22T08:36:42.725" v="8503"/>
          <ac:cxnSpMkLst>
            <pc:docMk/>
            <pc:sldMk cId="1764115724" sldId="480"/>
            <ac:cxnSpMk id="132" creationId="{C0DD7CCA-37F1-ADA1-960A-710CC52703C8}"/>
          </ac:cxnSpMkLst>
        </pc:cxnChg>
        <pc:cxnChg chg="add mod">
          <ac:chgData name="Huy Pham" userId="918db3a1909f15e0" providerId="LiveId" clId="{F25EFE69-9EE4-46EC-8F43-1A31E158A81F}" dt="2024-04-22T08:37:14.154" v="8521" actId="1038"/>
          <ac:cxnSpMkLst>
            <pc:docMk/>
            <pc:sldMk cId="1764115724" sldId="480"/>
            <ac:cxnSpMk id="134" creationId="{C30A5D63-1214-0B96-C1C8-CCDD8056D5B0}"/>
          </ac:cxnSpMkLst>
        </pc:cxnChg>
        <pc:cxnChg chg="add mod">
          <ac:chgData name="Huy Pham" userId="918db3a1909f15e0" providerId="LiveId" clId="{F25EFE69-9EE4-46EC-8F43-1A31E158A81F}" dt="2024-04-22T08:39:11.036" v="8567" actId="1037"/>
          <ac:cxnSpMkLst>
            <pc:docMk/>
            <pc:sldMk cId="1764115724" sldId="480"/>
            <ac:cxnSpMk id="135" creationId="{C59FC748-E5AF-2FE6-A834-3E0530612863}"/>
          </ac:cxnSpMkLst>
        </pc:cxnChg>
      </pc:sldChg>
      <pc:sldChg chg="addSp delSp modSp add mod delAnim modAnim">
        <pc:chgData name="Huy Pham" userId="918db3a1909f15e0" providerId="LiveId" clId="{F25EFE69-9EE4-46EC-8F43-1A31E158A81F}" dt="2024-04-23T09:08:14.166" v="9972" actId="20577"/>
        <pc:sldMkLst>
          <pc:docMk/>
          <pc:sldMk cId="3420596185" sldId="481"/>
        </pc:sldMkLst>
        <pc:spChg chg="add mod">
          <ac:chgData name="Huy Pham" userId="918db3a1909f15e0" providerId="LiveId" clId="{F25EFE69-9EE4-46EC-8F43-1A31E158A81F}" dt="2024-04-22T08:44:55.233" v="8626" actId="1036"/>
          <ac:spMkLst>
            <pc:docMk/>
            <pc:sldMk cId="3420596185" sldId="481"/>
            <ac:spMk id="14" creationId="{71A441F7-D966-D9C8-0046-507E6E2C28B3}"/>
          </ac:spMkLst>
        </pc:spChg>
        <pc:spChg chg="del">
          <ac:chgData name="Huy Pham" userId="918db3a1909f15e0" providerId="LiveId" clId="{F25EFE69-9EE4-46EC-8F43-1A31E158A81F}" dt="2024-04-22T08:45:43.745" v="8629" actId="478"/>
          <ac:spMkLst>
            <pc:docMk/>
            <pc:sldMk cId="3420596185" sldId="481"/>
            <ac:spMk id="16" creationId="{A3D1CD90-5B48-C7E5-5233-E38D5E19CFA2}"/>
          </ac:spMkLst>
        </pc:spChg>
        <pc:spChg chg="add mod">
          <ac:chgData name="Huy Pham" userId="918db3a1909f15e0" providerId="LiveId" clId="{F25EFE69-9EE4-46EC-8F43-1A31E158A81F}" dt="2024-04-22T08:45:44.464" v="8630"/>
          <ac:spMkLst>
            <pc:docMk/>
            <pc:sldMk cId="3420596185" sldId="481"/>
            <ac:spMk id="17" creationId="{082B8B92-6D21-CDCC-F628-16E1280BDEA9}"/>
          </ac:spMkLst>
        </pc:spChg>
        <pc:spChg chg="mod">
          <ac:chgData name="Huy Pham" userId="918db3a1909f15e0" providerId="LiveId" clId="{F25EFE69-9EE4-46EC-8F43-1A31E158A81F}" dt="2024-04-22T08:45:18.131" v="8628" actId="20577"/>
          <ac:spMkLst>
            <pc:docMk/>
            <pc:sldMk cId="3420596185" sldId="481"/>
            <ac:spMk id="18" creationId="{445EFE2E-18A4-7209-532E-2B010B26B61B}"/>
          </ac:spMkLst>
        </pc:spChg>
        <pc:spChg chg="del">
          <ac:chgData name="Huy Pham" userId="918db3a1909f15e0" providerId="LiveId" clId="{F25EFE69-9EE4-46EC-8F43-1A31E158A81F}" dt="2024-04-22T08:44:44.849" v="8619" actId="478"/>
          <ac:spMkLst>
            <pc:docMk/>
            <pc:sldMk cId="3420596185" sldId="481"/>
            <ac:spMk id="19" creationId="{95208D7B-32F0-D6C0-7B9B-3973527D6653}"/>
          </ac:spMkLst>
        </pc:spChg>
        <pc:spChg chg="add mod">
          <ac:chgData name="Huy Pham" userId="918db3a1909f15e0" providerId="LiveId" clId="{F25EFE69-9EE4-46EC-8F43-1A31E158A81F}" dt="2024-04-22T08:45:54.056" v="8634" actId="14100"/>
          <ac:spMkLst>
            <pc:docMk/>
            <pc:sldMk cId="3420596185" sldId="481"/>
            <ac:spMk id="20" creationId="{DCF494B5-73E2-884C-5647-337A6DBA2DC4}"/>
          </ac:spMkLst>
        </pc:spChg>
        <pc:spChg chg="add mod">
          <ac:chgData name="Huy Pham" userId="918db3a1909f15e0" providerId="LiveId" clId="{F25EFE69-9EE4-46EC-8F43-1A31E158A81F}" dt="2024-04-22T08:45:44.464" v="8630"/>
          <ac:spMkLst>
            <pc:docMk/>
            <pc:sldMk cId="3420596185" sldId="481"/>
            <ac:spMk id="21" creationId="{2F445455-1099-C153-370B-2D7C24A6E7E0}"/>
          </ac:spMkLst>
        </pc:spChg>
        <pc:spChg chg="add mod">
          <ac:chgData name="Huy Pham" userId="918db3a1909f15e0" providerId="LiveId" clId="{F25EFE69-9EE4-46EC-8F43-1A31E158A81F}" dt="2024-04-22T08:52:25.709" v="8650" actId="20577"/>
          <ac:spMkLst>
            <pc:docMk/>
            <pc:sldMk cId="3420596185" sldId="481"/>
            <ac:spMk id="22" creationId="{5F3A8830-3870-A101-E234-53B331DC7445}"/>
          </ac:spMkLst>
        </pc:spChg>
        <pc:spChg chg="del">
          <ac:chgData name="Huy Pham" userId="918db3a1909f15e0" providerId="LiveId" clId="{F25EFE69-9EE4-46EC-8F43-1A31E158A81F}" dt="2024-04-22T08:44:22.153" v="8610" actId="478"/>
          <ac:spMkLst>
            <pc:docMk/>
            <pc:sldMk cId="3420596185" sldId="481"/>
            <ac:spMk id="23" creationId="{F339E39E-ACD8-C572-5FA5-C978E0E79A86}"/>
          </ac:spMkLst>
        </pc:spChg>
        <pc:spChg chg="add del mod">
          <ac:chgData name="Huy Pham" userId="918db3a1909f15e0" providerId="LiveId" clId="{F25EFE69-9EE4-46EC-8F43-1A31E158A81F}" dt="2024-04-22T08:53:35.210" v="8663" actId="478"/>
          <ac:spMkLst>
            <pc:docMk/>
            <pc:sldMk cId="3420596185" sldId="481"/>
            <ac:spMk id="24" creationId="{754D2FB9-F505-7F40-1921-EBBE25E1F73D}"/>
          </ac:spMkLst>
        </pc:spChg>
        <pc:spChg chg="add mod">
          <ac:chgData name="Huy Pham" userId="918db3a1909f15e0" providerId="LiveId" clId="{F25EFE69-9EE4-46EC-8F43-1A31E158A81F}" dt="2024-04-22T08:46:21.792" v="8644" actId="20577"/>
          <ac:spMkLst>
            <pc:docMk/>
            <pc:sldMk cId="3420596185" sldId="481"/>
            <ac:spMk id="25" creationId="{1C7391A9-6C95-DDEC-5F46-C888A44C8C5F}"/>
          </ac:spMkLst>
        </pc:spChg>
        <pc:spChg chg="mod">
          <ac:chgData name="Huy Pham" userId="918db3a1909f15e0" providerId="LiveId" clId="{F25EFE69-9EE4-46EC-8F43-1A31E158A81F}" dt="2024-04-23T09:08:14.166" v="9972" actId="20577"/>
          <ac:spMkLst>
            <pc:docMk/>
            <pc:sldMk cId="3420596185" sldId="481"/>
            <ac:spMk id="26" creationId="{6155F20E-666A-00DF-9AC3-5138FBDDD604}"/>
          </ac:spMkLst>
        </pc:spChg>
        <pc:spChg chg="del">
          <ac:chgData name="Huy Pham" userId="918db3a1909f15e0" providerId="LiveId" clId="{F25EFE69-9EE4-46EC-8F43-1A31E158A81F}" dt="2024-04-22T08:44:22.153" v="8610" actId="478"/>
          <ac:spMkLst>
            <pc:docMk/>
            <pc:sldMk cId="3420596185" sldId="481"/>
            <ac:spMk id="27" creationId="{DC60326B-F918-A58F-D082-D401BF48AD7A}"/>
          </ac:spMkLst>
        </pc:spChg>
        <pc:spChg chg="add mod">
          <ac:chgData name="Huy Pham" userId="918db3a1909f15e0" providerId="LiveId" clId="{F25EFE69-9EE4-46EC-8F43-1A31E158A81F}" dt="2024-04-22T08:52:57.949" v="8660" actId="1076"/>
          <ac:spMkLst>
            <pc:docMk/>
            <pc:sldMk cId="3420596185" sldId="481"/>
            <ac:spMk id="28" creationId="{A1F80B9F-99FA-C5CB-C3D1-E5007E7614D3}"/>
          </ac:spMkLst>
        </pc:spChg>
        <pc:spChg chg="add del mod">
          <ac:chgData name="Huy Pham" userId="918db3a1909f15e0" providerId="LiveId" clId="{F25EFE69-9EE4-46EC-8F43-1A31E158A81F}" dt="2024-04-22T08:53:32.074" v="8661" actId="478"/>
          <ac:spMkLst>
            <pc:docMk/>
            <pc:sldMk cId="3420596185" sldId="481"/>
            <ac:spMk id="29" creationId="{60E45471-EC84-7673-792F-EF6B1E71E6E9}"/>
          </ac:spMkLst>
        </pc:spChg>
        <pc:spChg chg="del">
          <ac:chgData name="Huy Pham" userId="918db3a1909f15e0" providerId="LiveId" clId="{F25EFE69-9EE4-46EC-8F43-1A31E158A81F}" dt="2024-04-22T08:44:22.153" v="8610" actId="478"/>
          <ac:spMkLst>
            <pc:docMk/>
            <pc:sldMk cId="3420596185" sldId="481"/>
            <ac:spMk id="30" creationId="{AE9C548B-28A0-0E99-22BC-45E899DEC38A}"/>
          </ac:spMkLst>
        </pc:spChg>
        <pc:spChg chg="add del mod">
          <ac:chgData name="Huy Pham" userId="918db3a1909f15e0" providerId="LiveId" clId="{F25EFE69-9EE4-46EC-8F43-1A31E158A81F}" dt="2024-04-22T08:53:33.513" v="8662" actId="478"/>
          <ac:spMkLst>
            <pc:docMk/>
            <pc:sldMk cId="3420596185" sldId="481"/>
            <ac:spMk id="31" creationId="{C276E5C1-22F6-8823-F704-FFFAAD087C12}"/>
          </ac:spMkLst>
        </pc:spChg>
        <pc:spChg chg="del">
          <ac:chgData name="Huy Pham" userId="918db3a1909f15e0" providerId="LiveId" clId="{F25EFE69-9EE4-46EC-8F43-1A31E158A81F}" dt="2024-04-22T08:44:22.153" v="8610" actId="478"/>
          <ac:spMkLst>
            <pc:docMk/>
            <pc:sldMk cId="3420596185" sldId="481"/>
            <ac:spMk id="33" creationId="{7E171B39-8718-BB7B-B665-30E6CFA9AA8B}"/>
          </ac:spMkLst>
        </pc:spChg>
        <pc:spChg chg="del">
          <ac:chgData name="Huy Pham" userId="918db3a1909f15e0" providerId="LiveId" clId="{F25EFE69-9EE4-46EC-8F43-1A31E158A81F}" dt="2024-04-22T08:44:22.153" v="8610" actId="478"/>
          <ac:spMkLst>
            <pc:docMk/>
            <pc:sldMk cId="3420596185" sldId="481"/>
            <ac:spMk id="34" creationId="{4FB15142-D7FF-58E0-AAF2-33D6DE5D6F5D}"/>
          </ac:spMkLst>
        </pc:spChg>
        <pc:spChg chg="del">
          <ac:chgData name="Huy Pham" userId="918db3a1909f15e0" providerId="LiveId" clId="{F25EFE69-9EE4-46EC-8F43-1A31E158A81F}" dt="2024-04-22T08:44:22.153" v="8610" actId="478"/>
          <ac:spMkLst>
            <pc:docMk/>
            <pc:sldMk cId="3420596185" sldId="481"/>
            <ac:spMk id="35" creationId="{4EA96EA5-D6AF-9E88-7A5C-678588C04B86}"/>
          </ac:spMkLst>
        </pc:spChg>
        <pc:spChg chg="del">
          <ac:chgData name="Huy Pham" userId="918db3a1909f15e0" providerId="LiveId" clId="{F25EFE69-9EE4-46EC-8F43-1A31E158A81F}" dt="2024-04-22T08:44:22.153" v="8610" actId="478"/>
          <ac:spMkLst>
            <pc:docMk/>
            <pc:sldMk cId="3420596185" sldId="481"/>
            <ac:spMk id="36" creationId="{0327221A-C3B6-F369-16A0-0C32FD94359E}"/>
          </ac:spMkLst>
        </pc:spChg>
        <pc:spChg chg="del">
          <ac:chgData name="Huy Pham" userId="918db3a1909f15e0" providerId="LiveId" clId="{F25EFE69-9EE4-46EC-8F43-1A31E158A81F}" dt="2024-04-22T08:44:22.153" v="8610" actId="478"/>
          <ac:spMkLst>
            <pc:docMk/>
            <pc:sldMk cId="3420596185" sldId="481"/>
            <ac:spMk id="37" creationId="{B885C615-128D-115F-AD28-F1A3E1D4923E}"/>
          </ac:spMkLst>
        </pc:spChg>
        <pc:spChg chg="add mod">
          <ac:chgData name="Huy Pham" userId="918db3a1909f15e0" providerId="LiveId" clId="{F25EFE69-9EE4-46EC-8F43-1A31E158A81F}" dt="2024-04-22T08:45:44.464" v="8630"/>
          <ac:spMkLst>
            <pc:docMk/>
            <pc:sldMk cId="3420596185" sldId="481"/>
            <ac:spMk id="40" creationId="{6FC78571-E57B-5A8C-C4C1-EA9EBC999441}"/>
          </ac:spMkLst>
        </pc:spChg>
        <pc:spChg chg="add mod">
          <ac:chgData name="Huy Pham" userId="918db3a1909f15e0" providerId="LiveId" clId="{F25EFE69-9EE4-46EC-8F43-1A31E158A81F}" dt="2024-04-22T08:45:44.464" v="8630"/>
          <ac:spMkLst>
            <pc:docMk/>
            <pc:sldMk cId="3420596185" sldId="481"/>
            <ac:spMk id="41" creationId="{3F93EBA5-2705-AF29-D5DD-BB034CC92FD7}"/>
          </ac:spMkLst>
        </pc:spChg>
        <pc:spChg chg="add mod">
          <ac:chgData name="Huy Pham" userId="918db3a1909f15e0" providerId="LiveId" clId="{F25EFE69-9EE4-46EC-8F43-1A31E158A81F}" dt="2024-04-22T08:45:44.464" v="8630"/>
          <ac:spMkLst>
            <pc:docMk/>
            <pc:sldMk cId="3420596185" sldId="481"/>
            <ac:spMk id="42" creationId="{6158CE6E-E04B-940F-2B70-ED009CDBF499}"/>
          </ac:spMkLst>
        </pc:spChg>
        <pc:spChg chg="add mod">
          <ac:chgData name="Huy Pham" userId="918db3a1909f15e0" providerId="LiveId" clId="{F25EFE69-9EE4-46EC-8F43-1A31E158A81F}" dt="2024-04-22T08:45:44.464" v="8630"/>
          <ac:spMkLst>
            <pc:docMk/>
            <pc:sldMk cId="3420596185" sldId="481"/>
            <ac:spMk id="43" creationId="{36C42D21-F362-3E13-FFA8-B42796066500}"/>
          </ac:spMkLst>
        </pc:spChg>
        <pc:spChg chg="add mod">
          <ac:chgData name="Huy Pham" userId="918db3a1909f15e0" providerId="LiveId" clId="{F25EFE69-9EE4-46EC-8F43-1A31E158A81F}" dt="2024-04-22T08:45:44.464" v="8630"/>
          <ac:spMkLst>
            <pc:docMk/>
            <pc:sldMk cId="3420596185" sldId="481"/>
            <ac:spMk id="44" creationId="{D9105734-5E18-1852-3913-03509586FE57}"/>
          </ac:spMkLst>
        </pc:spChg>
        <pc:spChg chg="add del mod">
          <ac:chgData name="Huy Pham" userId="918db3a1909f15e0" providerId="LiveId" clId="{F25EFE69-9EE4-46EC-8F43-1A31E158A81F}" dt="2024-04-22T08:54:56.096" v="8696" actId="478"/>
          <ac:spMkLst>
            <pc:docMk/>
            <pc:sldMk cId="3420596185" sldId="481"/>
            <ac:spMk id="45" creationId="{3787C44D-6B8E-783B-5542-3ED19A6B4FFD}"/>
          </ac:spMkLst>
        </pc:spChg>
        <pc:spChg chg="add mod">
          <ac:chgData name="Huy Pham" userId="918db3a1909f15e0" providerId="LiveId" clId="{F25EFE69-9EE4-46EC-8F43-1A31E158A81F}" dt="2024-04-22T08:54:51.652" v="8694" actId="1037"/>
          <ac:spMkLst>
            <pc:docMk/>
            <pc:sldMk cId="3420596185" sldId="481"/>
            <ac:spMk id="46" creationId="{1ACB2EE9-B10D-9B8B-FD9E-6395B9BDF8F7}"/>
          </ac:spMkLst>
        </pc:spChg>
        <pc:spChg chg="add del mod">
          <ac:chgData name="Huy Pham" userId="918db3a1909f15e0" providerId="LiveId" clId="{F25EFE69-9EE4-46EC-8F43-1A31E158A81F}" dt="2024-04-22T08:54:58.393" v="8697" actId="478"/>
          <ac:spMkLst>
            <pc:docMk/>
            <pc:sldMk cId="3420596185" sldId="481"/>
            <ac:spMk id="47" creationId="{91B8D4E5-916E-2205-33EB-5AF54B1B1823}"/>
          </ac:spMkLst>
        </pc:spChg>
        <pc:spChg chg="add del mod">
          <ac:chgData name="Huy Pham" userId="918db3a1909f15e0" providerId="LiveId" clId="{F25EFE69-9EE4-46EC-8F43-1A31E158A81F}" dt="2024-04-22T08:54:59.977" v="8698" actId="478"/>
          <ac:spMkLst>
            <pc:docMk/>
            <pc:sldMk cId="3420596185" sldId="481"/>
            <ac:spMk id="48" creationId="{186B79E1-60BB-EABF-5269-C6CAC1A3FFA1}"/>
          </ac:spMkLst>
        </pc:spChg>
        <pc:spChg chg="add del mod">
          <ac:chgData name="Huy Pham" userId="918db3a1909f15e0" providerId="LiveId" clId="{F25EFE69-9EE4-46EC-8F43-1A31E158A81F}" dt="2024-04-22T08:55:03.510" v="8700" actId="478"/>
          <ac:spMkLst>
            <pc:docMk/>
            <pc:sldMk cId="3420596185" sldId="481"/>
            <ac:spMk id="49" creationId="{C76243E3-C5D6-3E5E-08B1-0A256771E921}"/>
          </ac:spMkLst>
        </pc:spChg>
        <pc:spChg chg="add mod">
          <ac:chgData name="Huy Pham" userId="918db3a1909f15e0" providerId="LiveId" clId="{F25EFE69-9EE4-46EC-8F43-1A31E158A81F}" dt="2024-04-22T08:55:13.935" v="8702" actId="1076"/>
          <ac:spMkLst>
            <pc:docMk/>
            <pc:sldMk cId="3420596185" sldId="481"/>
            <ac:spMk id="50" creationId="{66E00F58-1C6B-57FC-0841-E11B3091FF8E}"/>
          </ac:spMkLst>
        </pc:spChg>
        <pc:spChg chg="add mod">
          <ac:chgData name="Huy Pham" userId="918db3a1909f15e0" providerId="LiveId" clId="{F25EFE69-9EE4-46EC-8F43-1A31E158A81F}" dt="2024-04-22T08:55:10.312" v="8701" actId="1076"/>
          <ac:spMkLst>
            <pc:docMk/>
            <pc:sldMk cId="3420596185" sldId="481"/>
            <ac:spMk id="51" creationId="{DB0B1552-82EF-D121-3257-65066A394BB9}"/>
          </ac:spMkLst>
        </pc:spChg>
        <pc:spChg chg="add mod">
          <ac:chgData name="Huy Pham" userId="918db3a1909f15e0" providerId="LiveId" clId="{F25EFE69-9EE4-46EC-8F43-1A31E158A81F}" dt="2024-04-22T08:45:44.464" v="8630"/>
          <ac:spMkLst>
            <pc:docMk/>
            <pc:sldMk cId="3420596185" sldId="481"/>
            <ac:spMk id="55" creationId="{5AA0E364-5C40-2BA0-622F-252462D1FD40}"/>
          </ac:spMkLst>
        </pc:spChg>
        <pc:spChg chg="add mod">
          <ac:chgData name="Huy Pham" userId="918db3a1909f15e0" providerId="LiveId" clId="{F25EFE69-9EE4-46EC-8F43-1A31E158A81F}" dt="2024-04-22T08:45:44.464" v="8630"/>
          <ac:spMkLst>
            <pc:docMk/>
            <pc:sldMk cId="3420596185" sldId="481"/>
            <ac:spMk id="56" creationId="{24BA1B96-9D6E-45BA-EE5A-9DE771AC52EE}"/>
          </ac:spMkLst>
        </pc:spChg>
        <pc:spChg chg="add del mod">
          <ac:chgData name="Huy Pham" userId="918db3a1909f15e0" providerId="LiveId" clId="{F25EFE69-9EE4-46EC-8F43-1A31E158A81F}" dt="2024-04-22T08:55:29.299" v="8705" actId="478"/>
          <ac:spMkLst>
            <pc:docMk/>
            <pc:sldMk cId="3420596185" sldId="481"/>
            <ac:spMk id="57" creationId="{C3143A4F-07F3-1886-EAB3-F3735C61E5DD}"/>
          </ac:spMkLst>
        </pc:spChg>
        <pc:spChg chg="add mod">
          <ac:chgData name="Huy Pham" userId="918db3a1909f15e0" providerId="LiveId" clId="{F25EFE69-9EE4-46EC-8F43-1A31E158A81F}" dt="2024-04-22T08:55:26.751" v="8704" actId="1076"/>
          <ac:spMkLst>
            <pc:docMk/>
            <pc:sldMk cId="3420596185" sldId="481"/>
            <ac:spMk id="58" creationId="{6DABB2ED-2BEE-1145-9F29-40F748C38F69}"/>
          </ac:spMkLst>
        </pc:spChg>
        <pc:spChg chg="add del mod">
          <ac:chgData name="Huy Pham" userId="918db3a1909f15e0" providerId="LiveId" clId="{F25EFE69-9EE4-46EC-8F43-1A31E158A81F}" dt="2024-04-22T08:54:55.143" v="8695" actId="478"/>
          <ac:spMkLst>
            <pc:docMk/>
            <pc:sldMk cId="3420596185" sldId="481"/>
            <ac:spMk id="59" creationId="{9C5D3480-C7F4-E745-9E6A-8742946A68C6}"/>
          </ac:spMkLst>
        </pc:spChg>
        <pc:spChg chg="add del mod">
          <ac:chgData name="Huy Pham" userId="918db3a1909f15e0" providerId="LiveId" clId="{F25EFE69-9EE4-46EC-8F43-1A31E158A81F}" dt="2024-04-22T08:55:01.818" v="8699" actId="478"/>
          <ac:spMkLst>
            <pc:docMk/>
            <pc:sldMk cId="3420596185" sldId="481"/>
            <ac:spMk id="62" creationId="{4404EEB4-4A2A-BE47-BC3F-65928D3828B4}"/>
          </ac:spMkLst>
        </pc:spChg>
        <pc:spChg chg="add mod">
          <ac:chgData name="Huy Pham" userId="918db3a1909f15e0" providerId="LiveId" clId="{F25EFE69-9EE4-46EC-8F43-1A31E158A81F}" dt="2024-04-22T08:55:21.720" v="8703" actId="1076"/>
          <ac:spMkLst>
            <pc:docMk/>
            <pc:sldMk cId="3420596185" sldId="481"/>
            <ac:spMk id="63" creationId="{A1371B86-3FE8-AADF-CDF3-6B039810061B}"/>
          </ac:spMkLst>
        </pc:spChg>
        <pc:spChg chg="add del mod">
          <ac:chgData name="Huy Pham" userId="918db3a1909f15e0" providerId="LiveId" clId="{F25EFE69-9EE4-46EC-8F43-1A31E158A81F}" dt="2024-04-22T08:55:37.110" v="8709" actId="478"/>
          <ac:spMkLst>
            <pc:docMk/>
            <pc:sldMk cId="3420596185" sldId="481"/>
            <ac:spMk id="65" creationId="{02746C94-DF8A-9B75-A0EE-6E6A92EEC68D}"/>
          </ac:spMkLst>
        </pc:spChg>
        <pc:spChg chg="add mod">
          <ac:chgData name="Huy Pham" userId="918db3a1909f15e0" providerId="LiveId" clId="{F25EFE69-9EE4-46EC-8F43-1A31E158A81F}" dt="2024-04-22T08:45:44.464" v="8630"/>
          <ac:spMkLst>
            <pc:docMk/>
            <pc:sldMk cId="3420596185" sldId="481"/>
            <ac:spMk id="66" creationId="{6BAD965A-F08C-D8FD-20A7-B249A4971064}"/>
          </ac:spMkLst>
        </pc:spChg>
        <pc:spChg chg="del">
          <ac:chgData name="Huy Pham" userId="918db3a1909f15e0" providerId="LiveId" clId="{F25EFE69-9EE4-46EC-8F43-1A31E158A81F}" dt="2024-04-22T08:44:22.153" v="8610" actId="478"/>
          <ac:spMkLst>
            <pc:docMk/>
            <pc:sldMk cId="3420596185" sldId="481"/>
            <ac:spMk id="70" creationId="{9629B70D-37D4-AFF6-FF46-4DCBDD576A8B}"/>
          </ac:spMkLst>
        </pc:spChg>
        <pc:spChg chg="del">
          <ac:chgData name="Huy Pham" userId="918db3a1909f15e0" providerId="LiveId" clId="{F25EFE69-9EE4-46EC-8F43-1A31E158A81F}" dt="2024-04-22T08:44:22.153" v="8610" actId="478"/>
          <ac:spMkLst>
            <pc:docMk/>
            <pc:sldMk cId="3420596185" sldId="481"/>
            <ac:spMk id="71" creationId="{2FD0C4ED-68C9-41C0-BBCE-197828D54C98}"/>
          </ac:spMkLst>
        </pc:spChg>
        <pc:spChg chg="del">
          <ac:chgData name="Huy Pham" userId="918db3a1909f15e0" providerId="LiveId" clId="{F25EFE69-9EE4-46EC-8F43-1A31E158A81F}" dt="2024-04-22T08:44:22.153" v="8610" actId="478"/>
          <ac:spMkLst>
            <pc:docMk/>
            <pc:sldMk cId="3420596185" sldId="481"/>
            <ac:spMk id="72" creationId="{DA3279B0-34D4-8D48-6CE3-129D600CE0FD}"/>
          </ac:spMkLst>
        </pc:spChg>
        <pc:spChg chg="del">
          <ac:chgData name="Huy Pham" userId="918db3a1909f15e0" providerId="LiveId" clId="{F25EFE69-9EE4-46EC-8F43-1A31E158A81F}" dt="2024-04-22T08:44:22.153" v="8610" actId="478"/>
          <ac:spMkLst>
            <pc:docMk/>
            <pc:sldMk cId="3420596185" sldId="481"/>
            <ac:spMk id="73" creationId="{8B3AF78D-8126-D275-D0BF-7C32EC55F890}"/>
          </ac:spMkLst>
        </pc:spChg>
        <pc:spChg chg="del">
          <ac:chgData name="Huy Pham" userId="918db3a1909f15e0" providerId="LiveId" clId="{F25EFE69-9EE4-46EC-8F43-1A31E158A81F}" dt="2024-04-22T08:44:22.153" v="8610" actId="478"/>
          <ac:spMkLst>
            <pc:docMk/>
            <pc:sldMk cId="3420596185" sldId="481"/>
            <ac:spMk id="74" creationId="{360B3BCB-1ACD-D571-32DD-7E1DF96CC2F7}"/>
          </ac:spMkLst>
        </pc:spChg>
        <pc:spChg chg="del">
          <ac:chgData name="Huy Pham" userId="918db3a1909f15e0" providerId="LiveId" clId="{F25EFE69-9EE4-46EC-8F43-1A31E158A81F}" dt="2024-04-22T08:44:22.153" v="8610" actId="478"/>
          <ac:spMkLst>
            <pc:docMk/>
            <pc:sldMk cId="3420596185" sldId="481"/>
            <ac:spMk id="75" creationId="{D2BA1619-A775-3A44-7A5F-0B5846B1AEE0}"/>
          </ac:spMkLst>
        </pc:spChg>
        <pc:spChg chg="del">
          <ac:chgData name="Huy Pham" userId="918db3a1909f15e0" providerId="LiveId" clId="{F25EFE69-9EE4-46EC-8F43-1A31E158A81F}" dt="2024-04-22T08:44:22.153" v="8610" actId="478"/>
          <ac:spMkLst>
            <pc:docMk/>
            <pc:sldMk cId="3420596185" sldId="481"/>
            <ac:spMk id="76" creationId="{B010C7F7-1BD4-3EBB-510A-D86792EC4994}"/>
          </ac:spMkLst>
        </pc:spChg>
        <pc:spChg chg="del">
          <ac:chgData name="Huy Pham" userId="918db3a1909f15e0" providerId="LiveId" clId="{F25EFE69-9EE4-46EC-8F43-1A31E158A81F}" dt="2024-04-22T08:44:22.153" v="8610" actId="478"/>
          <ac:spMkLst>
            <pc:docMk/>
            <pc:sldMk cId="3420596185" sldId="481"/>
            <ac:spMk id="77" creationId="{C27622E1-478D-93FB-C3C7-86590C2CB969}"/>
          </ac:spMkLst>
        </pc:spChg>
        <pc:spChg chg="del">
          <ac:chgData name="Huy Pham" userId="918db3a1909f15e0" providerId="LiveId" clId="{F25EFE69-9EE4-46EC-8F43-1A31E158A81F}" dt="2024-04-22T08:44:22.153" v="8610" actId="478"/>
          <ac:spMkLst>
            <pc:docMk/>
            <pc:sldMk cId="3420596185" sldId="481"/>
            <ac:spMk id="78" creationId="{395E05D7-3F24-43F0-A678-42D6ADCDCB1D}"/>
          </ac:spMkLst>
        </pc:spChg>
        <pc:spChg chg="del">
          <ac:chgData name="Huy Pham" userId="918db3a1909f15e0" providerId="LiveId" clId="{F25EFE69-9EE4-46EC-8F43-1A31E158A81F}" dt="2024-04-22T08:44:22.153" v="8610" actId="478"/>
          <ac:spMkLst>
            <pc:docMk/>
            <pc:sldMk cId="3420596185" sldId="481"/>
            <ac:spMk id="79" creationId="{8227C083-E30E-4002-2CF4-6FAD74A2DBFB}"/>
          </ac:spMkLst>
        </pc:spChg>
        <pc:spChg chg="del">
          <ac:chgData name="Huy Pham" userId="918db3a1909f15e0" providerId="LiveId" clId="{F25EFE69-9EE4-46EC-8F43-1A31E158A81F}" dt="2024-04-22T08:44:22.153" v="8610" actId="478"/>
          <ac:spMkLst>
            <pc:docMk/>
            <pc:sldMk cId="3420596185" sldId="481"/>
            <ac:spMk id="80" creationId="{9A7C4B5A-5543-CC0E-C8DE-10CA416BBDFB}"/>
          </ac:spMkLst>
        </pc:spChg>
        <pc:spChg chg="del">
          <ac:chgData name="Huy Pham" userId="918db3a1909f15e0" providerId="LiveId" clId="{F25EFE69-9EE4-46EC-8F43-1A31E158A81F}" dt="2024-04-22T08:44:22.153" v="8610" actId="478"/>
          <ac:spMkLst>
            <pc:docMk/>
            <pc:sldMk cId="3420596185" sldId="481"/>
            <ac:spMk id="81" creationId="{EF9B1684-6157-735F-947E-5E31A3F8E249}"/>
          </ac:spMkLst>
        </pc:spChg>
        <pc:spChg chg="del">
          <ac:chgData name="Huy Pham" userId="918db3a1909f15e0" providerId="LiveId" clId="{F25EFE69-9EE4-46EC-8F43-1A31E158A81F}" dt="2024-04-22T08:44:22.153" v="8610" actId="478"/>
          <ac:spMkLst>
            <pc:docMk/>
            <pc:sldMk cId="3420596185" sldId="481"/>
            <ac:spMk id="85" creationId="{D7499297-AA34-044C-26CD-3507FE1427E8}"/>
          </ac:spMkLst>
        </pc:spChg>
        <pc:spChg chg="del">
          <ac:chgData name="Huy Pham" userId="918db3a1909f15e0" providerId="LiveId" clId="{F25EFE69-9EE4-46EC-8F43-1A31E158A81F}" dt="2024-04-22T08:44:22.153" v="8610" actId="478"/>
          <ac:spMkLst>
            <pc:docMk/>
            <pc:sldMk cId="3420596185" sldId="481"/>
            <ac:spMk id="86" creationId="{0FB74F39-229A-1F6E-88FB-56CD644911C8}"/>
          </ac:spMkLst>
        </pc:spChg>
        <pc:spChg chg="del">
          <ac:chgData name="Huy Pham" userId="918db3a1909f15e0" providerId="LiveId" clId="{F25EFE69-9EE4-46EC-8F43-1A31E158A81F}" dt="2024-04-22T08:44:22.153" v="8610" actId="478"/>
          <ac:spMkLst>
            <pc:docMk/>
            <pc:sldMk cId="3420596185" sldId="481"/>
            <ac:spMk id="87" creationId="{4FFF0EF5-5EF0-3426-F5F0-57041AAA58A8}"/>
          </ac:spMkLst>
        </pc:spChg>
        <pc:spChg chg="del">
          <ac:chgData name="Huy Pham" userId="918db3a1909f15e0" providerId="LiveId" clId="{F25EFE69-9EE4-46EC-8F43-1A31E158A81F}" dt="2024-04-22T08:44:22.153" v="8610" actId="478"/>
          <ac:spMkLst>
            <pc:docMk/>
            <pc:sldMk cId="3420596185" sldId="481"/>
            <ac:spMk id="88" creationId="{C7612C5A-D20E-7212-EE65-A0484017A772}"/>
          </ac:spMkLst>
        </pc:spChg>
        <pc:spChg chg="del">
          <ac:chgData name="Huy Pham" userId="918db3a1909f15e0" providerId="LiveId" clId="{F25EFE69-9EE4-46EC-8F43-1A31E158A81F}" dt="2024-04-22T08:44:22.153" v="8610" actId="478"/>
          <ac:spMkLst>
            <pc:docMk/>
            <pc:sldMk cId="3420596185" sldId="481"/>
            <ac:spMk id="89" creationId="{8D50B363-F713-4D79-080A-092D1758BA14}"/>
          </ac:spMkLst>
        </pc:spChg>
        <pc:spChg chg="del">
          <ac:chgData name="Huy Pham" userId="918db3a1909f15e0" providerId="LiveId" clId="{F25EFE69-9EE4-46EC-8F43-1A31E158A81F}" dt="2024-04-22T08:44:22.153" v="8610" actId="478"/>
          <ac:spMkLst>
            <pc:docMk/>
            <pc:sldMk cId="3420596185" sldId="481"/>
            <ac:spMk id="92" creationId="{062EBF37-A87A-17A9-0E56-56950583AA8A}"/>
          </ac:spMkLst>
        </pc:spChg>
        <pc:spChg chg="del">
          <ac:chgData name="Huy Pham" userId="918db3a1909f15e0" providerId="LiveId" clId="{F25EFE69-9EE4-46EC-8F43-1A31E158A81F}" dt="2024-04-22T08:44:22.153" v="8610" actId="478"/>
          <ac:spMkLst>
            <pc:docMk/>
            <pc:sldMk cId="3420596185" sldId="481"/>
            <ac:spMk id="93" creationId="{200ABF41-A760-FE75-65F7-924A773BAC73}"/>
          </ac:spMkLst>
        </pc:spChg>
        <pc:spChg chg="del">
          <ac:chgData name="Huy Pham" userId="918db3a1909f15e0" providerId="LiveId" clId="{F25EFE69-9EE4-46EC-8F43-1A31E158A81F}" dt="2024-04-22T08:44:22.153" v="8610" actId="478"/>
          <ac:spMkLst>
            <pc:docMk/>
            <pc:sldMk cId="3420596185" sldId="481"/>
            <ac:spMk id="95" creationId="{3E1EEC6B-5705-71DD-847D-4F552E3EF4DE}"/>
          </ac:spMkLst>
        </pc:spChg>
        <pc:spChg chg="del">
          <ac:chgData name="Huy Pham" userId="918db3a1909f15e0" providerId="LiveId" clId="{F25EFE69-9EE4-46EC-8F43-1A31E158A81F}" dt="2024-04-22T08:44:24.109" v="8611" actId="478"/>
          <ac:spMkLst>
            <pc:docMk/>
            <pc:sldMk cId="3420596185" sldId="481"/>
            <ac:spMk id="98" creationId="{67349951-8608-AA98-DA2E-0FC707F181C4}"/>
          </ac:spMkLst>
        </pc:spChg>
        <pc:spChg chg="add mod">
          <ac:chgData name="Huy Pham" userId="918db3a1909f15e0" providerId="LiveId" clId="{F25EFE69-9EE4-46EC-8F43-1A31E158A81F}" dt="2024-04-22T08:54:32.835" v="8681" actId="14100"/>
          <ac:spMkLst>
            <pc:docMk/>
            <pc:sldMk cId="3420596185" sldId="481"/>
            <ac:spMk id="99" creationId="{BADFDEBD-D077-943C-1B10-3E08E68E25C6}"/>
          </ac:spMkLst>
        </pc:spChg>
        <pc:spChg chg="add mod">
          <ac:chgData name="Huy Pham" userId="918db3a1909f15e0" providerId="LiveId" clId="{F25EFE69-9EE4-46EC-8F43-1A31E158A81F}" dt="2024-04-22T08:54:37.067" v="8682" actId="1076"/>
          <ac:spMkLst>
            <pc:docMk/>
            <pc:sldMk cId="3420596185" sldId="481"/>
            <ac:spMk id="102" creationId="{C7293975-4B40-A052-3483-F0F8E8450E68}"/>
          </ac:spMkLst>
        </pc:spChg>
        <pc:graphicFrameChg chg="add del mod">
          <ac:chgData name="Huy Pham" userId="918db3a1909f15e0" providerId="LiveId" clId="{F25EFE69-9EE4-46EC-8F43-1A31E158A81F}" dt="2024-04-22T08:44:35.329" v="8614"/>
          <ac:graphicFrameMkLst>
            <pc:docMk/>
            <pc:sldMk cId="3420596185" sldId="481"/>
            <ac:graphicFrameMk id="3" creationId="{AA91C131-BB3F-E26B-7547-6C0777892445}"/>
          </ac:graphicFrameMkLst>
        </pc:graphicFrameChg>
        <pc:graphicFrameChg chg="add del mod">
          <ac:chgData name="Huy Pham" userId="918db3a1909f15e0" providerId="LiveId" clId="{F25EFE69-9EE4-46EC-8F43-1A31E158A81F}" dt="2024-04-22T08:53:48.535" v="8666"/>
          <ac:graphicFrameMkLst>
            <pc:docMk/>
            <pc:sldMk cId="3420596185" sldId="481"/>
            <ac:graphicFrameMk id="96" creationId="{0949219F-0E68-2DCF-2C70-09788A28FE9E}"/>
          </ac:graphicFrameMkLst>
        </pc:graphicFrameChg>
        <pc:graphicFrameChg chg="add del mod">
          <ac:chgData name="Huy Pham" userId="918db3a1909f15e0" providerId="LiveId" clId="{F25EFE69-9EE4-46EC-8F43-1A31E158A81F}" dt="2024-04-22T08:53:56.114" v="8672"/>
          <ac:graphicFrameMkLst>
            <pc:docMk/>
            <pc:sldMk cId="3420596185" sldId="481"/>
            <ac:graphicFrameMk id="100" creationId="{170857C0-0520-5BA3-982E-DC3DBC5956AB}"/>
          </ac:graphicFrameMkLst>
        </pc:graphicFrameChg>
        <pc:cxnChg chg="add mod">
          <ac:chgData name="Huy Pham" userId="918db3a1909f15e0" providerId="LiveId" clId="{F25EFE69-9EE4-46EC-8F43-1A31E158A81F}" dt="2024-04-22T08:45:44.464" v="8630"/>
          <ac:cxnSpMkLst>
            <pc:docMk/>
            <pc:sldMk cId="3420596185" sldId="481"/>
            <ac:cxnSpMk id="32" creationId="{491EAD80-5BEF-C88B-B43A-9B30B08D1605}"/>
          </ac:cxnSpMkLst>
        </pc:cxnChg>
        <pc:cxnChg chg="add mod">
          <ac:chgData name="Huy Pham" userId="918db3a1909f15e0" providerId="LiveId" clId="{F25EFE69-9EE4-46EC-8F43-1A31E158A81F}" dt="2024-04-22T08:45:44.464" v="8630"/>
          <ac:cxnSpMkLst>
            <pc:docMk/>
            <pc:sldMk cId="3420596185" sldId="481"/>
            <ac:cxnSpMk id="38" creationId="{1F889E71-81AE-D452-521D-C4B5E67B2FC0}"/>
          </ac:cxnSpMkLst>
        </pc:cxnChg>
        <pc:cxnChg chg="add mod">
          <ac:chgData name="Huy Pham" userId="918db3a1909f15e0" providerId="LiveId" clId="{F25EFE69-9EE4-46EC-8F43-1A31E158A81F}" dt="2024-04-22T08:45:44.464" v="8630"/>
          <ac:cxnSpMkLst>
            <pc:docMk/>
            <pc:sldMk cId="3420596185" sldId="481"/>
            <ac:cxnSpMk id="39" creationId="{F1410F70-4E42-D2F2-C2F2-02689A2A42F1}"/>
          </ac:cxnSpMkLst>
        </pc:cxnChg>
        <pc:cxnChg chg="add mod">
          <ac:chgData name="Huy Pham" userId="918db3a1909f15e0" providerId="LiveId" clId="{F25EFE69-9EE4-46EC-8F43-1A31E158A81F}" dt="2024-04-22T08:55:34.446" v="8708" actId="14100"/>
          <ac:cxnSpMkLst>
            <pc:docMk/>
            <pc:sldMk cId="3420596185" sldId="481"/>
            <ac:cxnSpMk id="52" creationId="{DD4DEFFD-DAC6-DD19-3422-B3A90232689A}"/>
          </ac:cxnSpMkLst>
        </pc:cxnChg>
        <pc:cxnChg chg="add del mod">
          <ac:chgData name="Huy Pham" userId="918db3a1909f15e0" providerId="LiveId" clId="{F25EFE69-9EE4-46EC-8F43-1A31E158A81F}" dt="2024-04-22T08:55:37.659" v="8710" actId="478"/>
          <ac:cxnSpMkLst>
            <pc:docMk/>
            <pc:sldMk cId="3420596185" sldId="481"/>
            <ac:cxnSpMk id="53" creationId="{D4C051D4-AE5D-92F7-4B21-F9B0A0ADAE31}"/>
          </ac:cxnSpMkLst>
        </pc:cxnChg>
        <pc:cxnChg chg="add del mod">
          <ac:chgData name="Huy Pham" userId="918db3a1909f15e0" providerId="LiveId" clId="{F25EFE69-9EE4-46EC-8F43-1A31E158A81F}" dt="2024-04-22T08:55:29.938" v="8706" actId="478"/>
          <ac:cxnSpMkLst>
            <pc:docMk/>
            <pc:sldMk cId="3420596185" sldId="481"/>
            <ac:cxnSpMk id="54" creationId="{622E0EAA-4880-11B0-D02D-3AA99D48E21E}"/>
          </ac:cxnSpMkLst>
        </pc:cxnChg>
        <pc:cxnChg chg="add mod">
          <ac:chgData name="Huy Pham" userId="918db3a1909f15e0" providerId="LiveId" clId="{F25EFE69-9EE4-46EC-8F43-1A31E158A81F}" dt="2024-04-22T08:45:44.464" v="8630"/>
          <ac:cxnSpMkLst>
            <pc:docMk/>
            <pc:sldMk cId="3420596185" sldId="481"/>
            <ac:cxnSpMk id="60" creationId="{FDE009F4-F200-68F3-B3CD-2693C630BBEC}"/>
          </ac:cxnSpMkLst>
        </pc:cxnChg>
        <pc:cxnChg chg="add mod">
          <ac:chgData name="Huy Pham" userId="918db3a1909f15e0" providerId="LiveId" clId="{F25EFE69-9EE4-46EC-8F43-1A31E158A81F}" dt="2024-04-22T08:45:44.464" v="8630"/>
          <ac:cxnSpMkLst>
            <pc:docMk/>
            <pc:sldMk cId="3420596185" sldId="481"/>
            <ac:cxnSpMk id="61" creationId="{FAFB9A29-9983-0B09-3767-9DA08EE97AB7}"/>
          </ac:cxnSpMkLst>
        </pc:cxnChg>
        <pc:cxnChg chg="add mod">
          <ac:chgData name="Huy Pham" userId="918db3a1909f15e0" providerId="LiveId" clId="{F25EFE69-9EE4-46EC-8F43-1A31E158A81F}" dt="2024-04-22T08:55:43.528" v="8712" actId="14100"/>
          <ac:cxnSpMkLst>
            <pc:docMk/>
            <pc:sldMk cId="3420596185" sldId="481"/>
            <ac:cxnSpMk id="64" creationId="{64ACD36F-8E85-5867-4EDA-4E1917AC3C39}"/>
          </ac:cxnSpMkLst>
        </pc:cxnChg>
        <pc:cxnChg chg="del">
          <ac:chgData name="Huy Pham" userId="918db3a1909f15e0" providerId="LiveId" clId="{F25EFE69-9EE4-46EC-8F43-1A31E158A81F}" dt="2024-04-22T08:44:22.153" v="8610" actId="478"/>
          <ac:cxnSpMkLst>
            <pc:docMk/>
            <pc:sldMk cId="3420596185" sldId="481"/>
            <ac:cxnSpMk id="67" creationId="{457A8E3F-22F9-D720-65CB-5713ADF583AA}"/>
          </ac:cxnSpMkLst>
        </pc:cxnChg>
        <pc:cxnChg chg="del">
          <ac:chgData name="Huy Pham" userId="918db3a1909f15e0" providerId="LiveId" clId="{F25EFE69-9EE4-46EC-8F43-1A31E158A81F}" dt="2024-04-22T08:44:22.153" v="8610" actId="478"/>
          <ac:cxnSpMkLst>
            <pc:docMk/>
            <pc:sldMk cId="3420596185" sldId="481"/>
            <ac:cxnSpMk id="68" creationId="{EDF45F1C-D4AD-DC59-05DC-974FD3B212E0}"/>
          </ac:cxnSpMkLst>
        </pc:cxnChg>
        <pc:cxnChg chg="del">
          <ac:chgData name="Huy Pham" userId="918db3a1909f15e0" providerId="LiveId" clId="{F25EFE69-9EE4-46EC-8F43-1A31E158A81F}" dt="2024-04-22T08:44:22.153" v="8610" actId="478"/>
          <ac:cxnSpMkLst>
            <pc:docMk/>
            <pc:sldMk cId="3420596185" sldId="481"/>
            <ac:cxnSpMk id="69" creationId="{BCF3728A-2B72-AEF9-B973-ACA257C104B2}"/>
          </ac:cxnSpMkLst>
        </pc:cxnChg>
        <pc:cxnChg chg="del">
          <ac:chgData name="Huy Pham" userId="918db3a1909f15e0" providerId="LiveId" clId="{F25EFE69-9EE4-46EC-8F43-1A31E158A81F}" dt="2024-04-22T08:44:22.153" v="8610" actId="478"/>
          <ac:cxnSpMkLst>
            <pc:docMk/>
            <pc:sldMk cId="3420596185" sldId="481"/>
            <ac:cxnSpMk id="82" creationId="{469601CF-6897-38DB-21AE-8565B3D58F1D}"/>
          </ac:cxnSpMkLst>
        </pc:cxnChg>
        <pc:cxnChg chg="del">
          <ac:chgData name="Huy Pham" userId="918db3a1909f15e0" providerId="LiveId" clId="{F25EFE69-9EE4-46EC-8F43-1A31E158A81F}" dt="2024-04-22T08:44:22.153" v="8610" actId="478"/>
          <ac:cxnSpMkLst>
            <pc:docMk/>
            <pc:sldMk cId="3420596185" sldId="481"/>
            <ac:cxnSpMk id="83" creationId="{D236FF63-863D-1DC4-9604-0F159F310346}"/>
          </ac:cxnSpMkLst>
        </pc:cxnChg>
        <pc:cxnChg chg="del">
          <ac:chgData name="Huy Pham" userId="918db3a1909f15e0" providerId="LiveId" clId="{F25EFE69-9EE4-46EC-8F43-1A31E158A81F}" dt="2024-04-22T08:44:22.153" v="8610" actId="478"/>
          <ac:cxnSpMkLst>
            <pc:docMk/>
            <pc:sldMk cId="3420596185" sldId="481"/>
            <ac:cxnSpMk id="84" creationId="{BD3FFD4F-63F7-E6BE-9F27-6D9B93505E38}"/>
          </ac:cxnSpMkLst>
        </pc:cxnChg>
        <pc:cxnChg chg="del">
          <ac:chgData name="Huy Pham" userId="918db3a1909f15e0" providerId="LiveId" clId="{F25EFE69-9EE4-46EC-8F43-1A31E158A81F}" dt="2024-04-22T08:44:22.153" v="8610" actId="478"/>
          <ac:cxnSpMkLst>
            <pc:docMk/>
            <pc:sldMk cId="3420596185" sldId="481"/>
            <ac:cxnSpMk id="90" creationId="{EF938D1D-20EB-017C-C2AB-83EF730E5490}"/>
          </ac:cxnSpMkLst>
        </pc:cxnChg>
        <pc:cxnChg chg="del">
          <ac:chgData name="Huy Pham" userId="918db3a1909f15e0" providerId="LiveId" clId="{F25EFE69-9EE4-46EC-8F43-1A31E158A81F}" dt="2024-04-22T08:44:22.153" v="8610" actId="478"/>
          <ac:cxnSpMkLst>
            <pc:docMk/>
            <pc:sldMk cId="3420596185" sldId="481"/>
            <ac:cxnSpMk id="91" creationId="{2EEA213B-3471-3B3B-F5AE-9FE134618346}"/>
          </ac:cxnSpMkLst>
        </pc:cxnChg>
        <pc:cxnChg chg="del">
          <ac:chgData name="Huy Pham" userId="918db3a1909f15e0" providerId="LiveId" clId="{F25EFE69-9EE4-46EC-8F43-1A31E158A81F}" dt="2024-04-22T08:44:22.153" v="8610" actId="478"/>
          <ac:cxnSpMkLst>
            <pc:docMk/>
            <pc:sldMk cId="3420596185" sldId="481"/>
            <ac:cxnSpMk id="94" creationId="{9D486028-7F8E-39CE-0FE6-B1DBC6905234}"/>
          </ac:cxnSpMkLst>
        </pc:cxnChg>
      </pc:sldChg>
      <pc:sldChg chg="addSp delSp modSp add mod modAnim">
        <pc:chgData name="Huy Pham" userId="918db3a1909f15e0" providerId="LiveId" clId="{F25EFE69-9EE4-46EC-8F43-1A31E158A81F}" dt="2024-04-23T09:08:19.516" v="9973" actId="20577"/>
        <pc:sldMkLst>
          <pc:docMk/>
          <pc:sldMk cId="4253712425" sldId="482"/>
        </pc:sldMkLst>
        <pc:spChg chg="add mod">
          <ac:chgData name="Huy Pham" userId="918db3a1909f15e0" providerId="LiveId" clId="{F25EFE69-9EE4-46EC-8F43-1A31E158A81F}" dt="2024-04-22T08:56:32.995" v="8715"/>
          <ac:spMkLst>
            <pc:docMk/>
            <pc:sldMk cId="4253712425" sldId="482"/>
            <ac:spMk id="3" creationId="{BD4B7B45-63CF-5F76-5233-9A80EC2483B5}"/>
          </ac:spMkLst>
        </pc:spChg>
        <pc:spChg chg="add mod">
          <ac:chgData name="Huy Pham" userId="918db3a1909f15e0" providerId="LiveId" clId="{F25EFE69-9EE4-46EC-8F43-1A31E158A81F}" dt="2024-04-22T08:56:49.112" v="8723" actId="20577"/>
          <ac:spMkLst>
            <pc:docMk/>
            <pc:sldMk cId="4253712425" sldId="482"/>
            <ac:spMk id="13" creationId="{C2157076-ED43-A2C6-E8D8-A1876288B349}"/>
          </ac:spMkLst>
        </pc:spChg>
        <pc:spChg chg="add mod">
          <ac:chgData name="Huy Pham" userId="918db3a1909f15e0" providerId="LiveId" clId="{F25EFE69-9EE4-46EC-8F43-1A31E158A81F}" dt="2024-04-22T08:56:32.995" v="8715"/>
          <ac:spMkLst>
            <pc:docMk/>
            <pc:sldMk cId="4253712425" sldId="482"/>
            <ac:spMk id="16" creationId="{605E7DBF-2D5F-704F-0CC4-8639D7B2B8FE}"/>
          </ac:spMkLst>
        </pc:spChg>
        <pc:spChg chg="add mod">
          <ac:chgData name="Huy Pham" userId="918db3a1909f15e0" providerId="LiveId" clId="{F25EFE69-9EE4-46EC-8F43-1A31E158A81F}" dt="2024-04-22T08:56:32.995" v="8715"/>
          <ac:spMkLst>
            <pc:docMk/>
            <pc:sldMk cId="4253712425" sldId="482"/>
            <ac:spMk id="19" creationId="{E1FB5CC1-DEB0-5364-E800-68B32DF598B2}"/>
          </ac:spMkLst>
        </pc:spChg>
        <pc:spChg chg="del">
          <ac:chgData name="Huy Pham" userId="918db3a1909f15e0" providerId="LiveId" clId="{F25EFE69-9EE4-46EC-8F43-1A31E158A81F}" dt="2024-04-22T08:56:31.834" v="8714" actId="478"/>
          <ac:spMkLst>
            <pc:docMk/>
            <pc:sldMk cId="4253712425" sldId="482"/>
            <ac:spMk id="20" creationId="{DCF494B5-73E2-884C-5647-337A6DBA2DC4}"/>
          </ac:spMkLst>
        </pc:spChg>
        <pc:spChg chg="del">
          <ac:chgData name="Huy Pham" userId="918db3a1909f15e0" providerId="LiveId" clId="{F25EFE69-9EE4-46EC-8F43-1A31E158A81F}" dt="2024-04-22T08:56:31.834" v="8714" actId="478"/>
          <ac:spMkLst>
            <pc:docMk/>
            <pc:sldMk cId="4253712425" sldId="482"/>
            <ac:spMk id="21" creationId="{2F445455-1099-C153-370B-2D7C24A6E7E0}"/>
          </ac:spMkLst>
        </pc:spChg>
        <pc:spChg chg="del">
          <ac:chgData name="Huy Pham" userId="918db3a1909f15e0" providerId="LiveId" clId="{F25EFE69-9EE4-46EC-8F43-1A31E158A81F}" dt="2024-04-22T08:56:31.834" v="8714" actId="478"/>
          <ac:spMkLst>
            <pc:docMk/>
            <pc:sldMk cId="4253712425" sldId="482"/>
            <ac:spMk id="22" creationId="{5F3A8830-3870-A101-E234-53B331DC7445}"/>
          </ac:spMkLst>
        </pc:spChg>
        <pc:spChg chg="add mod">
          <ac:chgData name="Huy Pham" userId="918db3a1909f15e0" providerId="LiveId" clId="{F25EFE69-9EE4-46EC-8F43-1A31E158A81F}" dt="2024-04-22T08:57:04.267" v="8724"/>
          <ac:spMkLst>
            <pc:docMk/>
            <pc:sldMk cId="4253712425" sldId="482"/>
            <ac:spMk id="23" creationId="{12F50E93-6B4F-8215-995A-CC682E193683}"/>
          </ac:spMkLst>
        </pc:spChg>
        <pc:spChg chg="add mod">
          <ac:chgData name="Huy Pham" userId="918db3a1909f15e0" providerId="LiveId" clId="{F25EFE69-9EE4-46EC-8F43-1A31E158A81F}" dt="2024-04-22T08:56:32.995" v="8715"/>
          <ac:spMkLst>
            <pc:docMk/>
            <pc:sldMk cId="4253712425" sldId="482"/>
            <ac:spMk id="24" creationId="{9FB912DB-32CF-6D3B-FC65-810B8942F459}"/>
          </ac:spMkLst>
        </pc:spChg>
        <pc:spChg chg="del">
          <ac:chgData name="Huy Pham" userId="918db3a1909f15e0" providerId="LiveId" clId="{F25EFE69-9EE4-46EC-8F43-1A31E158A81F}" dt="2024-04-22T08:56:31.834" v="8714" actId="478"/>
          <ac:spMkLst>
            <pc:docMk/>
            <pc:sldMk cId="4253712425" sldId="482"/>
            <ac:spMk id="25" creationId="{1C7391A9-6C95-DDEC-5F46-C888A44C8C5F}"/>
          </ac:spMkLst>
        </pc:spChg>
        <pc:spChg chg="mod">
          <ac:chgData name="Huy Pham" userId="918db3a1909f15e0" providerId="LiveId" clId="{F25EFE69-9EE4-46EC-8F43-1A31E158A81F}" dt="2024-04-23T09:08:19.516" v="9973" actId="20577"/>
          <ac:spMkLst>
            <pc:docMk/>
            <pc:sldMk cId="4253712425" sldId="482"/>
            <ac:spMk id="26" creationId="{6155F20E-666A-00DF-9AC3-5138FBDDD604}"/>
          </ac:spMkLst>
        </pc:spChg>
        <pc:spChg chg="add del mod">
          <ac:chgData name="Huy Pham" userId="918db3a1909f15e0" providerId="LiveId" clId="{F25EFE69-9EE4-46EC-8F43-1A31E158A81F}" dt="2024-04-23T08:26:18.967" v="8775" actId="478"/>
          <ac:spMkLst>
            <pc:docMk/>
            <pc:sldMk cId="4253712425" sldId="482"/>
            <ac:spMk id="27" creationId="{B7DF96CE-138B-5D04-594D-3E7C1EC510CA}"/>
          </ac:spMkLst>
        </pc:spChg>
        <pc:spChg chg="del">
          <ac:chgData name="Huy Pham" userId="918db3a1909f15e0" providerId="LiveId" clId="{F25EFE69-9EE4-46EC-8F43-1A31E158A81F}" dt="2024-04-22T08:56:31.834" v="8714" actId="478"/>
          <ac:spMkLst>
            <pc:docMk/>
            <pc:sldMk cId="4253712425" sldId="482"/>
            <ac:spMk id="28" creationId="{A1F80B9F-99FA-C5CB-C3D1-E5007E7614D3}"/>
          </ac:spMkLst>
        </pc:spChg>
        <pc:spChg chg="del">
          <ac:chgData name="Huy Pham" userId="918db3a1909f15e0" providerId="LiveId" clId="{F25EFE69-9EE4-46EC-8F43-1A31E158A81F}" dt="2024-04-22T08:56:31.834" v="8714" actId="478"/>
          <ac:spMkLst>
            <pc:docMk/>
            <pc:sldMk cId="4253712425" sldId="482"/>
            <ac:spMk id="99" creationId="{BADFDEBD-D077-943C-1B10-3E08E68E25C6}"/>
          </ac:spMkLst>
        </pc:spChg>
        <pc:spChg chg="del">
          <ac:chgData name="Huy Pham" userId="918db3a1909f15e0" providerId="LiveId" clId="{F25EFE69-9EE4-46EC-8F43-1A31E158A81F}" dt="2024-04-22T08:56:31.834" v="8714" actId="478"/>
          <ac:spMkLst>
            <pc:docMk/>
            <pc:sldMk cId="4253712425" sldId="482"/>
            <ac:spMk id="102" creationId="{C7293975-4B40-A052-3483-F0F8E8450E68}"/>
          </ac:spMkLst>
        </pc:spChg>
      </pc:sldChg>
      <pc:sldChg chg="addSp delSp modSp add mod delAnim">
        <pc:chgData name="Huy Pham" userId="918db3a1909f15e0" providerId="LiveId" clId="{F25EFE69-9EE4-46EC-8F43-1A31E158A81F}" dt="2024-04-23T09:08:23.265" v="9974" actId="20577"/>
        <pc:sldMkLst>
          <pc:docMk/>
          <pc:sldMk cId="2276829615" sldId="483"/>
        </pc:sldMkLst>
        <pc:spChg chg="add mod">
          <ac:chgData name="Huy Pham" userId="918db3a1909f15e0" providerId="LiveId" clId="{F25EFE69-9EE4-46EC-8F43-1A31E158A81F}" dt="2024-04-23T08:27:23.373" v="8783" actId="1076"/>
          <ac:spMkLst>
            <pc:docMk/>
            <pc:sldMk cId="2276829615" sldId="483"/>
            <ac:spMk id="3" creationId="{2E64C4F0-8D24-20B1-CDBB-471B6B770141}"/>
          </ac:spMkLst>
        </pc:spChg>
        <pc:spChg chg="del">
          <ac:chgData name="Huy Pham" userId="918db3a1909f15e0" providerId="LiveId" clId="{F25EFE69-9EE4-46EC-8F43-1A31E158A81F}" dt="2024-04-22T08:59:52.060" v="8766" actId="478"/>
          <ac:spMkLst>
            <pc:docMk/>
            <pc:sldMk cId="2276829615" sldId="483"/>
            <ac:spMk id="3" creationId="{BD4B7B45-63CF-5F76-5233-9A80EC2483B5}"/>
          </ac:spMkLst>
        </pc:spChg>
        <pc:spChg chg="add mod">
          <ac:chgData name="Huy Pham" userId="918db3a1909f15e0" providerId="LiveId" clId="{F25EFE69-9EE4-46EC-8F43-1A31E158A81F}" dt="2024-04-23T08:27:47.918" v="8792" actId="1076"/>
          <ac:spMkLst>
            <pc:docMk/>
            <pc:sldMk cId="2276829615" sldId="483"/>
            <ac:spMk id="13" creationId="{03404321-9792-3358-8948-372C73D1B1F7}"/>
          </ac:spMkLst>
        </pc:spChg>
        <pc:spChg chg="del">
          <ac:chgData name="Huy Pham" userId="918db3a1909f15e0" providerId="LiveId" clId="{F25EFE69-9EE4-46EC-8F43-1A31E158A81F}" dt="2024-04-22T08:59:52.060" v="8766" actId="478"/>
          <ac:spMkLst>
            <pc:docMk/>
            <pc:sldMk cId="2276829615" sldId="483"/>
            <ac:spMk id="13" creationId="{C2157076-ED43-A2C6-E8D8-A1876288B349}"/>
          </ac:spMkLst>
        </pc:spChg>
        <pc:spChg chg="add del mod">
          <ac:chgData name="Huy Pham" userId="918db3a1909f15e0" providerId="LiveId" clId="{F25EFE69-9EE4-46EC-8F43-1A31E158A81F}" dt="2024-04-23T08:27:56.083" v="8795" actId="478"/>
          <ac:spMkLst>
            <pc:docMk/>
            <pc:sldMk cId="2276829615" sldId="483"/>
            <ac:spMk id="16" creationId="{538EE099-194D-147F-09AA-0A59081F22DF}"/>
          </ac:spMkLst>
        </pc:spChg>
        <pc:spChg chg="del">
          <ac:chgData name="Huy Pham" userId="918db3a1909f15e0" providerId="LiveId" clId="{F25EFE69-9EE4-46EC-8F43-1A31E158A81F}" dt="2024-04-22T08:59:52.060" v="8766" actId="478"/>
          <ac:spMkLst>
            <pc:docMk/>
            <pc:sldMk cId="2276829615" sldId="483"/>
            <ac:spMk id="16" creationId="{605E7DBF-2D5F-704F-0CC4-8639D7B2B8FE}"/>
          </ac:spMkLst>
        </pc:spChg>
        <pc:spChg chg="add mod">
          <ac:chgData name="Huy Pham" userId="918db3a1909f15e0" providerId="LiveId" clId="{F25EFE69-9EE4-46EC-8F43-1A31E158A81F}" dt="2024-04-23T08:28:09.736" v="8799" actId="20577"/>
          <ac:spMkLst>
            <pc:docMk/>
            <pc:sldMk cId="2276829615" sldId="483"/>
            <ac:spMk id="19" creationId="{8E201A39-6398-F25D-39C8-5FDDF2CC66AE}"/>
          </ac:spMkLst>
        </pc:spChg>
        <pc:spChg chg="del">
          <ac:chgData name="Huy Pham" userId="918db3a1909f15e0" providerId="LiveId" clId="{F25EFE69-9EE4-46EC-8F43-1A31E158A81F}" dt="2024-04-22T08:59:52.060" v="8766" actId="478"/>
          <ac:spMkLst>
            <pc:docMk/>
            <pc:sldMk cId="2276829615" sldId="483"/>
            <ac:spMk id="19" creationId="{E1FB5CC1-DEB0-5364-E800-68B32DF598B2}"/>
          </ac:spMkLst>
        </pc:spChg>
        <pc:spChg chg="add mod">
          <ac:chgData name="Huy Pham" userId="918db3a1909f15e0" providerId="LiveId" clId="{F25EFE69-9EE4-46EC-8F43-1A31E158A81F}" dt="2024-04-23T08:28:13.529" v="8801" actId="20577"/>
          <ac:spMkLst>
            <pc:docMk/>
            <pc:sldMk cId="2276829615" sldId="483"/>
            <ac:spMk id="20" creationId="{12F52463-F2F2-92A4-032F-3EFF4E650670}"/>
          </ac:spMkLst>
        </pc:spChg>
        <pc:spChg chg="add mod">
          <ac:chgData name="Huy Pham" userId="918db3a1909f15e0" providerId="LiveId" clId="{F25EFE69-9EE4-46EC-8F43-1A31E158A81F}" dt="2024-04-23T08:28:16.578" v="8803" actId="20577"/>
          <ac:spMkLst>
            <pc:docMk/>
            <pc:sldMk cId="2276829615" sldId="483"/>
            <ac:spMk id="21" creationId="{9EBB78A4-574B-047E-9E70-C369DEC9652B}"/>
          </ac:spMkLst>
        </pc:spChg>
        <pc:spChg chg="add mod">
          <ac:chgData name="Huy Pham" userId="918db3a1909f15e0" providerId="LiveId" clId="{F25EFE69-9EE4-46EC-8F43-1A31E158A81F}" dt="2024-04-23T08:27:04.022" v="8778" actId="1076"/>
          <ac:spMkLst>
            <pc:docMk/>
            <pc:sldMk cId="2276829615" sldId="483"/>
            <ac:spMk id="22" creationId="{634C68E8-8849-E0D4-A5E0-76EB0688E7FD}"/>
          </ac:spMkLst>
        </pc:spChg>
        <pc:spChg chg="del">
          <ac:chgData name="Huy Pham" userId="918db3a1909f15e0" providerId="LiveId" clId="{F25EFE69-9EE4-46EC-8F43-1A31E158A81F}" dt="2024-04-22T08:59:52.060" v="8766" actId="478"/>
          <ac:spMkLst>
            <pc:docMk/>
            <pc:sldMk cId="2276829615" sldId="483"/>
            <ac:spMk id="23" creationId="{12F50E93-6B4F-8215-995A-CC682E193683}"/>
          </ac:spMkLst>
        </pc:spChg>
        <pc:spChg chg="del">
          <ac:chgData name="Huy Pham" userId="918db3a1909f15e0" providerId="LiveId" clId="{F25EFE69-9EE4-46EC-8F43-1A31E158A81F}" dt="2024-04-22T08:59:52.060" v="8766" actId="478"/>
          <ac:spMkLst>
            <pc:docMk/>
            <pc:sldMk cId="2276829615" sldId="483"/>
            <ac:spMk id="24" creationId="{9FB912DB-32CF-6D3B-FC65-810B8942F459}"/>
          </ac:spMkLst>
        </pc:spChg>
        <pc:spChg chg="mod">
          <ac:chgData name="Huy Pham" userId="918db3a1909f15e0" providerId="LiveId" clId="{F25EFE69-9EE4-46EC-8F43-1A31E158A81F}" dt="2024-04-23T09:08:23.265" v="9974" actId="20577"/>
          <ac:spMkLst>
            <pc:docMk/>
            <pc:sldMk cId="2276829615" sldId="483"/>
            <ac:spMk id="26" creationId="{6155F20E-666A-00DF-9AC3-5138FBDDD604}"/>
          </ac:spMkLst>
        </pc:spChg>
        <pc:spChg chg="mod">
          <ac:chgData name="Huy Pham" userId="918db3a1909f15e0" providerId="LiveId" clId="{F25EFE69-9EE4-46EC-8F43-1A31E158A81F}" dt="2024-04-23T08:28:30.035" v="8808" actId="1076"/>
          <ac:spMkLst>
            <pc:docMk/>
            <pc:sldMk cId="2276829615" sldId="483"/>
            <ac:spMk id="27" creationId="{B7DF96CE-138B-5D04-594D-3E7C1EC510CA}"/>
          </ac:spMkLst>
        </pc:spChg>
        <pc:graphicFrameChg chg="add del mod">
          <ac:chgData name="Huy Pham" userId="918db3a1909f15e0" providerId="LiveId" clId="{F25EFE69-9EE4-46EC-8F43-1A31E158A81F}" dt="2024-04-22T09:00:02.007" v="8769"/>
          <ac:graphicFrameMkLst>
            <pc:docMk/>
            <pc:sldMk cId="2276829615" sldId="483"/>
            <ac:graphicFrameMk id="20" creationId="{3D6DE2DB-28D7-019A-89B1-ED23CCD0099B}"/>
          </ac:graphicFrameMkLst>
        </pc:graphicFrameChg>
      </pc:sldChg>
      <pc:sldChg chg="addSp delSp modSp add mod">
        <pc:chgData name="Huy Pham" userId="918db3a1909f15e0" providerId="LiveId" clId="{F25EFE69-9EE4-46EC-8F43-1A31E158A81F}" dt="2024-04-23T09:08:27.914" v="9975" actId="20577"/>
        <pc:sldMkLst>
          <pc:docMk/>
          <pc:sldMk cId="1606396816" sldId="484"/>
        </pc:sldMkLst>
        <pc:spChg chg="del">
          <ac:chgData name="Huy Pham" userId="918db3a1909f15e0" providerId="LiveId" clId="{F25EFE69-9EE4-46EC-8F43-1A31E158A81F}" dt="2024-04-23T08:28:42.522" v="8810" actId="478"/>
          <ac:spMkLst>
            <pc:docMk/>
            <pc:sldMk cId="1606396816" sldId="484"/>
            <ac:spMk id="3" creationId="{2E64C4F0-8D24-20B1-CDBB-471B6B770141}"/>
          </ac:spMkLst>
        </pc:spChg>
        <pc:spChg chg="del">
          <ac:chgData name="Huy Pham" userId="918db3a1909f15e0" providerId="LiveId" clId="{F25EFE69-9EE4-46EC-8F43-1A31E158A81F}" dt="2024-04-23T08:28:42.522" v="8810" actId="478"/>
          <ac:spMkLst>
            <pc:docMk/>
            <pc:sldMk cId="1606396816" sldId="484"/>
            <ac:spMk id="13" creationId="{03404321-9792-3358-8948-372C73D1B1F7}"/>
          </ac:spMkLst>
        </pc:spChg>
        <pc:spChg chg="del">
          <ac:chgData name="Huy Pham" userId="918db3a1909f15e0" providerId="LiveId" clId="{F25EFE69-9EE4-46EC-8F43-1A31E158A81F}" dt="2024-04-23T08:28:42.522" v="8810" actId="478"/>
          <ac:spMkLst>
            <pc:docMk/>
            <pc:sldMk cId="1606396816" sldId="484"/>
            <ac:spMk id="19" creationId="{8E201A39-6398-F25D-39C8-5FDDF2CC66AE}"/>
          </ac:spMkLst>
        </pc:spChg>
        <pc:spChg chg="del">
          <ac:chgData name="Huy Pham" userId="918db3a1909f15e0" providerId="LiveId" clId="{F25EFE69-9EE4-46EC-8F43-1A31E158A81F}" dt="2024-04-23T08:28:42.522" v="8810" actId="478"/>
          <ac:spMkLst>
            <pc:docMk/>
            <pc:sldMk cId="1606396816" sldId="484"/>
            <ac:spMk id="20" creationId="{12F52463-F2F2-92A4-032F-3EFF4E650670}"/>
          </ac:spMkLst>
        </pc:spChg>
        <pc:spChg chg="del">
          <ac:chgData name="Huy Pham" userId="918db3a1909f15e0" providerId="LiveId" clId="{F25EFE69-9EE4-46EC-8F43-1A31E158A81F}" dt="2024-04-23T08:28:42.522" v="8810" actId="478"/>
          <ac:spMkLst>
            <pc:docMk/>
            <pc:sldMk cId="1606396816" sldId="484"/>
            <ac:spMk id="21" creationId="{9EBB78A4-574B-047E-9E70-C369DEC9652B}"/>
          </ac:spMkLst>
        </pc:spChg>
        <pc:spChg chg="del">
          <ac:chgData name="Huy Pham" userId="918db3a1909f15e0" providerId="LiveId" clId="{F25EFE69-9EE4-46EC-8F43-1A31E158A81F}" dt="2024-04-23T08:28:42.522" v="8810" actId="478"/>
          <ac:spMkLst>
            <pc:docMk/>
            <pc:sldMk cId="1606396816" sldId="484"/>
            <ac:spMk id="22" creationId="{634C68E8-8849-E0D4-A5E0-76EB0688E7FD}"/>
          </ac:spMkLst>
        </pc:spChg>
        <pc:spChg chg="add mod">
          <ac:chgData name="Huy Pham" userId="918db3a1909f15e0" providerId="LiveId" clId="{F25EFE69-9EE4-46EC-8F43-1A31E158A81F}" dt="2024-04-23T08:29:13.234" v="8822" actId="1076"/>
          <ac:spMkLst>
            <pc:docMk/>
            <pc:sldMk cId="1606396816" sldId="484"/>
            <ac:spMk id="24" creationId="{4F25E2E0-C6CA-E8B6-C49E-2898AEEFC1F7}"/>
          </ac:spMkLst>
        </pc:spChg>
        <pc:spChg chg="add mod">
          <ac:chgData name="Huy Pham" userId="918db3a1909f15e0" providerId="LiveId" clId="{F25EFE69-9EE4-46EC-8F43-1A31E158A81F}" dt="2024-04-23T08:29:45.036" v="8830" actId="1076"/>
          <ac:spMkLst>
            <pc:docMk/>
            <pc:sldMk cId="1606396816" sldId="484"/>
            <ac:spMk id="25" creationId="{E812E5F8-B038-3F85-2450-112B724BC549}"/>
          </ac:spMkLst>
        </pc:spChg>
        <pc:spChg chg="mod">
          <ac:chgData name="Huy Pham" userId="918db3a1909f15e0" providerId="LiveId" clId="{F25EFE69-9EE4-46EC-8F43-1A31E158A81F}" dt="2024-04-23T09:08:27.914" v="9975" actId="20577"/>
          <ac:spMkLst>
            <pc:docMk/>
            <pc:sldMk cId="1606396816" sldId="484"/>
            <ac:spMk id="26" creationId="{6155F20E-666A-00DF-9AC3-5138FBDDD604}"/>
          </ac:spMkLst>
        </pc:spChg>
        <pc:spChg chg="mod">
          <ac:chgData name="Huy Pham" userId="918db3a1909f15e0" providerId="LiveId" clId="{F25EFE69-9EE4-46EC-8F43-1A31E158A81F}" dt="2024-04-23T08:30:59.714" v="8863" actId="20577"/>
          <ac:spMkLst>
            <pc:docMk/>
            <pc:sldMk cId="1606396816" sldId="484"/>
            <ac:spMk id="27" creationId="{B7DF96CE-138B-5D04-594D-3E7C1EC510CA}"/>
          </ac:spMkLst>
        </pc:spChg>
        <pc:spChg chg="add mod">
          <ac:chgData name="Huy Pham" userId="918db3a1909f15e0" providerId="LiveId" clId="{F25EFE69-9EE4-46EC-8F43-1A31E158A81F}" dt="2024-04-23T08:30:02.840" v="8836" actId="1076"/>
          <ac:spMkLst>
            <pc:docMk/>
            <pc:sldMk cId="1606396816" sldId="484"/>
            <ac:spMk id="28" creationId="{65594E7A-DFCC-EA86-4A10-7A817B934582}"/>
          </ac:spMkLst>
        </pc:spChg>
        <pc:spChg chg="add mod">
          <ac:chgData name="Huy Pham" userId="918db3a1909f15e0" providerId="LiveId" clId="{F25EFE69-9EE4-46EC-8F43-1A31E158A81F}" dt="2024-04-23T08:30:22.557" v="8840" actId="20577"/>
          <ac:spMkLst>
            <pc:docMk/>
            <pc:sldMk cId="1606396816" sldId="484"/>
            <ac:spMk id="29" creationId="{584B5F5D-9DE3-E120-BF80-D870E73EBDD3}"/>
          </ac:spMkLst>
        </pc:spChg>
        <pc:spChg chg="add mod">
          <ac:chgData name="Huy Pham" userId="918db3a1909f15e0" providerId="LiveId" clId="{F25EFE69-9EE4-46EC-8F43-1A31E158A81F}" dt="2024-04-23T08:30:24.771" v="8842" actId="20577"/>
          <ac:spMkLst>
            <pc:docMk/>
            <pc:sldMk cId="1606396816" sldId="484"/>
            <ac:spMk id="30" creationId="{3BDAB179-72EE-38FF-B900-030F93E51EE1}"/>
          </ac:spMkLst>
        </pc:spChg>
        <pc:spChg chg="add mod">
          <ac:chgData name="Huy Pham" userId="918db3a1909f15e0" providerId="LiveId" clId="{F25EFE69-9EE4-46EC-8F43-1A31E158A81F}" dt="2024-04-23T08:30:14.911" v="8838" actId="1076"/>
          <ac:spMkLst>
            <pc:docMk/>
            <pc:sldMk cId="1606396816" sldId="484"/>
            <ac:spMk id="31" creationId="{B5E33BB0-D698-FFCF-9694-EDCFB350F5CF}"/>
          </ac:spMkLst>
        </pc:spChg>
        <pc:graphicFrameChg chg="add del mod">
          <ac:chgData name="Huy Pham" userId="918db3a1909f15e0" providerId="LiveId" clId="{F25EFE69-9EE4-46EC-8F43-1A31E158A81F}" dt="2024-04-23T08:28:49.698" v="8813"/>
          <ac:graphicFrameMkLst>
            <pc:docMk/>
            <pc:sldMk cId="1606396816" sldId="484"/>
            <ac:graphicFrameMk id="16" creationId="{F02E4853-1C15-4A1A-3DAD-06F536D9445E}"/>
          </ac:graphicFrameMkLst>
        </pc:graphicFrameChg>
      </pc:sldChg>
      <pc:sldChg chg="addSp delSp modSp add mod">
        <pc:chgData name="Huy Pham" userId="918db3a1909f15e0" providerId="LiveId" clId="{F25EFE69-9EE4-46EC-8F43-1A31E158A81F}" dt="2024-04-23T09:08:33.440" v="9976" actId="20577"/>
        <pc:sldMkLst>
          <pc:docMk/>
          <pc:sldMk cId="1566985152" sldId="485"/>
        </pc:sldMkLst>
        <pc:spChg chg="add mod">
          <ac:chgData name="Huy Pham" userId="918db3a1909f15e0" providerId="LiveId" clId="{F25EFE69-9EE4-46EC-8F43-1A31E158A81F}" dt="2024-04-23T08:33:15.389" v="8875" actId="1076"/>
          <ac:spMkLst>
            <pc:docMk/>
            <pc:sldMk cId="1566985152" sldId="485"/>
            <ac:spMk id="3" creationId="{774EE879-EE02-BB06-BDC9-B82D56BF1A34}"/>
          </ac:spMkLst>
        </pc:spChg>
        <pc:spChg chg="add mod">
          <ac:chgData name="Huy Pham" userId="918db3a1909f15e0" providerId="LiveId" clId="{F25EFE69-9EE4-46EC-8F43-1A31E158A81F}" dt="2024-04-23T08:33:09.662" v="8874" actId="1076"/>
          <ac:spMkLst>
            <pc:docMk/>
            <pc:sldMk cId="1566985152" sldId="485"/>
            <ac:spMk id="13" creationId="{4EAABC05-D95A-84FE-D908-FD67009CC915}"/>
          </ac:spMkLst>
        </pc:spChg>
        <pc:spChg chg="add mod">
          <ac:chgData name="Huy Pham" userId="918db3a1909f15e0" providerId="LiveId" clId="{F25EFE69-9EE4-46EC-8F43-1A31E158A81F}" dt="2024-04-23T08:35:11.611" v="8926" actId="1035"/>
          <ac:spMkLst>
            <pc:docMk/>
            <pc:sldMk cId="1566985152" sldId="485"/>
            <ac:spMk id="16" creationId="{5D0B8679-0836-FF35-B2CC-81D09B101E0B}"/>
          </ac:spMkLst>
        </pc:spChg>
        <pc:spChg chg="add mod">
          <ac:chgData name="Huy Pham" userId="918db3a1909f15e0" providerId="LiveId" clId="{F25EFE69-9EE4-46EC-8F43-1A31E158A81F}" dt="2024-04-23T08:34:03.391" v="8900" actId="1036"/>
          <ac:spMkLst>
            <pc:docMk/>
            <pc:sldMk cId="1566985152" sldId="485"/>
            <ac:spMk id="21" creationId="{7E7EF89E-EB6E-EC20-CCB8-CAE13EBC576D}"/>
          </ac:spMkLst>
        </pc:spChg>
        <pc:spChg chg="add mod">
          <ac:chgData name="Huy Pham" userId="918db3a1909f15e0" providerId="LiveId" clId="{F25EFE69-9EE4-46EC-8F43-1A31E158A81F}" dt="2024-04-23T08:34:00.432" v="8894" actId="1076"/>
          <ac:spMkLst>
            <pc:docMk/>
            <pc:sldMk cId="1566985152" sldId="485"/>
            <ac:spMk id="22" creationId="{C7576E1F-079D-A4C2-E4C9-786CE6F2E927}"/>
          </ac:spMkLst>
        </pc:spChg>
        <pc:spChg chg="add mod">
          <ac:chgData name="Huy Pham" userId="918db3a1909f15e0" providerId="LiveId" clId="{F25EFE69-9EE4-46EC-8F43-1A31E158A81F}" dt="2024-04-23T08:34:21.260" v="8906" actId="1076"/>
          <ac:spMkLst>
            <pc:docMk/>
            <pc:sldMk cId="1566985152" sldId="485"/>
            <ac:spMk id="23" creationId="{B6C5F264-11A3-965C-2446-BB3EC86D8A90}"/>
          </ac:spMkLst>
        </pc:spChg>
        <pc:spChg chg="del">
          <ac:chgData name="Huy Pham" userId="918db3a1909f15e0" providerId="LiveId" clId="{F25EFE69-9EE4-46EC-8F43-1A31E158A81F}" dt="2024-04-23T08:32:08.033" v="8865" actId="478"/>
          <ac:spMkLst>
            <pc:docMk/>
            <pc:sldMk cId="1566985152" sldId="485"/>
            <ac:spMk id="24" creationId="{4F25E2E0-C6CA-E8B6-C49E-2898AEEFC1F7}"/>
          </ac:spMkLst>
        </pc:spChg>
        <pc:spChg chg="del">
          <ac:chgData name="Huy Pham" userId="918db3a1909f15e0" providerId="LiveId" clId="{F25EFE69-9EE4-46EC-8F43-1A31E158A81F}" dt="2024-04-23T08:32:08.033" v="8865" actId="478"/>
          <ac:spMkLst>
            <pc:docMk/>
            <pc:sldMk cId="1566985152" sldId="485"/>
            <ac:spMk id="25" creationId="{E812E5F8-B038-3F85-2450-112B724BC549}"/>
          </ac:spMkLst>
        </pc:spChg>
        <pc:spChg chg="mod">
          <ac:chgData name="Huy Pham" userId="918db3a1909f15e0" providerId="LiveId" clId="{F25EFE69-9EE4-46EC-8F43-1A31E158A81F}" dt="2024-04-23T09:08:33.440" v="9976" actId="20577"/>
          <ac:spMkLst>
            <pc:docMk/>
            <pc:sldMk cId="1566985152" sldId="485"/>
            <ac:spMk id="26" creationId="{6155F20E-666A-00DF-9AC3-5138FBDDD604}"/>
          </ac:spMkLst>
        </pc:spChg>
        <pc:spChg chg="del">
          <ac:chgData name="Huy Pham" userId="918db3a1909f15e0" providerId="LiveId" clId="{F25EFE69-9EE4-46EC-8F43-1A31E158A81F}" dt="2024-04-23T08:32:08.033" v="8865" actId="478"/>
          <ac:spMkLst>
            <pc:docMk/>
            <pc:sldMk cId="1566985152" sldId="485"/>
            <ac:spMk id="27" creationId="{B7DF96CE-138B-5D04-594D-3E7C1EC510CA}"/>
          </ac:spMkLst>
        </pc:spChg>
        <pc:spChg chg="del">
          <ac:chgData name="Huy Pham" userId="918db3a1909f15e0" providerId="LiveId" clId="{F25EFE69-9EE4-46EC-8F43-1A31E158A81F}" dt="2024-04-23T08:32:08.033" v="8865" actId="478"/>
          <ac:spMkLst>
            <pc:docMk/>
            <pc:sldMk cId="1566985152" sldId="485"/>
            <ac:spMk id="28" creationId="{65594E7A-DFCC-EA86-4A10-7A817B934582}"/>
          </ac:spMkLst>
        </pc:spChg>
        <pc:spChg chg="del">
          <ac:chgData name="Huy Pham" userId="918db3a1909f15e0" providerId="LiveId" clId="{F25EFE69-9EE4-46EC-8F43-1A31E158A81F}" dt="2024-04-23T08:32:08.033" v="8865" actId="478"/>
          <ac:spMkLst>
            <pc:docMk/>
            <pc:sldMk cId="1566985152" sldId="485"/>
            <ac:spMk id="29" creationId="{584B5F5D-9DE3-E120-BF80-D870E73EBDD3}"/>
          </ac:spMkLst>
        </pc:spChg>
        <pc:spChg chg="del">
          <ac:chgData name="Huy Pham" userId="918db3a1909f15e0" providerId="LiveId" clId="{F25EFE69-9EE4-46EC-8F43-1A31E158A81F}" dt="2024-04-23T08:32:08.033" v="8865" actId="478"/>
          <ac:spMkLst>
            <pc:docMk/>
            <pc:sldMk cId="1566985152" sldId="485"/>
            <ac:spMk id="30" creationId="{3BDAB179-72EE-38FF-B900-030F93E51EE1}"/>
          </ac:spMkLst>
        </pc:spChg>
        <pc:spChg chg="del">
          <ac:chgData name="Huy Pham" userId="918db3a1909f15e0" providerId="LiveId" clId="{F25EFE69-9EE4-46EC-8F43-1A31E158A81F}" dt="2024-04-23T08:32:08.033" v="8865" actId="478"/>
          <ac:spMkLst>
            <pc:docMk/>
            <pc:sldMk cId="1566985152" sldId="485"/>
            <ac:spMk id="31" creationId="{B5E33BB0-D698-FFCF-9694-EDCFB350F5CF}"/>
          </ac:spMkLst>
        </pc:spChg>
        <pc:spChg chg="add mod">
          <ac:chgData name="Huy Pham" userId="918db3a1909f15e0" providerId="LiveId" clId="{F25EFE69-9EE4-46EC-8F43-1A31E158A81F}" dt="2024-04-23T08:35:13.575" v="8931" actId="1035"/>
          <ac:spMkLst>
            <pc:docMk/>
            <pc:sldMk cId="1566985152" sldId="485"/>
            <ac:spMk id="35" creationId="{0B97B8C4-B24B-CDB1-198B-EA032735AFF2}"/>
          </ac:spMkLst>
        </pc:spChg>
        <pc:spChg chg="mod">
          <ac:chgData name="Huy Pham" userId="918db3a1909f15e0" providerId="LiveId" clId="{F25EFE69-9EE4-46EC-8F43-1A31E158A81F}" dt="2024-04-23T08:32:22.140" v="8867" actId="1076"/>
          <ac:spMkLst>
            <pc:docMk/>
            <pc:sldMk cId="1566985152" sldId="485"/>
            <ac:spMk id="40" creationId="{6FC78571-E57B-5A8C-C4C1-EA9EBC999441}"/>
          </ac:spMkLst>
        </pc:spChg>
        <pc:spChg chg="mod">
          <ac:chgData name="Huy Pham" userId="918db3a1909f15e0" providerId="LiveId" clId="{F25EFE69-9EE4-46EC-8F43-1A31E158A81F}" dt="2024-04-23T08:32:22.140" v="8867" actId="1076"/>
          <ac:spMkLst>
            <pc:docMk/>
            <pc:sldMk cId="1566985152" sldId="485"/>
            <ac:spMk id="41" creationId="{3F93EBA5-2705-AF29-D5DD-BB034CC92FD7}"/>
          </ac:spMkLst>
        </pc:spChg>
        <pc:spChg chg="mod">
          <ac:chgData name="Huy Pham" userId="918db3a1909f15e0" providerId="LiveId" clId="{F25EFE69-9EE4-46EC-8F43-1A31E158A81F}" dt="2024-04-23T08:32:22.140" v="8867" actId="1076"/>
          <ac:spMkLst>
            <pc:docMk/>
            <pc:sldMk cId="1566985152" sldId="485"/>
            <ac:spMk id="42" creationId="{6158CE6E-E04B-940F-2B70-ED009CDBF499}"/>
          </ac:spMkLst>
        </pc:spChg>
        <pc:spChg chg="mod">
          <ac:chgData name="Huy Pham" userId="918db3a1909f15e0" providerId="LiveId" clId="{F25EFE69-9EE4-46EC-8F43-1A31E158A81F}" dt="2024-04-23T08:32:22.140" v="8867" actId="1076"/>
          <ac:spMkLst>
            <pc:docMk/>
            <pc:sldMk cId="1566985152" sldId="485"/>
            <ac:spMk id="43" creationId="{36C42D21-F362-3E13-FFA8-B42796066500}"/>
          </ac:spMkLst>
        </pc:spChg>
        <pc:spChg chg="mod">
          <ac:chgData name="Huy Pham" userId="918db3a1909f15e0" providerId="LiveId" clId="{F25EFE69-9EE4-46EC-8F43-1A31E158A81F}" dt="2024-04-23T08:32:22.140" v="8867" actId="1076"/>
          <ac:spMkLst>
            <pc:docMk/>
            <pc:sldMk cId="1566985152" sldId="485"/>
            <ac:spMk id="44" creationId="{D9105734-5E18-1852-3913-03509586FE57}"/>
          </ac:spMkLst>
        </pc:spChg>
        <pc:spChg chg="add mod">
          <ac:chgData name="Huy Pham" userId="918db3a1909f15e0" providerId="LiveId" clId="{F25EFE69-9EE4-46EC-8F43-1A31E158A81F}" dt="2024-04-23T08:36:01.146" v="8946" actId="20577"/>
          <ac:spMkLst>
            <pc:docMk/>
            <pc:sldMk cId="1566985152" sldId="485"/>
            <ac:spMk id="45" creationId="{2E6712F7-BE2E-A7CE-0FC7-CAC4CC591804}"/>
          </ac:spMkLst>
        </pc:spChg>
        <pc:spChg chg="mod">
          <ac:chgData name="Huy Pham" userId="918db3a1909f15e0" providerId="LiveId" clId="{F25EFE69-9EE4-46EC-8F43-1A31E158A81F}" dt="2024-04-23T08:32:22.140" v="8867" actId="1076"/>
          <ac:spMkLst>
            <pc:docMk/>
            <pc:sldMk cId="1566985152" sldId="485"/>
            <ac:spMk id="46" creationId="{1ACB2EE9-B10D-9B8B-FD9E-6395B9BDF8F7}"/>
          </ac:spMkLst>
        </pc:spChg>
        <pc:spChg chg="mod">
          <ac:chgData name="Huy Pham" userId="918db3a1909f15e0" providerId="LiveId" clId="{F25EFE69-9EE4-46EC-8F43-1A31E158A81F}" dt="2024-04-23T08:32:22.140" v="8867" actId="1076"/>
          <ac:spMkLst>
            <pc:docMk/>
            <pc:sldMk cId="1566985152" sldId="485"/>
            <ac:spMk id="50" creationId="{66E00F58-1C6B-57FC-0841-E11B3091FF8E}"/>
          </ac:spMkLst>
        </pc:spChg>
        <pc:spChg chg="mod">
          <ac:chgData name="Huy Pham" userId="918db3a1909f15e0" providerId="LiveId" clId="{F25EFE69-9EE4-46EC-8F43-1A31E158A81F}" dt="2024-04-23T08:32:22.140" v="8867" actId="1076"/>
          <ac:spMkLst>
            <pc:docMk/>
            <pc:sldMk cId="1566985152" sldId="485"/>
            <ac:spMk id="51" creationId="{DB0B1552-82EF-D121-3257-65066A394BB9}"/>
          </ac:spMkLst>
        </pc:spChg>
        <pc:spChg chg="mod">
          <ac:chgData name="Huy Pham" userId="918db3a1909f15e0" providerId="LiveId" clId="{F25EFE69-9EE4-46EC-8F43-1A31E158A81F}" dt="2024-04-23T08:32:22.140" v="8867" actId="1076"/>
          <ac:spMkLst>
            <pc:docMk/>
            <pc:sldMk cId="1566985152" sldId="485"/>
            <ac:spMk id="55" creationId="{5AA0E364-5C40-2BA0-622F-252462D1FD40}"/>
          </ac:spMkLst>
        </pc:spChg>
        <pc:spChg chg="mod">
          <ac:chgData name="Huy Pham" userId="918db3a1909f15e0" providerId="LiveId" clId="{F25EFE69-9EE4-46EC-8F43-1A31E158A81F}" dt="2024-04-23T08:32:22.140" v="8867" actId="1076"/>
          <ac:spMkLst>
            <pc:docMk/>
            <pc:sldMk cId="1566985152" sldId="485"/>
            <ac:spMk id="56" creationId="{24BA1B96-9D6E-45BA-EE5A-9DE771AC52EE}"/>
          </ac:spMkLst>
        </pc:spChg>
        <pc:spChg chg="mod">
          <ac:chgData name="Huy Pham" userId="918db3a1909f15e0" providerId="LiveId" clId="{F25EFE69-9EE4-46EC-8F43-1A31E158A81F}" dt="2024-04-23T08:32:22.140" v="8867" actId="1076"/>
          <ac:spMkLst>
            <pc:docMk/>
            <pc:sldMk cId="1566985152" sldId="485"/>
            <ac:spMk id="58" creationId="{6DABB2ED-2BEE-1145-9F29-40F748C38F69}"/>
          </ac:spMkLst>
        </pc:spChg>
        <pc:spChg chg="mod">
          <ac:chgData name="Huy Pham" userId="918db3a1909f15e0" providerId="LiveId" clId="{F25EFE69-9EE4-46EC-8F43-1A31E158A81F}" dt="2024-04-23T08:32:22.140" v="8867" actId="1076"/>
          <ac:spMkLst>
            <pc:docMk/>
            <pc:sldMk cId="1566985152" sldId="485"/>
            <ac:spMk id="63" creationId="{A1371B86-3FE8-AADF-CDF3-6B039810061B}"/>
          </ac:spMkLst>
        </pc:spChg>
        <pc:spChg chg="del mod">
          <ac:chgData name="Huy Pham" userId="918db3a1909f15e0" providerId="LiveId" clId="{F25EFE69-9EE4-46EC-8F43-1A31E158A81F}" dt="2024-04-23T08:32:24.464" v="8868" actId="478"/>
          <ac:spMkLst>
            <pc:docMk/>
            <pc:sldMk cId="1566985152" sldId="485"/>
            <ac:spMk id="66" creationId="{6BAD965A-F08C-D8FD-20A7-B249A4971064}"/>
          </ac:spMkLst>
        </pc:spChg>
        <pc:graphicFrameChg chg="add del mod">
          <ac:chgData name="Huy Pham" userId="918db3a1909f15e0" providerId="LiveId" clId="{F25EFE69-9EE4-46EC-8F43-1A31E158A81F}" dt="2024-04-23T08:33:25.190" v="8878"/>
          <ac:graphicFrameMkLst>
            <pc:docMk/>
            <pc:sldMk cId="1566985152" sldId="485"/>
            <ac:graphicFrameMk id="19" creationId="{3F0D5367-5846-22AD-C9F1-D960947CA3FC}"/>
          </ac:graphicFrameMkLst>
        </pc:graphicFrameChg>
        <pc:graphicFrameChg chg="add del mod">
          <ac:chgData name="Huy Pham" userId="918db3a1909f15e0" providerId="LiveId" clId="{F25EFE69-9EE4-46EC-8F43-1A31E158A81F}" dt="2024-04-23T08:34:46.320" v="8911"/>
          <ac:graphicFrameMkLst>
            <pc:docMk/>
            <pc:sldMk cId="1566985152" sldId="485"/>
            <ac:graphicFrameMk id="33" creationId="{3E87C2E8-0594-1F38-E34A-EE7FE7809D60}"/>
          </ac:graphicFrameMkLst>
        </pc:graphicFrameChg>
        <pc:graphicFrameChg chg="add del mod">
          <ac:chgData name="Huy Pham" userId="918db3a1909f15e0" providerId="LiveId" clId="{F25EFE69-9EE4-46EC-8F43-1A31E158A81F}" dt="2024-04-23T08:35:38.747" v="8934"/>
          <ac:graphicFrameMkLst>
            <pc:docMk/>
            <pc:sldMk cId="1566985152" sldId="485"/>
            <ac:graphicFrameMk id="36" creationId="{7BCA7A1C-F2A2-973B-78B3-BFD6491E279F}"/>
          </ac:graphicFrameMkLst>
        </pc:graphicFrameChg>
        <pc:cxnChg chg="mod">
          <ac:chgData name="Huy Pham" userId="918db3a1909f15e0" providerId="LiveId" clId="{F25EFE69-9EE4-46EC-8F43-1A31E158A81F}" dt="2024-04-23T08:32:22.140" v="8867" actId="1076"/>
          <ac:cxnSpMkLst>
            <pc:docMk/>
            <pc:sldMk cId="1566985152" sldId="485"/>
            <ac:cxnSpMk id="32" creationId="{491EAD80-5BEF-C88B-B43A-9B30B08D1605}"/>
          </ac:cxnSpMkLst>
        </pc:cxnChg>
        <pc:cxnChg chg="mod">
          <ac:chgData name="Huy Pham" userId="918db3a1909f15e0" providerId="LiveId" clId="{F25EFE69-9EE4-46EC-8F43-1A31E158A81F}" dt="2024-04-23T08:32:22.140" v="8867" actId="1076"/>
          <ac:cxnSpMkLst>
            <pc:docMk/>
            <pc:sldMk cId="1566985152" sldId="485"/>
            <ac:cxnSpMk id="38" creationId="{1F889E71-81AE-D452-521D-C4B5E67B2FC0}"/>
          </ac:cxnSpMkLst>
        </pc:cxnChg>
        <pc:cxnChg chg="mod">
          <ac:chgData name="Huy Pham" userId="918db3a1909f15e0" providerId="LiveId" clId="{F25EFE69-9EE4-46EC-8F43-1A31E158A81F}" dt="2024-04-23T08:32:22.140" v="8867" actId="1076"/>
          <ac:cxnSpMkLst>
            <pc:docMk/>
            <pc:sldMk cId="1566985152" sldId="485"/>
            <ac:cxnSpMk id="39" creationId="{F1410F70-4E42-D2F2-C2F2-02689A2A42F1}"/>
          </ac:cxnSpMkLst>
        </pc:cxnChg>
        <pc:cxnChg chg="mod">
          <ac:chgData name="Huy Pham" userId="918db3a1909f15e0" providerId="LiveId" clId="{F25EFE69-9EE4-46EC-8F43-1A31E158A81F}" dt="2024-04-23T08:32:22.140" v="8867" actId="1076"/>
          <ac:cxnSpMkLst>
            <pc:docMk/>
            <pc:sldMk cId="1566985152" sldId="485"/>
            <ac:cxnSpMk id="52" creationId="{DD4DEFFD-DAC6-DD19-3422-B3A90232689A}"/>
          </ac:cxnSpMkLst>
        </pc:cxnChg>
        <pc:cxnChg chg="mod">
          <ac:chgData name="Huy Pham" userId="918db3a1909f15e0" providerId="LiveId" clId="{F25EFE69-9EE4-46EC-8F43-1A31E158A81F}" dt="2024-04-23T08:32:22.140" v="8867" actId="1076"/>
          <ac:cxnSpMkLst>
            <pc:docMk/>
            <pc:sldMk cId="1566985152" sldId="485"/>
            <ac:cxnSpMk id="60" creationId="{FDE009F4-F200-68F3-B3CD-2693C630BBEC}"/>
          </ac:cxnSpMkLst>
        </pc:cxnChg>
        <pc:cxnChg chg="mod">
          <ac:chgData name="Huy Pham" userId="918db3a1909f15e0" providerId="LiveId" clId="{F25EFE69-9EE4-46EC-8F43-1A31E158A81F}" dt="2024-04-23T08:32:22.140" v="8867" actId="1076"/>
          <ac:cxnSpMkLst>
            <pc:docMk/>
            <pc:sldMk cId="1566985152" sldId="485"/>
            <ac:cxnSpMk id="61" creationId="{FAFB9A29-9983-0B09-3767-9DA08EE97AB7}"/>
          </ac:cxnSpMkLst>
        </pc:cxnChg>
        <pc:cxnChg chg="mod">
          <ac:chgData name="Huy Pham" userId="918db3a1909f15e0" providerId="LiveId" clId="{F25EFE69-9EE4-46EC-8F43-1A31E158A81F}" dt="2024-04-23T08:32:22.140" v="8867" actId="1076"/>
          <ac:cxnSpMkLst>
            <pc:docMk/>
            <pc:sldMk cId="1566985152" sldId="485"/>
            <ac:cxnSpMk id="64" creationId="{64ACD36F-8E85-5867-4EDA-4E1917AC3C39}"/>
          </ac:cxnSpMkLst>
        </pc:cxnChg>
      </pc:sldChg>
      <pc:sldChg chg="addSp delSp modSp add mod">
        <pc:chgData name="Huy Pham" userId="918db3a1909f15e0" providerId="LiveId" clId="{F25EFE69-9EE4-46EC-8F43-1A31E158A81F}" dt="2024-04-23T09:08:38.683" v="9977" actId="20577"/>
        <pc:sldMkLst>
          <pc:docMk/>
          <pc:sldMk cId="1593328835" sldId="486"/>
        </pc:sldMkLst>
        <pc:spChg chg="del">
          <ac:chgData name="Huy Pham" userId="918db3a1909f15e0" providerId="LiveId" clId="{F25EFE69-9EE4-46EC-8F43-1A31E158A81F}" dt="2024-04-23T08:36:28.620" v="8951" actId="478"/>
          <ac:spMkLst>
            <pc:docMk/>
            <pc:sldMk cId="1593328835" sldId="486"/>
            <ac:spMk id="3" creationId="{774EE879-EE02-BB06-BDC9-B82D56BF1A34}"/>
          </ac:spMkLst>
        </pc:spChg>
        <pc:spChg chg="del">
          <ac:chgData name="Huy Pham" userId="918db3a1909f15e0" providerId="LiveId" clId="{F25EFE69-9EE4-46EC-8F43-1A31E158A81F}" dt="2024-04-23T08:36:28.620" v="8951" actId="478"/>
          <ac:spMkLst>
            <pc:docMk/>
            <pc:sldMk cId="1593328835" sldId="486"/>
            <ac:spMk id="13" creationId="{4EAABC05-D95A-84FE-D908-FD67009CC915}"/>
          </ac:spMkLst>
        </pc:spChg>
        <pc:spChg chg="del">
          <ac:chgData name="Huy Pham" userId="918db3a1909f15e0" providerId="LiveId" clId="{F25EFE69-9EE4-46EC-8F43-1A31E158A81F}" dt="2024-04-23T08:36:25.337" v="8950" actId="478"/>
          <ac:spMkLst>
            <pc:docMk/>
            <pc:sldMk cId="1593328835" sldId="486"/>
            <ac:spMk id="16" creationId="{5D0B8679-0836-FF35-B2CC-81D09B101E0B}"/>
          </ac:spMkLst>
        </pc:spChg>
        <pc:spChg chg="add mod">
          <ac:chgData name="Huy Pham" userId="918db3a1909f15e0" providerId="LiveId" clId="{F25EFE69-9EE4-46EC-8F43-1A31E158A81F}" dt="2024-04-23T08:39:05.508" v="8997" actId="1036"/>
          <ac:spMkLst>
            <pc:docMk/>
            <pc:sldMk cId="1593328835" sldId="486"/>
            <ac:spMk id="20" creationId="{DFA78785-5922-FE08-AFEC-FB7CBE7EB2C5}"/>
          </ac:spMkLst>
        </pc:spChg>
        <pc:spChg chg="del">
          <ac:chgData name="Huy Pham" userId="918db3a1909f15e0" providerId="LiveId" clId="{F25EFE69-9EE4-46EC-8F43-1A31E158A81F}" dt="2024-04-23T08:36:28.620" v="8951" actId="478"/>
          <ac:spMkLst>
            <pc:docMk/>
            <pc:sldMk cId="1593328835" sldId="486"/>
            <ac:spMk id="21" creationId="{7E7EF89E-EB6E-EC20-CCB8-CAE13EBC576D}"/>
          </ac:spMkLst>
        </pc:spChg>
        <pc:spChg chg="del">
          <ac:chgData name="Huy Pham" userId="918db3a1909f15e0" providerId="LiveId" clId="{F25EFE69-9EE4-46EC-8F43-1A31E158A81F}" dt="2024-04-23T08:36:28.620" v="8951" actId="478"/>
          <ac:spMkLst>
            <pc:docMk/>
            <pc:sldMk cId="1593328835" sldId="486"/>
            <ac:spMk id="22" creationId="{C7576E1F-079D-A4C2-E4C9-786CE6F2E927}"/>
          </ac:spMkLst>
        </pc:spChg>
        <pc:spChg chg="del">
          <ac:chgData name="Huy Pham" userId="918db3a1909f15e0" providerId="LiveId" clId="{F25EFE69-9EE4-46EC-8F43-1A31E158A81F}" dt="2024-04-23T08:36:28.620" v="8951" actId="478"/>
          <ac:spMkLst>
            <pc:docMk/>
            <pc:sldMk cId="1593328835" sldId="486"/>
            <ac:spMk id="23" creationId="{B6C5F264-11A3-965C-2446-BB3EC86D8A90}"/>
          </ac:spMkLst>
        </pc:spChg>
        <pc:spChg chg="add mod">
          <ac:chgData name="Huy Pham" userId="918db3a1909f15e0" providerId="LiveId" clId="{F25EFE69-9EE4-46EC-8F43-1A31E158A81F}" dt="2024-04-23T08:39:07.510" v="8999" actId="1036"/>
          <ac:spMkLst>
            <pc:docMk/>
            <pc:sldMk cId="1593328835" sldId="486"/>
            <ac:spMk id="24" creationId="{A062C51F-0DC0-017B-68AA-FED6297780AE}"/>
          </ac:spMkLst>
        </pc:spChg>
        <pc:spChg chg="add mod">
          <ac:chgData name="Huy Pham" userId="918db3a1909f15e0" providerId="LiveId" clId="{F25EFE69-9EE4-46EC-8F43-1A31E158A81F}" dt="2024-04-23T08:39:03.628" v="8995" actId="1036"/>
          <ac:spMkLst>
            <pc:docMk/>
            <pc:sldMk cId="1593328835" sldId="486"/>
            <ac:spMk id="25" creationId="{BF529D5F-5E1B-2C02-16D9-61689F7B7939}"/>
          </ac:spMkLst>
        </pc:spChg>
        <pc:spChg chg="mod">
          <ac:chgData name="Huy Pham" userId="918db3a1909f15e0" providerId="LiveId" clId="{F25EFE69-9EE4-46EC-8F43-1A31E158A81F}" dt="2024-04-23T09:08:38.683" v="9977" actId="20577"/>
          <ac:spMkLst>
            <pc:docMk/>
            <pc:sldMk cId="1593328835" sldId="486"/>
            <ac:spMk id="26" creationId="{6155F20E-666A-00DF-9AC3-5138FBDDD604}"/>
          </ac:spMkLst>
        </pc:spChg>
        <pc:spChg chg="add mod">
          <ac:chgData name="Huy Pham" userId="918db3a1909f15e0" providerId="LiveId" clId="{F25EFE69-9EE4-46EC-8F43-1A31E158A81F}" dt="2024-04-23T08:38:57.395" v="8988" actId="1076"/>
          <ac:spMkLst>
            <pc:docMk/>
            <pc:sldMk cId="1593328835" sldId="486"/>
            <ac:spMk id="27" creationId="{002A6304-7C13-28F8-0FC5-031ACEF7AF35}"/>
          </ac:spMkLst>
        </pc:spChg>
        <pc:spChg chg="add mod">
          <ac:chgData name="Huy Pham" userId="918db3a1909f15e0" providerId="LiveId" clId="{F25EFE69-9EE4-46EC-8F43-1A31E158A81F}" dt="2024-04-23T08:39:11.470" v="9000" actId="1076"/>
          <ac:spMkLst>
            <pc:docMk/>
            <pc:sldMk cId="1593328835" sldId="486"/>
            <ac:spMk id="28" creationId="{6832C701-93B7-825C-B162-A54C3EAAE059}"/>
          </ac:spMkLst>
        </pc:spChg>
        <pc:spChg chg="add del">
          <ac:chgData name="Huy Pham" userId="918db3a1909f15e0" providerId="LiveId" clId="{F25EFE69-9EE4-46EC-8F43-1A31E158A81F}" dt="2024-04-23T08:39:38.072" v="9003" actId="478"/>
          <ac:spMkLst>
            <pc:docMk/>
            <pc:sldMk cId="1593328835" sldId="486"/>
            <ac:spMk id="29" creationId="{6BBEB46E-CDC4-FA88-200B-05DE4A04D5EA}"/>
          </ac:spMkLst>
        </pc:spChg>
        <pc:spChg chg="add del mod">
          <ac:chgData name="Huy Pham" userId="918db3a1909f15e0" providerId="LiveId" clId="{F25EFE69-9EE4-46EC-8F43-1A31E158A81F}" dt="2024-04-23T08:53:40.423" v="9597" actId="21"/>
          <ac:spMkLst>
            <pc:docMk/>
            <pc:sldMk cId="1593328835" sldId="486"/>
            <ac:spMk id="30" creationId="{A9D62A40-660B-E53C-67A1-4AD88643D15F}"/>
          </ac:spMkLst>
        </pc:spChg>
        <pc:spChg chg="add del mod">
          <ac:chgData name="Huy Pham" userId="918db3a1909f15e0" providerId="LiveId" clId="{F25EFE69-9EE4-46EC-8F43-1A31E158A81F}" dt="2024-04-23T08:53:44.765" v="9599" actId="21"/>
          <ac:spMkLst>
            <pc:docMk/>
            <pc:sldMk cId="1593328835" sldId="486"/>
            <ac:spMk id="31" creationId="{7D7C53DC-B260-C04E-B921-58EBF8BC55A6}"/>
          </ac:spMkLst>
        </pc:spChg>
        <pc:spChg chg="add del mod">
          <ac:chgData name="Huy Pham" userId="918db3a1909f15e0" providerId="LiveId" clId="{F25EFE69-9EE4-46EC-8F43-1A31E158A81F}" dt="2024-04-23T08:44:02.012" v="9236" actId="478"/>
          <ac:spMkLst>
            <pc:docMk/>
            <pc:sldMk cId="1593328835" sldId="486"/>
            <ac:spMk id="33" creationId="{26A2DD3C-3F90-A5E4-BB76-B51D21464DAF}"/>
          </ac:spMkLst>
        </pc:spChg>
        <pc:spChg chg="del">
          <ac:chgData name="Huy Pham" userId="918db3a1909f15e0" providerId="LiveId" clId="{F25EFE69-9EE4-46EC-8F43-1A31E158A81F}" dt="2024-04-23T08:36:24.231" v="8949" actId="478"/>
          <ac:spMkLst>
            <pc:docMk/>
            <pc:sldMk cId="1593328835" sldId="486"/>
            <ac:spMk id="35" creationId="{0B97B8C4-B24B-CDB1-198B-EA032735AFF2}"/>
          </ac:spMkLst>
        </pc:spChg>
        <pc:spChg chg="add mod">
          <ac:chgData name="Huy Pham" userId="918db3a1909f15e0" providerId="LiveId" clId="{F25EFE69-9EE4-46EC-8F43-1A31E158A81F}" dt="2024-04-23T09:02:16.823" v="9902" actId="1076"/>
          <ac:spMkLst>
            <pc:docMk/>
            <pc:sldMk cId="1593328835" sldId="486"/>
            <ac:spMk id="37" creationId="{2316EF46-BE59-162A-5A72-433A9F8F84F2}"/>
          </ac:spMkLst>
        </pc:spChg>
        <pc:spChg chg="del">
          <ac:chgData name="Huy Pham" userId="918db3a1909f15e0" providerId="LiveId" clId="{F25EFE69-9EE4-46EC-8F43-1A31E158A81F}" dt="2024-04-23T08:36:22.638" v="8948" actId="478"/>
          <ac:spMkLst>
            <pc:docMk/>
            <pc:sldMk cId="1593328835" sldId="486"/>
            <ac:spMk id="45" creationId="{2E6712F7-BE2E-A7CE-0FC7-CAC4CC591804}"/>
          </ac:spMkLst>
        </pc:spChg>
        <pc:spChg chg="add mod">
          <ac:chgData name="Huy Pham" userId="918db3a1909f15e0" providerId="LiveId" clId="{F25EFE69-9EE4-46EC-8F43-1A31E158A81F}" dt="2024-04-23T09:02:16.823" v="9902" actId="1076"/>
          <ac:spMkLst>
            <pc:docMk/>
            <pc:sldMk cId="1593328835" sldId="486"/>
            <ac:spMk id="47" creationId="{96620AD3-3E6E-B955-9080-C9A4F1B67622}"/>
          </ac:spMkLst>
        </pc:spChg>
        <pc:spChg chg="add mod">
          <ac:chgData name="Huy Pham" userId="918db3a1909f15e0" providerId="LiveId" clId="{F25EFE69-9EE4-46EC-8F43-1A31E158A81F}" dt="2024-04-23T09:02:16.823" v="9902" actId="1076"/>
          <ac:spMkLst>
            <pc:docMk/>
            <pc:sldMk cId="1593328835" sldId="486"/>
            <ac:spMk id="48" creationId="{F773D16F-036F-5616-85C8-2A8B02137FB2}"/>
          </ac:spMkLst>
        </pc:spChg>
        <pc:spChg chg="add mod">
          <ac:chgData name="Huy Pham" userId="918db3a1909f15e0" providerId="LiveId" clId="{F25EFE69-9EE4-46EC-8F43-1A31E158A81F}" dt="2024-04-23T09:02:16.823" v="9902" actId="1076"/>
          <ac:spMkLst>
            <pc:docMk/>
            <pc:sldMk cId="1593328835" sldId="486"/>
            <ac:spMk id="70" creationId="{7B96FAC8-62EA-50FC-7887-D41C2A6603AC}"/>
          </ac:spMkLst>
        </pc:spChg>
        <pc:spChg chg="add mod">
          <ac:chgData name="Huy Pham" userId="918db3a1909f15e0" providerId="LiveId" clId="{F25EFE69-9EE4-46EC-8F43-1A31E158A81F}" dt="2024-04-23T09:02:16.823" v="9902" actId="1076"/>
          <ac:spMkLst>
            <pc:docMk/>
            <pc:sldMk cId="1593328835" sldId="486"/>
            <ac:spMk id="71" creationId="{CB9A341C-9469-D6B9-7BA0-DE2B260052E1}"/>
          </ac:spMkLst>
        </pc:spChg>
        <pc:spChg chg="add mod">
          <ac:chgData name="Huy Pham" userId="918db3a1909f15e0" providerId="LiveId" clId="{F25EFE69-9EE4-46EC-8F43-1A31E158A81F}" dt="2024-04-23T09:02:16.823" v="9902" actId="1076"/>
          <ac:spMkLst>
            <pc:docMk/>
            <pc:sldMk cId="1593328835" sldId="486"/>
            <ac:spMk id="72" creationId="{8447A813-67FC-96A2-359A-4FBE371710C4}"/>
          </ac:spMkLst>
        </pc:spChg>
        <pc:spChg chg="add mod">
          <ac:chgData name="Huy Pham" userId="918db3a1909f15e0" providerId="LiveId" clId="{F25EFE69-9EE4-46EC-8F43-1A31E158A81F}" dt="2024-04-23T09:02:16.823" v="9902" actId="1076"/>
          <ac:spMkLst>
            <pc:docMk/>
            <pc:sldMk cId="1593328835" sldId="486"/>
            <ac:spMk id="73" creationId="{7DDB307A-F076-16EC-9482-8288B18DD5C7}"/>
          </ac:spMkLst>
        </pc:spChg>
        <pc:spChg chg="add del mod">
          <ac:chgData name="Huy Pham" userId="918db3a1909f15e0" providerId="LiveId" clId="{F25EFE69-9EE4-46EC-8F43-1A31E158A81F}" dt="2024-04-23T09:02:16.823" v="9902" actId="1076"/>
          <ac:spMkLst>
            <pc:docMk/>
            <pc:sldMk cId="1593328835" sldId="486"/>
            <ac:spMk id="74" creationId="{246D65A5-6A16-3335-E405-5AB43FD637AF}"/>
          </ac:spMkLst>
        </pc:spChg>
        <pc:spChg chg="add mod">
          <ac:chgData name="Huy Pham" userId="918db3a1909f15e0" providerId="LiveId" clId="{F25EFE69-9EE4-46EC-8F43-1A31E158A81F}" dt="2024-04-23T09:02:16.823" v="9902" actId="1076"/>
          <ac:spMkLst>
            <pc:docMk/>
            <pc:sldMk cId="1593328835" sldId="486"/>
            <ac:spMk id="75" creationId="{4A3A2B0F-3313-D0F9-E160-55FE3E5C2A05}"/>
          </ac:spMkLst>
        </pc:spChg>
        <pc:spChg chg="add mod">
          <ac:chgData name="Huy Pham" userId="918db3a1909f15e0" providerId="LiveId" clId="{F25EFE69-9EE4-46EC-8F43-1A31E158A81F}" dt="2024-04-23T09:02:16.823" v="9902" actId="1076"/>
          <ac:spMkLst>
            <pc:docMk/>
            <pc:sldMk cId="1593328835" sldId="486"/>
            <ac:spMk id="76" creationId="{2A4454CA-6CFF-6677-FA74-2D4A8080E331}"/>
          </ac:spMkLst>
        </pc:spChg>
        <pc:spChg chg="add del mod">
          <ac:chgData name="Huy Pham" userId="918db3a1909f15e0" providerId="LiveId" clId="{F25EFE69-9EE4-46EC-8F43-1A31E158A81F}" dt="2024-04-23T09:02:16.823" v="9902" actId="1076"/>
          <ac:spMkLst>
            <pc:docMk/>
            <pc:sldMk cId="1593328835" sldId="486"/>
            <ac:spMk id="77" creationId="{B0F7FC10-1E70-7F9B-C28A-73AB420BE717}"/>
          </ac:spMkLst>
        </pc:spChg>
        <pc:spChg chg="add mod">
          <ac:chgData name="Huy Pham" userId="918db3a1909f15e0" providerId="LiveId" clId="{F25EFE69-9EE4-46EC-8F43-1A31E158A81F}" dt="2024-04-23T09:02:16.823" v="9902" actId="1076"/>
          <ac:spMkLst>
            <pc:docMk/>
            <pc:sldMk cId="1593328835" sldId="486"/>
            <ac:spMk id="78" creationId="{6163A1CD-5E32-696A-A67A-8E7C3D470450}"/>
          </ac:spMkLst>
        </pc:spChg>
        <pc:spChg chg="add mod">
          <ac:chgData name="Huy Pham" userId="918db3a1909f15e0" providerId="LiveId" clId="{F25EFE69-9EE4-46EC-8F43-1A31E158A81F}" dt="2024-04-23T09:02:16.823" v="9902" actId="1076"/>
          <ac:spMkLst>
            <pc:docMk/>
            <pc:sldMk cId="1593328835" sldId="486"/>
            <ac:spMk id="79" creationId="{CEB06A2D-C9D1-66A8-CA0B-7A11CD4DAC7D}"/>
          </ac:spMkLst>
        </pc:spChg>
        <pc:spChg chg="add mod">
          <ac:chgData name="Huy Pham" userId="918db3a1909f15e0" providerId="LiveId" clId="{F25EFE69-9EE4-46EC-8F43-1A31E158A81F}" dt="2024-04-23T09:02:16.823" v="9902" actId="1076"/>
          <ac:spMkLst>
            <pc:docMk/>
            <pc:sldMk cId="1593328835" sldId="486"/>
            <ac:spMk id="80" creationId="{5665245B-962F-F7BF-B5D5-662A15DFFA84}"/>
          </ac:spMkLst>
        </pc:spChg>
        <pc:spChg chg="add mod">
          <ac:chgData name="Huy Pham" userId="918db3a1909f15e0" providerId="LiveId" clId="{F25EFE69-9EE4-46EC-8F43-1A31E158A81F}" dt="2024-04-23T09:02:16.823" v="9902" actId="1076"/>
          <ac:spMkLst>
            <pc:docMk/>
            <pc:sldMk cId="1593328835" sldId="486"/>
            <ac:spMk id="81" creationId="{B44C4CAA-FDB5-85FF-2784-AA87A2B54F42}"/>
          </ac:spMkLst>
        </pc:spChg>
        <pc:spChg chg="add del mod">
          <ac:chgData name="Huy Pham" userId="918db3a1909f15e0" providerId="LiveId" clId="{F25EFE69-9EE4-46EC-8F43-1A31E158A81F}" dt="2024-04-23T09:02:16.823" v="9902" actId="1076"/>
          <ac:spMkLst>
            <pc:docMk/>
            <pc:sldMk cId="1593328835" sldId="486"/>
            <ac:spMk id="82" creationId="{5459454D-F3E0-9CDB-25C8-837F65EF7B28}"/>
          </ac:spMkLst>
        </pc:spChg>
        <pc:spChg chg="add mod">
          <ac:chgData name="Huy Pham" userId="918db3a1909f15e0" providerId="LiveId" clId="{F25EFE69-9EE4-46EC-8F43-1A31E158A81F}" dt="2024-04-23T09:02:16.823" v="9902" actId="1076"/>
          <ac:spMkLst>
            <pc:docMk/>
            <pc:sldMk cId="1593328835" sldId="486"/>
            <ac:spMk id="83" creationId="{8EDEE5F2-EF89-8304-86A2-F13C1C0FD4AC}"/>
          </ac:spMkLst>
        </pc:spChg>
        <pc:spChg chg="add del mod">
          <ac:chgData name="Huy Pham" userId="918db3a1909f15e0" providerId="LiveId" clId="{F25EFE69-9EE4-46EC-8F43-1A31E158A81F}" dt="2024-04-23T08:52:53.272" v="9521" actId="478"/>
          <ac:spMkLst>
            <pc:docMk/>
            <pc:sldMk cId="1593328835" sldId="486"/>
            <ac:spMk id="85" creationId="{A63ACCA9-55B9-8FAD-A3A3-16E656CACE8E}"/>
          </ac:spMkLst>
        </pc:spChg>
        <pc:spChg chg="add del mod">
          <ac:chgData name="Huy Pham" userId="918db3a1909f15e0" providerId="LiveId" clId="{F25EFE69-9EE4-46EC-8F43-1A31E158A81F}" dt="2024-04-23T08:53:56.559" v="9601" actId="21"/>
          <ac:spMkLst>
            <pc:docMk/>
            <pc:sldMk cId="1593328835" sldId="486"/>
            <ac:spMk id="86" creationId="{D58F89A2-EB48-263C-725A-FD8560F109E8}"/>
          </ac:spMkLst>
        </pc:spChg>
        <pc:spChg chg="add del mod">
          <ac:chgData name="Huy Pham" userId="918db3a1909f15e0" providerId="LiveId" clId="{F25EFE69-9EE4-46EC-8F43-1A31E158A81F}" dt="2024-04-23T08:43:56.183" v="9233" actId="478"/>
          <ac:spMkLst>
            <pc:docMk/>
            <pc:sldMk cId="1593328835" sldId="486"/>
            <ac:spMk id="89" creationId="{579353F2-A2BD-36E8-5BE1-2AE4FC44F871}"/>
          </ac:spMkLst>
        </pc:spChg>
        <pc:spChg chg="add del mod">
          <ac:chgData name="Huy Pham" userId="918db3a1909f15e0" providerId="LiveId" clId="{F25EFE69-9EE4-46EC-8F43-1A31E158A81F}" dt="2024-04-23T08:53:11.384" v="9528" actId="478"/>
          <ac:spMkLst>
            <pc:docMk/>
            <pc:sldMk cId="1593328835" sldId="486"/>
            <ac:spMk id="90" creationId="{FFB72968-8E0D-5B71-F7E8-66C607A02563}"/>
          </ac:spMkLst>
        </pc:spChg>
        <pc:spChg chg="add del mod">
          <ac:chgData name="Huy Pham" userId="918db3a1909f15e0" providerId="LiveId" clId="{F25EFE69-9EE4-46EC-8F43-1A31E158A81F}" dt="2024-04-23T08:54:26.125" v="9608" actId="21"/>
          <ac:spMkLst>
            <pc:docMk/>
            <pc:sldMk cId="1593328835" sldId="486"/>
            <ac:spMk id="93" creationId="{E9E7B155-AF1D-492A-B8D7-9EFACE1D513F}"/>
          </ac:spMkLst>
        </pc:spChg>
        <pc:spChg chg="add mod">
          <ac:chgData name="Huy Pham" userId="918db3a1909f15e0" providerId="LiveId" clId="{F25EFE69-9EE4-46EC-8F43-1A31E158A81F}" dt="2024-04-23T09:02:16.823" v="9902" actId="1076"/>
          <ac:spMkLst>
            <pc:docMk/>
            <pc:sldMk cId="1593328835" sldId="486"/>
            <ac:spMk id="96" creationId="{6A09CA49-9F81-4587-135D-A9238465EAD4}"/>
          </ac:spMkLst>
        </pc:spChg>
        <pc:spChg chg="add mod">
          <ac:chgData name="Huy Pham" userId="918db3a1909f15e0" providerId="LiveId" clId="{F25EFE69-9EE4-46EC-8F43-1A31E158A81F}" dt="2024-04-23T09:02:16.823" v="9902" actId="1076"/>
          <ac:spMkLst>
            <pc:docMk/>
            <pc:sldMk cId="1593328835" sldId="486"/>
            <ac:spMk id="108" creationId="{A9D62A40-660B-E53C-67A1-4AD88643D15F}"/>
          </ac:spMkLst>
        </pc:spChg>
        <pc:spChg chg="add mod">
          <ac:chgData name="Huy Pham" userId="918db3a1909f15e0" providerId="LiveId" clId="{F25EFE69-9EE4-46EC-8F43-1A31E158A81F}" dt="2024-04-23T09:02:16.823" v="9902" actId="1076"/>
          <ac:spMkLst>
            <pc:docMk/>
            <pc:sldMk cId="1593328835" sldId="486"/>
            <ac:spMk id="109" creationId="{7D7C53DC-B260-C04E-B921-58EBF8BC55A6}"/>
          </ac:spMkLst>
        </pc:spChg>
        <pc:spChg chg="add mod">
          <ac:chgData name="Huy Pham" userId="918db3a1909f15e0" providerId="LiveId" clId="{F25EFE69-9EE4-46EC-8F43-1A31E158A81F}" dt="2024-04-23T09:02:16.823" v="9902" actId="1076"/>
          <ac:spMkLst>
            <pc:docMk/>
            <pc:sldMk cId="1593328835" sldId="486"/>
            <ac:spMk id="110" creationId="{D58F89A2-EB48-263C-725A-FD8560F109E8}"/>
          </ac:spMkLst>
        </pc:spChg>
        <pc:spChg chg="add mod">
          <ac:chgData name="Huy Pham" userId="918db3a1909f15e0" providerId="LiveId" clId="{F25EFE69-9EE4-46EC-8F43-1A31E158A81F}" dt="2024-04-23T09:02:16.823" v="9902" actId="1076"/>
          <ac:spMkLst>
            <pc:docMk/>
            <pc:sldMk cId="1593328835" sldId="486"/>
            <ac:spMk id="112" creationId="{E9E7B155-AF1D-492A-B8D7-9EFACE1D513F}"/>
          </ac:spMkLst>
        </pc:spChg>
        <pc:spChg chg="add del mod">
          <ac:chgData name="Huy Pham" userId="918db3a1909f15e0" providerId="LiveId" clId="{F25EFE69-9EE4-46EC-8F43-1A31E158A81F}" dt="2024-04-23T09:02:16.823" v="9902" actId="1076"/>
          <ac:spMkLst>
            <pc:docMk/>
            <pc:sldMk cId="1593328835" sldId="486"/>
            <ac:spMk id="118" creationId="{C331BFD3-9426-A407-AA7D-21E8B281E9F1}"/>
          </ac:spMkLst>
        </pc:spChg>
        <pc:spChg chg="add mod">
          <ac:chgData name="Huy Pham" userId="918db3a1909f15e0" providerId="LiveId" clId="{F25EFE69-9EE4-46EC-8F43-1A31E158A81F}" dt="2024-04-23T09:02:16.823" v="9902" actId="1076"/>
          <ac:spMkLst>
            <pc:docMk/>
            <pc:sldMk cId="1593328835" sldId="486"/>
            <ac:spMk id="119" creationId="{91F59220-3F9F-3BF4-EDC2-9A7CF5A45428}"/>
          </ac:spMkLst>
        </pc:spChg>
        <pc:spChg chg="add mod">
          <ac:chgData name="Huy Pham" userId="918db3a1909f15e0" providerId="LiveId" clId="{F25EFE69-9EE4-46EC-8F43-1A31E158A81F}" dt="2024-04-23T09:02:16.823" v="9902" actId="1076"/>
          <ac:spMkLst>
            <pc:docMk/>
            <pc:sldMk cId="1593328835" sldId="486"/>
            <ac:spMk id="120" creationId="{7A8010B0-B0FB-E798-B16A-56F74F9424BE}"/>
          </ac:spMkLst>
        </pc:spChg>
        <pc:spChg chg="add mod">
          <ac:chgData name="Huy Pham" userId="918db3a1909f15e0" providerId="LiveId" clId="{F25EFE69-9EE4-46EC-8F43-1A31E158A81F}" dt="2024-04-23T09:02:16.823" v="9902" actId="1076"/>
          <ac:spMkLst>
            <pc:docMk/>
            <pc:sldMk cId="1593328835" sldId="486"/>
            <ac:spMk id="121" creationId="{4AC36CEF-9E88-6E81-4A06-E8CD9154CC04}"/>
          </ac:spMkLst>
        </pc:spChg>
        <pc:spChg chg="add mod">
          <ac:chgData name="Huy Pham" userId="918db3a1909f15e0" providerId="LiveId" clId="{F25EFE69-9EE4-46EC-8F43-1A31E158A81F}" dt="2024-04-23T09:02:16.823" v="9902" actId="1076"/>
          <ac:spMkLst>
            <pc:docMk/>
            <pc:sldMk cId="1593328835" sldId="486"/>
            <ac:spMk id="122" creationId="{B049ED38-8FD6-2E0E-20BD-1BF49F53938C}"/>
          </ac:spMkLst>
        </pc:spChg>
        <pc:spChg chg="add mod">
          <ac:chgData name="Huy Pham" userId="918db3a1909f15e0" providerId="LiveId" clId="{F25EFE69-9EE4-46EC-8F43-1A31E158A81F}" dt="2024-04-23T09:02:16.823" v="9902" actId="1076"/>
          <ac:spMkLst>
            <pc:docMk/>
            <pc:sldMk cId="1593328835" sldId="486"/>
            <ac:spMk id="128" creationId="{21889298-1AA6-8702-61F3-CF0F05CEE479}"/>
          </ac:spMkLst>
        </pc:spChg>
        <pc:spChg chg="add mod">
          <ac:chgData name="Huy Pham" userId="918db3a1909f15e0" providerId="LiveId" clId="{F25EFE69-9EE4-46EC-8F43-1A31E158A81F}" dt="2024-04-23T09:02:16.823" v="9902" actId="1076"/>
          <ac:spMkLst>
            <pc:docMk/>
            <pc:sldMk cId="1593328835" sldId="486"/>
            <ac:spMk id="129" creationId="{FDE95F6D-80C2-A6DD-F8F5-017ABF503645}"/>
          </ac:spMkLst>
        </pc:spChg>
        <pc:spChg chg="add mod">
          <ac:chgData name="Huy Pham" userId="918db3a1909f15e0" providerId="LiveId" clId="{F25EFE69-9EE4-46EC-8F43-1A31E158A81F}" dt="2024-04-23T09:02:16.823" v="9902" actId="1076"/>
          <ac:spMkLst>
            <pc:docMk/>
            <pc:sldMk cId="1593328835" sldId="486"/>
            <ac:spMk id="131" creationId="{2F9C0931-20F5-F15A-6DA9-A12DDD7C9FFD}"/>
          </ac:spMkLst>
        </pc:spChg>
        <pc:spChg chg="add mod">
          <ac:chgData name="Huy Pham" userId="918db3a1909f15e0" providerId="LiveId" clId="{F25EFE69-9EE4-46EC-8F43-1A31E158A81F}" dt="2024-04-23T09:02:16.823" v="9902" actId="1076"/>
          <ac:spMkLst>
            <pc:docMk/>
            <pc:sldMk cId="1593328835" sldId="486"/>
            <ac:spMk id="132" creationId="{9DB2C5B0-DB06-AE89-956F-C3F1FF21D002}"/>
          </ac:spMkLst>
        </pc:spChg>
        <pc:spChg chg="add mod">
          <ac:chgData name="Huy Pham" userId="918db3a1909f15e0" providerId="LiveId" clId="{F25EFE69-9EE4-46EC-8F43-1A31E158A81F}" dt="2024-04-23T09:02:16.823" v="9902" actId="1076"/>
          <ac:spMkLst>
            <pc:docMk/>
            <pc:sldMk cId="1593328835" sldId="486"/>
            <ac:spMk id="133" creationId="{AA9C1EDC-4A68-7AE0-65F0-87AD73B4B424}"/>
          </ac:spMkLst>
        </pc:spChg>
        <pc:spChg chg="add mod">
          <ac:chgData name="Huy Pham" userId="918db3a1909f15e0" providerId="LiveId" clId="{F25EFE69-9EE4-46EC-8F43-1A31E158A81F}" dt="2024-04-23T09:02:16.823" v="9902" actId="1076"/>
          <ac:spMkLst>
            <pc:docMk/>
            <pc:sldMk cId="1593328835" sldId="486"/>
            <ac:spMk id="134" creationId="{0D51304F-3AB7-98F6-1D07-3FC620A20D80}"/>
          </ac:spMkLst>
        </pc:spChg>
        <pc:picChg chg="add del mod">
          <ac:chgData name="Huy Pham" userId="918db3a1909f15e0" providerId="LiveId" clId="{F25EFE69-9EE4-46EC-8F43-1A31E158A81F}" dt="2024-04-23T09:01:53.350" v="9900" actId="478"/>
          <ac:picMkLst>
            <pc:docMk/>
            <pc:sldMk cId="1593328835" sldId="486"/>
            <ac:picMk id="19" creationId="{5FEAF6FC-2EC9-2F3B-8067-C134D7BCA3F7}"/>
          </ac:picMkLst>
        </pc:picChg>
        <pc:cxnChg chg="add mod">
          <ac:chgData name="Huy Pham" userId="918db3a1909f15e0" providerId="LiveId" clId="{F25EFE69-9EE4-46EC-8F43-1A31E158A81F}" dt="2024-04-23T09:02:16.823" v="9902" actId="1076"/>
          <ac:cxnSpMkLst>
            <pc:docMk/>
            <pc:sldMk cId="1593328835" sldId="486"/>
            <ac:cxnSpMk id="34" creationId="{E0FDD425-6A11-83BC-FBA0-AB4E574C07F0}"/>
          </ac:cxnSpMkLst>
        </pc:cxnChg>
        <pc:cxnChg chg="add mod">
          <ac:chgData name="Huy Pham" userId="918db3a1909f15e0" providerId="LiveId" clId="{F25EFE69-9EE4-46EC-8F43-1A31E158A81F}" dt="2024-04-23T09:02:16.823" v="9902" actId="1076"/>
          <ac:cxnSpMkLst>
            <pc:docMk/>
            <pc:sldMk cId="1593328835" sldId="486"/>
            <ac:cxnSpMk id="36" creationId="{2503D0C6-DC47-3B84-55FE-62040C109E73}"/>
          </ac:cxnSpMkLst>
        </pc:cxnChg>
        <pc:cxnChg chg="add del mod">
          <ac:chgData name="Huy Pham" userId="918db3a1909f15e0" providerId="LiveId" clId="{F25EFE69-9EE4-46EC-8F43-1A31E158A81F}" dt="2024-04-23T08:54:26.125" v="9608" actId="21"/>
          <ac:cxnSpMkLst>
            <pc:docMk/>
            <pc:sldMk cId="1593328835" sldId="486"/>
            <ac:cxnSpMk id="49" creationId="{3F2F056B-E8ED-FB2A-5018-343A53779F49}"/>
          </ac:cxnSpMkLst>
        </pc:cxnChg>
        <pc:cxnChg chg="add mod">
          <ac:chgData name="Huy Pham" userId="918db3a1909f15e0" providerId="LiveId" clId="{F25EFE69-9EE4-46EC-8F43-1A31E158A81F}" dt="2024-04-23T09:02:16.823" v="9902" actId="1076"/>
          <ac:cxnSpMkLst>
            <pc:docMk/>
            <pc:sldMk cId="1593328835" sldId="486"/>
            <ac:cxnSpMk id="53" creationId="{2BD572C0-07D5-8E7D-5684-F55C1B327CC0}"/>
          </ac:cxnSpMkLst>
        </pc:cxnChg>
        <pc:cxnChg chg="add mod">
          <ac:chgData name="Huy Pham" userId="918db3a1909f15e0" providerId="LiveId" clId="{F25EFE69-9EE4-46EC-8F43-1A31E158A81F}" dt="2024-04-23T09:02:16.823" v="9902" actId="1076"/>
          <ac:cxnSpMkLst>
            <pc:docMk/>
            <pc:sldMk cId="1593328835" sldId="486"/>
            <ac:cxnSpMk id="54" creationId="{FCB10A7C-188C-2E57-5DF7-1B16792E44E9}"/>
          </ac:cxnSpMkLst>
        </pc:cxnChg>
        <pc:cxnChg chg="add del mod">
          <ac:chgData name="Huy Pham" userId="918db3a1909f15e0" providerId="LiveId" clId="{F25EFE69-9EE4-46EC-8F43-1A31E158A81F}" dt="2024-04-23T08:52:55.220" v="9523" actId="478"/>
          <ac:cxnSpMkLst>
            <pc:docMk/>
            <pc:sldMk cId="1593328835" sldId="486"/>
            <ac:cxnSpMk id="57" creationId="{48C807B3-A5C5-EF5B-6D38-C92AF73AC5BA}"/>
          </ac:cxnSpMkLst>
        </pc:cxnChg>
        <pc:cxnChg chg="add del mod">
          <ac:chgData name="Huy Pham" userId="918db3a1909f15e0" providerId="LiveId" clId="{F25EFE69-9EE4-46EC-8F43-1A31E158A81F}" dt="2024-04-23T08:53:00.869" v="9526" actId="478"/>
          <ac:cxnSpMkLst>
            <pc:docMk/>
            <pc:sldMk cId="1593328835" sldId="486"/>
            <ac:cxnSpMk id="59" creationId="{8B995268-4677-397A-7094-73A2F278843C}"/>
          </ac:cxnSpMkLst>
        </pc:cxnChg>
        <pc:cxnChg chg="add mod">
          <ac:chgData name="Huy Pham" userId="918db3a1909f15e0" providerId="LiveId" clId="{F25EFE69-9EE4-46EC-8F43-1A31E158A81F}" dt="2024-04-23T09:02:16.823" v="9902" actId="1076"/>
          <ac:cxnSpMkLst>
            <pc:docMk/>
            <pc:sldMk cId="1593328835" sldId="486"/>
            <ac:cxnSpMk id="62" creationId="{F0D23C56-3A92-9757-670B-807F5CC4700B}"/>
          </ac:cxnSpMkLst>
        </pc:cxnChg>
        <pc:cxnChg chg="add del mod">
          <ac:chgData name="Huy Pham" userId="918db3a1909f15e0" providerId="LiveId" clId="{F25EFE69-9EE4-46EC-8F43-1A31E158A81F}" dt="2024-04-23T08:53:04.470" v="9527" actId="478"/>
          <ac:cxnSpMkLst>
            <pc:docMk/>
            <pc:sldMk cId="1593328835" sldId="486"/>
            <ac:cxnSpMk id="65" creationId="{B1981F06-75BD-9463-6BD5-3D1054D0E837}"/>
          </ac:cxnSpMkLst>
        </pc:cxnChg>
        <pc:cxnChg chg="add mod">
          <ac:chgData name="Huy Pham" userId="918db3a1909f15e0" providerId="LiveId" clId="{F25EFE69-9EE4-46EC-8F43-1A31E158A81F}" dt="2024-04-23T09:02:16.823" v="9902" actId="1076"/>
          <ac:cxnSpMkLst>
            <pc:docMk/>
            <pc:sldMk cId="1593328835" sldId="486"/>
            <ac:cxnSpMk id="66" creationId="{0B31C0EF-EA42-E2AD-4BE5-15220E40B0A4}"/>
          </ac:cxnSpMkLst>
        </pc:cxnChg>
        <pc:cxnChg chg="add mod">
          <ac:chgData name="Huy Pham" userId="918db3a1909f15e0" providerId="LiveId" clId="{F25EFE69-9EE4-46EC-8F43-1A31E158A81F}" dt="2024-04-23T09:02:16.823" v="9902" actId="1076"/>
          <ac:cxnSpMkLst>
            <pc:docMk/>
            <pc:sldMk cId="1593328835" sldId="486"/>
            <ac:cxnSpMk id="67" creationId="{89AE697D-5D6E-85F7-5598-A0B089B760BD}"/>
          </ac:cxnSpMkLst>
        </pc:cxnChg>
        <pc:cxnChg chg="add mod">
          <ac:chgData name="Huy Pham" userId="918db3a1909f15e0" providerId="LiveId" clId="{F25EFE69-9EE4-46EC-8F43-1A31E158A81F}" dt="2024-04-23T09:02:16.823" v="9902" actId="1076"/>
          <ac:cxnSpMkLst>
            <pc:docMk/>
            <pc:sldMk cId="1593328835" sldId="486"/>
            <ac:cxnSpMk id="68" creationId="{5DE0F54E-4B27-9EDA-211F-EEAF6B72CBCB}"/>
          </ac:cxnSpMkLst>
        </pc:cxnChg>
        <pc:cxnChg chg="add mod">
          <ac:chgData name="Huy Pham" userId="918db3a1909f15e0" providerId="LiveId" clId="{F25EFE69-9EE4-46EC-8F43-1A31E158A81F}" dt="2024-04-23T09:02:16.823" v="9902" actId="1076"/>
          <ac:cxnSpMkLst>
            <pc:docMk/>
            <pc:sldMk cId="1593328835" sldId="486"/>
            <ac:cxnSpMk id="69" creationId="{65DB60C8-047F-0D59-629F-FE3399091A2E}"/>
          </ac:cxnSpMkLst>
        </pc:cxnChg>
        <pc:cxnChg chg="add del mod">
          <ac:chgData name="Huy Pham" userId="918db3a1909f15e0" providerId="LiveId" clId="{F25EFE69-9EE4-46EC-8F43-1A31E158A81F}" dt="2024-04-23T08:52:52.274" v="9520" actId="478"/>
          <ac:cxnSpMkLst>
            <pc:docMk/>
            <pc:sldMk cId="1593328835" sldId="486"/>
            <ac:cxnSpMk id="84" creationId="{ECB02C8A-E7FC-C6DF-9D13-ACFA7B74AD92}"/>
          </ac:cxnSpMkLst>
        </pc:cxnChg>
        <pc:cxnChg chg="add mod">
          <ac:chgData name="Huy Pham" userId="918db3a1909f15e0" providerId="LiveId" clId="{F25EFE69-9EE4-46EC-8F43-1A31E158A81F}" dt="2024-04-23T09:02:16.823" v="9902" actId="1076"/>
          <ac:cxnSpMkLst>
            <pc:docMk/>
            <pc:sldMk cId="1593328835" sldId="486"/>
            <ac:cxnSpMk id="87" creationId="{C6C80403-D1C0-A9EA-C731-B96A5D1786E9}"/>
          </ac:cxnSpMkLst>
        </pc:cxnChg>
        <pc:cxnChg chg="add del mod">
          <ac:chgData name="Huy Pham" userId="918db3a1909f15e0" providerId="LiveId" clId="{F25EFE69-9EE4-46EC-8F43-1A31E158A81F}" dt="2024-04-23T08:52:53.991" v="9522" actId="478"/>
          <ac:cxnSpMkLst>
            <pc:docMk/>
            <pc:sldMk cId="1593328835" sldId="486"/>
            <ac:cxnSpMk id="88" creationId="{607D6AFD-7F6F-FBDD-C004-BBD1FAAA118C}"/>
          </ac:cxnSpMkLst>
        </pc:cxnChg>
        <pc:cxnChg chg="add del mod">
          <ac:chgData name="Huy Pham" userId="918db3a1909f15e0" providerId="LiveId" clId="{F25EFE69-9EE4-46EC-8F43-1A31E158A81F}" dt="2024-04-23T09:02:16.823" v="9902" actId="1076"/>
          <ac:cxnSpMkLst>
            <pc:docMk/>
            <pc:sldMk cId="1593328835" sldId="486"/>
            <ac:cxnSpMk id="91" creationId="{C1196218-35DF-AE3D-E5E2-B87E4CE67ADB}"/>
          </ac:cxnSpMkLst>
        </pc:cxnChg>
        <pc:cxnChg chg="add mod">
          <ac:chgData name="Huy Pham" userId="918db3a1909f15e0" providerId="LiveId" clId="{F25EFE69-9EE4-46EC-8F43-1A31E158A81F}" dt="2024-04-23T09:02:16.823" v="9902" actId="1076"/>
          <ac:cxnSpMkLst>
            <pc:docMk/>
            <pc:sldMk cId="1593328835" sldId="486"/>
            <ac:cxnSpMk id="92" creationId="{2E427CDF-59F3-5631-C09D-20F414339C72}"/>
          </ac:cxnSpMkLst>
        </pc:cxnChg>
        <pc:cxnChg chg="add mod">
          <ac:chgData name="Huy Pham" userId="918db3a1909f15e0" providerId="LiveId" clId="{F25EFE69-9EE4-46EC-8F43-1A31E158A81F}" dt="2024-04-23T09:02:16.823" v="9902" actId="1076"/>
          <ac:cxnSpMkLst>
            <pc:docMk/>
            <pc:sldMk cId="1593328835" sldId="486"/>
            <ac:cxnSpMk id="94" creationId="{8E83A026-BD9B-6F58-0A06-0B2BE7021766}"/>
          </ac:cxnSpMkLst>
        </pc:cxnChg>
        <pc:cxnChg chg="add del mod">
          <ac:chgData name="Huy Pham" userId="918db3a1909f15e0" providerId="LiveId" clId="{F25EFE69-9EE4-46EC-8F43-1A31E158A81F}" dt="2024-04-23T08:56:17.256" v="9758" actId="478"/>
          <ac:cxnSpMkLst>
            <pc:docMk/>
            <pc:sldMk cId="1593328835" sldId="486"/>
            <ac:cxnSpMk id="95" creationId="{7CCE0503-70AD-4042-A156-A09866626710}"/>
          </ac:cxnSpMkLst>
        </pc:cxnChg>
        <pc:cxnChg chg="add del mod">
          <ac:chgData name="Huy Pham" userId="918db3a1909f15e0" providerId="LiveId" clId="{F25EFE69-9EE4-46EC-8F43-1A31E158A81F}" dt="2024-04-23T08:52:49.182" v="9519" actId="478"/>
          <ac:cxnSpMkLst>
            <pc:docMk/>
            <pc:sldMk cId="1593328835" sldId="486"/>
            <ac:cxnSpMk id="107" creationId="{AB731B7E-F5C4-BB69-0773-4F9E73334AA3}"/>
          </ac:cxnSpMkLst>
        </pc:cxnChg>
        <pc:cxnChg chg="add mod">
          <ac:chgData name="Huy Pham" userId="918db3a1909f15e0" providerId="LiveId" clId="{F25EFE69-9EE4-46EC-8F43-1A31E158A81F}" dt="2024-04-23T09:02:16.823" v="9902" actId="1076"/>
          <ac:cxnSpMkLst>
            <pc:docMk/>
            <pc:sldMk cId="1593328835" sldId="486"/>
            <ac:cxnSpMk id="111" creationId="{3F2F056B-E8ED-FB2A-5018-343A53779F49}"/>
          </ac:cxnSpMkLst>
        </pc:cxnChg>
        <pc:cxnChg chg="add mod">
          <ac:chgData name="Huy Pham" userId="918db3a1909f15e0" providerId="LiveId" clId="{F25EFE69-9EE4-46EC-8F43-1A31E158A81F}" dt="2024-04-23T09:02:16.823" v="9902" actId="1076"/>
          <ac:cxnSpMkLst>
            <pc:docMk/>
            <pc:sldMk cId="1593328835" sldId="486"/>
            <ac:cxnSpMk id="113" creationId="{021DDEAC-7031-1558-04EB-3BF7D9BFD60E}"/>
          </ac:cxnSpMkLst>
        </pc:cxnChg>
        <pc:cxnChg chg="add mod">
          <ac:chgData name="Huy Pham" userId="918db3a1909f15e0" providerId="LiveId" clId="{F25EFE69-9EE4-46EC-8F43-1A31E158A81F}" dt="2024-04-23T09:02:16.823" v="9902" actId="1076"/>
          <ac:cxnSpMkLst>
            <pc:docMk/>
            <pc:sldMk cId="1593328835" sldId="486"/>
            <ac:cxnSpMk id="114" creationId="{9C9A7F58-C693-E7A3-AA0F-6053F1C363DB}"/>
          </ac:cxnSpMkLst>
        </pc:cxnChg>
        <pc:cxnChg chg="add mod">
          <ac:chgData name="Huy Pham" userId="918db3a1909f15e0" providerId="LiveId" clId="{F25EFE69-9EE4-46EC-8F43-1A31E158A81F}" dt="2024-04-23T09:02:16.823" v="9902" actId="1076"/>
          <ac:cxnSpMkLst>
            <pc:docMk/>
            <pc:sldMk cId="1593328835" sldId="486"/>
            <ac:cxnSpMk id="115" creationId="{913759BB-09CF-0D59-6DA3-DB4012A3D3AB}"/>
          </ac:cxnSpMkLst>
        </pc:cxnChg>
        <pc:cxnChg chg="add mod">
          <ac:chgData name="Huy Pham" userId="918db3a1909f15e0" providerId="LiveId" clId="{F25EFE69-9EE4-46EC-8F43-1A31E158A81F}" dt="2024-04-23T09:02:16.823" v="9902" actId="1076"/>
          <ac:cxnSpMkLst>
            <pc:docMk/>
            <pc:sldMk cId="1593328835" sldId="486"/>
            <ac:cxnSpMk id="116" creationId="{E92B6177-AF1F-2725-0D00-D8C3856F52CC}"/>
          </ac:cxnSpMkLst>
        </pc:cxnChg>
        <pc:cxnChg chg="add mod">
          <ac:chgData name="Huy Pham" userId="918db3a1909f15e0" providerId="LiveId" clId="{F25EFE69-9EE4-46EC-8F43-1A31E158A81F}" dt="2024-04-23T09:02:16.823" v="9902" actId="1076"/>
          <ac:cxnSpMkLst>
            <pc:docMk/>
            <pc:sldMk cId="1593328835" sldId="486"/>
            <ac:cxnSpMk id="123" creationId="{0F4D4CA4-AD41-58DC-188D-1B162719E20A}"/>
          </ac:cxnSpMkLst>
        </pc:cxnChg>
        <pc:cxnChg chg="add mod">
          <ac:chgData name="Huy Pham" userId="918db3a1909f15e0" providerId="LiveId" clId="{F25EFE69-9EE4-46EC-8F43-1A31E158A81F}" dt="2024-04-23T09:02:16.823" v="9902" actId="1076"/>
          <ac:cxnSpMkLst>
            <pc:docMk/>
            <pc:sldMk cId="1593328835" sldId="486"/>
            <ac:cxnSpMk id="124" creationId="{CDBFE7BC-062F-2B5D-CF28-87B914CCD0C6}"/>
          </ac:cxnSpMkLst>
        </pc:cxnChg>
        <pc:cxnChg chg="add mod">
          <ac:chgData name="Huy Pham" userId="918db3a1909f15e0" providerId="LiveId" clId="{F25EFE69-9EE4-46EC-8F43-1A31E158A81F}" dt="2024-04-23T09:02:16.823" v="9902" actId="1076"/>
          <ac:cxnSpMkLst>
            <pc:docMk/>
            <pc:sldMk cId="1593328835" sldId="486"/>
            <ac:cxnSpMk id="125" creationId="{EFE26364-20DE-0B41-8DE0-AC6727285910}"/>
          </ac:cxnSpMkLst>
        </pc:cxnChg>
        <pc:cxnChg chg="add mod">
          <ac:chgData name="Huy Pham" userId="918db3a1909f15e0" providerId="LiveId" clId="{F25EFE69-9EE4-46EC-8F43-1A31E158A81F}" dt="2024-04-23T09:02:16.823" v="9902" actId="1076"/>
          <ac:cxnSpMkLst>
            <pc:docMk/>
            <pc:sldMk cId="1593328835" sldId="486"/>
            <ac:cxnSpMk id="126" creationId="{9D6178E4-35D2-6F7E-F983-00E3B8DF1CF8}"/>
          </ac:cxnSpMkLst>
        </pc:cxnChg>
        <pc:cxnChg chg="add mod">
          <ac:chgData name="Huy Pham" userId="918db3a1909f15e0" providerId="LiveId" clId="{F25EFE69-9EE4-46EC-8F43-1A31E158A81F}" dt="2024-04-23T09:02:16.823" v="9902" actId="1076"/>
          <ac:cxnSpMkLst>
            <pc:docMk/>
            <pc:sldMk cId="1593328835" sldId="486"/>
            <ac:cxnSpMk id="127" creationId="{1BD04B5B-A5E4-CAB1-2131-4987FC424653}"/>
          </ac:cxnSpMkLst>
        </pc:cxnChg>
        <pc:cxnChg chg="add mod">
          <ac:chgData name="Huy Pham" userId="918db3a1909f15e0" providerId="LiveId" clId="{F25EFE69-9EE4-46EC-8F43-1A31E158A81F}" dt="2024-04-23T09:02:16.823" v="9902" actId="1076"/>
          <ac:cxnSpMkLst>
            <pc:docMk/>
            <pc:sldMk cId="1593328835" sldId="486"/>
            <ac:cxnSpMk id="130" creationId="{DB341160-F8CB-3B58-5F87-500149252FA4}"/>
          </ac:cxnSpMkLst>
        </pc:cxnChg>
      </pc:sldChg>
      <pc:sldChg chg="modSp">
        <pc:chgData name="Huy Pham" userId="918db3a1909f15e0" providerId="LiveId" clId="{F25EFE69-9EE4-46EC-8F43-1A31E158A81F}" dt="2024-06-10T07:03:58.308" v="10934" actId="20577"/>
        <pc:sldMkLst>
          <pc:docMk/>
          <pc:sldMk cId="2839225286" sldId="490"/>
        </pc:sldMkLst>
        <pc:spChg chg="mod">
          <ac:chgData name="Huy Pham" userId="918db3a1909f15e0" providerId="LiveId" clId="{F25EFE69-9EE4-46EC-8F43-1A31E158A81F}" dt="2024-06-10T07:03:58.308" v="10934" actId="20577"/>
          <ac:spMkLst>
            <pc:docMk/>
            <pc:sldMk cId="2839225286" sldId="490"/>
            <ac:spMk id="3" creationId="{EE866362-9F8B-E990-FD01-8C89B1E752EA}"/>
          </ac:spMkLst>
        </pc:spChg>
      </pc:sldChg>
      <pc:sldChg chg="modSp">
        <pc:chgData name="Huy Pham" userId="918db3a1909f15e0" providerId="LiveId" clId="{F25EFE69-9EE4-46EC-8F43-1A31E158A81F}" dt="2024-06-10T07:04:19.853" v="10935" actId="20577"/>
        <pc:sldMkLst>
          <pc:docMk/>
          <pc:sldMk cId="368986322" sldId="491"/>
        </pc:sldMkLst>
        <pc:spChg chg="mod">
          <ac:chgData name="Huy Pham" userId="918db3a1909f15e0" providerId="LiveId" clId="{F25EFE69-9EE4-46EC-8F43-1A31E158A81F}" dt="2024-06-10T07:04:19.853" v="10935" actId="20577"/>
          <ac:spMkLst>
            <pc:docMk/>
            <pc:sldMk cId="368986322" sldId="491"/>
            <ac:spMk id="44" creationId="{D4AF371E-2971-F3AE-320D-E4EC4C468492}"/>
          </ac:spMkLst>
        </pc:spChg>
      </pc:sldChg>
      <pc:sldChg chg="add del">
        <pc:chgData name="Huy Pham" userId="918db3a1909f15e0" providerId="LiveId" clId="{F25EFE69-9EE4-46EC-8F43-1A31E158A81F}" dt="2024-06-04T10:08:19.856" v="10903" actId="47"/>
        <pc:sldMkLst>
          <pc:docMk/>
          <pc:sldMk cId="2145904774" sldId="492"/>
        </pc:sldMkLst>
      </pc:sldChg>
      <pc:sldChg chg="addSp delSp modSp add mod delAnim modAnim">
        <pc:chgData name="Huy Pham" userId="918db3a1909f15e0" providerId="LiveId" clId="{F25EFE69-9EE4-46EC-8F43-1A31E158A81F}" dt="2024-06-10T07:50:16.515" v="11308"/>
        <pc:sldMkLst>
          <pc:docMk/>
          <pc:sldMk cId="3933835196" sldId="492"/>
        </pc:sldMkLst>
        <pc:spChg chg="add mod">
          <ac:chgData name="Huy Pham" userId="918db3a1909f15e0" providerId="LiveId" clId="{F25EFE69-9EE4-46EC-8F43-1A31E158A81F}" dt="2024-06-10T07:04:51.661" v="10975" actId="1036"/>
          <ac:spMkLst>
            <pc:docMk/>
            <pc:sldMk cId="3933835196" sldId="492"/>
            <ac:spMk id="3" creationId="{349EBA9A-4608-1A95-5AAC-F806FE228A8F}"/>
          </ac:spMkLst>
        </pc:spChg>
        <pc:spChg chg="add mod">
          <ac:chgData name="Huy Pham" userId="918db3a1909f15e0" providerId="LiveId" clId="{F25EFE69-9EE4-46EC-8F43-1A31E158A81F}" dt="2024-06-10T07:04:54.735" v="10985" actId="1036"/>
          <ac:spMkLst>
            <pc:docMk/>
            <pc:sldMk cId="3933835196" sldId="492"/>
            <ac:spMk id="19" creationId="{7248785E-E31B-37D7-7740-1F6A1B052445}"/>
          </ac:spMkLst>
        </pc:spChg>
        <pc:spChg chg="add mod">
          <ac:chgData name="Huy Pham" userId="918db3a1909f15e0" providerId="LiveId" clId="{F25EFE69-9EE4-46EC-8F43-1A31E158A81F}" dt="2024-06-10T07:04:48.282" v="10970" actId="1036"/>
          <ac:spMkLst>
            <pc:docMk/>
            <pc:sldMk cId="3933835196" sldId="492"/>
            <ac:spMk id="22" creationId="{C0326AA5-4B55-2158-A8B2-79372132AD46}"/>
          </ac:spMkLst>
        </pc:spChg>
        <pc:spChg chg="add del mod">
          <ac:chgData name="Huy Pham" userId="918db3a1909f15e0" providerId="LiveId" clId="{F25EFE69-9EE4-46EC-8F43-1A31E158A81F}" dt="2024-06-04T10:12:11.486" v="10927" actId="478"/>
          <ac:spMkLst>
            <pc:docMk/>
            <pc:sldMk cId="3933835196" sldId="492"/>
            <ac:spMk id="23" creationId="{96E47B4A-813C-CFED-B6B4-E4A8497564A3}"/>
          </ac:spMkLst>
        </pc:spChg>
        <pc:spChg chg="add del mod">
          <ac:chgData name="Huy Pham" userId="918db3a1909f15e0" providerId="LiveId" clId="{F25EFE69-9EE4-46EC-8F43-1A31E158A81F}" dt="2024-06-04T10:12:13.013" v="10928" actId="478"/>
          <ac:spMkLst>
            <pc:docMk/>
            <pc:sldMk cId="3933835196" sldId="492"/>
            <ac:spMk id="25" creationId="{DB3E6C16-203D-85CF-7C5E-C7153733CF3D}"/>
          </ac:spMkLst>
        </pc:spChg>
        <pc:spChg chg="add mod">
          <ac:chgData name="Huy Pham" userId="918db3a1909f15e0" providerId="LiveId" clId="{F25EFE69-9EE4-46EC-8F43-1A31E158A81F}" dt="2024-06-10T07:04:42.922" v="10956" actId="1035"/>
          <ac:spMkLst>
            <pc:docMk/>
            <pc:sldMk cId="3933835196" sldId="492"/>
            <ac:spMk id="27" creationId="{ED89F04C-B1F3-9B69-C017-ACFAF48DD221}"/>
          </ac:spMkLst>
        </pc:spChg>
        <pc:spChg chg="add mod">
          <ac:chgData name="Huy Pham" userId="918db3a1909f15e0" providerId="LiveId" clId="{F25EFE69-9EE4-46EC-8F43-1A31E158A81F}" dt="2024-06-10T07:04:42.922" v="10956" actId="1035"/>
          <ac:spMkLst>
            <pc:docMk/>
            <pc:sldMk cId="3933835196" sldId="492"/>
            <ac:spMk id="28" creationId="{2A5D728E-8A79-1304-E084-5DD8DBBF1B66}"/>
          </ac:spMkLst>
        </pc:spChg>
        <pc:spChg chg="add mod">
          <ac:chgData name="Huy Pham" userId="918db3a1909f15e0" providerId="LiveId" clId="{F25EFE69-9EE4-46EC-8F43-1A31E158A81F}" dt="2024-06-10T07:10:19.292" v="11043" actId="1076"/>
          <ac:spMkLst>
            <pc:docMk/>
            <pc:sldMk cId="3933835196" sldId="492"/>
            <ac:spMk id="29" creationId="{246B3820-CFD5-7C48-4D99-2216A58C65A3}"/>
          </ac:spMkLst>
        </pc:spChg>
        <pc:spChg chg="add mod">
          <ac:chgData name="Huy Pham" userId="918db3a1909f15e0" providerId="LiveId" clId="{F25EFE69-9EE4-46EC-8F43-1A31E158A81F}" dt="2024-06-10T07:10:19.292" v="11043" actId="1076"/>
          <ac:spMkLst>
            <pc:docMk/>
            <pc:sldMk cId="3933835196" sldId="492"/>
            <ac:spMk id="30" creationId="{398EE6D3-892A-131F-1024-C33DF1CBDA8D}"/>
          </ac:spMkLst>
        </pc:spChg>
        <pc:spChg chg="add mod">
          <ac:chgData name="Huy Pham" userId="918db3a1909f15e0" providerId="LiveId" clId="{F25EFE69-9EE4-46EC-8F43-1A31E158A81F}" dt="2024-06-10T07:12:47.797" v="11109" actId="1076"/>
          <ac:spMkLst>
            <pc:docMk/>
            <pc:sldMk cId="3933835196" sldId="492"/>
            <ac:spMk id="31" creationId="{67654C0C-F1BC-05F7-1D53-D9755E97DA1A}"/>
          </ac:spMkLst>
        </pc:spChg>
        <pc:spChg chg="mod">
          <ac:chgData name="Huy Pham" userId="918db3a1909f15e0" providerId="LiveId" clId="{F25EFE69-9EE4-46EC-8F43-1A31E158A81F}" dt="2024-06-04T10:12:03.620" v="10925" actId="1076"/>
          <ac:spMkLst>
            <pc:docMk/>
            <pc:sldMk cId="3933835196" sldId="492"/>
            <ac:spMk id="37" creationId="{B71A2D05-3718-D093-012E-30839433913E}"/>
          </ac:spMkLst>
        </pc:spChg>
        <pc:spChg chg="del">
          <ac:chgData name="Huy Pham" userId="918db3a1909f15e0" providerId="LiveId" clId="{F25EFE69-9EE4-46EC-8F43-1A31E158A81F}" dt="2024-06-04T10:08:29.643" v="10905" actId="478"/>
          <ac:spMkLst>
            <pc:docMk/>
            <pc:sldMk cId="3933835196" sldId="492"/>
            <ac:spMk id="38" creationId="{C4FEF8AD-E4A1-0864-32E5-CE2ED5EA52E8}"/>
          </ac:spMkLst>
        </pc:spChg>
        <pc:spChg chg="del">
          <ac:chgData name="Huy Pham" userId="918db3a1909f15e0" providerId="LiveId" clId="{F25EFE69-9EE4-46EC-8F43-1A31E158A81F}" dt="2024-06-04T10:08:47.669" v="10907" actId="478"/>
          <ac:spMkLst>
            <pc:docMk/>
            <pc:sldMk cId="3933835196" sldId="492"/>
            <ac:spMk id="39" creationId="{7E618BD2-AE87-C7B7-02FF-B7881A352F78}"/>
          </ac:spMkLst>
        </pc:spChg>
        <pc:spChg chg="del">
          <ac:chgData name="Huy Pham" userId="918db3a1909f15e0" providerId="LiveId" clId="{F25EFE69-9EE4-46EC-8F43-1A31E158A81F}" dt="2024-06-04T10:08:43.890" v="10906" actId="478"/>
          <ac:spMkLst>
            <pc:docMk/>
            <pc:sldMk cId="3933835196" sldId="492"/>
            <ac:spMk id="40" creationId="{6A1A3E84-23B2-8D74-9BA7-6AFC6F1171D2}"/>
          </ac:spMkLst>
        </pc:spChg>
        <pc:spChg chg="del">
          <ac:chgData name="Huy Pham" userId="918db3a1909f15e0" providerId="LiveId" clId="{F25EFE69-9EE4-46EC-8F43-1A31E158A81F}" dt="2024-06-04T10:08:43.890" v="10906" actId="478"/>
          <ac:spMkLst>
            <pc:docMk/>
            <pc:sldMk cId="3933835196" sldId="492"/>
            <ac:spMk id="41" creationId="{7FA5771D-5B86-E193-0849-0AF5679A3FC9}"/>
          </ac:spMkLst>
        </pc:spChg>
        <pc:spChg chg="add mod">
          <ac:chgData name="Huy Pham" userId="918db3a1909f15e0" providerId="LiveId" clId="{F25EFE69-9EE4-46EC-8F43-1A31E158A81F}" dt="2024-06-10T07:12:22.441" v="11103" actId="1076"/>
          <ac:spMkLst>
            <pc:docMk/>
            <pc:sldMk cId="3933835196" sldId="492"/>
            <ac:spMk id="41" creationId="{D2F5D493-6A3F-5232-5AE7-188FA85E458B}"/>
          </ac:spMkLst>
        </pc:spChg>
        <pc:spChg chg="add mod">
          <ac:chgData name="Huy Pham" userId="918db3a1909f15e0" providerId="LiveId" clId="{F25EFE69-9EE4-46EC-8F43-1A31E158A81F}" dt="2024-06-10T07:10:19.292" v="11043" actId="1076"/>
          <ac:spMkLst>
            <pc:docMk/>
            <pc:sldMk cId="3933835196" sldId="492"/>
            <ac:spMk id="42" creationId="{8459E351-2100-2764-994C-5A97F0C03330}"/>
          </ac:spMkLst>
        </pc:spChg>
        <pc:spChg chg="del">
          <ac:chgData name="Huy Pham" userId="918db3a1909f15e0" providerId="LiveId" clId="{F25EFE69-9EE4-46EC-8F43-1A31E158A81F}" dt="2024-06-04T10:08:47.669" v="10907" actId="478"/>
          <ac:spMkLst>
            <pc:docMk/>
            <pc:sldMk cId="3933835196" sldId="492"/>
            <ac:spMk id="42" creationId="{B36D59A3-03A1-F9CC-8839-8BC8034BC7C0}"/>
          </ac:spMkLst>
        </pc:spChg>
        <pc:spChg chg="del">
          <ac:chgData name="Huy Pham" userId="918db3a1909f15e0" providerId="LiveId" clId="{F25EFE69-9EE4-46EC-8F43-1A31E158A81F}" dt="2024-06-04T10:08:47.669" v="10907" actId="478"/>
          <ac:spMkLst>
            <pc:docMk/>
            <pc:sldMk cId="3933835196" sldId="492"/>
            <ac:spMk id="43" creationId="{3A152FA3-4D44-130B-4A27-9E545DFACEA8}"/>
          </ac:spMkLst>
        </pc:spChg>
        <pc:spChg chg="add mod">
          <ac:chgData name="Huy Pham" userId="918db3a1909f15e0" providerId="LiveId" clId="{F25EFE69-9EE4-46EC-8F43-1A31E158A81F}" dt="2024-06-10T07:10:19.292" v="11043" actId="1076"/>
          <ac:spMkLst>
            <pc:docMk/>
            <pc:sldMk cId="3933835196" sldId="492"/>
            <ac:spMk id="43" creationId="{CF099372-3064-043A-5EC8-7DF779A6F606}"/>
          </ac:spMkLst>
        </pc:spChg>
        <pc:spChg chg="add mod">
          <ac:chgData name="Huy Pham" userId="918db3a1909f15e0" providerId="LiveId" clId="{F25EFE69-9EE4-46EC-8F43-1A31E158A81F}" dt="2024-06-10T07:27:28.358" v="11208" actId="1038"/>
          <ac:spMkLst>
            <pc:docMk/>
            <pc:sldMk cId="3933835196" sldId="492"/>
            <ac:spMk id="44" creationId="{7030A1CC-CB31-BA68-F400-E8D96087D39B}"/>
          </ac:spMkLst>
        </pc:spChg>
        <pc:spChg chg="del">
          <ac:chgData name="Huy Pham" userId="918db3a1909f15e0" providerId="LiveId" clId="{F25EFE69-9EE4-46EC-8F43-1A31E158A81F}" dt="2024-06-04T10:08:47.669" v="10907" actId="478"/>
          <ac:spMkLst>
            <pc:docMk/>
            <pc:sldMk cId="3933835196" sldId="492"/>
            <ac:spMk id="44" creationId="{D4AF371E-2971-F3AE-320D-E4EC4C468492}"/>
          </ac:spMkLst>
        </pc:spChg>
        <pc:spChg chg="add mod">
          <ac:chgData name="Huy Pham" userId="918db3a1909f15e0" providerId="LiveId" clId="{F25EFE69-9EE4-46EC-8F43-1A31E158A81F}" dt="2024-06-10T07:10:19.292" v="11043" actId="1076"/>
          <ac:spMkLst>
            <pc:docMk/>
            <pc:sldMk cId="3933835196" sldId="492"/>
            <ac:spMk id="45" creationId="{51365E2F-114D-3D0F-060C-DB15CE2669D6}"/>
          </ac:spMkLst>
        </pc:spChg>
        <pc:spChg chg="add mod">
          <ac:chgData name="Huy Pham" userId="918db3a1909f15e0" providerId="LiveId" clId="{F25EFE69-9EE4-46EC-8F43-1A31E158A81F}" dt="2024-06-10T07:10:19.292" v="11043" actId="1076"/>
          <ac:spMkLst>
            <pc:docMk/>
            <pc:sldMk cId="3933835196" sldId="492"/>
            <ac:spMk id="46" creationId="{29A565A2-74BA-3B3D-2BD2-1561D5E9AB0B}"/>
          </ac:spMkLst>
        </pc:spChg>
        <pc:spChg chg="add mod">
          <ac:chgData name="Huy Pham" userId="918db3a1909f15e0" providerId="LiveId" clId="{F25EFE69-9EE4-46EC-8F43-1A31E158A81F}" dt="2024-06-10T07:10:19.292" v="11043" actId="1076"/>
          <ac:spMkLst>
            <pc:docMk/>
            <pc:sldMk cId="3933835196" sldId="492"/>
            <ac:spMk id="47" creationId="{1649A081-73EC-7CFE-54F4-01FDD9846186}"/>
          </ac:spMkLst>
        </pc:spChg>
        <pc:spChg chg="mod">
          <ac:chgData name="Huy Pham" userId="918db3a1909f15e0" providerId="LiveId" clId="{F25EFE69-9EE4-46EC-8F43-1A31E158A81F}" dt="2024-06-04T10:12:03.620" v="10925" actId="1076"/>
          <ac:spMkLst>
            <pc:docMk/>
            <pc:sldMk cId="3933835196" sldId="492"/>
            <ac:spMk id="51" creationId="{112B20EB-B1FE-67D3-2530-8F16EA18E057}"/>
          </ac:spMkLst>
        </pc:spChg>
        <pc:spChg chg="mod">
          <ac:chgData name="Huy Pham" userId="918db3a1909f15e0" providerId="LiveId" clId="{F25EFE69-9EE4-46EC-8F43-1A31E158A81F}" dt="2024-06-04T10:12:03.620" v="10925" actId="1076"/>
          <ac:spMkLst>
            <pc:docMk/>
            <pc:sldMk cId="3933835196" sldId="492"/>
            <ac:spMk id="52" creationId="{BC0B019B-9B2F-F3E5-ADA8-DE5DA6540731}"/>
          </ac:spMkLst>
        </pc:spChg>
        <pc:spChg chg="mod">
          <ac:chgData name="Huy Pham" userId="918db3a1909f15e0" providerId="LiveId" clId="{F25EFE69-9EE4-46EC-8F43-1A31E158A81F}" dt="2024-06-04T10:12:03.620" v="10925" actId="1076"/>
          <ac:spMkLst>
            <pc:docMk/>
            <pc:sldMk cId="3933835196" sldId="492"/>
            <ac:spMk id="53" creationId="{72D8F1D6-0814-0AC4-4208-E07BA0BBAFF1}"/>
          </ac:spMkLst>
        </pc:spChg>
        <pc:spChg chg="mod">
          <ac:chgData name="Huy Pham" userId="918db3a1909f15e0" providerId="LiveId" clId="{F25EFE69-9EE4-46EC-8F43-1A31E158A81F}" dt="2024-06-04T10:12:03.620" v="10925" actId="1076"/>
          <ac:spMkLst>
            <pc:docMk/>
            <pc:sldMk cId="3933835196" sldId="492"/>
            <ac:spMk id="54" creationId="{001F1829-A33A-592D-F1AD-E34C72834A90}"/>
          </ac:spMkLst>
        </pc:spChg>
        <pc:spChg chg="mod">
          <ac:chgData name="Huy Pham" userId="918db3a1909f15e0" providerId="LiveId" clId="{F25EFE69-9EE4-46EC-8F43-1A31E158A81F}" dt="2024-06-04T10:12:03.620" v="10925" actId="1076"/>
          <ac:spMkLst>
            <pc:docMk/>
            <pc:sldMk cId="3933835196" sldId="492"/>
            <ac:spMk id="55" creationId="{4836B886-C49A-DE95-DCA7-9E75945F407E}"/>
          </ac:spMkLst>
        </pc:spChg>
        <pc:spChg chg="mod">
          <ac:chgData name="Huy Pham" userId="918db3a1909f15e0" providerId="LiveId" clId="{F25EFE69-9EE4-46EC-8F43-1A31E158A81F}" dt="2024-06-04T10:12:03.620" v="10925" actId="1076"/>
          <ac:spMkLst>
            <pc:docMk/>
            <pc:sldMk cId="3933835196" sldId="492"/>
            <ac:spMk id="56" creationId="{7F10976D-4349-95C7-0A42-F4B6E43F6B05}"/>
          </ac:spMkLst>
        </pc:spChg>
        <pc:spChg chg="mod">
          <ac:chgData name="Huy Pham" userId="918db3a1909f15e0" providerId="LiveId" clId="{F25EFE69-9EE4-46EC-8F43-1A31E158A81F}" dt="2024-06-04T10:12:03.620" v="10925" actId="1076"/>
          <ac:spMkLst>
            <pc:docMk/>
            <pc:sldMk cId="3933835196" sldId="492"/>
            <ac:spMk id="57" creationId="{ED035B2F-D8E3-BED8-BA05-768BD3F54236}"/>
          </ac:spMkLst>
        </pc:spChg>
        <pc:spChg chg="mod">
          <ac:chgData name="Huy Pham" userId="918db3a1909f15e0" providerId="LiveId" clId="{F25EFE69-9EE4-46EC-8F43-1A31E158A81F}" dt="2024-06-04T10:12:03.620" v="10925" actId="1076"/>
          <ac:spMkLst>
            <pc:docMk/>
            <pc:sldMk cId="3933835196" sldId="492"/>
            <ac:spMk id="58" creationId="{FCEA2BB4-8196-74C4-A01D-19C5F83D251F}"/>
          </ac:spMkLst>
        </pc:spChg>
        <pc:spChg chg="mod">
          <ac:chgData name="Huy Pham" userId="918db3a1909f15e0" providerId="LiveId" clId="{F25EFE69-9EE4-46EC-8F43-1A31E158A81F}" dt="2024-06-04T10:12:03.620" v="10925" actId="1076"/>
          <ac:spMkLst>
            <pc:docMk/>
            <pc:sldMk cId="3933835196" sldId="492"/>
            <ac:spMk id="60" creationId="{3C22B631-9D2F-2BFD-F72B-CD2557AB0371}"/>
          </ac:spMkLst>
        </pc:spChg>
        <pc:spChg chg="mod">
          <ac:chgData name="Huy Pham" userId="918db3a1909f15e0" providerId="LiveId" clId="{F25EFE69-9EE4-46EC-8F43-1A31E158A81F}" dt="2024-06-04T10:12:03.620" v="10925" actId="1076"/>
          <ac:spMkLst>
            <pc:docMk/>
            <pc:sldMk cId="3933835196" sldId="492"/>
            <ac:spMk id="61" creationId="{C8C3FF2C-F507-9420-F6D2-DE9BDAF17129}"/>
          </ac:spMkLst>
        </pc:spChg>
        <pc:spChg chg="mod">
          <ac:chgData name="Huy Pham" userId="918db3a1909f15e0" providerId="LiveId" clId="{F25EFE69-9EE4-46EC-8F43-1A31E158A81F}" dt="2024-06-04T10:12:03.620" v="10925" actId="1076"/>
          <ac:spMkLst>
            <pc:docMk/>
            <pc:sldMk cId="3933835196" sldId="492"/>
            <ac:spMk id="62" creationId="{F448CAAE-48D1-1EC9-8DBA-F75B8790B0C7}"/>
          </ac:spMkLst>
        </pc:spChg>
        <pc:spChg chg="mod">
          <ac:chgData name="Huy Pham" userId="918db3a1909f15e0" providerId="LiveId" clId="{F25EFE69-9EE4-46EC-8F43-1A31E158A81F}" dt="2024-06-04T10:12:03.620" v="10925" actId="1076"/>
          <ac:spMkLst>
            <pc:docMk/>
            <pc:sldMk cId="3933835196" sldId="492"/>
            <ac:spMk id="65" creationId="{00D97B96-DC6D-BC39-85EF-342FBE6B62DC}"/>
          </ac:spMkLst>
        </pc:spChg>
        <pc:spChg chg="add mod">
          <ac:chgData name="Huy Pham" userId="918db3a1909f15e0" providerId="LiveId" clId="{F25EFE69-9EE4-46EC-8F43-1A31E158A81F}" dt="2024-06-10T07:10:19.292" v="11043" actId="1076"/>
          <ac:spMkLst>
            <pc:docMk/>
            <pc:sldMk cId="3933835196" sldId="492"/>
            <ac:spMk id="67" creationId="{1C69622D-26D5-0ABF-00C8-546F17670BCA}"/>
          </ac:spMkLst>
        </pc:spChg>
        <pc:spChg chg="del">
          <ac:chgData name="Huy Pham" userId="918db3a1909f15e0" providerId="LiveId" clId="{F25EFE69-9EE4-46EC-8F43-1A31E158A81F}" dt="2024-06-04T10:11:55.883" v="10924" actId="478"/>
          <ac:spMkLst>
            <pc:docMk/>
            <pc:sldMk cId="3933835196" sldId="492"/>
            <ac:spMk id="67" creationId="{75FA25E2-2313-92C9-3EFE-BCF34979C10D}"/>
          </ac:spMkLst>
        </pc:spChg>
        <pc:spChg chg="add mod">
          <ac:chgData name="Huy Pham" userId="918db3a1909f15e0" providerId="LiveId" clId="{F25EFE69-9EE4-46EC-8F43-1A31E158A81F}" dt="2024-06-10T07:10:19.292" v="11043" actId="1076"/>
          <ac:spMkLst>
            <pc:docMk/>
            <pc:sldMk cId="3933835196" sldId="492"/>
            <ac:spMk id="68" creationId="{6D72B0F8-9AA3-DD99-B882-7086E43625B6}"/>
          </ac:spMkLst>
        </pc:spChg>
        <pc:spChg chg="add mod">
          <ac:chgData name="Huy Pham" userId="918db3a1909f15e0" providerId="LiveId" clId="{F25EFE69-9EE4-46EC-8F43-1A31E158A81F}" dt="2024-06-10T07:17:31.079" v="11147" actId="1076"/>
          <ac:spMkLst>
            <pc:docMk/>
            <pc:sldMk cId="3933835196" sldId="492"/>
            <ac:spMk id="69" creationId="{36EA0D49-C482-CACF-6E08-77FE20571B8C}"/>
          </ac:spMkLst>
        </pc:spChg>
        <pc:spChg chg="add mod">
          <ac:chgData name="Huy Pham" userId="918db3a1909f15e0" providerId="LiveId" clId="{F25EFE69-9EE4-46EC-8F43-1A31E158A81F}" dt="2024-06-10T07:10:19.292" v="11043" actId="1076"/>
          <ac:spMkLst>
            <pc:docMk/>
            <pc:sldMk cId="3933835196" sldId="492"/>
            <ac:spMk id="70" creationId="{351B4B95-3069-32CA-11F2-AEAE978780A5}"/>
          </ac:spMkLst>
        </pc:spChg>
        <pc:spChg chg="add mod">
          <ac:chgData name="Huy Pham" userId="918db3a1909f15e0" providerId="LiveId" clId="{F25EFE69-9EE4-46EC-8F43-1A31E158A81F}" dt="2024-06-10T07:10:19.292" v="11043" actId="1076"/>
          <ac:spMkLst>
            <pc:docMk/>
            <pc:sldMk cId="3933835196" sldId="492"/>
            <ac:spMk id="71" creationId="{CC4FDCD2-A64C-36CC-613C-0A2FF05C9748}"/>
          </ac:spMkLst>
        </pc:spChg>
        <pc:spChg chg="add mod">
          <ac:chgData name="Huy Pham" userId="918db3a1909f15e0" providerId="LiveId" clId="{F25EFE69-9EE4-46EC-8F43-1A31E158A81F}" dt="2024-06-10T07:10:19.292" v="11043" actId="1076"/>
          <ac:spMkLst>
            <pc:docMk/>
            <pc:sldMk cId="3933835196" sldId="492"/>
            <ac:spMk id="72" creationId="{5EE1B037-6508-0A8E-8E82-F8F9E58A5C9B}"/>
          </ac:spMkLst>
        </pc:spChg>
        <pc:spChg chg="add mod">
          <ac:chgData name="Huy Pham" userId="918db3a1909f15e0" providerId="LiveId" clId="{F25EFE69-9EE4-46EC-8F43-1A31E158A81F}" dt="2024-06-10T07:10:19.292" v="11043" actId="1076"/>
          <ac:spMkLst>
            <pc:docMk/>
            <pc:sldMk cId="3933835196" sldId="492"/>
            <ac:spMk id="73" creationId="{28FD640A-89E6-47B8-30C2-EEDC9D370921}"/>
          </ac:spMkLst>
        </pc:spChg>
        <pc:spChg chg="add mod">
          <ac:chgData name="Huy Pham" userId="918db3a1909f15e0" providerId="LiveId" clId="{F25EFE69-9EE4-46EC-8F43-1A31E158A81F}" dt="2024-06-10T07:12:18.525" v="11102" actId="1076"/>
          <ac:spMkLst>
            <pc:docMk/>
            <pc:sldMk cId="3933835196" sldId="492"/>
            <ac:spMk id="78" creationId="{A954A8F9-236E-462C-176E-D76EC0A50C55}"/>
          </ac:spMkLst>
        </pc:spChg>
        <pc:spChg chg="add del mod">
          <ac:chgData name="Huy Pham" userId="918db3a1909f15e0" providerId="LiveId" clId="{F25EFE69-9EE4-46EC-8F43-1A31E158A81F}" dt="2024-06-10T07:18:40.360" v="11168" actId="478"/>
          <ac:spMkLst>
            <pc:docMk/>
            <pc:sldMk cId="3933835196" sldId="492"/>
            <ac:spMk id="79" creationId="{B0D5EE3E-71CB-33B8-A80B-04BE390F964C}"/>
          </ac:spMkLst>
        </pc:spChg>
        <pc:spChg chg="add del mod">
          <ac:chgData name="Huy Pham" userId="918db3a1909f15e0" providerId="LiveId" clId="{F25EFE69-9EE4-46EC-8F43-1A31E158A81F}" dt="2024-06-10T07:18:41.720" v="11169" actId="478"/>
          <ac:spMkLst>
            <pc:docMk/>
            <pc:sldMk cId="3933835196" sldId="492"/>
            <ac:spMk id="80" creationId="{E72522B7-1D99-66FF-4CFE-72299A6DCF07}"/>
          </ac:spMkLst>
        </pc:spChg>
        <pc:spChg chg="add mod">
          <ac:chgData name="Huy Pham" userId="918db3a1909f15e0" providerId="LiveId" clId="{F25EFE69-9EE4-46EC-8F43-1A31E158A81F}" dt="2024-06-10T07:14:38.169" v="11123" actId="1036"/>
          <ac:spMkLst>
            <pc:docMk/>
            <pc:sldMk cId="3933835196" sldId="492"/>
            <ac:spMk id="81" creationId="{CC65D579-2BE8-E1E5-008B-237F441C1DDA}"/>
          </ac:spMkLst>
        </pc:spChg>
        <pc:spChg chg="add del mod">
          <ac:chgData name="Huy Pham" userId="918db3a1909f15e0" providerId="LiveId" clId="{F25EFE69-9EE4-46EC-8F43-1A31E158A81F}" dt="2024-06-10T07:09:25.279" v="11018" actId="21"/>
          <ac:spMkLst>
            <pc:docMk/>
            <pc:sldMk cId="3933835196" sldId="492"/>
            <ac:spMk id="83" creationId="{D7BAE3EF-84DF-25CC-FEF0-0131CF3339B8}"/>
          </ac:spMkLst>
        </pc:spChg>
        <pc:spChg chg="add mod">
          <ac:chgData name="Huy Pham" userId="918db3a1909f15e0" providerId="LiveId" clId="{F25EFE69-9EE4-46EC-8F43-1A31E158A81F}" dt="2024-06-10T07:10:19.292" v="11043" actId="1076"/>
          <ac:spMkLst>
            <pc:docMk/>
            <pc:sldMk cId="3933835196" sldId="492"/>
            <ac:spMk id="88" creationId="{891AB547-4BD1-BFBD-0598-BCC830D926A8}"/>
          </ac:spMkLst>
        </pc:spChg>
        <pc:spChg chg="add mod">
          <ac:chgData name="Huy Pham" userId="918db3a1909f15e0" providerId="LiveId" clId="{F25EFE69-9EE4-46EC-8F43-1A31E158A81F}" dt="2024-06-10T07:10:19.292" v="11043" actId="1076"/>
          <ac:spMkLst>
            <pc:docMk/>
            <pc:sldMk cId="3933835196" sldId="492"/>
            <ac:spMk id="89" creationId="{653DE768-7F73-A704-AE74-02894ADAF42A}"/>
          </ac:spMkLst>
        </pc:spChg>
        <pc:spChg chg="add mod">
          <ac:chgData name="Huy Pham" userId="918db3a1909f15e0" providerId="LiveId" clId="{F25EFE69-9EE4-46EC-8F43-1A31E158A81F}" dt="2024-06-10T07:10:19.292" v="11043" actId="1076"/>
          <ac:spMkLst>
            <pc:docMk/>
            <pc:sldMk cId="3933835196" sldId="492"/>
            <ac:spMk id="90" creationId="{AB6A4352-3DB1-A2C3-0D1E-9A2B8811992C}"/>
          </ac:spMkLst>
        </pc:spChg>
        <pc:spChg chg="add mod">
          <ac:chgData name="Huy Pham" userId="918db3a1909f15e0" providerId="LiveId" clId="{F25EFE69-9EE4-46EC-8F43-1A31E158A81F}" dt="2024-06-10T07:10:19.292" v="11043" actId="1076"/>
          <ac:spMkLst>
            <pc:docMk/>
            <pc:sldMk cId="3933835196" sldId="492"/>
            <ac:spMk id="91" creationId="{8BFDB570-9CBE-0877-3105-5AD6F75E8546}"/>
          </ac:spMkLst>
        </pc:spChg>
        <pc:spChg chg="add mod">
          <ac:chgData name="Huy Pham" userId="918db3a1909f15e0" providerId="LiveId" clId="{F25EFE69-9EE4-46EC-8F43-1A31E158A81F}" dt="2024-06-10T07:10:19.292" v="11043" actId="1076"/>
          <ac:spMkLst>
            <pc:docMk/>
            <pc:sldMk cId="3933835196" sldId="492"/>
            <ac:spMk id="92" creationId="{69DC7561-56DB-09D3-CE4B-DEEA4AEFEFCD}"/>
          </ac:spMkLst>
        </pc:spChg>
        <pc:spChg chg="add mod">
          <ac:chgData name="Huy Pham" userId="918db3a1909f15e0" providerId="LiveId" clId="{F25EFE69-9EE4-46EC-8F43-1A31E158A81F}" dt="2024-06-10T07:10:19.292" v="11043" actId="1076"/>
          <ac:spMkLst>
            <pc:docMk/>
            <pc:sldMk cId="3933835196" sldId="492"/>
            <ac:spMk id="98" creationId="{B63A35FC-E856-F97E-74E6-943C001447B9}"/>
          </ac:spMkLst>
        </pc:spChg>
        <pc:spChg chg="add mod">
          <ac:chgData name="Huy Pham" userId="918db3a1909f15e0" providerId="LiveId" clId="{F25EFE69-9EE4-46EC-8F43-1A31E158A81F}" dt="2024-06-10T07:10:19.292" v="11043" actId="1076"/>
          <ac:spMkLst>
            <pc:docMk/>
            <pc:sldMk cId="3933835196" sldId="492"/>
            <ac:spMk id="99" creationId="{3992EC6D-F764-3846-4400-4FDFB71CE71C}"/>
          </ac:spMkLst>
        </pc:spChg>
        <pc:spChg chg="add mod">
          <ac:chgData name="Huy Pham" userId="918db3a1909f15e0" providerId="LiveId" clId="{F25EFE69-9EE4-46EC-8F43-1A31E158A81F}" dt="2024-06-10T07:10:19.292" v="11043" actId="1076"/>
          <ac:spMkLst>
            <pc:docMk/>
            <pc:sldMk cId="3933835196" sldId="492"/>
            <ac:spMk id="101" creationId="{D9DB23FB-E3FE-5FD4-4987-849ECE96B52B}"/>
          </ac:spMkLst>
        </pc:spChg>
        <pc:spChg chg="add del mod">
          <ac:chgData name="Huy Pham" userId="918db3a1909f15e0" providerId="LiveId" clId="{F25EFE69-9EE4-46EC-8F43-1A31E158A81F}" dt="2024-06-10T07:16:51.431" v="11138" actId="21"/>
          <ac:spMkLst>
            <pc:docMk/>
            <pc:sldMk cId="3933835196" sldId="492"/>
            <ac:spMk id="102" creationId="{7F0C8F97-F036-9463-27CD-E2721E25539E}"/>
          </ac:spMkLst>
        </pc:spChg>
        <pc:spChg chg="add del mod">
          <ac:chgData name="Huy Pham" userId="918db3a1909f15e0" providerId="LiveId" clId="{F25EFE69-9EE4-46EC-8F43-1A31E158A81F}" dt="2024-06-10T07:41:10.825" v="11275" actId="21"/>
          <ac:spMkLst>
            <pc:docMk/>
            <pc:sldMk cId="3933835196" sldId="492"/>
            <ac:spMk id="103" creationId="{9BBA8CB7-B24F-F680-6824-06BD43CF7F3E}"/>
          </ac:spMkLst>
        </pc:spChg>
        <pc:spChg chg="add mod">
          <ac:chgData name="Huy Pham" userId="918db3a1909f15e0" providerId="LiveId" clId="{F25EFE69-9EE4-46EC-8F43-1A31E158A81F}" dt="2024-06-10T07:14:34.459" v="11121" actId="1037"/>
          <ac:spMkLst>
            <pc:docMk/>
            <pc:sldMk cId="3933835196" sldId="492"/>
            <ac:spMk id="104" creationId="{78BC192F-B261-E838-A044-92F23D1A07E1}"/>
          </ac:spMkLst>
        </pc:spChg>
        <pc:spChg chg="add del mod">
          <ac:chgData name="Huy Pham" userId="918db3a1909f15e0" providerId="LiveId" clId="{F25EFE69-9EE4-46EC-8F43-1A31E158A81F}" dt="2024-06-10T07:11:53.731" v="11097" actId="21"/>
          <ac:spMkLst>
            <pc:docMk/>
            <pc:sldMk cId="3933835196" sldId="492"/>
            <ac:spMk id="115" creationId="{D7BAE3EF-84DF-25CC-FEF0-0131CF3339B8}"/>
          </ac:spMkLst>
        </pc:spChg>
        <pc:spChg chg="add mod">
          <ac:chgData name="Huy Pham" userId="918db3a1909f15e0" providerId="LiveId" clId="{F25EFE69-9EE4-46EC-8F43-1A31E158A81F}" dt="2024-06-10T07:11:58.844" v="11101" actId="1036"/>
          <ac:spMkLst>
            <pc:docMk/>
            <pc:sldMk cId="3933835196" sldId="492"/>
            <ac:spMk id="119" creationId="{D7BAE3EF-84DF-25CC-FEF0-0131CF3339B8}"/>
          </ac:spMkLst>
        </pc:spChg>
        <pc:spChg chg="add mod">
          <ac:chgData name="Huy Pham" userId="918db3a1909f15e0" providerId="LiveId" clId="{F25EFE69-9EE4-46EC-8F43-1A31E158A81F}" dt="2024-06-10T07:17:01.037" v="11146" actId="1037"/>
          <ac:spMkLst>
            <pc:docMk/>
            <pc:sldMk cId="3933835196" sldId="492"/>
            <ac:spMk id="128" creationId="{7F0C8F97-F036-9463-27CD-E2721E25539E}"/>
          </ac:spMkLst>
        </pc:spChg>
        <pc:spChg chg="add mod">
          <ac:chgData name="Huy Pham" userId="918db3a1909f15e0" providerId="LiveId" clId="{F25EFE69-9EE4-46EC-8F43-1A31E158A81F}" dt="2024-06-10T07:17:44.238" v="11153" actId="1076"/>
          <ac:spMkLst>
            <pc:docMk/>
            <pc:sldMk cId="3933835196" sldId="492"/>
            <ac:spMk id="129" creationId="{86BAB0AF-7065-8D54-44DD-2C7DFE669BEA}"/>
          </ac:spMkLst>
        </pc:spChg>
        <pc:spChg chg="add mod">
          <ac:chgData name="Huy Pham" userId="918db3a1909f15e0" providerId="LiveId" clId="{F25EFE69-9EE4-46EC-8F43-1A31E158A81F}" dt="2024-06-10T07:17:59.604" v="11159" actId="1076"/>
          <ac:spMkLst>
            <pc:docMk/>
            <pc:sldMk cId="3933835196" sldId="492"/>
            <ac:spMk id="130" creationId="{5C8F8155-3571-D3B1-9116-E109EA2B3FA8}"/>
          </ac:spMkLst>
        </pc:spChg>
        <pc:spChg chg="add del">
          <ac:chgData name="Huy Pham" userId="918db3a1909f15e0" providerId="LiveId" clId="{F25EFE69-9EE4-46EC-8F43-1A31E158A81F}" dt="2024-06-10T07:19:32.900" v="11175" actId="478"/>
          <ac:spMkLst>
            <pc:docMk/>
            <pc:sldMk cId="3933835196" sldId="492"/>
            <ac:spMk id="132" creationId="{C830D7EB-05BA-D2B9-3C26-62EBE2A7D5B5}"/>
          </ac:spMkLst>
        </pc:spChg>
        <pc:spChg chg="add del">
          <ac:chgData name="Huy Pham" userId="918db3a1909f15e0" providerId="LiveId" clId="{F25EFE69-9EE4-46EC-8F43-1A31E158A81F}" dt="2024-06-10T07:20:36.265" v="11177" actId="478"/>
          <ac:spMkLst>
            <pc:docMk/>
            <pc:sldMk cId="3933835196" sldId="492"/>
            <ac:spMk id="133" creationId="{EC63FF70-4B8D-8106-C71F-E2879F8B8F26}"/>
          </ac:spMkLst>
        </pc:spChg>
        <pc:spChg chg="add mod">
          <ac:chgData name="Huy Pham" userId="918db3a1909f15e0" providerId="LiveId" clId="{F25EFE69-9EE4-46EC-8F43-1A31E158A81F}" dt="2024-06-10T07:27:30.653" v="11209" actId="1038"/>
          <ac:spMkLst>
            <pc:docMk/>
            <pc:sldMk cId="3933835196" sldId="492"/>
            <ac:spMk id="134" creationId="{D7F49305-ACFA-A65D-1AA2-A22D692A37E1}"/>
          </ac:spMkLst>
        </pc:spChg>
        <pc:spChg chg="add del">
          <ac:chgData name="Huy Pham" userId="918db3a1909f15e0" providerId="LiveId" clId="{F25EFE69-9EE4-46EC-8F43-1A31E158A81F}" dt="2024-06-10T07:27:21.870" v="11205" actId="478"/>
          <ac:spMkLst>
            <pc:docMk/>
            <pc:sldMk cId="3933835196" sldId="492"/>
            <ac:spMk id="135" creationId="{4C570129-0341-E98C-52FA-0B8536B91977}"/>
          </ac:spMkLst>
        </pc:spChg>
        <pc:spChg chg="add del mod">
          <ac:chgData name="Huy Pham" userId="918db3a1909f15e0" providerId="LiveId" clId="{F25EFE69-9EE4-46EC-8F43-1A31E158A81F}" dt="2024-06-10T07:33:07.703" v="11251" actId="478"/>
          <ac:spMkLst>
            <pc:docMk/>
            <pc:sldMk cId="3933835196" sldId="492"/>
            <ac:spMk id="136" creationId="{FD84BBA3-EBCA-854E-9866-5FD672138F0E}"/>
          </ac:spMkLst>
        </pc:spChg>
        <pc:spChg chg="add del mod">
          <ac:chgData name="Huy Pham" userId="918db3a1909f15e0" providerId="LiveId" clId="{F25EFE69-9EE4-46EC-8F43-1A31E158A81F}" dt="2024-06-10T07:33:14.930" v="11253" actId="478"/>
          <ac:spMkLst>
            <pc:docMk/>
            <pc:sldMk cId="3933835196" sldId="492"/>
            <ac:spMk id="137" creationId="{822497EB-F499-E9B0-23B6-7ACB840A5958}"/>
          </ac:spMkLst>
        </pc:spChg>
        <pc:spChg chg="add del">
          <ac:chgData name="Huy Pham" userId="918db3a1909f15e0" providerId="LiveId" clId="{F25EFE69-9EE4-46EC-8F43-1A31E158A81F}" dt="2024-06-10T07:29:04.838" v="11215" actId="11529"/>
          <ac:spMkLst>
            <pc:docMk/>
            <pc:sldMk cId="3933835196" sldId="492"/>
            <ac:spMk id="138" creationId="{BF2ABDDC-F5F7-4840-C2BD-6A8F7946180C}"/>
          </ac:spMkLst>
        </pc:spChg>
        <pc:spChg chg="add del mod">
          <ac:chgData name="Huy Pham" userId="918db3a1909f15e0" providerId="LiveId" clId="{F25EFE69-9EE4-46EC-8F43-1A31E158A81F}" dt="2024-06-10T07:29:48.245" v="11218" actId="478"/>
          <ac:spMkLst>
            <pc:docMk/>
            <pc:sldMk cId="3933835196" sldId="492"/>
            <ac:spMk id="139" creationId="{2F50919E-B23B-045E-775F-032533DB4A8F}"/>
          </ac:spMkLst>
        </pc:spChg>
        <pc:spChg chg="add del mod">
          <ac:chgData name="Huy Pham" userId="918db3a1909f15e0" providerId="LiveId" clId="{F25EFE69-9EE4-46EC-8F43-1A31E158A81F}" dt="2024-06-10T07:33:15.857" v="11254" actId="478"/>
          <ac:spMkLst>
            <pc:docMk/>
            <pc:sldMk cId="3933835196" sldId="492"/>
            <ac:spMk id="140" creationId="{2854ABF3-ACF1-2EC2-70B4-12F37E066043}"/>
          </ac:spMkLst>
        </pc:spChg>
        <pc:spChg chg="add del">
          <ac:chgData name="Huy Pham" userId="918db3a1909f15e0" providerId="LiveId" clId="{F25EFE69-9EE4-46EC-8F43-1A31E158A81F}" dt="2024-06-10T07:31:15.407" v="11237" actId="478"/>
          <ac:spMkLst>
            <pc:docMk/>
            <pc:sldMk cId="3933835196" sldId="492"/>
            <ac:spMk id="141" creationId="{147B3051-1627-D88E-D568-8FC1C5475746}"/>
          </ac:spMkLst>
        </pc:spChg>
        <pc:spChg chg="add mod">
          <ac:chgData name="Huy Pham" userId="918db3a1909f15e0" providerId="LiveId" clId="{F25EFE69-9EE4-46EC-8F43-1A31E158A81F}" dt="2024-06-10T07:33:37.846" v="11262" actId="1035"/>
          <ac:spMkLst>
            <pc:docMk/>
            <pc:sldMk cId="3933835196" sldId="492"/>
            <ac:spMk id="142" creationId="{F94EA313-7809-FAD6-3CB0-E774FB1AB846}"/>
          </ac:spMkLst>
        </pc:spChg>
        <pc:spChg chg="add mod">
          <ac:chgData name="Huy Pham" userId="918db3a1909f15e0" providerId="LiveId" clId="{F25EFE69-9EE4-46EC-8F43-1A31E158A81F}" dt="2024-06-10T07:41:03.945" v="11274"/>
          <ac:spMkLst>
            <pc:docMk/>
            <pc:sldMk cId="3933835196" sldId="492"/>
            <ac:spMk id="143" creationId="{9BBA8CB7-B24F-F680-6824-06BD43CF7F3E}"/>
          </ac:spMkLst>
        </pc:spChg>
        <pc:spChg chg="add mod">
          <ac:chgData name="Huy Pham" userId="918db3a1909f15e0" providerId="LiveId" clId="{F25EFE69-9EE4-46EC-8F43-1A31E158A81F}" dt="2024-06-10T07:42:17.371" v="11279" actId="1076"/>
          <ac:spMkLst>
            <pc:docMk/>
            <pc:sldMk cId="3933835196" sldId="492"/>
            <ac:spMk id="144" creationId="{33EA536D-9C78-DB8E-02DA-CCB54DFDF8DB}"/>
          </ac:spMkLst>
        </pc:spChg>
        <pc:picChg chg="add del mod">
          <ac:chgData name="Huy Pham" userId="918db3a1909f15e0" providerId="LiveId" clId="{F25EFE69-9EE4-46EC-8F43-1A31E158A81F}" dt="2024-06-10T07:19:01.038" v="11173" actId="478"/>
          <ac:picMkLst>
            <pc:docMk/>
            <pc:sldMk cId="3933835196" sldId="492"/>
            <ac:picMk id="131" creationId="{1BF29DA6-DD90-D960-74AF-29CA4D8C9E07}"/>
          </ac:picMkLst>
        </pc:picChg>
        <pc:cxnChg chg="add mod">
          <ac:chgData name="Huy Pham" userId="918db3a1909f15e0" providerId="LiveId" clId="{F25EFE69-9EE4-46EC-8F43-1A31E158A81F}" dt="2024-06-10T07:10:19.292" v="11043" actId="1076"/>
          <ac:cxnSpMkLst>
            <pc:docMk/>
            <pc:sldMk cId="3933835196" sldId="492"/>
            <ac:cxnSpMk id="23" creationId="{AAE71A1D-2905-632D-78A3-5A91C1ADBDE9}"/>
          </ac:cxnSpMkLst>
        </pc:cxnChg>
        <pc:cxnChg chg="add mod">
          <ac:chgData name="Huy Pham" userId="918db3a1909f15e0" providerId="LiveId" clId="{F25EFE69-9EE4-46EC-8F43-1A31E158A81F}" dt="2024-06-10T07:10:19.292" v="11043" actId="1076"/>
          <ac:cxnSpMkLst>
            <pc:docMk/>
            <pc:sldMk cId="3933835196" sldId="492"/>
            <ac:cxnSpMk id="25" creationId="{F0BEE983-97F4-ED2A-34E9-51CC5F802F31}"/>
          </ac:cxnSpMkLst>
        </pc:cxnChg>
        <pc:cxnChg chg="add mod">
          <ac:chgData name="Huy Pham" userId="918db3a1909f15e0" providerId="LiveId" clId="{F25EFE69-9EE4-46EC-8F43-1A31E158A81F}" dt="2024-06-10T07:10:19.292" v="11043" actId="1076"/>
          <ac:cxnSpMkLst>
            <pc:docMk/>
            <pc:sldMk cId="3933835196" sldId="492"/>
            <ac:cxnSpMk id="32" creationId="{1D668B95-772A-2B57-FADC-485A520B1641}"/>
          </ac:cxnSpMkLst>
        </pc:cxnChg>
        <pc:cxnChg chg="add mod">
          <ac:chgData name="Huy Pham" userId="918db3a1909f15e0" providerId="LiveId" clId="{F25EFE69-9EE4-46EC-8F43-1A31E158A81F}" dt="2024-06-10T07:10:19.292" v="11043" actId="1076"/>
          <ac:cxnSpMkLst>
            <pc:docMk/>
            <pc:sldMk cId="3933835196" sldId="492"/>
            <ac:cxnSpMk id="33" creationId="{00010B4C-68A3-F477-C4CD-31D859AE6884}"/>
          </ac:cxnSpMkLst>
        </pc:cxnChg>
        <pc:cxnChg chg="add mod">
          <ac:chgData name="Huy Pham" userId="918db3a1909f15e0" providerId="LiveId" clId="{F25EFE69-9EE4-46EC-8F43-1A31E158A81F}" dt="2024-06-10T07:10:19.292" v="11043" actId="1076"/>
          <ac:cxnSpMkLst>
            <pc:docMk/>
            <pc:sldMk cId="3933835196" sldId="492"/>
            <ac:cxnSpMk id="34" creationId="{308FF7E8-9BC2-2021-AA36-E0A2AC451490}"/>
          </ac:cxnSpMkLst>
        </pc:cxnChg>
        <pc:cxnChg chg="add mod">
          <ac:chgData name="Huy Pham" userId="918db3a1909f15e0" providerId="LiveId" clId="{F25EFE69-9EE4-46EC-8F43-1A31E158A81F}" dt="2024-06-10T07:10:19.292" v="11043" actId="1076"/>
          <ac:cxnSpMkLst>
            <pc:docMk/>
            <pc:sldMk cId="3933835196" sldId="492"/>
            <ac:cxnSpMk id="36" creationId="{3B017B6B-4F03-F8A8-9494-191FF198D18A}"/>
          </ac:cxnSpMkLst>
        </pc:cxnChg>
        <pc:cxnChg chg="add mod">
          <ac:chgData name="Huy Pham" userId="918db3a1909f15e0" providerId="LiveId" clId="{F25EFE69-9EE4-46EC-8F43-1A31E158A81F}" dt="2024-06-10T07:10:19.292" v="11043" actId="1076"/>
          <ac:cxnSpMkLst>
            <pc:docMk/>
            <pc:sldMk cId="3933835196" sldId="492"/>
            <ac:cxnSpMk id="38" creationId="{B33C7F1B-702C-67C1-7016-33A48C9513EA}"/>
          </ac:cxnSpMkLst>
        </pc:cxnChg>
        <pc:cxnChg chg="add mod">
          <ac:chgData name="Huy Pham" userId="918db3a1909f15e0" providerId="LiveId" clId="{F25EFE69-9EE4-46EC-8F43-1A31E158A81F}" dt="2024-06-10T07:10:19.292" v="11043" actId="1076"/>
          <ac:cxnSpMkLst>
            <pc:docMk/>
            <pc:sldMk cId="3933835196" sldId="492"/>
            <ac:cxnSpMk id="39" creationId="{96384BBF-6632-FD97-FAC4-10B85DAF4ADF}"/>
          </ac:cxnSpMkLst>
        </pc:cxnChg>
        <pc:cxnChg chg="add mod">
          <ac:chgData name="Huy Pham" userId="918db3a1909f15e0" providerId="LiveId" clId="{F25EFE69-9EE4-46EC-8F43-1A31E158A81F}" dt="2024-06-10T07:11:40.348" v="11085" actId="1036"/>
          <ac:cxnSpMkLst>
            <pc:docMk/>
            <pc:sldMk cId="3933835196" sldId="492"/>
            <ac:cxnSpMk id="40" creationId="{6818B5B4-4262-5CAD-55BA-58735D4FF174}"/>
          </ac:cxnSpMkLst>
        </pc:cxnChg>
        <pc:cxnChg chg="mod">
          <ac:chgData name="Huy Pham" userId="918db3a1909f15e0" providerId="LiveId" clId="{F25EFE69-9EE4-46EC-8F43-1A31E158A81F}" dt="2024-06-04T10:12:03.620" v="10925" actId="1076"/>
          <ac:cxnSpMkLst>
            <pc:docMk/>
            <pc:sldMk cId="3933835196" sldId="492"/>
            <ac:cxnSpMk id="48" creationId="{C9E57AAB-AAE9-F92A-CFDF-EF3A71C6B602}"/>
          </ac:cxnSpMkLst>
        </pc:cxnChg>
        <pc:cxnChg chg="mod">
          <ac:chgData name="Huy Pham" userId="918db3a1909f15e0" providerId="LiveId" clId="{F25EFE69-9EE4-46EC-8F43-1A31E158A81F}" dt="2024-06-04T10:12:03.620" v="10925" actId="1076"/>
          <ac:cxnSpMkLst>
            <pc:docMk/>
            <pc:sldMk cId="3933835196" sldId="492"/>
            <ac:cxnSpMk id="49" creationId="{E4325E80-13C8-2934-E6BB-67DACC7E0CCB}"/>
          </ac:cxnSpMkLst>
        </pc:cxnChg>
        <pc:cxnChg chg="mod">
          <ac:chgData name="Huy Pham" userId="918db3a1909f15e0" providerId="LiveId" clId="{F25EFE69-9EE4-46EC-8F43-1A31E158A81F}" dt="2024-06-04T10:12:03.620" v="10925" actId="1076"/>
          <ac:cxnSpMkLst>
            <pc:docMk/>
            <pc:sldMk cId="3933835196" sldId="492"/>
            <ac:cxnSpMk id="50" creationId="{AE5488CB-EF5B-9816-C9BF-A7FD75760368}"/>
          </ac:cxnSpMkLst>
        </pc:cxnChg>
        <pc:cxnChg chg="mod">
          <ac:chgData name="Huy Pham" userId="918db3a1909f15e0" providerId="LiveId" clId="{F25EFE69-9EE4-46EC-8F43-1A31E158A81F}" dt="2024-06-04T10:12:03.620" v="10925" actId="1076"/>
          <ac:cxnSpMkLst>
            <pc:docMk/>
            <pc:sldMk cId="3933835196" sldId="492"/>
            <ac:cxnSpMk id="59" creationId="{AF5CE125-509E-A313-8A73-2CDC8E26C709}"/>
          </ac:cxnSpMkLst>
        </pc:cxnChg>
        <pc:cxnChg chg="mod">
          <ac:chgData name="Huy Pham" userId="918db3a1909f15e0" providerId="LiveId" clId="{F25EFE69-9EE4-46EC-8F43-1A31E158A81F}" dt="2024-06-04T10:12:03.620" v="10925" actId="1076"/>
          <ac:cxnSpMkLst>
            <pc:docMk/>
            <pc:sldMk cId="3933835196" sldId="492"/>
            <ac:cxnSpMk id="63" creationId="{85062415-1830-0FDB-49CD-43F2274E3040}"/>
          </ac:cxnSpMkLst>
        </pc:cxnChg>
        <pc:cxnChg chg="mod">
          <ac:chgData name="Huy Pham" userId="918db3a1909f15e0" providerId="LiveId" clId="{F25EFE69-9EE4-46EC-8F43-1A31E158A81F}" dt="2024-06-04T10:12:03.620" v="10925" actId="1076"/>
          <ac:cxnSpMkLst>
            <pc:docMk/>
            <pc:sldMk cId="3933835196" sldId="492"/>
            <ac:cxnSpMk id="64" creationId="{6F2D1AB3-C264-C31B-4825-5FE6DB5AD0CF}"/>
          </ac:cxnSpMkLst>
        </pc:cxnChg>
        <pc:cxnChg chg="mod">
          <ac:chgData name="Huy Pham" userId="918db3a1909f15e0" providerId="LiveId" clId="{F25EFE69-9EE4-46EC-8F43-1A31E158A81F}" dt="2024-06-04T10:12:03.620" v="10925" actId="1076"/>
          <ac:cxnSpMkLst>
            <pc:docMk/>
            <pc:sldMk cId="3933835196" sldId="492"/>
            <ac:cxnSpMk id="66" creationId="{150DDF2C-3004-C73F-4EBA-B84E0DF02A91}"/>
          </ac:cxnSpMkLst>
        </pc:cxnChg>
        <pc:cxnChg chg="add mod">
          <ac:chgData name="Huy Pham" userId="918db3a1909f15e0" providerId="LiveId" clId="{F25EFE69-9EE4-46EC-8F43-1A31E158A81F}" dt="2024-06-10T07:10:19.292" v="11043" actId="1076"/>
          <ac:cxnSpMkLst>
            <pc:docMk/>
            <pc:sldMk cId="3933835196" sldId="492"/>
            <ac:cxnSpMk id="74" creationId="{BDC656FA-8F3B-33CE-8290-653F9A41B6AE}"/>
          </ac:cxnSpMkLst>
        </pc:cxnChg>
        <pc:cxnChg chg="add mod">
          <ac:chgData name="Huy Pham" userId="918db3a1909f15e0" providerId="LiveId" clId="{F25EFE69-9EE4-46EC-8F43-1A31E158A81F}" dt="2024-06-10T07:10:19.292" v="11043" actId="1076"/>
          <ac:cxnSpMkLst>
            <pc:docMk/>
            <pc:sldMk cId="3933835196" sldId="492"/>
            <ac:cxnSpMk id="75" creationId="{7697CA0B-2391-CBE1-B118-7C5FDEE306A5}"/>
          </ac:cxnSpMkLst>
        </pc:cxnChg>
        <pc:cxnChg chg="add mod">
          <ac:chgData name="Huy Pham" userId="918db3a1909f15e0" providerId="LiveId" clId="{F25EFE69-9EE4-46EC-8F43-1A31E158A81F}" dt="2024-06-10T07:10:19.292" v="11043" actId="1076"/>
          <ac:cxnSpMkLst>
            <pc:docMk/>
            <pc:sldMk cId="3933835196" sldId="492"/>
            <ac:cxnSpMk id="76" creationId="{662F877C-67E7-BCB3-DCE8-904E68E435C1}"/>
          </ac:cxnSpMkLst>
        </pc:cxnChg>
        <pc:cxnChg chg="add mod">
          <ac:chgData name="Huy Pham" userId="918db3a1909f15e0" providerId="LiveId" clId="{F25EFE69-9EE4-46EC-8F43-1A31E158A81F}" dt="2024-06-10T07:10:19.292" v="11043" actId="1076"/>
          <ac:cxnSpMkLst>
            <pc:docMk/>
            <pc:sldMk cId="3933835196" sldId="492"/>
            <ac:cxnSpMk id="77" creationId="{BA9A4861-5987-1C67-9735-554DC8ED17E6}"/>
          </ac:cxnSpMkLst>
        </pc:cxnChg>
        <pc:cxnChg chg="add del mod">
          <ac:chgData name="Huy Pham" userId="918db3a1909f15e0" providerId="LiveId" clId="{F25EFE69-9EE4-46EC-8F43-1A31E158A81F}" dt="2024-06-10T07:07:49.265" v="11005" actId="21"/>
          <ac:cxnSpMkLst>
            <pc:docMk/>
            <pc:sldMk cId="3933835196" sldId="492"/>
            <ac:cxnSpMk id="82" creationId="{7E93B490-3388-7DD5-253E-ECFEAD9A049B}"/>
          </ac:cxnSpMkLst>
        </pc:cxnChg>
        <pc:cxnChg chg="add mod">
          <ac:chgData name="Huy Pham" userId="918db3a1909f15e0" providerId="LiveId" clId="{F25EFE69-9EE4-46EC-8F43-1A31E158A81F}" dt="2024-06-10T07:10:19.292" v="11043" actId="1076"/>
          <ac:cxnSpMkLst>
            <pc:docMk/>
            <pc:sldMk cId="3933835196" sldId="492"/>
            <ac:cxnSpMk id="84" creationId="{80CCB433-7341-7D07-768E-3ECF7A31024D}"/>
          </ac:cxnSpMkLst>
        </pc:cxnChg>
        <pc:cxnChg chg="add mod">
          <ac:chgData name="Huy Pham" userId="918db3a1909f15e0" providerId="LiveId" clId="{F25EFE69-9EE4-46EC-8F43-1A31E158A81F}" dt="2024-06-10T07:10:19.292" v="11043" actId="1076"/>
          <ac:cxnSpMkLst>
            <pc:docMk/>
            <pc:sldMk cId="3933835196" sldId="492"/>
            <ac:cxnSpMk id="85" creationId="{1E87AA58-AF48-0238-D9AE-E85C00F68845}"/>
          </ac:cxnSpMkLst>
        </pc:cxnChg>
        <pc:cxnChg chg="add mod">
          <ac:chgData name="Huy Pham" userId="918db3a1909f15e0" providerId="LiveId" clId="{F25EFE69-9EE4-46EC-8F43-1A31E158A81F}" dt="2024-06-10T07:10:19.292" v="11043" actId="1076"/>
          <ac:cxnSpMkLst>
            <pc:docMk/>
            <pc:sldMk cId="3933835196" sldId="492"/>
            <ac:cxnSpMk id="86" creationId="{1AB88497-A59C-5F72-A615-8A65CC945829}"/>
          </ac:cxnSpMkLst>
        </pc:cxnChg>
        <pc:cxnChg chg="add mod">
          <ac:chgData name="Huy Pham" userId="918db3a1909f15e0" providerId="LiveId" clId="{F25EFE69-9EE4-46EC-8F43-1A31E158A81F}" dt="2024-06-10T07:10:19.292" v="11043" actId="1076"/>
          <ac:cxnSpMkLst>
            <pc:docMk/>
            <pc:sldMk cId="3933835196" sldId="492"/>
            <ac:cxnSpMk id="87" creationId="{17C21F1D-1213-76F6-C77B-525D1E786947}"/>
          </ac:cxnSpMkLst>
        </pc:cxnChg>
        <pc:cxnChg chg="add mod">
          <ac:chgData name="Huy Pham" userId="918db3a1909f15e0" providerId="LiveId" clId="{F25EFE69-9EE4-46EC-8F43-1A31E158A81F}" dt="2024-06-10T07:10:19.292" v="11043" actId="1076"/>
          <ac:cxnSpMkLst>
            <pc:docMk/>
            <pc:sldMk cId="3933835196" sldId="492"/>
            <ac:cxnSpMk id="93" creationId="{753468DE-AE05-AA93-2D09-752E4AF2F193}"/>
          </ac:cxnSpMkLst>
        </pc:cxnChg>
        <pc:cxnChg chg="add mod">
          <ac:chgData name="Huy Pham" userId="918db3a1909f15e0" providerId="LiveId" clId="{F25EFE69-9EE4-46EC-8F43-1A31E158A81F}" dt="2024-06-10T07:10:19.292" v="11043" actId="1076"/>
          <ac:cxnSpMkLst>
            <pc:docMk/>
            <pc:sldMk cId="3933835196" sldId="492"/>
            <ac:cxnSpMk id="94" creationId="{C4DAC2DF-2604-3090-22E6-C817FA47C0F7}"/>
          </ac:cxnSpMkLst>
        </pc:cxnChg>
        <pc:cxnChg chg="add mod">
          <ac:chgData name="Huy Pham" userId="918db3a1909f15e0" providerId="LiveId" clId="{F25EFE69-9EE4-46EC-8F43-1A31E158A81F}" dt="2024-06-10T07:10:19.292" v="11043" actId="1076"/>
          <ac:cxnSpMkLst>
            <pc:docMk/>
            <pc:sldMk cId="3933835196" sldId="492"/>
            <ac:cxnSpMk id="95" creationId="{765DEED9-6C71-AAC7-3582-99FFB53C0F0F}"/>
          </ac:cxnSpMkLst>
        </pc:cxnChg>
        <pc:cxnChg chg="add mod">
          <ac:chgData name="Huy Pham" userId="918db3a1909f15e0" providerId="LiveId" clId="{F25EFE69-9EE4-46EC-8F43-1A31E158A81F}" dt="2024-06-10T07:10:19.292" v="11043" actId="1076"/>
          <ac:cxnSpMkLst>
            <pc:docMk/>
            <pc:sldMk cId="3933835196" sldId="492"/>
            <ac:cxnSpMk id="96" creationId="{49395FEE-D458-4807-1736-A529A663BB18}"/>
          </ac:cxnSpMkLst>
        </pc:cxnChg>
        <pc:cxnChg chg="add mod">
          <ac:chgData name="Huy Pham" userId="918db3a1909f15e0" providerId="LiveId" clId="{F25EFE69-9EE4-46EC-8F43-1A31E158A81F}" dt="2024-06-10T07:10:19.292" v="11043" actId="1076"/>
          <ac:cxnSpMkLst>
            <pc:docMk/>
            <pc:sldMk cId="3933835196" sldId="492"/>
            <ac:cxnSpMk id="97" creationId="{2CB76890-7F9E-DFBA-0B0A-EBC57C32C8B9}"/>
          </ac:cxnSpMkLst>
        </pc:cxnChg>
        <pc:cxnChg chg="add mod">
          <ac:chgData name="Huy Pham" userId="918db3a1909f15e0" providerId="LiveId" clId="{F25EFE69-9EE4-46EC-8F43-1A31E158A81F}" dt="2024-06-10T07:10:19.292" v="11043" actId="1076"/>
          <ac:cxnSpMkLst>
            <pc:docMk/>
            <pc:sldMk cId="3933835196" sldId="492"/>
            <ac:cxnSpMk id="100" creationId="{D951A6CF-65CA-3CDE-DA88-7BF0C0C1CE84}"/>
          </ac:cxnSpMkLst>
        </pc:cxnChg>
        <pc:cxnChg chg="add mod">
          <ac:chgData name="Huy Pham" userId="918db3a1909f15e0" providerId="LiveId" clId="{F25EFE69-9EE4-46EC-8F43-1A31E158A81F}" dt="2024-06-10T07:10:19.292" v="11043" actId="1076"/>
          <ac:cxnSpMkLst>
            <pc:docMk/>
            <pc:sldMk cId="3933835196" sldId="492"/>
            <ac:cxnSpMk id="106" creationId="{7E93B490-3388-7DD5-253E-ECFEAD9A049B}"/>
          </ac:cxnSpMkLst>
        </pc:cxnChg>
        <pc:cxnChg chg="add del mod">
          <ac:chgData name="Huy Pham" userId="918db3a1909f15e0" providerId="LiveId" clId="{F25EFE69-9EE4-46EC-8F43-1A31E158A81F}" dt="2024-06-10T07:47:38.542" v="11299" actId="478"/>
          <ac:cxnSpMkLst>
            <pc:docMk/>
            <pc:sldMk cId="3933835196" sldId="492"/>
            <ac:cxnSpMk id="116" creationId="{BFF23030-6738-3E07-DEFF-C6F98F870BF7}"/>
          </ac:cxnSpMkLst>
        </pc:cxnChg>
        <pc:cxnChg chg="add mod">
          <ac:chgData name="Huy Pham" userId="918db3a1909f15e0" providerId="LiveId" clId="{F25EFE69-9EE4-46EC-8F43-1A31E158A81F}" dt="2024-06-10T07:16:37.821" v="11136" actId="14100"/>
          <ac:cxnSpMkLst>
            <pc:docMk/>
            <pc:sldMk cId="3933835196" sldId="492"/>
            <ac:cxnSpMk id="120" creationId="{0E727950-9BAC-0FD2-60AC-EC0E49702C2D}"/>
          </ac:cxnSpMkLst>
        </pc:cxnChg>
        <pc:cxnChg chg="add mod">
          <ac:chgData name="Huy Pham" userId="918db3a1909f15e0" providerId="LiveId" clId="{F25EFE69-9EE4-46EC-8F43-1A31E158A81F}" dt="2024-06-10T07:16:47.483" v="11137" actId="14100"/>
          <ac:cxnSpMkLst>
            <pc:docMk/>
            <pc:sldMk cId="3933835196" sldId="492"/>
            <ac:cxnSpMk id="124" creationId="{0C1AE2F3-D4EA-DA1E-37A1-1A8697AC0E8C}"/>
          </ac:cxnSpMkLst>
        </pc:cxnChg>
      </pc:sldChg>
    </pc:docChg>
  </pc:docChgLst>
  <pc:docChgLst>
    <pc:chgData name="Huy Pham" userId="918db3a1909f15e0" providerId="LiveId" clId="{03497528-0EE4-4D17-8645-95BD1B1DEF06}"/>
    <pc:docChg chg="undo custSel addSld delSld modSld sldOrd">
      <pc:chgData name="Huy Pham" userId="918db3a1909f15e0" providerId="LiveId" clId="{03497528-0EE4-4D17-8645-95BD1B1DEF06}" dt="2024-04-02T00:41:59.198" v="3592" actId="14100"/>
      <pc:docMkLst>
        <pc:docMk/>
      </pc:docMkLst>
      <pc:sldChg chg="addSp delSp modSp mod delAnim">
        <pc:chgData name="Huy Pham" userId="918db3a1909f15e0" providerId="LiveId" clId="{03497528-0EE4-4D17-8645-95BD1B1DEF06}" dt="2024-03-27T09:40:45.549" v="2961" actId="478"/>
        <pc:sldMkLst>
          <pc:docMk/>
          <pc:sldMk cId="1279157228" sldId="399"/>
        </pc:sldMkLst>
        <pc:spChg chg="mod">
          <ac:chgData name="Huy Pham" userId="918db3a1909f15e0" providerId="LiveId" clId="{03497528-0EE4-4D17-8645-95BD1B1DEF06}" dt="2024-03-27T02:42:11.918" v="642" actId="20577"/>
          <ac:spMkLst>
            <pc:docMk/>
            <pc:sldMk cId="1279157228" sldId="399"/>
            <ac:spMk id="9" creationId="{A9C4FFF4-AFF7-4A25-76D6-D3E61A1989D9}"/>
          </ac:spMkLst>
        </pc:spChg>
        <pc:spChg chg="mod">
          <ac:chgData name="Huy Pham" userId="918db3a1909f15e0" providerId="LiveId" clId="{03497528-0EE4-4D17-8645-95BD1B1DEF06}" dt="2024-03-26T10:10:14.809" v="378" actId="14100"/>
          <ac:spMkLst>
            <pc:docMk/>
            <pc:sldMk cId="1279157228" sldId="399"/>
            <ac:spMk id="10" creationId="{44196311-251D-0BF6-3CAC-71334AF1B751}"/>
          </ac:spMkLst>
        </pc:spChg>
        <pc:spChg chg="mod">
          <ac:chgData name="Huy Pham" userId="918db3a1909f15e0" providerId="LiveId" clId="{03497528-0EE4-4D17-8645-95BD1B1DEF06}" dt="2024-03-26T10:10:09.333" v="377" actId="20577"/>
          <ac:spMkLst>
            <pc:docMk/>
            <pc:sldMk cId="1279157228" sldId="399"/>
            <ac:spMk id="13" creationId="{75210F64-84EB-A3C0-234B-38A4D7D9FBE3}"/>
          </ac:spMkLst>
        </pc:spChg>
        <pc:spChg chg="mod">
          <ac:chgData name="Huy Pham" userId="918db3a1909f15e0" providerId="LiveId" clId="{03497528-0EE4-4D17-8645-95BD1B1DEF06}" dt="2024-03-26T10:09:54.785" v="330" actId="1038"/>
          <ac:spMkLst>
            <pc:docMk/>
            <pc:sldMk cId="1279157228" sldId="399"/>
            <ac:spMk id="14" creationId="{86BD122A-D896-AE1A-CD88-D3B3D172304B}"/>
          </ac:spMkLst>
        </pc:spChg>
        <pc:spChg chg="mod">
          <ac:chgData name="Huy Pham" userId="918db3a1909f15e0" providerId="LiveId" clId="{03497528-0EE4-4D17-8645-95BD1B1DEF06}" dt="2024-03-26T10:09:54.785" v="330" actId="1038"/>
          <ac:spMkLst>
            <pc:docMk/>
            <pc:sldMk cId="1279157228" sldId="399"/>
            <ac:spMk id="15" creationId="{282D74E4-1003-5B7C-1EA7-60F9BB4EB754}"/>
          </ac:spMkLst>
        </pc:spChg>
        <pc:spChg chg="mod">
          <ac:chgData name="Huy Pham" userId="918db3a1909f15e0" providerId="LiveId" clId="{03497528-0EE4-4D17-8645-95BD1B1DEF06}" dt="2024-03-26T10:09:54.785" v="330" actId="1038"/>
          <ac:spMkLst>
            <pc:docMk/>
            <pc:sldMk cId="1279157228" sldId="399"/>
            <ac:spMk id="16" creationId="{5E342325-AA35-5CF7-9DC1-0C2E646513BD}"/>
          </ac:spMkLst>
        </pc:spChg>
        <pc:spChg chg="mod">
          <ac:chgData name="Huy Pham" userId="918db3a1909f15e0" providerId="LiveId" clId="{03497528-0EE4-4D17-8645-95BD1B1DEF06}" dt="2024-03-26T10:09:54.785" v="330" actId="1038"/>
          <ac:spMkLst>
            <pc:docMk/>
            <pc:sldMk cId="1279157228" sldId="399"/>
            <ac:spMk id="17" creationId="{2C338DCF-3CA8-8E7B-EEBE-8592565B8E3B}"/>
          </ac:spMkLst>
        </pc:spChg>
        <pc:spChg chg="mod">
          <ac:chgData name="Huy Pham" userId="918db3a1909f15e0" providerId="LiveId" clId="{03497528-0EE4-4D17-8645-95BD1B1DEF06}" dt="2024-03-26T10:09:54.785" v="330" actId="1038"/>
          <ac:spMkLst>
            <pc:docMk/>
            <pc:sldMk cId="1279157228" sldId="399"/>
            <ac:spMk id="18" creationId="{97AA56F7-A511-872B-83CF-6C482CB250E8}"/>
          </ac:spMkLst>
        </pc:spChg>
        <pc:spChg chg="mod">
          <ac:chgData name="Huy Pham" userId="918db3a1909f15e0" providerId="LiveId" clId="{03497528-0EE4-4D17-8645-95BD1B1DEF06}" dt="2024-03-26T10:11:57.298" v="403" actId="14100"/>
          <ac:spMkLst>
            <pc:docMk/>
            <pc:sldMk cId="1279157228" sldId="399"/>
            <ac:spMk id="20" creationId="{A06BA14A-8D8C-664A-A722-7DAD205B5E1D}"/>
          </ac:spMkLst>
        </pc:spChg>
        <pc:spChg chg="del">
          <ac:chgData name="Huy Pham" userId="918db3a1909f15e0" providerId="LiveId" clId="{03497528-0EE4-4D17-8645-95BD1B1DEF06}" dt="2024-03-26T10:10:43.387" v="385" actId="478"/>
          <ac:spMkLst>
            <pc:docMk/>
            <pc:sldMk cId="1279157228" sldId="399"/>
            <ac:spMk id="21" creationId="{9DCBB6B6-5C55-A92D-FF39-52DB425F63ED}"/>
          </ac:spMkLst>
        </pc:spChg>
        <pc:spChg chg="add mod">
          <ac:chgData name="Huy Pham" userId="918db3a1909f15e0" providerId="LiveId" clId="{03497528-0EE4-4D17-8645-95BD1B1DEF06}" dt="2024-03-27T02:14:16.941" v="553" actId="1076"/>
          <ac:spMkLst>
            <pc:docMk/>
            <pc:sldMk cId="1279157228" sldId="399"/>
            <ac:spMk id="22" creationId="{368C2B91-5285-2F05-4BF1-E5DF563DF390}"/>
          </ac:spMkLst>
        </pc:spChg>
        <pc:spChg chg="del">
          <ac:chgData name="Huy Pham" userId="918db3a1909f15e0" providerId="LiveId" clId="{03497528-0EE4-4D17-8645-95BD1B1DEF06}" dt="2024-03-26T10:10:43.387" v="385" actId="478"/>
          <ac:spMkLst>
            <pc:docMk/>
            <pc:sldMk cId="1279157228" sldId="399"/>
            <ac:spMk id="22" creationId="{94C5F1B8-DE9C-98C2-EB4B-AD3A022EE4E2}"/>
          </ac:spMkLst>
        </pc:spChg>
        <pc:spChg chg="add mod">
          <ac:chgData name="Huy Pham" userId="918db3a1909f15e0" providerId="LiveId" clId="{03497528-0EE4-4D17-8645-95BD1B1DEF06}" dt="2024-03-27T02:14:20.974" v="554" actId="1076"/>
          <ac:spMkLst>
            <pc:docMk/>
            <pc:sldMk cId="1279157228" sldId="399"/>
            <ac:spMk id="23" creationId="{0F520194-3421-183C-423A-484584CE6D82}"/>
          </ac:spMkLst>
        </pc:spChg>
        <pc:spChg chg="del">
          <ac:chgData name="Huy Pham" userId="918db3a1909f15e0" providerId="LiveId" clId="{03497528-0EE4-4D17-8645-95BD1B1DEF06}" dt="2024-03-26T10:10:43.387" v="385" actId="478"/>
          <ac:spMkLst>
            <pc:docMk/>
            <pc:sldMk cId="1279157228" sldId="399"/>
            <ac:spMk id="23" creationId="{D87F0A4A-C61D-DEA9-9655-1B0ED15C3855}"/>
          </ac:spMkLst>
        </pc:spChg>
        <pc:spChg chg="add mod">
          <ac:chgData name="Huy Pham" userId="918db3a1909f15e0" providerId="LiveId" clId="{03497528-0EE4-4D17-8645-95BD1B1DEF06}" dt="2024-03-27T02:33:33.606" v="634" actId="1076"/>
          <ac:spMkLst>
            <pc:docMk/>
            <pc:sldMk cId="1279157228" sldId="399"/>
            <ac:spMk id="24" creationId="{1268E92D-B5F6-5561-D8EE-911282DF1DE2}"/>
          </ac:spMkLst>
        </pc:spChg>
        <pc:spChg chg="add mod">
          <ac:chgData name="Huy Pham" userId="918db3a1909f15e0" providerId="LiveId" clId="{03497528-0EE4-4D17-8645-95BD1B1DEF06}" dt="2024-03-27T02:34:09.896" v="639" actId="14100"/>
          <ac:spMkLst>
            <pc:docMk/>
            <pc:sldMk cId="1279157228" sldId="399"/>
            <ac:spMk id="25" creationId="{58C058A2-60A8-AA10-2ADC-BBB29DFB27A2}"/>
          </ac:spMkLst>
        </pc:spChg>
        <pc:spChg chg="del mod">
          <ac:chgData name="Huy Pham" userId="918db3a1909f15e0" providerId="LiveId" clId="{03497528-0EE4-4D17-8645-95BD1B1DEF06}" dt="2024-03-27T09:40:45.549" v="2961" actId="478"/>
          <ac:spMkLst>
            <pc:docMk/>
            <pc:sldMk cId="1279157228" sldId="399"/>
            <ac:spMk id="26" creationId="{66E545A0-972F-F87B-C655-6EDE5F655431}"/>
          </ac:spMkLst>
        </pc:spChg>
        <pc:spChg chg="del">
          <ac:chgData name="Huy Pham" userId="918db3a1909f15e0" providerId="LiveId" clId="{03497528-0EE4-4D17-8645-95BD1B1DEF06}" dt="2024-03-26T10:09:19.198" v="297" actId="478"/>
          <ac:spMkLst>
            <pc:docMk/>
            <pc:sldMk cId="1279157228" sldId="399"/>
            <ac:spMk id="28" creationId="{A5AF7F85-F84E-3981-5218-DAFFA65DFA7F}"/>
          </ac:spMkLst>
        </pc:spChg>
        <pc:spChg chg="add mod">
          <ac:chgData name="Huy Pham" userId="918db3a1909f15e0" providerId="LiveId" clId="{03497528-0EE4-4D17-8645-95BD1B1DEF06}" dt="2024-03-27T02:31:32.585" v="609" actId="208"/>
          <ac:spMkLst>
            <pc:docMk/>
            <pc:sldMk cId="1279157228" sldId="399"/>
            <ac:spMk id="30" creationId="{A20C6AA0-D5BA-8C21-F845-9C57BF9D25EE}"/>
          </ac:spMkLst>
        </pc:spChg>
        <pc:spChg chg="add del mod">
          <ac:chgData name="Huy Pham" userId="918db3a1909f15e0" providerId="LiveId" clId="{03497528-0EE4-4D17-8645-95BD1B1DEF06}" dt="2024-03-27T02:32:52.778" v="631" actId="21"/>
          <ac:spMkLst>
            <pc:docMk/>
            <pc:sldMk cId="1279157228" sldId="399"/>
            <ac:spMk id="31" creationId="{E0FEE6D9-0284-C183-8FAB-3CAF2F888B65}"/>
          </ac:spMkLst>
        </pc:spChg>
        <pc:spChg chg="add mod">
          <ac:chgData name="Huy Pham" userId="918db3a1909f15e0" providerId="LiveId" clId="{03497528-0EE4-4D17-8645-95BD1B1DEF06}" dt="2024-03-27T02:12:44.365" v="525" actId="1076"/>
          <ac:spMkLst>
            <pc:docMk/>
            <pc:sldMk cId="1279157228" sldId="399"/>
            <ac:spMk id="45" creationId="{A5888635-DAAD-2BBA-266C-C7964646A996}"/>
          </ac:spMkLst>
        </pc:spChg>
        <pc:spChg chg="del mod">
          <ac:chgData name="Huy Pham" userId="918db3a1909f15e0" providerId="LiveId" clId="{03497528-0EE4-4D17-8645-95BD1B1DEF06}" dt="2024-03-27T02:33:48.210" v="636" actId="478"/>
          <ac:spMkLst>
            <pc:docMk/>
            <pc:sldMk cId="1279157228" sldId="399"/>
            <ac:spMk id="46" creationId="{706A0F12-2C34-A082-94FE-F0D40E00B7FA}"/>
          </ac:spMkLst>
        </pc:spChg>
        <pc:spChg chg="del mod">
          <ac:chgData name="Huy Pham" userId="918db3a1909f15e0" providerId="LiveId" clId="{03497528-0EE4-4D17-8645-95BD1B1DEF06}" dt="2024-03-27T02:33:49.160" v="637" actId="478"/>
          <ac:spMkLst>
            <pc:docMk/>
            <pc:sldMk cId="1279157228" sldId="399"/>
            <ac:spMk id="47" creationId="{0F751804-4302-44DE-C6A3-319563488008}"/>
          </ac:spMkLst>
        </pc:spChg>
        <pc:spChg chg="del mod">
          <ac:chgData name="Huy Pham" userId="918db3a1909f15e0" providerId="LiveId" clId="{03497528-0EE4-4D17-8645-95BD1B1DEF06}" dt="2024-03-27T02:33:48.210" v="636" actId="478"/>
          <ac:spMkLst>
            <pc:docMk/>
            <pc:sldMk cId="1279157228" sldId="399"/>
            <ac:spMk id="48" creationId="{D6AF2655-001C-4921-33B0-7E510419CA38}"/>
          </ac:spMkLst>
        </pc:spChg>
        <pc:spChg chg="mod">
          <ac:chgData name="Huy Pham" userId="918db3a1909f15e0" providerId="LiveId" clId="{03497528-0EE4-4D17-8645-95BD1B1DEF06}" dt="2024-03-27T02:32:09.294" v="613" actId="20577"/>
          <ac:spMkLst>
            <pc:docMk/>
            <pc:sldMk cId="1279157228" sldId="399"/>
            <ac:spMk id="49" creationId="{15FA963E-3786-2EBC-C998-FD534ED8C026}"/>
          </ac:spMkLst>
        </pc:spChg>
        <pc:spChg chg="add mod">
          <ac:chgData name="Huy Pham" userId="918db3a1909f15e0" providerId="LiveId" clId="{03497528-0EE4-4D17-8645-95BD1B1DEF06}" dt="2024-03-27T02:15:58.974" v="585" actId="1076"/>
          <ac:spMkLst>
            <pc:docMk/>
            <pc:sldMk cId="1279157228" sldId="399"/>
            <ac:spMk id="50" creationId="{02A9F8C5-E7E1-049C-E916-F64FCE0AFF46}"/>
          </ac:spMkLst>
        </pc:spChg>
        <pc:spChg chg="add mod">
          <ac:chgData name="Huy Pham" userId="918db3a1909f15e0" providerId="LiveId" clId="{03497528-0EE4-4D17-8645-95BD1B1DEF06}" dt="2024-03-27T02:14:02.610" v="548" actId="1037"/>
          <ac:spMkLst>
            <pc:docMk/>
            <pc:sldMk cId="1279157228" sldId="399"/>
            <ac:spMk id="51" creationId="{BEA32DC5-701E-4210-F8A3-D97DBCAD6354}"/>
          </ac:spMkLst>
        </pc:spChg>
        <pc:spChg chg="add del mod">
          <ac:chgData name="Huy Pham" userId="918db3a1909f15e0" providerId="LiveId" clId="{03497528-0EE4-4D17-8645-95BD1B1DEF06}" dt="2024-03-27T02:32:45.698" v="629" actId="21"/>
          <ac:spMkLst>
            <pc:docMk/>
            <pc:sldMk cId="1279157228" sldId="399"/>
            <ac:spMk id="52" creationId="{C34761D8-68F3-96D0-9763-EC29FDB4F51F}"/>
          </ac:spMkLst>
        </pc:spChg>
        <pc:spChg chg="add mod">
          <ac:chgData name="Huy Pham" userId="918db3a1909f15e0" providerId="LiveId" clId="{03497528-0EE4-4D17-8645-95BD1B1DEF06}" dt="2024-03-27T02:14:42.185" v="564" actId="114"/>
          <ac:spMkLst>
            <pc:docMk/>
            <pc:sldMk cId="1279157228" sldId="399"/>
            <ac:spMk id="53" creationId="{EA3A0448-6C85-0499-4FF1-225EB6E6CF33}"/>
          </ac:spMkLst>
        </pc:spChg>
        <pc:spChg chg="add mod">
          <ac:chgData name="Huy Pham" userId="918db3a1909f15e0" providerId="LiveId" clId="{03497528-0EE4-4D17-8645-95BD1B1DEF06}" dt="2024-03-27T02:15:47.284" v="578" actId="1076"/>
          <ac:spMkLst>
            <pc:docMk/>
            <pc:sldMk cId="1279157228" sldId="399"/>
            <ac:spMk id="54" creationId="{083C9BBD-D862-F2D6-9625-1AFA58832115}"/>
          </ac:spMkLst>
        </pc:spChg>
        <pc:spChg chg="add del mod">
          <ac:chgData name="Huy Pham" userId="918db3a1909f15e0" providerId="LiveId" clId="{03497528-0EE4-4D17-8645-95BD1B1DEF06}" dt="2024-03-27T02:16:33.951" v="599" actId="478"/>
          <ac:spMkLst>
            <pc:docMk/>
            <pc:sldMk cId="1279157228" sldId="399"/>
            <ac:spMk id="59" creationId="{81DC2CDA-3B41-3669-7C64-82650A8D551E}"/>
          </ac:spMkLst>
        </pc:spChg>
        <pc:spChg chg="add mod">
          <ac:chgData name="Huy Pham" userId="918db3a1909f15e0" providerId="LiveId" clId="{03497528-0EE4-4D17-8645-95BD1B1DEF06}" dt="2024-03-27T02:17:01.210" v="608" actId="207"/>
          <ac:spMkLst>
            <pc:docMk/>
            <pc:sldMk cId="1279157228" sldId="399"/>
            <ac:spMk id="61" creationId="{DA10DB8B-EBBF-73EB-6E2E-4C604BA97633}"/>
          </ac:spMkLst>
        </pc:spChg>
        <pc:spChg chg="add mod">
          <ac:chgData name="Huy Pham" userId="918db3a1909f15e0" providerId="LiveId" clId="{03497528-0EE4-4D17-8645-95BD1B1DEF06}" dt="2024-03-27T02:32:35.887" v="628" actId="1037"/>
          <ac:spMkLst>
            <pc:docMk/>
            <pc:sldMk cId="1279157228" sldId="399"/>
            <ac:spMk id="62" creationId="{F507D220-743E-E134-CDA0-D6890394F2ED}"/>
          </ac:spMkLst>
        </pc:spChg>
        <pc:spChg chg="add mod">
          <ac:chgData name="Huy Pham" userId="918db3a1909f15e0" providerId="LiveId" clId="{03497528-0EE4-4D17-8645-95BD1B1DEF06}" dt="2024-03-27T02:32:46.195" v="630"/>
          <ac:spMkLst>
            <pc:docMk/>
            <pc:sldMk cId="1279157228" sldId="399"/>
            <ac:spMk id="63" creationId="{C34761D8-68F3-96D0-9763-EC29FDB4F51F}"/>
          </ac:spMkLst>
        </pc:spChg>
        <pc:spChg chg="add mod">
          <ac:chgData name="Huy Pham" userId="918db3a1909f15e0" providerId="LiveId" clId="{03497528-0EE4-4D17-8645-95BD1B1DEF06}" dt="2024-03-27T02:32:53.066" v="632"/>
          <ac:spMkLst>
            <pc:docMk/>
            <pc:sldMk cId="1279157228" sldId="399"/>
            <ac:spMk id="64" creationId="{E0FEE6D9-0284-C183-8FAB-3CAF2F888B65}"/>
          </ac:spMkLst>
        </pc:spChg>
        <pc:spChg chg="del">
          <ac:chgData name="Huy Pham" userId="918db3a1909f15e0" providerId="LiveId" clId="{03497528-0EE4-4D17-8645-95BD1B1DEF06}" dt="2024-03-26T10:10:43.387" v="385" actId="478"/>
          <ac:spMkLst>
            <pc:docMk/>
            <pc:sldMk cId="1279157228" sldId="399"/>
            <ac:spMk id="69" creationId="{B44D3EF2-5C41-DF82-E87D-F7CC5E3FFEA0}"/>
          </ac:spMkLst>
        </pc:spChg>
        <pc:spChg chg="del mod">
          <ac:chgData name="Huy Pham" userId="918db3a1909f15e0" providerId="LiveId" clId="{03497528-0EE4-4D17-8645-95BD1B1DEF06}" dt="2024-03-27T02:33:48.210" v="636" actId="478"/>
          <ac:spMkLst>
            <pc:docMk/>
            <pc:sldMk cId="1279157228" sldId="399"/>
            <ac:spMk id="83" creationId="{3A4B6B87-FB21-1FED-73A8-28702913DB9C}"/>
          </ac:spMkLst>
        </pc:spChg>
        <pc:spChg chg="del mod">
          <ac:chgData name="Huy Pham" userId="918db3a1909f15e0" providerId="LiveId" clId="{03497528-0EE4-4D17-8645-95BD1B1DEF06}" dt="2024-03-27T02:33:48.210" v="636" actId="478"/>
          <ac:spMkLst>
            <pc:docMk/>
            <pc:sldMk cId="1279157228" sldId="399"/>
            <ac:spMk id="84" creationId="{8D2E902A-153E-8606-EC59-A3108DED3855}"/>
          </ac:spMkLst>
        </pc:spChg>
        <pc:spChg chg="del mod">
          <ac:chgData name="Huy Pham" userId="918db3a1909f15e0" providerId="LiveId" clId="{03497528-0EE4-4D17-8645-95BD1B1DEF06}" dt="2024-03-27T02:33:48.210" v="636" actId="478"/>
          <ac:spMkLst>
            <pc:docMk/>
            <pc:sldMk cId="1279157228" sldId="399"/>
            <ac:spMk id="86" creationId="{2F2345F9-A755-CD39-514F-E25BA34652D6}"/>
          </ac:spMkLst>
        </pc:spChg>
        <pc:spChg chg="del mod">
          <ac:chgData name="Huy Pham" userId="918db3a1909f15e0" providerId="LiveId" clId="{03497528-0EE4-4D17-8645-95BD1B1DEF06}" dt="2024-03-27T02:33:48.210" v="636" actId="478"/>
          <ac:spMkLst>
            <pc:docMk/>
            <pc:sldMk cId="1279157228" sldId="399"/>
            <ac:spMk id="87" creationId="{2104889B-AA39-EC80-AB34-E3D54BFF8D4D}"/>
          </ac:spMkLst>
        </pc:spChg>
        <pc:spChg chg="del mod">
          <ac:chgData name="Huy Pham" userId="918db3a1909f15e0" providerId="LiveId" clId="{03497528-0EE4-4D17-8645-95BD1B1DEF06}" dt="2024-03-27T02:33:48.210" v="636" actId="478"/>
          <ac:spMkLst>
            <pc:docMk/>
            <pc:sldMk cId="1279157228" sldId="399"/>
            <ac:spMk id="88" creationId="{62902C3B-1F7F-1101-66A4-F3482E7C9ED0}"/>
          </ac:spMkLst>
        </pc:spChg>
        <pc:spChg chg="del mod">
          <ac:chgData name="Huy Pham" userId="918db3a1909f15e0" providerId="LiveId" clId="{03497528-0EE4-4D17-8645-95BD1B1DEF06}" dt="2024-03-27T02:33:48.210" v="636" actId="478"/>
          <ac:spMkLst>
            <pc:docMk/>
            <pc:sldMk cId="1279157228" sldId="399"/>
            <ac:spMk id="89" creationId="{82813D3B-93BD-8AD8-EBEC-2B3D1C416E48}"/>
          </ac:spMkLst>
        </pc:spChg>
        <pc:spChg chg="del mod">
          <ac:chgData name="Huy Pham" userId="918db3a1909f15e0" providerId="LiveId" clId="{03497528-0EE4-4D17-8645-95BD1B1DEF06}" dt="2024-03-27T02:33:48.210" v="636" actId="478"/>
          <ac:spMkLst>
            <pc:docMk/>
            <pc:sldMk cId="1279157228" sldId="399"/>
            <ac:spMk id="90" creationId="{F0BD0854-BCE0-3760-8CFD-00217D9073B6}"/>
          </ac:spMkLst>
        </pc:spChg>
        <pc:spChg chg="del mod">
          <ac:chgData name="Huy Pham" userId="918db3a1909f15e0" providerId="LiveId" clId="{03497528-0EE4-4D17-8645-95BD1B1DEF06}" dt="2024-03-27T02:33:48.210" v="636" actId="478"/>
          <ac:spMkLst>
            <pc:docMk/>
            <pc:sldMk cId="1279157228" sldId="399"/>
            <ac:spMk id="91" creationId="{5F59508F-FAC5-6EDD-901A-745772D95335}"/>
          </ac:spMkLst>
        </pc:spChg>
        <pc:spChg chg="del mod">
          <ac:chgData name="Huy Pham" userId="918db3a1909f15e0" providerId="LiveId" clId="{03497528-0EE4-4D17-8645-95BD1B1DEF06}" dt="2024-03-27T02:33:48.210" v="636" actId="478"/>
          <ac:spMkLst>
            <pc:docMk/>
            <pc:sldMk cId="1279157228" sldId="399"/>
            <ac:spMk id="100" creationId="{F4BDA723-14DF-5D58-CA23-BC7FF3FA745E}"/>
          </ac:spMkLst>
        </pc:spChg>
        <pc:spChg chg="del mod">
          <ac:chgData name="Huy Pham" userId="918db3a1909f15e0" providerId="LiveId" clId="{03497528-0EE4-4D17-8645-95BD1B1DEF06}" dt="2024-03-27T02:33:48.210" v="636" actId="478"/>
          <ac:spMkLst>
            <pc:docMk/>
            <pc:sldMk cId="1279157228" sldId="399"/>
            <ac:spMk id="110" creationId="{B117DFF8-1518-A290-749A-BB64F35ED644}"/>
          </ac:spMkLst>
        </pc:spChg>
        <pc:spChg chg="del mod">
          <ac:chgData name="Huy Pham" userId="918db3a1909f15e0" providerId="LiveId" clId="{03497528-0EE4-4D17-8645-95BD1B1DEF06}" dt="2024-03-27T02:33:48.210" v="636" actId="478"/>
          <ac:spMkLst>
            <pc:docMk/>
            <pc:sldMk cId="1279157228" sldId="399"/>
            <ac:spMk id="111" creationId="{3D40163B-7894-F5B5-4635-AB6A5CD36DF8}"/>
          </ac:spMkLst>
        </pc:spChg>
        <pc:spChg chg="del mod">
          <ac:chgData name="Huy Pham" userId="918db3a1909f15e0" providerId="LiveId" clId="{03497528-0EE4-4D17-8645-95BD1B1DEF06}" dt="2024-03-27T02:13:02.254" v="528" actId="21"/>
          <ac:spMkLst>
            <pc:docMk/>
            <pc:sldMk cId="1279157228" sldId="399"/>
            <ac:spMk id="112" creationId="{BEA32DC5-701E-4210-F8A3-D97DBCAD6354}"/>
          </ac:spMkLst>
        </pc:spChg>
        <pc:spChg chg="del mod">
          <ac:chgData name="Huy Pham" userId="918db3a1909f15e0" providerId="LiveId" clId="{03497528-0EE4-4D17-8645-95BD1B1DEF06}" dt="2024-03-27T02:33:48.210" v="636" actId="478"/>
          <ac:spMkLst>
            <pc:docMk/>
            <pc:sldMk cId="1279157228" sldId="399"/>
            <ac:spMk id="113" creationId="{BB6CEACE-0613-66BB-5D55-4239C189D5CB}"/>
          </ac:spMkLst>
        </pc:spChg>
        <pc:graphicFrameChg chg="add del mod">
          <ac:chgData name="Huy Pham" userId="918db3a1909f15e0" providerId="LiveId" clId="{03497528-0EE4-4D17-8645-95BD1B1DEF06}" dt="2024-03-26T10:10:37.367" v="381"/>
          <ac:graphicFrameMkLst>
            <pc:docMk/>
            <pc:sldMk cId="1279157228" sldId="399"/>
            <ac:graphicFrameMk id="19" creationId="{07DFA6FC-5C07-5B46-B0AB-706639983219}"/>
          </ac:graphicFrameMkLst>
        </pc:graphicFrameChg>
        <pc:graphicFrameChg chg="add del mod">
          <ac:chgData name="Huy Pham" userId="918db3a1909f15e0" providerId="LiveId" clId="{03497528-0EE4-4D17-8645-95BD1B1DEF06}" dt="2024-03-26T10:11:01.087" v="389"/>
          <ac:graphicFrameMkLst>
            <pc:docMk/>
            <pc:sldMk cId="1279157228" sldId="399"/>
            <ac:graphicFrameMk id="27" creationId="{5BDC2C99-7E9D-831C-DB35-8FC1FE0ABFD7}"/>
          </ac:graphicFrameMkLst>
        </pc:graphicFrameChg>
        <pc:picChg chg="add del mod">
          <ac:chgData name="Huy Pham" userId="918db3a1909f15e0" providerId="LiveId" clId="{03497528-0EE4-4D17-8645-95BD1B1DEF06}" dt="2024-03-27T07:02:55.818" v="1698" actId="478"/>
          <ac:picMkLst>
            <pc:docMk/>
            <pc:sldMk cId="1279157228" sldId="399"/>
            <ac:picMk id="27" creationId="{B606F62B-11AA-1D75-4ABC-5421D25EF964}"/>
          </ac:picMkLst>
        </pc:picChg>
        <pc:picChg chg="add del mod">
          <ac:chgData name="Huy Pham" userId="918db3a1909f15e0" providerId="LiveId" clId="{03497528-0EE4-4D17-8645-95BD1B1DEF06}" dt="2024-03-27T02:33:40.676" v="635" actId="478"/>
          <ac:picMkLst>
            <pc:docMk/>
            <pc:sldMk cId="1279157228" sldId="399"/>
            <ac:picMk id="29" creationId="{C004F701-4EEE-45A7-452E-42BF6114A29E}"/>
          </ac:picMkLst>
        </pc:picChg>
        <pc:cxnChg chg="add mod">
          <ac:chgData name="Huy Pham" userId="918db3a1909f15e0" providerId="LiveId" clId="{03497528-0EE4-4D17-8645-95BD1B1DEF06}" dt="2024-03-27T02:15:27.484" v="576" actId="14100"/>
          <ac:cxnSpMkLst>
            <pc:docMk/>
            <pc:sldMk cId="1279157228" sldId="399"/>
            <ac:cxnSpMk id="19" creationId="{98713048-4E1D-A4F8-BBEA-B53B4DFDD35B}"/>
          </ac:cxnSpMkLst>
        </pc:cxnChg>
        <pc:cxnChg chg="add mod">
          <ac:chgData name="Huy Pham" userId="918db3a1909f15e0" providerId="LiveId" clId="{03497528-0EE4-4D17-8645-95BD1B1DEF06}" dt="2024-03-27T02:09:23.537" v="458" actId="14100"/>
          <ac:cxnSpMkLst>
            <pc:docMk/>
            <pc:sldMk cId="1279157228" sldId="399"/>
            <ac:cxnSpMk id="21" creationId="{981553A5-B9A7-FF21-C4CB-CAF88B57FEF7}"/>
          </ac:cxnSpMkLst>
        </pc:cxnChg>
        <pc:cxnChg chg="add mod">
          <ac:chgData name="Huy Pham" userId="918db3a1909f15e0" providerId="LiveId" clId="{03497528-0EE4-4D17-8645-95BD1B1DEF06}" dt="2024-03-27T02:10:44.032" v="491" actId="1037"/>
          <ac:cxnSpMkLst>
            <pc:docMk/>
            <pc:sldMk cId="1279157228" sldId="399"/>
            <ac:cxnSpMk id="35" creationId="{D5C1F6AE-358C-DE82-EE83-A0B892B48978}"/>
          </ac:cxnSpMkLst>
        </pc:cxnChg>
        <pc:cxnChg chg="add mod">
          <ac:chgData name="Huy Pham" userId="918db3a1909f15e0" providerId="LiveId" clId="{03497528-0EE4-4D17-8645-95BD1B1DEF06}" dt="2024-03-27T02:31:41.555" v="610" actId="208"/>
          <ac:cxnSpMkLst>
            <pc:docMk/>
            <pc:sldMk cId="1279157228" sldId="399"/>
            <ac:cxnSpMk id="38" creationId="{FA75AB38-10C4-5AA7-183E-CAE36FA8EFC5}"/>
          </ac:cxnSpMkLst>
        </pc:cxnChg>
        <pc:cxnChg chg="del mod">
          <ac:chgData name="Huy Pham" userId="918db3a1909f15e0" providerId="LiveId" clId="{03497528-0EE4-4D17-8645-95BD1B1DEF06}" dt="2024-03-27T02:33:48.210" v="636" actId="478"/>
          <ac:cxnSpMkLst>
            <pc:docMk/>
            <pc:sldMk cId="1279157228" sldId="399"/>
            <ac:cxnSpMk id="40" creationId="{D1776321-E801-8243-7668-583197179BB0}"/>
          </ac:cxnSpMkLst>
        </pc:cxnChg>
        <pc:cxnChg chg="del mod">
          <ac:chgData name="Huy Pham" userId="918db3a1909f15e0" providerId="LiveId" clId="{03497528-0EE4-4D17-8645-95BD1B1DEF06}" dt="2024-03-27T02:33:48.210" v="636" actId="478"/>
          <ac:cxnSpMkLst>
            <pc:docMk/>
            <pc:sldMk cId="1279157228" sldId="399"/>
            <ac:cxnSpMk id="42" creationId="{83D6DC2F-7EA2-5854-1CA1-44B9129D05D9}"/>
          </ac:cxnSpMkLst>
        </pc:cxnChg>
        <pc:cxnChg chg="add mod">
          <ac:chgData name="Huy Pham" userId="918db3a1909f15e0" providerId="LiveId" clId="{03497528-0EE4-4D17-8645-95BD1B1DEF06}" dt="2024-03-27T02:31:41.555" v="610" actId="208"/>
          <ac:cxnSpMkLst>
            <pc:docMk/>
            <pc:sldMk cId="1279157228" sldId="399"/>
            <ac:cxnSpMk id="55" creationId="{383A34CE-A058-092D-08DF-D6ED9ED13C66}"/>
          </ac:cxnSpMkLst>
        </pc:cxnChg>
        <pc:cxnChg chg="del mod">
          <ac:chgData name="Huy Pham" userId="918db3a1909f15e0" providerId="LiveId" clId="{03497528-0EE4-4D17-8645-95BD1B1DEF06}" dt="2024-03-27T02:33:48.210" v="636" actId="478"/>
          <ac:cxnSpMkLst>
            <pc:docMk/>
            <pc:sldMk cId="1279157228" sldId="399"/>
            <ac:cxnSpMk id="65" creationId="{FE002B8F-8F9A-1CFD-25D7-CB988AFFC732}"/>
          </ac:cxnSpMkLst>
        </pc:cxnChg>
        <pc:cxnChg chg="del mod">
          <ac:chgData name="Huy Pham" userId="918db3a1909f15e0" providerId="LiveId" clId="{03497528-0EE4-4D17-8645-95BD1B1DEF06}" dt="2024-03-27T02:33:48.210" v="636" actId="478"/>
          <ac:cxnSpMkLst>
            <pc:docMk/>
            <pc:sldMk cId="1279157228" sldId="399"/>
            <ac:cxnSpMk id="68" creationId="{62D75DFD-8F94-8CF7-3E00-0E1BE947E966}"/>
          </ac:cxnSpMkLst>
        </pc:cxnChg>
        <pc:cxnChg chg="del mod">
          <ac:chgData name="Huy Pham" userId="918db3a1909f15e0" providerId="LiveId" clId="{03497528-0EE4-4D17-8645-95BD1B1DEF06}" dt="2024-03-27T02:33:48.210" v="636" actId="478"/>
          <ac:cxnSpMkLst>
            <pc:docMk/>
            <pc:sldMk cId="1279157228" sldId="399"/>
            <ac:cxnSpMk id="71" creationId="{1B4824B6-B2B3-D287-6CE4-59B8775D2631}"/>
          </ac:cxnSpMkLst>
        </pc:cxnChg>
        <pc:cxnChg chg="del mod">
          <ac:chgData name="Huy Pham" userId="918db3a1909f15e0" providerId="LiveId" clId="{03497528-0EE4-4D17-8645-95BD1B1DEF06}" dt="2024-03-27T02:33:48.210" v="636" actId="478"/>
          <ac:cxnSpMkLst>
            <pc:docMk/>
            <pc:sldMk cId="1279157228" sldId="399"/>
            <ac:cxnSpMk id="72" creationId="{692224CD-59C4-E7C5-8F48-F56276B3974A}"/>
          </ac:cxnSpMkLst>
        </pc:cxnChg>
        <pc:cxnChg chg="del mod">
          <ac:chgData name="Huy Pham" userId="918db3a1909f15e0" providerId="LiveId" clId="{03497528-0EE4-4D17-8645-95BD1B1DEF06}" dt="2024-03-27T02:33:48.210" v="636" actId="478"/>
          <ac:cxnSpMkLst>
            <pc:docMk/>
            <pc:sldMk cId="1279157228" sldId="399"/>
            <ac:cxnSpMk id="73" creationId="{1D3DCAA0-27EE-E1B6-E239-36D81D72013E}"/>
          </ac:cxnSpMkLst>
        </pc:cxnChg>
        <pc:cxnChg chg="del mod">
          <ac:chgData name="Huy Pham" userId="918db3a1909f15e0" providerId="LiveId" clId="{03497528-0EE4-4D17-8645-95BD1B1DEF06}" dt="2024-03-27T02:33:48.210" v="636" actId="478"/>
          <ac:cxnSpMkLst>
            <pc:docMk/>
            <pc:sldMk cId="1279157228" sldId="399"/>
            <ac:cxnSpMk id="74" creationId="{64188D1A-CCE0-6901-E12A-06F9759E9C83}"/>
          </ac:cxnSpMkLst>
        </pc:cxnChg>
        <pc:cxnChg chg="del mod">
          <ac:chgData name="Huy Pham" userId="918db3a1909f15e0" providerId="LiveId" clId="{03497528-0EE4-4D17-8645-95BD1B1DEF06}" dt="2024-03-27T02:33:48.210" v="636" actId="478"/>
          <ac:cxnSpMkLst>
            <pc:docMk/>
            <pc:sldMk cId="1279157228" sldId="399"/>
            <ac:cxnSpMk id="78" creationId="{0BE6523B-0EE2-162A-4EC5-5BCF22B934A2}"/>
          </ac:cxnSpMkLst>
        </pc:cxnChg>
        <pc:cxnChg chg="del mod">
          <ac:chgData name="Huy Pham" userId="918db3a1909f15e0" providerId="LiveId" clId="{03497528-0EE4-4D17-8645-95BD1B1DEF06}" dt="2024-03-27T02:33:48.210" v="636" actId="478"/>
          <ac:cxnSpMkLst>
            <pc:docMk/>
            <pc:sldMk cId="1279157228" sldId="399"/>
            <ac:cxnSpMk id="79" creationId="{DA8F0079-4016-2C06-C99C-15671F143639}"/>
          </ac:cxnSpMkLst>
        </pc:cxnChg>
        <pc:cxnChg chg="del mod">
          <ac:chgData name="Huy Pham" userId="918db3a1909f15e0" providerId="LiveId" clId="{03497528-0EE4-4D17-8645-95BD1B1DEF06}" dt="2024-03-27T02:33:48.210" v="636" actId="478"/>
          <ac:cxnSpMkLst>
            <pc:docMk/>
            <pc:sldMk cId="1279157228" sldId="399"/>
            <ac:cxnSpMk id="104" creationId="{2B6C50D0-32D2-0579-0754-AFB746582F76}"/>
          </ac:cxnSpMkLst>
        </pc:cxnChg>
        <pc:cxnChg chg="del mod">
          <ac:chgData name="Huy Pham" userId="918db3a1909f15e0" providerId="LiveId" clId="{03497528-0EE4-4D17-8645-95BD1B1DEF06}" dt="2024-03-27T02:33:48.210" v="636" actId="478"/>
          <ac:cxnSpMkLst>
            <pc:docMk/>
            <pc:sldMk cId="1279157228" sldId="399"/>
            <ac:cxnSpMk id="107" creationId="{80B8A10A-EB2D-1B0F-5A8D-8338810A4697}"/>
          </ac:cxnSpMkLst>
        </pc:cxnChg>
      </pc:sldChg>
      <pc:sldChg chg="addSp delSp modSp mod delAnim modAnim">
        <pc:chgData name="Huy Pham" userId="918db3a1909f15e0" providerId="LiveId" clId="{03497528-0EE4-4D17-8645-95BD1B1DEF06}" dt="2024-03-26T10:01:21.822" v="184" actId="20577"/>
        <pc:sldMkLst>
          <pc:docMk/>
          <pc:sldMk cId="234225145" sldId="420"/>
        </pc:sldMkLst>
        <pc:spChg chg="del">
          <ac:chgData name="Huy Pham" userId="918db3a1909f15e0" providerId="LiveId" clId="{03497528-0EE4-4D17-8645-95BD1B1DEF06}" dt="2024-03-26T09:59:59.521" v="142" actId="478"/>
          <ac:spMkLst>
            <pc:docMk/>
            <pc:sldMk cId="234225145" sldId="420"/>
            <ac:spMk id="2" creationId="{A5A73504-8911-04B3-49DC-524613C76100}"/>
          </ac:spMkLst>
        </pc:spChg>
        <pc:spChg chg="add mod">
          <ac:chgData name="Huy Pham" userId="918db3a1909f15e0" providerId="LiveId" clId="{03497528-0EE4-4D17-8645-95BD1B1DEF06}" dt="2024-03-26T10:00:40.597" v="153" actId="1076"/>
          <ac:spMkLst>
            <pc:docMk/>
            <pc:sldMk cId="234225145" sldId="420"/>
            <ac:spMk id="3" creationId="{7BADB1B7-9B78-9B24-6409-669583F16919}"/>
          </ac:spMkLst>
        </pc:spChg>
        <pc:spChg chg="add mod">
          <ac:chgData name="Huy Pham" userId="918db3a1909f15e0" providerId="LiveId" clId="{03497528-0EE4-4D17-8645-95BD1B1DEF06}" dt="2024-03-26T10:00:40.597" v="153" actId="1076"/>
          <ac:spMkLst>
            <pc:docMk/>
            <pc:sldMk cId="234225145" sldId="420"/>
            <ac:spMk id="4" creationId="{11B42BA8-FD7D-C9B1-E84F-554C45A1AC5B}"/>
          </ac:spMkLst>
        </pc:spChg>
        <pc:spChg chg="add mod">
          <ac:chgData name="Huy Pham" userId="918db3a1909f15e0" providerId="LiveId" clId="{03497528-0EE4-4D17-8645-95BD1B1DEF06}" dt="2024-03-26T10:00:40.597" v="153" actId="1076"/>
          <ac:spMkLst>
            <pc:docMk/>
            <pc:sldMk cId="234225145" sldId="420"/>
            <ac:spMk id="5" creationId="{EF0BB136-A76F-7DC8-00D1-59F4B4EA61DC}"/>
          </ac:spMkLst>
        </pc:spChg>
        <pc:spChg chg="add mod">
          <ac:chgData name="Huy Pham" userId="918db3a1909f15e0" providerId="LiveId" clId="{03497528-0EE4-4D17-8645-95BD1B1DEF06}" dt="2024-03-26T10:00:40.597" v="153" actId="1076"/>
          <ac:spMkLst>
            <pc:docMk/>
            <pc:sldMk cId="234225145" sldId="420"/>
            <ac:spMk id="6" creationId="{D5353C3D-DB0F-AF2E-645F-0B3194220037}"/>
          </ac:spMkLst>
        </pc:spChg>
        <pc:spChg chg="add mod">
          <ac:chgData name="Huy Pham" userId="918db3a1909f15e0" providerId="LiveId" clId="{03497528-0EE4-4D17-8645-95BD1B1DEF06}" dt="2024-03-26T10:00:40.597" v="153" actId="1076"/>
          <ac:spMkLst>
            <pc:docMk/>
            <pc:sldMk cId="234225145" sldId="420"/>
            <ac:spMk id="7" creationId="{B27690E6-208D-ACF0-CDB3-1FA9BCB3ABBA}"/>
          </ac:spMkLst>
        </pc:spChg>
        <pc:spChg chg="add mod">
          <ac:chgData name="Huy Pham" userId="918db3a1909f15e0" providerId="LiveId" clId="{03497528-0EE4-4D17-8645-95BD1B1DEF06}" dt="2024-03-26T10:00:40.597" v="153" actId="1076"/>
          <ac:spMkLst>
            <pc:docMk/>
            <pc:sldMk cId="234225145" sldId="420"/>
            <ac:spMk id="8" creationId="{A75AE06E-8073-E914-F002-370A6F7D47F3}"/>
          </ac:spMkLst>
        </pc:spChg>
        <pc:spChg chg="add mod">
          <ac:chgData name="Huy Pham" userId="918db3a1909f15e0" providerId="LiveId" clId="{03497528-0EE4-4D17-8645-95BD1B1DEF06}" dt="2024-03-26T10:00:40.597" v="153" actId="1076"/>
          <ac:spMkLst>
            <pc:docMk/>
            <pc:sldMk cId="234225145" sldId="420"/>
            <ac:spMk id="9" creationId="{8CF76AC8-076E-CFF1-3EB7-9185F991189B}"/>
          </ac:spMkLst>
        </pc:spChg>
        <pc:spChg chg="add mod">
          <ac:chgData name="Huy Pham" userId="918db3a1909f15e0" providerId="LiveId" clId="{03497528-0EE4-4D17-8645-95BD1B1DEF06}" dt="2024-03-26T10:00:40.597" v="153" actId="1076"/>
          <ac:spMkLst>
            <pc:docMk/>
            <pc:sldMk cId="234225145" sldId="420"/>
            <ac:spMk id="10" creationId="{941731A9-1DBE-E9F1-8397-55D6CD0D463A}"/>
          </ac:spMkLst>
        </pc:spChg>
        <pc:spChg chg="add mod">
          <ac:chgData name="Huy Pham" userId="918db3a1909f15e0" providerId="LiveId" clId="{03497528-0EE4-4D17-8645-95BD1B1DEF06}" dt="2024-03-26T10:00:40.597" v="153" actId="1076"/>
          <ac:spMkLst>
            <pc:docMk/>
            <pc:sldMk cId="234225145" sldId="420"/>
            <ac:spMk id="11" creationId="{553E389E-7A7C-29B8-13DE-080029904446}"/>
          </ac:spMkLst>
        </pc:spChg>
        <pc:spChg chg="add mod">
          <ac:chgData name="Huy Pham" userId="918db3a1909f15e0" providerId="LiveId" clId="{03497528-0EE4-4D17-8645-95BD1B1DEF06}" dt="2024-03-26T10:00:46.610" v="154" actId="1076"/>
          <ac:spMkLst>
            <pc:docMk/>
            <pc:sldMk cId="234225145" sldId="420"/>
            <ac:spMk id="12" creationId="{F943C9C3-F9A6-AB92-E508-A855DC0F00E7}"/>
          </ac:spMkLst>
        </pc:spChg>
        <pc:spChg chg="add mod">
          <ac:chgData name="Huy Pham" userId="918db3a1909f15e0" providerId="LiveId" clId="{03497528-0EE4-4D17-8645-95BD1B1DEF06}" dt="2024-03-26T10:00:46.610" v="154" actId="1076"/>
          <ac:spMkLst>
            <pc:docMk/>
            <pc:sldMk cId="234225145" sldId="420"/>
            <ac:spMk id="13" creationId="{F91C1C87-F819-22EF-C3B9-BF099D4EDBE1}"/>
          </ac:spMkLst>
        </pc:spChg>
        <pc:spChg chg="add mod">
          <ac:chgData name="Huy Pham" userId="918db3a1909f15e0" providerId="LiveId" clId="{03497528-0EE4-4D17-8645-95BD1B1DEF06}" dt="2024-03-26T10:00:50.661" v="156" actId="20577"/>
          <ac:spMkLst>
            <pc:docMk/>
            <pc:sldMk cId="234225145" sldId="420"/>
            <ac:spMk id="14" creationId="{B47D1EC7-EBFA-01DC-9F7B-A6092A9D7BD6}"/>
          </ac:spMkLst>
        </pc:spChg>
        <pc:spChg chg="add mod">
          <ac:chgData name="Huy Pham" userId="918db3a1909f15e0" providerId="LiveId" clId="{03497528-0EE4-4D17-8645-95BD1B1DEF06}" dt="2024-03-26T10:00:46.610" v="154" actId="1076"/>
          <ac:spMkLst>
            <pc:docMk/>
            <pc:sldMk cId="234225145" sldId="420"/>
            <ac:spMk id="15" creationId="{FCE2299B-5222-0EED-0102-3800FBAF04B4}"/>
          </ac:spMkLst>
        </pc:spChg>
        <pc:spChg chg="add mod">
          <ac:chgData name="Huy Pham" userId="918db3a1909f15e0" providerId="LiveId" clId="{03497528-0EE4-4D17-8645-95BD1B1DEF06}" dt="2024-03-26T10:00:46.610" v="154" actId="1076"/>
          <ac:spMkLst>
            <pc:docMk/>
            <pc:sldMk cId="234225145" sldId="420"/>
            <ac:spMk id="16" creationId="{A940A524-0B39-C15F-6F03-439C6B05160B}"/>
          </ac:spMkLst>
        </pc:spChg>
        <pc:spChg chg="add mod">
          <ac:chgData name="Huy Pham" userId="918db3a1909f15e0" providerId="LiveId" clId="{03497528-0EE4-4D17-8645-95BD1B1DEF06}" dt="2024-03-26T10:00:46.610" v="154" actId="1076"/>
          <ac:spMkLst>
            <pc:docMk/>
            <pc:sldMk cId="234225145" sldId="420"/>
            <ac:spMk id="17" creationId="{82E332C2-29BD-0DEB-2985-C3D693489670}"/>
          </ac:spMkLst>
        </pc:spChg>
        <pc:spChg chg="add mod">
          <ac:chgData name="Huy Pham" userId="918db3a1909f15e0" providerId="LiveId" clId="{03497528-0EE4-4D17-8645-95BD1B1DEF06}" dt="2024-03-26T10:00:46.610" v="154" actId="1076"/>
          <ac:spMkLst>
            <pc:docMk/>
            <pc:sldMk cId="234225145" sldId="420"/>
            <ac:spMk id="18" creationId="{DBD592F5-0E49-92C7-2827-824B943052FD}"/>
          </ac:spMkLst>
        </pc:spChg>
        <pc:spChg chg="add mod">
          <ac:chgData name="Huy Pham" userId="918db3a1909f15e0" providerId="LiveId" clId="{03497528-0EE4-4D17-8645-95BD1B1DEF06}" dt="2024-03-26T10:00:46.610" v="154" actId="1076"/>
          <ac:spMkLst>
            <pc:docMk/>
            <pc:sldMk cId="234225145" sldId="420"/>
            <ac:spMk id="19" creationId="{7BD8947F-563C-7BC9-2CB8-D17C1B9E9076}"/>
          </ac:spMkLst>
        </pc:spChg>
        <pc:spChg chg="mod">
          <ac:chgData name="Huy Pham" userId="918db3a1909f15e0" providerId="LiveId" clId="{03497528-0EE4-4D17-8645-95BD1B1DEF06}" dt="2024-03-26T10:00:33.846" v="152" actId="1076"/>
          <ac:spMkLst>
            <pc:docMk/>
            <pc:sldMk cId="234225145" sldId="420"/>
            <ac:spMk id="20" creationId="{0BEC4DEC-E324-3D37-0A52-E9F9902BA3AE}"/>
          </ac:spMkLst>
        </pc:spChg>
        <pc:spChg chg="mod">
          <ac:chgData name="Huy Pham" userId="918db3a1909f15e0" providerId="LiveId" clId="{03497528-0EE4-4D17-8645-95BD1B1DEF06}" dt="2024-03-26T10:00:33.846" v="152" actId="1076"/>
          <ac:spMkLst>
            <pc:docMk/>
            <pc:sldMk cId="234225145" sldId="420"/>
            <ac:spMk id="21" creationId="{05940165-634A-FFFF-28E4-744F4B01A745}"/>
          </ac:spMkLst>
        </pc:spChg>
        <pc:spChg chg="mod">
          <ac:chgData name="Huy Pham" userId="918db3a1909f15e0" providerId="LiveId" clId="{03497528-0EE4-4D17-8645-95BD1B1DEF06}" dt="2024-03-26T10:00:33.846" v="152" actId="1076"/>
          <ac:spMkLst>
            <pc:docMk/>
            <pc:sldMk cId="234225145" sldId="420"/>
            <ac:spMk id="22" creationId="{9BB1674D-970F-1B4A-8954-08619B1C47C9}"/>
          </ac:spMkLst>
        </pc:spChg>
        <pc:spChg chg="mod">
          <ac:chgData name="Huy Pham" userId="918db3a1909f15e0" providerId="LiveId" clId="{03497528-0EE4-4D17-8645-95BD1B1DEF06}" dt="2024-03-26T10:00:33.846" v="152" actId="1076"/>
          <ac:spMkLst>
            <pc:docMk/>
            <pc:sldMk cId="234225145" sldId="420"/>
            <ac:spMk id="23" creationId="{750B007C-F456-EB48-B84D-12FE3C4ADAE3}"/>
          </ac:spMkLst>
        </pc:spChg>
        <pc:spChg chg="mod">
          <ac:chgData name="Huy Pham" userId="918db3a1909f15e0" providerId="LiveId" clId="{03497528-0EE4-4D17-8645-95BD1B1DEF06}" dt="2024-03-26T10:00:33.846" v="152" actId="1076"/>
          <ac:spMkLst>
            <pc:docMk/>
            <pc:sldMk cId="234225145" sldId="420"/>
            <ac:spMk id="24" creationId="{4A467990-8075-709B-961D-7B79CB67E9F2}"/>
          </ac:spMkLst>
        </pc:spChg>
        <pc:spChg chg="mod">
          <ac:chgData name="Huy Pham" userId="918db3a1909f15e0" providerId="LiveId" clId="{03497528-0EE4-4D17-8645-95BD1B1DEF06}" dt="2024-03-26T10:00:33.846" v="152" actId="1076"/>
          <ac:spMkLst>
            <pc:docMk/>
            <pc:sldMk cId="234225145" sldId="420"/>
            <ac:spMk id="25" creationId="{697F075D-5711-CCAE-C689-658198E4E99B}"/>
          </ac:spMkLst>
        </pc:spChg>
        <pc:spChg chg="add mod">
          <ac:chgData name="Huy Pham" userId="918db3a1909f15e0" providerId="LiveId" clId="{03497528-0EE4-4D17-8645-95BD1B1DEF06}" dt="2024-03-26T10:00:46.610" v="154" actId="1076"/>
          <ac:spMkLst>
            <pc:docMk/>
            <pc:sldMk cId="234225145" sldId="420"/>
            <ac:spMk id="26" creationId="{7940A5D1-7E82-4164-FC36-97A762FA88BB}"/>
          </ac:spMkLst>
        </pc:spChg>
        <pc:spChg chg="mod">
          <ac:chgData name="Huy Pham" userId="918db3a1909f15e0" providerId="LiveId" clId="{03497528-0EE4-4D17-8645-95BD1B1DEF06}" dt="2024-03-26T10:00:33.846" v="152" actId="1076"/>
          <ac:spMkLst>
            <pc:docMk/>
            <pc:sldMk cId="234225145" sldId="420"/>
            <ac:spMk id="27" creationId="{D3A3520F-5080-F46A-F864-B3EFDF9DB8D4}"/>
          </ac:spMkLst>
        </pc:spChg>
        <pc:spChg chg="mod">
          <ac:chgData name="Huy Pham" userId="918db3a1909f15e0" providerId="LiveId" clId="{03497528-0EE4-4D17-8645-95BD1B1DEF06}" dt="2024-03-26T10:00:33.846" v="152" actId="1076"/>
          <ac:spMkLst>
            <pc:docMk/>
            <pc:sldMk cId="234225145" sldId="420"/>
            <ac:spMk id="28" creationId="{34FDFAE4-9425-73CD-DB9D-35F2A4C12055}"/>
          </ac:spMkLst>
        </pc:spChg>
        <pc:spChg chg="mod">
          <ac:chgData name="Huy Pham" userId="918db3a1909f15e0" providerId="LiveId" clId="{03497528-0EE4-4D17-8645-95BD1B1DEF06}" dt="2024-03-26T10:00:33.846" v="152" actId="1076"/>
          <ac:spMkLst>
            <pc:docMk/>
            <pc:sldMk cId="234225145" sldId="420"/>
            <ac:spMk id="29" creationId="{D66FED42-E33F-417D-F217-2C78A3B354BC}"/>
          </ac:spMkLst>
        </pc:spChg>
        <pc:spChg chg="mod">
          <ac:chgData name="Huy Pham" userId="918db3a1909f15e0" providerId="LiveId" clId="{03497528-0EE4-4D17-8645-95BD1B1DEF06}" dt="2024-03-26T10:01:21.822" v="184" actId="20577"/>
          <ac:spMkLst>
            <pc:docMk/>
            <pc:sldMk cId="234225145" sldId="420"/>
            <ac:spMk id="31" creationId="{8A289471-F631-1434-AD55-9199D93CB4DD}"/>
          </ac:spMkLst>
        </pc:spChg>
        <pc:spChg chg="mod">
          <ac:chgData name="Huy Pham" userId="918db3a1909f15e0" providerId="LiveId" clId="{03497528-0EE4-4D17-8645-95BD1B1DEF06}" dt="2024-03-26T09:58:29.662" v="1" actId="20577"/>
          <ac:spMkLst>
            <pc:docMk/>
            <pc:sldMk cId="234225145" sldId="420"/>
            <ac:spMk id="37" creationId="{032D6A05-001B-82BE-9235-555491B0E628}"/>
          </ac:spMkLst>
        </pc:spChg>
        <pc:spChg chg="del">
          <ac:chgData name="Huy Pham" userId="918db3a1909f15e0" providerId="LiveId" clId="{03497528-0EE4-4D17-8645-95BD1B1DEF06}" dt="2024-03-26T09:59:59.521" v="142" actId="478"/>
          <ac:spMkLst>
            <pc:docMk/>
            <pc:sldMk cId="234225145" sldId="420"/>
            <ac:spMk id="38" creationId="{413F74F7-2B32-52FE-5C24-9213912AE2C2}"/>
          </ac:spMkLst>
        </pc:spChg>
        <pc:spChg chg="del">
          <ac:chgData name="Huy Pham" userId="918db3a1909f15e0" providerId="LiveId" clId="{03497528-0EE4-4D17-8645-95BD1B1DEF06}" dt="2024-03-26T09:59:59.521" v="142" actId="478"/>
          <ac:spMkLst>
            <pc:docMk/>
            <pc:sldMk cId="234225145" sldId="420"/>
            <ac:spMk id="39" creationId="{439C2E80-1C3D-66B3-E43F-AFD40ABC78A2}"/>
          </ac:spMkLst>
        </pc:spChg>
        <pc:spChg chg="add mod">
          <ac:chgData name="Huy Pham" userId="918db3a1909f15e0" providerId="LiveId" clId="{03497528-0EE4-4D17-8645-95BD1B1DEF06}" dt="2024-03-26T10:00:58.728" v="158" actId="1076"/>
          <ac:spMkLst>
            <pc:docMk/>
            <pc:sldMk cId="234225145" sldId="420"/>
            <ac:spMk id="40" creationId="{1FE2C5D1-7056-7BEF-ECCF-156505A67C2F}"/>
          </ac:spMkLst>
        </pc:spChg>
        <pc:spChg chg="del">
          <ac:chgData name="Huy Pham" userId="918db3a1909f15e0" providerId="LiveId" clId="{03497528-0EE4-4D17-8645-95BD1B1DEF06}" dt="2024-03-26T09:59:59.521" v="142" actId="478"/>
          <ac:spMkLst>
            <pc:docMk/>
            <pc:sldMk cId="234225145" sldId="420"/>
            <ac:spMk id="41" creationId="{7097A6E2-EE8B-2A70-46D4-3B535AC7D859}"/>
          </ac:spMkLst>
        </pc:spChg>
        <pc:spChg chg="del">
          <ac:chgData name="Huy Pham" userId="918db3a1909f15e0" providerId="LiveId" clId="{03497528-0EE4-4D17-8645-95BD1B1DEF06}" dt="2024-03-26T09:59:59.521" v="142" actId="478"/>
          <ac:spMkLst>
            <pc:docMk/>
            <pc:sldMk cId="234225145" sldId="420"/>
            <ac:spMk id="42" creationId="{4E774D1F-8D38-A655-6BF3-A4BD300F15D7}"/>
          </ac:spMkLst>
        </pc:spChg>
        <pc:spChg chg="del">
          <ac:chgData name="Huy Pham" userId="918db3a1909f15e0" providerId="LiveId" clId="{03497528-0EE4-4D17-8645-95BD1B1DEF06}" dt="2024-03-26T09:59:59.521" v="142" actId="478"/>
          <ac:spMkLst>
            <pc:docMk/>
            <pc:sldMk cId="234225145" sldId="420"/>
            <ac:spMk id="43" creationId="{54D415F4-5EE2-1414-0B79-0FE6F56F848A}"/>
          </ac:spMkLst>
        </pc:spChg>
        <pc:spChg chg="del">
          <ac:chgData name="Huy Pham" userId="918db3a1909f15e0" providerId="LiveId" clId="{03497528-0EE4-4D17-8645-95BD1B1DEF06}" dt="2024-03-26T09:59:59.521" v="142" actId="478"/>
          <ac:spMkLst>
            <pc:docMk/>
            <pc:sldMk cId="234225145" sldId="420"/>
            <ac:spMk id="44" creationId="{BB696183-5CCA-788A-05EB-99CA0FF56902}"/>
          </ac:spMkLst>
        </pc:spChg>
        <pc:spChg chg="del">
          <ac:chgData name="Huy Pham" userId="918db3a1909f15e0" providerId="LiveId" clId="{03497528-0EE4-4D17-8645-95BD1B1DEF06}" dt="2024-03-26T09:59:59.521" v="142" actId="478"/>
          <ac:spMkLst>
            <pc:docMk/>
            <pc:sldMk cId="234225145" sldId="420"/>
            <ac:spMk id="45" creationId="{7D560CCE-618F-17BF-0BFD-18681D3DFAD2}"/>
          </ac:spMkLst>
        </pc:spChg>
        <pc:spChg chg="del">
          <ac:chgData name="Huy Pham" userId="918db3a1909f15e0" providerId="LiveId" clId="{03497528-0EE4-4D17-8645-95BD1B1DEF06}" dt="2024-03-26T09:59:59.521" v="142" actId="478"/>
          <ac:spMkLst>
            <pc:docMk/>
            <pc:sldMk cId="234225145" sldId="420"/>
            <ac:spMk id="46" creationId="{7EAE41FB-3F86-6AE8-DF21-0AF206505CB2}"/>
          </ac:spMkLst>
        </pc:spChg>
        <pc:spChg chg="add mod">
          <ac:chgData name="Huy Pham" userId="918db3a1909f15e0" providerId="LiveId" clId="{03497528-0EE4-4D17-8645-95BD1B1DEF06}" dt="2024-03-26T10:00:58.728" v="158" actId="1076"/>
          <ac:spMkLst>
            <pc:docMk/>
            <pc:sldMk cId="234225145" sldId="420"/>
            <ac:spMk id="47" creationId="{E0746A66-1D1E-3B17-892E-D097E8D17584}"/>
          </ac:spMkLst>
        </pc:spChg>
        <pc:spChg chg="add del mod">
          <ac:chgData name="Huy Pham" userId="918db3a1909f15e0" providerId="LiveId" clId="{03497528-0EE4-4D17-8645-95BD1B1DEF06}" dt="2024-03-26T10:01:06.336" v="178"/>
          <ac:spMkLst>
            <pc:docMk/>
            <pc:sldMk cId="234225145" sldId="420"/>
            <ac:spMk id="48" creationId="{1C1DA6FB-C558-B096-66C1-1B5AA9518437}"/>
          </ac:spMkLst>
        </pc:spChg>
        <pc:spChg chg="add mod">
          <ac:chgData name="Huy Pham" userId="918db3a1909f15e0" providerId="LiveId" clId="{03497528-0EE4-4D17-8645-95BD1B1DEF06}" dt="2024-03-26T10:00:58.728" v="158" actId="1076"/>
          <ac:spMkLst>
            <pc:docMk/>
            <pc:sldMk cId="234225145" sldId="420"/>
            <ac:spMk id="49" creationId="{2DED2A89-223F-89D5-EED7-11347DB301C6}"/>
          </ac:spMkLst>
        </pc:spChg>
        <pc:spChg chg="add mod">
          <ac:chgData name="Huy Pham" userId="918db3a1909f15e0" providerId="LiveId" clId="{03497528-0EE4-4D17-8645-95BD1B1DEF06}" dt="2024-03-26T10:00:58.728" v="158" actId="1076"/>
          <ac:spMkLst>
            <pc:docMk/>
            <pc:sldMk cId="234225145" sldId="420"/>
            <ac:spMk id="50" creationId="{6B47CA0B-4A9A-53FB-50A9-D141A50CFB8A}"/>
          </ac:spMkLst>
        </pc:spChg>
        <pc:spChg chg="add mod">
          <ac:chgData name="Huy Pham" userId="918db3a1909f15e0" providerId="LiveId" clId="{03497528-0EE4-4D17-8645-95BD1B1DEF06}" dt="2024-03-26T10:00:58.728" v="158" actId="1076"/>
          <ac:spMkLst>
            <pc:docMk/>
            <pc:sldMk cId="234225145" sldId="420"/>
            <ac:spMk id="51" creationId="{9870D10D-ED55-312D-F6A9-BAE1569E094F}"/>
          </ac:spMkLst>
        </pc:spChg>
        <pc:spChg chg="add mod">
          <ac:chgData name="Huy Pham" userId="918db3a1909f15e0" providerId="LiveId" clId="{03497528-0EE4-4D17-8645-95BD1B1DEF06}" dt="2024-03-26T10:00:58.728" v="158" actId="1076"/>
          <ac:spMkLst>
            <pc:docMk/>
            <pc:sldMk cId="234225145" sldId="420"/>
            <ac:spMk id="52" creationId="{9027D825-2751-582D-82F9-595F01070BC7}"/>
          </ac:spMkLst>
        </pc:spChg>
        <pc:spChg chg="add mod">
          <ac:chgData name="Huy Pham" userId="918db3a1909f15e0" providerId="LiveId" clId="{03497528-0EE4-4D17-8645-95BD1B1DEF06}" dt="2024-03-26T10:00:58.728" v="158" actId="1076"/>
          <ac:spMkLst>
            <pc:docMk/>
            <pc:sldMk cId="234225145" sldId="420"/>
            <ac:spMk id="53" creationId="{B8A4244F-4E98-BFB2-48FF-FAA431E624CD}"/>
          </ac:spMkLst>
        </pc:spChg>
        <pc:spChg chg="add mod">
          <ac:chgData name="Huy Pham" userId="918db3a1909f15e0" providerId="LiveId" clId="{03497528-0EE4-4D17-8645-95BD1B1DEF06}" dt="2024-03-26T10:01:02.687" v="175" actId="20577"/>
          <ac:spMkLst>
            <pc:docMk/>
            <pc:sldMk cId="234225145" sldId="420"/>
            <ac:spMk id="54" creationId="{CC25A4DE-043B-B19D-5E5F-3B9CB3C714B4}"/>
          </ac:spMkLst>
        </pc:spChg>
      </pc:sldChg>
      <pc:sldChg chg="modSp del mod">
        <pc:chgData name="Huy Pham" userId="918db3a1909f15e0" providerId="LiveId" clId="{03497528-0EE4-4D17-8645-95BD1B1DEF06}" dt="2024-03-26T10:01:43.931" v="186" actId="47"/>
        <pc:sldMkLst>
          <pc:docMk/>
          <pc:sldMk cId="1063840198" sldId="421"/>
        </pc:sldMkLst>
        <pc:spChg chg="mod">
          <ac:chgData name="Huy Pham" userId="918db3a1909f15e0" providerId="LiveId" clId="{03497528-0EE4-4D17-8645-95BD1B1DEF06}" dt="2024-03-26T10:01:14.854" v="180" actId="20577"/>
          <ac:spMkLst>
            <pc:docMk/>
            <pc:sldMk cId="1063840198" sldId="421"/>
            <ac:spMk id="37" creationId="{032D6A05-001B-82BE-9235-555491B0E628}"/>
          </ac:spMkLst>
        </pc:spChg>
      </pc:sldChg>
      <pc:sldChg chg="del">
        <pc:chgData name="Huy Pham" userId="918db3a1909f15e0" providerId="LiveId" clId="{03497528-0EE4-4D17-8645-95BD1B1DEF06}" dt="2024-03-27T02:06:56.548" v="440" actId="47"/>
        <pc:sldMkLst>
          <pc:docMk/>
          <pc:sldMk cId="3744577515" sldId="423"/>
        </pc:sldMkLst>
      </pc:sldChg>
      <pc:sldChg chg="del">
        <pc:chgData name="Huy Pham" userId="918db3a1909f15e0" providerId="LiveId" clId="{03497528-0EE4-4D17-8645-95BD1B1DEF06}" dt="2024-03-27T02:06:55.913" v="438" actId="47"/>
        <pc:sldMkLst>
          <pc:docMk/>
          <pc:sldMk cId="3731249958" sldId="424"/>
        </pc:sldMkLst>
      </pc:sldChg>
      <pc:sldChg chg="del">
        <pc:chgData name="Huy Pham" userId="918db3a1909f15e0" providerId="LiveId" clId="{03497528-0EE4-4D17-8645-95BD1B1DEF06}" dt="2024-03-27T02:06:54.674" v="437" actId="47"/>
        <pc:sldMkLst>
          <pc:docMk/>
          <pc:sldMk cId="468667808" sldId="425"/>
        </pc:sldMkLst>
      </pc:sldChg>
      <pc:sldChg chg="del">
        <pc:chgData name="Huy Pham" userId="918db3a1909f15e0" providerId="LiveId" clId="{03497528-0EE4-4D17-8645-95BD1B1DEF06}" dt="2024-03-27T02:06:53.042" v="436" actId="47"/>
        <pc:sldMkLst>
          <pc:docMk/>
          <pc:sldMk cId="2783659757" sldId="426"/>
        </pc:sldMkLst>
      </pc:sldChg>
      <pc:sldChg chg="del">
        <pc:chgData name="Huy Pham" userId="918db3a1909f15e0" providerId="LiveId" clId="{03497528-0EE4-4D17-8645-95BD1B1DEF06}" dt="2024-03-27T02:06:51.763" v="435" actId="47"/>
        <pc:sldMkLst>
          <pc:docMk/>
          <pc:sldMk cId="3626734545" sldId="427"/>
        </pc:sldMkLst>
      </pc:sldChg>
      <pc:sldChg chg="del">
        <pc:chgData name="Huy Pham" userId="918db3a1909f15e0" providerId="LiveId" clId="{03497528-0EE4-4D17-8645-95BD1B1DEF06}" dt="2024-03-27T02:06:56.871" v="441" actId="47"/>
        <pc:sldMkLst>
          <pc:docMk/>
          <pc:sldMk cId="632743029" sldId="428"/>
        </pc:sldMkLst>
      </pc:sldChg>
      <pc:sldChg chg="del">
        <pc:chgData name="Huy Pham" userId="918db3a1909f15e0" providerId="LiveId" clId="{03497528-0EE4-4D17-8645-95BD1B1DEF06}" dt="2024-03-27T02:06:56.254" v="439" actId="47"/>
        <pc:sldMkLst>
          <pc:docMk/>
          <pc:sldMk cId="2655833583" sldId="429"/>
        </pc:sldMkLst>
      </pc:sldChg>
      <pc:sldChg chg="del">
        <pc:chgData name="Huy Pham" userId="918db3a1909f15e0" providerId="LiveId" clId="{03497528-0EE4-4D17-8645-95BD1B1DEF06}" dt="2024-03-27T02:06:50.141" v="434" actId="47"/>
        <pc:sldMkLst>
          <pc:docMk/>
          <pc:sldMk cId="695647000" sldId="430"/>
        </pc:sldMkLst>
      </pc:sldChg>
      <pc:sldChg chg="del">
        <pc:chgData name="Huy Pham" userId="918db3a1909f15e0" providerId="LiveId" clId="{03497528-0EE4-4D17-8645-95BD1B1DEF06}" dt="2024-03-27T02:06:48.801" v="433" actId="47"/>
        <pc:sldMkLst>
          <pc:docMk/>
          <pc:sldMk cId="2004844953" sldId="431"/>
        </pc:sldMkLst>
      </pc:sldChg>
      <pc:sldChg chg="del">
        <pc:chgData name="Huy Pham" userId="918db3a1909f15e0" providerId="LiveId" clId="{03497528-0EE4-4D17-8645-95BD1B1DEF06}" dt="2024-03-27T02:06:47.652" v="432" actId="47"/>
        <pc:sldMkLst>
          <pc:docMk/>
          <pc:sldMk cId="1502094139" sldId="432"/>
        </pc:sldMkLst>
      </pc:sldChg>
      <pc:sldChg chg="del">
        <pc:chgData name="Huy Pham" userId="918db3a1909f15e0" providerId="LiveId" clId="{03497528-0EE4-4D17-8645-95BD1B1DEF06}" dt="2024-03-27T02:06:46.875" v="431" actId="47"/>
        <pc:sldMkLst>
          <pc:docMk/>
          <pc:sldMk cId="2752358674" sldId="433"/>
        </pc:sldMkLst>
      </pc:sldChg>
      <pc:sldChg chg="del">
        <pc:chgData name="Huy Pham" userId="918db3a1909f15e0" providerId="LiveId" clId="{03497528-0EE4-4D17-8645-95BD1B1DEF06}" dt="2024-03-27T02:06:45.655" v="430" actId="47"/>
        <pc:sldMkLst>
          <pc:docMk/>
          <pc:sldMk cId="2999887613" sldId="434"/>
        </pc:sldMkLst>
      </pc:sldChg>
      <pc:sldChg chg="del">
        <pc:chgData name="Huy Pham" userId="918db3a1909f15e0" providerId="LiveId" clId="{03497528-0EE4-4D17-8645-95BD1B1DEF06}" dt="2024-03-27T02:06:43.788" v="429" actId="47"/>
        <pc:sldMkLst>
          <pc:docMk/>
          <pc:sldMk cId="336052484" sldId="435"/>
        </pc:sldMkLst>
      </pc:sldChg>
      <pc:sldChg chg="del">
        <pc:chgData name="Huy Pham" userId="918db3a1909f15e0" providerId="LiveId" clId="{03497528-0EE4-4D17-8645-95BD1B1DEF06}" dt="2024-03-27T02:06:43.423" v="428" actId="47"/>
        <pc:sldMkLst>
          <pc:docMk/>
          <pc:sldMk cId="2313600272" sldId="436"/>
        </pc:sldMkLst>
      </pc:sldChg>
      <pc:sldChg chg="del">
        <pc:chgData name="Huy Pham" userId="918db3a1909f15e0" providerId="LiveId" clId="{03497528-0EE4-4D17-8645-95BD1B1DEF06}" dt="2024-03-27T02:06:42.824" v="426" actId="47"/>
        <pc:sldMkLst>
          <pc:docMk/>
          <pc:sldMk cId="3442209581" sldId="437"/>
        </pc:sldMkLst>
      </pc:sldChg>
      <pc:sldChg chg="del">
        <pc:chgData name="Huy Pham" userId="918db3a1909f15e0" providerId="LiveId" clId="{03497528-0EE4-4D17-8645-95BD1B1DEF06}" dt="2024-03-27T02:06:42.480" v="425" actId="47"/>
        <pc:sldMkLst>
          <pc:docMk/>
          <pc:sldMk cId="3290452718" sldId="438"/>
        </pc:sldMkLst>
      </pc:sldChg>
      <pc:sldChg chg="del">
        <pc:chgData name="Huy Pham" userId="918db3a1909f15e0" providerId="LiveId" clId="{03497528-0EE4-4D17-8645-95BD1B1DEF06}" dt="2024-03-27T02:06:42.011" v="424" actId="47"/>
        <pc:sldMkLst>
          <pc:docMk/>
          <pc:sldMk cId="3426833982" sldId="439"/>
        </pc:sldMkLst>
      </pc:sldChg>
      <pc:sldChg chg="del">
        <pc:chgData name="Huy Pham" userId="918db3a1909f15e0" providerId="LiveId" clId="{03497528-0EE4-4D17-8645-95BD1B1DEF06}" dt="2024-03-27T02:06:43.130" v="427" actId="47"/>
        <pc:sldMkLst>
          <pc:docMk/>
          <pc:sldMk cId="2330525908" sldId="440"/>
        </pc:sldMkLst>
      </pc:sldChg>
      <pc:sldChg chg="del">
        <pc:chgData name="Huy Pham" userId="918db3a1909f15e0" providerId="LiveId" clId="{03497528-0EE4-4D17-8645-95BD1B1DEF06}" dt="2024-03-27T02:06:41.586" v="423" actId="47"/>
        <pc:sldMkLst>
          <pc:docMk/>
          <pc:sldMk cId="4044493784" sldId="441"/>
        </pc:sldMkLst>
      </pc:sldChg>
      <pc:sldChg chg="addSp delSp modSp add mod delAnim">
        <pc:chgData name="Huy Pham" userId="918db3a1909f15e0" providerId="LiveId" clId="{03497528-0EE4-4D17-8645-95BD1B1DEF06}" dt="2024-03-26T10:09:07.236" v="296" actId="478"/>
        <pc:sldMkLst>
          <pc:docMk/>
          <pc:sldMk cId="1625968656" sldId="442"/>
        </pc:sldMkLst>
        <pc:spChg chg="del">
          <ac:chgData name="Huy Pham" userId="918db3a1909f15e0" providerId="LiveId" clId="{03497528-0EE4-4D17-8645-95BD1B1DEF06}" dt="2024-03-26T10:01:50.669" v="187" actId="478"/>
          <ac:spMkLst>
            <pc:docMk/>
            <pc:sldMk cId="1625968656" sldId="442"/>
            <ac:spMk id="3" creationId="{7BADB1B7-9B78-9B24-6409-669583F16919}"/>
          </ac:spMkLst>
        </pc:spChg>
        <pc:spChg chg="del">
          <ac:chgData name="Huy Pham" userId="918db3a1909f15e0" providerId="LiveId" clId="{03497528-0EE4-4D17-8645-95BD1B1DEF06}" dt="2024-03-26T10:01:50.669" v="187" actId="478"/>
          <ac:spMkLst>
            <pc:docMk/>
            <pc:sldMk cId="1625968656" sldId="442"/>
            <ac:spMk id="4" creationId="{11B42BA8-FD7D-C9B1-E84F-554C45A1AC5B}"/>
          </ac:spMkLst>
        </pc:spChg>
        <pc:spChg chg="del">
          <ac:chgData name="Huy Pham" userId="918db3a1909f15e0" providerId="LiveId" clId="{03497528-0EE4-4D17-8645-95BD1B1DEF06}" dt="2024-03-26T10:01:50.669" v="187" actId="478"/>
          <ac:spMkLst>
            <pc:docMk/>
            <pc:sldMk cId="1625968656" sldId="442"/>
            <ac:spMk id="5" creationId="{EF0BB136-A76F-7DC8-00D1-59F4B4EA61DC}"/>
          </ac:spMkLst>
        </pc:spChg>
        <pc:spChg chg="del">
          <ac:chgData name="Huy Pham" userId="918db3a1909f15e0" providerId="LiveId" clId="{03497528-0EE4-4D17-8645-95BD1B1DEF06}" dt="2024-03-26T10:01:50.669" v="187" actId="478"/>
          <ac:spMkLst>
            <pc:docMk/>
            <pc:sldMk cId="1625968656" sldId="442"/>
            <ac:spMk id="6" creationId="{D5353C3D-DB0F-AF2E-645F-0B3194220037}"/>
          </ac:spMkLst>
        </pc:spChg>
        <pc:spChg chg="del">
          <ac:chgData name="Huy Pham" userId="918db3a1909f15e0" providerId="LiveId" clId="{03497528-0EE4-4D17-8645-95BD1B1DEF06}" dt="2024-03-26T10:01:50.669" v="187" actId="478"/>
          <ac:spMkLst>
            <pc:docMk/>
            <pc:sldMk cId="1625968656" sldId="442"/>
            <ac:spMk id="7" creationId="{B27690E6-208D-ACF0-CDB3-1FA9BCB3ABBA}"/>
          </ac:spMkLst>
        </pc:spChg>
        <pc:spChg chg="del">
          <ac:chgData name="Huy Pham" userId="918db3a1909f15e0" providerId="LiveId" clId="{03497528-0EE4-4D17-8645-95BD1B1DEF06}" dt="2024-03-26T10:01:50.669" v="187" actId="478"/>
          <ac:spMkLst>
            <pc:docMk/>
            <pc:sldMk cId="1625968656" sldId="442"/>
            <ac:spMk id="8" creationId="{A75AE06E-8073-E914-F002-370A6F7D47F3}"/>
          </ac:spMkLst>
        </pc:spChg>
        <pc:spChg chg="del">
          <ac:chgData name="Huy Pham" userId="918db3a1909f15e0" providerId="LiveId" clId="{03497528-0EE4-4D17-8645-95BD1B1DEF06}" dt="2024-03-26T10:01:50.669" v="187" actId="478"/>
          <ac:spMkLst>
            <pc:docMk/>
            <pc:sldMk cId="1625968656" sldId="442"/>
            <ac:spMk id="9" creationId="{8CF76AC8-076E-CFF1-3EB7-9185F991189B}"/>
          </ac:spMkLst>
        </pc:spChg>
        <pc:spChg chg="del">
          <ac:chgData name="Huy Pham" userId="918db3a1909f15e0" providerId="LiveId" clId="{03497528-0EE4-4D17-8645-95BD1B1DEF06}" dt="2024-03-26T10:01:50.669" v="187" actId="478"/>
          <ac:spMkLst>
            <pc:docMk/>
            <pc:sldMk cId="1625968656" sldId="442"/>
            <ac:spMk id="10" creationId="{941731A9-1DBE-E9F1-8397-55D6CD0D463A}"/>
          </ac:spMkLst>
        </pc:spChg>
        <pc:spChg chg="del">
          <ac:chgData name="Huy Pham" userId="918db3a1909f15e0" providerId="LiveId" clId="{03497528-0EE4-4D17-8645-95BD1B1DEF06}" dt="2024-03-26T10:01:50.669" v="187" actId="478"/>
          <ac:spMkLst>
            <pc:docMk/>
            <pc:sldMk cId="1625968656" sldId="442"/>
            <ac:spMk id="11" creationId="{553E389E-7A7C-29B8-13DE-080029904446}"/>
          </ac:spMkLst>
        </pc:spChg>
        <pc:spChg chg="del">
          <ac:chgData name="Huy Pham" userId="918db3a1909f15e0" providerId="LiveId" clId="{03497528-0EE4-4D17-8645-95BD1B1DEF06}" dt="2024-03-26T10:01:50.669" v="187" actId="478"/>
          <ac:spMkLst>
            <pc:docMk/>
            <pc:sldMk cId="1625968656" sldId="442"/>
            <ac:spMk id="12" creationId="{F943C9C3-F9A6-AB92-E508-A855DC0F00E7}"/>
          </ac:spMkLst>
        </pc:spChg>
        <pc:spChg chg="del">
          <ac:chgData name="Huy Pham" userId="918db3a1909f15e0" providerId="LiveId" clId="{03497528-0EE4-4D17-8645-95BD1B1DEF06}" dt="2024-03-26T10:01:50.669" v="187" actId="478"/>
          <ac:spMkLst>
            <pc:docMk/>
            <pc:sldMk cId="1625968656" sldId="442"/>
            <ac:spMk id="13" creationId="{F91C1C87-F819-22EF-C3B9-BF099D4EDBE1}"/>
          </ac:spMkLst>
        </pc:spChg>
        <pc:spChg chg="del">
          <ac:chgData name="Huy Pham" userId="918db3a1909f15e0" providerId="LiveId" clId="{03497528-0EE4-4D17-8645-95BD1B1DEF06}" dt="2024-03-26T10:01:50.669" v="187" actId="478"/>
          <ac:spMkLst>
            <pc:docMk/>
            <pc:sldMk cId="1625968656" sldId="442"/>
            <ac:spMk id="14" creationId="{B47D1EC7-EBFA-01DC-9F7B-A6092A9D7BD6}"/>
          </ac:spMkLst>
        </pc:spChg>
        <pc:spChg chg="del">
          <ac:chgData name="Huy Pham" userId="918db3a1909f15e0" providerId="LiveId" clId="{03497528-0EE4-4D17-8645-95BD1B1DEF06}" dt="2024-03-26T10:01:50.669" v="187" actId="478"/>
          <ac:spMkLst>
            <pc:docMk/>
            <pc:sldMk cId="1625968656" sldId="442"/>
            <ac:spMk id="15" creationId="{FCE2299B-5222-0EED-0102-3800FBAF04B4}"/>
          </ac:spMkLst>
        </pc:spChg>
        <pc:spChg chg="del">
          <ac:chgData name="Huy Pham" userId="918db3a1909f15e0" providerId="LiveId" clId="{03497528-0EE4-4D17-8645-95BD1B1DEF06}" dt="2024-03-26T10:01:50.669" v="187" actId="478"/>
          <ac:spMkLst>
            <pc:docMk/>
            <pc:sldMk cId="1625968656" sldId="442"/>
            <ac:spMk id="16" creationId="{A940A524-0B39-C15F-6F03-439C6B05160B}"/>
          </ac:spMkLst>
        </pc:spChg>
        <pc:spChg chg="del">
          <ac:chgData name="Huy Pham" userId="918db3a1909f15e0" providerId="LiveId" clId="{03497528-0EE4-4D17-8645-95BD1B1DEF06}" dt="2024-03-26T10:01:50.669" v="187" actId="478"/>
          <ac:spMkLst>
            <pc:docMk/>
            <pc:sldMk cId="1625968656" sldId="442"/>
            <ac:spMk id="17" creationId="{82E332C2-29BD-0DEB-2985-C3D693489670}"/>
          </ac:spMkLst>
        </pc:spChg>
        <pc:spChg chg="del">
          <ac:chgData name="Huy Pham" userId="918db3a1909f15e0" providerId="LiveId" clId="{03497528-0EE4-4D17-8645-95BD1B1DEF06}" dt="2024-03-26T10:01:50.669" v="187" actId="478"/>
          <ac:spMkLst>
            <pc:docMk/>
            <pc:sldMk cId="1625968656" sldId="442"/>
            <ac:spMk id="18" creationId="{DBD592F5-0E49-92C7-2827-824B943052FD}"/>
          </ac:spMkLst>
        </pc:spChg>
        <pc:spChg chg="del">
          <ac:chgData name="Huy Pham" userId="918db3a1909f15e0" providerId="LiveId" clId="{03497528-0EE4-4D17-8645-95BD1B1DEF06}" dt="2024-03-26T10:01:50.669" v="187" actId="478"/>
          <ac:spMkLst>
            <pc:docMk/>
            <pc:sldMk cId="1625968656" sldId="442"/>
            <ac:spMk id="19" creationId="{7BD8947F-563C-7BC9-2CB8-D17C1B9E9076}"/>
          </ac:spMkLst>
        </pc:spChg>
        <pc:spChg chg="del">
          <ac:chgData name="Huy Pham" userId="918db3a1909f15e0" providerId="LiveId" clId="{03497528-0EE4-4D17-8645-95BD1B1DEF06}" dt="2024-03-26T10:01:50.669" v="187" actId="478"/>
          <ac:spMkLst>
            <pc:docMk/>
            <pc:sldMk cId="1625968656" sldId="442"/>
            <ac:spMk id="20" creationId="{0BEC4DEC-E324-3D37-0A52-E9F9902BA3AE}"/>
          </ac:spMkLst>
        </pc:spChg>
        <pc:spChg chg="del">
          <ac:chgData name="Huy Pham" userId="918db3a1909f15e0" providerId="LiveId" clId="{03497528-0EE4-4D17-8645-95BD1B1DEF06}" dt="2024-03-26T10:01:50.669" v="187" actId="478"/>
          <ac:spMkLst>
            <pc:docMk/>
            <pc:sldMk cId="1625968656" sldId="442"/>
            <ac:spMk id="21" creationId="{05940165-634A-FFFF-28E4-744F4B01A745}"/>
          </ac:spMkLst>
        </pc:spChg>
        <pc:spChg chg="del">
          <ac:chgData name="Huy Pham" userId="918db3a1909f15e0" providerId="LiveId" clId="{03497528-0EE4-4D17-8645-95BD1B1DEF06}" dt="2024-03-26T10:01:50.669" v="187" actId="478"/>
          <ac:spMkLst>
            <pc:docMk/>
            <pc:sldMk cId="1625968656" sldId="442"/>
            <ac:spMk id="22" creationId="{9BB1674D-970F-1B4A-8954-08619B1C47C9}"/>
          </ac:spMkLst>
        </pc:spChg>
        <pc:spChg chg="del">
          <ac:chgData name="Huy Pham" userId="918db3a1909f15e0" providerId="LiveId" clId="{03497528-0EE4-4D17-8645-95BD1B1DEF06}" dt="2024-03-26T10:01:50.669" v="187" actId="478"/>
          <ac:spMkLst>
            <pc:docMk/>
            <pc:sldMk cId="1625968656" sldId="442"/>
            <ac:spMk id="23" creationId="{750B007C-F456-EB48-B84D-12FE3C4ADAE3}"/>
          </ac:spMkLst>
        </pc:spChg>
        <pc:spChg chg="del">
          <ac:chgData name="Huy Pham" userId="918db3a1909f15e0" providerId="LiveId" clId="{03497528-0EE4-4D17-8645-95BD1B1DEF06}" dt="2024-03-26T10:01:50.669" v="187" actId="478"/>
          <ac:spMkLst>
            <pc:docMk/>
            <pc:sldMk cId="1625968656" sldId="442"/>
            <ac:spMk id="24" creationId="{4A467990-8075-709B-961D-7B79CB67E9F2}"/>
          </ac:spMkLst>
        </pc:spChg>
        <pc:spChg chg="del">
          <ac:chgData name="Huy Pham" userId="918db3a1909f15e0" providerId="LiveId" clId="{03497528-0EE4-4D17-8645-95BD1B1DEF06}" dt="2024-03-26T10:01:50.669" v="187" actId="478"/>
          <ac:spMkLst>
            <pc:docMk/>
            <pc:sldMk cId="1625968656" sldId="442"/>
            <ac:spMk id="25" creationId="{697F075D-5711-CCAE-C689-658198E4E99B}"/>
          </ac:spMkLst>
        </pc:spChg>
        <pc:spChg chg="del">
          <ac:chgData name="Huy Pham" userId="918db3a1909f15e0" providerId="LiveId" clId="{03497528-0EE4-4D17-8645-95BD1B1DEF06}" dt="2024-03-26T10:01:50.669" v="187" actId="478"/>
          <ac:spMkLst>
            <pc:docMk/>
            <pc:sldMk cId="1625968656" sldId="442"/>
            <ac:spMk id="26" creationId="{7940A5D1-7E82-4164-FC36-97A762FA88BB}"/>
          </ac:spMkLst>
        </pc:spChg>
        <pc:spChg chg="del">
          <ac:chgData name="Huy Pham" userId="918db3a1909f15e0" providerId="LiveId" clId="{03497528-0EE4-4D17-8645-95BD1B1DEF06}" dt="2024-03-26T10:01:50.669" v="187" actId="478"/>
          <ac:spMkLst>
            <pc:docMk/>
            <pc:sldMk cId="1625968656" sldId="442"/>
            <ac:spMk id="27" creationId="{D3A3520F-5080-F46A-F864-B3EFDF9DB8D4}"/>
          </ac:spMkLst>
        </pc:spChg>
        <pc:spChg chg="del">
          <ac:chgData name="Huy Pham" userId="918db3a1909f15e0" providerId="LiveId" clId="{03497528-0EE4-4D17-8645-95BD1B1DEF06}" dt="2024-03-26T10:01:50.669" v="187" actId="478"/>
          <ac:spMkLst>
            <pc:docMk/>
            <pc:sldMk cId="1625968656" sldId="442"/>
            <ac:spMk id="28" creationId="{34FDFAE4-9425-73CD-DB9D-35F2A4C12055}"/>
          </ac:spMkLst>
        </pc:spChg>
        <pc:spChg chg="del">
          <ac:chgData name="Huy Pham" userId="918db3a1909f15e0" providerId="LiveId" clId="{03497528-0EE4-4D17-8645-95BD1B1DEF06}" dt="2024-03-26T10:01:50.669" v="187" actId="478"/>
          <ac:spMkLst>
            <pc:docMk/>
            <pc:sldMk cId="1625968656" sldId="442"/>
            <ac:spMk id="29" creationId="{D66FED42-E33F-417D-F217-2C78A3B354BC}"/>
          </ac:spMkLst>
        </pc:spChg>
        <pc:spChg chg="add mod">
          <ac:chgData name="Huy Pham" userId="918db3a1909f15e0" providerId="LiveId" clId="{03497528-0EE4-4D17-8645-95BD1B1DEF06}" dt="2024-03-26T10:04:16.661" v="230" actId="1076"/>
          <ac:spMkLst>
            <pc:docMk/>
            <pc:sldMk cId="1625968656" sldId="442"/>
            <ac:spMk id="39" creationId="{0F29B41F-3736-686D-B7E9-C541E38916A6}"/>
          </ac:spMkLst>
        </pc:spChg>
        <pc:spChg chg="del">
          <ac:chgData name="Huy Pham" userId="918db3a1909f15e0" providerId="LiveId" clId="{03497528-0EE4-4D17-8645-95BD1B1DEF06}" dt="2024-03-26T10:01:50.669" v="187" actId="478"/>
          <ac:spMkLst>
            <pc:docMk/>
            <pc:sldMk cId="1625968656" sldId="442"/>
            <ac:spMk id="40" creationId="{1FE2C5D1-7056-7BEF-ECCF-156505A67C2F}"/>
          </ac:spMkLst>
        </pc:spChg>
        <pc:spChg chg="add">
          <ac:chgData name="Huy Pham" userId="918db3a1909f15e0" providerId="LiveId" clId="{03497528-0EE4-4D17-8645-95BD1B1DEF06}" dt="2024-03-26T10:02:22.893" v="197"/>
          <ac:spMkLst>
            <pc:docMk/>
            <pc:sldMk cId="1625968656" sldId="442"/>
            <ac:spMk id="44" creationId="{6659699F-C377-D518-94AF-644A0C6FBCDD}"/>
          </ac:spMkLst>
        </pc:spChg>
        <pc:spChg chg="add">
          <ac:chgData name="Huy Pham" userId="918db3a1909f15e0" providerId="LiveId" clId="{03497528-0EE4-4D17-8645-95BD1B1DEF06}" dt="2024-03-26T10:02:22.893" v="197"/>
          <ac:spMkLst>
            <pc:docMk/>
            <pc:sldMk cId="1625968656" sldId="442"/>
            <ac:spMk id="45" creationId="{AA3327E8-3AA4-6D3A-B677-3127C636CF12}"/>
          </ac:spMkLst>
        </pc:spChg>
        <pc:spChg chg="del">
          <ac:chgData name="Huy Pham" userId="918db3a1909f15e0" providerId="LiveId" clId="{03497528-0EE4-4D17-8645-95BD1B1DEF06}" dt="2024-03-26T10:01:50.669" v="187" actId="478"/>
          <ac:spMkLst>
            <pc:docMk/>
            <pc:sldMk cId="1625968656" sldId="442"/>
            <ac:spMk id="47" creationId="{E0746A66-1D1E-3B17-892E-D097E8D17584}"/>
          </ac:spMkLst>
        </pc:spChg>
        <pc:spChg chg="del">
          <ac:chgData name="Huy Pham" userId="918db3a1909f15e0" providerId="LiveId" clId="{03497528-0EE4-4D17-8645-95BD1B1DEF06}" dt="2024-03-26T10:01:50.669" v="187" actId="478"/>
          <ac:spMkLst>
            <pc:docMk/>
            <pc:sldMk cId="1625968656" sldId="442"/>
            <ac:spMk id="49" creationId="{2DED2A89-223F-89D5-EED7-11347DB301C6}"/>
          </ac:spMkLst>
        </pc:spChg>
        <pc:spChg chg="del">
          <ac:chgData name="Huy Pham" userId="918db3a1909f15e0" providerId="LiveId" clId="{03497528-0EE4-4D17-8645-95BD1B1DEF06}" dt="2024-03-26T10:01:50.669" v="187" actId="478"/>
          <ac:spMkLst>
            <pc:docMk/>
            <pc:sldMk cId="1625968656" sldId="442"/>
            <ac:spMk id="50" creationId="{6B47CA0B-4A9A-53FB-50A9-D141A50CFB8A}"/>
          </ac:spMkLst>
        </pc:spChg>
        <pc:spChg chg="del">
          <ac:chgData name="Huy Pham" userId="918db3a1909f15e0" providerId="LiveId" clId="{03497528-0EE4-4D17-8645-95BD1B1DEF06}" dt="2024-03-26T10:01:50.669" v="187" actId="478"/>
          <ac:spMkLst>
            <pc:docMk/>
            <pc:sldMk cId="1625968656" sldId="442"/>
            <ac:spMk id="51" creationId="{9870D10D-ED55-312D-F6A9-BAE1569E094F}"/>
          </ac:spMkLst>
        </pc:spChg>
        <pc:spChg chg="del">
          <ac:chgData name="Huy Pham" userId="918db3a1909f15e0" providerId="LiveId" clId="{03497528-0EE4-4D17-8645-95BD1B1DEF06}" dt="2024-03-26T10:01:50.669" v="187" actId="478"/>
          <ac:spMkLst>
            <pc:docMk/>
            <pc:sldMk cId="1625968656" sldId="442"/>
            <ac:spMk id="52" creationId="{9027D825-2751-582D-82F9-595F01070BC7}"/>
          </ac:spMkLst>
        </pc:spChg>
        <pc:spChg chg="del">
          <ac:chgData name="Huy Pham" userId="918db3a1909f15e0" providerId="LiveId" clId="{03497528-0EE4-4D17-8645-95BD1B1DEF06}" dt="2024-03-26T10:01:50.669" v="187" actId="478"/>
          <ac:spMkLst>
            <pc:docMk/>
            <pc:sldMk cId="1625968656" sldId="442"/>
            <ac:spMk id="53" creationId="{B8A4244F-4E98-BFB2-48FF-FAA431E624CD}"/>
          </ac:spMkLst>
        </pc:spChg>
        <pc:spChg chg="del">
          <ac:chgData name="Huy Pham" userId="918db3a1909f15e0" providerId="LiveId" clId="{03497528-0EE4-4D17-8645-95BD1B1DEF06}" dt="2024-03-26T10:01:50.669" v="187" actId="478"/>
          <ac:spMkLst>
            <pc:docMk/>
            <pc:sldMk cId="1625968656" sldId="442"/>
            <ac:spMk id="54" creationId="{CC25A4DE-043B-B19D-5E5F-3B9CB3C714B4}"/>
          </ac:spMkLst>
        </pc:spChg>
        <pc:spChg chg="add mod">
          <ac:chgData name="Huy Pham" userId="918db3a1909f15e0" providerId="LiveId" clId="{03497528-0EE4-4D17-8645-95BD1B1DEF06}" dt="2024-03-26T10:04:16.661" v="230" actId="1076"/>
          <ac:spMkLst>
            <pc:docMk/>
            <pc:sldMk cId="1625968656" sldId="442"/>
            <ac:spMk id="55" creationId="{0A788B12-C78F-B9E3-0DAB-B0100B06D49C}"/>
          </ac:spMkLst>
        </pc:spChg>
        <pc:spChg chg="add mod">
          <ac:chgData name="Huy Pham" userId="918db3a1909f15e0" providerId="LiveId" clId="{03497528-0EE4-4D17-8645-95BD1B1DEF06}" dt="2024-03-26T10:04:16.661" v="230" actId="1076"/>
          <ac:spMkLst>
            <pc:docMk/>
            <pc:sldMk cId="1625968656" sldId="442"/>
            <ac:spMk id="59" creationId="{D0FEBB3D-1DDD-995B-A4C7-9E8E1EB280A7}"/>
          </ac:spMkLst>
        </pc:spChg>
        <pc:spChg chg="add mod">
          <ac:chgData name="Huy Pham" userId="918db3a1909f15e0" providerId="LiveId" clId="{03497528-0EE4-4D17-8645-95BD1B1DEF06}" dt="2024-03-26T10:06:37.098" v="255" actId="208"/>
          <ac:spMkLst>
            <pc:docMk/>
            <pc:sldMk cId="1625968656" sldId="442"/>
            <ac:spMk id="60" creationId="{D8DD38FD-5202-DE91-DB5A-0C4E5B0D1DCD}"/>
          </ac:spMkLst>
        </pc:spChg>
        <pc:spChg chg="add mod">
          <ac:chgData name="Huy Pham" userId="918db3a1909f15e0" providerId="LiveId" clId="{03497528-0EE4-4D17-8645-95BD1B1DEF06}" dt="2024-03-26T10:09:02.287" v="295" actId="20577"/>
          <ac:spMkLst>
            <pc:docMk/>
            <pc:sldMk cId="1625968656" sldId="442"/>
            <ac:spMk id="63" creationId="{D8DD1A5A-76EB-2F39-C00E-683823950B8D}"/>
          </ac:spMkLst>
        </pc:spChg>
        <pc:spChg chg="add mod">
          <ac:chgData name="Huy Pham" userId="918db3a1909f15e0" providerId="LiveId" clId="{03497528-0EE4-4D17-8645-95BD1B1DEF06}" dt="2024-03-26T10:06:55.438" v="256" actId="1076"/>
          <ac:spMkLst>
            <pc:docMk/>
            <pc:sldMk cId="1625968656" sldId="442"/>
            <ac:spMk id="64" creationId="{89D832BF-CF59-0E10-7BED-A3B1DEB83F15}"/>
          </ac:spMkLst>
        </pc:spChg>
        <pc:spChg chg="add mod">
          <ac:chgData name="Huy Pham" userId="918db3a1909f15e0" providerId="LiveId" clId="{03497528-0EE4-4D17-8645-95BD1B1DEF06}" dt="2024-03-26T10:08:05.736" v="274" actId="1076"/>
          <ac:spMkLst>
            <pc:docMk/>
            <pc:sldMk cId="1625968656" sldId="442"/>
            <ac:spMk id="65" creationId="{9F25D8A8-046F-3318-A90F-797C0C55CE70}"/>
          </ac:spMkLst>
        </pc:spChg>
        <pc:spChg chg="add mod">
          <ac:chgData name="Huy Pham" userId="918db3a1909f15e0" providerId="LiveId" clId="{03497528-0EE4-4D17-8645-95BD1B1DEF06}" dt="2024-03-26T10:07:57.713" v="272" actId="1076"/>
          <ac:spMkLst>
            <pc:docMk/>
            <pc:sldMk cId="1625968656" sldId="442"/>
            <ac:spMk id="68" creationId="{5C39301B-852B-C21E-EFF1-11B516C89FC6}"/>
          </ac:spMkLst>
        </pc:spChg>
        <pc:spChg chg="add mod">
          <ac:chgData name="Huy Pham" userId="918db3a1909f15e0" providerId="LiveId" clId="{03497528-0EE4-4D17-8645-95BD1B1DEF06}" dt="2024-03-26T10:08:17.802" v="278" actId="1076"/>
          <ac:spMkLst>
            <pc:docMk/>
            <pc:sldMk cId="1625968656" sldId="442"/>
            <ac:spMk id="70" creationId="{1A53AD75-6B07-CD2E-8787-9E1E1C22C702}"/>
          </ac:spMkLst>
        </pc:spChg>
        <pc:spChg chg="add mod">
          <ac:chgData name="Huy Pham" userId="918db3a1909f15e0" providerId="LiveId" clId="{03497528-0EE4-4D17-8645-95BD1B1DEF06}" dt="2024-03-26T10:08:55.349" v="293" actId="1076"/>
          <ac:spMkLst>
            <pc:docMk/>
            <pc:sldMk cId="1625968656" sldId="442"/>
            <ac:spMk id="72" creationId="{52FBF518-AFF4-888F-11B4-E680850F7199}"/>
          </ac:spMkLst>
        </pc:spChg>
        <pc:graphicFrameChg chg="add del mod">
          <ac:chgData name="Huy Pham" userId="918db3a1909f15e0" providerId="LiveId" clId="{03497528-0EE4-4D17-8645-95BD1B1DEF06}" dt="2024-03-26T10:02:00.309" v="190"/>
          <ac:graphicFrameMkLst>
            <pc:docMk/>
            <pc:sldMk cId="1625968656" sldId="442"/>
            <ac:graphicFrameMk id="2" creationId="{E83BCF85-91BE-4125-E98F-EA9829ACA991}"/>
          </ac:graphicFrameMkLst>
        </pc:graphicFrameChg>
        <pc:graphicFrameChg chg="add del mod">
          <ac:chgData name="Huy Pham" userId="918db3a1909f15e0" providerId="LiveId" clId="{03497528-0EE4-4D17-8645-95BD1B1DEF06}" dt="2024-03-26T10:02:24.439" v="199"/>
          <ac:graphicFrameMkLst>
            <pc:docMk/>
            <pc:sldMk cId="1625968656" sldId="442"/>
            <ac:graphicFrameMk id="41" creationId="{D5B53D04-B6ED-B884-E68F-37C65C3E09AC}"/>
          </ac:graphicFrameMkLst>
        </pc:graphicFrameChg>
        <pc:graphicFrameChg chg="add">
          <ac:chgData name="Huy Pham" userId="918db3a1909f15e0" providerId="LiveId" clId="{03497528-0EE4-4D17-8645-95BD1B1DEF06}" dt="2024-03-26T10:02:22.893" v="197"/>
          <ac:graphicFrameMkLst>
            <pc:docMk/>
            <pc:sldMk cId="1625968656" sldId="442"/>
            <ac:graphicFrameMk id="42" creationId="{632714EA-1B84-E992-C6B7-B1D65C8D8C49}"/>
          </ac:graphicFrameMkLst>
        </pc:graphicFrameChg>
        <pc:graphicFrameChg chg="add">
          <ac:chgData name="Huy Pham" userId="918db3a1909f15e0" providerId="LiveId" clId="{03497528-0EE4-4D17-8645-95BD1B1DEF06}" dt="2024-03-26T10:02:22.893" v="197"/>
          <ac:graphicFrameMkLst>
            <pc:docMk/>
            <pc:sldMk cId="1625968656" sldId="442"/>
            <ac:graphicFrameMk id="43" creationId="{09CDAF21-56A1-8B20-9697-4968458FA600}"/>
          </ac:graphicFrameMkLst>
        </pc:graphicFrameChg>
        <pc:graphicFrameChg chg="add del mod">
          <ac:chgData name="Huy Pham" userId="918db3a1909f15e0" providerId="LiveId" clId="{03497528-0EE4-4D17-8645-95BD1B1DEF06}" dt="2024-03-26T10:02:42.233" v="202"/>
          <ac:graphicFrameMkLst>
            <pc:docMk/>
            <pc:sldMk cId="1625968656" sldId="442"/>
            <ac:graphicFrameMk id="46" creationId="{40E68163-1CFF-4259-7435-7DF9C6C44571}"/>
          </ac:graphicFrameMkLst>
        </pc:graphicFrameChg>
        <pc:graphicFrameChg chg="add del mod">
          <ac:chgData name="Huy Pham" userId="918db3a1909f15e0" providerId="LiveId" clId="{03497528-0EE4-4D17-8645-95BD1B1DEF06}" dt="2024-03-26T10:03:07.499" v="209"/>
          <ac:graphicFrameMkLst>
            <pc:docMk/>
            <pc:sldMk cId="1625968656" sldId="442"/>
            <ac:graphicFrameMk id="57" creationId="{70F11F20-2CAC-92E1-B93C-A99B8CB469A6}"/>
          </ac:graphicFrameMkLst>
        </pc:graphicFrameChg>
        <pc:picChg chg="add del mod">
          <ac:chgData name="Huy Pham" userId="918db3a1909f15e0" providerId="LiveId" clId="{03497528-0EE4-4D17-8645-95BD1B1DEF06}" dt="2024-03-26T10:09:07.236" v="296" actId="478"/>
          <ac:picMkLst>
            <pc:docMk/>
            <pc:sldMk cId="1625968656" sldId="442"/>
            <ac:picMk id="56" creationId="{07696DED-EA84-AB8B-7309-6A8FB397208E}"/>
          </ac:picMkLst>
        </pc:picChg>
        <pc:cxnChg chg="add mod">
          <ac:chgData name="Huy Pham" userId="918db3a1909f15e0" providerId="LiveId" clId="{03497528-0EE4-4D17-8645-95BD1B1DEF06}" dt="2024-03-26T10:08:02.306" v="273" actId="14100"/>
          <ac:cxnSpMkLst>
            <pc:docMk/>
            <pc:sldMk cId="1625968656" sldId="442"/>
            <ac:cxnSpMk id="61" creationId="{0DF32962-84E7-E492-4406-46C277AAC40F}"/>
          </ac:cxnSpMkLst>
        </pc:cxnChg>
        <pc:cxnChg chg="add mod">
          <ac:chgData name="Huy Pham" userId="918db3a1909f15e0" providerId="LiveId" clId="{03497528-0EE4-4D17-8645-95BD1B1DEF06}" dt="2024-03-26T10:07:10.779" v="260" actId="14100"/>
          <ac:cxnSpMkLst>
            <pc:docMk/>
            <pc:sldMk cId="1625968656" sldId="442"/>
            <ac:cxnSpMk id="62" creationId="{7E385AC4-7E4F-C7F0-6ABF-212E59762AE9}"/>
          </ac:cxnSpMkLst>
        </pc:cxnChg>
      </pc:sldChg>
      <pc:sldChg chg="addSp delSp modSp add mod addAnim delAnim">
        <pc:chgData name="Huy Pham" userId="918db3a1909f15e0" providerId="LiveId" clId="{03497528-0EE4-4D17-8645-95BD1B1DEF06}" dt="2024-03-27T03:06:41.078" v="976" actId="1037"/>
        <pc:sldMkLst>
          <pc:docMk/>
          <pc:sldMk cId="3733934613" sldId="443"/>
        </pc:sldMkLst>
        <pc:spChg chg="mod">
          <ac:chgData name="Huy Pham" userId="918db3a1909f15e0" providerId="LiveId" clId="{03497528-0EE4-4D17-8645-95BD1B1DEF06}" dt="2024-03-27T02:42:17.398" v="644" actId="20577"/>
          <ac:spMkLst>
            <pc:docMk/>
            <pc:sldMk cId="3733934613" sldId="443"/>
            <ac:spMk id="9" creationId="{A9C4FFF4-AFF7-4A25-76D6-D3E61A1989D9}"/>
          </ac:spMkLst>
        </pc:spChg>
        <pc:spChg chg="add del">
          <ac:chgData name="Huy Pham" userId="918db3a1909f15e0" providerId="LiveId" clId="{03497528-0EE4-4D17-8645-95BD1B1DEF06}" dt="2024-03-27T02:43:18.111" v="647" actId="478"/>
          <ac:spMkLst>
            <pc:docMk/>
            <pc:sldMk cId="3733934613" sldId="443"/>
            <ac:spMk id="20" creationId="{A06BA14A-8D8C-664A-A722-7DAD205B5E1D}"/>
          </ac:spMkLst>
        </pc:spChg>
        <pc:spChg chg="add del mod">
          <ac:chgData name="Huy Pham" userId="918db3a1909f15e0" providerId="LiveId" clId="{03497528-0EE4-4D17-8645-95BD1B1DEF06}" dt="2024-03-27T02:48:07.837" v="698" actId="1076"/>
          <ac:spMkLst>
            <pc:docMk/>
            <pc:sldMk cId="3733934613" sldId="443"/>
            <ac:spMk id="22" creationId="{368C2B91-5285-2F05-4BF1-E5DF563DF390}"/>
          </ac:spMkLst>
        </pc:spChg>
        <pc:spChg chg="add del mod">
          <ac:chgData name="Huy Pham" userId="918db3a1909f15e0" providerId="LiveId" clId="{03497528-0EE4-4D17-8645-95BD1B1DEF06}" dt="2024-03-27T02:48:07.837" v="698" actId="1076"/>
          <ac:spMkLst>
            <pc:docMk/>
            <pc:sldMk cId="3733934613" sldId="443"/>
            <ac:spMk id="23" creationId="{0F520194-3421-183C-423A-484584CE6D82}"/>
          </ac:spMkLst>
        </pc:spChg>
        <pc:spChg chg="add del mod">
          <ac:chgData name="Huy Pham" userId="918db3a1909f15e0" providerId="LiveId" clId="{03497528-0EE4-4D17-8645-95BD1B1DEF06}" dt="2024-03-27T02:48:07.837" v="698" actId="1076"/>
          <ac:spMkLst>
            <pc:docMk/>
            <pc:sldMk cId="3733934613" sldId="443"/>
            <ac:spMk id="24" creationId="{1268E92D-B5F6-5561-D8EE-911282DF1DE2}"/>
          </ac:spMkLst>
        </pc:spChg>
        <pc:spChg chg="add del">
          <ac:chgData name="Huy Pham" userId="918db3a1909f15e0" providerId="LiveId" clId="{03497528-0EE4-4D17-8645-95BD1B1DEF06}" dt="2024-03-27T02:43:19.316" v="648" actId="478"/>
          <ac:spMkLst>
            <pc:docMk/>
            <pc:sldMk cId="3733934613" sldId="443"/>
            <ac:spMk id="25" creationId="{58C058A2-60A8-AA10-2ADC-BBB29DFB27A2}"/>
          </ac:spMkLst>
        </pc:spChg>
        <pc:spChg chg="add del">
          <ac:chgData name="Huy Pham" userId="918db3a1909f15e0" providerId="LiveId" clId="{03497528-0EE4-4D17-8645-95BD1B1DEF06}" dt="2024-03-27T02:43:28.508" v="650" actId="478"/>
          <ac:spMkLst>
            <pc:docMk/>
            <pc:sldMk cId="3733934613" sldId="443"/>
            <ac:spMk id="26" creationId="{66E545A0-972F-F87B-C655-6EDE5F655431}"/>
          </ac:spMkLst>
        </pc:spChg>
        <pc:spChg chg="add mod">
          <ac:chgData name="Huy Pham" userId="918db3a1909f15e0" providerId="LiveId" clId="{03497528-0EE4-4D17-8645-95BD1B1DEF06}" dt="2024-03-27T02:48:46.404" v="706" actId="1076"/>
          <ac:spMkLst>
            <pc:docMk/>
            <pc:sldMk cId="3733934613" sldId="443"/>
            <ac:spMk id="29" creationId="{965147F9-CA89-D7AC-F54F-A43CEB219A83}"/>
          </ac:spMkLst>
        </pc:spChg>
        <pc:spChg chg="add del mod">
          <ac:chgData name="Huy Pham" userId="918db3a1909f15e0" providerId="LiveId" clId="{03497528-0EE4-4D17-8645-95BD1B1DEF06}" dt="2024-03-27T02:48:07.837" v="698" actId="1076"/>
          <ac:spMkLst>
            <pc:docMk/>
            <pc:sldMk cId="3733934613" sldId="443"/>
            <ac:spMk id="30" creationId="{A20C6AA0-D5BA-8C21-F845-9C57BF9D25EE}"/>
          </ac:spMkLst>
        </pc:spChg>
        <pc:spChg chg="add mod">
          <ac:chgData name="Huy Pham" userId="918db3a1909f15e0" providerId="LiveId" clId="{03497528-0EE4-4D17-8645-95BD1B1DEF06}" dt="2024-03-27T02:49:03.678" v="709" actId="1076"/>
          <ac:spMkLst>
            <pc:docMk/>
            <pc:sldMk cId="3733934613" sldId="443"/>
            <ac:spMk id="33" creationId="{156CB126-707D-99C8-F6A2-80BD797346CB}"/>
          </ac:spMkLst>
        </pc:spChg>
        <pc:spChg chg="add mod">
          <ac:chgData name="Huy Pham" userId="918db3a1909f15e0" providerId="LiveId" clId="{03497528-0EE4-4D17-8645-95BD1B1DEF06}" dt="2024-03-27T02:48:57.614" v="708" actId="1076"/>
          <ac:spMkLst>
            <pc:docMk/>
            <pc:sldMk cId="3733934613" sldId="443"/>
            <ac:spMk id="34" creationId="{47E818CD-873D-B659-44CE-B9BEB8F5EC6F}"/>
          </ac:spMkLst>
        </pc:spChg>
        <pc:spChg chg="add mod">
          <ac:chgData name="Huy Pham" userId="918db3a1909f15e0" providerId="LiveId" clId="{03497528-0EE4-4D17-8645-95BD1B1DEF06}" dt="2024-03-27T02:57:10.706" v="776" actId="208"/>
          <ac:spMkLst>
            <pc:docMk/>
            <pc:sldMk cId="3733934613" sldId="443"/>
            <ac:spMk id="39" creationId="{7585C5E8-FCAE-119D-11F6-DDB476FF3E3B}"/>
          </ac:spMkLst>
        </pc:spChg>
        <pc:spChg chg="add del mod">
          <ac:chgData name="Huy Pham" userId="918db3a1909f15e0" providerId="LiveId" clId="{03497528-0EE4-4D17-8645-95BD1B1DEF06}" dt="2024-03-27T02:48:07.837" v="698" actId="1076"/>
          <ac:spMkLst>
            <pc:docMk/>
            <pc:sldMk cId="3733934613" sldId="443"/>
            <ac:spMk id="45" creationId="{A5888635-DAAD-2BBA-266C-C7964646A996}"/>
          </ac:spMkLst>
        </pc:spChg>
        <pc:spChg chg="add del mod">
          <ac:chgData name="Huy Pham" userId="918db3a1909f15e0" providerId="LiveId" clId="{03497528-0EE4-4D17-8645-95BD1B1DEF06}" dt="2024-03-27T02:48:07.837" v="698" actId="1076"/>
          <ac:spMkLst>
            <pc:docMk/>
            <pc:sldMk cId="3733934613" sldId="443"/>
            <ac:spMk id="49" creationId="{15FA963E-3786-2EBC-C998-FD534ED8C026}"/>
          </ac:spMkLst>
        </pc:spChg>
        <pc:spChg chg="add del mod">
          <ac:chgData name="Huy Pham" userId="918db3a1909f15e0" providerId="LiveId" clId="{03497528-0EE4-4D17-8645-95BD1B1DEF06}" dt="2024-03-27T02:48:07.837" v="698" actId="1076"/>
          <ac:spMkLst>
            <pc:docMk/>
            <pc:sldMk cId="3733934613" sldId="443"/>
            <ac:spMk id="50" creationId="{02A9F8C5-E7E1-049C-E916-F64FCE0AFF46}"/>
          </ac:spMkLst>
        </pc:spChg>
        <pc:spChg chg="add del mod">
          <ac:chgData name="Huy Pham" userId="918db3a1909f15e0" providerId="LiveId" clId="{03497528-0EE4-4D17-8645-95BD1B1DEF06}" dt="2024-03-27T02:48:07.837" v="698" actId="1076"/>
          <ac:spMkLst>
            <pc:docMk/>
            <pc:sldMk cId="3733934613" sldId="443"/>
            <ac:spMk id="51" creationId="{BEA32DC5-701E-4210-F8A3-D97DBCAD6354}"/>
          </ac:spMkLst>
        </pc:spChg>
        <pc:spChg chg="add del mod">
          <ac:chgData name="Huy Pham" userId="918db3a1909f15e0" providerId="LiveId" clId="{03497528-0EE4-4D17-8645-95BD1B1DEF06}" dt="2024-03-27T02:48:07.837" v="698" actId="1076"/>
          <ac:spMkLst>
            <pc:docMk/>
            <pc:sldMk cId="3733934613" sldId="443"/>
            <ac:spMk id="53" creationId="{EA3A0448-6C85-0499-4FF1-225EB6E6CF33}"/>
          </ac:spMkLst>
        </pc:spChg>
        <pc:spChg chg="add del mod">
          <ac:chgData name="Huy Pham" userId="918db3a1909f15e0" providerId="LiveId" clId="{03497528-0EE4-4D17-8645-95BD1B1DEF06}" dt="2024-03-27T02:48:07.837" v="698" actId="1076"/>
          <ac:spMkLst>
            <pc:docMk/>
            <pc:sldMk cId="3733934613" sldId="443"/>
            <ac:spMk id="54" creationId="{083C9BBD-D862-F2D6-9625-1AFA58832115}"/>
          </ac:spMkLst>
        </pc:spChg>
        <pc:spChg chg="add del mod">
          <ac:chgData name="Huy Pham" userId="918db3a1909f15e0" providerId="LiveId" clId="{03497528-0EE4-4D17-8645-95BD1B1DEF06}" dt="2024-03-27T02:48:07.837" v="698" actId="1076"/>
          <ac:spMkLst>
            <pc:docMk/>
            <pc:sldMk cId="3733934613" sldId="443"/>
            <ac:spMk id="61" creationId="{DA10DB8B-EBBF-73EB-6E2E-4C604BA97633}"/>
          </ac:spMkLst>
        </pc:spChg>
        <pc:spChg chg="add del mod">
          <ac:chgData name="Huy Pham" userId="918db3a1909f15e0" providerId="LiveId" clId="{03497528-0EE4-4D17-8645-95BD1B1DEF06}" dt="2024-03-27T02:48:07.837" v="698" actId="1076"/>
          <ac:spMkLst>
            <pc:docMk/>
            <pc:sldMk cId="3733934613" sldId="443"/>
            <ac:spMk id="62" creationId="{F507D220-743E-E134-CDA0-D6890394F2ED}"/>
          </ac:spMkLst>
        </pc:spChg>
        <pc:spChg chg="add del mod">
          <ac:chgData name="Huy Pham" userId="918db3a1909f15e0" providerId="LiveId" clId="{03497528-0EE4-4D17-8645-95BD1B1DEF06}" dt="2024-03-27T02:48:07.837" v="698" actId="1076"/>
          <ac:spMkLst>
            <pc:docMk/>
            <pc:sldMk cId="3733934613" sldId="443"/>
            <ac:spMk id="63" creationId="{C34761D8-68F3-96D0-9763-EC29FDB4F51F}"/>
          </ac:spMkLst>
        </pc:spChg>
        <pc:spChg chg="add del mod">
          <ac:chgData name="Huy Pham" userId="918db3a1909f15e0" providerId="LiveId" clId="{03497528-0EE4-4D17-8645-95BD1B1DEF06}" dt="2024-03-27T02:48:07.837" v="698" actId="1076"/>
          <ac:spMkLst>
            <pc:docMk/>
            <pc:sldMk cId="3733934613" sldId="443"/>
            <ac:spMk id="64" creationId="{E0FEE6D9-0284-C183-8FAB-3CAF2F888B65}"/>
          </ac:spMkLst>
        </pc:spChg>
        <pc:spChg chg="add mod">
          <ac:chgData name="Huy Pham" userId="918db3a1909f15e0" providerId="LiveId" clId="{03497528-0EE4-4D17-8645-95BD1B1DEF06}" dt="2024-03-27T02:57:28.606" v="784" actId="1037"/>
          <ac:spMkLst>
            <pc:docMk/>
            <pc:sldMk cId="3733934613" sldId="443"/>
            <ac:spMk id="69" creationId="{10434312-1904-E3DE-A69D-D693ED1B3B73}"/>
          </ac:spMkLst>
        </pc:spChg>
        <pc:spChg chg="add mod">
          <ac:chgData name="Huy Pham" userId="918db3a1909f15e0" providerId="LiveId" clId="{03497528-0EE4-4D17-8645-95BD1B1DEF06}" dt="2024-03-27T02:58:45.823" v="799" actId="207"/>
          <ac:spMkLst>
            <pc:docMk/>
            <pc:sldMk cId="3733934613" sldId="443"/>
            <ac:spMk id="71" creationId="{E8234A1F-7E33-3392-5E54-8510EEBCDE49}"/>
          </ac:spMkLst>
        </pc:spChg>
        <pc:spChg chg="add mod">
          <ac:chgData name="Huy Pham" userId="918db3a1909f15e0" providerId="LiveId" clId="{03497528-0EE4-4D17-8645-95BD1B1DEF06}" dt="2024-03-27T02:58:45.823" v="799" actId="207"/>
          <ac:spMkLst>
            <pc:docMk/>
            <pc:sldMk cId="3733934613" sldId="443"/>
            <ac:spMk id="72" creationId="{4D3A6C87-B4DC-372C-A016-534155AF5059}"/>
          </ac:spMkLst>
        </pc:spChg>
        <pc:spChg chg="add mod">
          <ac:chgData name="Huy Pham" userId="918db3a1909f15e0" providerId="LiveId" clId="{03497528-0EE4-4D17-8645-95BD1B1DEF06}" dt="2024-03-27T02:59:10.054" v="803" actId="1076"/>
          <ac:spMkLst>
            <pc:docMk/>
            <pc:sldMk cId="3733934613" sldId="443"/>
            <ac:spMk id="73" creationId="{C9BEBAEB-E010-E2B9-6995-4EFCC5BDC304}"/>
          </ac:spMkLst>
        </pc:spChg>
        <pc:spChg chg="add mod">
          <ac:chgData name="Huy Pham" userId="918db3a1909f15e0" providerId="LiveId" clId="{03497528-0EE4-4D17-8645-95BD1B1DEF06}" dt="2024-03-27T02:59:02.242" v="801" actId="1076"/>
          <ac:spMkLst>
            <pc:docMk/>
            <pc:sldMk cId="3733934613" sldId="443"/>
            <ac:spMk id="74" creationId="{08FE40F7-4426-F5B8-0A1E-11AEA8FB2262}"/>
          </ac:spMkLst>
        </pc:spChg>
        <pc:spChg chg="add mod">
          <ac:chgData name="Huy Pham" userId="918db3a1909f15e0" providerId="LiveId" clId="{03497528-0EE4-4D17-8645-95BD1B1DEF06}" dt="2024-03-27T02:59:45.860" v="819" actId="1076"/>
          <ac:spMkLst>
            <pc:docMk/>
            <pc:sldMk cId="3733934613" sldId="443"/>
            <ac:spMk id="75" creationId="{8129D785-04C1-9114-1DB9-C16D10A68297}"/>
          </ac:spMkLst>
        </pc:spChg>
        <pc:spChg chg="add mod">
          <ac:chgData name="Huy Pham" userId="918db3a1909f15e0" providerId="LiveId" clId="{03497528-0EE4-4D17-8645-95BD1B1DEF06}" dt="2024-03-27T03:02:53.342" v="891" actId="208"/>
          <ac:spMkLst>
            <pc:docMk/>
            <pc:sldMk cId="3733934613" sldId="443"/>
            <ac:spMk id="76" creationId="{60295C0E-156B-8DEA-DDFE-6862703C2D3D}"/>
          </ac:spMkLst>
        </pc:spChg>
        <pc:spChg chg="add mod">
          <ac:chgData name="Huy Pham" userId="918db3a1909f15e0" providerId="LiveId" clId="{03497528-0EE4-4D17-8645-95BD1B1DEF06}" dt="2024-03-27T03:02:05.822" v="834"/>
          <ac:spMkLst>
            <pc:docMk/>
            <pc:sldMk cId="3733934613" sldId="443"/>
            <ac:spMk id="80" creationId="{87DD3DCF-BF4C-B0F6-68F5-705413BBF57A}"/>
          </ac:spMkLst>
        </pc:spChg>
        <pc:spChg chg="add mod">
          <ac:chgData name="Huy Pham" userId="918db3a1909f15e0" providerId="LiveId" clId="{03497528-0EE4-4D17-8645-95BD1B1DEF06}" dt="2024-03-27T03:02:05.822" v="834"/>
          <ac:spMkLst>
            <pc:docMk/>
            <pc:sldMk cId="3733934613" sldId="443"/>
            <ac:spMk id="81" creationId="{6F84F719-ECE6-1360-4FAD-0E735EA5BFC3}"/>
          </ac:spMkLst>
        </pc:spChg>
        <pc:spChg chg="add mod">
          <ac:chgData name="Huy Pham" userId="918db3a1909f15e0" providerId="LiveId" clId="{03497528-0EE4-4D17-8645-95BD1B1DEF06}" dt="2024-03-27T03:02:05.822" v="834"/>
          <ac:spMkLst>
            <pc:docMk/>
            <pc:sldMk cId="3733934613" sldId="443"/>
            <ac:spMk id="82" creationId="{52710E71-3BB6-6B63-1707-5CAC2576B0EF}"/>
          </ac:spMkLst>
        </pc:spChg>
        <pc:spChg chg="add mod">
          <ac:chgData name="Huy Pham" userId="918db3a1909f15e0" providerId="LiveId" clId="{03497528-0EE4-4D17-8645-95BD1B1DEF06}" dt="2024-03-27T03:02:25.951" v="838" actId="1037"/>
          <ac:spMkLst>
            <pc:docMk/>
            <pc:sldMk cId="3733934613" sldId="443"/>
            <ac:spMk id="85" creationId="{7C3AA279-1871-A2D0-8FBD-E4330FBD58D9}"/>
          </ac:spMkLst>
        </pc:spChg>
        <pc:spChg chg="add mod">
          <ac:chgData name="Huy Pham" userId="918db3a1909f15e0" providerId="LiveId" clId="{03497528-0EE4-4D17-8645-95BD1B1DEF06}" dt="2024-03-27T03:02:25.951" v="838" actId="1037"/>
          <ac:spMkLst>
            <pc:docMk/>
            <pc:sldMk cId="3733934613" sldId="443"/>
            <ac:spMk id="86" creationId="{D218CCBD-EF54-B4DC-FC9C-5E13FC19427B}"/>
          </ac:spMkLst>
        </pc:spChg>
        <pc:spChg chg="add mod">
          <ac:chgData name="Huy Pham" userId="918db3a1909f15e0" providerId="LiveId" clId="{03497528-0EE4-4D17-8645-95BD1B1DEF06}" dt="2024-03-27T03:02:25.951" v="838" actId="1037"/>
          <ac:spMkLst>
            <pc:docMk/>
            <pc:sldMk cId="3733934613" sldId="443"/>
            <ac:spMk id="87" creationId="{797D8255-40AA-96CC-2AF0-9D7DC5FB8287}"/>
          </ac:spMkLst>
        </pc:spChg>
        <pc:spChg chg="add mod">
          <ac:chgData name="Huy Pham" userId="918db3a1909f15e0" providerId="LiveId" clId="{03497528-0EE4-4D17-8645-95BD1B1DEF06}" dt="2024-03-27T03:03:44.026" v="933" actId="1076"/>
          <ac:spMkLst>
            <pc:docMk/>
            <pc:sldMk cId="3733934613" sldId="443"/>
            <ac:spMk id="89" creationId="{1CC55695-D37B-84ED-5BE0-7A73C9008836}"/>
          </ac:spMkLst>
        </pc:spChg>
        <pc:spChg chg="add mod">
          <ac:chgData name="Huy Pham" userId="918db3a1909f15e0" providerId="LiveId" clId="{03497528-0EE4-4D17-8645-95BD1B1DEF06}" dt="2024-03-27T03:03:40.002" v="932" actId="1076"/>
          <ac:spMkLst>
            <pc:docMk/>
            <pc:sldMk cId="3733934613" sldId="443"/>
            <ac:spMk id="90" creationId="{45447AC2-F1FA-7D2A-2629-29E0B8FDFF07}"/>
          </ac:spMkLst>
        </pc:spChg>
        <pc:spChg chg="add mod">
          <ac:chgData name="Huy Pham" userId="918db3a1909f15e0" providerId="LiveId" clId="{03497528-0EE4-4D17-8645-95BD1B1DEF06}" dt="2024-03-27T03:04:00.143" v="938" actId="1076"/>
          <ac:spMkLst>
            <pc:docMk/>
            <pc:sldMk cId="3733934613" sldId="443"/>
            <ac:spMk id="91" creationId="{49E081CA-4257-42A6-81AE-66EAB2D5FBB6}"/>
          </ac:spMkLst>
        </pc:spChg>
        <pc:spChg chg="add mod">
          <ac:chgData name="Huy Pham" userId="918db3a1909f15e0" providerId="LiveId" clId="{03497528-0EE4-4D17-8645-95BD1B1DEF06}" dt="2024-03-27T03:05:13.584" v="959" actId="1076"/>
          <ac:spMkLst>
            <pc:docMk/>
            <pc:sldMk cId="3733934613" sldId="443"/>
            <ac:spMk id="94" creationId="{D76BDE53-BBE1-95F2-1F7E-5B8ADF1C6EA6}"/>
          </ac:spMkLst>
        </pc:spChg>
        <pc:spChg chg="add mod">
          <ac:chgData name="Huy Pham" userId="918db3a1909f15e0" providerId="LiveId" clId="{03497528-0EE4-4D17-8645-95BD1B1DEF06}" dt="2024-03-27T03:05:42.449" v="963" actId="1076"/>
          <ac:spMkLst>
            <pc:docMk/>
            <pc:sldMk cId="3733934613" sldId="443"/>
            <ac:spMk id="97" creationId="{C8688A13-9C21-86D2-2D94-FA2657EABFEC}"/>
          </ac:spMkLst>
        </pc:spChg>
        <pc:graphicFrameChg chg="add del mod">
          <ac:chgData name="Huy Pham" userId="918db3a1909f15e0" providerId="LiveId" clId="{03497528-0EE4-4D17-8645-95BD1B1DEF06}" dt="2024-03-27T02:43:37.509" v="653"/>
          <ac:graphicFrameMkLst>
            <pc:docMk/>
            <pc:sldMk cId="3733934613" sldId="443"/>
            <ac:graphicFrameMk id="27" creationId="{307AC6C1-ABBA-E528-60E1-D5DAFCFA3941}"/>
          </ac:graphicFrameMkLst>
        </pc:graphicFrameChg>
        <pc:graphicFrameChg chg="add del mod">
          <ac:chgData name="Huy Pham" userId="918db3a1909f15e0" providerId="LiveId" clId="{03497528-0EE4-4D17-8645-95BD1B1DEF06}" dt="2024-03-27T02:44:19.779" v="667"/>
          <ac:graphicFrameMkLst>
            <pc:docMk/>
            <pc:sldMk cId="3733934613" sldId="443"/>
            <ac:graphicFrameMk id="31" creationId="{AE748E52-A03A-50C5-1C3B-F221F532C9DE}"/>
          </ac:graphicFrameMkLst>
        </pc:graphicFrameChg>
        <pc:graphicFrameChg chg="add del mod">
          <ac:chgData name="Huy Pham" userId="918db3a1909f15e0" providerId="LiveId" clId="{03497528-0EE4-4D17-8645-95BD1B1DEF06}" dt="2024-03-27T03:04:33.495" v="943"/>
          <ac:graphicFrameMkLst>
            <pc:docMk/>
            <pc:sldMk cId="3733934613" sldId="443"/>
            <ac:graphicFrameMk id="92" creationId="{62BCEA97-A10B-82BB-916E-4FF21B6F1B62}"/>
          </ac:graphicFrameMkLst>
        </pc:graphicFrameChg>
        <pc:graphicFrameChg chg="add del mod">
          <ac:chgData name="Huy Pham" userId="918db3a1909f15e0" providerId="LiveId" clId="{03497528-0EE4-4D17-8645-95BD1B1DEF06}" dt="2024-03-27T03:04:44.038" v="949"/>
          <ac:graphicFrameMkLst>
            <pc:docMk/>
            <pc:sldMk cId="3733934613" sldId="443"/>
            <ac:graphicFrameMk id="95" creationId="{C0342424-0252-5E7A-2D00-653CAC0035ED}"/>
          </ac:graphicFrameMkLst>
        </pc:graphicFrameChg>
        <pc:picChg chg="add del mod">
          <ac:chgData name="Huy Pham" userId="918db3a1909f15e0" providerId="LiveId" clId="{03497528-0EE4-4D17-8645-95BD1B1DEF06}" dt="2024-03-27T02:57:00.653" v="773" actId="21"/>
          <ac:picMkLst>
            <pc:docMk/>
            <pc:sldMk cId="3733934613" sldId="443"/>
            <ac:picMk id="36" creationId="{14695F05-54F0-CDE8-9D41-F37F2434ADEC}"/>
          </ac:picMkLst>
        </pc:picChg>
        <pc:picChg chg="add del mod">
          <ac:chgData name="Huy Pham" userId="918db3a1909f15e0" providerId="LiveId" clId="{03497528-0EE4-4D17-8645-95BD1B1DEF06}" dt="2024-03-27T03:04:03.732" v="940" actId="478"/>
          <ac:picMkLst>
            <pc:docMk/>
            <pc:sldMk cId="3733934613" sldId="443"/>
            <ac:picMk id="37" creationId="{ADBF16C7-03E3-6BB7-5C47-4B3C363D4275}"/>
          </ac:picMkLst>
        </pc:picChg>
        <pc:picChg chg="add del mod">
          <ac:chgData name="Huy Pham" userId="918db3a1909f15e0" providerId="LiveId" clId="{03497528-0EE4-4D17-8645-95BD1B1DEF06}" dt="2024-03-27T02:59:55.385" v="821" actId="478"/>
          <ac:picMkLst>
            <pc:docMk/>
            <pc:sldMk cId="3733934613" sldId="443"/>
            <ac:picMk id="68" creationId="{14695F05-54F0-CDE8-9D41-F37F2434ADEC}"/>
          </ac:picMkLst>
        </pc:picChg>
        <pc:picChg chg="add mod">
          <ac:chgData name="Huy Pham" userId="918db3a1909f15e0" providerId="LiveId" clId="{03497528-0EE4-4D17-8645-95BD1B1DEF06}" dt="2024-03-27T03:02:05.822" v="834"/>
          <ac:picMkLst>
            <pc:docMk/>
            <pc:sldMk cId="3733934613" sldId="443"/>
            <ac:picMk id="77" creationId="{455FE3B0-BED6-44BA-DA0D-AA970D0234BD}"/>
          </ac:picMkLst>
        </pc:picChg>
        <pc:cxnChg chg="add del mod">
          <ac:chgData name="Huy Pham" userId="918db3a1909f15e0" providerId="LiveId" clId="{03497528-0EE4-4D17-8645-95BD1B1DEF06}" dt="2024-03-27T02:48:07.837" v="698" actId="1076"/>
          <ac:cxnSpMkLst>
            <pc:docMk/>
            <pc:sldMk cId="3733934613" sldId="443"/>
            <ac:cxnSpMk id="19" creationId="{98713048-4E1D-A4F8-BBEA-B53B4DFDD35B}"/>
          </ac:cxnSpMkLst>
        </pc:cxnChg>
        <pc:cxnChg chg="add del mod">
          <ac:chgData name="Huy Pham" userId="918db3a1909f15e0" providerId="LiveId" clId="{03497528-0EE4-4D17-8645-95BD1B1DEF06}" dt="2024-03-27T02:48:07.837" v="698" actId="1076"/>
          <ac:cxnSpMkLst>
            <pc:docMk/>
            <pc:sldMk cId="3733934613" sldId="443"/>
            <ac:cxnSpMk id="21" creationId="{981553A5-B9A7-FF21-C4CB-CAF88B57FEF7}"/>
          </ac:cxnSpMkLst>
        </pc:cxnChg>
        <pc:cxnChg chg="add del mod">
          <ac:chgData name="Huy Pham" userId="918db3a1909f15e0" providerId="LiveId" clId="{03497528-0EE4-4D17-8645-95BD1B1DEF06}" dt="2024-03-27T02:48:07.837" v="698" actId="1076"/>
          <ac:cxnSpMkLst>
            <pc:docMk/>
            <pc:sldMk cId="3733934613" sldId="443"/>
            <ac:cxnSpMk id="35" creationId="{D5C1F6AE-358C-DE82-EE83-A0B892B48978}"/>
          </ac:cxnSpMkLst>
        </pc:cxnChg>
        <pc:cxnChg chg="add del mod">
          <ac:chgData name="Huy Pham" userId="918db3a1909f15e0" providerId="LiveId" clId="{03497528-0EE4-4D17-8645-95BD1B1DEF06}" dt="2024-03-27T02:48:07.837" v="698" actId="1076"/>
          <ac:cxnSpMkLst>
            <pc:docMk/>
            <pc:sldMk cId="3733934613" sldId="443"/>
            <ac:cxnSpMk id="38" creationId="{FA75AB38-10C4-5AA7-183E-CAE36FA8EFC5}"/>
          </ac:cxnSpMkLst>
        </pc:cxnChg>
        <pc:cxnChg chg="add mod">
          <ac:chgData name="Huy Pham" userId="918db3a1909f15e0" providerId="LiveId" clId="{03497528-0EE4-4D17-8645-95BD1B1DEF06}" dt="2024-03-27T02:56:55.349" v="771" actId="208"/>
          <ac:cxnSpMkLst>
            <pc:docMk/>
            <pc:sldMk cId="3733934613" sldId="443"/>
            <ac:cxnSpMk id="41" creationId="{1AAE16F7-034E-8026-3671-0B75382FD93B}"/>
          </ac:cxnSpMkLst>
        </pc:cxnChg>
        <pc:cxnChg chg="add mod">
          <ac:chgData name="Huy Pham" userId="918db3a1909f15e0" providerId="LiveId" clId="{03497528-0EE4-4D17-8645-95BD1B1DEF06}" dt="2024-03-27T02:55:46.383" v="756" actId="13822"/>
          <ac:cxnSpMkLst>
            <pc:docMk/>
            <pc:sldMk cId="3733934613" sldId="443"/>
            <ac:cxnSpMk id="46" creationId="{63E3044D-A24C-65E5-3B91-5587FE223ADF}"/>
          </ac:cxnSpMkLst>
        </pc:cxnChg>
        <pc:cxnChg chg="add del mod">
          <ac:chgData name="Huy Pham" userId="918db3a1909f15e0" providerId="LiveId" clId="{03497528-0EE4-4D17-8645-95BD1B1DEF06}" dt="2024-03-27T02:48:07.837" v="698" actId="1076"/>
          <ac:cxnSpMkLst>
            <pc:docMk/>
            <pc:sldMk cId="3733934613" sldId="443"/>
            <ac:cxnSpMk id="55" creationId="{383A34CE-A058-092D-08DF-D6ED9ED13C66}"/>
          </ac:cxnSpMkLst>
        </pc:cxnChg>
        <pc:cxnChg chg="add mod">
          <ac:chgData name="Huy Pham" userId="918db3a1909f15e0" providerId="LiveId" clId="{03497528-0EE4-4D17-8645-95BD1B1DEF06}" dt="2024-03-27T02:58:03.404" v="790" actId="208"/>
          <ac:cxnSpMkLst>
            <pc:docMk/>
            <pc:sldMk cId="3733934613" sldId="443"/>
            <ac:cxnSpMk id="56" creationId="{222DFE06-8B3F-EC17-D916-79904DE8B40B}"/>
          </ac:cxnSpMkLst>
        </pc:cxnChg>
        <pc:cxnChg chg="add mod">
          <ac:chgData name="Huy Pham" userId="918db3a1909f15e0" providerId="LiveId" clId="{03497528-0EE4-4D17-8645-95BD1B1DEF06}" dt="2024-03-27T02:56:55.349" v="771" actId="208"/>
          <ac:cxnSpMkLst>
            <pc:docMk/>
            <pc:sldMk cId="3733934613" sldId="443"/>
            <ac:cxnSpMk id="60" creationId="{24A1263C-E944-D979-2E60-EE6ED9954E69}"/>
          </ac:cxnSpMkLst>
        </pc:cxnChg>
        <pc:cxnChg chg="add mod">
          <ac:chgData name="Huy Pham" userId="918db3a1909f15e0" providerId="LiveId" clId="{03497528-0EE4-4D17-8645-95BD1B1DEF06}" dt="2024-03-27T03:02:05.822" v="834"/>
          <ac:cxnSpMkLst>
            <pc:docMk/>
            <pc:sldMk cId="3733934613" sldId="443"/>
            <ac:cxnSpMk id="78" creationId="{B2E8172B-2184-A755-495A-84753F5388E5}"/>
          </ac:cxnSpMkLst>
        </pc:cxnChg>
        <pc:cxnChg chg="add mod">
          <ac:chgData name="Huy Pham" userId="918db3a1909f15e0" providerId="LiveId" clId="{03497528-0EE4-4D17-8645-95BD1B1DEF06}" dt="2024-03-27T03:02:05.822" v="834"/>
          <ac:cxnSpMkLst>
            <pc:docMk/>
            <pc:sldMk cId="3733934613" sldId="443"/>
            <ac:cxnSpMk id="79" creationId="{047D34A9-1D2B-3F13-E458-D73B28CB7386}"/>
          </ac:cxnSpMkLst>
        </pc:cxnChg>
        <pc:cxnChg chg="add mod">
          <ac:chgData name="Huy Pham" userId="918db3a1909f15e0" providerId="LiveId" clId="{03497528-0EE4-4D17-8645-95BD1B1DEF06}" dt="2024-03-27T03:03:22.137" v="926" actId="1038"/>
          <ac:cxnSpMkLst>
            <pc:docMk/>
            <pc:sldMk cId="3733934613" sldId="443"/>
            <ac:cxnSpMk id="83" creationId="{D889E60C-7DE6-CE62-B0BB-B25CDE7F8FAF}"/>
          </ac:cxnSpMkLst>
        </pc:cxnChg>
        <pc:cxnChg chg="add mod">
          <ac:chgData name="Huy Pham" userId="918db3a1909f15e0" providerId="LiveId" clId="{03497528-0EE4-4D17-8645-95BD1B1DEF06}" dt="2024-03-27T03:02:25.951" v="838" actId="1037"/>
          <ac:cxnSpMkLst>
            <pc:docMk/>
            <pc:sldMk cId="3733934613" sldId="443"/>
            <ac:cxnSpMk id="84" creationId="{52DA6F69-112A-B413-9DC0-6D9BE08FA2FA}"/>
          </ac:cxnSpMkLst>
        </pc:cxnChg>
        <pc:cxnChg chg="add mod">
          <ac:chgData name="Huy Pham" userId="918db3a1909f15e0" providerId="LiveId" clId="{03497528-0EE4-4D17-8645-95BD1B1DEF06}" dt="2024-03-27T03:03:27.608" v="929" actId="1076"/>
          <ac:cxnSpMkLst>
            <pc:docMk/>
            <pc:sldMk cId="3733934613" sldId="443"/>
            <ac:cxnSpMk id="88" creationId="{1BAC8AC1-B72F-759B-8294-D33A8748DFC1}"/>
          </ac:cxnSpMkLst>
        </pc:cxnChg>
        <pc:cxnChg chg="add mod">
          <ac:chgData name="Huy Pham" userId="918db3a1909f15e0" providerId="LiveId" clId="{03497528-0EE4-4D17-8645-95BD1B1DEF06}" dt="2024-03-27T03:06:22.762" v="970" actId="208"/>
          <ac:cxnSpMkLst>
            <pc:docMk/>
            <pc:sldMk cId="3733934613" sldId="443"/>
            <ac:cxnSpMk id="98" creationId="{A197A188-0384-33B3-06CA-DA858F036194}"/>
          </ac:cxnSpMkLst>
        </pc:cxnChg>
        <pc:cxnChg chg="add mod">
          <ac:chgData name="Huy Pham" userId="918db3a1909f15e0" providerId="LiveId" clId="{03497528-0EE4-4D17-8645-95BD1B1DEF06}" dt="2024-03-27T03:06:41.078" v="976" actId="1037"/>
          <ac:cxnSpMkLst>
            <pc:docMk/>
            <pc:sldMk cId="3733934613" sldId="443"/>
            <ac:cxnSpMk id="103" creationId="{99D8F98D-10A9-B88D-2189-2510ECC84832}"/>
          </ac:cxnSpMkLst>
        </pc:cxnChg>
      </pc:sldChg>
      <pc:sldChg chg="add del">
        <pc:chgData name="Huy Pham" userId="918db3a1909f15e0" providerId="LiveId" clId="{03497528-0EE4-4D17-8645-95BD1B1DEF06}" dt="2024-03-27T03:12:47.802" v="978" actId="47"/>
        <pc:sldMkLst>
          <pc:docMk/>
          <pc:sldMk cId="1353964921" sldId="444"/>
        </pc:sldMkLst>
      </pc:sldChg>
      <pc:sldChg chg="addSp delSp modSp add mod">
        <pc:chgData name="Huy Pham" userId="918db3a1909f15e0" providerId="LiveId" clId="{03497528-0EE4-4D17-8645-95BD1B1DEF06}" dt="2024-03-27T03:20:08.836" v="1061" actId="1036"/>
        <pc:sldMkLst>
          <pc:docMk/>
          <pc:sldMk cId="1592133991" sldId="444"/>
        </pc:sldMkLst>
        <pc:spChg chg="mod">
          <ac:chgData name="Huy Pham" userId="918db3a1909f15e0" providerId="LiveId" clId="{03497528-0EE4-4D17-8645-95BD1B1DEF06}" dt="2024-03-27T03:20:08.836" v="1061" actId="1036"/>
          <ac:spMkLst>
            <pc:docMk/>
            <pc:sldMk cId="1592133991" sldId="444"/>
            <ac:spMk id="20" creationId="{A06BA14A-8D8C-664A-A722-7DAD205B5E1D}"/>
          </ac:spMkLst>
        </pc:spChg>
        <pc:spChg chg="del">
          <ac:chgData name="Huy Pham" userId="918db3a1909f15e0" providerId="LiveId" clId="{03497528-0EE4-4D17-8645-95BD1B1DEF06}" dt="2024-03-27T03:16:41.597" v="980" actId="478"/>
          <ac:spMkLst>
            <pc:docMk/>
            <pc:sldMk cId="1592133991" sldId="444"/>
            <ac:spMk id="22" creationId="{368C2B91-5285-2F05-4BF1-E5DF563DF390}"/>
          </ac:spMkLst>
        </pc:spChg>
        <pc:spChg chg="del">
          <ac:chgData name="Huy Pham" userId="918db3a1909f15e0" providerId="LiveId" clId="{03497528-0EE4-4D17-8645-95BD1B1DEF06}" dt="2024-03-27T03:16:41.597" v="980" actId="478"/>
          <ac:spMkLst>
            <pc:docMk/>
            <pc:sldMk cId="1592133991" sldId="444"/>
            <ac:spMk id="23" creationId="{0F520194-3421-183C-423A-484584CE6D82}"/>
          </ac:spMkLst>
        </pc:spChg>
        <pc:spChg chg="del">
          <ac:chgData name="Huy Pham" userId="918db3a1909f15e0" providerId="LiveId" clId="{03497528-0EE4-4D17-8645-95BD1B1DEF06}" dt="2024-03-27T03:16:41.597" v="980" actId="478"/>
          <ac:spMkLst>
            <pc:docMk/>
            <pc:sldMk cId="1592133991" sldId="444"/>
            <ac:spMk id="24" creationId="{1268E92D-B5F6-5561-D8EE-911282DF1DE2}"/>
          </ac:spMkLst>
        </pc:spChg>
        <pc:spChg chg="del">
          <ac:chgData name="Huy Pham" userId="918db3a1909f15e0" providerId="LiveId" clId="{03497528-0EE4-4D17-8645-95BD1B1DEF06}" dt="2024-03-27T03:16:43.089" v="981" actId="478"/>
          <ac:spMkLst>
            <pc:docMk/>
            <pc:sldMk cId="1592133991" sldId="444"/>
            <ac:spMk id="25" creationId="{58C058A2-60A8-AA10-2ADC-BBB29DFB27A2}"/>
          </ac:spMkLst>
        </pc:spChg>
        <pc:spChg chg="mod">
          <ac:chgData name="Huy Pham" userId="918db3a1909f15e0" providerId="LiveId" clId="{03497528-0EE4-4D17-8645-95BD1B1DEF06}" dt="2024-03-27T03:20:08.836" v="1061" actId="1036"/>
          <ac:spMkLst>
            <pc:docMk/>
            <pc:sldMk cId="1592133991" sldId="444"/>
            <ac:spMk id="26" creationId="{66E545A0-972F-F87B-C655-6EDE5F655431}"/>
          </ac:spMkLst>
        </pc:spChg>
        <pc:spChg chg="add mod">
          <ac:chgData name="Huy Pham" userId="918db3a1909f15e0" providerId="LiveId" clId="{03497528-0EE4-4D17-8645-95BD1B1DEF06}" dt="2024-03-27T03:20:08.836" v="1061" actId="1036"/>
          <ac:spMkLst>
            <pc:docMk/>
            <pc:sldMk cId="1592133991" sldId="444"/>
            <ac:spMk id="29" creationId="{2471146D-201A-488C-F2AA-01C3BF4F01BA}"/>
          </ac:spMkLst>
        </pc:spChg>
        <pc:spChg chg="del">
          <ac:chgData name="Huy Pham" userId="918db3a1909f15e0" providerId="LiveId" clId="{03497528-0EE4-4D17-8645-95BD1B1DEF06}" dt="2024-03-27T03:16:41.597" v="980" actId="478"/>
          <ac:spMkLst>
            <pc:docMk/>
            <pc:sldMk cId="1592133991" sldId="444"/>
            <ac:spMk id="30" creationId="{A20C6AA0-D5BA-8C21-F845-9C57BF9D25EE}"/>
          </ac:spMkLst>
        </pc:spChg>
        <pc:spChg chg="add mod">
          <ac:chgData name="Huy Pham" userId="918db3a1909f15e0" providerId="LiveId" clId="{03497528-0EE4-4D17-8645-95BD1B1DEF06}" dt="2024-03-27T03:20:08.836" v="1061" actId="1036"/>
          <ac:spMkLst>
            <pc:docMk/>
            <pc:sldMk cId="1592133991" sldId="444"/>
            <ac:spMk id="33" creationId="{D1155645-1994-7AE2-38E3-3D294743706B}"/>
          </ac:spMkLst>
        </pc:spChg>
        <pc:spChg chg="add mod">
          <ac:chgData name="Huy Pham" userId="918db3a1909f15e0" providerId="LiveId" clId="{03497528-0EE4-4D17-8645-95BD1B1DEF06}" dt="2024-03-27T03:20:08.836" v="1061" actId="1036"/>
          <ac:spMkLst>
            <pc:docMk/>
            <pc:sldMk cId="1592133991" sldId="444"/>
            <ac:spMk id="37" creationId="{1868C298-1734-250D-D125-994DCEE8B437}"/>
          </ac:spMkLst>
        </pc:spChg>
        <pc:spChg chg="add mod">
          <ac:chgData name="Huy Pham" userId="918db3a1909f15e0" providerId="LiveId" clId="{03497528-0EE4-4D17-8645-95BD1B1DEF06}" dt="2024-03-27T03:20:08.836" v="1061" actId="1036"/>
          <ac:spMkLst>
            <pc:docMk/>
            <pc:sldMk cId="1592133991" sldId="444"/>
            <ac:spMk id="41" creationId="{954EA42B-72FA-6730-889C-569C8475F274}"/>
          </ac:spMkLst>
        </pc:spChg>
        <pc:spChg chg="add mod">
          <ac:chgData name="Huy Pham" userId="918db3a1909f15e0" providerId="LiveId" clId="{03497528-0EE4-4D17-8645-95BD1B1DEF06}" dt="2024-03-27T03:20:08.836" v="1061" actId="1036"/>
          <ac:spMkLst>
            <pc:docMk/>
            <pc:sldMk cId="1592133991" sldId="444"/>
            <ac:spMk id="42" creationId="{784E4298-AF8B-FB57-3579-FC019FB27FB4}"/>
          </ac:spMkLst>
        </pc:spChg>
        <pc:spChg chg="add mod">
          <ac:chgData name="Huy Pham" userId="918db3a1909f15e0" providerId="LiveId" clId="{03497528-0EE4-4D17-8645-95BD1B1DEF06}" dt="2024-03-27T03:20:08.836" v="1061" actId="1036"/>
          <ac:spMkLst>
            <pc:docMk/>
            <pc:sldMk cId="1592133991" sldId="444"/>
            <ac:spMk id="43" creationId="{E5F409FB-F696-E043-0BDC-BFC999B8870E}"/>
          </ac:spMkLst>
        </pc:spChg>
        <pc:spChg chg="add mod">
          <ac:chgData name="Huy Pham" userId="918db3a1909f15e0" providerId="LiveId" clId="{03497528-0EE4-4D17-8645-95BD1B1DEF06}" dt="2024-03-27T03:20:08.836" v="1061" actId="1036"/>
          <ac:spMkLst>
            <pc:docMk/>
            <pc:sldMk cId="1592133991" sldId="444"/>
            <ac:spMk id="44" creationId="{F8E257A5-A9C5-0099-5208-56F9A5677A13}"/>
          </ac:spMkLst>
        </pc:spChg>
        <pc:spChg chg="del">
          <ac:chgData name="Huy Pham" userId="918db3a1909f15e0" providerId="LiveId" clId="{03497528-0EE4-4D17-8645-95BD1B1DEF06}" dt="2024-03-27T03:16:41.597" v="980" actId="478"/>
          <ac:spMkLst>
            <pc:docMk/>
            <pc:sldMk cId="1592133991" sldId="444"/>
            <ac:spMk id="45" creationId="{A5888635-DAAD-2BBA-266C-C7964646A996}"/>
          </ac:spMkLst>
        </pc:spChg>
        <pc:spChg chg="del">
          <ac:chgData name="Huy Pham" userId="918db3a1909f15e0" providerId="LiveId" clId="{03497528-0EE4-4D17-8645-95BD1B1DEF06}" dt="2024-03-27T03:16:41.597" v="980" actId="478"/>
          <ac:spMkLst>
            <pc:docMk/>
            <pc:sldMk cId="1592133991" sldId="444"/>
            <ac:spMk id="49" creationId="{15FA963E-3786-2EBC-C998-FD534ED8C026}"/>
          </ac:spMkLst>
        </pc:spChg>
        <pc:spChg chg="del">
          <ac:chgData name="Huy Pham" userId="918db3a1909f15e0" providerId="LiveId" clId="{03497528-0EE4-4D17-8645-95BD1B1DEF06}" dt="2024-03-27T03:16:41.597" v="980" actId="478"/>
          <ac:spMkLst>
            <pc:docMk/>
            <pc:sldMk cId="1592133991" sldId="444"/>
            <ac:spMk id="50" creationId="{02A9F8C5-E7E1-049C-E916-F64FCE0AFF46}"/>
          </ac:spMkLst>
        </pc:spChg>
        <pc:spChg chg="del">
          <ac:chgData name="Huy Pham" userId="918db3a1909f15e0" providerId="LiveId" clId="{03497528-0EE4-4D17-8645-95BD1B1DEF06}" dt="2024-03-27T03:16:41.597" v="980" actId="478"/>
          <ac:spMkLst>
            <pc:docMk/>
            <pc:sldMk cId="1592133991" sldId="444"/>
            <ac:spMk id="51" creationId="{BEA32DC5-701E-4210-F8A3-D97DBCAD6354}"/>
          </ac:spMkLst>
        </pc:spChg>
        <pc:spChg chg="del">
          <ac:chgData name="Huy Pham" userId="918db3a1909f15e0" providerId="LiveId" clId="{03497528-0EE4-4D17-8645-95BD1B1DEF06}" dt="2024-03-27T03:16:41.597" v="980" actId="478"/>
          <ac:spMkLst>
            <pc:docMk/>
            <pc:sldMk cId="1592133991" sldId="444"/>
            <ac:spMk id="53" creationId="{EA3A0448-6C85-0499-4FF1-225EB6E6CF33}"/>
          </ac:spMkLst>
        </pc:spChg>
        <pc:spChg chg="del">
          <ac:chgData name="Huy Pham" userId="918db3a1909f15e0" providerId="LiveId" clId="{03497528-0EE4-4D17-8645-95BD1B1DEF06}" dt="2024-03-27T03:16:41.597" v="980" actId="478"/>
          <ac:spMkLst>
            <pc:docMk/>
            <pc:sldMk cId="1592133991" sldId="444"/>
            <ac:spMk id="54" creationId="{083C9BBD-D862-F2D6-9625-1AFA58832115}"/>
          </ac:spMkLst>
        </pc:spChg>
        <pc:spChg chg="del">
          <ac:chgData name="Huy Pham" userId="918db3a1909f15e0" providerId="LiveId" clId="{03497528-0EE4-4D17-8645-95BD1B1DEF06}" dt="2024-03-27T03:16:41.597" v="980" actId="478"/>
          <ac:spMkLst>
            <pc:docMk/>
            <pc:sldMk cId="1592133991" sldId="444"/>
            <ac:spMk id="61" creationId="{DA10DB8B-EBBF-73EB-6E2E-4C604BA97633}"/>
          </ac:spMkLst>
        </pc:spChg>
        <pc:spChg chg="del">
          <ac:chgData name="Huy Pham" userId="918db3a1909f15e0" providerId="LiveId" clId="{03497528-0EE4-4D17-8645-95BD1B1DEF06}" dt="2024-03-27T03:16:41.597" v="980" actId="478"/>
          <ac:spMkLst>
            <pc:docMk/>
            <pc:sldMk cId="1592133991" sldId="444"/>
            <ac:spMk id="62" creationId="{F507D220-743E-E134-CDA0-D6890394F2ED}"/>
          </ac:spMkLst>
        </pc:spChg>
        <pc:spChg chg="del">
          <ac:chgData name="Huy Pham" userId="918db3a1909f15e0" providerId="LiveId" clId="{03497528-0EE4-4D17-8645-95BD1B1DEF06}" dt="2024-03-27T03:16:41.597" v="980" actId="478"/>
          <ac:spMkLst>
            <pc:docMk/>
            <pc:sldMk cId="1592133991" sldId="444"/>
            <ac:spMk id="63" creationId="{C34761D8-68F3-96D0-9763-EC29FDB4F51F}"/>
          </ac:spMkLst>
        </pc:spChg>
        <pc:spChg chg="del">
          <ac:chgData name="Huy Pham" userId="918db3a1909f15e0" providerId="LiveId" clId="{03497528-0EE4-4D17-8645-95BD1B1DEF06}" dt="2024-03-27T03:16:41.597" v="980" actId="478"/>
          <ac:spMkLst>
            <pc:docMk/>
            <pc:sldMk cId="1592133991" sldId="444"/>
            <ac:spMk id="64" creationId="{E0FEE6D9-0284-C183-8FAB-3CAF2F888B65}"/>
          </ac:spMkLst>
        </pc:spChg>
        <pc:graphicFrameChg chg="add del mod">
          <ac:chgData name="Huy Pham" userId="918db3a1909f15e0" providerId="LiveId" clId="{03497528-0EE4-4D17-8645-95BD1B1DEF06}" dt="2024-03-27T03:16:54.403" v="985"/>
          <ac:graphicFrameMkLst>
            <pc:docMk/>
            <pc:sldMk cId="1592133991" sldId="444"/>
            <ac:graphicFrameMk id="27" creationId="{936492C2-9CA2-F2FC-7DD0-F72A3F5FE5F7}"/>
          </ac:graphicFrameMkLst>
        </pc:graphicFrameChg>
        <pc:graphicFrameChg chg="add del mod">
          <ac:chgData name="Huy Pham" userId="918db3a1909f15e0" providerId="LiveId" clId="{03497528-0EE4-4D17-8645-95BD1B1DEF06}" dt="2024-03-27T03:17:45.788" v="1000"/>
          <ac:graphicFrameMkLst>
            <pc:docMk/>
            <pc:sldMk cId="1592133991" sldId="444"/>
            <ac:graphicFrameMk id="31" creationId="{F145A4CF-6F8B-A217-207F-69AA63D0EDAA}"/>
          </ac:graphicFrameMkLst>
        </pc:graphicFrameChg>
        <pc:graphicFrameChg chg="add del mod">
          <ac:chgData name="Huy Pham" userId="918db3a1909f15e0" providerId="LiveId" clId="{03497528-0EE4-4D17-8645-95BD1B1DEF06}" dt="2024-03-27T03:17:57.511" v="1006"/>
          <ac:graphicFrameMkLst>
            <pc:docMk/>
            <pc:sldMk cId="1592133991" sldId="444"/>
            <ac:graphicFrameMk id="34" creationId="{99CBB01A-DE37-643E-B392-F9C73455DA65}"/>
          </ac:graphicFrameMkLst>
        </pc:graphicFrameChg>
        <pc:graphicFrameChg chg="add del mod">
          <ac:chgData name="Huy Pham" userId="918db3a1909f15e0" providerId="LiveId" clId="{03497528-0EE4-4D17-8645-95BD1B1DEF06}" dt="2024-03-27T03:18:05.635" v="1012"/>
          <ac:graphicFrameMkLst>
            <pc:docMk/>
            <pc:sldMk cId="1592133991" sldId="444"/>
            <ac:graphicFrameMk id="39" creationId="{390F3AF1-0A42-56E2-648A-EBBAC56642AD}"/>
          </ac:graphicFrameMkLst>
        </pc:graphicFrameChg>
        <pc:cxnChg chg="del">
          <ac:chgData name="Huy Pham" userId="918db3a1909f15e0" providerId="LiveId" clId="{03497528-0EE4-4D17-8645-95BD1B1DEF06}" dt="2024-03-27T03:16:41.597" v="980" actId="478"/>
          <ac:cxnSpMkLst>
            <pc:docMk/>
            <pc:sldMk cId="1592133991" sldId="444"/>
            <ac:cxnSpMk id="19" creationId="{98713048-4E1D-A4F8-BBEA-B53B4DFDD35B}"/>
          </ac:cxnSpMkLst>
        </pc:cxnChg>
        <pc:cxnChg chg="del">
          <ac:chgData name="Huy Pham" userId="918db3a1909f15e0" providerId="LiveId" clId="{03497528-0EE4-4D17-8645-95BD1B1DEF06}" dt="2024-03-27T03:16:41.597" v="980" actId="478"/>
          <ac:cxnSpMkLst>
            <pc:docMk/>
            <pc:sldMk cId="1592133991" sldId="444"/>
            <ac:cxnSpMk id="21" creationId="{981553A5-B9A7-FF21-C4CB-CAF88B57FEF7}"/>
          </ac:cxnSpMkLst>
        </pc:cxnChg>
        <pc:cxnChg chg="del">
          <ac:chgData name="Huy Pham" userId="918db3a1909f15e0" providerId="LiveId" clId="{03497528-0EE4-4D17-8645-95BD1B1DEF06}" dt="2024-03-27T03:16:41.597" v="980" actId="478"/>
          <ac:cxnSpMkLst>
            <pc:docMk/>
            <pc:sldMk cId="1592133991" sldId="444"/>
            <ac:cxnSpMk id="35" creationId="{D5C1F6AE-358C-DE82-EE83-A0B892B48978}"/>
          </ac:cxnSpMkLst>
        </pc:cxnChg>
        <pc:cxnChg chg="del">
          <ac:chgData name="Huy Pham" userId="918db3a1909f15e0" providerId="LiveId" clId="{03497528-0EE4-4D17-8645-95BD1B1DEF06}" dt="2024-03-27T03:16:41.597" v="980" actId="478"/>
          <ac:cxnSpMkLst>
            <pc:docMk/>
            <pc:sldMk cId="1592133991" sldId="444"/>
            <ac:cxnSpMk id="38" creationId="{FA75AB38-10C4-5AA7-183E-CAE36FA8EFC5}"/>
          </ac:cxnSpMkLst>
        </pc:cxnChg>
        <pc:cxnChg chg="del">
          <ac:chgData name="Huy Pham" userId="918db3a1909f15e0" providerId="LiveId" clId="{03497528-0EE4-4D17-8645-95BD1B1DEF06}" dt="2024-03-27T03:16:41.597" v="980" actId="478"/>
          <ac:cxnSpMkLst>
            <pc:docMk/>
            <pc:sldMk cId="1592133991" sldId="444"/>
            <ac:cxnSpMk id="55" creationId="{383A34CE-A058-092D-08DF-D6ED9ED13C66}"/>
          </ac:cxnSpMkLst>
        </pc:cxnChg>
      </pc:sldChg>
      <pc:sldChg chg="addSp delSp modSp add mod">
        <pc:chgData name="Huy Pham" userId="918db3a1909f15e0" providerId="LiveId" clId="{03497528-0EE4-4D17-8645-95BD1B1DEF06}" dt="2024-03-27T03:44:32.317" v="1463" actId="478"/>
        <pc:sldMkLst>
          <pc:docMk/>
          <pc:sldMk cId="120631342" sldId="445"/>
        </pc:sldMkLst>
        <pc:spChg chg="mod">
          <ac:chgData name="Huy Pham" userId="918db3a1909f15e0" providerId="LiveId" clId="{03497528-0EE4-4D17-8645-95BD1B1DEF06}" dt="2024-03-27T03:28:11.184" v="1189" actId="1076"/>
          <ac:spMkLst>
            <pc:docMk/>
            <pc:sldMk cId="120631342" sldId="445"/>
            <ac:spMk id="20" creationId="{A06BA14A-8D8C-664A-A722-7DAD205B5E1D}"/>
          </ac:spMkLst>
        </pc:spChg>
        <pc:spChg chg="add mod">
          <ac:chgData name="Huy Pham" userId="918db3a1909f15e0" providerId="LiveId" clId="{03497528-0EE4-4D17-8645-95BD1B1DEF06}" dt="2024-03-27T03:28:11.184" v="1189" actId="1076"/>
          <ac:spMkLst>
            <pc:docMk/>
            <pc:sldMk cId="120631342" sldId="445"/>
            <ac:spMk id="22" creationId="{18624EB8-AB3C-2FF5-5F03-F0D4A37F7F26}"/>
          </ac:spMkLst>
        </pc:spChg>
        <pc:spChg chg="add mod">
          <ac:chgData name="Huy Pham" userId="918db3a1909f15e0" providerId="LiveId" clId="{03497528-0EE4-4D17-8645-95BD1B1DEF06}" dt="2024-03-27T03:28:33.829" v="1193" actId="1076"/>
          <ac:spMkLst>
            <pc:docMk/>
            <pc:sldMk cId="120631342" sldId="445"/>
            <ac:spMk id="25" creationId="{789433F3-175B-474C-189B-FE3F9C4086BA}"/>
          </ac:spMkLst>
        </pc:spChg>
        <pc:spChg chg="mod">
          <ac:chgData name="Huy Pham" userId="918db3a1909f15e0" providerId="LiveId" clId="{03497528-0EE4-4D17-8645-95BD1B1DEF06}" dt="2024-03-27T03:28:25.964" v="1192" actId="1076"/>
          <ac:spMkLst>
            <pc:docMk/>
            <pc:sldMk cId="120631342" sldId="445"/>
            <ac:spMk id="26" creationId="{66E545A0-972F-F87B-C655-6EDE5F655431}"/>
          </ac:spMkLst>
        </pc:spChg>
        <pc:spChg chg="del">
          <ac:chgData name="Huy Pham" userId="918db3a1909f15e0" providerId="LiveId" clId="{03497528-0EE4-4D17-8645-95BD1B1DEF06}" dt="2024-03-27T03:20:47.407" v="1064" actId="478"/>
          <ac:spMkLst>
            <pc:docMk/>
            <pc:sldMk cId="120631342" sldId="445"/>
            <ac:spMk id="29" creationId="{2471146D-201A-488C-F2AA-01C3BF4F01BA}"/>
          </ac:spMkLst>
        </pc:spChg>
        <pc:spChg chg="add mod">
          <ac:chgData name="Huy Pham" userId="918db3a1909f15e0" providerId="LiveId" clId="{03497528-0EE4-4D17-8645-95BD1B1DEF06}" dt="2024-03-27T03:30:08.982" v="1210" actId="1035"/>
          <ac:spMkLst>
            <pc:docMk/>
            <pc:sldMk cId="120631342" sldId="445"/>
            <ac:spMk id="30" creationId="{5BF9B7A8-F3E9-2A43-DA78-D103A6FF0102}"/>
          </ac:spMkLst>
        </pc:spChg>
        <pc:spChg chg="del">
          <ac:chgData name="Huy Pham" userId="918db3a1909f15e0" providerId="LiveId" clId="{03497528-0EE4-4D17-8645-95BD1B1DEF06}" dt="2024-03-27T03:20:44.883" v="1063" actId="478"/>
          <ac:spMkLst>
            <pc:docMk/>
            <pc:sldMk cId="120631342" sldId="445"/>
            <ac:spMk id="33" creationId="{D1155645-1994-7AE2-38E3-3D294743706B}"/>
          </ac:spMkLst>
        </pc:spChg>
        <pc:spChg chg="add mod">
          <ac:chgData name="Huy Pham" userId="918db3a1909f15e0" providerId="LiveId" clId="{03497528-0EE4-4D17-8645-95BD1B1DEF06}" dt="2024-03-27T03:30:17.086" v="1224" actId="1035"/>
          <ac:spMkLst>
            <pc:docMk/>
            <pc:sldMk cId="120631342" sldId="445"/>
            <ac:spMk id="34" creationId="{72D462E7-EC4E-D014-3A30-02003B9DE83F}"/>
          </ac:spMkLst>
        </pc:spChg>
        <pc:spChg chg="add mod">
          <ac:chgData name="Huy Pham" userId="918db3a1909f15e0" providerId="LiveId" clId="{03497528-0EE4-4D17-8645-95BD1B1DEF06}" dt="2024-03-27T03:28:33.829" v="1193" actId="1076"/>
          <ac:spMkLst>
            <pc:docMk/>
            <pc:sldMk cId="120631342" sldId="445"/>
            <ac:spMk id="35" creationId="{452155C0-A57C-37AE-C907-01D745F3F8B5}"/>
          </ac:spMkLst>
        </pc:spChg>
        <pc:spChg chg="add mod">
          <ac:chgData name="Huy Pham" userId="918db3a1909f15e0" providerId="LiveId" clId="{03497528-0EE4-4D17-8645-95BD1B1DEF06}" dt="2024-03-27T03:29:58.411" v="1203" actId="1076"/>
          <ac:spMkLst>
            <pc:docMk/>
            <pc:sldMk cId="120631342" sldId="445"/>
            <ac:spMk id="36" creationId="{B94C2761-0F28-12EE-FB67-1999EE121CCB}"/>
          </ac:spMkLst>
        </pc:spChg>
        <pc:spChg chg="del">
          <ac:chgData name="Huy Pham" userId="918db3a1909f15e0" providerId="LiveId" clId="{03497528-0EE4-4D17-8645-95BD1B1DEF06}" dt="2024-03-27T03:20:44.883" v="1063" actId="478"/>
          <ac:spMkLst>
            <pc:docMk/>
            <pc:sldMk cId="120631342" sldId="445"/>
            <ac:spMk id="37" creationId="{1868C298-1734-250D-D125-994DCEE8B437}"/>
          </ac:spMkLst>
        </pc:spChg>
        <pc:spChg chg="add mod">
          <ac:chgData name="Huy Pham" userId="918db3a1909f15e0" providerId="LiveId" clId="{03497528-0EE4-4D17-8645-95BD1B1DEF06}" dt="2024-03-27T03:29:58.411" v="1203" actId="1076"/>
          <ac:spMkLst>
            <pc:docMk/>
            <pc:sldMk cId="120631342" sldId="445"/>
            <ac:spMk id="38" creationId="{DCEB8325-9E14-AED9-E0BD-9B03A9349E3F}"/>
          </ac:spMkLst>
        </pc:spChg>
        <pc:spChg chg="add mod">
          <ac:chgData name="Huy Pham" userId="918db3a1909f15e0" providerId="LiveId" clId="{03497528-0EE4-4D17-8645-95BD1B1DEF06}" dt="2024-03-27T03:29:58.411" v="1203" actId="1076"/>
          <ac:spMkLst>
            <pc:docMk/>
            <pc:sldMk cId="120631342" sldId="445"/>
            <ac:spMk id="39" creationId="{FF75EF4D-8F54-0BD9-8863-C2FAF0229A15}"/>
          </ac:spMkLst>
        </pc:spChg>
        <pc:spChg chg="add mod">
          <ac:chgData name="Huy Pham" userId="918db3a1909f15e0" providerId="LiveId" clId="{03497528-0EE4-4D17-8645-95BD1B1DEF06}" dt="2024-03-27T03:24:47.727" v="1152"/>
          <ac:spMkLst>
            <pc:docMk/>
            <pc:sldMk cId="120631342" sldId="445"/>
            <ac:spMk id="40" creationId="{7A0884FC-3D7D-EC50-49A0-BD73646B893C}"/>
          </ac:spMkLst>
        </pc:spChg>
        <pc:spChg chg="del">
          <ac:chgData name="Huy Pham" userId="918db3a1909f15e0" providerId="LiveId" clId="{03497528-0EE4-4D17-8645-95BD1B1DEF06}" dt="2024-03-27T03:20:44.883" v="1063" actId="478"/>
          <ac:spMkLst>
            <pc:docMk/>
            <pc:sldMk cId="120631342" sldId="445"/>
            <ac:spMk id="41" creationId="{954EA42B-72FA-6730-889C-569C8475F274}"/>
          </ac:spMkLst>
        </pc:spChg>
        <pc:spChg chg="del">
          <ac:chgData name="Huy Pham" userId="918db3a1909f15e0" providerId="LiveId" clId="{03497528-0EE4-4D17-8645-95BD1B1DEF06}" dt="2024-03-27T03:20:44.883" v="1063" actId="478"/>
          <ac:spMkLst>
            <pc:docMk/>
            <pc:sldMk cId="120631342" sldId="445"/>
            <ac:spMk id="42" creationId="{784E4298-AF8B-FB57-3579-FC019FB27FB4}"/>
          </ac:spMkLst>
        </pc:spChg>
        <pc:spChg chg="del">
          <ac:chgData name="Huy Pham" userId="918db3a1909f15e0" providerId="LiveId" clId="{03497528-0EE4-4D17-8645-95BD1B1DEF06}" dt="2024-03-27T03:20:44.883" v="1063" actId="478"/>
          <ac:spMkLst>
            <pc:docMk/>
            <pc:sldMk cId="120631342" sldId="445"/>
            <ac:spMk id="43" creationId="{E5F409FB-F696-E043-0BDC-BFC999B8870E}"/>
          </ac:spMkLst>
        </pc:spChg>
        <pc:spChg chg="del">
          <ac:chgData name="Huy Pham" userId="918db3a1909f15e0" providerId="LiveId" clId="{03497528-0EE4-4D17-8645-95BD1B1DEF06}" dt="2024-03-27T03:20:44.883" v="1063" actId="478"/>
          <ac:spMkLst>
            <pc:docMk/>
            <pc:sldMk cId="120631342" sldId="445"/>
            <ac:spMk id="44" creationId="{F8E257A5-A9C5-0099-5208-56F9A5677A13}"/>
          </ac:spMkLst>
        </pc:spChg>
        <pc:spChg chg="add mod">
          <ac:chgData name="Huy Pham" userId="918db3a1909f15e0" providerId="LiveId" clId="{03497528-0EE4-4D17-8645-95BD1B1DEF06}" dt="2024-03-27T03:30:08.982" v="1210" actId="1035"/>
          <ac:spMkLst>
            <pc:docMk/>
            <pc:sldMk cId="120631342" sldId="445"/>
            <ac:spMk id="45" creationId="{007B75FB-795A-631A-593D-547B30EEB08B}"/>
          </ac:spMkLst>
        </pc:spChg>
        <pc:spChg chg="add mod">
          <ac:chgData name="Huy Pham" userId="918db3a1909f15e0" providerId="LiveId" clId="{03497528-0EE4-4D17-8645-95BD1B1DEF06}" dt="2024-03-27T03:30:08.982" v="1210" actId="1035"/>
          <ac:spMkLst>
            <pc:docMk/>
            <pc:sldMk cId="120631342" sldId="445"/>
            <ac:spMk id="46" creationId="{AACB8D64-598C-6614-BC15-58F3EAF1BB81}"/>
          </ac:spMkLst>
        </pc:spChg>
        <pc:spChg chg="add mod">
          <ac:chgData name="Huy Pham" userId="918db3a1909f15e0" providerId="LiveId" clId="{03497528-0EE4-4D17-8645-95BD1B1DEF06}" dt="2024-03-27T03:30:13.504" v="1217" actId="1035"/>
          <ac:spMkLst>
            <pc:docMk/>
            <pc:sldMk cId="120631342" sldId="445"/>
            <ac:spMk id="47" creationId="{47CEF6E5-3A1D-3910-4ADA-C48063688FFD}"/>
          </ac:spMkLst>
        </pc:spChg>
        <pc:spChg chg="add mod">
          <ac:chgData name="Huy Pham" userId="918db3a1909f15e0" providerId="LiveId" clId="{03497528-0EE4-4D17-8645-95BD1B1DEF06}" dt="2024-03-27T03:30:13.504" v="1217" actId="1035"/>
          <ac:spMkLst>
            <pc:docMk/>
            <pc:sldMk cId="120631342" sldId="445"/>
            <ac:spMk id="48" creationId="{383E3BC2-A9F3-E527-30FA-B8D8A8EAF4E7}"/>
          </ac:spMkLst>
        </pc:spChg>
        <pc:spChg chg="add mod">
          <ac:chgData name="Huy Pham" userId="918db3a1909f15e0" providerId="LiveId" clId="{03497528-0EE4-4D17-8645-95BD1B1DEF06}" dt="2024-03-27T03:43:37.319" v="1462" actId="114"/>
          <ac:spMkLst>
            <pc:docMk/>
            <pc:sldMk cId="120631342" sldId="445"/>
            <ac:spMk id="52" creationId="{750AEA70-DEAD-8FCC-6DD1-1E61FBDB3E62}"/>
          </ac:spMkLst>
        </pc:spChg>
        <pc:spChg chg="add del">
          <ac:chgData name="Huy Pham" userId="918db3a1909f15e0" providerId="LiveId" clId="{03497528-0EE4-4D17-8645-95BD1B1DEF06}" dt="2024-03-27T03:33:04.688" v="1246" actId="478"/>
          <ac:spMkLst>
            <pc:docMk/>
            <pc:sldMk cId="120631342" sldId="445"/>
            <ac:spMk id="53" creationId="{55C36AED-9A45-D3C8-AB4C-1BA2FD062A10}"/>
          </ac:spMkLst>
        </pc:spChg>
        <pc:spChg chg="add mod">
          <ac:chgData name="Huy Pham" userId="918db3a1909f15e0" providerId="LiveId" clId="{03497528-0EE4-4D17-8645-95BD1B1DEF06}" dt="2024-03-27T03:37:12.682" v="1365" actId="1038"/>
          <ac:spMkLst>
            <pc:docMk/>
            <pc:sldMk cId="120631342" sldId="445"/>
            <ac:spMk id="54" creationId="{E52B2555-ECCA-FD5A-8A71-136BEA2AFE04}"/>
          </ac:spMkLst>
        </pc:spChg>
        <pc:spChg chg="add mod">
          <ac:chgData name="Huy Pham" userId="918db3a1909f15e0" providerId="LiveId" clId="{03497528-0EE4-4D17-8645-95BD1B1DEF06}" dt="2024-03-27T03:37:39.066" v="1373" actId="1037"/>
          <ac:spMkLst>
            <pc:docMk/>
            <pc:sldMk cId="120631342" sldId="445"/>
            <ac:spMk id="55" creationId="{A6B8AE26-AB14-9F99-E56D-F69D98940460}"/>
          </ac:spMkLst>
        </pc:spChg>
        <pc:spChg chg="add mod">
          <ac:chgData name="Huy Pham" userId="918db3a1909f15e0" providerId="LiveId" clId="{03497528-0EE4-4D17-8645-95BD1B1DEF06}" dt="2024-03-27T03:43:12.491" v="1455" actId="1076"/>
          <ac:spMkLst>
            <pc:docMk/>
            <pc:sldMk cId="120631342" sldId="445"/>
            <ac:spMk id="56" creationId="{C3F0FB77-D527-81ED-E43D-CCA9DBAE7452}"/>
          </ac:spMkLst>
        </pc:spChg>
        <pc:spChg chg="add mod">
          <ac:chgData name="Huy Pham" userId="918db3a1909f15e0" providerId="LiveId" clId="{03497528-0EE4-4D17-8645-95BD1B1DEF06}" dt="2024-03-27T03:36:58.189" v="1361" actId="1036"/>
          <ac:spMkLst>
            <pc:docMk/>
            <pc:sldMk cId="120631342" sldId="445"/>
            <ac:spMk id="59" creationId="{4844041A-957B-9029-CC17-4E96091C7356}"/>
          </ac:spMkLst>
        </pc:spChg>
        <pc:spChg chg="add del mod">
          <ac:chgData name="Huy Pham" userId="918db3a1909f15e0" providerId="LiveId" clId="{03497528-0EE4-4D17-8645-95BD1B1DEF06}" dt="2024-03-27T03:44:32.317" v="1463" actId="478"/>
          <ac:spMkLst>
            <pc:docMk/>
            <pc:sldMk cId="120631342" sldId="445"/>
            <ac:spMk id="60" creationId="{D823FA17-07DC-3313-2887-16E6D789CACC}"/>
          </ac:spMkLst>
        </pc:spChg>
        <pc:spChg chg="add mod">
          <ac:chgData name="Huy Pham" userId="918db3a1909f15e0" providerId="LiveId" clId="{03497528-0EE4-4D17-8645-95BD1B1DEF06}" dt="2024-03-27T03:36:58.189" v="1361" actId="1036"/>
          <ac:spMkLst>
            <pc:docMk/>
            <pc:sldMk cId="120631342" sldId="445"/>
            <ac:spMk id="61" creationId="{CE0FDF6E-015C-FD2C-0433-B3821C55B70B}"/>
          </ac:spMkLst>
        </pc:spChg>
        <pc:spChg chg="add mod">
          <ac:chgData name="Huy Pham" userId="918db3a1909f15e0" providerId="LiveId" clId="{03497528-0EE4-4D17-8645-95BD1B1DEF06}" dt="2024-03-27T03:36:58.189" v="1361" actId="1036"/>
          <ac:spMkLst>
            <pc:docMk/>
            <pc:sldMk cId="120631342" sldId="445"/>
            <ac:spMk id="63" creationId="{625A2B3A-48C6-06CC-269D-A4D86651F876}"/>
          </ac:spMkLst>
        </pc:spChg>
        <pc:spChg chg="add mod">
          <ac:chgData name="Huy Pham" userId="918db3a1909f15e0" providerId="LiveId" clId="{03497528-0EE4-4D17-8645-95BD1B1DEF06}" dt="2024-03-27T03:40:32.645" v="1405" actId="20577"/>
          <ac:spMkLst>
            <pc:docMk/>
            <pc:sldMk cId="120631342" sldId="445"/>
            <ac:spMk id="77" creationId="{74C9CC55-9CD1-793D-0FE1-9E1DA73DBA05}"/>
          </ac:spMkLst>
        </pc:spChg>
        <pc:spChg chg="add mod">
          <ac:chgData name="Huy Pham" userId="918db3a1909f15e0" providerId="LiveId" clId="{03497528-0EE4-4D17-8645-95BD1B1DEF06}" dt="2024-03-27T03:40:51.896" v="1411" actId="1076"/>
          <ac:spMkLst>
            <pc:docMk/>
            <pc:sldMk cId="120631342" sldId="445"/>
            <ac:spMk id="78" creationId="{73CD07AB-66BA-5434-EBE7-41C99D4AE61B}"/>
          </ac:spMkLst>
        </pc:spChg>
        <pc:spChg chg="add mod">
          <ac:chgData name="Huy Pham" userId="918db3a1909f15e0" providerId="LiveId" clId="{03497528-0EE4-4D17-8645-95BD1B1DEF06}" dt="2024-03-27T03:41:01.835" v="1415" actId="1076"/>
          <ac:spMkLst>
            <pc:docMk/>
            <pc:sldMk cId="120631342" sldId="445"/>
            <ac:spMk id="79" creationId="{D3F41517-2985-2736-1132-AF70A6251CC0}"/>
          </ac:spMkLst>
        </pc:spChg>
        <pc:spChg chg="add mod">
          <ac:chgData name="Huy Pham" userId="918db3a1909f15e0" providerId="LiveId" clId="{03497528-0EE4-4D17-8645-95BD1B1DEF06}" dt="2024-03-27T03:42:02.449" v="1439" actId="14100"/>
          <ac:spMkLst>
            <pc:docMk/>
            <pc:sldMk cId="120631342" sldId="445"/>
            <ac:spMk id="80" creationId="{3B66E8BC-3F18-5D69-5E3B-C31A894E94E5}"/>
          </ac:spMkLst>
        </pc:spChg>
        <pc:spChg chg="add mod">
          <ac:chgData name="Huy Pham" userId="918db3a1909f15e0" providerId="LiveId" clId="{03497528-0EE4-4D17-8645-95BD1B1DEF06}" dt="2024-03-27T03:41:57.147" v="1437" actId="14100"/>
          <ac:spMkLst>
            <pc:docMk/>
            <pc:sldMk cId="120631342" sldId="445"/>
            <ac:spMk id="81" creationId="{48297C17-D969-593C-6EDA-BB4F4CD97A47}"/>
          </ac:spMkLst>
        </pc:spChg>
        <pc:spChg chg="add mod">
          <ac:chgData name="Huy Pham" userId="918db3a1909f15e0" providerId="LiveId" clId="{03497528-0EE4-4D17-8645-95BD1B1DEF06}" dt="2024-03-27T03:41:43.766" v="1432" actId="1037"/>
          <ac:spMkLst>
            <pc:docMk/>
            <pc:sldMk cId="120631342" sldId="445"/>
            <ac:spMk id="82" creationId="{A9713CBF-C6E7-CE9B-5513-327B362F6A72}"/>
          </ac:spMkLst>
        </pc:spChg>
        <pc:spChg chg="add mod">
          <ac:chgData name="Huy Pham" userId="918db3a1909f15e0" providerId="LiveId" clId="{03497528-0EE4-4D17-8645-95BD1B1DEF06}" dt="2024-03-27T03:41:48.625" v="1435" actId="1038"/>
          <ac:spMkLst>
            <pc:docMk/>
            <pc:sldMk cId="120631342" sldId="445"/>
            <ac:spMk id="83" creationId="{F7CE12B2-41B2-3E44-1015-BC49DA2C269D}"/>
          </ac:spMkLst>
        </pc:spChg>
        <pc:spChg chg="add mod">
          <ac:chgData name="Huy Pham" userId="918db3a1909f15e0" providerId="LiveId" clId="{03497528-0EE4-4D17-8645-95BD1B1DEF06}" dt="2024-03-27T03:42:16.184" v="1441" actId="1076"/>
          <ac:spMkLst>
            <pc:docMk/>
            <pc:sldMk cId="120631342" sldId="445"/>
            <ac:spMk id="84" creationId="{83AA21A6-763D-EB4B-B3C4-D552987489A4}"/>
          </ac:spMkLst>
        </pc:spChg>
        <pc:spChg chg="add mod">
          <ac:chgData name="Huy Pham" userId="918db3a1909f15e0" providerId="LiveId" clId="{03497528-0EE4-4D17-8645-95BD1B1DEF06}" dt="2024-03-27T03:42:19.150" v="1442" actId="1076"/>
          <ac:spMkLst>
            <pc:docMk/>
            <pc:sldMk cId="120631342" sldId="445"/>
            <ac:spMk id="85" creationId="{A90BF03B-D060-2A23-5D7A-C2D8ACC97B22}"/>
          </ac:spMkLst>
        </pc:spChg>
        <pc:graphicFrameChg chg="add del mod">
          <ac:chgData name="Huy Pham" userId="918db3a1909f15e0" providerId="LiveId" clId="{03497528-0EE4-4D17-8645-95BD1B1DEF06}" dt="2024-03-27T03:20:55.078" v="1067"/>
          <ac:graphicFrameMkLst>
            <pc:docMk/>
            <pc:sldMk cId="120631342" sldId="445"/>
            <ac:graphicFrameMk id="19" creationId="{20A84536-5CFE-DC91-3157-C4204E99E7BF}"/>
          </ac:graphicFrameMkLst>
        </pc:graphicFrameChg>
        <pc:graphicFrameChg chg="add del mod">
          <ac:chgData name="Huy Pham" userId="918db3a1909f15e0" providerId="LiveId" clId="{03497528-0EE4-4D17-8645-95BD1B1DEF06}" dt="2024-03-27T03:21:48.710" v="1089"/>
          <ac:graphicFrameMkLst>
            <pc:docMk/>
            <pc:sldMk cId="120631342" sldId="445"/>
            <ac:graphicFrameMk id="23" creationId="{B8BDD200-87B0-4D78-54AB-1A677E4C73D9}"/>
          </ac:graphicFrameMkLst>
        </pc:graphicFrameChg>
        <pc:graphicFrameChg chg="add del mod">
          <ac:chgData name="Huy Pham" userId="918db3a1909f15e0" providerId="LiveId" clId="{03497528-0EE4-4D17-8645-95BD1B1DEF06}" dt="2024-03-27T03:22:05.946" v="1094"/>
          <ac:graphicFrameMkLst>
            <pc:docMk/>
            <pc:sldMk cId="120631342" sldId="445"/>
            <ac:graphicFrameMk id="27" creationId="{288F965A-247A-912D-9A0E-EEA24CD7190F}"/>
          </ac:graphicFrameMkLst>
        </pc:graphicFrameChg>
        <pc:graphicFrameChg chg="add del mod">
          <ac:chgData name="Huy Pham" userId="918db3a1909f15e0" providerId="LiveId" clId="{03497528-0EE4-4D17-8645-95BD1B1DEF06}" dt="2024-03-27T03:22:17.699" v="1100"/>
          <ac:graphicFrameMkLst>
            <pc:docMk/>
            <pc:sldMk cId="120631342" sldId="445"/>
            <ac:graphicFrameMk id="31" creationId="{3363F858-5DBB-77E4-0C71-A8A8A632CFE4}"/>
          </ac:graphicFrameMkLst>
        </pc:graphicFrameChg>
        <pc:graphicFrameChg chg="add del mod">
          <ac:chgData name="Huy Pham" userId="918db3a1909f15e0" providerId="LiveId" clId="{03497528-0EE4-4D17-8645-95BD1B1DEF06}" dt="2024-03-27T03:31:28.064" v="1233"/>
          <ac:graphicFrameMkLst>
            <pc:docMk/>
            <pc:sldMk cId="120631342" sldId="445"/>
            <ac:graphicFrameMk id="50" creationId="{1012E5A7-3860-5015-F6B3-3FDA994E77E7}"/>
          </ac:graphicFrameMkLst>
        </pc:graphicFrameChg>
        <pc:picChg chg="add del mod">
          <ac:chgData name="Huy Pham" userId="918db3a1909f15e0" providerId="LiveId" clId="{03497528-0EE4-4D17-8645-95BD1B1DEF06}" dt="2024-03-27T03:42:32.728" v="1447" actId="478"/>
          <ac:picMkLst>
            <pc:docMk/>
            <pc:sldMk cId="120631342" sldId="445"/>
            <ac:picMk id="49" creationId="{D4025791-8A26-A751-D35B-96BC0E179053}"/>
          </ac:picMkLst>
        </pc:picChg>
        <pc:cxnChg chg="add mod">
          <ac:chgData name="Huy Pham" userId="918db3a1909f15e0" providerId="LiveId" clId="{03497528-0EE4-4D17-8645-95BD1B1DEF06}" dt="2024-03-27T03:36:25.623" v="1323" actId="14100"/>
          <ac:cxnSpMkLst>
            <pc:docMk/>
            <pc:sldMk cId="120631342" sldId="445"/>
            <ac:cxnSpMk id="57" creationId="{27CEEA81-C044-B5A0-A56F-885ABEA591B4}"/>
          </ac:cxnSpMkLst>
        </pc:cxnChg>
        <pc:cxnChg chg="add mod">
          <ac:chgData name="Huy Pham" userId="918db3a1909f15e0" providerId="LiveId" clId="{03497528-0EE4-4D17-8645-95BD1B1DEF06}" dt="2024-03-27T03:39:51.432" v="1392" actId="1035"/>
          <ac:cxnSpMkLst>
            <pc:docMk/>
            <pc:sldMk cId="120631342" sldId="445"/>
            <ac:cxnSpMk id="58" creationId="{E3F31310-FFD7-4FE2-6353-DE1D3B4BFF15}"/>
          </ac:cxnSpMkLst>
        </pc:cxnChg>
        <pc:cxnChg chg="add mod">
          <ac:chgData name="Huy Pham" userId="918db3a1909f15e0" providerId="LiveId" clId="{03497528-0EE4-4D17-8645-95BD1B1DEF06}" dt="2024-03-27T03:42:42.812" v="1448" actId="208"/>
          <ac:cxnSpMkLst>
            <pc:docMk/>
            <pc:sldMk cId="120631342" sldId="445"/>
            <ac:cxnSpMk id="62" creationId="{0E96BB40-B48F-305F-B1FE-F9DB7B5424D7}"/>
          </ac:cxnSpMkLst>
        </pc:cxnChg>
        <pc:cxnChg chg="add mod">
          <ac:chgData name="Huy Pham" userId="918db3a1909f15e0" providerId="LiveId" clId="{03497528-0EE4-4D17-8645-95BD1B1DEF06}" dt="2024-03-27T03:42:42.812" v="1448" actId="208"/>
          <ac:cxnSpMkLst>
            <pc:docMk/>
            <pc:sldMk cId="120631342" sldId="445"/>
            <ac:cxnSpMk id="67" creationId="{E1793365-7F7D-2597-9C73-E859DF3D7DB4}"/>
          </ac:cxnSpMkLst>
        </pc:cxnChg>
        <pc:cxnChg chg="add mod">
          <ac:chgData name="Huy Pham" userId="918db3a1909f15e0" providerId="LiveId" clId="{03497528-0EE4-4D17-8645-95BD1B1DEF06}" dt="2024-03-27T03:39:04.805" v="1377" actId="1076"/>
          <ac:cxnSpMkLst>
            <pc:docMk/>
            <pc:sldMk cId="120631342" sldId="445"/>
            <ac:cxnSpMk id="68" creationId="{08C8DA01-4B1F-0CF4-1E04-D024402EB42C}"/>
          </ac:cxnSpMkLst>
        </pc:cxnChg>
        <pc:cxnChg chg="add mod">
          <ac:chgData name="Huy Pham" userId="918db3a1909f15e0" providerId="LiveId" clId="{03497528-0EE4-4D17-8645-95BD1B1DEF06}" dt="2024-03-27T03:39:16.426" v="1382" actId="1037"/>
          <ac:cxnSpMkLst>
            <pc:docMk/>
            <pc:sldMk cId="120631342" sldId="445"/>
            <ac:cxnSpMk id="70" creationId="{E6ABBA4E-4B5A-4AB6-AA12-6F3471542EC6}"/>
          </ac:cxnSpMkLst>
        </pc:cxnChg>
        <pc:cxnChg chg="add mod">
          <ac:chgData name="Huy Pham" userId="918db3a1909f15e0" providerId="LiveId" clId="{03497528-0EE4-4D17-8645-95BD1B1DEF06}" dt="2024-03-27T03:39:45.571" v="1389" actId="1038"/>
          <ac:cxnSpMkLst>
            <pc:docMk/>
            <pc:sldMk cId="120631342" sldId="445"/>
            <ac:cxnSpMk id="71" creationId="{824770C0-C242-A1D6-85BF-7559584DD1A4}"/>
          </ac:cxnSpMkLst>
        </pc:cxnChg>
        <pc:cxnChg chg="add mod">
          <ac:chgData name="Huy Pham" userId="918db3a1909f15e0" providerId="LiveId" clId="{03497528-0EE4-4D17-8645-95BD1B1DEF06}" dt="2024-03-27T03:39:56.279" v="1394" actId="1035"/>
          <ac:cxnSpMkLst>
            <pc:docMk/>
            <pc:sldMk cId="120631342" sldId="445"/>
            <ac:cxnSpMk id="74" creationId="{94FD9A0F-30D0-BECC-5611-3D7021E7AF94}"/>
          </ac:cxnSpMkLst>
        </pc:cxnChg>
        <pc:cxnChg chg="add mod">
          <ac:chgData name="Huy Pham" userId="918db3a1909f15e0" providerId="LiveId" clId="{03497528-0EE4-4D17-8645-95BD1B1DEF06}" dt="2024-03-27T03:40:09.272" v="1398" actId="1037"/>
          <ac:cxnSpMkLst>
            <pc:docMk/>
            <pc:sldMk cId="120631342" sldId="445"/>
            <ac:cxnSpMk id="75" creationId="{2CCBDCA3-02CA-135E-FA0F-22CFB4FFA601}"/>
          </ac:cxnSpMkLst>
        </pc:cxnChg>
        <pc:cxnChg chg="add mod">
          <ac:chgData name="Huy Pham" userId="918db3a1909f15e0" providerId="LiveId" clId="{03497528-0EE4-4D17-8645-95BD1B1DEF06}" dt="2024-03-27T03:40:19.394" v="1401" actId="1035"/>
          <ac:cxnSpMkLst>
            <pc:docMk/>
            <pc:sldMk cId="120631342" sldId="445"/>
            <ac:cxnSpMk id="76" creationId="{F0069ECD-7D3A-BA18-B570-F3E827A167DC}"/>
          </ac:cxnSpMkLst>
        </pc:cxnChg>
        <pc:cxnChg chg="add mod">
          <ac:chgData name="Huy Pham" userId="918db3a1909f15e0" providerId="LiveId" clId="{03497528-0EE4-4D17-8645-95BD1B1DEF06}" dt="2024-03-27T03:43:09.778" v="1454" actId="14100"/>
          <ac:cxnSpMkLst>
            <pc:docMk/>
            <pc:sldMk cId="120631342" sldId="445"/>
            <ac:cxnSpMk id="86" creationId="{0B4AAAFA-D28B-2B4E-9693-48418828EAFB}"/>
          </ac:cxnSpMkLst>
        </pc:cxnChg>
        <pc:cxnChg chg="add mod">
          <ac:chgData name="Huy Pham" userId="918db3a1909f15e0" providerId="LiveId" clId="{03497528-0EE4-4D17-8645-95BD1B1DEF06}" dt="2024-03-27T03:43:27.812" v="1460" actId="14100"/>
          <ac:cxnSpMkLst>
            <pc:docMk/>
            <pc:sldMk cId="120631342" sldId="445"/>
            <ac:cxnSpMk id="90" creationId="{A8898306-9932-D584-88AB-9CDF4C62FBC9}"/>
          </ac:cxnSpMkLst>
        </pc:cxnChg>
      </pc:sldChg>
      <pc:sldChg chg="addSp delSp modSp add mod">
        <pc:chgData name="Huy Pham" userId="918db3a1909f15e0" providerId="LiveId" clId="{03497528-0EE4-4D17-8645-95BD1B1DEF06}" dt="2024-03-27T03:49:04.142" v="1507" actId="20577"/>
        <pc:sldMkLst>
          <pc:docMk/>
          <pc:sldMk cId="1543911985" sldId="446"/>
        </pc:sldMkLst>
        <pc:spChg chg="mod">
          <ac:chgData name="Huy Pham" userId="918db3a1909f15e0" providerId="LiveId" clId="{03497528-0EE4-4D17-8645-95BD1B1DEF06}" dt="2024-03-27T03:46:31.347" v="1481" actId="14100"/>
          <ac:spMkLst>
            <pc:docMk/>
            <pc:sldMk cId="1543911985" sldId="446"/>
            <ac:spMk id="20" creationId="{A06BA14A-8D8C-664A-A722-7DAD205B5E1D}"/>
          </ac:spMkLst>
        </pc:spChg>
        <pc:spChg chg="add mod">
          <ac:chgData name="Huy Pham" userId="918db3a1909f15e0" providerId="LiveId" clId="{03497528-0EE4-4D17-8645-95BD1B1DEF06}" dt="2024-03-27T03:46:21.485" v="1480" actId="207"/>
          <ac:spMkLst>
            <pc:docMk/>
            <pc:sldMk cId="1543911985" sldId="446"/>
            <ac:spMk id="22" creationId="{99BDED32-EED0-7677-1F2E-F2CB4E46EE21}"/>
          </ac:spMkLst>
        </pc:spChg>
        <pc:spChg chg="del">
          <ac:chgData name="Huy Pham" userId="918db3a1909f15e0" providerId="LiveId" clId="{03497528-0EE4-4D17-8645-95BD1B1DEF06}" dt="2024-03-27T03:45:44.112" v="1465" actId="478"/>
          <ac:spMkLst>
            <pc:docMk/>
            <pc:sldMk cId="1543911985" sldId="446"/>
            <ac:spMk id="29" creationId="{2471146D-201A-488C-F2AA-01C3BF4F01BA}"/>
          </ac:spMkLst>
        </pc:spChg>
        <pc:spChg chg="add del">
          <ac:chgData name="Huy Pham" userId="918db3a1909f15e0" providerId="LiveId" clId="{03497528-0EE4-4D17-8645-95BD1B1DEF06}" dt="2024-03-27T03:46:48.210" v="1483" actId="478"/>
          <ac:spMkLst>
            <pc:docMk/>
            <pc:sldMk cId="1543911985" sldId="446"/>
            <ac:spMk id="33" creationId="{D1155645-1994-7AE2-38E3-3D294743706B}"/>
          </ac:spMkLst>
        </pc:spChg>
        <pc:spChg chg="add del mod">
          <ac:chgData name="Huy Pham" userId="918db3a1909f15e0" providerId="LiveId" clId="{03497528-0EE4-4D17-8645-95BD1B1DEF06}" dt="2024-03-27T03:48:44.077" v="1505" actId="14100"/>
          <ac:spMkLst>
            <pc:docMk/>
            <pc:sldMk cId="1543911985" sldId="446"/>
            <ac:spMk id="37" creationId="{1868C298-1734-250D-D125-994DCEE8B437}"/>
          </ac:spMkLst>
        </pc:spChg>
        <pc:spChg chg="add del mod">
          <ac:chgData name="Huy Pham" userId="918db3a1909f15e0" providerId="LiveId" clId="{03497528-0EE4-4D17-8645-95BD1B1DEF06}" dt="2024-03-27T03:49:04.142" v="1507" actId="20577"/>
          <ac:spMkLst>
            <pc:docMk/>
            <pc:sldMk cId="1543911985" sldId="446"/>
            <ac:spMk id="41" creationId="{954EA42B-72FA-6730-889C-569C8475F274}"/>
          </ac:spMkLst>
        </pc:spChg>
        <pc:spChg chg="add del mod">
          <ac:chgData name="Huy Pham" userId="918db3a1909f15e0" providerId="LiveId" clId="{03497528-0EE4-4D17-8645-95BD1B1DEF06}" dt="2024-03-27T03:47:49.390" v="1491" actId="20577"/>
          <ac:spMkLst>
            <pc:docMk/>
            <pc:sldMk cId="1543911985" sldId="446"/>
            <ac:spMk id="42" creationId="{784E4298-AF8B-FB57-3579-FC019FB27FB4}"/>
          </ac:spMkLst>
        </pc:spChg>
        <pc:spChg chg="add del mod">
          <ac:chgData name="Huy Pham" userId="918db3a1909f15e0" providerId="LiveId" clId="{03497528-0EE4-4D17-8645-95BD1B1DEF06}" dt="2024-03-27T03:48:19.353" v="1500" actId="20577"/>
          <ac:spMkLst>
            <pc:docMk/>
            <pc:sldMk cId="1543911985" sldId="446"/>
            <ac:spMk id="43" creationId="{E5F409FB-F696-E043-0BDC-BFC999B8870E}"/>
          </ac:spMkLst>
        </pc:spChg>
        <pc:spChg chg="add del mod">
          <ac:chgData name="Huy Pham" userId="918db3a1909f15e0" providerId="LiveId" clId="{03497528-0EE4-4D17-8645-95BD1B1DEF06}" dt="2024-03-27T03:48:23.289" v="1502" actId="20577"/>
          <ac:spMkLst>
            <pc:docMk/>
            <pc:sldMk cId="1543911985" sldId="446"/>
            <ac:spMk id="44" creationId="{F8E257A5-A9C5-0099-5208-56F9A5677A13}"/>
          </ac:spMkLst>
        </pc:spChg>
        <pc:graphicFrameChg chg="add del mod">
          <ac:chgData name="Huy Pham" userId="918db3a1909f15e0" providerId="LiveId" clId="{03497528-0EE4-4D17-8645-95BD1B1DEF06}" dt="2024-03-27T03:45:46.296" v="1468"/>
          <ac:graphicFrameMkLst>
            <pc:docMk/>
            <pc:sldMk cId="1543911985" sldId="446"/>
            <ac:graphicFrameMk id="19" creationId="{0C5ED323-41D6-2786-AD29-1396B63B7FD3}"/>
          </ac:graphicFrameMkLst>
        </pc:graphicFrameChg>
      </pc:sldChg>
      <pc:sldChg chg="addSp delSp modSp add mod">
        <pc:chgData name="Huy Pham" userId="918db3a1909f15e0" providerId="LiveId" clId="{03497528-0EE4-4D17-8645-95BD1B1DEF06}" dt="2024-03-27T04:00:32.565" v="1554" actId="1076"/>
        <pc:sldMkLst>
          <pc:docMk/>
          <pc:sldMk cId="3556817099" sldId="447"/>
        </pc:sldMkLst>
        <pc:spChg chg="mod">
          <ac:chgData name="Huy Pham" userId="918db3a1909f15e0" providerId="LiveId" clId="{03497528-0EE4-4D17-8645-95BD1B1DEF06}" dt="2024-03-27T03:59:26.388" v="1545" actId="14100"/>
          <ac:spMkLst>
            <pc:docMk/>
            <pc:sldMk cId="3556817099" sldId="447"/>
            <ac:spMk id="20" creationId="{A06BA14A-8D8C-664A-A722-7DAD205B5E1D}"/>
          </ac:spMkLst>
        </pc:spChg>
        <pc:spChg chg="del">
          <ac:chgData name="Huy Pham" userId="918db3a1909f15e0" providerId="LiveId" clId="{03497528-0EE4-4D17-8645-95BD1B1DEF06}" dt="2024-03-27T03:54:08.991" v="1509" actId="478"/>
          <ac:spMkLst>
            <pc:docMk/>
            <pc:sldMk cId="3556817099" sldId="447"/>
            <ac:spMk id="22" creationId="{99BDED32-EED0-7677-1F2E-F2CB4E46EE21}"/>
          </ac:spMkLst>
        </pc:spChg>
        <pc:spChg chg="add mod">
          <ac:chgData name="Huy Pham" userId="918db3a1909f15e0" providerId="LiveId" clId="{03497528-0EE4-4D17-8645-95BD1B1DEF06}" dt="2024-03-27T04:00:24.279" v="1553" actId="1035"/>
          <ac:spMkLst>
            <pc:docMk/>
            <pc:sldMk cId="3556817099" sldId="447"/>
            <ac:spMk id="23" creationId="{30C7D0A5-BD03-1BD1-E848-C1CB43EE0B43}"/>
          </ac:spMkLst>
        </pc:spChg>
        <pc:spChg chg="add mod">
          <ac:chgData name="Huy Pham" userId="918db3a1909f15e0" providerId="LiveId" clId="{03497528-0EE4-4D17-8645-95BD1B1DEF06}" dt="2024-03-27T04:00:21.301" v="1549" actId="1035"/>
          <ac:spMkLst>
            <pc:docMk/>
            <pc:sldMk cId="3556817099" sldId="447"/>
            <ac:spMk id="25" creationId="{B1948A6A-D750-5CF3-F982-3F65EB7D4EBB}"/>
          </ac:spMkLst>
        </pc:spChg>
        <pc:spChg chg="mod">
          <ac:chgData name="Huy Pham" userId="918db3a1909f15e0" providerId="LiveId" clId="{03497528-0EE4-4D17-8645-95BD1B1DEF06}" dt="2024-03-27T04:00:32.565" v="1554" actId="1076"/>
          <ac:spMkLst>
            <pc:docMk/>
            <pc:sldMk cId="3556817099" sldId="447"/>
            <ac:spMk id="26" creationId="{66E545A0-972F-F87B-C655-6EDE5F655431}"/>
          </ac:spMkLst>
        </pc:spChg>
        <pc:spChg chg="del">
          <ac:chgData name="Huy Pham" userId="918db3a1909f15e0" providerId="LiveId" clId="{03497528-0EE4-4D17-8645-95BD1B1DEF06}" dt="2024-03-27T03:57:54.839" v="1524" actId="478"/>
          <ac:spMkLst>
            <pc:docMk/>
            <pc:sldMk cId="3556817099" sldId="447"/>
            <ac:spMk id="33" creationId="{D1155645-1994-7AE2-38E3-3D294743706B}"/>
          </ac:spMkLst>
        </pc:spChg>
        <pc:spChg chg="del">
          <ac:chgData name="Huy Pham" userId="918db3a1909f15e0" providerId="LiveId" clId="{03497528-0EE4-4D17-8645-95BD1B1DEF06}" dt="2024-03-27T03:57:54.839" v="1524" actId="478"/>
          <ac:spMkLst>
            <pc:docMk/>
            <pc:sldMk cId="3556817099" sldId="447"/>
            <ac:spMk id="37" creationId="{1868C298-1734-250D-D125-994DCEE8B437}"/>
          </ac:spMkLst>
        </pc:spChg>
        <pc:spChg chg="del">
          <ac:chgData name="Huy Pham" userId="918db3a1909f15e0" providerId="LiveId" clId="{03497528-0EE4-4D17-8645-95BD1B1DEF06}" dt="2024-03-27T03:57:54.839" v="1524" actId="478"/>
          <ac:spMkLst>
            <pc:docMk/>
            <pc:sldMk cId="3556817099" sldId="447"/>
            <ac:spMk id="41" creationId="{954EA42B-72FA-6730-889C-569C8475F274}"/>
          </ac:spMkLst>
        </pc:spChg>
        <pc:spChg chg="del">
          <ac:chgData name="Huy Pham" userId="918db3a1909f15e0" providerId="LiveId" clId="{03497528-0EE4-4D17-8645-95BD1B1DEF06}" dt="2024-03-27T03:57:54.839" v="1524" actId="478"/>
          <ac:spMkLst>
            <pc:docMk/>
            <pc:sldMk cId="3556817099" sldId="447"/>
            <ac:spMk id="42" creationId="{784E4298-AF8B-FB57-3579-FC019FB27FB4}"/>
          </ac:spMkLst>
        </pc:spChg>
        <pc:spChg chg="del">
          <ac:chgData name="Huy Pham" userId="918db3a1909f15e0" providerId="LiveId" clId="{03497528-0EE4-4D17-8645-95BD1B1DEF06}" dt="2024-03-27T03:57:56.344" v="1525" actId="478"/>
          <ac:spMkLst>
            <pc:docMk/>
            <pc:sldMk cId="3556817099" sldId="447"/>
            <ac:spMk id="43" creationId="{E5F409FB-F696-E043-0BDC-BFC999B8870E}"/>
          </ac:spMkLst>
        </pc:spChg>
        <pc:spChg chg="del">
          <ac:chgData name="Huy Pham" userId="918db3a1909f15e0" providerId="LiveId" clId="{03497528-0EE4-4D17-8645-95BD1B1DEF06}" dt="2024-03-27T03:57:54.839" v="1524" actId="478"/>
          <ac:spMkLst>
            <pc:docMk/>
            <pc:sldMk cId="3556817099" sldId="447"/>
            <ac:spMk id="44" creationId="{F8E257A5-A9C5-0099-5208-56F9A5677A13}"/>
          </ac:spMkLst>
        </pc:spChg>
        <pc:graphicFrameChg chg="add del mod">
          <ac:chgData name="Huy Pham" userId="918db3a1909f15e0" providerId="LiveId" clId="{03497528-0EE4-4D17-8645-95BD1B1DEF06}" dt="2024-03-27T03:54:09.804" v="1512"/>
          <ac:graphicFrameMkLst>
            <pc:docMk/>
            <pc:sldMk cId="3556817099" sldId="447"/>
            <ac:graphicFrameMk id="19" creationId="{DBD110BF-35E5-61B2-4790-69CC544B00D2}"/>
          </ac:graphicFrameMkLst>
        </pc:graphicFrameChg>
      </pc:sldChg>
      <pc:sldChg chg="addSp delSp modSp add mod">
        <pc:chgData name="Huy Pham" userId="918db3a1909f15e0" providerId="LiveId" clId="{03497528-0EE4-4D17-8645-95BD1B1DEF06}" dt="2024-03-27T07:08:08.775" v="1790" actId="1076"/>
        <pc:sldMkLst>
          <pc:docMk/>
          <pc:sldMk cId="4178243935" sldId="448"/>
        </pc:sldMkLst>
        <pc:spChg chg="mod">
          <ac:chgData name="Huy Pham" userId="918db3a1909f15e0" providerId="LiveId" clId="{03497528-0EE4-4D17-8645-95BD1B1DEF06}" dt="2024-03-27T04:01:04.927" v="1571" actId="1036"/>
          <ac:spMkLst>
            <pc:docMk/>
            <pc:sldMk cId="4178243935" sldId="448"/>
            <ac:spMk id="13" creationId="{75210F64-84EB-A3C0-234B-38A4D7D9FBE3}"/>
          </ac:spMkLst>
        </pc:spChg>
        <pc:spChg chg="mod">
          <ac:chgData name="Huy Pham" userId="918db3a1909f15e0" providerId="LiveId" clId="{03497528-0EE4-4D17-8645-95BD1B1DEF06}" dt="2024-03-27T04:04:12.482" v="1610" actId="14100"/>
          <ac:spMkLst>
            <pc:docMk/>
            <pc:sldMk cId="4178243935" sldId="448"/>
            <ac:spMk id="20" creationId="{A06BA14A-8D8C-664A-A722-7DAD205B5E1D}"/>
          </ac:spMkLst>
        </pc:spChg>
        <pc:spChg chg="add mod">
          <ac:chgData name="Huy Pham" userId="918db3a1909f15e0" providerId="LiveId" clId="{03497528-0EE4-4D17-8645-95BD1B1DEF06}" dt="2024-03-27T04:04:21.054" v="1622" actId="1038"/>
          <ac:spMkLst>
            <pc:docMk/>
            <pc:sldMk cId="4178243935" sldId="448"/>
            <ac:spMk id="22" creationId="{D8E7221C-00A7-798C-B5FD-73512A3FF337}"/>
          </ac:spMkLst>
        </pc:spChg>
        <pc:spChg chg="del">
          <ac:chgData name="Huy Pham" userId="918db3a1909f15e0" providerId="LiveId" clId="{03497528-0EE4-4D17-8645-95BD1B1DEF06}" dt="2024-03-27T04:02:13.603" v="1573" actId="478"/>
          <ac:spMkLst>
            <pc:docMk/>
            <pc:sldMk cId="4178243935" sldId="448"/>
            <ac:spMk id="23" creationId="{30C7D0A5-BD03-1BD1-E848-C1CB43EE0B43}"/>
          </ac:spMkLst>
        </pc:spChg>
        <pc:spChg chg="add mod">
          <ac:chgData name="Huy Pham" userId="918db3a1909f15e0" providerId="LiveId" clId="{03497528-0EE4-4D17-8645-95BD1B1DEF06}" dt="2024-03-27T07:05:53.938" v="1750" actId="1076"/>
          <ac:spMkLst>
            <pc:docMk/>
            <pc:sldMk cId="4178243935" sldId="448"/>
            <ac:spMk id="24" creationId="{F635A5CF-8043-079F-598A-396A40B06227}"/>
          </ac:spMkLst>
        </pc:spChg>
        <pc:spChg chg="del">
          <ac:chgData name="Huy Pham" userId="918db3a1909f15e0" providerId="LiveId" clId="{03497528-0EE4-4D17-8645-95BD1B1DEF06}" dt="2024-03-27T04:02:12.314" v="1572" actId="478"/>
          <ac:spMkLst>
            <pc:docMk/>
            <pc:sldMk cId="4178243935" sldId="448"/>
            <ac:spMk id="25" creationId="{B1948A6A-D750-5CF3-F982-3F65EB7D4EBB}"/>
          </ac:spMkLst>
        </pc:spChg>
        <pc:spChg chg="mod">
          <ac:chgData name="Huy Pham" userId="918db3a1909f15e0" providerId="LiveId" clId="{03497528-0EE4-4D17-8645-95BD1B1DEF06}" dt="2024-03-27T07:08:08.775" v="1790" actId="1076"/>
          <ac:spMkLst>
            <pc:docMk/>
            <pc:sldMk cId="4178243935" sldId="448"/>
            <ac:spMk id="26" creationId="{66E545A0-972F-F87B-C655-6EDE5F655431}"/>
          </ac:spMkLst>
        </pc:spChg>
        <pc:spChg chg="add mod">
          <ac:chgData name="Huy Pham" userId="918db3a1909f15e0" providerId="LiveId" clId="{03497528-0EE4-4D17-8645-95BD1B1DEF06}" dt="2024-03-27T04:10:21.945" v="1693" actId="208"/>
          <ac:spMkLst>
            <pc:docMk/>
            <pc:sldMk cId="4178243935" sldId="448"/>
            <ac:spMk id="29" creationId="{5F1B45D8-3941-5640-CBAF-2414477FE674}"/>
          </ac:spMkLst>
        </pc:spChg>
        <pc:spChg chg="add mod">
          <ac:chgData name="Huy Pham" userId="918db3a1909f15e0" providerId="LiveId" clId="{03497528-0EE4-4D17-8645-95BD1B1DEF06}" dt="2024-03-27T04:10:21.945" v="1693" actId="208"/>
          <ac:spMkLst>
            <pc:docMk/>
            <pc:sldMk cId="4178243935" sldId="448"/>
            <ac:spMk id="30" creationId="{0807ECE7-94BC-2E0C-3E4F-CEC52F73059C}"/>
          </ac:spMkLst>
        </pc:spChg>
        <pc:spChg chg="add mod">
          <ac:chgData name="Huy Pham" userId="918db3a1909f15e0" providerId="LiveId" clId="{03497528-0EE4-4D17-8645-95BD1B1DEF06}" dt="2024-03-27T04:10:01.784" v="1691" actId="1076"/>
          <ac:spMkLst>
            <pc:docMk/>
            <pc:sldMk cId="4178243935" sldId="448"/>
            <ac:spMk id="33" creationId="{4673A043-9E73-45D3-4114-093B13AB5FA2}"/>
          </ac:spMkLst>
        </pc:spChg>
        <pc:spChg chg="add mod">
          <ac:chgData name="Huy Pham" userId="918db3a1909f15e0" providerId="LiveId" clId="{03497528-0EE4-4D17-8645-95BD1B1DEF06}" dt="2024-03-27T07:07:29.784" v="1783" actId="1076"/>
          <ac:spMkLst>
            <pc:docMk/>
            <pc:sldMk cId="4178243935" sldId="448"/>
            <ac:spMk id="34" creationId="{6C3E15A7-1AA4-F554-1CCB-D8622B008D22}"/>
          </ac:spMkLst>
        </pc:spChg>
        <pc:spChg chg="add mod">
          <ac:chgData name="Huy Pham" userId="918db3a1909f15e0" providerId="LiveId" clId="{03497528-0EE4-4D17-8645-95BD1B1DEF06}" dt="2024-03-27T07:07:26.792" v="1782" actId="1076"/>
          <ac:spMkLst>
            <pc:docMk/>
            <pc:sldMk cId="4178243935" sldId="448"/>
            <ac:spMk id="35" creationId="{CDFE7A76-B281-6053-DA40-AE87D01DE171}"/>
          </ac:spMkLst>
        </pc:spChg>
        <pc:spChg chg="add mod">
          <ac:chgData name="Huy Pham" userId="918db3a1909f15e0" providerId="LiveId" clId="{03497528-0EE4-4D17-8645-95BD1B1DEF06}" dt="2024-03-27T07:04:28.622" v="1719" actId="255"/>
          <ac:spMkLst>
            <pc:docMk/>
            <pc:sldMk cId="4178243935" sldId="448"/>
            <ac:spMk id="36" creationId="{C73C3F55-9DDD-8E71-E785-A2278D20D049}"/>
          </ac:spMkLst>
        </pc:spChg>
        <pc:spChg chg="add mod">
          <ac:chgData name="Huy Pham" userId="918db3a1909f15e0" providerId="LiveId" clId="{03497528-0EE4-4D17-8645-95BD1B1DEF06}" dt="2024-03-27T07:04:31.424" v="1720" actId="1076"/>
          <ac:spMkLst>
            <pc:docMk/>
            <pc:sldMk cId="4178243935" sldId="448"/>
            <ac:spMk id="37" creationId="{3627CA1A-B6B2-16A7-3431-F96880437D16}"/>
          </ac:spMkLst>
        </pc:spChg>
        <pc:spChg chg="add mod">
          <ac:chgData name="Huy Pham" userId="918db3a1909f15e0" providerId="LiveId" clId="{03497528-0EE4-4D17-8645-95BD1B1DEF06}" dt="2024-03-27T07:04:47.895" v="1728" actId="1038"/>
          <ac:spMkLst>
            <pc:docMk/>
            <pc:sldMk cId="4178243935" sldId="448"/>
            <ac:spMk id="38" creationId="{A1C3D273-21E5-F135-9856-27E92E1A9BDB}"/>
          </ac:spMkLst>
        </pc:spChg>
        <pc:spChg chg="add mod">
          <ac:chgData name="Huy Pham" userId="918db3a1909f15e0" providerId="LiveId" clId="{03497528-0EE4-4D17-8645-95BD1B1DEF06}" dt="2024-03-27T07:04:54.538" v="1731" actId="1037"/>
          <ac:spMkLst>
            <pc:docMk/>
            <pc:sldMk cId="4178243935" sldId="448"/>
            <ac:spMk id="39" creationId="{D61CEFCE-1B85-CF06-A346-25516B97E2FB}"/>
          </ac:spMkLst>
        </pc:spChg>
        <pc:spChg chg="add del mod">
          <ac:chgData name="Huy Pham" userId="918db3a1909f15e0" providerId="LiveId" clId="{03497528-0EE4-4D17-8645-95BD1B1DEF06}" dt="2024-03-27T07:05:46.004" v="1748" actId="21"/>
          <ac:spMkLst>
            <pc:docMk/>
            <pc:sldMk cId="4178243935" sldId="448"/>
            <ac:spMk id="40" creationId="{9487C2DA-526B-A165-8A66-7D6581A0E6FB}"/>
          </ac:spMkLst>
        </pc:spChg>
        <pc:spChg chg="add mod">
          <ac:chgData name="Huy Pham" userId="918db3a1909f15e0" providerId="LiveId" clId="{03497528-0EE4-4D17-8645-95BD1B1DEF06}" dt="2024-03-27T07:05:46.300" v="1749"/>
          <ac:spMkLst>
            <pc:docMk/>
            <pc:sldMk cId="4178243935" sldId="448"/>
            <ac:spMk id="45" creationId="{9487C2DA-526B-A165-8A66-7D6581A0E6FB}"/>
          </ac:spMkLst>
        </pc:spChg>
        <pc:spChg chg="add del mod">
          <ac:chgData name="Huy Pham" userId="918db3a1909f15e0" providerId="LiveId" clId="{03497528-0EE4-4D17-8645-95BD1B1DEF06}" dt="2024-03-27T07:06:40.846" v="1771" actId="478"/>
          <ac:spMkLst>
            <pc:docMk/>
            <pc:sldMk cId="4178243935" sldId="448"/>
            <ac:spMk id="46" creationId="{8CDA42B5-C2FE-12C5-17E1-41167F727CD5}"/>
          </ac:spMkLst>
        </pc:spChg>
        <pc:spChg chg="add mod">
          <ac:chgData name="Huy Pham" userId="918db3a1909f15e0" providerId="LiveId" clId="{03497528-0EE4-4D17-8645-95BD1B1DEF06}" dt="2024-03-27T07:06:53.472" v="1775" actId="688"/>
          <ac:spMkLst>
            <pc:docMk/>
            <pc:sldMk cId="4178243935" sldId="448"/>
            <ac:spMk id="48" creationId="{2099692A-A535-69DC-3085-B97DBD350CF7}"/>
          </ac:spMkLst>
        </pc:spChg>
        <pc:spChg chg="add mod">
          <ac:chgData name="Huy Pham" userId="918db3a1909f15e0" providerId="LiveId" clId="{03497528-0EE4-4D17-8645-95BD1B1DEF06}" dt="2024-03-27T07:07:14.910" v="1781" actId="1076"/>
          <ac:spMkLst>
            <pc:docMk/>
            <pc:sldMk cId="4178243935" sldId="448"/>
            <ac:spMk id="50" creationId="{2AF80576-0A7C-7905-EE2D-19A9039B1F97}"/>
          </ac:spMkLst>
        </pc:spChg>
        <pc:spChg chg="add mod">
          <ac:chgData name="Huy Pham" userId="918db3a1909f15e0" providerId="LiveId" clId="{03497528-0EE4-4D17-8645-95BD1B1DEF06}" dt="2024-03-27T07:07:48.680" v="1789" actId="20577"/>
          <ac:spMkLst>
            <pc:docMk/>
            <pc:sldMk cId="4178243935" sldId="448"/>
            <ac:spMk id="51" creationId="{15DC6F4C-D703-8AF6-CBFA-885B26C0A2CE}"/>
          </ac:spMkLst>
        </pc:spChg>
        <pc:graphicFrameChg chg="add del mod">
          <ac:chgData name="Huy Pham" userId="918db3a1909f15e0" providerId="LiveId" clId="{03497528-0EE4-4D17-8645-95BD1B1DEF06}" dt="2024-03-27T04:02:16.527" v="1576"/>
          <ac:graphicFrameMkLst>
            <pc:docMk/>
            <pc:sldMk cId="4178243935" sldId="448"/>
            <ac:graphicFrameMk id="19" creationId="{BC91D9F0-E717-E10D-CABD-9162C87D9667}"/>
          </ac:graphicFrameMkLst>
        </pc:graphicFrameChg>
        <pc:graphicFrameChg chg="add del mod">
          <ac:chgData name="Huy Pham" userId="918db3a1909f15e0" providerId="LiveId" clId="{03497528-0EE4-4D17-8645-95BD1B1DEF06}" dt="2024-03-27T04:03:09.303" v="1595"/>
          <ac:graphicFrameMkLst>
            <pc:docMk/>
            <pc:sldMk cId="4178243935" sldId="448"/>
            <ac:graphicFrameMk id="24" creationId="{479EB6D0-946F-5D59-3B5B-DC1E2B6D7C3C}"/>
          </ac:graphicFrameMkLst>
        </pc:graphicFrameChg>
        <pc:graphicFrameChg chg="add del mod">
          <ac:chgData name="Huy Pham" userId="918db3a1909f15e0" providerId="LiveId" clId="{03497528-0EE4-4D17-8645-95BD1B1DEF06}" dt="2024-03-27T04:03:13.128" v="1598"/>
          <ac:graphicFrameMkLst>
            <pc:docMk/>
            <pc:sldMk cId="4178243935" sldId="448"/>
            <ac:graphicFrameMk id="27" creationId="{F79CAA86-8833-93BE-3971-71D8D28932E5}"/>
          </ac:graphicFrameMkLst>
        </pc:graphicFrameChg>
        <pc:picChg chg="add del mod">
          <ac:chgData name="Huy Pham" userId="918db3a1909f15e0" providerId="LiveId" clId="{03497528-0EE4-4D17-8645-95BD1B1DEF06}" dt="2024-03-27T07:07:41.589" v="1785" actId="478"/>
          <ac:picMkLst>
            <pc:docMk/>
            <pc:sldMk cId="4178243935" sldId="448"/>
            <ac:picMk id="19" creationId="{E9A85AD8-1C64-4F62-52B8-F6EF687A20A3}"/>
          </ac:picMkLst>
        </pc:picChg>
        <pc:picChg chg="add del mod">
          <ac:chgData name="Huy Pham" userId="918db3a1909f15e0" providerId="LiveId" clId="{03497528-0EE4-4D17-8645-95BD1B1DEF06}" dt="2024-03-27T04:09:11.350" v="1659" actId="478"/>
          <ac:picMkLst>
            <pc:docMk/>
            <pc:sldMk cId="4178243935" sldId="448"/>
            <ac:picMk id="28" creationId="{1CC50A96-F0EE-6D4B-A706-0FD1E43A8B11}"/>
          </ac:picMkLst>
        </pc:picChg>
        <pc:cxnChg chg="add mod">
          <ac:chgData name="Huy Pham" userId="918db3a1909f15e0" providerId="LiveId" clId="{03497528-0EE4-4D17-8645-95BD1B1DEF06}" dt="2024-03-27T07:03:19.218" v="1701" actId="1076"/>
          <ac:cxnSpMkLst>
            <pc:docMk/>
            <pc:sldMk cId="4178243935" sldId="448"/>
            <ac:cxnSpMk id="21" creationId="{7834DEE6-C6DF-8E7D-ED3B-D5D2B6BE9002}"/>
          </ac:cxnSpMkLst>
        </pc:cxnChg>
        <pc:cxnChg chg="add mod">
          <ac:chgData name="Huy Pham" userId="918db3a1909f15e0" providerId="LiveId" clId="{03497528-0EE4-4D17-8645-95BD1B1DEF06}" dt="2024-03-27T07:05:08.111" v="1736" actId="208"/>
          <ac:cxnSpMkLst>
            <pc:docMk/>
            <pc:sldMk cId="4178243935" sldId="448"/>
            <ac:cxnSpMk id="25" creationId="{091419E0-9ECC-9774-361E-209E977E0B83}"/>
          </ac:cxnSpMkLst>
        </pc:cxnChg>
        <pc:cxnChg chg="add mod">
          <ac:chgData name="Huy Pham" userId="918db3a1909f15e0" providerId="LiveId" clId="{03497528-0EE4-4D17-8645-95BD1B1DEF06}" dt="2024-03-27T04:10:05.686" v="1692" actId="14100"/>
          <ac:cxnSpMkLst>
            <pc:docMk/>
            <pc:sldMk cId="4178243935" sldId="448"/>
            <ac:cxnSpMk id="31" creationId="{B2031978-5950-86B5-C318-33ECF9F707A6}"/>
          </ac:cxnSpMkLst>
        </pc:cxnChg>
        <pc:cxnChg chg="add mod">
          <ac:chgData name="Huy Pham" userId="918db3a1909f15e0" providerId="LiveId" clId="{03497528-0EE4-4D17-8645-95BD1B1DEF06}" dt="2024-03-27T04:09:59.423" v="1690" actId="1038"/>
          <ac:cxnSpMkLst>
            <pc:docMk/>
            <pc:sldMk cId="4178243935" sldId="448"/>
            <ac:cxnSpMk id="32" creationId="{38067A11-FFB6-11C0-35E3-55FBCE2038EF}"/>
          </ac:cxnSpMkLst>
        </pc:cxnChg>
        <pc:cxnChg chg="add mod">
          <ac:chgData name="Huy Pham" userId="918db3a1909f15e0" providerId="LiveId" clId="{03497528-0EE4-4D17-8645-95BD1B1DEF06}" dt="2024-03-27T07:05:42.635" v="1747" actId="693"/>
          <ac:cxnSpMkLst>
            <pc:docMk/>
            <pc:sldMk cId="4178243935" sldId="448"/>
            <ac:cxnSpMk id="41" creationId="{E4306965-EE83-B7AB-B672-3B3D575851B7}"/>
          </ac:cxnSpMkLst>
        </pc:cxnChg>
      </pc:sldChg>
      <pc:sldChg chg="addSp delSp modSp add mod delAnim modAnim">
        <pc:chgData name="Huy Pham" userId="918db3a1909f15e0" providerId="LiveId" clId="{03497528-0EE4-4D17-8645-95BD1B1DEF06}" dt="2024-04-01T08:24:32.098" v="3086" actId="14100"/>
        <pc:sldMkLst>
          <pc:docMk/>
          <pc:sldMk cId="3455185616" sldId="449"/>
        </pc:sldMkLst>
        <pc:spChg chg="add mod">
          <ac:chgData name="Huy Pham" userId="918db3a1909f15e0" providerId="LiveId" clId="{03497528-0EE4-4D17-8645-95BD1B1DEF06}" dt="2024-04-01T08:24:32.098" v="3086" actId="14100"/>
          <ac:spMkLst>
            <pc:docMk/>
            <pc:sldMk cId="3455185616" sldId="449"/>
            <ac:spMk id="3" creationId="{E0DB3277-58D4-CADF-3E69-E35F23306676}"/>
          </ac:spMkLst>
        </pc:spChg>
        <pc:spChg chg="add del mod">
          <ac:chgData name="Huy Pham" userId="918db3a1909f15e0" providerId="LiveId" clId="{03497528-0EE4-4D17-8645-95BD1B1DEF06}" dt="2024-04-01T08:23:29.813" v="3063" actId="21"/>
          <ac:spMkLst>
            <pc:docMk/>
            <pc:sldMk cId="3455185616" sldId="449"/>
            <ac:spMk id="19" creationId="{9B9CBC5A-E8F9-3585-58F0-BCE585865198}"/>
          </ac:spMkLst>
        </pc:spChg>
        <pc:spChg chg="del">
          <ac:chgData name="Huy Pham" userId="918db3a1909f15e0" providerId="LiveId" clId="{03497528-0EE4-4D17-8645-95BD1B1DEF06}" dt="2024-04-01T08:22:28.759" v="3030" actId="478"/>
          <ac:spMkLst>
            <pc:docMk/>
            <pc:sldMk cId="3455185616" sldId="449"/>
            <ac:spMk id="20" creationId="{A06BA14A-8D8C-664A-A722-7DAD205B5E1D}"/>
          </ac:spMkLst>
        </pc:spChg>
        <pc:spChg chg="del mod">
          <ac:chgData name="Huy Pham" userId="918db3a1909f15e0" providerId="LiveId" clId="{03497528-0EE4-4D17-8645-95BD1B1DEF06}" dt="2024-04-01T08:22:27.368" v="3029" actId="478"/>
          <ac:spMkLst>
            <pc:docMk/>
            <pc:sldMk cId="3455185616" sldId="449"/>
            <ac:spMk id="22" creationId="{D8E7221C-00A7-798C-B5FD-73512A3FF337}"/>
          </ac:spMkLst>
        </pc:spChg>
        <pc:spChg chg="add del mod">
          <ac:chgData name="Huy Pham" userId="918db3a1909f15e0" providerId="LiveId" clId="{03497528-0EE4-4D17-8645-95BD1B1DEF06}" dt="2024-04-01T08:23:29.813" v="3063" actId="21"/>
          <ac:spMkLst>
            <pc:docMk/>
            <pc:sldMk cId="3455185616" sldId="449"/>
            <ac:spMk id="23" creationId="{6078BB99-7BF3-CC7F-C98C-CEF944D91499}"/>
          </ac:spMkLst>
        </pc:spChg>
        <pc:spChg chg="mod">
          <ac:chgData name="Huy Pham" userId="918db3a1909f15e0" providerId="LiveId" clId="{03497528-0EE4-4D17-8645-95BD1B1DEF06}" dt="2024-04-01T08:23:08.577" v="3058" actId="1038"/>
          <ac:spMkLst>
            <pc:docMk/>
            <pc:sldMk cId="3455185616" sldId="449"/>
            <ac:spMk id="24" creationId="{F635A5CF-8043-079F-598A-396A40B06227}"/>
          </ac:spMkLst>
        </pc:spChg>
        <pc:spChg chg="del">
          <ac:chgData name="Huy Pham" userId="918db3a1909f15e0" providerId="LiveId" clId="{03497528-0EE4-4D17-8645-95BD1B1DEF06}" dt="2024-03-27T07:21:43.649" v="1821" actId="478"/>
          <ac:spMkLst>
            <pc:docMk/>
            <pc:sldMk cId="3455185616" sldId="449"/>
            <ac:spMk id="26" creationId="{66E545A0-972F-F87B-C655-6EDE5F655431}"/>
          </ac:spMkLst>
        </pc:spChg>
        <pc:spChg chg="add del mod">
          <ac:chgData name="Huy Pham" userId="918db3a1909f15e0" providerId="LiveId" clId="{03497528-0EE4-4D17-8645-95BD1B1DEF06}" dt="2024-04-01T08:22:58.245" v="3035" actId="21"/>
          <ac:spMkLst>
            <pc:docMk/>
            <pc:sldMk cId="3455185616" sldId="449"/>
            <ac:spMk id="27" creationId="{A107801B-3E47-DD35-1A65-09D97AD76660}"/>
          </ac:spMkLst>
        </pc:spChg>
        <pc:spChg chg="add del mod">
          <ac:chgData name="Huy Pham" userId="918db3a1909f15e0" providerId="LiveId" clId="{03497528-0EE4-4D17-8645-95BD1B1DEF06}" dt="2024-04-01T08:23:29.813" v="3063" actId="21"/>
          <ac:spMkLst>
            <pc:docMk/>
            <pc:sldMk cId="3455185616" sldId="449"/>
            <ac:spMk id="28" creationId="{E5AAB77D-D230-2A03-B5FD-ACD7E1EB4B5A}"/>
          </ac:spMkLst>
        </pc:spChg>
        <pc:spChg chg="mod">
          <ac:chgData name="Huy Pham" userId="918db3a1909f15e0" providerId="LiveId" clId="{03497528-0EE4-4D17-8645-95BD1B1DEF06}" dt="2024-04-01T08:23:08.577" v="3058" actId="1038"/>
          <ac:spMkLst>
            <pc:docMk/>
            <pc:sldMk cId="3455185616" sldId="449"/>
            <ac:spMk id="29" creationId="{5F1B45D8-3941-5640-CBAF-2414477FE674}"/>
          </ac:spMkLst>
        </pc:spChg>
        <pc:spChg chg="mod">
          <ac:chgData name="Huy Pham" userId="918db3a1909f15e0" providerId="LiveId" clId="{03497528-0EE4-4D17-8645-95BD1B1DEF06}" dt="2024-04-01T08:23:08.577" v="3058" actId="1038"/>
          <ac:spMkLst>
            <pc:docMk/>
            <pc:sldMk cId="3455185616" sldId="449"/>
            <ac:spMk id="30" creationId="{0807ECE7-94BC-2E0C-3E4F-CEC52F73059C}"/>
          </ac:spMkLst>
        </pc:spChg>
        <pc:spChg chg="mod">
          <ac:chgData name="Huy Pham" userId="918db3a1909f15e0" providerId="LiveId" clId="{03497528-0EE4-4D17-8645-95BD1B1DEF06}" dt="2024-04-01T08:23:08.577" v="3058" actId="1038"/>
          <ac:spMkLst>
            <pc:docMk/>
            <pc:sldMk cId="3455185616" sldId="449"/>
            <ac:spMk id="33" creationId="{4673A043-9E73-45D3-4114-093B13AB5FA2}"/>
          </ac:spMkLst>
        </pc:spChg>
        <pc:spChg chg="mod">
          <ac:chgData name="Huy Pham" userId="918db3a1909f15e0" providerId="LiveId" clId="{03497528-0EE4-4D17-8645-95BD1B1DEF06}" dt="2024-04-01T08:23:08.577" v="3058" actId="1038"/>
          <ac:spMkLst>
            <pc:docMk/>
            <pc:sldMk cId="3455185616" sldId="449"/>
            <ac:spMk id="34" creationId="{6C3E15A7-1AA4-F554-1CCB-D8622B008D22}"/>
          </ac:spMkLst>
        </pc:spChg>
        <pc:spChg chg="mod">
          <ac:chgData name="Huy Pham" userId="918db3a1909f15e0" providerId="LiveId" clId="{03497528-0EE4-4D17-8645-95BD1B1DEF06}" dt="2024-04-01T08:23:08.577" v="3058" actId="1038"/>
          <ac:spMkLst>
            <pc:docMk/>
            <pc:sldMk cId="3455185616" sldId="449"/>
            <ac:spMk id="35" creationId="{CDFE7A76-B281-6053-DA40-AE87D01DE171}"/>
          </ac:spMkLst>
        </pc:spChg>
        <pc:spChg chg="mod">
          <ac:chgData name="Huy Pham" userId="918db3a1909f15e0" providerId="LiveId" clId="{03497528-0EE4-4D17-8645-95BD1B1DEF06}" dt="2024-04-01T08:23:08.577" v="3058" actId="1038"/>
          <ac:spMkLst>
            <pc:docMk/>
            <pc:sldMk cId="3455185616" sldId="449"/>
            <ac:spMk id="36" creationId="{C73C3F55-9DDD-8E71-E785-A2278D20D049}"/>
          </ac:spMkLst>
        </pc:spChg>
        <pc:spChg chg="mod">
          <ac:chgData name="Huy Pham" userId="918db3a1909f15e0" providerId="LiveId" clId="{03497528-0EE4-4D17-8645-95BD1B1DEF06}" dt="2024-04-01T08:23:08.577" v="3058" actId="1038"/>
          <ac:spMkLst>
            <pc:docMk/>
            <pc:sldMk cId="3455185616" sldId="449"/>
            <ac:spMk id="37" creationId="{3627CA1A-B6B2-16A7-3431-F96880437D16}"/>
          </ac:spMkLst>
        </pc:spChg>
        <pc:spChg chg="mod">
          <ac:chgData name="Huy Pham" userId="918db3a1909f15e0" providerId="LiveId" clId="{03497528-0EE4-4D17-8645-95BD1B1DEF06}" dt="2024-04-01T08:23:08.577" v="3058" actId="1038"/>
          <ac:spMkLst>
            <pc:docMk/>
            <pc:sldMk cId="3455185616" sldId="449"/>
            <ac:spMk id="38" creationId="{A1C3D273-21E5-F135-9856-27E92E1A9BDB}"/>
          </ac:spMkLst>
        </pc:spChg>
        <pc:spChg chg="mod">
          <ac:chgData name="Huy Pham" userId="918db3a1909f15e0" providerId="LiveId" clId="{03497528-0EE4-4D17-8645-95BD1B1DEF06}" dt="2024-04-01T08:23:08.577" v="3058" actId="1038"/>
          <ac:spMkLst>
            <pc:docMk/>
            <pc:sldMk cId="3455185616" sldId="449"/>
            <ac:spMk id="39" creationId="{D61CEFCE-1B85-CF06-A346-25516B97E2FB}"/>
          </ac:spMkLst>
        </pc:spChg>
        <pc:spChg chg="add mod">
          <ac:chgData name="Huy Pham" userId="918db3a1909f15e0" providerId="LiveId" clId="{03497528-0EE4-4D17-8645-95BD1B1DEF06}" dt="2024-04-01T08:23:18.403" v="3060" actId="123"/>
          <ac:spMkLst>
            <pc:docMk/>
            <pc:sldMk cId="3455185616" sldId="449"/>
            <ac:spMk id="40" creationId="{A107801B-3E47-DD35-1A65-09D97AD76660}"/>
          </ac:spMkLst>
        </pc:spChg>
        <pc:spChg chg="add mod">
          <ac:chgData name="Huy Pham" userId="918db3a1909f15e0" providerId="LiveId" clId="{03497528-0EE4-4D17-8645-95BD1B1DEF06}" dt="2024-04-01T08:24:26.868" v="3085" actId="1035"/>
          <ac:spMkLst>
            <pc:docMk/>
            <pc:sldMk cId="3455185616" sldId="449"/>
            <ac:spMk id="42" creationId="{4991B864-16EE-393F-5A52-88E84B09239F}"/>
          </ac:spMkLst>
        </pc:spChg>
        <pc:spChg chg="add del mod">
          <ac:chgData name="Huy Pham" userId="918db3a1909f15e0" providerId="LiveId" clId="{03497528-0EE4-4D17-8645-95BD1B1DEF06}" dt="2024-04-01T08:23:29.813" v="3063" actId="21"/>
          <ac:spMkLst>
            <pc:docMk/>
            <pc:sldMk cId="3455185616" sldId="449"/>
            <ac:spMk id="43" creationId="{4991B864-16EE-393F-5A52-88E84B09239F}"/>
          </ac:spMkLst>
        </pc:spChg>
        <pc:spChg chg="add mod">
          <ac:chgData name="Huy Pham" userId="918db3a1909f15e0" providerId="LiveId" clId="{03497528-0EE4-4D17-8645-95BD1B1DEF06}" dt="2024-04-01T08:24:21.845" v="3079" actId="1035"/>
          <ac:spMkLst>
            <pc:docMk/>
            <pc:sldMk cId="3455185616" sldId="449"/>
            <ac:spMk id="44" creationId="{9B9CBC5A-E8F9-3585-58F0-BCE585865198}"/>
          </ac:spMkLst>
        </pc:spChg>
        <pc:spChg chg="mod">
          <ac:chgData name="Huy Pham" userId="918db3a1909f15e0" providerId="LiveId" clId="{03497528-0EE4-4D17-8645-95BD1B1DEF06}" dt="2024-04-01T08:23:08.577" v="3058" actId="1038"/>
          <ac:spMkLst>
            <pc:docMk/>
            <pc:sldMk cId="3455185616" sldId="449"/>
            <ac:spMk id="45" creationId="{9487C2DA-526B-A165-8A66-7D6581A0E6FB}"/>
          </ac:spMkLst>
        </pc:spChg>
        <pc:spChg chg="add mod">
          <ac:chgData name="Huy Pham" userId="918db3a1909f15e0" providerId="LiveId" clId="{03497528-0EE4-4D17-8645-95BD1B1DEF06}" dt="2024-04-01T08:24:21.845" v="3079" actId="1035"/>
          <ac:spMkLst>
            <pc:docMk/>
            <pc:sldMk cId="3455185616" sldId="449"/>
            <ac:spMk id="46" creationId="{6078BB99-7BF3-CC7F-C98C-CEF944D91499}"/>
          </ac:spMkLst>
        </pc:spChg>
        <pc:spChg chg="add mod">
          <ac:chgData name="Huy Pham" userId="918db3a1909f15e0" providerId="LiveId" clId="{03497528-0EE4-4D17-8645-95BD1B1DEF06}" dt="2024-04-01T08:24:26.868" v="3085" actId="1035"/>
          <ac:spMkLst>
            <pc:docMk/>
            <pc:sldMk cId="3455185616" sldId="449"/>
            <ac:spMk id="47" creationId="{E5AAB77D-D230-2A03-B5FD-ACD7E1EB4B5A}"/>
          </ac:spMkLst>
        </pc:spChg>
        <pc:spChg chg="mod">
          <ac:chgData name="Huy Pham" userId="918db3a1909f15e0" providerId="LiveId" clId="{03497528-0EE4-4D17-8645-95BD1B1DEF06}" dt="2024-04-01T08:23:08.577" v="3058" actId="1038"/>
          <ac:spMkLst>
            <pc:docMk/>
            <pc:sldMk cId="3455185616" sldId="449"/>
            <ac:spMk id="48" creationId="{2099692A-A535-69DC-3085-B97DBD350CF7}"/>
          </ac:spMkLst>
        </pc:spChg>
        <pc:spChg chg="mod">
          <ac:chgData name="Huy Pham" userId="918db3a1909f15e0" providerId="LiveId" clId="{03497528-0EE4-4D17-8645-95BD1B1DEF06}" dt="2024-04-01T08:23:08.577" v="3058" actId="1038"/>
          <ac:spMkLst>
            <pc:docMk/>
            <pc:sldMk cId="3455185616" sldId="449"/>
            <ac:spMk id="50" creationId="{2AF80576-0A7C-7905-EE2D-19A9039B1F97}"/>
          </ac:spMkLst>
        </pc:spChg>
        <pc:spChg chg="mod">
          <ac:chgData name="Huy Pham" userId="918db3a1909f15e0" providerId="LiveId" clId="{03497528-0EE4-4D17-8645-95BD1B1DEF06}" dt="2024-04-01T08:23:08.577" v="3058" actId="1038"/>
          <ac:spMkLst>
            <pc:docMk/>
            <pc:sldMk cId="3455185616" sldId="449"/>
            <ac:spMk id="51" creationId="{15DC6F4C-D703-8AF6-CBFA-885B26C0A2CE}"/>
          </ac:spMkLst>
        </pc:spChg>
        <pc:cxnChg chg="mod">
          <ac:chgData name="Huy Pham" userId="918db3a1909f15e0" providerId="LiveId" clId="{03497528-0EE4-4D17-8645-95BD1B1DEF06}" dt="2024-04-01T08:23:08.577" v="3058" actId="1038"/>
          <ac:cxnSpMkLst>
            <pc:docMk/>
            <pc:sldMk cId="3455185616" sldId="449"/>
            <ac:cxnSpMk id="21" creationId="{7834DEE6-C6DF-8E7D-ED3B-D5D2B6BE9002}"/>
          </ac:cxnSpMkLst>
        </pc:cxnChg>
        <pc:cxnChg chg="mod">
          <ac:chgData name="Huy Pham" userId="918db3a1909f15e0" providerId="LiveId" clId="{03497528-0EE4-4D17-8645-95BD1B1DEF06}" dt="2024-04-01T08:23:08.577" v="3058" actId="1038"/>
          <ac:cxnSpMkLst>
            <pc:docMk/>
            <pc:sldMk cId="3455185616" sldId="449"/>
            <ac:cxnSpMk id="25" creationId="{091419E0-9ECC-9774-361E-209E977E0B83}"/>
          </ac:cxnSpMkLst>
        </pc:cxnChg>
        <pc:cxnChg chg="mod">
          <ac:chgData name="Huy Pham" userId="918db3a1909f15e0" providerId="LiveId" clId="{03497528-0EE4-4D17-8645-95BD1B1DEF06}" dt="2024-04-01T08:23:08.577" v="3058" actId="1038"/>
          <ac:cxnSpMkLst>
            <pc:docMk/>
            <pc:sldMk cId="3455185616" sldId="449"/>
            <ac:cxnSpMk id="31" creationId="{B2031978-5950-86B5-C318-33ECF9F707A6}"/>
          </ac:cxnSpMkLst>
        </pc:cxnChg>
        <pc:cxnChg chg="mod">
          <ac:chgData name="Huy Pham" userId="918db3a1909f15e0" providerId="LiveId" clId="{03497528-0EE4-4D17-8645-95BD1B1DEF06}" dt="2024-04-01T08:23:08.577" v="3058" actId="1038"/>
          <ac:cxnSpMkLst>
            <pc:docMk/>
            <pc:sldMk cId="3455185616" sldId="449"/>
            <ac:cxnSpMk id="32" creationId="{38067A11-FFB6-11C0-35E3-55FBCE2038EF}"/>
          </ac:cxnSpMkLst>
        </pc:cxnChg>
        <pc:cxnChg chg="mod">
          <ac:chgData name="Huy Pham" userId="918db3a1909f15e0" providerId="LiveId" clId="{03497528-0EE4-4D17-8645-95BD1B1DEF06}" dt="2024-04-01T08:23:08.577" v="3058" actId="1038"/>
          <ac:cxnSpMkLst>
            <pc:docMk/>
            <pc:sldMk cId="3455185616" sldId="449"/>
            <ac:cxnSpMk id="41" creationId="{E4306965-EE83-B7AB-B672-3B3D575851B7}"/>
          </ac:cxnSpMkLst>
        </pc:cxnChg>
      </pc:sldChg>
      <pc:sldChg chg="addSp delSp modSp add mod delAnim">
        <pc:chgData name="Huy Pham" userId="918db3a1909f15e0" providerId="LiveId" clId="{03497528-0EE4-4D17-8645-95BD1B1DEF06}" dt="2024-03-27T07:48:28.390" v="2129" actId="20577"/>
        <pc:sldMkLst>
          <pc:docMk/>
          <pc:sldMk cId="4211675963" sldId="450"/>
        </pc:sldMkLst>
        <pc:spChg chg="mod">
          <ac:chgData name="Huy Pham" userId="918db3a1909f15e0" providerId="LiveId" clId="{03497528-0EE4-4D17-8645-95BD1B1DEF06}" dt="2024-03-27T07:20:37.968" v="1797" actId="20577"/>
          <ac:spMkLst>
            <pc:docMk/>
            <pc:sldMk cId="4211675963" sldId="450"/>
            <ac:spMk id="12" creationId="{C48652AC-C627-2B19-2990-1EF69B0ACB9F}"/>
          </ac:spMkLst>
        </pc:spChg>
        <pc:spChg chg="del">
          <ac:chgData name="Huy Pham" userId="918db3a1909f15e0" providerId="LiveId" clId="{03497528-0EE4-4D17-8645-95BD1B1DEF06}" dt="2024-03-27T07:20:30.895" v="1794" actId="478"/>
          <ac:spMkLst>
            <pc:docMk/>
            <pc:sldMk cId="4211675963" sldId="450"/>
            <ac:spMk id="20" creationId="{A06BA14A-8D8C-664A-A722-7DAD205B5E1D}"/>
          </ac:spMkLst>
        </pc:spChg>
        <pc:spChg chg="del">
          <ac:chgData name="Huy Pham" userId="918db3a1909f15e0" providerId="LiveId" clId="{03497528-0EE4-4D17-8645-95BD1B1DEF06}" dt="2024-03-27T07:20:28.835" v="1793" actId="478"/>
          <ac:spMkLst>
            <pc:docMk/>
            <pc:sldMk cId="4211675963" sldId="450"/>
            <ac:spMk id="22" creationId="{D8E7221C-00A7-798C-B5FD-73512A3FF337}"/>
          </ac:spMkLst>
        </pc:spChg>
        <pc:spChg chg="del">
          <ac:chgData name="Huy Pham" userId="918db3a1909f15e0" providerId="LiveId" clId="{03497528-0EE4-4D17-8645-95BD1B1DEF06}" dt="2024-03-27T07:23:30.240" v="1849" actId="478"/>
          <ac:spMkLst>
            <pc:docMk/>
            <pc:sldMk cId="4211675963" sldId="450"/>
            <ac:spMk id="24" creationId="{F635A5CF-8043-079F-598A-396A40B06227}"/>
          </ac:spMkLst>
        </pc:spChg>
        <pc:spChg chg="del">
          <ac:chgData name="Huy Pham" userId="918db3a1909f15e0" providerId="LiveId" clId="{03497528-0EE4-4D17-8645-95BD1B1DEF06}" dt="2024-03-27T07:20:33.687" v="1795" actId="478"/>
          <ac:spMkLst>
            <pc:docMk/>
            <pc:sldMk cId="4211675963" sldId="450"/>
            <ac:spMk id="26" creationId="{66E545A0-972F-F87B-C655-6EDE5F655431}"/>
          </ac:spMkLst>
        </pc:spChg>
        <pc:spChg chg="add del mod">
          <ac:chgData name="Huy Pham" userId="918db3a1909f15e0" providerId="LiveId" clId="{03497528-0EE4-4D17-8645-95BD1B1DEF06}" dt="2024-03-27T07:21:27.120" v="1815" actId="21"/>
          <ac:spMkLst>
            <pc:docMk/>
            <pc:sldMk cId="4211675963" sldId="450"/>
            <ac:spMk id="27" creationId="{A107801B-3E47-DD35-1A65-09D97AD76660}"/>
          </ac:spMkLst>
        </pc:spChg>
        <pc:spChg chg="del">
          <ac:chgData name="Huy Pham" userId="918db3a1909f15e0" providerId="LiveId" clId="{03497528-0EE4-4D17-8645-95BD1B1DEF06}" dt="2024-03-27T07:23:30.240" v="1849" actId="478"/>
          <ac:spMkLst>
            <pc:docMk/>
            <pc:sldMk cId="4211675963" sldId="450"/>
            <ac:spMk id="29" creationId="{5F1B45D8-3941-5640-CBAF-2414477FE674}"/>
          </ac:spMkLst>
        </pc:spChg>
        <pc:spChg chg="del">
          <ac:chgData name="Huy Pham" userId="918db3a1909f15e0" providerId="LiveId" clId="{03497528-0EE4-4D17-8645-95BD1B1DEF06}" dt="2024-03-27T07:23:30.240" v="1849" actId="478"/>
          <ac:spMkLst>
            <pc:docMk/>
            <pc:sldMk cId="4211675963" sldId="450"/>
            <ac:spMk id="30" creationId="{0807ECE7-94BC-2E0C-3E4F-CEC52F73059C}"/>
          </ac:spMkLst>
        </pc:spChg>
        <pc:spChg chg="del">
          <ac:chgData name="Huy Pham" userId="918db3a1909f15e0" providerId="LiveId" clId="{03497528-0EE4-4D17-8645-95BD1B1DEF06}" dt="2024-03-27T07:23:30.240" v="1849" actId="478"/>
          <ac:spMkLst>
            <pc:docMk/>
            <pc:sldMk cId="4211675963" sldId="450"/>
            <ac:spMk id="33" creationId="{4673A043-9E73-45D3-4114-093B13AB5FA2}"/>
          </ac:spMkLst>
        </pc:spChg>
        <pc:spChg chg="del">
          <ac:chgData name="Huy Pham" userId="918db3a1909f15e0" providerId="LiveId" clId="{03497528-0EE4-4D17-8645-95BD1B1DEF06}" dt="2024-03-27T07:23:30.240" v="1849" actId="478"/>
          <ac:spMkLst>
            <pc:docMk/>
            <pc:sldMk cId="4211675963" sldId="450"/>
            <ac:spMk id="34" creationId="{6C3E15A7-1AA4-F554-1CCB-D8622B008D22}"/>
          </ac:spMkLst>
        </pc:spChg>
        <pc:spChg chg="del">
          <ac:chgData name="Huy Pham" userId="918db3a1909f15e0" providerId="LiveId" clId="{03497528-0EE4-4D17-8645-95BD1B1DEF06}" dt="2024-03-27T07:23:30.240" v="1849" actId="478"/>
          <ac:spMkLst>
            <pc:docMk/>
            <pc:sldMk cId="4211675963" sldId="450"/>
            <ac:spMk id="35" creationId="{CDFE7A76-B281-6053-DA40-AE87D01DE171}"/>
          </ac:spMkLst>
        </pc:spChg>
        <pc:spChg chg="del">
          <ac:chgData name="Huy Pham" userId="918db3a1909f15e0" providerId="LiveId" clId="{03497528-0EE4-4D17-8645-95BD1B1DEF06}" dt="2024-03-27T07:23:30.240" v="1849" actId="478"/>
          <ac:spMkLst>
            <pc:docMk/>
            <pc:sldMk cId="4211675963" sldId="450"/>
            <ac:spMk id="36" creationId="{C73C3F55-9DDD-8E71-E785-A2278D20D049}"/>
          </ac:spMkLst>
        </pc:spChg>
        <pc:spChg chg="del">
          <ac:chgData name="Huy Pham" userId="918db3a1909f15e0" providerId="LiveId" clId="{03497528-0EE4-4D17-8645-95BD1B1DEF06}" dt="2024-03-27T07:23:30.240" v="1849" actId="478"/>
          <ac:spMkLst>
            <pc:docMk/>
            <pc:sldMk cId="4211675963" sldId="450"/>
            <ac:spMk id="37" creationId="{3627CA1A-B6B2-16A7-3431-F96880437D16}"/>
          </ac:spMkLst>
        </pc:spChg>
        <pc:spChg chg="del">
          <ac:chgData name="Huy Pham" userId="918db3a1909f15e0" providerId="LiveId" clId="{03497528-0EE4-4D17-8645-95BD1B1DEF06}" dt="2024-03-27T07:23:30.240" v="1849" actId="478"/>
          <ac:spMkLst>
            <pc:docMk/>
            <pc:sldMk cId="4211675963" sldId="450"/>
            <ac:spMk id="38" creationId="{A1C3D273-21E5-F135-9856-27E92E1A9BDB}"/>
          </ac:spMkLst>
        </pc:spChg>
        <pc:spChg chg="del">
          <ac:chgData name="Huy Pham" userId="918db3a1909f15e0" providerId="LiveId" clId="{03497528-0EE4-4D17-8645-95BD1B1DEF06}" dt="2024-03-27T07:23:30.240" v="1849" actId="478"/>
          <ac:spMkLst>
            <pc:docMk/>
            <pc:sldMk cId="4211675963" sldId="450"/>
            <ac:spMk id="39" creationId="{D61CEFCE-1B85-CF06-A346-25516B97E2FB}"/>
          </ac:spMkLst>
        </pc:spChg>
        <pc:spChg chg="add del">
          <ac:chgData name="Huy Pham" userId="918db3a1909f15e0" providerId="LiveId" clId="{03497528-0EE4-4D17-8645-95BD1B1DEF06}" dt="2024-03-27T07:21:27.120" v="1815" actId="21"/>
          <ac:spMkLst>
            <pc:docMk/>
            <pc:sldMk cId="4211675963" sldId="450"/>
            <ac:spMk id="43" creationId="{4991B864-16EE-393F-5A52-88E84B09239F}"/>
          </ac:spMkLst>
        </pc:spChg>
        <pc:spChg chg="del">
          <ac:chgData name="Huy Pham" userId="918db3a1909f15e0" providerId="LiveId" clId="{03497528-0EE4-4D17-8645-95BD1B1DEF06}" dt="2024-03-27T07:23:30.240" v="1849" actId="478"/>
          <ac:spMkLst>
            <pc:docMk/>
            <pc:sldMk cId="4211675963" sldId="450"/>
            <ac:spMk id="45" creationId="{9487C2DA-526B-A165-8A66-7D6581A0E6FB}"/>
          </ac:spMkLst>
        </pc:spChg>
        <pc:spChg chg="del">
          <ac:chgData name="Huy Pham" userId="918db3a1909f15e0" providerId="LiveId" clId="{03497528-0EE4-4D17-8645-95BD1B1DEF06}" dt="2024-03-27T07:23:30.240" v="1849" actId="478"/>
          <ac:spMkLst>
            <pc:docMk/>
            <pc:sldMk cId="4211675963" sldId="450"/>
            <ac:spMk id="48" creationId="{2099692A-A535-69DC-3085-B97DBD350CF7}"/>
          </ac:spMkLst>
        </pc:spChg>
        <pc:spChg chg="del">
          <ac:chgData name="Huy Pham" userId="918db3a1909f15e0" providerId="LiveId" clId="{03497528-0EE4-4D17-8645-95BD1B1DEF06}" dt="2024-03-27T07:23:30.240" v="1849" actId="478"/>
          <ac:spMkLst>
            <pc:docMk/>
            <pc:sldMk cId="4211675963" sldId="450"/>
            <ac:spMk id="50" creationId="{2AF80576-0A7C-7905-EE2D-19A9039B1F97}"/>
          </ac:spMkLst>
        </pc:spChg>
        <pc:spChg chg="del">
          <ac:chgData name="Huy Pham" userId="918db3a1909f15e0" providerId="LiveId" clId="{03497528-0EE4-4D17-8645-95BD1B1DEF06}" dt="2024-03-27T07:23:30.240" v="1849" actId="478"/>
          <ac:spMkLst>
            <pc:docMk/>
            <pc:sldMk cId="4211675963" sldId="450"/>
            <ac:spMk id="51" creationId="{15DC6F4C-D703-8AF6-CBFA-885B26C0A2CE}"/>
          </ac:spMkLst>
        </pc:spChg>
        <pc:spChg chg="add mod">
          <ac:chgData name="Huy Pham" userId="918db3a1909f15e0" providerId="LiveId" clId="{03497528-0EE4-4D17-8645-95BD1B1DEF06}" dt="2024-03-27T07:34:15.607" v="1955" actId="208"/>
          <ac:spMkLst>
            <pc:docMk/>
            <pc:sldMk cId="4211675963" sldId="450"/>
            <ac:spMk id="52" creationId="{2E03354A-801A-8DD5-2CE0-ED4984B822E7}"/>
          </ac:spMkLst>
        </pc:spChg>
        <pc:spChg chg="add mod">
          <ac:chgData name="Huy Pham" userId="918db3a1909f15e0" providerId="LiveId" clId="{03497528-0EE4-4D17-8645-95BD1B1DEF06}" dt="2024-03-27T07:39:34.836" v="2065" actId="208"/>
          <ac:spMkLst>
            <pc:docMk/>
            <pc:sldMk cId="4211675963" sldId="450"/>
            <ac:spMk id="53" creationId="{8A0E69EE-8DE8-F73E-F08C-E01B426A734C}"/>
          </ac:spMkLst>
        </pc:spChg>
        <pc:spChg chg="add mod">
          <ac:chgData name="Huy Pham" userId="918db3a1909f15e0" providerId="LiveId" clId="{03497528-0EE4-4D17-8645-95BD1B1DEF06}" dt="2024-03-27T07:33:39.644" v="1950" actId="1076"/>
          <ac:spMkLst>
            <pc:docMk/>
            <pc:sldMk cId="4211675963" sldId="450"/>
            <ac:spMk id="57" creationId="{62DBAC4B-19C1-D0BD-D3D5-EA8D133CAA0D}"/>
          </ac:spMkLst>
        </pc:spChg>
        <pc:spChg chg="add mod">
          <ac:chgData name="Huy Pham" userId="918db3a1909f15e0" providerId="LiveId" clId="{03497528-0EE4-4D17-8645-95BD1B1DEF06}" dt="2024-03-27T07:38:10.875" v="1985" actId="1076"/>
          <ac:spMkLst>
            <pc:docMk/>
            <pc:sldMk cId="4211675963" sldId="450"/>
            <ac:spMk id="58" creationId="{0BD5DE94-E425-630E-FB06-F4E508C483F3}"/>
          </ac:spMkLst>
        </pc:spChg>
        <pc:spChg chg="add mod">
          <ac:chgData name="Huy Pham" userId="918db3a1909f15e0" providerId="LiveId" clId="{03497528-0EE4-4D17-8645-95BD1B1DEF06}" dt="2024-03-27T07:33:39.644" v="1950" actId="1076"/>
          <ac:spMkLst>
            <pc:docMk/>
            <pc:sldMk cId="4211675963" sldId="450"/>
            <ac:spMk id="59" creationId="{C735AAFA-8627-B594-6462-69DA04A88208}"/>
          </ac:spMkLst>
        </pc:spChg>
        <pc:spChg chg="add mod">
          <ac:chgData name="Huy Pham" userId="918db3a1909f15e0" providerId="LiveId" clId="{03497528-0EE4-4D17-8645-95BD1B1DEF06}" dt="2024-03-27T07:33:39.644" v="1950" actId="1076"/>
          <ac:spMkLst>
            <pc:docMk/>
            <pc:sldMk cId="4211675963" sldId="450"/>
            <ac:spMk id="60" creationId="{7605F4A1-E167-6EA3-42E9-1244AF6D76D8}"/>
          </ac:spMkLst>
        </pc:spChg>
        <pc:spChg chg="add mod">
          <ac:chgData name="Huy Pham" userId="918db3a1909f15e0" providerId="LiveId" clId="{03497528-0EE4-4D17-8645-95BD1B1DEF06}" dt="2024-03-27T07:37:20.022" v="1972" actId="1076"/>
          <ac:spMkLst>
            <pc:docMk/>
            <pc:sldMk cId="4211675963" sldId="450"/>
            <ac:spMk id="66" creationId="{6023594F-74E7-BD81-BDF9-741594F83ADE}"/>
          </ac:spMkLst>
        </pc:spChg>
        <pc:spChg chg="add mod">
          <ac:chgData name="Huy Pham" userId="918db3a1909f15e0" providerId="LiveId" clId="{03497528-0EE4-4D17-8645-95BD1B1DEF06}" dt="2024-03-27T07:37:38.439" v="1978" actId="1076"/>
          <ac:spMkLst>
            <pc:docMk/>
            <pc:sldMk cId="4211675963" sldId="450"/>
            <ac:spMk id="67" creationId="{0A19BA62-79F0-AF19-20C9-069881DFDEE0}"/>
          </ac:spMkLst>
        </pc:spChg>
        <pc:spChg chg="add mod">
          <ac:chgData name="Huy Pham" userId="918db3a1909f15e0" providerId="LiveId" clId="{03497528-0EE4-4D17-8645-95BD1B1DEF06}" dt="2024-03-27T07:38:18.788" v="1988" actId="207"/>
          <ac:spMkLst>
            <pc:docMk/>
            <pc:sldMk cId="4211675963" sldId="450"/>
            <ac:spMk id="68" creationId="{DC5A83B1-F1C1-9C9A-542C-6720D13066D0}"/>
          </ac:spMkLst>
        </pc:spChg>
        <pc:spChg chg="add mod">
          <ac:chgData name="Huy Pham" userId="918db3a1909f15e0" providerId="LiveId" clId="{03497528-0EE4-4D17-8645-95BD1B1DEF06}" dt="2024-03-27T07:38:55.154" v="2000" actId="1037"/>
          <ac:spMkLst>
            <pc:docMk/>
            <pc:sldMk cId="4211675963" sldId="450"/>
            <ac:spMk id="71" creationId="{6BC62D39-B6CE-28A7-C2CA-C9C1D0D71E7F}"/>
          </ac:spMkLst>
        </pc:spChg>
        <pc:spChg chg="add mod">
          <ac:chgData name="Huy Pham" userId="918db3a1909f15e0" providerId="LiveId" clId="{03497528-0EE4-4D17-8645-95BD1B1DEF06}" dt="2024-03-27T07:38:55.154" v="2000" actId="1037"/>
          <ac:spMkLst>
            <pc:docMk/>
            <pc:sldMk cId="4211675963" sldId="450"/>
            <ac:spMk id="72" creationId="{FC26115E-1F77-310C-A5E6-627563957AF7}"/>
          </ac:spMkLst>
        </pc:spChg>
        <pc:spChg chg="add mod">
          <ac:chgData name="Huy Pham" userId="918db3a1909f15e0" providerId="LiveId" clId="{03497528-0EE4-4D17-8645-95BD1B1DEF06}" dt="2024-03-27T07:38:55.154" v="2000" actId="1037"/>
          <ac:spMkLst>
            <pc:docMk/>
            <pc:sldMk cId="4211675963" sldId="450"/>
            <ac:spMk id="73" creationId="{2E671BC5-060E-4877-0F68-98951A1BB138}"/>
          </ac:spMkLst>
        </pc:spChg>
        <pc:spChg chg="add mod">
          <ac:chgData name="Huy Pham" userId="918db3a1909f15e0" providerId="LiveId" clId="{03497528-0EE4-4D17-8645-95BD1B1DEF06}" dt="2024-03-27T07:38:55.154" v="2000" actId="1037"/>
          <ac:spMkLst>
            <pc:docMk/>
            <pc:sldMk cId="4211675963" sldId="450"/>
            <ac:spMk id="74" creationId="{25A9A82C-6357-A5CE-ADF6-34797777BE99}"/>
          </ac:spMkLst>
        </pc:spChg>
        <pc:spChg chg="add mod">
          <ac:chgData name="Huy Pham" userId="918db3a1909f15e0" providerId="LiveId" clId="{03497528-0EE4-4D17-8645-95BD1B1DEF06}" dt="2024-03-27T07:47:14.056" v="2103" actId="1076"/>
          <ac:spMkLst>
            <pc:docMk/>
            <pc:sldMk cId="4211675963" sldId="450"/>
            <ac:spMk id="77" creationId="{6233246E-61F2-C852-1910-651F18EA52C5}"/>
          </ac:spMkLst>
        </pc:spChg>
        <pc:spChg chg="add mod">
          <ac:chgData name="Huy Pham" userId="918db3a1909f15e0" providerId="LiveId" clId="{03497528-0EE4-4D17-8645-95BD1B1DEF06}" dt="2024-03-27T07:40:09.421" v="2094" actId="1076"/>
          <ac:spMkLst>
            <pc:docMk/>
            <pc:sldMk cId="4211675963" sldId="450"/>
            <ac:spMk id="78" creationId="{C43F9F03-00A3-96EA-F9D0-46D243ECC894}"/>
          </ac:spMkLst>
        </pc:spChg>
        <pc:spChg chg="add mod">
          <ac:chgData name="Huy Pham" userId="918db3a1909f15e0" providerId="LiveId" clId="{03497528-0EE4-4D17-8645-95BD1B1DEF06}" dt="2024-03-27T07:40:30.176" v="2102" actId="688"/>
          <ac:spMkLst>
            <pc:docMk/>
            <pc:sldMk cId="4211675963" sldId="450"/>
            <ac:spMk id="79" creationId="{09C536F7-46C8-DA65-A160-A3F0B6ADCF2B}"/>
          </ac:spMkLst>
        </pc:spChg>
        <pc:spChg chg="add del mod">
          <ac:chgData name="Huy Pham" userId="918db3a1909f15e0" providerId="LiveId" clId="{03497528-0EE4-4D17-8645-95BD1B1DEF06}" dt="2024-03-27T07:47:24.040" v="2106" actId="478"/>
          <ac:spMkLst>
            <pc:docMk/>
            <pc:sldMk cId="4211675963" sldId="450"/>
            <ac:spMk id="80" creationId="{83A29456-7782-A6A6-F61D-D93F9EFF35C0}"/>
          </ac:spMkLst>
        </pc:spChg>
        <pc:spChg chg="add mod">
          <ac:chgData name="Huy Pham" userId="918db3a1909f15e0" providerId="LiveId" clId="{03497528-0EE4-4D17-8645-95BD1B1DEF06}" dt="2024-03-27T07:47:21.922" v="2105" actId="1076"/>
          <ac:spMkLst>
            <pc:docMk/>
            <pc:sldMk cId="4211675963" sldId="450"/>
            <ac:spMk id="81" creationId="{D6C57F6C-77B7-F872-3553-52662802AA5C}"/>
          </ac:spMkLst>
        </pc:spChg>
        <pc:spChg chg="add mod">
          <ac:chgData name="Huy Pham" userId="918db3a1909f15e0" providerId="LiveId" clId="{03497528-0EE4-4D17-8645-95BD1B1DEF06}" dt="2024-03-27T07:48:01.148" v="2119" actId="1076"/>
          <ac:spMkLst>
            <pc:docMk/>
            <pc:sldMk cId="4211675963" sldId="450"/>
            <ac:spMk id="84" creationId="{E3DEAC6E-CF70-FE5D-84B4-4664ECB8D082}"/>
          </ac:spMkLst>
        </pc:spChg>
        <pc:spChg chg="add mod">
          <ac:chgData name="Huy Pham" userId="918db3a1909f15e0" providerId="LiveId" clId="{03497528-0EE4-4D17-8645-95BD1B1DEF06}" dt="2024-03-27T07:48:22.385" v="2125" actId="207"/>
          <ac:spMkLst>
            <pc:docMk/>
            <pc:sldMk cId="4211675963" sldId="450"/>
            <ac:spMk id="85" creationId="{060F5B51-3E49-179D-AC12-0F6F91C8F674}"/>
          </ac:spMkLst>
        </pc:spChg>
        <pc:spChg chg="add mod">
          <ac:chgData name="Huy Pham" userId="918db3a1909f15e0" providerId="LiveId" clId="{03497528-0EE4-4D17-8645-95BD1B1DEF06}" dt="2024-03-27T07:48:28.390" v="2129" actId="20577"/>
          <ac:spMkLst>
            <pc:docMk/>
            <pc:sldMk cId="4211675963" sldId="450"/>
            <ac:spMk id="86" creationId="{8DC43B32-4F78-E35A-510D-2BAF3481551A}"/>
          </ac:spMkLst>
        </pc:spChg>
        <pc:graphicFrameChg chg="add del mod">
          <ac:chgData name="Huy Pham" userId="918db3a1909f15e0" providerId="LiveId" clId="{03497528-0EE4-4D17-8645-95BD1B1DEF06}" dt="2024-03-27T07:20:53.358" v="1800"/>
          <ac:graphicFrameMkLst>
            <pc:docMk/>
            <pc:sldMk cId="4211675963" sldId="450"/>
            <ac:graphicFrameMk id="19" creationId="{64C8EEC4-94DC-60B5-A260-D70FEDBF5338}"/>
          </ac:graphicFrameMkLst>
        </pc:graphicFrameChg>
        <pc:graphicFrameChg chg="add del mod">
          <ac:chgData name="Huy Pham" userId="918db3a1909f15e0" providerId="LiveId" clId="{03497528-0EE4-4D17-8645-95BD1B1DEF06}" dt="2024-03-27T07:21:09.879" v="1809"/>
          <ac:graphicFrameMkLst>
            <pc:docMk/>
            <pc:sldMk cId="4211675963" sldId="450"/>
            <ac:graphicFrameMk id="28" creationId="{1D3BEC6F-3421-2BE2-E57C-A74386AE678B}"/>
          </ac:graphicFrameMkLst>
        </pc:graphicFrameChg>
        <pc:graphicFrameChg chg="add del mod">
          <ac:chgData name="Huy Pham" userId="918db3a1909f15e0" providerId="LiveId" clId="{03497528-0EE4-4D17-8645-95BD1B1DEF06}" dt="2024-03-27T07:21:11.094" v="1812"/>
          <ac:graphicFrameMkLst>
            <pc:docMk/>
            <pc:sldMk cId="4211675963" sldId="450"/>
            <ac:graphicFrameMk id="40" creationId="{74D5B930-E62E-069C-EEF8-85E17AA7C48D}"/>
          </ac:graphicFrameMkLst>
        </pc:graphicFrameChg>
        <pc:graphicFrameChg chg="add del mod">
          <ac:chgData name="Huy Pham" userId="918db3a1909f15e0" providerId="LiveId" clId="{03497528-0EE4-4D17-8645-95BD1B1DEF06}" dt="2024-03-27T07:47:44.017" v="2109"/>
          <ac:graphicFrameMkLst>
            <pc:docMk/>
            <pc:sldMk cId="4211675963" sldId="450"/>
            <ac:graphicFrameMk id="82" creationId="{33B693DC-2837-3B1A-CE1E-DFDAD493BBD2}"/>
          </ac:graphicFrameMkLst>
        </pc:graphicFrameChg>
        <pc:picChg chg="add del mod">
          <ac:chgData name="Huy Pham" userId="918db3a1909f15e0" providerId="LiveId" clId="{03497528-0EE4-4D17-8645-95BD1B1DEF06}" dt="2024-03-27T07:33:19.704" v="1946" actId="21"/>
          <ac:picMkLst>
            <pc:docMk/>
            <pc:sldMk cId="4211675963" sldId="450"/>
            <ac:picMk id="44" creationId="{7C6DC733-8091-5DED-92CB-D5EBBEF17E3B}"/>
          </ac:picMkLst>
        </pc:picChg>
        <pc:picChg chg="add del mod">
          <ac:chgData name="Huy Pham" userId="918db3a1909f15e0" providerId="LiveId" clId="{03497528-0EE4-4D17-8645-95BD1B1DEF06}" dt="2024-03-27T07:26:40.166" v="1886" actId="478"/>
          <ac:picMkLst>
            <pc:docMk/>
            <pc:sldMk cId="4211675963" sldId="450"/>
            <ac:picMk id="46" creationId="{057B03B9-0948-92BA-630E-CF9CE58CFBDB}"/>
          </ac:picMkLst>
        </pc:picChg>
        <pc:picChg chg="add del mod">
          <ac:chgData name="Huy Pham" userId="918db3a1909f15e0" providerId="LiveId" clId="{03497528-0EE4-4D17-8645-95BD1B1DEF06}" dt="2024-03-27T07:40:16.580" v="2097" actId="478"/>
          <ac:picMkLst>
            <pc:docMk/>
            <pc:sldMk cId="4211675963" sldId="450"/>
            <ac:picMk id="47" creationId="{1FBF3302-EE51-BB12-E03D-9CF57570D4C0}"/>
          </ac:picMkLst>
        </pc:picChg>
        <pc:picChg chg="add del mod">
          <ac:chgData name="Huy Pham" userId="918db3a1909f15e0" providerId="LiveId" clId="{03497528-0EE4-4D17-8645-95BD1B1DEF06}" dt="2024-03-27T07:26:39.619" v="1885" actId="478"/>
          <ac:picMkLst>
            <pc:docMk/>
            <pc:sldMk cId="4211675963" sldId="450"/>
            <ac:picMk id="49" creationId="{2F4A3582-A072-08FF-2FCF-4E36A60B1789}"/>
          </ac:picMkLst>
        </pc:picChg>
        <pc:picChg chg="add del mod">
          <ac:chgData name="Huy Pham" userId="918db3a1909f15e0" providerId="LiveId" clId="{03497528-0EE4-4D17-8645-95BD1B1DEF06}" dt="2024-03-27T07:38:33.241" v="1990" actId="478"/>
          <ac:picMkLst>
            <pc:docMk/>
            <pc:sldMk cId="4211675963" sldId="450"/>
            <ac:picMk id="61" creationId="{7C6DC733-8091-5DED-92CB-D5EBBEF17E3B}"/>
          </ac:picMkLst>
        </pc:picChg>
        <pc:cxnChg chg="del">
          <ac:chgData name="Huy Pham" userId="918db3a1909f15e0" providerId="LiveId" clId="{03497528-0EE4-4D17-8645-95BD1B1DEF06}" dt="2024-03-27T07:23:30.240" v="1849" actId="478"/>
          <ac:cxnSpMkLst>
            <pc:docMk/>
            <pc:sldMk cId="4211675963" sldId="450"/>
            <ac:cxnSpMk id="21" creationId="{7834DEE6-C6DF-8E7D-ED3B-D5D2B6BE9002}"/>
          </ac:cxnSpMkLst>
        </pc:cxnChg>
        <pc:cxnChg chg="del">
          <ac:chgData name="Huy Pham" userId="918db3a1909f15e0" providerId="LiveId" clId="{03497528-0EE4-4D17-8645-95BD1B1DEF06}" dt="2024-03-27T07:23:30.240" v="1849" actId="478"/>
          <ac:cxnSpMkLst>
            <pc:docMk/>
            <pc:sldMk cId="4211675963" sldId="450"/>
            <ac:cxnSpMk id="25" creationId="{091419E0-9ECC-9774-361E-209E977E0B83}"/>
          </ac:cxnSpMkLst>
        </pc:cxnChg>
        <pc:cxnChg chg="del">
          <ac:chgData name="Huy Pham" userId="918db3a1909f15e0" providerId="LiveId" clId="{03497528-0EE4-4D17-8645-95BD1B1DEF06}" dt="2024-03-27T07:23:30.240" v="1849" actId="478"/>
          <ac:cxnSpMkLst>
            <pc:docMk/>
            <pc:sldMk cId="4211675963" sldId="450"/>
            <ac:cxnSpMk id="31" creationId="{B2031978-5950-86B5-C318-33ECF9F707A6}"/>
          </ac:cxnSpMkLst>
        </pc:cxnChg>
        <pc:cxnChg chg="del">
          <ac:chgData name="Huy Pham" userId="918db3a1909f15e0" providerId="LiveId" clId="{03497528-0EE4-4D17-8645-95BD1B1DEF06}" dt="2024-03-27T07:23:30.240" v="1849" actId="478"/>
          <ac:cxnSpMkLst>
            <pc:docMk/>
            <pc:sldMk cId="4211675963" sldId="450"/>
            <ac:cxnSpMk id="32" creationId="{38067A11-FFB6-11C0-35E3-55FBCE2038EF}"/>
          </ac:cxnSpMkLst>
        </pc:cxnChg>
        <pc:cxnChg chg="del">
          <ac:chgData name="Huy Pham" userId="918db3a1909f15e0" providerId="LiveId" clId="{03497528-0EE4-4D17-8645-95BD1B1DEF06}" dt="2024-03-27T07:23:30.240" v="1849" actId="478"/>
          <ac:cxnSpMkLst>
            <pc:docMk/>
            <pc:sldMk cId="4211675963" sldId="450"/>
            <ac:cxnSpMk id="41" creationId="{E4306965-EE83-B7AB-B672-3B3D575851B7}"/>
          </ac:cxnSpMkLst>
        </pc:cxnChg>
        <pc:cxnChg chg="add mod">
          <ac:chgData name="Huy Pham" userId="918db3a1909f15e0" providerId="LiveId" clId="{03497528-0EE4-4D17-8645-95BD1B1DEF06}" dt="2024-03-27T07:36:33.253" v="1960" actId="14100"/>
          <ac:cxnSpMkLst>
            <pc:docMk/>
            <pc:sldMk cId="4211675963" sldId="450"/>
            <ac:cxnSpMk id="54" creationId="{E7A99174-C7CC-6ACC-495E-C37C8F533186}"/>
          </ac:cxnSpMkLst>
        </pc:cxnChg>
        <pc:cxnChg chg="add mod">
          <ac:chgData name="Huy Pham" userId="918db3a1909f15e0" providerId="LiveId" clId="{03497528-0EE4-4D17-8645-95BD1B1DEF06}" dt="2024-03-27T07:34:03.407" v="1954" actId="14100"/>
          <ac:cxnSpMkLst>
            <pc:docMk/>
            <pc:sldMk cId="4211675963" sldId="450"/>
            <ac:cxnSpMk id="55" creationId="{C303B98C-A317-3D0E-921F-1900F79BBDCB}"/>
          </ac:cxnSpMkLst>
        </pc:cxnChg>
        <pc:cxnChg chg="add mod">
          <ac:chgData name="Huy Pham" userId="918db3a1909f15e0" providerId="LiveId" clId="{03497528-0EE4-4D17-8645-95BD1B1DEF06}" dt="2024-03-27T07:33:56.021" v="1952" actId="14100"/>
          <ac:cxnSpMkLst>
            <pc:docMk/>
            <pc:sldMk cId="4211675963" sldId="450"/>
            <ac:cxnSpMk id="56" creationId="{A02425A0-6B22-9C8D-A309-AD0D7962AE3B}"/>
          </ac:cxnSpMkLst>
        </pc:cxnChg>
        <pc:cxnChg chg="add mod">
          <ac:chgData name="Huy Pham" userId="918db3a1909f15e0" providerId="LiveId" clId="{03497528-0EE4-4D17-8645-95BD1B1DEF06}" dt="2024-03-27T07:39:17.860" v="2062" actId="1036"/>
          <ac:cxnSpMkLst>
            <pc:docMk/>
            <pc:sldMk cId="4211675963" sldId="450"/>
            <ac:cxnSpMk id="69" creationId="{1578192B-21BF-B9FF-0895-9F914F89EF46}"/>
          </ac:cxnSpMkLst>
        </pc:cxnChg>
        <pc:cxnChg chg="add mod">
          <ac:chgData name="Huy Pham" userId="918db3a1909f15e0" providerId="LiveId" clId="{03497528-0EE4-4D17-8645-95BD1B1DEF06}" dt="2024-03-27T07:39:51.089" v="2090" actId="14100"/>
          <ac:cxnSpMkLst>
            <pc:docMk/>
            <pc:sldMk cId="4211675963" sldId="450"/>
            <ac:cxnSpMk id="70" creationId="{7260001F-819F-7F49-D9AE-616420ABAAE9}"/>
          </ac:cxnSpMkLst>
        </pc:cxnChg>
        <pc:cxnChg chg="add mod">
          <ac:chgData name="Huy Pham" userId="918db3a1909f15e0" providerId="LiveId" clId="{03497528-0EE4-4D17-8645-95BD1B1DEF06}" dt="2024-03-27T07:39:31.315" v="2064" actId="1076"/>
          <ac:cxnSpMkLst>
            <pc:docMk/>
            <pc:sldMk cId="4211675963" sldId="450"/>
            <ac:cxnSpMk id="75" creationId="{2213D951-8A61-CF74-3EC2-2F7FB3C785D9}"/>
          </ac:cxnSpMkLst>
        </pc:cxnChg>
      </pc:sldChg>
      <pc:sldChg chg="addSp delSp modSp add mod">
        <pc:chgData name="Huy Pham" userId="918db3a1909f15e0" providerId="LiveId" clId="{03497528-0EE4-4D17-8645-95BD1B1DEF06}" dt="2024-03-27T08:58:27.558" v="2794" actId="1076"/>
        <pc:sldMkLst>
          <pc:docMk/>
          <pc:sldMk cId="3499520248" sldId="451"/>
        </pc:sldMkLst>
        <pc:spChg chg="add mod">
          <ac:chgData name="Huy Pham" userId="918db3a1909f15e0" providerId="LiveId" clId="{03497528-0EE4-4D17-8645-95BD1B1DEF06}" dt="2024-03-27T07:53:00.999" v="2162" actId="208"/>
          <ac:spMkLst>
            <pc:docMk/>
            <pc:sldMk cId="3499520248" sldId="451"/>
            <ac:spMk id="20" creationId="{D5B018BD-A882-4AF4-F952-95C331E7B72B}"/>
          </ac:spMkLst>
        </pc:spChg>
        <pc:spChg chg="add mod">
          <ac:chgData name="Huy Pham" userId="918db3a1909f15e0" providerId="LiveId" clId="{03497528-0EE4-4D17-8645-95BD1B1DEF06}" dt="2024-03-27T07:53:26.124" v="2188" actId="1076"/>
          <ac:spMkLst>
            <pc:docMk/>
            <pc:sldMk cId="3499520248" sldId="451"/>
            <ac:spMk id="24" creationId="{62DBAC4B-19C1-D0BD-D3D5-EA8D133CAA0D}"/>
          </ac:spMkLst>
        </pc:spChg>
        <pc:spChg chg="add mod">
          <ac:chgData name="Huy Pham" userId="918db3a1909f15e0" providerId="LiveId" clId="{03497528-0EE4-4D17-8645-95BD1B1DEF06}" dt="2024-03-27T07:52:53.242" v="2160" actId="1037"/>
          <ac:spMkLst>
            <pc:docMk/>
            <pc:sldMk cId="3499520248" sldId="451"/>
            <ac:spMk id="25" creationId="{0BD5DE94-E425-630E-FB06-F4E508C483F3}"/>
          </ac:spMkLst>
        </pc:spChg>
        <pc:spChg chg="add mod">
          <ac:chgData name="Huy Pham" userId="918db3a1909f15e0" providerId="LiveId" clId="{03497528-0EE4-4D17-8645-95BD1B1DEF06}" dt="2024-03-27T07:52:53.242" v="2160" actId="1037"/>
          <ac:spMkLst>
            <pc:docMk/>
            <pc:sldMk cId="3499520248" sldId="451"/>
            <ac:spMk id="26" creationId="{C735AAFA-8627-B594-6462-69DA04A88208}"/>
          </ac:spMkLst>
        </pc:spChg>
        <pc:spChg chg="add mod">
          <ac:chgData name="Huy Pham" userId="918db3a1909f15e0" providerId="LiveId" clId="{03497528-0EE4-4D17-8645-95BD1B1DEF06}" dt="2024-03-27T07:52:53.242" v="2160" actId="1037"/>
          <ac:spMkLst>
            <pc:docMk/>
            <pc:sldMk cId="3499520248" sldId="451"/>
            <ac:spMk id="27" creationId="{7605F4A1-E167-6EA3-42E9-1244AF6D76D8}"/>
          </ac:spMkLst>
        </pc:spChg>
        <pc:spChg chg="add mod">
          <ac:chgData name="Huy Pham" userId="918db3a1909f15e0" providerId="LiveId" clId="{03497528-0EE4-4D17-8645-95BD1B1DEF06}" dt="2024-03-27T07:52:53.242" v="2160" actId="1037"/>
          <ac:spMkLst>
            <pc:docMk/>
            <pc:sldMk cId="3499520248" sldId="451"/>
            <ac:spMk id="28" creationId="{6023594F-74E7-BD81-BDF9-741594F83ADE}"/>
          </ac:spMkLst>
        </pc:spChg>
        <pc:spChg chg="add mod">
          <ac:chgData name="Huy Pham" userId="918db3a1909f15e0" providerId="LiveId" clId="{03497528-0EE4-4D17-8645-95BD1B1DEF06}" dt="2024-03-27T07:52:53.242" v="2160" actId="1037"/>
          <ac:spMkLst>
            <pc:docMk/>
            <pc:sldMk cId="3499520248" sldId="451"/>
            <ac:spMk id="29" creationId="{0A19BA62-79F0-AF19-20C9-069881DFDEE0}"/>
          </ac:spMkLst>
        </pc:spChg>
        <pc:spChg chg="add mod">
          <ac:chgData name="Huy Pham" userId="918db3a1909f15e0" providerId="LiveId" clId="{03497528-0EE4-4D17-8645-95BD1B1DEF06}" dt="2024-03-27T08:58:27.558" v="2794" actId="1076"/>
          <ac:spMkLst>
            <pc:docMk/>
            <pc:sldMk cId="3499520248" sldId="451"/>
            <ac:spMk id="30" creationId="{DC5A83B1-F1C1-9C9A-542C-6720D13066D0}"/>
          </ac:spMkLst>
        </pc:spChg>
        <pc:spChg chg="add mod">
          <ac:chgData name="Huy Pham" userId="918db3a1909f15e0" providerId="LiveId" clId="{03497528-0EE4-4D17-8645-95BD1B1DEF06}" dt="2024-03-27T08:14:00.538" v="2272" actId="1035"/>
          <ac:spMkLst>
            <pc:docMk/>
            <pc:sldMk cId="3499520248" sldId="451"/>
            <ac:spMk id="33" creationId="{3E96E0F6-4E22-CC9B-0534-3679470EDB80}"/>
          </ac:spMkLst>
        </pc:spChg>
        <pc:spChg chg="add mod">
          <ac:chgData name="Huy Pham" userId="918db3a1909f15e0" providerId="LiveId" clId="{03497528-0EE4-4D17-8645-95BD1B1DEF06}" dt="2024-03-27T08:14:21.799" v="2280" actId="1076"/>
          <ac:spMkLst>
            <pc:docMk/>
            <pc:sldMk cId="3499520248" sldId="451"/>
            <ac:spMk id="36" creationId="{6BC62D39-B6CE-28A7-C2CA-C9C1D0D71E7F}"/>
          </ac:spMkLst>
        </pc:spChg>
        <pc:spChg chg="add mod">
          <ac:chgData name="Huy Pham" userId="918db3a1909f15e0" providerId="LiveId" clId="{03497528-0EE4-4D17-8645-95BD1B1DEF06}" dt="2024-03-27T08:13:33.364" v="2232" actId="1038"/>
          <ac:spMkLst>
            <pc:docMk/>
            <pc:sldMk cId="3499520248" sldId="451"/>
            <ac:spMk id="37" creationId="{2E671BC5-060E-4877-0F68-98951A1BB138}"/>
          </ac:spMkLst>
        </pc:spChg>
        <pc:spChg chg="add mod">
          <ac:chgData name="Huy Pham" userId="918db3a1909f15e0" providerId="LiveId" clId="{03497528-0EE4-4D17-8645-95BD1B1DEF06}" dt="2024-03-27T08:13:33.364" v="2232" actId="1038"/>
          <ac:spMkLst>
            <pc:docMk/>
            <pc:sldMk cId="3499520248" sldId="451"/>
            <ac:spMk id="38" creationId="{25A9A82C-6357-A5CE-ADF6-34797777BE99}"/>
          </ac:spMkLst>
        </pc:spChg>
        <pc:spChg chg="add mod">
          <ac:chgData name="Huy Pham" userId="918db3a1909f15e0" providerId="LiveId" clId="{03497528-0EE4-4D17-8645-95BD1B1DEF06}" dt="2024-03-27T08:13:33.364" v="2232" actId="1038"/>
          <ac:spMkLst>
            <pc:docMk/>
            <pc:sldMk cId="3499520248" sldId="451"/>
            <ac:spMk id="39" creationId="{D6C57F6C-77B7-F872-3553-52662802AA5C}"/>
          </ac:spMkLst>
        </pc:spChg>
        <pc:spChg chg="add mod">
          <ac:chgData name="Huy Pham" userId="918db3a1909f15e0" providerId="LiveId" clId="{03497528-0EE4-4D17-8645-95BD1B1DEF06}" dt="2024-03-27T08:30:07.326" v="2306" actId="1076"/>
          <ac:spMkLst>
            <pc:docMk/>
            <pc:sldMk cId="3499520248" sldId="451"/>
            <ac:spMk id="43" creationId="{5862AF0C-34A1-E59A-F61D-FF3E0EDDC162}"/>
          </ac:spMkLst>
        </pc:spChg>
        <pc:spChg chg="del mod">
          <ac:chgData name="Huy Pham" userId="918db3a1909f15e0" providerId="LiveId" clId="{03497528-0EE4-4D17-8645-95BD1B1DEF06}" dt="2024-03-27T07:52:29.379" v="2152" actId="478"/>
          <ac:spMkLst>
            <pc:docMk/>
            <pc:sldMk cId="3499520248" sldId="451"/>
            <ac:spMk id="52" creationId="{2E03354A-801A-8DD5-2CE0-ED4984B822E7}"/>
          </ac:spMkLst>
        </pc:spChg>
        <pc:spChg chg="del mod">
          <ac:chgData name="Huy Pham" userId="918db3a1909f15e0" providerId="LiveId" clId="{03497528-0EE4-4D17-8645-95BD1B1DEF06}" dt="2024-03-27T08:14:42.029" v="2284" actId="478"/>
          <ac:spMkLst>
            <pc:docMk/>
            <pc:sldMk cId="3499520248" sldId="451"/>
            <ac:spMk id="53" creationId="{8A0E69EE-8DE8-F73E-F08C-E01B426A734C}"/>
          </ac:spMkLst>
        </pc:spChg>
        <pc:spChg chg="del mod">
          <ac:chgData name="Huy Pham" userId="918db3a1909f15e0" providerId="LiveId" clId="{03497528-0EE4-4D17-8645-95BD1B1DEF06}" dt="2024-03-27T07:52:39.875" v="2154" actId="21"/>
          <ac:spMkLst>
            <pc:docMk/>
            <pc:sldMk cId="3499520248" sldId="451"/>
            <ac:spMk id="57" creationId="{62DBAC4B-19C1-D0BD-D3D5-EA8D133CAA0D}"/>
          </ac:spMkLst>
        </pc:spChg>
        <pc:spChg chg="del mod">
          <ac:chgData name="Huy Pham" userId="918db3a1909f15e0" providerId="LiveId" clId="{03497528-0EE4-4D17-8645-95BD1B1DEF06}" dt="2024-03-27T07:52:39.875" v="2154" actId="21"/>
          <ac:spMkLst>
            <pc:docMk/>
            <pc:sldMk cId="3499520248" sldId="451"/>
            <ac:spMk id="58" creationId="{0BD5DE94-E425-630E-FB06-F4E508C483F3}"/>
          </ac:spMkLst>
        </pc:spChg>
        <pc:spChg chg="del mod">
          <ac:chgData name="Huy Pham" userId="918db3a1909f15e0" providerId="LiveId" clId="{03497528-0EE4-4D17-8645-95BD1B1DEF06}" dt="2024-03-27T07:52:39.875" v="2154" actId="21"/>
          <ac:spMkLst>
            <pc:docMk/>
            <pc:sldMk cId="3499520248" sldId="451"/>
            <ac:spMk id="59" creationId="{C735AAFA-8627-B594-6462-69DA04A88208}"/>
          </ac:spMkLst>
        </pc:spChg>
        <pc:spChg chg="del mod">
          <ac:chgData name="Huy Pham" userId="918db3a1909f15e0" providerId="LiveId" clId="{03497528-0EE4-4D17-8645-95BD1B1DEF06}" dt="2024-03-27T07:52:39.875" v="2154" actId="21"/>
          <ac:spMkLst>
            <pc:docMk/>
            <pc:sldMk cId="3499520248" sldId="451"/>
            <ac:spMk id="60" creationId="{7605F4A1-E167-6EA3-42E9-1244AF6D76D8}"/>
          </ac:spMkLst>
        </pc:spChg>
        <pc:spChg chg="del mod">
          <ac:chgData name="Huy Pham" userId="918db3a1909f15e0" providerId="LiveId" clId="{03497528-0EE4-4D17-8645-95BD1B1DEF06}" dt="2024-03-27T07:52:39.875" v="2154" actId="21"/>
          <ac:spMkLst>
            <pc:docMk/>
            <pc:sldMk cId="3499520248" sldId="451"/>
            <ac:spMk id="66" creationId="{6023594F-74E7-BD81-BDF9-741594F83ADE}"/>
          </ac:spMkLst>
        </pc:spChg>
        <pc:spChg chg="del mod">
          <ac:chgData name="Huy Pham" userId="918db3a1909f15e0" providerId="LiveId" clId="{03497528-0EE4-4D17-8645-95BD1B1DEF06}" dt="2024-03-27T07:52:39.875" v="2154" actId="21"/>
          <ac:spMkLst>
            <pc:docMk/>
            <pc:sldMk cId="3499520248" sldId="451"/>
            <ac:spMk id="67" creationId="{0A19BA62-79F0-AF19-20C9-069881DFDEE0}"/>
          </ac:spMkLst>
        </pc:spChg>
        <pc:spChg chg="del mod">
          <ac:chgData name="Huy Pham" userId="918db3a1909f15e0" providerId="LiveId" clId="{03497528-0EE4-4D17-8645-95BD1B1DEF06}" dt="2024-03-27T07:52:39.875" v="2154" actId="21"/>
          <ac:spMkLst>
            <pc:docMk/>
            <pc:sldMk cId="3499520248" sldId="451"/>
            <ac:spMk id="68" creationId="{DC5A83B1-F1C1-9C9A-542C-6720D13066D0}"/>
          </ac:spMkLst>
        </pc:spChg>
        <pc:spChg chg="del mod">
          <ac:chgData name="Huy Pham" userId="918db3a1909f15e0" providerId="LiveId" clId="{03497528-0EE4-4D17-8645-95BD1B1DEF06}" dt="2024-03-27T08:13:25.847" v="2223" actId="21"/>
          <ac:spMkLst>
            <pc:docMk/>
            <pc:sldMk cId="3499520248" sldId="451"/>
            <ac:spMk id="71" creationId="{6BC62D39-B6CE-28A7-C2CA-C9C1D0D71E7F}"/>
          </ac:spMkLst>
        </pc:spChg>
        <pc:spChg chg="del mod">
          <ac:chgData name="Huy Pham" userId="918db3a1909f15e0" providerId="LiveId" clId="{03497528-0EE4-4D17-8645-95BD1B1DEF06}" dt="2024-03-27T08:13:25.847" v="2223" actId="21"/>
          <ac:spMkLst>
            <pc:docMk/>
            <pc:sldMk cId="3499520248" sldId="451"/>
            <ac:spMk id="73" creationId="{2E671BC5-060E-4877-0F68-98951A1BB138}"/>
          </ac:spMkLst>
        </pc:spChg>
        <pc:spChg chg="del mod">
          <ac:chgData name="Huy Pham" userId="918db3a1909f15e0" providerId="LiveId" clId="{03497528-0EE4-4D17-8645-95BD1B1DEF06}" dt="2024-03-27T08:13:25.847" v="2223" actId="21"/>
          <ac:spMkLst>
            <pc:docMk/>
            <pc:sldMk cId="3499520248" sldId="451"/>
            <ac:spMk id="74" creationId="{25A9A82C-6357-A5CE-ADF6-34797777BE99}"/>
          </ac:spMkLst>
        </pc:spChg>
        <pc:spChg chg="mod">
          <ac:chgData name="Huy Pham" userId="918db3a1909f15e0" providerId="LiveId" clId="{03497528-0EE4-4D17-8645-95BD1B1DEF06}" dt="2024-03-27T08:14:24.354" v="2281" actId="1076"/>
          <ac:spMkLst>
            <pc:docMk/>
            <pc:sldMk cId="3499520248" sldId="451"/>
            <ac:spMk id="77" creationId="{6233246E-61F2-C852-1910-651F18EA52C5}"/>
          </ac:spMkLst>
        </pc:spChg>
        <pc:spChg chg="mod">
          <ac:chgData name="Huy Pham" userId="918db3a1909f15e0" providerId="LiveId" clId="{03497528-0EE4-4D17-8645-95BD1B1DEF06}" dt="2024-03-27T08:14:19.244" v="2279" actId="1076"/>
          <ac:spMkLst>
            <pc:docMk/>
            <pc:sldMk cId="3499520248" sldId="451"/>
            <ac:spMk id="78" creationId="{C43F9F03-00A3-96EA-F9D0-46D243ECC894}"/>
          </ac:spMkLst>
        </pc:spChg>
        <pc:spChg chg="mod">
          <ac:chgData name="Huy Pham" userId="918db3a1909f15e0" providerId="LiveId" clId="{03497528-0EE4-4D17-8645-95BD1B1DEF06}" dt="2024-03-27T08:15:08.348" v="2288" actId="688"/>
          <ac:spMkLst>
            <pc:docMk/>
            <pc:sldMk cId="3499520248" sldId="451"/>
            <ac:spMk id="79" creationId="{09C536F7-46C8-DA65-A160-A3F0B6ADCF2B}"/>
          </ac:spMkLst>
        </pc:spChg>
        <pc:spChg chg="del mod">
          <ac:chgData name="Huy Pham" userId="918db3a1909f15e0" providerId="LiveId" clId="{03497528-0EE4-4D17-8645-95BD1B1DEF06}" dt="2024-03-27T08:13:25.847" v="2223" actId="21"/>
          <ac:spMkLst>
            <pc:docMk/>
            <pc:sldMk cId="3499520248" sldId="451"/>
            <ac:spMk id="81" creationId="{D6C57F6C-77B7-F872-3553-52662802AA5C}"/>
          </ac:spMkLst>
        </pc:spChg>
        <pc:spChg chg="del">
          <ac:chgData name="Huy Pham" userId="918db3a1909f15e0" providerId="LiveId" clId="{03497528-0EE4-4D17-8645-95BD1B1DEF06}" dt="2024-03-27T07:49:50.632" v="2131" actId="478"/>
          <ac:spMkLst>
            <pc:docMk/>
            <pc:sldMk cId="3499520248" sldId="451"/>
            <ac:spMk id="84" creationId="{E3DEAC6E-CF70-FE5D-84B4-4664ECB8D082}"/>
          </ac:spMkLst>
        </pc:spChg>
        <pc:spChg chg="mod">
          <ac:chgData name="Huy Pham" userId="918db3a1909f15e0" providerId="LiveId" clId="{03497528-0EE4-4D17-8645-95BD1B1DEF06}" dt="2024-03-27T07:53:49.943" v="2196" actId="20577"/>
          <ac:spMkLst>
            <pc:docMk/>
            <pc:sldMk cId="3499520248" sldId="451"/>
            <ac:spMk id="85" creationId="{060F5B51-3E49-179D-AC12-0F6F91C8F674}"/>
          </ac:spMkLst>
        </pc:spChg>
        <pc:spChg chg="mod">
          <ac:chgData name="Huy Pham" userId="918db3a1909f15e0" providerId="LiveId" clId="{03497528-0EE4-4D17-8645-95BD1B1DEF06}" dt="2024-03-27T08:29:25.190" v="2291" actId="20577"/>
          <ac:spMkLst>
            <pc:docMk/>
            <pc:sldMk cId="3499520248" sldId="451"/>
            <ac:spMk id="86" creationId="{8DC43B32-4F78-E35A-510D-2BAF3481551A}"/>
          </ac:spMkLst>
        </pc:spChg>
        <pc:graphicFrameChg chg="add del mod">
          <ac:chgData name="Huy Pham" userId="918db3a1909f15e0" providerId="LiveId" clId="{03497528-0EE4-4D17-8645-95BD1B1DEF06}" dt="2024-03-27T08:29:44.686" v="2294"/>
          <ac:graphicFrameMkLst>
            <pc:docMk/>
            <pc:sldMk cId="3499520248" sldId="451"/>
            <ac:graphicFrameMk id="41" creationId="{D890D3C1-8980-B2C8-5416-805924919AE8}"/>
          </ac:graphicFrameMkLst>
        </pc:graphicFrameChg>
        <pc:picChg chg="add del mod">
          <ac:chgData name="Huy Pham" userId="918db3a1909f15e0" providerId="LiveId" clId="{03497528-0EE4-4D17-8645-95BD1B1DEF06}" dt="2024-03-27T07:53:43.849" v="2193" actId="478"/>
          <ac:picMkLst>
            <pc:docMk/>
            <pc:sldMk cId="3499520248" sldId="451"/>
            <ac:picMk id="19" creationId="{BEAE1ADF-7E28-0E42-F626-345781308873}"/>
          </ac:picMkLst>
        </pc:picChg>
        <pc:picChg chg="add del mod">
          <ac:chgData name="Huy Pham" userId="918db3a1909f15e0" providerId="LiveId" clId="{03497528-0EE4-4D17-8645-95BD1B1DEF06}" dt="2024-03-27T08:14:39.069" v="2283" actId="478"/>
          <ac:picMkLst>
            <pc:docMk/>
            <pc:sldMk cId="3499520248" sldId="451"/>
            <ac:picMk id="32" creationId="{51D43590-C9EF-DED8-EA7C-FEB1950EB222}"/>
          </ac:picMkLst>
        </pc:picChg>
        <pc:cxnChg chg="add mod">
          <ac:chgData name="Huy Pham" userId="918db3a1909f15e0" providerId="LiveId" clId="{03497528-0EE4-4D17-8645-95BD1B1DEF06}" dt="2024-03-27T07:52:53.242" v="2160" actId="1037"/>
          <ac:cxnSpMkLst>
            <pc:docMk/>
            <pc:sldMk cId="3499520248" sldId="451"/>
            <ac:cxnSpMk id="21" creationId="{E7A99174-C7CC-6ACC-495E-C37C8F533186}"/>
          </ac:cxnSpMkLst>
        </pc:cxnChg>
        <pc:cxnChg chg="add mod">
          <ac:chgData name="Huy Pham" userId="918db3a1909f15e0" providerId="LiveId" clId="{03497528-0EE4-4D17-8645-95BD1B1DEF06}" dt="2024-03-27T07:52:53.242" v="2160" actId="1037"/>
          <ac:cxnSpMkLst>
            <pc:docMk/>
            <pc:sldMk cId="3499520248" sldId="451"/>
            <ac:cxnSpMk id="22" creationId="{C303B98C-A317-3D0E-921F-1900F79BBDCB}"/>
          </ac:cxnSpMkLst>
        </pc:cxnChg>
        <pc:cxnChg chg="add mod">
          <ac:chgData name="Huy Pham" userId="918db3a1909f15e0" providerId="LiveId" clId="{03497528-0EE4-4D17-8645-95BD1B1DEF06}" dt="2024-03-27T07:53:15.869" v="2186" actId="14100"/>
          <ac:cxnSpMkLst>
            <pc:docMk/>
            <pc:sldMk cId="3499520248" sldId="451"/>
            <ac:cxnSpMk id="23" creationId="{A02425A0-6B22-9C8D-A309-AD0D7962AE3B}"/>
          </ac:cxnSpMkLst>
        </pc:cxnChg>
        <pc:cxnChg chg="add mod">
          <ac:chgData name="Huy Pham" userId="918db3a1909f15e0" providerId="LiveId" clId="{03497528-0EE4-4D17-8645-95BD1B1DEF06}" dt="2024-03-27T08:13:33.364" v="2232" actId="1038"/>
          <ac:cxnSpMkLst>
            <pc:docMk/>
            <pc:sldMk cId="3499520248" sldId="451"/>
            <ac:cxnSpMk id="34" creationId="{1578192B-21BF-B9FF-0895-9F914F89EF46}"/>
          </ac:cxnSpMkLst>
        </pc:cxnChg>
        <pc:cxnChg chg="add mod">
          <ac:chgData name="Huy Pham" userId="918db3a1909f15e0" providerId="LiveId" clId="{03497528-0EE4-4D17-8645-95BD1B1DEF06}" dt="2024-03-27T08:13:55.243" v="2268" actId="14100"/>
          <ac:cxnSpMkLst>
            <pc:docMk/>
            <pc:sldMk cId="3499520248" sldId="451"/>
            <ac:cxnSpMk id="35" creationId="{7260001F-819F-7F49-D9AE-616420ABAAE9}"/>
          </ac:cxnSpMkLst>
        </pc:cxnChg>
        <pc:cxnChg chg="del mod">
          <ac:chgData name="Huy Pham" userId="918db3a1909f15e0" providerId="LiveId" clId="{03497528-0EE4-4D17-8645-95BD1B1DEF06}" dt="2024-03-27T07:52:39.875" v="2154" actId="21"/>
          <ac:cxnSpMkLst>
            <pc:docMk/>
            <pc:sldMk cId="3499520248" sldId="451"/>
            <ac:cxnSpMk id="54" creationId="{E7A99174-C7CC-6ACC-495E-C37C8F533186}"/>
          </ac:cxnSpMkLst>
        </pc:cxnChg>
        <pc:cxnChg chg="del mod">
          <ac:chgData name="Huy Pham" userId="918db3a1909f15e0" providerId="LiveId" clId="{03497528-0EE4-4D17-8645-95BD1B1DEF06}" dt="2024-03-27T07:52:39.875" v="2154" actId="21"/>
          <ac:cxnSpMkLst>
            <pc:docMk/>
            <pc:sldMk cId="3499520248" sldId="451"/>
            <ac:cxnSpMk id="55" creationId="{C303B98C-A317-3D0E-921F-1900F79BBDCB}"/>
          </ac:cxnSpMkLst>
        </pc:cxnChg>
        <pc:cxnChg chg="del mod">
          <ac:chgData name="Huy Pham" userId="918db3a1909f15e0" providerId="LiveId" clId="{03497528-0EE4-4D17-8645-95BD1B1DEF06}" dt="2024-03-27T07:52:39.875" v="2154" actId="21"/>
          <ac:cxnSpMkLst>
            <pc:docMk/>
            <pc:sldMk cId="3499520248" sldId="451"/>
            <ac:cxnSpMk id="56" creationId="{A02425A0-6B22-9C8D-A309-AD0D7962AE3B}"/>
          </ac:cxnSpMkLst>
        </pc:cxnChg>
        <pc:cxnChg chg="del mod">
          <ac:chgData name="Huy Pham" userId="918db3a1909f15e0" providerId="LiveId" clId="{03497528-0EE4-4D17-8645-95BD1B1DEF06}" dt="2024-03-27T08:13:25.847" v="2223" actId="21"/>
          <ac:cxnSpMkLst>
            <pc:docMk/>
            <pc:sldMk cId="3499520248" sldId="451"/>
            <ac:cxnSpMk id="69" creationId="{1578192B-21BF-B9FF-0895-9F914F89EF46}"/>
          </ac:cxnSpMkLst>
        </pc:cxnChg>
        <pc:cxnChg chg="del mod">
          <ac:chgData name="Huy Pham" userId="918db3a1909f15e0" providerId="LiveId" clId="{03497528-0EE4-4D17-8645-95BD1B1DEF06}" dt="2024-03-27T08:13:25.847" v="2223" actId="21"/>
          <ac:cxnSpMkLst>
            <pc:docMk/>
            <pc:sldMk cId="3499520248" sldId="451"/>
            <ac:cxnSpMk id="70" creationId="{7260001F-819F-7F49-D9AE-616420ABAAE9}"/>
          </ac:cxnSpMkLst>
        </pc:cxnChg>
        <pc:cxnChg chg="mod">
          <ac:chgData name="Huy Pham" userId="918db3a1909f15e0" providerId="LiveId" clId="{03497528-0EE4-4D17-8645-95BD1B1DEF06}" dt="2024-03-27T08:14:12.913" v="2278" actId="1037"/>
          <ac:cxnSpMkLst>
            <pc:docMk/>
            <pc:sldMk cId="3499520248" sldId="451"/>
            <ac:cxnSpMk id="75" creationId="{2213D951-8A61-CF74-3EC2-2F7FB3C785D9}"/>
          </ac:cxnSpMkLst>
        </pc:cxnChg>
      </pc:sldChg>
      <pc:sldChg chg="addSp delSp modSp add mod modAnim">
        <pc:chgData name="Huy Pham" userId="918db3a1909f15e0" providerId="LiveId" clId="{03497528-0EE4-4D17-8645-95BD1B1DEF06}" dt="2024-03-27T08:48:50.669" v="2643" actId="20577"/>
        <pc:sldMkLst>
          <pc:docMk/>
          <pc:sldMk cId="3932179014" sldId="452"/>
        </pc:sldMkLst>
        <pc:spChg chg="mod">
          <ac:chgData name="Huy Pham" userId="918db3a1909f15e0" providerId="LiveId" clId="{03497528-0EE4-4D17-8645-95BD1B1DEF06}" dt="2024-03-27T08:31:11.794" v="2329" actId="20577"/>
          <ac:spMkLst>
            <pc:docMk/>
            <pc:sldMk cId="3932179014" sldId="452"/>
            <ac:spMk id="12" creationId="{C48652AC-C627-2B19-2990-1EF69B0ACB9F}"/>
          </ac:spMkLst>
        </pc:spChg>
        <pc:spChg chg="mod">
          <ac:chgData name="Huy Pham" userId="918db3a1909f15e0" providerId="LiveId" clId="{03497528-0EE4-4D17-8645-95BD1B1DEF06}" dt="2024-03-27T08:31:08.314" v="2327" actId="20577"/>
          <ac:spMkLst>
            <pc:docMk/>
            <pc:sldMk cId="3932179014" sldId="452"/>
            <ac:spMk id="13" creationId="{75210F64-84EB-A3C0-234B-38A4D7D9FBE3}"/>
          </ac:spMkLst>
        </pc:spChg>
        <pc:spChg chg="del">
          <ac:chgData name="Huy Pham" userId="918db3a1909f15e0" providerId="LiveId" clId="{03497528-0EE4-4D17-8645-95BD1B1DEF06}" dt="2024-03-27T08:31:33.232" v="2330" actId="478"/>
          <ac:spMkLst>
            <pc:docMk/>
            <pc:sldMk cId="3932179014" sldId="452"/>
            <ac:spMk id="20" creationId="{D5B018BD-A882-4AF4-F952-95C331E7B72B}"/>
          </ac:spMkLst>
        </pc:spChg>
        <pc:spChg chg="del">
          <ac:chgData name="Huy Pham" userId="918db3a1909f15e0" providerId="LiveId" clId="{03497528-0EE4-4D17-8645-95BD1B1DEF06}" dt="2024-03-27T08:31:33.232" v="2330" actId="478"/>
          <ac:spMkLst>
            <pc:docMk/>
            <pc:sldMk cId="3932179014" sldId="452"/>
            <ac:spMk id="24" creationId="{62DBAC4B-19C1-D0BD-D3D5-EA8D133CAA0D}"/>
          </ac:spMkLst>
        </pc:spChg>
        <pc:spChg chg="del">
          <ac:chgData name="Huy Pham" userId="918db3a1909f15e0" providerId="LiveId" clId="{03497528-0EE4-4D17-8645-95BD1B1DEF06}" dt="2024-03-27T08:31:33.232" v="2330" actId="478"/>
          <ac:spMkLst>
            <pc:docMk/>
            <pc:sldMk cId="3932179014" sldId="452"/>
            <ac:spMk id="25" creationId="{0BD5DE94-E425-630E-FB06-F4E508C483F3}"/>
          </ac:spMkLst>
        </pc:spChg>
        <pc:spChg chg="del">
          <ac:chgData name="Huy Pham" userId="918db3a1909f15e0" providerId="LiveId" clId="{03497528-0EE4-4D17-8645-95BD1B1DEF06}" dt="2024-03-27T08:31:33.232" v="2330" actId="478"/>
          <ac:spMkLst>
            <pc:docMk/>
            <pc:sldMk cId="3932179014" sldId="452"/>
            <ac:spMk id="26" creationId="{C735AAFA-8627-B594-6462-69DA04A88208}"/>
          </ac:spMkLst>
        </pc:spChg>
        <pc:spChg chg="del">
          <ac:chgData name="Huy Pham" userId="918db3a1909f15e0" providerId="LiveId" clId="{03497528-0EE4-4D17-8645-95BD1B1DEF06}" dt="2024-03-27T08:31:33.232" v="2330" actId="478"/>
          <ac:spMkLst>
            <pc:docMk/>
            <pc:sldMk cId="3932179014" sldId="452"/>
            <ac:spMk id="27" creationId="{7605F4A1-E167-6EA3-42E9-1244AF6D76D8}"/>
          </ac:spMkLst>
        </pc:spChg>
        <pc:spChg chg="del">
          <ac:chgData name="Huy Pham" userId="918db3a1909f15e0" providerId="LiveId" clId="{03497528-0EE4-4D17-8645-95BD1B1DEF06}" dt="2024-03-27T08:31:33.232" v="2330" actId="478"/>
          <ac:spMkLst>
            <pc:docMk/>
            <pc:sldMk cId="3932179014" sldId="452"/>
            <ac:spMk id="28" creationId="{6023594F-74E7-BD81-BDF9-741594F83ADE}"/>
          </ac:spMkLst>
        </pc:spChg>
        <pc:spChg chg="del">
          <ac:chgData name="Huy Pham" userId="918db3a1909f15e0" providerId="LiveId" clId="{03497528-0EE4-4D17-8645-95BD1B1DEF06}" dt="2024-03-27T08:31:33.232" v="2330" actId="478"/>
          <ac:spMkLst>
            <pc:docMk/>
            <pc:sldMk cId="3932179014" sldId="452"/>
            <ac:spMk id="29" creationId="{0A19BA62-79F0-AF19-20C9-069881DFDEE0}"/>
          </ac:spMkLst>
        </pc:spChg>
        <pc:spChg chg="del">
          <ac:chgData name="Huy Pham" userId="918db3a1909f15e0" providerId="LiveId" clId="{03497528-0EE4-4D17-8645-95BD1B1DEF06}" dt="2024-03-27T08:31:33.232" v="2330" actId="478"/>
          <ac:spMkLst>
            <pc:docMk/>
            <pc:sldMk cId="3932179014" sldId="452"/>
            <ac:spMk id="30" creationId="{DC5A83B1-F1C1-9C9A-542C-6720D13066D0}"/>
          </ac:spMkLst>
        </pc:spChg>
        <pc:spChg chg="add mod">
          <ac:chgData name="Huy Pham" userId="918db3a1909f15e0" providerId="LiveId" clId="{03497528-0EE4-4D17-8645-95BD1B1DEF06}" dt="2024-03-27T08:48:02.195" v="2629"/>
          <ac:spMkLst>
            <pc:docMk/>
            <pc:sldMk cId="3932179014" sldId="452"/>
            <ac:spMk id="32" creationId="{7AB75E5C-3C20-6162-5244-1F5FF5984311}"/>
          </ac:spMkLst>
        </pc:spChg>
        <pc:spChg chg="del">
          <ac:chgData name="Huy Pham" userId="918db3a1909f15e0" providerId="LiveId" clId="{03497528-0EE4-4D17-8645-95BD1B1DEF06}" dt="2024-03-27T08:31:33.232" v="2330" actId="478"/>
          <ac:spMkLst>
            <pc:docMk/>
            <pc:sldMk cId="3932179014" sldId="452"/>
            <ac:spMk id="33" creationId="{3E96E0F6-4E22-CC9B-0534-3679470EDB80}"/>
          </ac:spMkLst>
        </pc:spChg>
        <pc:spChg chg="del">
          <ac:chgData name="Huy Pham" userId="918db3a1909f15e0" providerId="LiveId" clId="{03497528-0EE4-4D17-8645-95BD1B1DEF06}" dt="2024-03-27T08:31:33.232" v="2330" actId="478"/>
          <ac:spMkLst>
            <pc:docMk/>
            <pc:sldMk cId="3932179014" sldId="452"/>
            <ac:spMk id="36" creationId="{6BC62D39-B6CE-28A7-C2CA-C9C1D0D71E7F}"/>
          </ac:spMkLst>
        </pc:spChg>
        <pc:spChg chg="del">
          <ac:chgData name="Huy Pham" userId="918db3a1909f15e0" providerId="LiveId" clId="{03497528-0EE4-4D17-8645-95BD1B1DEF06}" dt="2024-03-27T08:31:33.232" v="2330" actId="478"/>
          <ac:spMkLst>
            <pc:docMk/>
            <pc:sldMk cId="3932179014" sldId="452"/>
            <ac:spMk id="37" creationId="{2E671BC5-060E-4877-0F68-98951A1BB138}"/>
          </ac:spMkLst>
        </pc:spChg>
        <pc:spChg chg="del">
          <ac:chgData name="Huy Pham" userId="918db3a1909f15e0" providerId="LiveId" clId="{03497528-0EE4-4D17-8645-95BD1B1DEF06}" dt="2024-03-27T08:31:33.232" v="2330" actId="478"/>
          <ac:spMkLst>
            <pc:docMk/>
            <pc:sldMk cId="3932179014" sldId="452"/>
            <ac:spMk id="38" creationId="{25A9A82C-6357-A5CE-ADF6-34797777BE99}"/>
          </ac:spMkLst>
        </pc:spChg>
        <pc:spChg chg="del">
          <ac:chgData name="Huy Pham" userId="918db3a1909f15e0" providerId="LiveId" clId="{03497528-0EE4-4D17-8645-95BD1B1DEF06}" dt="2024-03-27T08:31:33.232" v="2330" actId="478"/>
          <ac:spMkLst>
            <pc:docMk/>
            <pc:sldMk cId="3932179014" sldId="452"/>
            <ac:spMk id="39" creationId="{D6C57F6C-77B7-F872-3553-52662802AA5C}"/>
          </ac:spMkLst>
        </pc:spChg>
        <pc:spChg chg="add mod">
          <ac:chgData name="Huy Pham" userId="918db3a1909f15e0" providerId="LiveId" clId="{03497528-0EE4-4D17-8645-95BD1B1DEF06}" dt="2024-03-27T08:33:26.039" v="2360" actId="14100"/>
          <ac:spMkLst>
            <pc:docMk/>
            <pc:sldMk cId="3932179014" sldId="452"/>
            <ac:spMk id="40" creationId="{0D89FDAB-626B-CFB7-85F7-A1575938E625}"/>
          </ac:spMkLst>
        </pc:spChg>
        <pc:spChg chg="del">
          <ac:chgData name="Huy Pham" userId="918db3a1909f15e0" providerId="LiveId" clId="{03497528-0EE4-4D17-8645-95BD1B1DEF06}" dt="2024-03-27T08:31:33.232" v="2330" actId="478"/>
          <ac:spMkLst>
            <pc:docMk/>
            <pc:sldMk cId="3932179014" sldId="452"/>
            <ac:spMk id="43" creationId="{5862AF0C-34A1-E59A-F61D-FF3E0EDDC162}"/>
          </ac:spMkLst>
        </pc:spChg>
        <pc:spChg chg="add mod">
          <ac:chgData name="Huy Pham" userId="918db3a1909f15e0" providerId="LiveId" clId="{03497528-0EE4-4D17-8645-95BD1B1DEF06}" dt="2024-03-27T08:37:18.986" v="2384" actId="208"/>
          <ac:spMkLst>
            <pc:docMk/>
            <pc:sldMk cId="3932179014" sldId="452"/>
            <ac:spMk id="44" creationId="{226574CD-34C1-D3AE-4617-5BCAA8A232AA}"/>
          </ac:spMkLst>
        </pc:spChg>
        <pc:spChg chg="add mod">
          <ac:chgData name="Huy Pham" userId="918db3a1909f15e0" providerId="LiveId" clId="{03497528-0EE4-4D17-8645-95BD1B1DEF06}" dt="2024-03-27T08:37:18.986" v="2384" actId="208"/>
          <ac:spMkLst>
            <pc:docMk/>
            <pc:sldMk cId="3932179014" sldId="452"/>
            <ac:spMk id="45" creationId="{B3C40FAC-DD49-3424-489B-F249224D30BE}"/>
          </ac:spMkLst>
        </pc:spChg>
        <pc:spChg chg="add mod">
          <ac:chgData name="Huy Pham" userId="918db3a1909f15e0" providerId="LiveId" clId="{03497528-0EE4-4D17-8645-95BD1B1DEF06}" dt="2024-03-27T08:47:38.863" v="2625" actId="14100"/>
          <ac:spMkLst>
            <pc:docMk/>
            <pc:sldMk cId="3932179014" sldId="452"/>
            <ac:spMk id="47" creationId="{128CF726-62AD-2D03-B847-1ECF97B1B5EF}"/>
          </ac:spMkLst>
        </pc:spChg>
        <pc:spChg chg="add del mod">
          <ac:chgData name="Huy Pham" userId="918db3a1909f15e0" providerId="LiveId" clId="{03497528-0EE4-4D17-8645-95BD1B1DEF06}" dt="2024-03-27T08:44:18.778" v="2575" actId="478"/>
          <ac:spMkLst>
            <pc:docMk/>
            <pc:sldMk cId="3932179014" sldId="452"/>
            <ac:spMk id="48" creationId="{CFCCE52C-D9E9-8591-AF40-17D5BABA18DE}"/>
          </ac:spMkLst>
        </pc:spChg>
        <pc:spChg chg="add del mod">
          <ac:chgData name="Huy Pham" userId="918db3a1909f15e0" providerId="LiveId" clId="{03497528-0EE4-4D17-8645-95BD1B1DEF06}" dt="2024-03-27T08:48:37.034" v="2638" actId="478"/>
          <ac:spMkLst>
            <pc:docMk/>
            <pc:sldMk cId="3932179014" sldId="452"/>
            <ac:spMk id="49" creationId="{8C2A0E60-B83F-9EF9-137D-63F5631792BF}"/>
          </ac:spMkLst>
        </pc:spChg>
        <pc:spChg chg="add mod">
          <ac:chgData name="Huy Pham" userId="918db3a1909f15e0" providerId="LiveId" clId="{03497528-0EE4-4D17-8645-95BD1B1DEF06}" dt="2024-03-27T08:37:34.493" v="2444" actId="1037"/>
          <ac:spMkLst>
            <pc:docMk/>
            <pc:sldMk cId="3932179014" sldId="452"/>
            <ac:spMk id="52" creationId="{B9080B01-70A0-23CF-9E40-3D1B5A6467C9}"/>
          </ac:spMkLst>
        </pc:spChg>
        <pc:spChg chg="add mod">
          <ac:chgData name="Huy Pham" userId="918db3a1909f15e0" providerId="LiveId" clId="{03497528-0EE4-4D17-8645-95BD1B1DEF06}" dt="2024-03-27T08:47:50.296" v="2626" actId="1076"/>
          <ac:spMkLst>
            <pc:docMk/>
            <pc:sldMk cId="3932179014" sldId="452"/>
            <ac:spMk id="53" creationId="{100726AF-A83F-FAEB-EDE5-D2964E8264C3}"/>
          </ac:spMkLst>
        </pc:spChg>
        <pc:spChg chg="add mod">
          <ac:chgData name="Huy Pham" userId="918db3a1909f15e0" providerId="LiveId" clId="{03497528-0EE4-4D17-8645-95BD1B1DEF06}" dt="2024-03-27T08:37:08.657" v="2382" actId="1037"/>
          <ac:spMkLst>
            <pc:docMk/>
            <pc:sldMk cId="3932179014" sldId="452"/>
            <ac:spMk id="54" creationId="{7B9B7B5F-2A7C-820A-E1EE-9557AFCEC0B4}"/>
          </ac:spMkLst>
        </pc:spChg>
        <pc:spChg chg="add mod">
          <ac:chgData name="Huy Pham" userId="918db3a1909f15e0" providerId="LiveId" clId="{03497528-0EE4-4D17-8645-95BD1B1DEF06}" dt="2024-03-27T08:42:40.588" v="2533" actId="1076"/>
          <ac:spMkLst>
            <pc:docMk/>
            <pc:sldMk cId="3932179014" sldId="452"/>
            <ac:spMk id="55" creationId="{26D9ABAE-8696-C353-9848-0E97850AAE4D}"/>
          </ac:spMkLst>
        </pc:spChg>
        <pc:spChg chg="del">
          <ac:chgData name="Huy Pham" userId="918db3a1909f15e0" providerId="LiveId" clId="{03497528-0EE4-4D17-8645-95BD1B1DEF06}" dt="2024-03-27T08:31:33.232" v="2330" actId="478"/>
          <ac:spMkLst>
            <pc:docMk/>
            <pc:sldMk cId="3932179014" sldId="452"/>
            <ac:spMk id="77" creationId="{6233246E-61F2-C852-1910-651F18EA52C5}"/>
          </ac:spMkLst>
        </pc:spChg>
        <pc:spChg chg="del">
          <ac:chgData name="Huy Pham" userId="918db3a1909f15e0" providerId="LiveId" clId="{03497528-0EE4-4D17-8645-95BD1B1DEF06}" dt="2024-03-27T08:31:33.232" v="2330" actId="478"/>
          <ac:spMkLst>
            <pc:docMk/>
            <pc:sldMk cId="3932179014" sldId="452"/>
            <ac:spMk id="78" creationId="{C43F9F03-00A3-96EA-F9D0-46D243ECC894}"/>
          </ac:spMkLst>
        </pc:spChg>
        <pc:spChg chg="del">
          <ac:chgData name="Huy Pham" userId="918db3a1909f15e0" providerId="LiveId" clId="{03497528-0EE4-4D17-8645-95BD1B1DEF06}" dt="2024-03-27T08:31:33.232" v="2330" actId="478"/>
          <ac:spMkLst>
            <pc:docMk/>
            <pc:sldMk cId="3932179014" sldId="452"/>
            <ac:spMk id="79" creationId="{09C536F7-46C8-DA65-A160-A3F0B6ADCF2B}"/>
          </ac:spMkLst>
        </pc:spChg>
        <pc:spChg chg="del">
          <ac:chgData name="Huy Pham" userId="918db3a1909f15e0" providerId="LiveId" clId="{03497528-0EE4-4D17-8645-95BD1B1DEF06}" dt="2024-03-27T08:31:33.232" v="2330" actId="478"/>
          <ac:spMkLst>
            <pc:docMk/>
            <pc:sldMk cId="3932179014" sldId="452"/>
            <ac:spMk id="85" creationId="{060F5B51-3E49-179D-AC12-0F6F91C8F674}"/>
          </ac:spMkLst>
        </pc:spChg>
        <pc:spChg chg="del">
          <ac:chgData name="Huy Pham" userId="918db3a1909f15e0" providerId="LiveId" clId="{03497528-0EE4-4D17-8645-95BD1B1DEF06}" dt="2024-03-27T08:31:33.232" v="2330" actId="478"/>
          <ac:spMkLst>
            <pc:docMk/>
            <pc:sldMk cId="3932179014" sldId="452"/>
            <ac:spMk id="86" creationId="{8DC43B32-4F78-E35A-510D-2BAF3481551A}"/>
          </ac:spMkLst>
        </pc:spChg>
        <pc:spChg chg="add mod">
          <ac:chgData name="Huy Pham" userId="918db3a1909f15e0" providerId="LiveId" clId="{03497528-0EE4-4D17-8645-95BD1B1DEF06}" dt="2024-03-27T08:43:03.857" v="2541" actId="1076"/>
          <ac:spMkLst>
            <pc:docMk/>
            <pc:sldMk cId="3932179014" sldId="452"/>
            <ac:spMk id="90" creationId="{82E34F46-16F6-53D5-3C99-8F929D56C95C}"/>
          </ac:spMkLst>
        </pc:spChg>
        <pc:spChg chg="add mod">
          <ac:chgData name="Huy Pham" userId="918db3a1909f15e0" providerId="LiveId" clId="{03497528-0EE4-4D17-8645-95BD1B1DEF06}" dt="2024-03-27T08:47:04.367" v="2613" actId="1076"/>
          <ac:spMkLst>
            <pc:docMk/>
            <pc:sldMk cId="3932179014" sldId="452"/>
            <ac:spMk id="91" creationId="{52FF0BD5-3CFA-2261-1B17-0EF5E470E44E}"/>
          </ac:spMkLst>
        </pc:spChg>
        <pc:spChg chg="add mod">
          <ac:chgData name="Huy Pham" userId="918db3a1909f15e0" providerId="LiveId" clId="{03497528-0EE4-4D17-8645-95BD1B1DEF06}" dt="2024-03-27T08:47:10.649" v="2614" actId="1076"/>
          <ac:spMkLst>
            <pc:docMk/>
            <pc:sldMk cId="3932179014" sldId="452"/>
            <ac:spMk id="92" creationId="{DD656E6E-0A54-0447-8877-CE8E1CB82847}"/>
          </ac:spMkLst>
        </pc:spChg>
        <pc:spChg chg="add del mod">
          <ac:chgData name="Huy Pham" userId="918db3a1909f15e0" providerId="LiveId" clId="{03497528-0EE4-4D17-8645-95BD1B1DEF06}" dt="2024-03-27T08:46:39.609" v="2607" actId="478"/>
          <ac:spMkLst>
            <pc:docMk/>
            <pc:sldMk cId="3932179014" sldId="452"/>
            <ac:spMk id="96" creationId="{BE0901EF-A31D-7353-0E1A-DF2FF285EE63}"/>
          </ac:spMkLst>
        </pc:spChg>
        <pc:spChg chg="add mod">
          <ac:chgData name="Huy Pham" userId="918db3a1909f15e0" providerId="LiveId" clId="{03497528-0EE4-4D17-8645-95BD1B1DEF06}" dt="2024-03-27T08:46:29.829" v="2604" actId="14100"/>
          <ac:spMkLst>
            <pc:docMk/>
            <pc:sldMk cId="3932179014" sldId="452"/>
            <ac:spMk id="97" creationId="{E57EC375-B901-FB7F-9C44-814FA87A68D4}"/>
          </ac:spMkLst>
        </pc:spChg>
        <pc:spChg chg="add mod">
          <ac:chgData name="Huy Pham" userId="918db3a1909f15e0" providerId="LiveId" clId="{03497528-0EE4-4D17-8645-95BD1B1DEF06}" dt="2024-03-27T08:46:59.188" v="2612" actId="1038"/>
          <ac:spMkLst>
            <pc:docMk/>
            <pc:sldMk cId="3932179014" sldId="452"/>
            <ac:spMk id="98" creationId="{2322C1D2-6E7F-5E4C-2C48-758BBC1D3CF4}"/>
          </ac:spMkLst>
        </pc:spChg>
        <pc:spChg chg="add mod">
          <ac:chgData name="Huy Pham" userId="918db3a1909f15e0" providerId="LiveId" clId="{03497528-0EE4-4D17-8645-95BD1B1DEF06}" dt="2024-03-27T08:48:26.172" v="2637" actId="1076"/>
          <ac:spMkLst>
            <pc:docMk/>
            <pc:sldMk cId="3932179014" sldId="452"/>
            <ac:spMk id="100" creationId="{1AA990A7-72A6-D78C-7194-DF704A549AA0}"/>
          </ac:spMkLst>
        </pc:spChg>
        <pc:spChg chg="add mod">
          <ac:chgData name="Huy Pham" userId="918db3a1909f15e0" providerId="LiveId" clId="{03497528-0EE4-4D17-8645-95BD1B1DEF06}" dt="2024-03-27T08:48:50.669" v="2643" actId="20577"/>
          <ac:spMkLst>
            <pc:docMk/>
            <pc:sldMk cId="3932179014" sldId="452"/>
            <ac:spMk id="101" creationId="{122A2BBF-EC7B-94EB-C66C-F660B9D758D8}"/>
          </ac:spMkLst>
        </pc:spChg>
        <pc:graphicFrameChg chg="add del mod">
          <ac:chgData name="Huy Pham" userId="918db3a1909f15e0" providerId="LiveId" clId="{03497528-0EE4-4D17-8645-95BD1B1DEF06}" dt="2024-03-27T08:31:35.225" v="2333"/>
          <ac:graphicFrameMkLst>
            <pc:docMk/>
            <pc:sldMk cId="3932179014" sldId="452"/>
            <ac:graphicFrameMk id="19" creationId="{A88189BD-5F1B-DE7B-B8C8-E2B3CF4650EC}"/>
          </ac:graphicFrameMkLst>
        </pc:graphicFrameChg>
        <pc:graphicFrameChg chg="add del mod">
          <ac:chgData name="Huy Pham" userId="918db3a1909f15e0" providerId="LiveId" clId="{03497528-0EE4-4D17-8645-95BD1B1DEF06}" dt="2024-03-27T08:32:20.440" v="2347"/>
          <ac:graphicFrameMkLst>
            <pc:docMk/>
            <pc:sldMk cId="3932179014" sldId="452"/>
            <ac:graphicFrameMk id="41" creationId="{8BFC019E-2719-A9D1-64D3-AC482AB6A480}"/>
          </ac:graphicFrameMkLst>
        </pc:graphicFrameChg>
        <pc:picChg chg="add del mod">
          <ac:chgData name="Huy Pham" userId="918db3a1909f15e0" providerId="LiveId" clId="{03497528-0EE4-4D17-8645-95BD1B1DEF06}" dt="2024-03-27T08:48:38.504" v="2639" actId="478"/>
          <ac:picMkLst>
            <pc:docMk/>
            <pc:sldMk cId="3932179014" sldId="452"/>
            <ac:picMk id="42" creationId="{08913B27-A18C-0E13-83D6-90BD28684008}"/>
          </ac:picMkLst>
        </pc:picChg>
        <pc:cxnChg chg="del">
          <ac:chgData name="Huy Pham" userId="918db3a1909f15e0" providerId="LiveId" clId="{03497528-0EE4-4D17-8645-95BD1B1DEF06}" dt="2024-03-27T08:31:33.232" v="2330" actId="478"/>
          <ac:cxnSpMkLst>
            <pc:docMk/>
            <pc:sldMk cId="3932179014" sldId="452"/>
            <ac:cxnSpMk id="21" creationId="{E7A99174-C7CC-6ACC-495E-C37C8F533186}"/>
          </ac:cxnSpMkLst>
        </pc:cxnChg>
        <pc:cxnChg chg="del">
          <ac:chgData name="Huy Pham" userId="918db3a1909f15e0" providerId="LiveId" clId="{03497528-0EE4-4D17-8645-95BD1B1DEF06}" dt="2024-03-27T08:31:33.232" v="2330" actId="478"/>
          <ac:cxnSpMkLst>
            <pc:docMk/>
            <pc:sldMk cId="3932179014" sldId="452"/>
            <ac:cxnSpMk id="22" creationId="{C303B98C-A317-3D0E-921F-1900F79BBDCB}"/>
          </ac:cxnSpMkLst>
        </pc:cxnChg>
        <pc:cxnChg chg="del">
          <ac:chgData name="Huy Pham" userId="918db3a1909f15e0" providerId="LiveId" clId="{03497528-0EE4-4D17-8645-95BD1B1DEF06}" dt="2024-03-27T08:31:33.232" v="2330" actId="478"/>
          <ac:cxnSpMkLst>
            <pc:docMk/>
            <pc:sldMk cId="3932179014" sldId="452"/>
            <ac:cxnSpMk id="23" creationId="{A02425A0-6B22-9C8D-A309-AD0D7962AE3B}"/>
          </ac:cxnSpMkLst>
        </pc:cxnChg>
        <pc:cxnChg chg="del">
          <ac:chgData name="Huy Pham" userId="918db3a1909f15e0" providerId="LiveId" clId="{03497528-0EE4-4D17-8645-95BD1B1DEF06}" dt="2024-03-27T08:31:33.232" v="2330" actId="478"/>
          <ac:cxnSpMkLst>
            <pc:docMk/>
            <pc:sldMk cId="3932179014" sldId="452"/>
            <ac:cxnSpMk id="34" creationId="{1578192B-21BF-B9FF-0895-9F914F89EF46}"/>
          </ac:cxnSpMkLst>
        </pc:cxnChg>
        <pc:cxnChg chg="del">
          <ac:chgData name="Huy Pham" userId="918db3a1909f15e0" providerId="LiveId" clId="{03497528-0EE4-4D17-8645-95BD1B1DEF06}" dt="2024-03-27T08:31:33.232" v="2330" actId="478"/>
          <ac:cxnSpMkLst>
            <pc:docMk/>
            <pc:sldMk cId="3932179014" sldId="452"/>
            <ac:cxnSpMk id="35" creationId="{7260001F-819F-7F49-D9AE-616420ABAAE9}"/>
          </ac:cxnSpMkLst>
        </pc:cxnChg>
        <pc:cxnChg chg="add mod">
          <ac:chgData name="Huy Pham" userId="918db3a1909f15e0" providerId="LiveId" clId="{03497528-0EE4-4D17-8645-95BD1B1DEF06}" dt="2024-03-27T08:41:11.693" v="2505" actId="208"/>
          <ac:cxnSpMkLst>
            <pc:docMk/>
            <pc:sldMk cId="3932179014" sldId="452"/>
            <ac:cxnSpMk id="46" creationId="{B45A1DED-BF2A-A177-BA32-E0B1E17777EE}"/>
          </ac:cxnSpMkLst>
        </pc:cxnChg>
        <pc:cxnChg chg="add mod">
          <ac:chgData name="Huy Pham" userId="918db3a1909f15e0" providerId="LiveId" clId="{03497528-0EE4-4D17-8645-95BD1B1DEF06}" dt="2024-03-27T08:37:52.039" v="2454" actId="14100"/>
          <ac:cxnSpMkLst>
            <pc:docMk/>
            <pc:sldMk cId="3932179014" sldId="452"/>
            <ac:cxnSpMk id="50" creationId="{4BFCE7B3-0F34-D362-D151-BA8AD85B8A44}"/>
          </ac:cxnSpMkLst>
        </pc:cxnChg>
        <pc:cxnChg chg="add mod">
          <ac:chgData name="Huy Pham" userId="918db3a1909f15e0" providerId="LiveId" clId="{03497528-0EE4-4D17-8645-95BD1B1DEF06}" dt="2024-03-27T08:45:59.177" v="2599" actId="1076"/>
          <ac:cxnSpMkLst>
            <pc:docMk/>
            <pc:sldMk cId="3932179014" sldId="452"/>
            <ac:cxnSpMk id="51" creationId="{F9F17264-5DE4-7A98-82AC-DDE70A4B92AD}"/>
          </ac:cxnSpMkLst>
        </pc:cxnChg>
        <pc:cxnChg chg="add mod">
          <ac:chgData name="Huy Pham" userId="918db3a1909f15e0" providerId="LiveId" clId="{03497528-0EE4-4D17-8645-95BD1B1DEF06}" dt="2024-03-27T08:39:41.380" v="2491" actId="14100"/>
          <ac:cxnSpMkLst>
            <pc:docMk/>
            <pc:sldMk cId="3932179014" sldId="452"/>
            <ac:cxnSpMk id="62" creationId="{3CFB252B-47C7-BCC3-76A8-4D5B15B55E0F}"/>
          </ac:cxnSpMkLst>
        </pc:cxnChg>
        <pc:cxnChg chg="add mod">
          <ac:chgData name="Huy Pham" userId="918db3a1909f15e0" providerId="LiveId" clId="{03497528-0EE4-4D17-8645-95BD1B1DEF06}" dt="2024-03-27T08:41:07.726" v="2504" actId="208"/>
          <ac:cxnSpMkLst>
            <pc:docMk/>
            <pc:sldMk cId="3932179014" sldId="452"/>
            <ac:cxnSpMk id="66" creationId="{AB3D47FE-7963-6505-9D14-AA6F93AC4A0C}"/>
          </ac:cxnSpMkLst>
        </pc:cxnChg>
        <pc:cxnChg chg="add mod">
          <ac:chgData name="Huy Pham" userId="918db3a1909f15e0" providerId="LiveId" clId="{03497528-0EE4-4D17-8645-95BD1B1DEF06}" dt="2024-03-27T08:42:29.286" v="2532" actId="14100"/>
          <ac:cxnSpMkLst>
            <pc:docMk/>
            <pc:sldMk cId="3932179014" sldId="452"/>
            <ac:cxnSpMk id="73" creationId="{4B47CBCF-0A0D-2D12-0958-581107FDA1AC}"/>
          </ac:cxnSpMkLst>
        </pc:cxnChg>
        <pc:cxnChg chg="del">
          <ac:chgData name="Huy Pham" userId="918db3a1909f15e0" providerId="LiveId" clId="{03497528-0EE4-4D17-8645-95BD1B1DEF06}" dt="2024-03-27T08:31:33.232" v="2330" actId="478"/>
          <ac:cxnSpMkLst>
            <pc:docMk/>
            <pc:sldMk cId="3932179014" sldId="452"/>
            <ac:cxnSpMk id="75" creationId="{2213D951-8A61-CF74-3EC2-2F7FB3C785D9}"/>
          </ac:cxnSpMkLst>
        </pc:cxnChg>
        <pc:cxnChg chg="add mod">
          <ac:chgData name="Huy Pham" userId="918db3a1909f15e0" providerId="LiveId" clId="{03497528-0EE4-4D17-8645-95BD1B1DEF06}" dt="2024-03-27T08:41:57.845" v="2518" actId="14100"/>
          <ac:cxnSpMkLst>
            <pc:docMk/>
            <pc:sldMk cId="3932179014" sldId="452"/>
            <ac:cxnSpMk id="81" creationId="{8C7DE12C-F68A-C098-E764-1B906F09C501}"/>
          </ac:cxnSpMkLst>
        </pc:cxnChg>
        <pc:cxnChg chg="add mod">
          <ac:chgData name="Huy Pham" userId="918db3a1909f15e0" providerId="LiveId" clId="{03497528-0EE4-4D17-8645-95BD1B1DEF06}" dt="2024-03-27T08:44:48.855" v="2584" actId="14100"/>
          <ac:cxnSpMkLst>
            <pc:docMk/>
            <pc:sldMk cId="3932179014" sldId="452"/>
            <ac:cxnSpMk id="93" creationId="{3D2CA6A5-8C25-A2BF-34CE-C2801FD74AF2}"/>
          </ac:cxnSpMkLst>
        </pc:cxnChg>
      </pc:sldChg>
      <pc:sldChg chg="addSp delSp modSp add mod delAnim">
        <pc:chgData name="Huy Pham" userId="918db3a1909f15e0" providerId="LiveId" clId="{03497528-0EE4-4D17-8645-95BD1B1DEF06}" dt="2024-03-27T09:40:18.486" v="2960" actId="478"/>
        <pc:sldMkLst>
          <pc:docMk/>
          <pc:sldMk cId="3067909804" sldId="453"/>
        </pc:sldMkLst>
        <pc:spChg chg="add mod">
          <ac:chgData name="Huy Pham" userId="918db3a1909f15e0" providerId="LiveId" clId="{03497528-0EE4-4D17-8645-95BD1B1DEF06}" dt="2024-03-27T08:51:27.024" v="2691" actId="1076"/>
          <ac:spMkLst>
            <pc:docMk/>
            <pc:sldMk cId="3067909804" sldId="453"/>
            <ac:spMk id="21" creationId="{AF08C49F-6B96-9992-1C14-36D23671E77A}"/>
          </ac:spMkLst>
        </pc:spChg>
        <pc:spChg chg="add">
          <ac:chgData name="Huy Pham" userId="918db3a1909f15e0" providerId="LiveId" clId="{03497528-0EE4-4D17-8645-95BD1B1DEF06}" dt="2024-03-27T08:50:03.138" v="2656"/>
          <ac:spMkLst>
            <pc:docMk/>
            <pc:sldMk cId="3067909804" sldId="453"/>
            <ac:spMk id="23" creationId="{617C1600-8A47-B9CD-F40F-AD650C166E56}"/>
          </ac:spMkLst>
        </pc:spChg>
        <pc:spChg chg="add">
          <ac:chgData name="Huy Pham" userId="918db3a1909f15e0" providerId="LiveId" clId="{03497528-0EE4-4D17-8645-95BD1B1DEF06}" dt="2024-03-27T08:50:12.583" v="2663"/>
          <ac:spMkLst>
            <pc:docMk/>
            <pc:sldMk cId="3067909804" sldId="453"/>
            <ac:spMk id="26" creationId="{BB3EB373-A224-3E92-AB8F-128D4D8C36FB}"/>
          </ac:spMkLst>
        </pc:spChg>
        <pc:spChg chg="add mod">
          <ac:chgData name="Huy Pham" userId="918db3a1909f15e0" providerId="LiveId" clId="{03497528-0EE4-4D17-8645-95BD1B1DEF06}" dt="2024-03-27T08:52:02.235" v="2711" actId="1076"/>
          <ac:spMkLst>
            <pc:docMk/>
            <pc:sldMk cId="3067909804" sldId="453"/>
            <ac:spMk id="30" creationId="{E03F26F1-1817-9DBD-478E-0C893739CA61}"/>
          </ac:spMkLst>
        </pc:spChg>
        <pc:spChg chg="del">
          <ac:chgData name="Huy Pham" userId="918db3a1909f15e0" providerId="LiveId" clId="{03497528-0EE4-4D17-8645-95BD1B1DEF06}" dt="2024-03-27T08:49:42.078" v="2645" actId="478"/>
          <ac:spMkLst>
            <pc:docMk/>
            <pc:sldMk cId="3067909804" sldId="453"/>
            <ac:spMk id="32" creationId="{7AB75E5C-3C20-6162-5244-1F5FF5984311}"/>
          </ac:spMkLst>
        </pc:spChg>
        <pc:spChg chg="add mod">
          <ac:chgData name="Huy Pham" userId="918db3a1909f15e0" providerId="LiveId" clId="{03497528-0EE4-4D17-8645-95BD1B1DEF06}" dt="2024-03-27T08:51:37.656" v="2695" actId="1076"/>
          <ac:spMkLst>
            <pc:docMk/>
            <pc:sldMk cId="3067909804" sldId="453"/>
            <ac:spMk id="34" creationId="{F0F0B7EE-947D-4341-DDA3-C92983001866}"/>
          </ac:spMkLst>
        </pc:spChg>
        <pc:spChg chg="add del mod">
          <ac:chgData name="Huy Pham" userId="918db3a1909f15e0" providerId="LiveId" clId="{03497528-0EE4-4D17-8645-95BD1B1DEF06}" dt="2024-03-27T09:27:40.147" v="2846" actId="21"/>
          <ac:spMkLst>
            <pc:docMk/>
            <pc:sldMk cId="3067909804" sldId="453"/>
            <ac:spMk id="37" creationId="{98085A53-ADAD-B039-CFD1-EA24F32881EE}"/>
          </ac:spMkLst>
        </pc:spChg>
        <pc:spChg chg="add del mod">
          <ac:chgData name="Huy Pham" userId="918db3a1909f15e0" providerId="LiveId" clId="{03497528-0EE4-4D17-8645-95BD1B1DEF06}" dt="2024-03-27T09:27:35.494" v="2844" actId="21"/>
          <ac:spMkLst>
            <pc:docMk/>
            <pc:sldMk cId="3067909804" sldId="453"/>
            <ac:spMk id="38" creationId="{BFC6AC89-E58A-EB69-3FA2-AC8A8BA2D2A7}"/>
          </ac:spMkLst>
        </pc:spChg>
        <pc:spChg chg="del">
          <ac:chgData name="Huy Pham" userId="918db3a1909f15e0" providerId="LiveId" clId="{03497528-0EE4-4D17-8645-95BD1B1DEF06}" dt="2024-03-27T08:49:43.100" v="2646" actId="478"/>
          <ac:spMkLst>
            <pc:docMk/>
            <pc:sldMk cId="3067909804" sldId="453"/>
            <ac:spMk id="40" creationId="{0D89FDAB-626B-CFB7-85F7-A1575938E625}"/>
          </ac:spMkLst>
        </pc:spChg>
        <pc:spChg chg="add mod">
          <ac:chgData name="Huy Pham" userId="918db3a1909f15e0" providerId="LiveId" clId="{03497528-0EE4-4D17-8645-95BD1B1DEF06}" dt="2024-03-27T09:29:44.991" v="2910" actId="1036"/>
          <ac:spMkLst>
            <pc:docMk/>
            <pc:sldMk cId="3067909804" sldId="453"/>
            <ac:spMk id="43" creationId="{FFE2B68A-DE84-65E4-BD7E-D70827378BE6}"/>
          </ac:spMkLst>
        </pc:spChg>
        <pc:spChg chg="mod">
          <ac:chgData name="Huy Pham" userId="918db3a1909f15e0" providerId="LiveId" clId="{03497528-0EE4-4D17-8645-95BD1B1DEF06}" dt="2024-03-27T08:51:15.101" v="2688" actId="1076"/>
          <ac:spMkLst>
            <pc:docMk/>
            <pc:sldMk cId="3067909804" sldId="453"/>
            <ac:spMk id="44" creationId="{226574CD-34C1-D3AE-4617-5BCAA8A232AA}"/>
          </ac:spMkLst>
        </pc:spChg>
        <pc:spChg chg="mod">
          <ac:chgData name="Huy Pham" userId="918db3a1909f15e0" providerId="LiveId" clId="{03497528-0EE4-4D17-8645-95BD1B1DEF06}" dt="2024-03-27T08:51:15.101" v="2688" actId="1076"/>
          <ac:spMkLst>
            <pc:docMk/>
            <pc:sldMk cId="3067909804" sldId="453"/>
            <ac:spMk id="45" creationId="{B3C40FAC-DD49-3424-489B-F249224D30BE}"/>
          </ac:spMkLst>
        </pc:spChg>
        <pc:spChg chg="mod">
          <ac:chgData name="Huy Pham" userId="918db3a1909f15e0" providerId="LiveId" clId="{03497528-0EE4-4D17-8645-95BD1B1DEF06}" dt="2024-03-27T08:51:15.101" v="2688" actId="1076"/>
          <ac:spMkLst>
            <pc:docMk/>
            <pc:sldMk cId="3067909804" sldId="453"/>
            <ac:spMk id="47" creationId="{128CF726-62AD-2D03-B847-1ECF97B1B5EF}"/>
          </ac:spMkLst>
        </pc:spChg>
        <pc:spChg chg="add mod">
          <ac:chgData name="Huy Pham" userId="918db3a1909f15e0" providerId="LiveId" clId="{03497528-0EE4-4D17-8645-95BD1B1DEF06}" dt="2024-03-27T09:29:49.375" v="2911" actId="1076"/>
          <ac:spMkLst>
            <pc:docMk/>
            <pc:sldMk cId="3067909804" sldId="453"/>
            <ac:spMk id="48" creationId="{53A3ED94-27AE-6CF8-22BC-0C6B077802B7}"/>
          </ac:spMkLst>
        </pc:spChg>
        <pc:spChg chg="add mod">
          <ac:chgData name="Huy Pham" userId="918db3a1909f15e0" providerId="LiveId" clId="{03497528-0EE4-4D17-8645-95BD1B1DEF06}" dt="2024-03-27T09:29:44.991" v="2910" actId="1036"/>
          <ac:spMkLst>
            <pc:docMk/>
            <pc:sldMk cId="3067909804" sldId="453"/>
            <ac:spMk id="49" creationId="{B5114D1C-DADE-79F0-885A-E7669DF3E9C2}"/>
          </ac:spMkLst>
        </pc:spChg>
        <pc:spChg chg="mod">
          <ac:chgData name="Huy Pham" userId="918db3a1909f15e0" providerId="LiveId" clId="{03497528-0EE4-4D17-8645-95BD1B1DEF06}" dt="2024-03-27T08:51:15.101" v="2688" actId="1076"/>
          <ac:spMkLst>
            <pc:docMk/>
            <pc:sldMk cId="3067909804" sldId="453"/>
            <ac:spMk id="52" creationId="{B9080B01-70A0-23CF-9E40-3D1B5A6467C9}"/>
          </ac:spMkLst>
        </pc:spChg>
        <pc:spChg chg="mod">
          <ac:chgData name="Huy Pham" userId="918db3a1909f15e0" providerId="LiveId" clId="{03497528-0EE4-4D17-8645-95BD1B1DEF06}" dt="2024-03-27T08:51:15.101" v="2688" actId="1076"/>
          <ac:spMkLst>
            <pc:docMk/>
            <pc:sldMk cId="3067909804" sldId="453"/>
            <ac:spMk id="53" creationId="{100726AF-A83F-FAEB-EDE5-D2964E8264C3}"/>
          </ac:spMkLst>
        </pc:spChg>
        <pc:spChg chg="mod">
          <ac:chgData name="Huy Pham" userId="918db3a1909f15e0" providerId="LiveId" clId="{03497528-0EE4-4D17-8645-95BD1B1DEF06}" dt="2024-03-27T08:51:15.101" v="2688" actId="1076"/>
          <ac:spMkLst>
            <pc:docMk/>
            <pc:sldMk cId="3067909804" sldId="453"/>
            <ac:spMk id="54" creationId="{7B9B7B5F-2A7C-820A-E1EE-9557AFCEC0B4}"/>
          </ac:spMkLst>
        </pc:spChg>
        <pc:spChg chg="mod">
          <ac:chgData name="Huy Pham" userId="918db3a1909f15e0" providerId="LiveId" clId="{03497528-0EE4-4D17-8645-95BD1B1DEF06}" dt="2024-03-27T08:51:15.101" v="2688" actId="1076"/>
          <ac:spMkLst>
            <pc:docMk/>
            <pc:sldMk cId="3067909804" sldId="453"/>
            <ac:spMk id="55" creationId="{26D9ABAE-8696-C353-9848-0E97850AAE4D}"/>
          </ac:spMkLst>
        </pc:spChg>
        <pc:spChg chg="add mod">
          <ac:chgData name="Huy Pham" userId="918db3a1909f15e0" providerId="LiveId" clId="{03497528-0EE4-4D17-8645-95BD1B1DEF06}" dt="2024-03-27T09:29:44.991" v="2910" actId="1036"/>
          <ac:spMkLst>
            <pc:docMk/>
            <pc:sldMk cId="3067909804" sldId="453"/>
            <ac:spMk id="56" creationId="{8A8473EA-890F-7274-85CA-B898F5E481B9}"/>
          </ac:spMkLst>
        </pc:spChg>
        <pc:spChg chg="add del mod">
          <ac:chgData name="Huy Pham" userId="918db3a1909f15e0" providerId="LiveId" clId="{03497528-0EE4-4D17-8645-95BD1B1DEF06}" dt="2024-03-27T09:27:40.147" v="2846" actId="21"/>
          <ac:spMkLst>
            <pc:docMk/>
            <pc:sldMk cId="3067909804" sldId="453"/>
            <ac:spMk id="57" creationId="{CDAC6509-6E74-49A3-9131-0371A7DA576E}"/>
          </ac:spMkLst>
        </pc:spChg>
        <pc:spChg chg="add mod">
          <ac:chgData name="Huy Pham" userId="918db3a1909f15e0" providerId="LiveId" clId="{03497528-0EE4-4D17-8645-95BD1B1DEF06}" dt="2024-03-27T09:29:44.991" v="2910" actId="1036"/>
          <ac:spMkLst>
            <pc:docMk/>
            <pc:sldMk cId="3067909804" sldId="453"/>
            <ac:spMk id="58" creationId="{B6AFDEC2-4731-B30D-937B-CA2113B0DCF8}"/>
          </ac:spMkLst>
        </pc:spChg>
        <pc:spChg chg="add mod">
          <ac:chgData name="Huy Pham" userId="918db3a1909f15e0" providerId="LiveId" clId="{03497528-0EE4-4D17-8645-95BD1B1DEF06}" dt="2024-03-27T09:29:44.991" v="2910" actId="1036"/>
          <ac:spMkLst>
            <pc:docMk/>
            <pc:sldMk cId="3067909804" sldId="453"/>
            <ac:spMk id="63" creationId="{7881F385-700D-74EE-0727-DF86B9BFA473}"/>
          </ac:spMkLst>
        </pc:spChg>
        <pc:spChg chg="add mod">
          <ac:chgData name="Huy Pham" userId="918db3a1909f15e0" providerId="LiveId" clId="{03497528-0EE4-4D17-8645-95BD1B1DEF06}" dt="2024-03-27T09:29:44.991" v="2910" actId="1036"/>
          <ac:spMkLst>
            <pc:docMk/>
            <pc:sldMk cId="3067909804" sldId="453"/>
            <ac:spMk id="67" creationId="{3020C2AE-E68D-6CBE-E2FB-45DAF8220744}"/>
          </ac:spMkLst>
        </pc:spChg>
        <pc:spChg chg="add mod">
          <ac:chgData name="Huy Pham" userId="918db3a1909f15e0" providerId="LiveId" clId="{03497528-0EE4-4D17-8645-95BD1B1DEF06}" dt="2024-03-27T09:29:54.110" v="2912" actId="1076"/>
          <ac:spMkLst>
            <pc:docMk/>
            <pc:sldMk cId="3067909804" sldId="453"/>
            <ac:spMk id="68" creationId="{B12B3E09-290C-66C0-3D53-F8A2574D2555}"/>
          </ac:spMkLst>
        </pc:spChg>
        <pc:spChg chg="add mod">
          <ac:chgData name="Huy Pham" userId="918db3a1909f15e0" providerId="LiveId" clId="{03497528-0EE4-4D17-8645-95BD1B1DEF06}" dt="2024-03-27T09:29:44.991" v="2910" actId="1036"/>
          <ac:spMkLst>
            <pc:docMk/>
            <pc:sldMk cId="3067909804" sldId="453"/>
            <ac:spMk id="69" creationId="{488D3C91-D933-ADAB-B872-5C204ED7E447}"/>
          </ac:spMkLst>
        </pc:spChg>
        <pc:spChg chg="add mod">
          <ac:chgData name="Huy Pham" userId="918db3a1909f15e0" providerId="LiveId" clId="{03497528-0EE4-4D17-8645-95BD1B1DEF06}" dt="2024-03-27T09:29:44.991" v="2910" actId="1036"/>
          <ac:spMkLst>
            <pc:docMk/>
            <pc:sldMk cId="3067909804" sldId="453"/>
            <ac:spMk id="70" creationId="{C829FA2D-17CA-CA76-FCF2-A30A7D1C3B77}"/>
          </ac:spMkLst>
        </pc:spChg>
        <pc:spChg chg="del">
          <ac:chgData name="Huy Pham" userId="918db3a1909f15e0" providerId="LiveId" clId="{03497528-0EE4-4D17-8645-95BD1B1DEF06}" dt="2024-03-27T09:40:18.486" v="2960" actId="478"/>
          <ac:spMkLst>
            <pc:docMk/>
            <pc:sldMk cId="3067909804" sldId="453"/>
            <ac:spMk id="72" creationId="{FC26115E-1F77-310C-A5E6-627563957AF7}"/>
          </ac:spMkLst>
        </pc:spChg>
        <pc:spChg chg="add mod">
          <ac:chgData name="Huy Pham" userId="918db3a1909f15e0" providerId="LiveId" clId="{03497528-0EE4-4D17-8645-95BD1B1DEF06}" dt="2024-03-27T09:29:44.991" v="2910" actId="1036"/>
          <ac:spMkLst>
            <pc:docMk/>
            <pc:sldMk cId="3067909804" sldId="453"/>
            <ac:spMk id="77" creationId="{BFC6AC89-E58A-EB69-3FA2-AC8A8BA2D2A7}"/>
          </ac:spMkLst>
        </pc:spChg>
        <pc:spChg chg="add mod">
          <ac:chgData name="Huy Pham" userId="918db3a1909f15e0" providerId="LiveId" clId="{03497528-0EE4-4D17-8645-95BD1B1DEF06}" dt="2024-03-27T09:29:44.991" v="2910" actId="1036"/>
          <ac:spMkLst>
            <pc:docMk/>
            <pc:sldMk cId="3067909804" sldId="453"/>
            <ac:spMk id="78" creationId="{98085A53-ADAD-B039-CFD1-EA24F32881EE}"/>
          </ac:spMkLst>
        </pc:spChg>
        <pc:spChg chg="add mod">
          <ac:chgData name="Huy Pham" userId="918db3a1909f15e0" providerId="LiveId" clId="{03497528-0EE4-4D17-8645-95BD1B1DEF06}" dt="2024-03-27T09:29:44.991" v="2910" actId="1036"/>
          <ac:spMkLst>
            <pc:docMk/>
            <pc:sldMk cId="3067909804" sldId="453"/>
            <ac:spMk id="79" creationId="{CDAC6509-6E74-49A3-9131-0371A7DA576E}"/>
          </ac:spMkLst>
        </pc:spChg>
        <pc:spChg chg="add mod">
          <ac:chgData name="Huy Pham" userId="918db3a1909f15e0" providerId="LiveId" clId="{03497528-0EE4-4D17-8645-95BD1B1DEF06}" dt="2024-03-27T09:29:44.991" v="2910" actId="1036"/>
          <ac:spMkLst>
            <pc:docMk/>
            <pc:sldMk cId="3067909804" sldId="453"/>
            <ac:spMk id="83" creationId="{B3471DB6-28A7-39B4-741B-1C2B548F5A11}"/>
          </ac:spMkLst>
        </pc:spChg>
        <pc:spChg chg="add mod">
          <ac:chgData name="Huy Pham" userId="918db3a1909f15e0" providerId="LiveId" clId="{03497528-0EE4-4D17-8645-95BD1B1DEF06}" dt="2024-03-27T09:29:44.991" v="2910" actId="1036"/>
          <ac:spMkLst>
            <pc:docMk/>
            <pc:sldMk cId="3067909804" sldId="453"/>
            <ac:spMk id="84" creationId="{C20C0FBE-504D-C3DD-1623-2B2052716F7F}"/>
          </ac:spMkLst>
        </pc:spChg>
        <pc:spChg chg="add del mod">
          <ac:chgData name="Huy Pham" userId="918db3a1909f15e0" providerId="LiveId" clId="{03497528-0EE4-4D17-8645-95BD1B1DEF06}" dt="2024-03-27T09:29:37.047" v="2899" actId="478"/>
          <ac:spMkLst>
            <pc:docMk/>
            <pc:sldMk cId="3067909804" sldId="453"/>
            <ac:spMk id="85" creationId="{1F4C3955-E22E-8643-7BDA-4BEA730D0D80}"/>
          </ac:spMkLst>
        </pc:spChg>
        <pc:spChg chg="add mod">
          <ac:chgData name="Huy Pham" userId="918db3a1909f15e0" providerId="LiveId" clId="{03497528-0EE4-4D17-8645-95BD1B1DEF06}" dt="2024-03-27T09:38:58.011" v="2930" actId="14100"/>
          <ac:spMkLst>
            <pc:docMk/>
            <pc:sldMk cId="3067909804" sldId="453"/>
            <ac:spMk id="88" creationId="{9ACC329B-6555-BD65-EC80-B32A819891BD}"/>
          </ac:spMkLst>
        </pc:spChg>
        <pc:spChg chg="mod">
          <ac:chgData name="Huy Pham" userId="918db3a1909f15e0" providerId="LiveId" clId="{03497528-0EE4-4D17-8645-95BD1B1DEF06}" dt="2024-03-27T08:51:15.101" v="2688" actId="1076"/>
          <ac:spMkLst>
            <pc:docMk/>
            <pc:sldMk cId="3067909804" sldId="453"/>
            <ac:spMk id="90" creationId="{82E34F46-16F6-53D5-3C99-8F929D56C95C}"/>
          </ac:spMkLst>
        </pc:spChg>
        <pc:spChg chg="mod">
          <ac:chgData name="Huy Pham" userId="918db3a1909f15e0" providerId="LiveId" clId="{03497528-0EE4-4D17-8645-95BD1B1DEF06}" dt="2024-03-27T08:51:15.101" v="2688" actId="1076"/>
          <ac:spMkLst>
            <pc:docMk/>
            <pc:sldMk cId="3067909804" sldId="453"/>
            <ac:spMk id="91" creationId="{52FF0BD5-3CFA-2261-1B17-0EF5E470E44E}"/>
          </ac:spMkLst>
        </pc:spChg>
        <pc:spChg chg="mod">
          <ac:chgData name="Huy Pham" userId="918db3a1909f15e0" providerId="LiveId" clId="{03497528-0EE4-4D17-8645-95BD1B1DEF06}" dt="2024-03-27T08:51:15.101" v="2688" actId="1076"/>
          <ac:spMkLst>
            <pc:docMk/>
            <pc:sldMk cId="3067909804" sldId="453"/>
            <ac:spMk id="92" creationId="{DD656E6E-0A54-0447-8877-CE8E1CB82847}"/>
          </ac:spMkLst>
        </pc:spChg>
        <pc:spChg chg="add mod">
          <ac:chgData name="Huy Pham" userId="918db3a1909f15e0" providerId="LiveId" clId="{03497528-0EE4-4D17-8645-95BD1B1DEF06}" dt="2024-03-27T09:39:17.240" v="2935" actId="1076"/>
          <ac:spMkLst>
            <pc:docMk/>
            <pc:sldMk cId="3067909804" sldId="453"/>
            <ac:spMk id="95" creationId="{AC690743-46E0-F4BE-96DB-C4429FA7C162}"/>
          </ac:spMkLst>
        </pc:spChg>
        <pc:spChg chg="mod">
          <ac:chgData name="Huy Pham" userId="918db3a1909f15e0" providerId="LiveId" clId="{03497528-0EE4-4D17-8645-95BD1B1DEF06}" dt="2024-03-27T08:51:15.101" v="2688" actId="1076"/>
          <ac:spMkLst>
            <pc:docMk/>
            <pc:sldMk cId="3067909804" sldId="453"/>
            <ac:spMk id="97" creationId="{E57EC375-B901-FB7F-9C44-814FA87A68D4}"/>
          </ac:spMkLst>
        </pc:spChg>
        <pc:spChg chg="mod">
          <ac:chgData name="Huy Pham" userId="918db3a1909f15e0" providerId="LiveId" clId="{03497528-0EE4-4D17-8645-95BD1B1DEF06}" dt="2024-03-27T08:51:15.101" v="2688" actId="1076"/>
          <ac:spMkLst>
            <pc:docMk/>
            <pc:sldMk cId="3067909804" sldId="453"/>
            <ac:spMk id="98" creationId="{2322C1D2-6E7F-5E4C-2C48-758BBC1D3CF4}"/>
          </ac:spMkLst>
        </pc:spChg>
        <pc:spChg chg="mod">
          <ac:chgData name="Huy Pham" userId="918db3a1909f15e0" providerId="LiveId" clId="{03497528-0EE4-4D17-8645-95BD1B1DEF06}" dt="2024-03-27T08:51:15.101" v="2688" actId="1076"/>
          <ac:spMkLst>
            <pc:docMk/>
            <pc:sldMk cId="3067909804" sldId="453"/>
            <ac:spMk id="100" creationId="{1AA990A7-72A6-D78C-7194-DF704A549AA0}"/>
          </ac:spMkLst>
        </pc:spChg>
        <pc:spChg chg="mod">
          <ac:chgData name="Huy Pham" userId="918db3a1909f15e0" providerId="LiveId" clId="{03497528-0EE4-4D17-8645-95BD1B1DEF06}" dt="2024-03-27T08:51:15.101" v="2688" actId="1076"/>
          <ac:spMkLst>
            <pc:docMk/>
            <pc:sldMk cId="3067909804" sldId="453"/>
            <ac:spMk id="101" creationId="{122A2BBF-EC7B-94EB-C66C-F660B9D758D8}"/>
          </ac:spMkLst>
        </pc:spChg>
        <pc:graphicFrameChg chg="add del mod">
          <ac:chgData name="Huy Pham" userId="918db3a1909f15e0" providerId="LiveId" clId="{03497528-0EE4-4D17-8645-95BD1B1DEF06}" dt="2024-03-27T08:49:53.763" v="2649"/>
          <ac:graphicFrameMkLst>
            <pc:docMk/>
            <pc:sldMk cId="3067909804" sldId="453"/>
            <ac:graphicFrameMk id="19" creationId="{335ED649-0246-9736-C9B0-A46CA7CC796F}"/>
          </ac:graphicFrameMkLst>
        </pc:graphicFrameChg>
        <pc:graphicFrameChg chg="add del mod">
          <ac:chgData name="Huy Pham" userId="918db3a1909f15e0" providerId="LiveId" clId="{03497528-0EE4-4D17-8645-95BD1B1DEF06}" dt="2024-03-27T08:50:06.223" v="2658"/>
          <ac:graphicFrameMkLst>
            <pc:docMk/>
            <pc:sldMk cId="3067909804" sldId="453"/>
            <ac:graphicFrameMk id="22" creationId="{63092793-A8D8-BB01-0B56-E912B3ABB979}"/>
          </ac:graphicFrameMkLst>
        </pc:graphicFrameChg>
        <pc:graphicFrameChg chg="add">
          <ac:chgData name="Huy Pham" userId="918db3a1909f15e0" providerId="LiveId" clId="{03497528-0EE4-4D17-8645-95BD1B1DEF06}" dt="2024-03-27T08:50:03.138" v="2656"/>
          <ac:graphicFrameMkLst>
            <pc:docMk/>
            <pc:sldMk cId="3067909804" sldId="453"/>
            <ac:graphicFrameMk id="24" creationId="{79128B96-502A-6DE8-E799-0DA3D3EDFB77}"/>
          </ac:graphicFrameMkLst>
        </pc:graphicFrameChg>
        <pc:graphicFrameChg chg="add del mod">
          <ac:chgData name="Huy Pham" userId="918db3a1909f15e0" providerId="LiveId" clId="{03497528-0EE4-4D17-8645-95BD1B1DEF06}" dt="2024-03-27T08:50:13.798" v="2665"/>
          <ac:graphicFrameMkLst>
            <pc:docMk/>
            <pc:sldMk cId="3067909804" sldId="453"/>
            <ac:graphicFrameMk id="25" creationId="{16C72363-F112-5C07-97E4-31C916FE4583}"/>
          </ac:graphicFrameMkLst>
        </pc:graphicFrameChg>
        <pc:graphicFrameChg chg="add">
          <ac:chgData name="Huy Pham" userId="918db3a1909f15e0" providerId="LiveId" clId="{03497528-0EE4-4D17-8645-95BD1B1DEF06}" dt="2024-03-27T08:50:12.583" v="2663"/>
          <ac:graphicFrameMkLst>
            <pc:docMk/>
            <pc:sldMk cId="3067909804" sldId="453"/>
            <ac:graphicFrameMk id="27" creationId="{56DE1929-C926-3F35-508F-328B30EF81C9}"/>
          </ac:graphicFrameMkLst>
        </pc:graphicFrameChg>
        <pc:graphicFrameChg chg="add del mod">
          <ac:chgData name="Huy Pham" userId="918db3a1909f15e0" providerId="LiveId" clId="{03497528-0EE4-4D17-8645-95BD1B1DEF06}" dt="2024-03-27T08:50:21.652" v="2668"/>
          <ac:graphicFrameMkLst>
            <pc:docMk/>
            <pc:sldMk cId="3067909804" sldId="453"/>
            <ac:graphicFrameMk id="28" creationId="{D2208FE1-A7C5-2AEF-1E65-152B3080E434}"/>
          </ac:graphicFrameMkLst>
        </pc:graphicFrameChg>
        <pc:graphicFrameChg chg="add del mod">
          <ac:chgData name="Huy Pham" userId="918db3a1909f15e0" providerId="LiveId" clId="{03497528-0EE4-4D17-8645-95BD1B1DEF06}" dt="2024-03-27T08:50:32.130" v="2674"/>
          <ac:graphicFrameMkLst>
            <pc:docMk/>
            <pc:sldMk cId="3067909804" sldId="453"/>
            <ac:graphicFrameMk id="31" creationId="{960DC5E0-4ACA-D44E-1913-DBA5EE7DE7B1}"/>
          </ac:graphicFrameMkLst>
        </pc:graphicFrameChg>
        <pc:graphicFrameChg chg="add del mod">
          <ac:chgData name="Huy Pham" userId="918db3a1909f15e0" providerId="LiveId" clId="{03497528-0EE4-4D17-8645-95BD1B1DEF06}" dt="2024-03-27T09:36:38.069" v="2915"/>
          <ac:graphicFrameMkLst>
            <pc:docMk/>
            <pc:sldMk cId="3067909804" sldId="453"/>
            <ac:graphicFrameMk id="86" creationId="{14F379C3-5C18-1252-C57D-16B0B11B11F2}"/>
          </ac:graphicFrameMkLst>
        </pc:graphicFrameChg>
        <pc:graphicFrameChg chg="add del mod">
          <ac:chgData name="Huy Pham" userId="918db3a1909f15e0" providerId="LiveId" clId="{03497528-0EE4-4D17-8645-95BD1B1DEF06}" dt="2024-03-27T09:36:50.020" v="2921"/>
          <ac:graphicFrameMkLst>
            <pc:docMk/>
            <pc:sldMk cId="3067909804" sldId="453"/>
            <ac:graphicFrameMk id="89" creationId="{CC54CAEB-EAE7-25D4-F120-78AAE25DBE16}"/>
          </ac:graphicFrameMkLst>
        </pc:graphicFrameChg>
        <pc:picChg chg="add del mod">
          <ac:chgData name="Huy Pham" userId="918db3a1909f15e0" providerId="LiveId" clId="{03497528-0EE4-4D17-8645-95BD1B1DEF06}" dt="2024-03-27T09:24:57.992" v="2798" actId="478"/>
          <ac:picMkLst>
            <pc:docMk/>
            <pc:sldMk cId="3067909804" sldId="453"/>
            <ac:picMk id="35" creationId="{6AFA9268-5BC7-EC62-CA65-068AAEE02C2E}"/>
          </ac:picMkLst>
        </pc:picChg>
        <pc:picChg chg="add del mod">
          <ac:chgData name="Huy Pham" userId="918db3a1909f15e0" providerId="LiveId" clId="{03497528-0EE4-4D17-8645-95BD1B1DEF06}" dt="2024-03-27T09:29:13.403" v="2893" actId="478"/>
          <ac:picMkLst>
            <pc:docMk/>
            <pc:sldMk cId="3067909804" sldId="453"/>
            <ac:picMk id="36" creationId="{6D7D3342-FD3B-DF5E-09BF-8D38BFFDF77D}"/>
          </ac:picMkLst>
        </pc:picChg>
        <pc:cxnChg chg="add mod">
          <ac:chgData name="Huy Pham" userId="918db3a1909f15e0" providerId="LiveId" clId="{03497528-0EE4-4D17-8645-95BD1B1DEF06}" dt="2024-03-27T09:29:44.991" v="2910" actId="1036"/>
          <ac:cxnSpMkLst>
            <pc:docMk/>
            <pc:sldMk cId="3067909804" sldId="453"/>
            <ac:cxnSpMk id="39" creationId="{845B71B4-E6DC-29E4-1DB9-1CEFD25AF5FD}"/>
          </ac:cxnSpMkLst>
        </pc:cxnChg>
        <pc:cxnChg chg="add mod">
          <ac:chgData name="Huy Pham" userId="918db3a1909f15e0" providerId="LiveId" clId="{03497528-0EE4-4D17-8645-95BD1B1DEF06}" dt="2024-03-27T09:29:44.991" v="2910" actId="1036"/>
          <ac:cxnSpMkLst>
            <pc:docMk/>
            <pc:sldMk cId="3067909804" sldId="453"/>
            <ac:cxnSpMk id="41" creationId="{239288F3-7397-59D0-A5F0-3A151F93ECC1}"/>
          </ac:cxnSpMkLst>
        </pc:cxnChg>
        <pc:cxnChg chg="add mod">
          <ac:chgData name="Huy Pham" userId="918db3a1909f15e0" providerId="LiveId" clId="{03497528-0EE4-4D17-8645-95BD1B1DEF06}" dt="2024-03-27T09:29:44.991" v="2910" actId="1036"/>
          <ac:cxnSpMkLst>
            <pc:docMk/>
            <pc:sldMk cId="3067909804" sldId="453"/>
            <ac:cxnSpMk id="42" creationId="{E9E2B269-3CF2-EBFF-AB4F-71D4287B6386}"/>
          </ac:cxnSpMkLst>
        </pc:cxnChg>
        <pc:cxnChg chg="mod">
          <ac:chgData name="Huy Pham" userId="918db3a1909f15e0" providerId="LiveId" clId="{03497528-0EE4-4D17-8645-95BD1B1DEF06}" dt="2024-03-27T08:51:15.101" v="2688" actId="1076"/>
          <ac:cxnSpMkLst>
            <pc:docMk/>
            <pc:sldMk cId="3067909804" sldId="453"/>
            <ac:cxnSpMk id="46" creationId="{B45A1DED-BF2A-A177-BA32-E0B1E17777EE}"/>
          </ac:cxnSpMkLst>
        </pc:cxnChg>
        <pc:cxnChg chg="mod">
          <ac:chgData name="Huy Pham" userId="918db3a1909f15e0" providerId="LiveId" clId="{03497528-0EE4-4D17-8645-95BD1B1DEF06}" dt="2024-03-27T08:51:15.101" v="2688" actId="1076"/>
          <ac:cxnSpMkLst>
            <pc:docMk/>
            <pc:sldMk cId="3067909804" sldId="453"/>
            <ac:cxnSpMk id="50" creationId="{4BFCE7B3-0F34-D362-D151-BA8AD85B8A44}"/>
          </ac:cxnSpMkLst>
        </pc:cxnChg>
        <pc:cxnChg chg="mod">
          <ac:chgData name="Huy Pham" userId="918db3a1909f15e0" providerId="LiveId" clId="{03497528-0EE4-4D17-8645-95BD1B1DEF06}" dt="2024-03-27T08:51:15.101" v="2688" actId="1076"/>
          <ac:cxnSpMkLst>
            <pc:docMk/>
            <pc:sldMk cId="3067909804" sldId="453"/>
            <ac:cxnSpMk id="51" creationId="{F9F17264-5DE4-7A98-82AC-DDE70A4B92AD}"/>
          </ac:cxnSpMkLst>
        </pc:cxnChg>
        <pc:cxnChg chg="mod">
          <ac:chgData name="Huy Pham" userId="918db3a1909f15e0" providerId="LiveId" clId="{03497528-0EE4-4D17-8645-95BD1B1DEF06}" dt="2024-03-27T08:51:15.101" v="2688" actId="1076"/>
          <ac:cxnSpMkLst>
            <pc:docMk/>
            <pc:sldMk cId="3067909804" sldId="453"/>
            <ac:cxnSpMk id="62" creationId="{3CFB252B-47C7-BCC3-76A8-4D5B15B55E0F}"/>
          </ac:cxnSpMkLst>
        </pc:cxnChg>
        <pc:cxnChg chg="add mod">
          <ac:chgData name="Huy Pham" userId="918db3a1909f15e0" providerId="LiveId" clId="{03497528-0EE4-4D17-8645-95BD1B1DEF06}" dt="2024-03-27T09:29:44.991" v="2910" actId="1036"/>
          <ac:cxnSpMkLst>
            <pc:docMk/>
            <pc:sldMk cId="3067909804" sldId="453"/>
            <ac:cxnSpMk id="64" creationId="{F5F2724E-7D54-11F1-F16C-C6C08A928089}"/>
          </ac:cxnSpMkLst>
        </pc:cxnChg>
        <pc:cxnChg chg="add mod">
          <ac:chgData name="Huy Pham" userId="918db3a1909f15e0" providerId="LiveId" clId="{03497528-0EE4-4D17-8645-95BD1B1DEF06}" dt="2024-03-27T09:29:44.991" v="2910" actId="1036"/>
          <ac:cxnSpMkLst>
            <pc:docMk/>
            <pc:sldMk cId="3067909804" sldId="453"/>
            <ac:cxnSpMk id="65" creationId="{5582F922-EAB4-6E55-57CB-4956B46BCDC2}"/>
          </ac:cxnSpMkLst>
        </pc:cxnChg>
        <pc:cxnChg chg="mod">
          <ac:chgData name="Huy Pham" userId="918db3a1909f15e0" providerId="LiveId" clId="{03497528-0EE4-4D17-8645-95BD1B1DEF06}" dt="2024-03-27T08:51:15.101" v="2688" actId="1076"/>
          <ac:cxnSpMkLst>
            <pc:docMk/>
            <pc:sldMk cId="3067909804" sldId="453"/>
            <ac:cxnSpMk id="66" creationId="{AB3D47FE-7963-6505-9D14-AA6F93AC4A0C}"/>
          </ac:cxnSpMkLst>
        </pc:cxnChg>
        <pc:cxnChg chg="mod">
          <ac:chgData name="Huy Pham" userId="918db3a1909f15e0" providerId="LiveId" clId="{03497528-0EE4-4D17-8645-95BD1B1DEF06}" dt="2024-03-27T08:51:15.101" v="2688" actId="1076"/>
          <ac:cxnSpMkLst>
            <pc:docMk/>
            <pc:sldMk cId="3067909804" sldId="453"/>
            <ac:cxnSpMk id="73" creationId="{4B47CBCF-0A0D-2D12-0958-581107FDA1AC}"/>
          </ac:cxnSpMkLst>
        </pc:cxnChg>
        <pc:cxnChg chg="add mod">
          <ac:chgData name="Huy Pham" userId="918db3a1909f15e0" providerId="LiveId" clId="{03497528-0EE4-4D17-8645-95BD1B1DEF06}" dt="2024-03-27T09:29:44.991" v="2910" actId="1036"/>
          <ac:cxnSpMkLst>
            <pc:docMk/>
            <pc:sldMk cId="3067909804" sldId="453"/>
            <ac:cxnSpMk id="74" creationId="{FFE15D32-6577-41F1-8C87-1F3174ECA91B}"/>
          </ac:cxnSpMkLst>
        </pc:cxnChg>
        <pc:cxnChg chg="mod">
          <ac:chgData name="Huy Pham" userId="918db3a1909f15e0" providerId="LiveId" clId="{03497528-0EE4-4D17-8645-95BD1B1DEF06}" dt="2024-03-27T08:51:15.101" v="2688" actId="1076"/>
          <ac:cxnSpMkLst>
            <pc:docMk/>
            <pc:sldMk cId="3067909804" sldId="453"/>
            <ac:cxnSpMk id="81" creationId="{8C7DE12C-F68A-C098-E764-1B906F09C501}"/>
          </ac:cxnSpMkLst>
        </pc:cxnChg>
        <pc:cxnChg chg="mod">
          <ac:chgData name="Huy Pham" userId="918db3a1909f15e0" providerId="LiveId" clId="{03497528-0EE4-4D17-8645-95BD1B1DEF06}" dt="2024-03-27T08:51:15.101" v="2688" actId="1076"/>
          <ac:cxnSpMkLst>
            <pc:docMk/>
            <pc:sldMk cId="3067909804" sldId="453"/>
            <ac:cxnSpMk id="93" creationId="{3D2CA6A5-8C25-A2BF-34CE-C2801FD74AF2}"/>
          </ac:cxnSpMkLst>
        </pc:cxnChg>
        <pc:cxnChg chg="add mod">
          <ac:chgData name="Huy Pham" userId="918db3a1909f15e0" providerId="LiveId" clId="{03497528-0EE4-4D17-8645-95BD1B1DEF06}" dt="2024-03-27T09:39:49.660" v="2959" actId="1036"/>
          <ac:cxnSpMkLst>
            <pc:docMk/>
            <pc:sldMk cId="3067909804" sldId="453"/>
            <ac:cxnSpMk id="96" creationId="{21E71B72-50BD-A6A2-4C58-7EC486DF76FE}"/>
          </ac:cxnSpMkLst>
        </pc:cxnChg>
        <pc:cxnChg chg="add mod">
          <ac:chgData name="Huy Pham" userId="918db3a1909f15e0" providerId="LiveId" clId="{03497528-0EE4-4D17-8645-95BD1B1DEF06}" dt="2024-03-27T09:39:48.396" v="2955" actId="1036"/>
          <ac:cxnSpMkLst>
            <pc:docMk/>
            <pc:sldMk cId="3067909804" sldId="453"/>
            <ac:cxnSpMk id="105" creationId="{4215BC90-F228-BA17-8970-F7582CAAD758}"/>
          </ac:cxnSpMkLst>
        </pc:cxnChg>
      </pc:sldChg>
      <pc:sldChg chg="addSp delSp modSp add mod modAnim">
        <pc:chgData name="Huy Pham" userId="918db3a1909f15e0" providerId="LiveId" clId="{03497528-0EE4-4D17-8645-95BD1B1DEF06}" dt="2024-04-02T00:28:10.837" v="3296" actId="1076"/>
        <pc:sldMkLst>
          <pc:docMk/>
          <pc:sldMk cId="413798045" sldId="454"/>
        </pc:sldMkLst>
        <pc:spChg chg="mod">
          <ac:chgData name="Huy Pham" userId="918db3a1909f15e0" providerId="LiveId" clId="{03497528-0EE4-4D17-8645-95BD1B1DEF06}" dt="2024-04-01T08:20:01.130" v="2976" actId="1038"/>
          <ac:spMkLst>
            <pc:docMk/>
            <pc:sldMk cId="413798045" sldId="454"/>
            <ac:spMk id="11" creationId="{66389595-266F-1E34-F9B3-B301A1D36E27}"/>
          </ac:spMkLst>
        </pc:spChg>
        <pc:spChg chg="mod">
          <ac:chgData name="Huy Pham" userId="918db3a1909f15e0" providerId="LiveId" clId="{03497528-0EE4-4D17-8645-95BD1B1DEF06}" dt="2024-04-01T08:20:00.686" v="2975" actId="20577"/>
          <ac:spMkLst>
            <pc:docMk/>
            <pc:sldMk cId="413798045" sldId="454"/>
            <ac:spMk id="12" creationId="{C48652AC-C627-2B19-2990-1EF69B0ACB9F}"/>
          </ac:spMkLst>
        </pc:spChg>
        <pc:spChg chg="del">
          <ac:chgData name="Huy Pham" userId="918db3a1909f15e0" providerId="LiveId" clId="{03497528-0EE4-4D17-8645-95BD1B1DEF06}" dt="2024-04-01T08:19:37.794" v="2963" actId="478"/>
          <ac:spMkLst>
            <pc:docMk/>
            <pc:sldMk cId="413798045" sldId="454"/>
            <ac:spMk id="19" creationId="{9B9CBC5A-E8F9-3585-58F0-BCE585865198}"/>
          </ac:spMkLst>
        </pc:spChg>
        <pc:spChg chg="mod">
          <ac:chgData name="Huy Pham" userId="918db3a1909f15e0" providerId="LiveId" clId="{03497528-0EE4-4D17-8645-95BD1B1DEF06}" dt="2024-04-02T00:24:32.822" v="3226" actId="14100"/>
          <ac:spMkLst>
            <pc:docMk/>
            <pc:sldMk cId="413798045" sldId="454"/>
            <ac:spMk id="20" creationId="{A06BA14A-8D8C-664A-A722-7DAD205B5E1D}"/>
          </ac:spMkLst>
        </pc:spChg>
        <pc:spChg chg="add mod">
          <ac:chgData name="Huy Pham" userId="918db3a1909f15e0" providerId="LiveId" clId="{03497528-0EE4-4D17-8645-95BD1B1DEF06}" dt="2024-04-02T00:24:27.274" v="3225" actId="1036"/>
          <ac:spMkLst>
            <pc:docMk/>
            <pc:sldMk cId="413798045" sldId="454"/>
            <ac:spMk id="21" creationId="{BFA12BD7-1978-3F8B-3DAF-FBDB7A8F7A99}"/>
          </ac:spMkLst>
        </pc:spChg>
        <pc:spChg chg="del">
          <ac:chgData name="Huy Pham" userId="918db3a1909f15e0" providerId="LiveId" clId="{03497528-0EE4-4D17-8645-95BD1B1DEF06}" dt="2024-04-01T08:19:39.746" v="2964" actId="478"/>
          <ac:spMkLst>
            <pc:docMk/>
            <pc:sldMk cId="413798045" sldId="454"/>
            <ac:spMk id="22" creationId="{D8E7221C-00A7-798C-B5FD-73512A3FF337}"/>
          </ac:spMkLst>
        </pc:spChg>
        <pc:spChg chg="add mod">
          <ac:chgData name="Huy Pham" userId="918db3a1909f15e0" providerId="LiveId" clId="{03497528-0EE4-4D17-8645-95BD1B1DEF06}" dt="2024-04-02T00:24:34.903" v="3228" actId="1036"/>
          <ac:spMkLst>
            <pc:docMk/>
            <pc:sldMk cId="413798045" sldId="454"/>
            <ac:spMk id="23" creationId="{43DA9961-9AC4-5BA8-6A31-427620042AEA}"/>
          </ac:spMkLst>
        </pc:spChg>
        <pc:spChg chg="del">
          <ac:chgData name="Huy Pham" userId="918db3a1909f15e0" providerId="LiveId" clId="{03497528-0EE4-4D17-8645-95BD1B1DEF06}" dt="2024-04-01T08:19:37.794" v="2963" actId="478"/>
          <ac:spMkLst>
            <pc:docMk/>
            <pc:sldMk cId="413798045" sldId="454"/>
            <ac:spMk id="23" creationId="{6078BB99-7BF3-CC7F-C98C-CEF944D91499}"/>
          </ac:spMkLst>
        </pc:spChg>
        <pc:spChg chg="add mod">
          <ac:chgData name="Huy Pham" userId="918db3a1909f15e0" providerId="LiveId" clId="{03497528-0EE4-4D17-8645-95BD1B1DEF06}" dt="2024-04-02T00:24:47.108" v="3232" actId="1035"/>
          <ac:spMkLst>
            <pc:docMk/>
            <pc:sldMk cId="413798045" sldId="454"/>
            <ac:spMk id="24" creationId="{1D1760F2-8C9D-B6A4-1B5E-9B3ECF227B02}"/>
          </ac:spMkLst>
        </pc:spChg>
        <pc:spChg chg="del">
          <ac:chgData name="Huy Pham" userId="918db3a1909f15e0" providerId="LiveId" clId="{03497528-0EE4-4D17-8645-95BD1B1DEF06}" dt="2024-04-01T08:19:41.962" v="2965" actId="478"/>
          <ac:spMkLst>
            <pc:docMk/>
            <pc:sldMk cId="413798045" sldId="454"/>
            <ac:spMk id="24" creationId="{F635A5CF-8043-079F-598A-396A40B06227}"/>
          </ac:spMkLst>
        </pc:spChg>
        <pc:spChg chg="add mod">
          <ac:chgData name="Huy Pham" userId="918db3a1909f15e0" providerId="LiveId" clId="{03497528-0EE4-4D17-8645-95BD1B1DEF06}" dt="2024-04-02T00:27:12.528" v="3273" actId="1076"/>
          <ac:spMkLst>
            <pc:docMk/>
            <pc:sldMk cId="413798045" sldId="454"/>
            <ac:spMk id="25" creationId="{5822A15A-7002-3167-74A2-EAB235FBC48C}"/>
          </ac:spMkLst>
        </pc:spChg>
        <pc:spChg chg="add mod">
          <ac:chgData name="Huy Pham" userId="918db3a1909f15e0" providerId="LiveId" clId="{03497528-0EE4-4D17-8645-95BD1B1DEF06}" dt="2024-04-02T00:27:12.528" v="3273" actId="1076"/>
          <ac:spMkLst>
            <pc:docMk/>
            <pc:sldMk cId="413798045" sldId="454"/>
            <ac:spMk id="27" creationId="{20B0C377-669F-34C8-C840-CCE6D7678C49}"/>
          </ac:spMkLst>
        </pc:spChg>
        <pc:spChg chg="del">
          <ac:chgData name="Huy Pham" userId="918db3a1909f15e0" providerId="LiveId" clId="{03497528-0EE4-4D17-8645-95BD1B1DEF06}" dt="2024-04-01T08:19:37.794" v="2963" actId="478"/>
          <ac:spMkLst>
            <pc:docMk/>
            <pc:sldMk cId="413798045" sldId="454"/>
            <ac:spMk id="27" creationId="{A107801B-3E47-DD35-1A65-09D97AD76660}"/>
          </ac:spMkLst>
        </pc:spChg>
        <pc:spChg chg="del">
          <ac:chgData name="Huy Pham" userId="918db3a1909f15e0" providerId="LiveId" clId="{03497528-0EE4-4D17-8645-95BD1B1DEF06}" dt="2024-04-01T08:19:37.794" v="2963" actId="478"/>
          <ac:spMkLst>
            <pc:docMk/>
            <pc:sldMk cId="413798045" sldId="454"/>
            <ac:spMk id="28" creationId="{E5AAB77D-D230-2A03-B5FD-ACD7E1EB4B5A}"/>
          </ac:spMkLst>
        </pc:spChg>
        <pc:spChg chg="del">
          <ac:chgData name="Huy Pham" userId="918db3a1909f15e0" providerId="LiveId" clId="{03497528-0EE4-4D17-8645-95BD1B1DEF06}" dt="2024-04-01T08:19:41.962" v="2965" actId="478"/>
          <ac:spMkLst>
            <pc:docMk/>
            <pc:sldMk cId="413798045" sldId="454"/>
            <ac:spMk id="29" creationId="{5F1B45D8-3941-5640-CBAF-2414477FE674}"/>
          </ac:spMkLst>
        </pc:spChg>
        <pc:spChg chg="add del mod">
          <ac:chgData name="Huy Pham" userId="918db3a1909f15e0" providerId="LiveId" clId="{03497528-0EE4-4D17-8645-95BD1B1DEF06}" dt="2024-04-02T00:26:07.957" v="3247" actId="478"/>
          <ac:spMkLst>
            <pc:docMk/>
            <pc:sldMk cId="413798045" sldId="454"/>
            <ac:spMk id="29" creationId="{CACC2D63-9489-42AF-1570-5FF8828F95A8}"/>
          </ac:spMkLst>
        </pc:spChg>
        <pc:spChg chg="del">
          <ac:chgData name="Huy Pham" userId="918db3a1909f15e0" providerId="LiveId" clId="{03497528-0EE4-4D17-8645-95BD1B1DEF06}" dt="2024-04-01T08:19:41.962" v="2965" actId="478"/>
          <ac:spMkLst>
            <pc:docMk/>
            <pc:sldMk cId="413798045" sldId="454"/>
            <ac:spMk id="30" creationId="{0807ECE7-94BC-2E0C-3E4F-CEC52F73059C}"/>
          </ac:spMkLst>
        </pc:spChg>
        <pc:spChg chg="add mod">
          <ac:chgData name="Huy Pham" userId="918db3a1909f15e0" providerId="LiveId" clId="{03497528-0EE4-4D17-8645-95BD1B1DEF06}" dt="2024-04-02T00:27:12.528" v="3273" actId="1076"/>
          <ac:spMkLst>
            <pc:docMk/>
            <pc:sldMk cId="413798045" sldId="454"/>
            <ac:spMk id="30" creationId="{88E868A4-9ADC-B5B6-A080-886486531BAB}"/>
          </ac:spMkLst>
        </pc:spChg>
        <pc:spChg chg="add mod">
          <ac:chgData name="Huy Pham" userId="918db3a1909f15e0" providerId="LiveId" clId="{03497528-0EE4-4D17-8645-95BD1B1DEF06}" dt="2024-04-02T00:27:17.472" v="3283" actId="1036"/>
          <ac:spMkLst>
            <pc:docMk/>
            <pc:sldMk cId="413798045" sldId="454"/>
            <ac:spMk id="31" creationId="{0A89AE95-85A4-5894-21B0-9CAD09000506}"/>
          </ac:spMkLst>
        </pc:spChg>
        <pc:spChg chg="add mod">
          <ac:chgData name="Huy Pham" userId="918db3a1909f15e0" providerId="LiveId" clId="{03497528-0EE4-4D17-8645-95BD1B1DEF06}" dt="2024-04-02T00:27:17.472" v="3283" actId="1036"/>
          <ac:spMkLst>
            <pc:docMk/>
            <pc:sldMk cId="413798045" sldId="454"/>
            <ac:spMk id="32" creationId="{88ADFF5F-C869-E59D-5A50-8A2A494FF822}"/>
          </ac:spMkLst>
        </pc:spChg>
        <pc:spChg chg="del">
          <ac:chgData name="Huy Pham" userId="918db3a1909f15e0" providerId="LiveId" clId="{03497528-0EE4-4D17-8645-95BD1B1DEF06}" dt="2024-04-01T08:19:41.962" v="2965" actId="478"/>
          <ac:spMkLst>
            <pc:docMk/>
            <pc:sldMk cId="413798045" sldId="454"/>
            <ac:spMk id="33" creationId="{4673A043-9E73-45D3-4114-093B13AB5FA2}"/>
          </ac:spMkLst>
        </pc:spChg>
        <pc:spChg chg="add mod">
          <ac:chgData name="Huy Pham" userId="918db3a1909f15e0" providerId="LiveId" clId="{03497528-0EE4-4D17-8645-95BD1B1DEF06}" dt="2024-04-02T00:27:17.472" v="3283" actId="1036"/>
          <ac:spMkLst>
            <pc:docMk/>
            <pc:sldMk cId="413798045" sldId="454"/>
            <ac:spMk id="33" creationId="{A64CE7B4-4B78-522F-6D62-612B27749C39}"/>
          </ac:spMkLst>
        </pc:spChg>
        <pc:spChg chg="add mod">
          <ac:chgData name="Huy Pham" userId="918db3a1909f15e0" providerId="LiveId" clId="{03497528-0EE4-4D17-8645-95BD1B1DEF06}" dt="2024-04-02T00:27:12.528" v="3273" actId="1076"/>
          <ac:spMkLst>
            <pc:docMk/>
            <pc:sldMk cId="413798045" sldId="454"/>
            <ac:spMk id="34" creationId="{0B74B409-CAD2-95E6-27A7-2F04B94114A9}"/>
          </ac:spMkLst>
        </pc:spChg>
        <pc:spChg chg="del">
          <ac:chgData name="Huy Pham" userId="918db3a1909f15e0" providerId="LiveId" clId="{03497528-0EE4-4D17-8645-95BD1B1DEF06}" dt="2024-04-01T08:19:41.962" v="2965" actId="478"/>
          <ac:spMkLst>
            <pc:docMk/>
            <pc:sldMk cId="413798045" sldId="454"/>
            <ac:spMk id="34" creationId="{6C3E15A7-1AA4-F554-1CCB-D8622B008D22}"/>
          </ac:spMkLst>
        </pc:spChg>
        <pc:spChg chg="add mod">
          <ac:chgData name="Huy Pham" userId="918db3a1909f15e0" providerId="LiveId" clId="{03497528-0EE4-4D17-8645-95BD1B1DEF06}" dt="2024-04-02T00:27:35.382" v="3287" actId="20577"/>
          <ac:spMkLst>
            <pc:docMk/>
            <pc:sldMk cId="413798045" sldId="454"/>
            <ac:spMk id="35" creationId="{839A7E40-7A5A-3C00-2859-CE3C2B7A0805}"/>
          </ac:spMkLst>
        </pc:spChg>
        <pc:spChg chg="del">
          <ac:chgData name="Huy Pham" userId="918db3a1909f15e0" providerId="LiveId" clId="{03497528-0EE4-4D17-8645-95BD1B1DEF06}" dt="2024-04-01T08:19:41.962" v="2965" actId="478"/>
          <ac:spMkLst>
            <pc:docMk/>
            <pc:sldMk cId="413798045" sldId="454"/>
            <ac:spMk id="35" creationId="{CDFE7A76-B281-6053-DA40-AE87D01DE171}"/>
          </ac:spMkLst>
        </pc:spChg>
        <pc:spChg chg="add mod">
          <ac:chgData name="Huy Pham" userId="918db3a1909f15e0" providerId="LiveId" clId="{03497528-0EE4-4D17-8645-95BD1B1DEF06}" dt="2024-04-02T00:27:41.596" v="3289" actId="20577"/>
          <ac:spMkLst>
            <pc:docMk/>
            <pc:sldMk cId="413798045" sldId="454"/>
            <ac:spMk id="36" creationId="{8E5565EB-B509-5173-1E48-9389E0249935}"/>
          </ac:spMkLst>
        </pc:spChg>
        <pc:spChg chg="del">
          <ac:chgData name="Huy Pham" userId="918db3a1909f15e0" providerId="LiveId" clId="{03497528-0EE4-4D17-8645-95BD1B1DEF06}" dt="2024-04-01T08:19:41.962" v="2965" actId="478"/>
          <ac:spMkLst>
            <pc:docMk/>
            <pc:sldMk cId="413798045" sldId="454"/>
            <ac:spMk id="36" creationId="{C73C3F55-9DDD-8E71-E785-A2278D20D049}"/>
          </ac:spMkLst>
        </pc:spChg>
        <pc:spChg chg="del">
          <ac:chgData name="Huy Pham" userId="918db3a1909f15e0" providerId="LiveId" clId="{03497528-0EE4-4D17-8645-95BD1B1DEF06}" dt="2024-04-01T08:19:41.962" v="2965" actId="478"/>
          <ac:spMkLst>
            <pc:docMk/>
            <pc:sldMk cId="413798045" sldId="454"/>
            <ac:spMk id="37" creationId="{3627CA1A-B6B2-16A7-3431-F96880437D16}"/>
          </ac:spMkLst>
        </pc:spChg>
        <pc:spChg chg="add mod">
          <ac:chgData name="Huy Pham" userId="918db3a1909f15e0" providerId="LiveId" clId="{03497528-0EE4-4D17-8645-95BD1B1DEF06}" dt="2024-04-02T00:27:32.390" v="3285" actId="1076"/>
          <ac:spMkLst>
            <pc:docMk/>
            <pc:sldMk cId="413798045" sldId="454"/>
            <ac:spMk id="37" creationId="{5F063E04-CD0C-CE19-1840-C332A3448438}"/>
          </ac:spMkLst>
        </pc:spChg>
        <pc:spChg chg="del">
          <ac:chgData name="Huy Pham" userId="918db3a1909f15e0" providerId="LiveId" clId="{03497528-0EE4-4D17-8645-95BD1B1DEF06}" dt="2024-04-01T08:19:41.962" v="2965" actId="478"/>
          <ac:spMkLst>
            <pc:docMk/>
            <pc:sldMk cId="413798045" sldId="454"/>
            <ac:spMk id="38" creationId="{A1C3D273-21E5-F135-9856-27E92E1A9BDB}"/>
          </ac:spMkLst>
        </pc:spChg>
        <pc:spChg chg="add mod">
          <ac:chgData name="Huy Pham" userId="918db3a1909f15e0" providerId="LiveId" clId="{03497528-0EE4-4D17-8645-95BD1B1DEF06}" dt="2024-04-02T00:27:56.413" v="3291" actId="20577"/>
          <ac:spMkLst>
            <pc:docMk/>
            <pc:sldMk cId="413798045" sldId="454"/>
            <ac:spMk id="38" creationId="{B50E1A7A-70CD-97AF-BAD3-82CCA585E207}"/>
          </ac:spMkLst>
        </pc:spChg>
        <pc:spChg chg="add mod">
          <ac:chgData name="Huy Pham" userId="918db3a1909f15e0" providerId="LiveId" clId="{03497528-0EE4-4D17-8645-95BD1B1DEF06}" dt="2024-04-02T00:27:59.452" v="3293" actId="20577"/>
          <ac:spMkLst>
            <pc:docMk/>
            <pc:sldMk cId="413798045" sldId="454"/>
            <ac:spMk id="39" creationId="{3E7A9A82-F7F2-BFE0-7471-325FF4F1CE40}"/>
          </ac:spMkLst>
        </pc:spChg>
        <pc:spChg chg="del">
          <ac:chgData name="Huy Pham" userId="918db3a1909f15e0" providerId="LiveId" clId="{03497528-0EE4-4D17-8645-95BD1B1DEF06}" dt="2024-04-01T08:19:41.962" v="2965" actId="478"/>
          <ac:spMkLst>
            <pc:docMk/>
            <pc:sldMk cId="413798045" sldId="454"/>
            <ac:spMk id="39" creationId="{D61CEFCE-1B85-CF06-A346-25516B97E2FB}"/>
          </ac:spMkLst>
        </pc:spChg>
        <pc:spChg chg="add mod">
          <ac:chgData name="Huy Pham" userId="918db3a1909f15e0" providerId="LiveId" clId="{03497528-0EE4-4D17-8645-95BD1B1DEF06}" dt="2024-04-02T00:27:32.390" v="3285" actId="1076"/>
          <ac:spMkLst>
            <pc:docMk/>
            <pc:sldMk cId="413798045" sldId="454"/>
            <ac:spMk id="40" creationId="{A95BF23E-F7DA-78D7-1336-ACD1919A5857}"/>
          </ac:spMkLst>
        </pc:spChg>
        <pc:spChg chg="add mod">
          <ac:chgData name="Huy Pham" userId="918db3a1909f15e0" providerId="LiveId" clId="{03497528-0EE4-4D17-8645-95BD1B1DEF06}" dt="2024-04-02T00:28:10.837" v="3296" actId="1076"/>
          <ac:spMkLst>
            <pc:docMk/>
            <pc:sldMk cId="413798045" sldId="454"/>
            <ac:spMk id="41" creationId="{651D8B82-2867-D757-5397-5ACB0D3AACDF}"/>
          </ac:spMkLst>
        </pc:spChg>
        <pc:spChg chg="del">
          <ac:chgData name="Huy Pham" userId="918db3a1909f15e0" providerId="LiveId" clId="{03497528-0EE4-4D17-8645-95BD1B1DEF06}" dt="2024-04-01T08:19:37.794" v="2963" actId="478"/>
          <ac:spMkLst>
            <pc:docMk/>
            <pc:sldMk cId="413798045" sldId="454"/>
            <ac:spMk id="43" creationId="{4991B864-16EE-393F-5A52-88E84B09239F}"/>
          </ac:spMkLst>
        </pc:spChg>
        <pc:spChg chg="del">
          <ac:chgData name="Huy Pham" userId="918db3a1909f15e0" providerId="LiveId" clId="{03497528-0EE4-4D17-8645-95BD1B1DEF06}" dt="2024-04-01T08:19:41.962" v="2965" actId="478"/>
          <ac:spMkLst>
            <pc:docMk/>
            <pc:sldMk cId="413798045" sldId="454"/>
            <ac:spMk id="45" creationId="{9487C2DA-526B-A165-8A66-7D6581A0E6FB}"/>
          </ac:spMkLst>
        </pc:spChg>
        <pc:spChg chg="del">
          <ac:chgData name="Huy Pham" userId="918db3a1909f15e0" providerId="LiveId" clId="{03497528-0EE4-4D17-8645-95BD1B1DEF06}" dt="2024-04-01T08:19:41.962" v="2965" actId="478"/>
          <ac:spMkLst>
            <pc:docMk/>
            <pc:sldMk cId="413798045" sldId="454"/>
            <ac:spMk id="48" creationId="{2099692A-A535-69DC-3085-B97DBD350CF7}"/>
          </ac:spMkLst>
        </pc:spChg>
        <pc:spChg chg="del">
          <ac:chgData name="Huy Pham" userId="918db3a1909f15e0" providerId="LiveId" clId="{03497528-0EE4-4D17-8645-95BD1B1DEF06}" dt="2024-04-01T08:19:41.962" v="2965" actId="478"/>
          <ac:spMkLst>
            <pc:docMk/>
            <pc:sldMk cId="413798045" sldId="454"/>
            <ac:spMk id="50" creationId="{2AF80576-0A7C-7905-EE2D-19A9039B1F97}"/>
          </ac:spMkLst>
        </pc:spChg>
        <pc:spChg chg="del">
          <ac:chgData name="Huy Pham" userId="918db3a1909f15e0" providerId="LiveId" clId="{03497528-0EE4-4D17-8645-95BD1B1DEF06}" dt="2024-04-01T08:19:41.962" v="2965" actId="478"/>
          <ac:spMkLst>
            <pc:docMk/>
            <pc:sldMk cId="413798045" sldId="454"/>
            <ac:spMk id="51" creationId="{15DC6F4C-D703-8AF6-CBFA-885B26C0A2CE}"/>
          </ac:spMkLst>
        </pc:spChg>
        <pc:graphicFrameChg chg="add del mod">
          <ac:chgData name="Huy Pham" userId="918db3a1909f15e0" providerId="LiveId" clId="{03497528-0EE4-4D17-8645-95BD1B1DEF06}" dt="2024-04-02T00:23:04.568" v="3198"/>
          <ac:graphicFrameMkLst>
            <pc:docMk/>
            <pc:sldMk cId="413798045" sldId="454"/>
            <ac:graphicFrameMk id="3" creationId="{5DD874F2-8614-D1A7-51C0-DFB2B81BA277}"/>
          </ac:graphicFrameMkLst>
        </pc:graphicFrameChg>
        <pc:cxnChg chg="del">
          <ac:chgData name="Huy Pham" userId="918db3a1909f15e0" providerId="LiveId" clId="{03497528-0EE4-4D17-8645-95BD1B1DEF06}" dt="2024-04-01T08:19:41.962" v="2965" actId="478"/>
          <ac:cxnSpMkLst>
            <pc:docMk/>
            <pc:sldMk cId="413798045" sldId="454"/>
            <ac:cxnSpMk id="21" creationId="{7834DEE6-C6DF-8E7D-ED3B-D5D2B6BE9002}"/>
          </ac:cxnSpMkLst>
        </pc:cxnChg>
        <pc:cxnChg chg="del">
          <ac:chgData name="Huy Pham" userId="918db3a1909f15e0" providerId="LiveId" clId="{03497528-0EE4-4D17-8645-95BD1B1DEF06}" dt="2024-04-01T08:19:41.962" v="2965" actId="478"/>
          <ac:cxnSpMkLst>
            <pc:docMk/>
            <pc:sldMk cId="413798045" sldId="454"/>
            <ac:cxnSpMk id="25" creationId="{091419E0-9ECC-9774-361E-209E977E0B83}"/>
          </ac:cxnSpMkLst>
        </pc:cxnChg>
        <pc:cxnChg chg="del">
          <ac:chgData name="Huy Pham" userId="918db3a1909f15e0" providerId="LiveId" clId="{03497528-0EE4-4D17-8645-95BD1B1DEF06}" dt="2024-04-01T08:19:41.962" v="2965" actId="478"/>
          <ac:cxnSpMkLst>
            <pc:docMk/>
            <pc:sldMk cId="413798045" sldId="454"/>
            <ac:cxnSpMk id="31" creationId="{B2031978-5950-86B5-C318-33ECF9F707A6}"/>
          </ac:cxnSpMkLst>
        </pc:cxnChg>
        <pc:cxnChg chg="del">
          <ac:chgData name="Huy Pham" userId="918db3a1909f15e0" providerId="LiveId" clId="{03497528-0EE4-4D17-8645-95BD1B1DEF06}" dt="2024-04-01T08:19:41.962" v="2965" actId="478"/>
          <ac:cxnSpMkLst>
            <pc:docMk/>
            <pc:sldMk cId="413798045" sldId="454"/>
            <ac:cxnSpMk id="32" creationId="{38067A11-FFB6-11C0-35E3-55FBCE2038EF}"/>
          </ac:cxnSpMkLst>
        </pc:cxnChg>
        <pc:cxnChg chg="del">
          <ac:chgData name="Huy Pham" userId="918db3a1909f15e0" providerId="LiveId" clId="{03497528-0EE4-4D17-8645-95BD1B1DEF06}" dt="2024-04-01T08:19:41.962" v="2965" actId="478"/>
          <ac:cxnSpMkLst>
            <pc:docMk/>
            <pc:sldMk cId="413798045" sldId="454"/>
            <ac:cxnSpMk id="41" creationId="{E4306965-EE83-B7AB-B672-3B3D575851B7}"/>
          </ac:cxnSpMkLst>
        </pc:cxnChg>
      </pc:sldChg>
      <pc:sldChg chg="add del">
        <pc:chgData name="Huy Pham" userId="918db3a1909f15e0" providerId="LiveId" clId="{03497528-0EE4-4D17-8645-95BD1B1DEF06}" dt="2024-04-01T08:20:04.614" v="2979"/>
        <pc:sldMkLst>
          <pc:docMk/>
          <pc:sldMk cId="320194702" sldId="455"/>
        </pc:sldMkLst>
      </pc:sldChg>
      <pc:sldChg chg="addSp delSp modSp add mod">
        <pc:chgData name="Huy Pham" userId="918db3a1909f15e0" providerId="LiveId" clId="{03497528-0EE4-4D17-8645-95BD1B1DEF06}" dt="2024-04-02T00:30:26.896" v="3343" actId="207"/>
        <pc:sldMkLst>
          <pc:docMk/>
          <pc:sldMk cId="1789226041" sldId="455"/>
        </pc:sldMkLst>
        <pc:spChg chg="mod">
          <ac:chgData name="Huy Pham" userId="918db3a1909f15e0" providerId="LiveId" clId="{03497528-0EE4-4D17-8645-95BD1B1DEF06}" dt="2024-04-02T00:30:22.107" v="3342" actId="14100"/>
          <ac:spMkLst>
            <pc:docMk/>
            <pc:sldMk cId="1789226041" sldId="455"/>
            <ac:spMk id="20" creationId="{A06BA14A-8D8C-664A-A722-7DAD205B5E1D}"/>
          </ac:spMkLst>
        </pc:spChg>
        <pc:spChg chg="add">
          <ac:chgData name="Huy Pham" userId="918db3a1909f15e0" providerId="LiveId" clId="{03497528-0EE4-4D17-8645-95BD1B1DEF06}" dt="2024-04-02T00:28:29.475" v="3300"/>
          <ac:spMkLst>
            <pc:docMk/>
            <pc:sldMk cId="1789226041" sldId="455"/>
            <ac:spMk id="22" creationId="{3B043832-050F-F3DC-C379-0A84085033CE}"/>
          </ac:spMkLst>
        </pc:spChg>
        <pc:spChg chg="add">
          <ac:chgData name="Huy Pham" userId="918db3a1909f15e0" providerId="LiveId" clId="{03497528-0EE4-4D17-8645-95BD1B1DEF06}" dt="2024-04-02T00:28:29.475" v="3300"/>
          <ac:spMkLst>
            <pc:docMk/>
            <pc:sldMk cId="1789226041" sldId="455"/>
            <ac:spMk id="23" creationId="{B0BA4015-674A-8677-350C-B4DA4902BA94}"/>
          </ac:spMkLst>
        </pc:spChg>
        <pc:spChg chg="add">
          <ac:chgData name="Huy Pham" userId="918db3a1909f15e0" providerId="LiveId" clId="{03497528-0EE4-4D17-8645-95BD1B1DEF06}" dt="2024-04-02T00:28:29.475" v="3300"/>
          <ac:spMkLst>
            <pc:docMk/>
            <pc:sldMk cId="1789226041" sldId="455"/>
            <ac:spMk id="24" creationId="{5D20CFDF-5355-3E12-225A-AB15CBFD260A}"/>
          </ac:spMkLst>
        </pc:spChg>
        <pc:spChg chg="add mod">
          <ac:chgData name="Huy Pham" userId="918db3a1909f15e0" providerId="LiveId" clId="{03497528-0EE4-4D17-8645-95BD1B1DEF06}" dt="2024-04-02T00:30:26.896" v="3343" actId="207"/>
          <ac:spMkLst>
            <pc:docMk/>
            <pc:sldMk cId="1789226041" sldId="455"/>
            <ac:spMk id="28" creationId="{8D3BF808-F1CB-734A-9DF9-56A1C2DEB7FA}"/>
          </ac:spMkLst>
        </pc:spChg>
        <pc:graphicFrameChg chg="add del mod">
          <ac:chgData name="Huy Pham" userId="918db3a1909f15e0" providerId="LiveId" clId="{03497528-0EE4-4D17-8645-95BD1B1DEF06}" dt="2024-04-02T00:28:31.073" v="3302"/>
          <ac:graphicFrameMkLst>
            <pc:docMk/>
            <pc:sldMk cId="1789226041" sldId="455"/>
            <ac:graphicFrameMk id="3" creationId="{A7698932-D444-6F30-0D65-AC55E0000445}"/>
          </ac:graphicFrameMkLst>
        </pc:graphicFrameChg>
        <pc:graphicFrameChg chg="add">
          <ac:chgData name="Huy Pham" userId="918db3a1909f15e0" providerId="LiveId" clId="{03497528-0EE4-4D17-8645-95BD1B1DEF06}" dt="2024-04-02T00:28:29.475" v="3300"/>
          <ac:graphicFrameMkLst>
            <pc:docMk/>
            <pc:sldMk cId="1789226041" sldId="455"/>
            <ac:graphicFrameMk id="19" creationId="{0FA434FA-EE28-52B8-D5E9-88F970842B23}"/>
          </ac:graphicFrameMkLst>
        </pc:graphicFrameChg>
        <pc:graphicFrameChg chg="add">
          <ac:chgData name="Huy Pham" userId="918db3a1909f15e0" providerId="LiveId" clId="{03497528-0EE4-4D17-8645-95BD1B1DEF06}" dt="2024-04-02T00:28:29.475" v="3300"/>
          <ac:graphicFrameMkLst>
            <pc:docMk/>
            <pc:sldMk cId="1789226041" sldId="455"/>
            <ac:graphicFrameMk id="21" creationId="{58A6637A-0F38-1459-D31F-5997B73627A1}"/>
          </ac:graphicFrameMkLst>
        </pc:graphicFrameChg>
        <pc:graphicFrameChg chg="add del mod">
          <ac:chgData name="Huy Pham" userId="918db3a1909f15e0" providerId="LiveId" clId="{03497528-0EE4-4D17-8645-95BD1B1DEF06}" dt="2024-04-02T00:28:41.514" v="3305"/>
          <ac:graphicFrameMkLst>
            <pc:docMk/>
            <pc:sldMk cId="1789226041" sldId="455"/>
            <ac:graphicFrameMk id="25" creationId="{A8C981EB-EAC3-D73E-ECC7-DF7AE4126F9C}"/>
          </ac:graphicFrameMkLst>
        </pc:graphicFrameChg>
        <pc:graphicFrameChg chg="add del mod">
          <ac:chgData name="Huy Pham" userId="918db3a1909f15e0" providerId="LiveId" clId="{03497528-0EE4-4D17-8645-95BD1B1DEF06}" dt="2024-04-02T00:29:17.121" v="3318"/>
          <ac:graphicFrameMkLst>
            <pc:docMk/>
            <pc:sldMk cId="1789226041" sldId="455"/>
            <ac:graphicFrameMk id="29" creationId="{0AE453EA-F516-2678-BCFC-5778BDEA6604}"/>
          </ac:graphicFrameMkLst>
        </pc:graphicFrameChg>
        <pc:graphicFrameChg chg="add del mod">
          <ac:chgData name="Huy Pham" userId="918db3a1909f15e0" providerId="LiveId" clId="{03497528-0EE4-4D17-8645-95BD1B1DEF06}" dt="2024-04-02T00:29:28.048" v="3323"/>
          <ac:graphicFrameMkLst>
            <pc:docMk/>
            <pc:sldMk cId="1789226041" sldId="455"/>
            <ac:graphicFrameMk id="30" creationId="{BDFCBBB7-2B94-1927-F87B-F86F45124C63}"/>
          </ac:graphicFrameMkLst>
        </pc:graphicFrameChg>
        <pc:graphicFrameChg chg="add del mod">
          <ac:chgData name="Huy Pham" userId="918db3a1909f15e0" providerId="LiveId" clId="{03497528-0EE4-4D17-8645-95BD1B1DEF06}" dt="2024-04-02T00:29:34.584" v="3328"/>
          <ac:graphicFrameMkLst>
            <pc:docMk/>
            <pc:sldMk cId="1789226041" sldId="455"/>
            <ac:graphicFrameMk id="31" creationId="{2B3B626E-65AD-4FAB-EC80-1FCEEF83780B}"/>
          </ac:graphicFrameMkLst>
        </pc:graphicFrameChg>
        <pc:graphicFrameChg chg="add del mod">
          <ac:chgData name="Huy Pham" userId="918db3a1909f15e0" providerId="LiveId" clId="{03497528-0EE4-4D17-8645-95BD1B1DEF06}" dt="2024-04-02T00:29:42.737" v="3333"/>
          <ac:graphicFrameMkLst>
            <pc:docMk/>
            <pc:sldMk cId="1789226041" sldId="455"/>
            <ac:graphicFrameMk id="32" creationId="{94A33A68-2EB4-63B9-DF6F-7A28370F3233}"/>
          </ac:graphicFrameMkLst>
        </pc:graphicFrameChg>
      </pc:sldChg>
      <pc:sldChg chg="add del">
        <pc:chgData name="Huy Pham" userId="918db3a1909f15e0" providerId="LiveId" clId="{03497528-0EE4-4D17-8645-95BD1B1DEF06}" dt="2024-04-01T08:20:03.876" v="2978"/>
        <pc:sldMkLst>
          <pc:docMk/>
          <pc:sldMk cId="2970843235" sldId="456"/>
        </pc:sldMkLst>
      </pc:sldChg>
      <pc:sldChg chg="add del">
        <pc:chgData name="Huy Pham" userId="918db3a1909f15e0" providerId="LiveId" clId="{03497528-0EE4-4D17-8645-95BD1B1DEF06}" dt="2024-04-02T00:30:38.438" v="3344" actId="47"/>
        <pc:sldMkLst>
          <pc:docMk/>
          <pc:sldMk cId="4102710273" sldId="456"/>
        </pc:sldMkLst>
      </pc:sldChg>
      <pc:sldChg chg="add del">
        <pc:chgData name="Huy Pham" userId="918db3a1909f15e0" providerId="LiveId" clId="{03497528-0EE4-4D17-8645-95BD1B1DEF06}" dt="2024-04-01T08:20:03.193" v="2977"/>
        <pc:sldMkLst>
          <pc:docMk/>
          <pc:sldMk cId="1231295005" sldId="457"/>
        </pc:sldMkLst>
      </pc:sldChg>
      <pc:sldChg chg="addSp delSp modSp add mod ord modAnim">
        <pc:chgData name="Huy Pham" userId="918db3a1909f15e0" providerId="LiveId" clId="{03497528-0EE4-4D17-8645-95BD1B1DEF06}" dt="2024-04-01T08:33:02.763" v="3158" actId="1076"/>
        <pc:sldMkLst>
          <pc:docMk/>
          <pc:sldMk cId="2252638529" sldId="457"/>
        </pc:sldMkLst>
        <pc:spChg chg="mod">
          <ac:chgData name="Huy Pham" userId="918db3a1909f15e0" providerId="LiveId" clId="{03497528-0EE4-4D17-8645-95BD1B1DEF06}" dt="2024-04-01T08:20:15.743" v="2987" actId="1038"/>
          <ac:spMkLst>
            <pc:docMk/>
            <pc:sldMk cId="2252638529" sldId="457"/>
            <ac:spMk id="12" creationId="{C48652AC-C627-2B19-2990-1EF69B0ACB9F}"/>
          </ac:spMkLst>
        </pc:spChg>
        <pc:spChg chg="mod">
          <ac:chgData name="Huy Pham" userId="918db3a1909f15e0" providerId="LiveId" clId="{03497528-0EE4-4D17-8645-95BD1B1DEF06}" dt="2024-04-01T08:21:57.541" v="3028" actId="14100"/>
          <ac:spMkLst>
            <pc:docMk/>
            <pc:sldMk cId="2252638529" sldId="457"/>
            <ac:spMk id="20" creationId="{A06BA14A-8D8C-664A-A722-7DAD205B5E1D}"/>
          </ac:spMkLst>
        </pc:spChg>
        <pc:spChg chg="add mod">
          <ac:chgData name="Huy Pham" userId="918db3a1909f15e0" providerId="LiveId" clId="{03497528-0EE4-4D17-8645-95BD1B1DEF06}" dt="2024-04-01T08:21:41.852" v="3022" actId="1076"/>
          <ac:spMkLst>
            <pc:docMk/>
            <pc:sldMk cId="2252638529" sldId="457"/>
            <ac:spMk id="23" creationId="{A2B72CF4-36F2-1C6A-1675-960A46524140}"/>
          </ac:spMkLst>
        </pc:spChg>
        <pc:spChg chg="add mod">
          <ac:chgData name="Huy Pham" userId="918db3a1909f15e0" providerId="LiveId" clId="{03497528-0EE4-4D17-8645-95BD1B1DEF06}" dt="2024-04-01T08:21:48.596" v="3026" actId="1036"/>
          <ac:spMkLst>
            <pc:docMk/>
            <pc:sldMk cId="2252638529" sldId="457"/>
            <ac:spMk id="25" creationId="{53C7F946-5F8C-34A4-1229-DD2B500E4204}"/>
          </ac:spMkLst>
        </pc:spChg>
        <pc:spChg chg="add mod">
          <ac:chgData name="Huy Pham" userId="918db3a1909f15e0" providerId="LiveId" clId="{03497528-0EE4-4D17-8645-95BD1B1DEF06}" dt="2024-04-01T08:28:13.880" v="3107" actId="1076"/>
          <ac:spMkLst>
            <pc:docMk/>
            <pc:sldMk cId="2252638529" sldId="457"/>
            <ac:spMk id="27" creationId="{6B72FBB9-5562-A9AD-BD27-6FEC5B442BC1}"/>
          </ac:spMkLst>
        </pc:spChg>
        <pc:spChg chg="add mod">
          <ac:chgData name="Huy Pham" userId="918db3a1909f15e0" providerId="LiveId" clId="{03497528-0EE4-4D17-8645-95BD1B1DEF06}" dt="2024-04-01T08:27:36.850" v="3099" actId="1076"/>
          <ac:spMkLst>
            <pc:docMk/>
            <pc:sldMk cId="2252638529" sldId="457"/>
            <ac:spMk id="28" creationId="{C2D4A1C4-4068-7AD7-B7D4-DD85A4347B3E}"/>
          </ac:spMkLst>
        </pc:spChg>
        <pc:spChg chg="add mod">
          <ac:chgData name="Huy Pham" userId="918db3a1909f15e0" providerId="LiveId" clId="{03497528-0EE4-4D17-8645-95BD1B1DEF06}" dt="2024-04-01T08:27:49.899" v="3101" actId="1076"/>
          <ac:spMkLst>
            <pc:docMk/>
            <pc:sldMk cId="2252638529" sldId="457"/>
            <ac:spMk id="29" creationId="{D7C40839-6082-2269-0C04-1075038FEB9D}"/>
          </ac:spMkLst>
        </pc:spChg>
        <pc:spChg chg="add mod">
          <ac:chgData name="Huy Pham" userId="918db3a1909f15e0" providerId="LiveId" clId="{03497528-0EE4-4D17-8645-95BD1B1DEF06}" dt="2024-04-01T08:27:49.899" v="3101" actId="1076"/>
          <ac:spMkLst>
            <pc:docMk/>
            <pc:sldMk cId="2252638529" sldId="457"/>
            <ac:spMk id="30" creationId="{E2583949-E29D-780E-5DC1-B7E48067C136}"/>
          </ac:spMkLst>
        </pc:spChg>
        <pc:spChg chg="add mod">
          <ac:chgData name="Huy Pham" userId="918db3a1909f15e0" providerId="LiveId" clId="{03497528-0EE4-4D17-8645-95BD1B1DEF06}" dt="2024-04-01T08:28:07.354" v="3105" actId="1076"/>
          <ac:spMkLst>
            <pc:docMk/>
            <pc:sldMk cId="2252638529" sldId="457"/>
            <ac:spMk id="31" creationId="{EB2A738A-517E-B13E-FD64-05BD070E6C5C}"/>
          </ac:spMkLst>
        </pc:spChg>
        <pc:spChg chg="add mod">
          <ac:chgData name="Huy Pham" userId="918db3a1909f15e0" providerId="LiveId" clId="{03497528-0EE4-4D17-8645-95BD1B1DEF06}" dt="2024-04-01T08:28:07.354" v="3105" actId="1076"/>
          <ac:spMkLst>
            <pc:docMk/>
            <pc:sldMk cId="2252638529" sldId="457"/>
            <ac:spMk id="32" creationId="{399180DA-582D-E26B-651F-F22DD0F57F7A}"/>
          </ac:spMkLst>
        </pc:spChg>
        <pc:spChg chg="add mod">
          <ac:chgData name="Huy Pham" userId="918db3a1909f15e0" providerId="LiveId" clId="{03497528-0EE4-4D17-8645-95BD1B1DEF06}" dt="2024-04-01T08:27:55.766" v="3104" actId="571"/>
          <ac:spMkLst>
            <pc:docMk/>
            <pc:sldMk cId="2252638529" sldId="457"/>
            <ac:spMk id="33" creationId="{C97A2138-B5E7-629A-D547-5668EC8C87AC}"/>
          </ac:spMkLst>
        </pc:spChg>
        <pc:spChg chg="add mod">
          <ac:chgData name="Huy Pham" userId="918db3a1909f15e0" providerId="LiveId" clId="{03497528-0EE4-4D17-8645-95BD1B1DEF06}" dt="2024-04-01T08:27:55.766" v="3104" actId="571"/>
          <ac:spMkLst>
            <pc:docMk/>
            <pc:sldMk cId="2252638529" sldId="457"/>
            <ac:spMk id="34" creationId="{E65653D5-F498-80EB-7E85-903DB7DBA599}"/>
          </ac:spMkLst>
        </pc:spChg>
        <pc:spChg chg="add mod">
          <ac:chgData name="Huy Pham" userId="918db3a1909f15e0" providerId="LiveId" clId="{03497528-0EE4-4D17-8645-95BD1B1DEF06}" dt="2024-04-01T08:28:27.855" v="3109" actId="1076"/>
          <ac:spMkLst>
            <pc:docMk/>
            <pc:sldMk cId="2252638529" sldId="457"/>
            <ac:spMk id="35" creationId="{7FF53425-BC13-2826-B607-D7C6FBEA654B}"/>
          </ac:spMkLst>
        </pc:spChg>
        <pc:spChg chg="add mod">
          <ac:chgData name="Huy Pham" userId="918db3a1909f15e0" providerId="LiveId" clId="{03497528-0EE4-4D17-8645-95BD1B1DEF06}" dt="2024-04-01T08:30:37.434" v="3123" actId="14100"/>
          <ac:spMkLst>
            <pc:docMk/>
            <pc:sldMk cId="2252638529" sldId="457"/>
            <ac:spMk id="38" creationId="{6FD518A6-6063-A6EB-7D3A-70CDEF2C880D}"/>
          </ac:spMkLst>
        </pc:spChg>
        <pc:spChg chg="add mod">
          <ac:chgData name="Huy Pham" userId="918db3a1909f15e0" providerId="LiveId" clId="{03497528-0EE4-4D17-8645-95BD1B1DEF06}" dt="2024-04-01T08:31:06.231" v="3131" actId="1076"/>
          <ac:spMkLst>
            <pc:docMk/>
            <pc:sldMk cId="2252638529" sldId="457"/>
            <ac:spMk id="39" creationId="{E711FE09-4B22-F96F-01F8-0E60895CD43D}"/>
          </ac:spMkLst>
        </pc:spChg>
        <pc:spChg chg="add mod">
          <ac:chgData name="Huy Pham" userId="918db3a1909f15e0" providerId="LiveId" clId="{03497528-0EE4-4D17-8645-95BD1B1DEF06}" dt="2024-04-01T08:31:26.733" v="3139" actId="1076"/>
          <ac:spMkLst>
            <pc:docMk/>
            <pc:sldMk cId="2252638529" sldId="457"/>
            <ac:spMk id="40" creationId="{ABD36FBF-99D0-22B7-1A51-1B273CDCF809}"/>
          </ac:spMkLst>
        </pc:spChg>
        <pc:spChg chg="add mod">
          <ac:chgData name="Huy Pham" userId="918db3a1909f15e0" providerId="LiveId" clId="{03497528-0EE4-4D17-8645-95BD1B1DEF06}" dt="2024-04-01T08:32:29.103" v="3143" actId="20577"/>
          <ac:spMkLst>
            <pc:docMk/>
            <pc:sldMk cId="2252638529" sldId="457"/>
            <ac:spMk id="41" creationId="{336AF213-B3E8-4388-D610-40AB1694A0F7}"/>
          </ac:spMkLst>
        </pc:spChg>
        <pc:spChg chg="add mod">
          <ac:chgData name="Huy Pham" userId="918db3a1909f15e0" providerId="LiveId" clId="{03497528-0EE4-4D17-8645-95BD1B1DEF06}" dt="2024-04-01T08:32:32.256" v="3145" actId="20577"/>
          <ac:spMkLst>
            <pc:docMk/>
            <pc:sldMk cId="2252638529" sldId="457"/>
            <ac:spMk id="42" creationId="{10FD7A67-C979-6116-DE86-5E836DC372E7}"/>
          </ac:spMkLst>
        </pc:spChg>
        <pc:spChg chg="add mod">
          <ac:chgData name="Huy Pham" userId="918db3a1909f15e0" providerId="LiveId" clId="{03497528-0EE4-4D17-8645-95BD1B1DEF06}" dt="2024-04-01T08:32:34.624" v="3147" actId="20577"/>
          <ac:spMkLst>
            <pc:docMk/>
            <pc:sldMk cId="2252638529" sldId="457"/>
            <ac:spMk id="43" creationId="{BF796F4C-492E-B885-4327-9C3CF02B8184}"/>
          </ac:spMkLst>
        </pc:spChg>
        <pc:spChg chg="add mod">
          <ac:chgData name="Huy Pham" userId="918db3a1909f15e0" providerId="LiveId" clId="{03497528-0EE4-4D17-8645-95BD1B1DEF06}" dt="2024-04-01T08:33:02.763" v="3158" actId="1076"/>
          <ac:spMkLst>
            <pc:docMk/>
            <pc:sldMk cId="2252638529" sldId="457"/>
            <ac:spMk id="46" creationId="{6D4A1323-15BC-4C2B-A95E-49CC821AFB55}"/>
          </ac:spMkLst>
        </pc:spChg>
        <pc:graphicFrameChg chg="add del mod">
          <ac:chgData name="Huy Pham" userId="918db3a1909f15e0" providerId="LiveId" clId="{03497528-0EE4-4D17-8645-95BD1B1DEF06}" dt="2024-04-01T08:20:36.057" v="2994"/>
          <ac:graphicFrameMkLst>
            <pc:docMk/>
            <pc:sldMk cId="2252638529" sldId="457"/>
            <ac:graphicFrameMk id="3" creationId="{28806680-5842-75B2-6F02-54733056BECC}"/>
          </ac:graphicFrameMkLst>
        </pc:graphicFrameChg>
        <pc:graphicFrameChg chg="add del mod">
          <ac:chgData name="Huy Pham" userId="918db3a1909f15e0" providerId="LiveId" clId="{03497528-0EE4-4D17-8645-95BD1B1DEF06}" dt="2024-04-01T08:20:40.433" v="3000"/>
          <ac:graphicFrameMkLst>
            <pc:docMk/>
            <pc:sldMk cId="2252638529" sldId="457"/>
            <ac:graphicFrameMk id="19" creationId="{BD0B6165-31FA-61AA-9129-C43755441DAB}"/>
          </ac:graphicFrameMkLst>
        </pc:graphicFrameChg>
        <pc:graphicFrameChg chg="add del mod">
          <ac:chgData name="Huy Pham" userId="918db3a1909f15e0" providerId="LiveId" clId="{03497528-0EE4-4D17-8645-95BD1B1DEF06}" dt="2024-04-01T08:20:42.285" v="3003"/>
          <ac:graphicFrameMkLst>
            <pc:docMk/>
            <pc:sldMk cId="2252638529" sldId="457"/>
            <ac:graphicFrameMk id="21" creationId="{F1A12D02-223B-FF44-7C35-5EC6C401510F}"/>
          </ac:graphicFrameMkLst>
        </pc:graphicFrameChg>
        <pc:graphicFrameChg chg="add del mod">
          <ac:chgData name="Huy Pham" userId="918db3a1909f15e0" providerId="LiveId" clId="{03497528-0EE4-4D17-8645-95BD1B1DEF06}" dt="2024-04-01T08:28:44.858" v="3112"/>
          <ac:graphicFrameMkLst>
            <pc:docMk/>
            <pc:sldMk cId="2252638529" sldId="457"/>
            <ac:graphicFrameMk id="36" creationId="{C97A84AB-6648-1C92-BEAC-06B979563E83}"/>
          </ac:graphicFrameMkLst>
        </pc:graphicFrameChg>
        <pc:graphicFrameChg chg="add del mod">
          <ac:chgData name="Huy Pham" userId="918db3a1909f15e0" providerId="LiveId" clId="{03497528-0EE4-4D17-8645-95BD1B1DEF06}" dt="2024-04-01T08:32:45.497" v="3150"/>
          <ac:graphicFrameMkLst>
            <pc:docMk/>
            <pc:sldMk cId="2252638529" sldId="457"/>
            <ac:graphicFrameMk id="44" creationId="{F95ABF52-868B-60A4-0CB1-58661A416635}"/>
          </ac:graphicFrameMkLst>
        </pc:graphicFrameChg>
      </pc:sldChg>
      <pc:sldChg chg="addSp delSp modSp add mod">
        <pc:chgData name="Huy Pham" userId="918db3a1909f15e0" providerId="LiveId" clId="{03497528-0EE4-4D17-8645-95BD1B1DEF06}" dt="2024-04-02T00:22:41.965" v="3195" actId="20577"/>
        <pc:sldMkLst>
          <pc:docMk/>
          <pc:sldMk cId="2727234574" sldId="458"/>
        </pc:sldMkLst>
        <pc:spChg chg="mod">
          <ac:chgData name="Huy Pham" userId="918db3a1909f15e0" providerId="LiveId" clId="{03497528-0EE4-4D17-8645-95BD1B1DEF06}" dt="2024-04-02T00:22:41.965" v="3195" actId="20577"/>
          <ac:spMkLst>
            <pc:docMk/>
            <pc:sldMk cId="2727234574" sldId="458"/>
            <ac:spMk id="23" creationId="{A2B72CF4-36F2-1C6A-1675-960A46524140}"/>
          </ac:spMkLst>
        </pc:spChg>
        <pc:spChg chg="mod">
          <ac:chgData name="Huy Pham" userId="918db3a1909f15e0" providerId="LiveId" clId="{03497528-0EE4-4D17-8645-95BD1B1DEF06}" dt="2024-04-02T00:20:42.928" v="3169" actId="1035"/>
          <ac:spMkLst>
            <pc:docMk/>
            <pc:sldMk cId="2727234574" sldId="458"/>
            <ac:spMk id="25" creationId="{53C7F946-5F8C-34A4-1229-DD2B500E4204}"/>
          </ac:spMkLst>
        </pc:spChg>
        <pc:spChg chg="mod">
          <ac:chgData name="Huy Pham" userId="918db3a1909f15e0" providerId="LiveId" clId="{03497528-0EE4-4D17-8645-95BD1B1DEF06}" dt="2024-04-02T00:21:29.864" v="3175" actId="20577"/>
          <ac:spMkLst>
            <pc:docMk/>
            <pc:sldMk cId="2727234574" sldId="458"/>
            <ac:spMk id="38" creationId="{6FD518A6-6063-A6EB-7D3A-70CDEF2C880D}"/>
          </ac:spMkLst>
        </pc:spChg>
        <pc:spChg chg="mod">
          <ac:chgData name="Huy Pham" userId="918db3a1909f15e0" providerId="LiveId" clId="{03497528-0EE4-4D17-8645-95BD1B1DEF06}" dt="2024-04-02T00:21:56.689" v="3180" actId="20577"/>
          <ac:spMkLst>
            <pc:docMk/>
            <pc:sldMk cId="2727234574" sldId="458"/>
            <ac:spMk id="39" creationId="{E711FE09-4B22-F96F-01F8-0E60895CD43D}"/>
          </ac:spMkLst>
        </pc:spChg>
        <pc:spChg chg="mod">
          <ac:chgData name="Huy Pham" userId="918db3a1909f15e0" providerId="LiveId" clId="{03497528-0EE4-4D17-8645-95BD1B1DEF06}" dt="2024-04-02T00:22:13.398" v="3183" actId="20577"/>
          <ac:spMkLst>
            <pc:docMk/>
            <pc:sldMk cId="2727234574" sldId="458"/>
            <ac:spMk id="41" creationId="{336AF213-B3E8-4388-D610-40AB1694A0F7}"/>
          </ac:spMkLst>
        </pc:spChg>
        <pc:spChg chg="mod">
          <ac:chgData name="Huy Pham" userId="918db3a1909f15e0" providerId="LiveId" clId="{03497528-0EE4-4D17-8645-95BD1B1DEF06}" dt="2024-04-02T00:22:31.576" v="3190" actId="1035"/>
          <ac:spMkLst>
            <pc:docMk/>
            <pc:sldMk cId="2727234574" sldId="458"/>
            <ac:spMk id="42" creationId="{10FD7A67-C979-6116-DE86-5E836DC372E7}"/>
          </ac:spMkLst>
        </pc:spChg>
        <pc:spChg chg="mod">
          <ac:chgData name="Huy Pham" userId="918db3a1909f15e0" providerId="LiveId" clId="{03497528-0EE4-4D17-8645-95BD1B1DEF06}" dt="2024-04-02T00:22:35.744" v="3193" actId="20577"/>
          <ac:spMkLst>
            <pc:docMk/>
            <pc:sldMk cId="2727234574" sldId="458"/>
            <ac:spMk id="46" creationId="{6D4A1323-15BC-4C2B-A95E-49CC821AFB55}"/>
          </ac:spMkLst>
        </pc:spChg>
        <pc:graphicFrameChg chg="add del mod">
          <ac:chgData name="Huy Pham" userId="918db3a1909f15e0" providerId="LiveId" clId="{03497528-0EE4-4D17-8645-95BD1B1DEF06}" dt="2024-04-02T00:20:30.386" v="3162"/>
          <ac:graphicFrameMkLst>
            <pc:docMk/>
            <pc:sldMk cId="2727234574" sldId="458"/>
            <ac:graphicFrameMk id="3" creationId="{0362A8F3-8326-ACA5-FB70-A4C05186CDB5}"/>
          </ac:graphicFrameMkLst>
        </pc:graphicFrameChg>
      </pc:sldChg>
      <pc:sldChg chg="addSp delSp modSp add mod modAnim">
        <pc:chgData name="Huy Pham" userId="918db3a1909f15e0" providerId="LiveId" clId="{03497528-0EE4-4D17-8645-95BD1B1DEF06}" dt="2024-04-02T00:39:36.026" v="3533" actId="20577"/>
        <pc:sldMkLst>
          <pc:docMk/>
          <pc:sldMk cId="3345545355" sldId="459"/>
        </pc:sldMkLst>
        <pc:spChg chg="mod">
          <ac:chgData name="Huy Pham" userId="918db3a1909f15e0" providerId="LiveId" clId="{03497528-0EE4-4D17-8645-95BD1B1DEF06}" dt="2024-04-02T00:39:36.026" v="3533" actId="20577"/>
          <ac:spMkLst>
            <pc:docMk/>
            <pc:sldMk cId="3345545355" sldId="459"/>
            <ac:spMk id="13" creationId="{75210F64-84EB-A3C0-234B-38A4D7D9FBE3}"/>
          </ac:spMkLst>
        </pc:spChg>
        <pc:spChg chg="mod">
          <ac:chgData name="Huy Pham" userId="918db3a1909f15e0" providerId="LiveId" clId="{03497528-0EE4-4D17-8645-95BD1B1DEF06}" dt="2024-04-02T00:31:37.486" v="3355" actId="14100"/>
          <ac:spMkLst>
            <pc:docMk/>
            <pc:sldMk cId="3345545355" sldId="459"/>
            <ac:spMk id="20" creationId="{A06BA14A-8D8C-664A-A722-7DAD205B5E1D}"/>
          </ac:spMkLst>
        </pc:spChg>
        <pc:spChg chg="add mod">
          <ac:chgData name="Huy Pham" userId="918db3a1909f15e0" providerId="LiveId" clId="{03497528-0EE4-4D17-8645-95BD1B1DEF06}" dt="2024-04-02T00:32:45.412" v="3430" actId="20577"/>
          <ac:spMkLst>
            <pc:docMk/>
            <pc:sldMk cId="3345545355" sldId="459"/>
            <ac:spMk id="21" creationId="{FA365FAC-CA40-1AE4-1A1E-6D937232F057}"/>
          </ac:spMkLst>
        </pc:spChg>
        <pc:spChg chg="add mod">
          <ac:chgData name="Huy Pham" userId="918db3a1909f15e0" providerId="LiveId" clId="{03497528-0EE4-4D17-8645-95BD1B1DEF06}" dt="2024-04-02T00:33:02.904" v="3434"/>
          <ac:spMkLst>
            <pc:docMk/>
            <pc:sldMk cId="3345545355" sldId="459"/>
            <ac:spMk id="22" creationId="{D840F875-3629-590E-716D-16108ED0152E}"/>
          </ac:spMkLst>
        </pc:spChg>
        <pc:spChg chg="add mod">
          <ac:chgData name="Huy Pham" userId="918db3a1909f15e0" providerId="LiveId" clId="{03497528-0EE4-4D17-8645-95BD1B1DEF06}" dt="2024-04-02T00:33:53.059" v="3453" actId="1076"/>
          <ac:spMkLst>
            <pc:docMk/>
            <pc:sldMk cId="3345545355" sldId="459"/>
            <ac:spMk id="25" creationId="{555D4D6C-CEE2-44AF-6CC5-9E82F8E28CA0}"/>
          </ac:spMkLst>
        </pc:spChg>
        <pc:spChg chg="mod">
          <ac:chgData name="Huy Pham" userId="918db3a1909f15e0" providerId="LiveId" clId="{03497528-0EE4-4D17-8645-95BD1B1DEF06}" dt="2024-04-02T00:32:52.393" v="3433" actId="20577"/>
          <ac:spMkLst>
            <pc:docMk/>
            <pc:sldMk cId="3345545355" sldId="459"/>
            <ac:spMk id="28" creationId="{8D3BF808-F1CB-734A-9DF9-56A1C2DEB7FA}"/>
          </ac:spMkLst>
        </pc:spChg>
        <pc:spChg chg="add mod">
          <ac:chgData name="Huy Pham" userId="918db3a1909f15e0" providerId="LiveId" clId="{03497528-0EE4-4D17-8645-95BD1B1DEF06}" dt="2024-04-02T00:34:34.398" v="3465" actId="14100"/>
          <ac:spMkLst>
            <pc:docMk/>
            <pc:sldMk cId="3345545355" sldId="459"/>
            <ac:spMk id="30" creationId="{C63527F1-2C78-3FDF-93C5-33FAC66C67EA}"/>
          </ac:spMkLst>
        </pc:spChg>
        <pc:spChg chg="add mod">
          <ac:chgData name="Huy Pham" userId="918db3a1909f15e0" providerId="LiveId" clId="{03497528-0EE4-4D17-8645-95BD1B1DEF06}" dt="2024-04-02T00:34:17.999" v="3463" actId="1035"/>
          <ac:spMkLst>
            <pc:docMk/>
            <pc:sldMk cId="3345545355" sldId="459"/>
            <ac:spMk id="31" creationId="{0D04E98D-9303-53EC-0895-CFD3508C8B50}"/>
          </ac:spMkLst>
        </pc:spChg>
        <pc:spChg chg="add mod">
          <ac:chgData name="Huy Pham" userId="918db3a1909f15e0" providerId="LiveId" clId="{03497528-0EE4-4D17-8645-95BD1B1DEF06}" dt="2024-04-02T00:35:25.756" v="3476" actId="14100"/>
          <ac:spMkLst>
            <pc:docMk/>
            <pc:sldMk cId="3345545355" sldId="459"/>
            <ac:spMk id="34" creationId="{DC3E17C4-7528-E8A6-68FB-3FAD2A12F0E6}"/>
          </ac:spMkLst>
        </pc:spChg>
        <pc:graphicFrameChg chg="add del mod">
          <ac:chgData name="Huy Pham" userId="918db3a1909f15e0" providerId="LiveId" clId="{03497528-0EE4-4D17-8645-95BD1B1DEF06}" dt="2024-04-02T00:31:16.092" v="3349"/>
          <ac:graphicFrameMkLst>
            <pc:docMk/>
            <pc:sldMk cId="3345545355" sldId="459"/>
            <ac:graphicFrameMk id="3" creationId="{DD66059B-A771-323E-E300-3EDA9C670105}"/>
          </ac:graphicFrameMkLst>
        </pc:graphicFrameChg>
        <pc:graphicFrameChg chg="add del mod">
          <ac:chgData name="Huy Pham" userId="918db3a1909f15e0" providerId="LiveId" clId="{03497528-0EE4-4D17-8645-95BD1B1DEF06}" dt="2024-04-02T00:33:14.562" v="3437"/>
          <ac:graphicFrameMkLst>
            <pc:docMk/>
            <pc:sldMk cId="3345545355" sldId="459"/>
            <ac:graphicFrameMk id="23" creationId="{4857A93B-A100-0AE1-02D9-A2E7D7B4F2D2}"/>
          </ac:graphicFrameMkLst>
        </pc:graphicFrameChg>
        <pc:graphicFrameChg chg="add del mod">
          <ac:chgData name="Huy Pham" userId="918db3a1909f15e0" providerId="LiveId" clId="{03497528-0EE4-4D17-8645-95BD1B1DEF06}" dt="2024-04-02T00:33:25.377" v="3443"/>
          <ac:graphicFrameMkLst>
            <pc:docMk/>
            <pc:sldMk cId="3345545355" sldId="459"/>
            <ac:graphicFrameMk id="27" creationId="{DF77C434-F081-007C-7B5F-42A7B52A0D78}"/>
          </ac:graphicFrameMkLst>
        </pc:graphicFrameChg>
        <pc:graphicFrameChg chg="add del mod">
          <ac:chgData name="Huy Pham" userId="918db3a1909f15e0" providerId="LiveId" clId="{03497528-0EE4-4D17-8645-95BD1B1DEF06}" dt="2024-04-02T00:35:07.681" v="3468"/>
          <ac:graphicFrameMkLst>
            <pc:docMk/>
            <pc:sldMk cId="3345545355" sldId="459"/>
            <ac:graphicFrameMk id="32" creationId="{85984DA9-A2BE-75C3-51B4-04D8E70152F4}"/>
          </ac:graphicFrameMkLst>
        </pc:graphicFrameChg>
        <pc:picChg chg="add mod">
          <ac:chgData name="Huy Pham" userId="918db3a1909f15e0" providerId="LiveId" clId="{03497528-0EE4-4D17-8645-95BD1B1DEF06}" dt="2024-04-02T00:38:36.997" v="3513" actId="1076"/>
          <ac:picMkLst>
            <pc:docMk/>
            <pc:sldMk cId="3345545355" sldId="459"/>
            <ac:picMk id="36" creationId="{60B6DBD1-1C46-E94B-CFC8-31271882EAB5}"/>
          </ac:picMkLst>
        </pc:picChg>
      </pc:sldChg>
      <pc:sldChg chg="addSp delSp modSp add mod delAnim">
        <pc:chgData name="Huy Pham" userId="918db3a1909f15e0" providerId="LiveId" clId="{03497528-0EE4-4D17-8645-95BD1B1DEF06}" dt="2024-04-02T00:41:59.198" v="3592" actId="14100"/>
        <pc:sldMkLst>
          <pc:docMk/>
          <pc:sldMk cId="4197599992" sldId="460"/>
        </pc:sldMkLst>
        <pc:spChg chg="mod">
          <ac:chgData name="Huy Pham" userId="918db3a1909f15e0" providerId="LiveId" clId="{03497528-0EE4-4D17-8645-95BD1B1DEF06}" dt="2024-04-02T00:39:48.303" v="3544" actId="20577"/>
          <ac:spMkLst>
            <pc:docMk/>
            <pc:sldMk cId="4197599992" sldId="460"/>
            <ac:spMk id="13" creationId="{75210F64-84EB-A3C0-234B-38A4D7D9FBE3}"/>
          </ac:spMkLst>
        </pc:spChg>
        <pc:spChg chg="del">
          <ac:chgData name="Huy Pham" userId="918db3a1909f15e0" providerId="LiveId" clId="{03497528-0EE4-4D17-8645-95BD1B1DEF06}" dt="2024-04-02T00:39:44.145" v="3534" actId="478"/>
          <ac:spMkLst>
            <pc:docMk/>
            <pc:sldMk cId="4197599992" sldId="460"/>
            <ac:spMk id="20" creationId="{A06BA14A-8D8C-664A-A722-7DAD205B5E1D}"/>
          </ac:spMkLst>
        </pc:spChg>
        <pc:spChg chg="add mod">
          <ac:chgData name="Huy Pham" userId="918db3a1909f15e0" providerId="LiveId" clId="{03497528-0EE4-4D17-8645-95BD1B1DEF06}" dt="2024-04-02T00:41:28.088" v="3584" actId="123"/>
          <ac:spMkLst>
            <pc:docMk/>
            <pc:sldMk cId="4197599992" sldId="460"/>
            <ac:spMk id="21" creationId="{2095874C-2E27-6898-9A38-CF45504742F5}"/>
          </ac:spMkLst>
        </pc:spChg>
        <pc:spChg chg="add mod">
          <ac:chgData name="Huy Pham" userId="918db3a1909f15e0" providerId="LiveId" clId="{03497528-0EE4-4D17-8645-95BD1B1DEF06}" dt="2024-04-02T00:41:35.369" v="3585" actId="1076"/>
          <ac:spMkLst>
            <pc:docMk/>
            <pc:sldMk cId="4197599992" sldId="460"/>
            <ac:spMk id="24" creationId="{99A0520F-6BBD-B206-87B8-633F14D6BC06}"/>
          </ac:spMkLst>
        </pc:spChg>
        <pc:spChg chg="del">
          <ac:chgData name="Huy Pham" userId="918db3a1909f15e0" providerId="LiveId" clId="{03497528-0EE4-4D17-8645-95BD1B1DEF06}" dt="2024-04-02T00:39:44.145" v="3534" actId="478"/>
          <ac:spMkLst>
            <pc:docMk/>
            <pc:sldMk cId="4197599992" sldId="460"/>
            <ac:spMk id="28" creationId="{8D3BF808-F1CB-734A-9DF9-56A1C2DEB7FA}"/>
          </ac:spMkLst>
        </pc:spChg>
        <pc:spChg chg="add mod">
          <ac:chgData name="Huy Pham" userId="918db3a1909f15e0" providerId="LiveId" clId="{03497528-0EE4-4D17-8645-95BD1B1DEF06}" dt="2024-04-02T00:41:43.457" v="3588" actId="14100"/>
          <ac:spMkLst>
            <pc:docMk/>
            <pc:sldMk cId="4197599992" sldId="460"/>
            <ac:spMk id="29" creationId="{3A7FFC03-C9A4-E412-CBAF-CB16903DD597}"/>
          </ac:spMkLst>
        </pc:spChg>
        <pc:spChg chg="add mod">
          <ac:chgData name="Huy Pham" userId="918db3a1909f15e0" providerId="LiveId" clId="{03497528-0EE4-4D17-8645-95BD1B1DEF06}" dt="2024-04-02T00:41:51.703" v="3590" actId="14100"/>
          <ac:spMkLst>
            <pc:docMk/>
            <pc:sldMk cId="4197599992" sldId="460"/>
            <ac:spMk id="32" creationId="{2A84452C-7D23-277A-C6E2-7C210A4A520D}"/>
          </ac:spMkLst>
        </pc:spChg>
        <pc:spChg chg="add mod">
          <ac:chgData name="Huy Pham" userId="918db3a1909f15e0" providerId="LiveId" clId="{03497528-0EE4-4D17-8645-95BD1B1DEF06}" dt="2024-04-02T00:41:59.198" v="3592" actId="14100"/>
          <ac:spMkLst>
            <pc:docMk/>
            <pc:sldMk cId="4197599992" sldId="460"/>
            <ac:spMk id="35" creationId="{8AF10982-2213-7DE0-72D0-ED70FD2524EC}"/>
          </ac:spMkLst>
        </pc:spChg>
        <pc:graphicFrameChg chg="add del mod">
          <ac:chgData name="Huy Pham" userId="918db3a1909f15e0" providerId="LiveId" clId="{03497528-0EE4-4D17-8645-95BD1B1DEF06}" dt="2024-04-02T00:39:59.560" v="3547"/>
          <ac:graphicFrameMkLst>
            <pc:docMk/>
            <pc:sldMk cId="4197599992" sldId="460"/>
            <ac:graphicFrameMk id="3" creationId="{3B797D60-379B-0BC2-1C26-6DE8E0EF987A}"/>
          </ac:graphicFrameMkLst>
        </pc:graphicFrameChg>
        <pc:graphicFrameChg chg="add del mod">
          <ac:chgData name="Huy Pham" userId="918db3a1909f15e0" providerId="LiveId" clId="{03497528-0EE4-4D17-8645-95BD1B1DEF06}" dt="2024-04-02T00:40:10.395" v="3553"/>
          <ac:graphicFrameMkLst>
            <pc:docMk/>
            <pc:sldMk cId="4197599992" sldId="460"/>
            <ac:graphicFrameMk id="22" creationId="{B62D4F33-2C94-F7B8-A79B-1D37FA49C76A}"/>
          </ac:graphicFrameMkLst>
        </pc:graphicFrameChg>
        <pc:graphicFrameChg chg="add del mod">
          <ac:chgData name="Huy Pham" userId="918db3a1909f15e0" providerId="LiveId" clId="{03497528-0EE4-4D17-8645-95BD1B1DEF06}" dt="2024-04-02T00:40:21.446" v="3559"/>
          <ac:graphicFrameMkLst>
            <pc:docMk/>
            <pc:sldMk cId="4197599992" sldId="460"/>
            <ac:graphicFrameMk id="25" creationId="{E08C53E5-0C9F-55BD-5C4C-581342EE7332}"/>
          </ac:graphicFrameMkLst>
        </pc:graphicFrameChg>
        <pc:graphicFrameChg chg="add del mod">
          <ac:chgData name="Huy Pham" userId="918db3a1909f15e0" providerId="LiveId" clId="{03497528-0EE4-4D17-8645-95BD1B1DEF06}" dt="2024-04-02T00:40:29.737" v="3565"/>
          <ac:graphicFrameMkLst>
            <pc:docMk/>
            <pc:sldMk cId="4197599992" sldId="460"/>
            <ac:graphicFrameMk id="30" creationId="{8551DF2C-1A6C-9CA6-5BEF-8907E3673B85}"/>
          </ac:graphicFrameMkLst>
        </pc:graphicFrameChg>
        <pc:graphicFrameChg chg="add del mod">
          <ac:chgData name="Huy Pham" userId="918db3a1909f15e0" providerId="LiveId" clId="{03497528-0EE4-4D17-8645-95BD1B1DEF06}" dt="2024-04-02T00:40:39.691" v="3571"/>
          <ac:graphicFrameMkLst>
            <pc:docMk/>
            <pc:sldMk cId="4197599992" sldId="460"/>
            <ac:graphicFrameMk id="33" creationId="{B43F4B5E-1078-2BC2-F6C4-F09696E6C82D}"/>
          </ac:graphicFrameMkLst>
        </pc:graphicFrameChg>
      </pc:sldChg>
    </pc:docChg>
  </pc:docChgLst>
  <pc:docChgLst>
    <pc:chgData name="Huy Pham" userId="918db3a1909f15e0" providerId="LiveId" clId="{450AAA75-E3C3-493D-A919-1302CB8D6BB4}"/>
    <pc:docChg chg="custSel modSld modMainMaster">
      <pc:chgData name="Huy Pham" userId="918db3a1909f15e0" providerId="LiveId" clId="{450AAA75-E3C3-493D-A919-1302CB8D6BB4}" dt="2024-08-06T07:36:20.499" v="66"/>
      <pc:docMkLst>
        <pc:docMk/>
      </pc:docMkLst>
      <pc:sldChg chg="addSp modSp mod">
        <pc:chgData name="Huy Pham" userId="918db3a1909f15e0" providerId="LiveId" clId="{450AAA75-E3C3-493D-A919-1302CB8D6BB4}" dt="2024-08-06T07:32:30.021" v="2" actId="1076"/>
        <pc:sldMkLst>
          <pc:docMk/>
          <pc:sldMk cId="1625968656" sldId="442"/>
        </pc:sldMkLst>
        <pc:spChg chg="add mod">
          <ac:chgData name="Huy Pham" userId="918db3a1909f15e0" providerId="LiveId" clId="{450AAA75-E3C3-493D-A919-1302CB8D6BB4}" dt="2024-08-06T07:32:30.021" v="2" actId="1076"/>
          <ac:spMkLst>
            <pc:docMk/>
            <pc:sldMk cId="1625968656" sldId="442"/>
            <ac:spMk id="2" creationId="{41D19D50-616D-1F82-C922-D083097E7C1C}"/>
          </ac:spMkLst>
        </pc:spChg>
      </pc:sldChg>
      <pc:sldChg chg="addSp modSp">
        <pc:chgData name="Huy Pham" userId="918db3a1909f15e0" providerId="LiveId" clId="{450AAA75-E3C3-493D-A919-1302CB8D6BB4}" dt="2024-08-06T07:32:32.842" v="3"/>
        <pc:sldMkLst>
          <pc:docMk/>
          <pc:sldMk cId="120631342" sldId="445"/>
        </pc:sldMkLst>
        <pc:spChg chg="add mod">
          <ac:chgData name="Huy Pham" userId="918db3a1909f15e0" providerId="LiveId" clId="{450AAA75-E3C3-493D-A919-1302CB8D6BB4}" dt="2024-08-06T07:32:32.842" v="3"/>
          <ac:spMkLst>
            <pc:docMk/>
            <pc:sldMk cId="120631342" sldId="445"/>
            <ac:spMk id="3" creationId="{41D19D50-616D-1F82-C922-D083097E7C1C}"/>
          </ac:spMkLst>
        </pc:spChg>
      </pc:sldChg>
      <pc:sldChg chg="addSp modSp mod">
        <pc:chgData name="Huy Pham" userId="918db3a1909f15e0" providerId="LiveId" clId="{450AAA75-E3C3-493D-A919-1302CB8D6BB4}" dt="2024-08-06T07:33:40.250" v="21" actId="1076"/>
        <pc:sldMkLst>
          <pc:docMk/>
          <pc:sldMk cId="3455185616" sldId="449"/>
        </pc:sldMkLst>
        <pc:spChg chg="add mod">
          <ac:chgData name="Huy Pham" userId="918db3a1909f15e0" providerId="LiveId" clId="{450AAA75-E3C3-493D-A919-1302CB8D6BB4}" dt="2024-08-06T07:33:40.250" v="21" actId="1076"/>
          <ac:spMkLst>
            <pc:docMk/>
            <pc:sldMk cId="3455185616" sldId="449"/>
            <ac:spMk id="11" creationId="{41D19D50-616D-1F82-C922-D083097E7C1C}"/>
          </ac:spMkLst>
        </pc:spChg>
      </pc:sldChg>
      <pc:sldChg chg="addSp modSp mod">
        <pc:chgData name="Huy Pham" userId="918db3a1909f15e0" providerId="LiveId" clId="{450AAA75-E3C3-493D-A919-1302CB8D6BB4}" dt="2024-08-06T07:35:33.311" v="50" actId="1076"/>
        <pc:sldMkLst>
          <pc:docMk/>
          <pc:sldMk cId="2252638529" sldId="457"/>
        </pc:sldMkLst>
        <pc:spChg chg="add mod">
          <ac:chgData name="Huy Pham" userId="918db3a1909f15e0" providerId="LiveId" clId="{450AAA75-E3C3-493D-A919-1302CB8D6BB4}" dt="2024-08-06T07:35:33.311" v="50" actId="1076"/>
          <ac:spMkLst>
            <pc:docMk/>
            <pc:sldMk cId="2252638529" sldId="457"/>
            <ac:spMk id="3" creationId="{41D19D50-616D-1F82-C922-D083097E7C1C}"/>
          </ac:spMkLst>
        </pc:spChg>
      </pc:sldChg>
      <pc:sldChg chg="addSp modSp mod">
        <pc:chgData name="Huy Pham" userId="918db3a1909f15e0" providerId="LiveId" clId="{450AAA75-E3C3-493D-A919-1302CB8D6BB4}" dt="2024-08-06T07:33:45.440" v="23" actId="1076"/>
        <pc:sldMkLst>
          <pc:docMk/>
          <pc:sldMk cId="122650151" sldId="461"/>
        </pc:sldMkLst>
        <pc:spChg chg="add mod">
          <ac:chgData name="Huy Pham" userId="918db3a1909f15e0" providerId="LiveId" clId="{450AAA75-E3C3-493D-A919-1302CB8D6BB4}" dt="2024-08-06T07:33:45.440" v="23" actId="1076"/>
          <ac:spMkLst>
            <pc:docMk/>
            <pc:sldMk cId="122650151" sldId="461"/>
            <ac:spMk id="12" creationId="{41D19D50-616D-1F82-C922-D083097E7C1C}"/>
          </ac:spMkLst>
        </pc:spChg>
      </pc:sldChg>
      <pc:sldChg chg="addSp modSp mod">
        <pc:chgData name="Huy Pham" userId="918db3a1909f15e0" providerId="LiveId" clId="{450AAA75-E3C3-493D-A919-1302CB8D6BB4}" dt="2024-08-06T07:32:38.959" v="5" actId="1076"/>
        <pc:sldMkLst>
          <pc:docMk/>
          <pc:sldMk cId="1457170011" sldId="462"/>
        </pc:sldMkLst>
        <pc:spChg chg="add mod">
          <ac:chgData name="Huy Pham" userId="918db3a1909f15e0" providerId="LiveId" clId="{450AAA75-E3C3-493D-A919-1302CB8D6BB4}" dt="2024-08-06T07:32:38.959" v="5" actId="1076"/>
          <ac:spMkLst>
            <pc:docMk/>
            <pc:sldMk cId="1457170011" sldId="462"/>
            <ac:spMk id="36" creationId="{41D19D50-616D-1F82-C922-D083097E7C1C}"/>
          </ac:spMkLst>
        </pc:spChg>
      </pc:sldChg>
      <pc:sldChg chg="addSp modSp">
        <pc:chgData name="Huy Pham" userId="918db3a1909f15e0" providerId="LiveId" clId="{450AAA75-E3C3-493D-A919-1302CB8D6BB4}" dt="2024-08-06T07:32:43.652" v="6"/>
        <pc:sldMkLst>
          <pc:docMk/>
          <pc:sldMk cId="2380769543" sldId="464"/>
        </pc:sldMkLst>
        <pc:spChg chg="add mod">
          <ac:chgData name="Huy Pham" userId="918db3a1909f15e0" providerId="LiveId" clId="{450AAA75-E3C3-493D-A919-1302CB8D6BB4}" dt="2024-08-06T07:32:43.652" v="6"/>
          <ac:spMkLst>
            <pc:docMk/>
            <pc:sldMk cId="2380769543" sldId="464"/>
            <ac:spMk id="19" creationId="{41D19D50-616D-1F82-C922-D083097E7C1C}"/>
          </ac:spMkLst>
        </pc:spChg>
      </pc:sldChg>
      <pc:sldChg chg="addSp modSp mod">
        <pc:chgData name="Huy Pham" userId="918db3a1909f15e0" providerId="LiveId" clId="{450AAA75-E3C3-493D-A919-1302CB8D6BB4}" dt="2024-08-06T07:32:55.922" v="9" actId="1076"/>
        <pc:sldMkLst>
          <pc:docMk/>
          <pc:sldMk cId="23394373" sldId="465"/>
        </pc:sldMkLst>
        <pc:spChg chg="add mod">
          <ac:chgData name="Huy Pham" userId="918db3a1909f15e0" providerId="LiveId" clId="{450AAA75-E3C3-493D-A919-1302CB8D6BB4}" dt="2024-08-06T07:32:55.922" v="9" actId="1076"/>
          <ac:spMkLst>
            <pc:docMk/>
            <pc:sldMk cId="23394373" sldId="465"/>
            <ac:spMk id="25" creationId="{41D19D50-616D-1F82-C922-D083097E7C1C}"/>
          </ac:spMkLst>
        </pc:spChg>
      </pc:sldChg>
      <pc:sldChg chg="addSp modSp">
        <pc:chgData name="Huy Pham" userId="918db3a1909f15e0" providerId="LiveId" clId="{450AAA75-E3C3-493D-A919-1302CB8D6BB4}" dt="2024-08-06T07:32:48.380" v="7"/>
        <pc:sldMkLst>
          <pc:docMk/>
          <pc:sldMk cId="3966828181" sldId="466"/>
        </pc:sldMkLst>
        <pc:spChg chg="add mod">
          <ac:chgData name="Huy Pham" userId="918db3a1909f15e0" providerId="LiveId" clId="{450AAA75-E3C3-493D-A919-1302CB8D6BB4}" dt="2024-08-06T07:32:48.380" v="7"/>
          <ac:spMkLst>
            <pc:docMk/>
            <pc:sldMk cId="3966828181" sldId="466"/>
            <ac:spMk id="25" creationId="{41D19D50-616D-1F82-C922-D083097E7C1C}"/>
          </ac:spMkLst>
        </pc:spChg>
      </pc:sldChg>
      <pc:sldChg chg="addSp modSp mod">
        <pc:chgData name="Huy Pham" userId="918db3a1909f15e0" providerId="LiveId" clId="{450AAA75-E3C3-493D-A919-1302CB8D6BB4}" dt="2024-08-06T07:33:05.571" v="12" actId="1076"/>
        <pc:sldMkLst>
          <pc:docMk/>
          <pc:sldMk cId="3787077897" sldId="467"/>
        </pc:sldMkLst>
        <pc:spChg chg="add mod">
          <ac:chgData name="Huy Pham" userId="918db3a1909f15e0" providerId="LiveId" clId="{450AAA75-E3C3-493D-A919-1302CB8D6BB4}" dt="2024-08-06T07:33:05.571" v="12" actId="1076"/>
          <ac:spMkLst>
            <pc:docMk/>
            <pc:sldMk cId="3787077897" sldId="467"/>
            <ac:spMk id="19" creationId="{41D19D50-616D-1F82-C922-D083097E7C1C}"/>
          </ac:spMkLst>
        </pc:spChg>
      </pc:sldChg>
      <pc:sldChg chg="addSp modSp">
        <pc:chgData name="Huy Pham" userId="918db3a1909f15e0" providerId="LiveId" clId="{450AAA75-E3C3-493D-A919-1302CB8D6BB4}" dt="2024-08-06T07:33:16.386" v="15"/>
        <pc:sldMkLst>
          <pc:docMk/>
          <pc:sldMk cId="4037689903" sldId="468"/>
        </pc:sldMkLst>
        <pc:spChg chg="add mod">
          <ac:chgData name="Huy Pham" userId="918db3a1909f15e0" providerId="LiveId" clId="{450AAA75-E3C3-493D-A919-1302CB8D6BB4}" dt="2024-08-06T07:33:16.386" v="15"/>
          <ac:spMkLst>
            <pc:docMk/>
            <pc:sldMk cId="4037689903" sldId="468"/>
            <ac:spMk id="19" creationId="{41D19D50-616D-1F82-C922-D083097E7C1C}"/>
          </ac:spMkLst>
        </pc:spChg>
      </pc:sldChg>
      <pc:sldChg chg="addSp modSp mod">
        <pc:chgData name="Huy Pham" userId="918db3a1909f15e0" providerId="LiveId" clId="{450AAA75-E3C3-493D-A919-1302CB8D6BB4}" dt="2024-08-06T07:33:10.728" v="14" actId="1076"/>
        <pc:sldMkLst>
          <pc:docMk/>
          <pc:sldMk cId="3159324495" sldId="469"/>
        </pc:sldMkLst>
        <pc:spChg chg="add mod">
          <ac:chgData name="Huy Pham" userId="918db3a1909f15e0" providerId="LiveId" clId="{450AAA75-E3C3-493D-A919-1302CB8D6BB4}" dt="2024-08-06T07:33:10.728" v="14" actId="1076"/>
          <ac:spMkLst>
            <pc:docMk/>
            <pc:sldMk cId="3159324495" sldId="469"/>
            <ac:spMk id="27" creationId="{41D19D50-616D-1F82-C922-D083097E7C1C}"/>
          </ac:spMkLst>
        </pc:spChg>
      </pc:sldChg>
      <pc:sldChg chg="addSp modSp mod">
        <pc:chgData name="Huy Pham" userId="918db3a1909f15e0" providerId="LiveId" clId="{450AAA75-E3C3-493D-A919-1302CB8D6BB4}" dt="2024-08-06T07:33:20.807" v="17" actId="1076"/>
        <pc:sldMkLst>
          <pc:docMk/>
          <pc:sldMk cId="1379066214" sldId="470"/>
        </pc:sldMkLst>
        <pc:spChg chg="add mod">
          <ac:chgData name="Huy Pham" userId="918db3a1909f15e0" providerId="LiveId" clId="{450AAA75-E3C3-493D-A919-1302CB8D6BB4}" dt="2024-08-06T07:33:20.807" v="17" actId="1076"/>
          <ac:spMkLst>
            <pc:docMk/>
            <pc:sldMk cId="1379066214" sldId="470"/>
            <ac:spMk id="37" creationId="{41D19D50-616D-1F82-C922-D083097E7C1C}"/>
          </ac:spMkLst>
        </pc:spChg>
      </pc:sldChg>
      <pc:sldChg chg="addSp modSp mod">
        <pc:chgData name="Huy Pham" userId="918db3a1909f15e0" providerId="LiveId" clId="{450AAA75-E3C3-493D-A919-1302CB8D6BB4}" dt="2024-08-06T07:33:25.848" v="19" actId="1076"/>
        <pc:sldMkLst>
          <pc:docMk/>
          <pc:sldMk cId="445567896" sldId="471"/>
        </pc:sldMkLst>
        <pc:spChg chg="add mod">
          <ac:chgData name="Huy Pham" userId="918db3a1909f15e0" providerId="LiveId" clId="{450AAA75-E3C3-493D-A919-1302CB8D6BB4}" dt="2024-08-06T07:33:25.848" v="19" actId="1076"/>
          <ac:spMkLst>
            <pc:docMk/>
            <pc:sldMk cId="445567896" sldId="471"/>
            <ac:spMk id="19" creationId="{41D19D50-616D-1F82-C922-D083097E7C1C}"/>
          </ac:spMkLst>
        </pc:spChg>
      </pc:sldChg>
      <pc:sldChg chg="addSp modSp mod">
        <pc:chgData name="Huy Pham" userId="918db3a1909f15e0" providerId="LiveId" clId="{450AAA75-E3C3-493D-A919-1302CB8D6BB4}" dt="2024-08-06T07:33:52.509" v="25" actId="1076"/>
        <pc:sldMkLst>
          <pc:docMk/>
          <pc:sldMk cId="2621650146" sldId="472"/>
        </pc:sldMkLst>
        <pc:spChg chg="add mod">
          <ac:chgData name="Huy Pham" userId="918db3a1909f15e0" providerId="LiveId" clId="{450AAA75-E3C3-493D-A919-1302CB8D6BB4}" dt="2024-08-06T07:33:52.509" v="25" actId="1076"/>
          <ac:spMkLst>
            <pc:docMk/>
            <pc:sldMk cId="2621650146" sldId="472"/>
            <ac:spMk id="11" creationId="{41D19D50-616D-1F82-C922-D083097E7C1C}"/>
          </ac:spMkLst>
        </pc:spChg>
      </pc:sldChg>
      <pc:sldChg chg="addSp modSp mod">
        <pc:chgData name="Huy Pham" userId="918db3a1909f15e0" providerId="LiveId" clId="{450AAA75-E3C3-493D-A919-1302CB8D6BB4}" dt="2024-08-06T07:34:12.923" v="27" actId="1076"/>
        <pc:sldMkLst>
          <pc:docMk/>
          <pc:sldMk cId="636582964" sldId="475"/>
        </pc:sldMkLst>
        <pc:spChg chg="add mod">
          <ac:chgData name="Huy Pham" userId="918db3a1909f15e0" providerId="LiveId" clId="{450AAA75-E3C3-493D-A919-1302CB8D6BB4}" dt="2024-08-06T07:34:12.923" v="27" actId="1076"/>
          <ac:spMkLst>
            <pc:docMk/>
            <pc:sldMk cId="636582964" sldId="475"/>
            <ac:spMk id="13" creationId="{41D19D50-616D-1F82-C922-D083097E7C1C}"/>
          </ac:spMkLst>
        </pc:spChg>
      </pc:sldChg>
      <pc:sldChg chg="addSp modSp mod">
        <pc:chgData name="Huy Pham" userId="918db3a1909f15e0" providerId="LiveId" clId="{450AAA75-E3C3-493D-A919-1302CB8D6BB4}" dt="2024-08-06T07:34:17.217" v="29" actId="1076"/>
        <pc:sldMkLst>
          <pc:docMk/>
          <pc:sldMk cId="194863660" sldId="476"/>
        </pc:sldMkLst>
        <pc:spChg chg="add mod">
          <ac:chgData name="Huy Pham" userId="918db3a1909f15e0" providerId="LiveId" clId="{450AAA75-E3C3-493D-A919-1302CB8D6BB4}" dt="2024-08-06T07:34:17.217" v="29" actId="1076"/>
          <ac:spMkLst>
            <pc:docMk/>
            <pc:sldMk cId="194863660" sldId="476"/>
            <ac:spMk id="3" creationId="{41D19D50-616D-1F82-C922-D083097E7C1C}"/>
          </ac:spMkLst>
        </pc:spChg>
      </pc:sldChg>
      <pc:sldChg chg="addSp modSp mod">
        <pc:chgData name="Huy Pham" userId="918db3a1909f15e0" providerId="LiveId" clId="{450AAA75-E3C3-493D-A919-1302CB8D6BB4}" dt="2024-08-06T07:34:24.588" v="31" actId="1076"/>
        <pc:sldMkLst>
          <pc:docMk/>
          <pc:sldMk cId="2870190042" sldId="477"/>
        </pc:sldMkLst>
        <pc:spChg chg="add mod">
          <ac:chgData name="Huy Pham" userId="918db3a1909f15e0" providerId="LiveId" clId="{450AAA75-E3C3-493D-A919-1302CB8D6BB4}" dt="2024-08-06T07:34:24.588" v="31" actId="1076"/>
          <ac:spMkLst>
            <pc:docMk/>
            <pc:sldMk cId="2870190042" sldId="477"/>
            <ac:spMk id="13" creationId="{41D19D50-616D-1F82-C922-D083097E7C1C}"/>
          </ac:spMkLst>
        </pc:spChg>
      </pc:sldChg>
      <pc:sldChg chg="addSp modSp mod">
        <pc:chgData name="Huy Pham" userId="918db3a1909f15e0" providerId="LiveId" clId="{450AAA75-E3C3-493D-A919-1302CB8D6BB4}" dt="2024-08-06T07:34:29.989" v="33" actId="1076"/>
        <pc:sldMkLst>
          <pc:docMk/>
          <pc:sldMk cId="2878762894" sldId="478"/>
        </pc:sldMkLst>
        <pc:spChg chg="add mod">
          <ac:chgData name="Huy Pham" userId="918db3a1909f15e0" providerId="LiveId" clId="{450AAA75-E3C3-493D-A919-1302CB8D6BB4}" dt="2024-08-06T07:34:29.989" v="33" actId="1076"/>
          <ac:spMkLst>
            <pc:docMk/>
            <pc:sldMk cId="2878762894" sldId="478"/>
            <ac:spMk id="3" creationId="{41D19D50-616D-1F82-C922-D083097E7C1C}"/>
          </ac:spMkLst>
        </pc:spChg>
      </pc:sldChg>
      <pc:sldChg chg="addSp modSp mod">
        <pc:chgData name="Huy Pham" userId="918db3a1909f15e0" providerId="LiveId" clId="{450AAA75-E3C3-493D-A919-1302CB8D6BB4}" dt="2024-08-06T07:34:40.486" v="35" actId="1076"/>
        <pc:sldMkLst>
          <pc:docMk/>
          <pc:sldMk cId="3395923743" sldId="479"/>
        </pc:sldMkLst>
        <pc:spChg chg="add mod">
          <ac:chgData name="Huy Pham" userId="918db3a1909f15e0" providerId="LiveId" clId="{450AAA75-E3C3-493D-A919-1302CB8D6BB4}" dt="2024-08-06T07:34:40.486" v="35" actId="1076"/>
          <ac:spMkLst>
            <pc:docMk/>
            <pc:sldMk cId="3395923743" sldId="479"/>
            <ac:spMk id="14" creationId="{41D19D50-616D-1F82-C922-D083097E7C1C}"/>
          </ac:spMkLst>
        </pc:spChg>
      </pc:sldChg>
      <pc:sldChg chg="addSp modSp mod">
        <pc:chgData name="Huy Pham" userId="918db3a1909f15e0" providerId="LiveId" clId="{450AAA75-E3C3-493D-A919-1302CB8D6BB4}" dt="2024-08-06T07:34:47.430" v="37" actId="1076"/>
        <pc:sldMkLst>
          <pc:docMk/>
          <pc:sldMk cId="1764115724" sldId="480"/>
        </pc:sldMkLst>
        <pc:spChg chg="add mod">
          <ac:chgData name="Huy Pham" userId="918db3a1909f15e0" providerId="LiveId" clId="{450AAA75-E3C3-493D-A919-1302CB8D6BB4}" dt="2024-08-06T07:34:47.430" v="37" actId="1076"/>
          <ac:spMkLst>
            <pc:docMk/>
            <pc:sldMk cId="1764115724" sldId="480"/>
            <ac:spMk id="24" creationId="{41D19D50-616D-1F82-C922-D083097E7C1C}"/>
          </ac:spMkLst>
        </pc:spChg>
      </pc:sldChg>
      <pc:sldChg chg="addSp modSp mod">
        <pc:chgData name="Huy Pham" userId="918db3a1909f15e0" providerId="LiveId" clId="{450AAA75-E3C3-493D-A919-1302CB8D6BB4}" dt="2024-08-06T07:34:55.664" v="39" actId="1076"/>
        <pc:sldMkLst>
          <pc:docMk/>
          <pc:sldMk cId="3420596185" sldId="481"/>
        </pc:sldMkLst>
        <pc:spChg chg="add mod">
          <ac:chgData name="Huy Pham" userId="918db3a1909f15e0" providerId="LiveId" clId="{450AAA75-E3C3-493D-A919-1302CB8D6BB4}" dt="2024-08-06T07:34:55.664" v="39" actId="1076"/>
          <ac:spMkLst>
            <pc:docMk/>
            <pc:sldMk cId="3420596185" sldId="481"/>
            <ac:spMk id="13" creationId="{41D19D50-616D-1F82-C922-D083097E7C1C}"/>
          </ac:spMkLst>
        </pc:spChg>
      </pc:sldChg>
      <pc:sldChg chg="addSp modSp mod">
        <pc:chgData name="Huy Pham" userId="918db3a1909f15e0" providerId="LiveId" clId="{450AAA75-E3C3-493D-A919-1302CB8D6BB4}" dt="2024-08-06T07:35:00.754" v="41" actId="1076"/>
        <pc:sldMkLst>
          <pc:docMk/>
          <pc:sldMk cId="4253712425" sldId="482"/>
        </pc:sldMkLst>
        <pc:spChg chg="add mod">
          <ac:chgData name="Huy Pham" userId="918db3a1909f15e0" providerId="LiveId" clId="{450AAA75-E3C3-493D-A919-1302CB8D6BB4}" dt="2024-08-06T07:35:00.754" v="41" actId="1076"/>
          <ac:spMkLst>
            <pc:docMk/>
            <pc:sldMk cId="4253712425" sldId="482"/>
            <ac:spMk id="21" creationId="{41D19D50-616D-1F82-C922-D083097E7C1C}"/>
          </ac:spMkLst>
        </pc:spChg>
      </pc:sldChg>
      <pc:sldChg chg="addSp modSp mod">
        <pc:chgData name="Huy Pham" userId="918db3a1909f15e0" providerId="LiveId" clId="{450AAA75-E3C3-493D-A919-1302CB8D6BB4}" dt="2024-08-06T07:35:08.175" v="43" actId="1076"/>
        <pc:sldMkLst>
          <pc:docMk/>
          <pc:sldMk cId="2276829615" sldId="483"/>
        </pc:sldMkLst>
        <pc:spChg chg="add mod">
          <ac:chgData name="Huy Pham" userId="918db3a1909f15e0" providerId="LiveId" clId="{450AAA75-E3C3-493D-A919-1302CB8D6BB4}" dt="2024-08-06T07:35:08.175" v="43" actId="1076"/>
          <ac:spMkLst>
            <pc:docMk/>
            <pc:sldMk cId="2276829615" sldId="483"/>
            <ac:spMk id="16" creationId="{41D19D50-616D-1F82-C922-D083097E7C1C}"/>
          </ac:spMkLst>
        </pc:spChg>
      </pc:sldChg>
      <pc:sldChg chg="addSp modSp mod">
        <pc:chgData name="Huy Pham" userId="918db3a1909f15e0" providerId="LiveId" clId="{450AAA75-E3C3-493D-A919-1302CB8D6BB4}" dt="2024-08-06T07:35:17.991" v="45" actId="1076"/>
        <pc:sldMkLst>
          <pc:docMk/>
          <pc:sldMk cId="1566985152" sldId="485"/>
        </pc:sldMkLst>
        <pc:spChg chg="add mod">
          <ac:chgData name="Huy Pham" userId="918db3a1909f15e0" providerId="LiveId" clId="{450AAA75-E3C3-493D-A919-1302CB8D6BB4}" dt="2024-08-06T07:35:17.991" v="45" actId="1076"/>
          <ac:spMkLst>
            <pc:docMk/>
            <pc:sldMk cId="1566985152" sldId="485"/>
            <ac:spMk id="19" creationId="{41D19D50-616D-1F82-C922-D083097E7C1C}"/>
          </ac:spMkLst>
        </pc:spChg>
      </pc:sldChg>
      <pc:sldChg chg="addSp modSp mod">
        <pc:chgData name="Huy Pham" userId="918db3a1909f15e0" providerId="LiveId" clId="{450AAA75-E3C3-493D-A919-1302CB8D6BB4}" dt="2024-08-06T07:35:23.463" v="47" actId="1076"/>
        <pc:sldMkLst>
          <pc:docMk/>
          <pc:sldMk cId="1593328835" sldId="486"/>
        </pc:sldMkLst>
        <pc:spChg chg="add mod">
          <ac:chgData name="Huy Pham" userId="918db3a1909f15e0" providerId="LiveId" clId="{450AAA75-E3C3-493D-A919-1302CB8D6BB4}" dt="2024-08-06T07:35:23.463" v="47" actId="1076"/>
          <ac:spMkLst>
            <pc:docMk/>
            <pc:sldMk cId="1593328835" sldId="486"/>
            <ac:spMk id="3" creationId="{41D19D50-616D-1F82-C922-D083097E7C1C}"/>
          </ac:spMkLst>
        </pc:spChg>
      </pc:sldChg>
      <pc:sldChg chg="addSp modSp">
        <pc:chgData name="Huy Pham" userId="918db3a1909f15e0" providerId="LiveId" clId="{450AAA75-E3C3-493D-A919-1302CB8D6BB4}" dt="2024-08-06T07:35:26.101" v="48"/>
        <pc:sldMkLst>
          <pc:docMk/>
          <pc:sldMk cId="3870984862" sldId="487"/>
        </pc:sldMkLst>
        <pc:spChg chg="add mod">
          <ac:chgData name="Huy Pham" userId="918db3a1909f15e0" providerId="LiveId" clId="{450AAA75-E3C3-493D-A919-1302CB8D6BB4}" dt="2024-08-06T07:35:26.101" v="48"/>
          <ac:spMkLst>
            <pc:docMk/>
            <pc:sldMk cId="3870984862" sldId="487"/>
            <ac:spMk id="3" creationId="{41D19D50-616D-1F82-C922-D083097E7C1C}"/>
          </ac:spMkLst>
        </pc:spChg>
      </pc:sldChg>
      <pc:sldChg chg="addSp modSp mod">
        <pc:chgData name="Huy Pham" userId="918db3a1909f15e0" providerId="LiveId" clId="{450AAA75-E3C3-493D-A919-1302CB8D6BB4}" dt="2024-08-06T07:35:37.914" v="52" actId="1076"/>
        <pc:sldMkLst>
          <pc:docMk/>
          <pc:sldMk cId="906137160" sldId="488"/>
        </pc:sldMkLst>
        <pc:spChg chg="add mod">
          <ac:chgData name="Huy Pham" userId="918db3a1909f15e0" providerId="LiveId" clId="{450AAA75-E3C3-493D-A919-1302CB8D6BB4}" dt="2024-08-06T07:35:37.914" v="52" actId="1076"/>
          <ac:spMkLst>
            <pc:docMk/>
            <pc:sldMk cId="906137160" sldId="488"/>
            <ac:spMk id="25" creationId="{41D19D50-616D-1F82-C922-D083097E7C1C}"/>
          </ac:spMkLst>
        </pc:spChg>
      </pc:sldChg>
      <pc:sldChg chg="addSp modSp mod">
        <pc:chgData name="Huy Pham" userId="918db3a1909f15e0" providerId="LiveId" clId="{450AAA75-E3C3-493D-A919-1302CB8D6BB4}" dt="2024-08-06T07:35:48.604" v="58" actId="1076"/>
        <pc:sldMkLst>
          <pc:docMk/>
          <pc:sldMk cId="4263396729" sldId="489"/>
        </pc:sldMkLst>
        <pc:spChg chg="add mod">
          <ac:chgData name="Huy Pham" userId="918db3a1909f15e0" providerId="LiveId" clId="{450AAA75-E3C3-493D-A919-1302CB8D6BB4}" dt="2024-08-06T07:35:44.577" v="56"/>
          <ac:spMkLst>
            <pc:docMk/>
            <pc:sldMk cId="4263396729" sldId="489"/>
            <ac:spMk id="3" creationId="{41D19D50-616D-1F82-C922-D083097E7C1C}"/>
          </ac:spMkLst>
        </pc:spChg>
        <pc:spChg chg="add mod">
          <ac:chgData name="Huy Pham" userId="918db3a1909f15e0" providerId="LiveId" clId="{450AAA75-E3C3-493D-A919-1302CB8D6BB4}" dt="2024-08-06T07:35:43.988" v="55"/>
          <ac:spMkLst>
            <pc:docMk/>
            <pc:sldMk cId="4263396729" sldId="489"/>
            <ac:spMk id="19" creationId="{41D19D50-616D-1F82-C922-D083097E7C1C}"/>
          </ac:spMkLst>
        </pc:spChg>
        <pc:spChg chg="add mod">
          <ac:chgData name="Huy Pham" userId="918db3a1909f15e0" providerId="LiveId" clId="{450AAA75-E3C3-493D-A919-1302CB8D6BB4}" dt="2024-08-06T07:35:48.604" v="58" actId="1076"/>
          <ac:spMkLst>
            <pc:docMk/>
            <pc:sldMk cId="4263396729" sldId="489"/>
            <ac:spMk id="22" creationId="{41D19D50-616D-1F82-C922-D083097E7C1C}"/>
          </ac:spMkLst>
        </pc:spChg>
      </pc:sldChg>
      <pc:sldChg chg="addSp modSp mod">
        <pc:chgData name="Huy Pham" userId="918db3a1909f15e0" providerId="LiveId" clId="{450AAA75-E3C3-493D-A919-1302CB8D6BB4}" dt="2024-08-06T07:35:53.685" v="60" actId="1076"/>
        <pc:sldMkLst>
          <pc:docMk/>
          <pc:sldMk cId="2839225286" sldId="490"/>
        </pc:sldMkLst>
        <pc:spChg chg="add mod">
          <ac:chgData name="Huy Pham" userId="918db3a1909f15e0" providerId="LiveId" clId="{450AAA75-E3C3-493D-A919-1302CB8D6BB4}" dt="2024-08-06T07:35:53.685" v="60" actId="1076"/>
          <ac:spMkLst>
            <pc:docMk/>
            <pc:sldMk cId="2839225286" sldId="490"/>
            <ac:spMk id="25" creationId="{41D19D50-616D-1F82-C922-D083097E7C1C}"/>
          </ac:spMkLst>
        </pc:spChg>
      </pc:sldChg>
      <pc:sldChg chg="addSp modSp mod">
        <pc:chgData name="Huy Pham" userId="918db3a1909f15e0" providerId="LiveId" clId="{450AAA75-E3C3-493D-A919-1302CB8D6BB4}" dt="2024-08-06T07:36:01.075" v="62" actId="1076"/>
        <pc:sldMkLst>
          <pc:docMk/>
          <pc:sldMk cId="368986322" sldId="491"/>
        </pc:sldMkLst>
        <pc:spChg chg="add mod">
          <ac:chgData name="Huy Pham" userId="918db3a1909f15e0" providerId="LiveId" clId="{450AAA75-E3C3-493D-A919-1302CB8D6BB4}" dt="2024-08-06T07:36:01.075" v="62" actId="1076"/>
          <ac:spMkLst>
            <pc:docMk/>
            <pc:sldMk cId="368986322" sldId="491"/>
            <ac:spMk id="3" creationId="{41D19D50-616D-1F82-C922-D083097E7C1C}"/>
          </ac:spMkLst>
        </pc:spChg>
      </pc:sldChg>
      <pc:sldChg chg="addSp modSp mod">
        <pc:chgData name="Huy Pham" userId="918db3a1909f15e0" providerId="LiveId" clId="{450AAA75-E3C3-493D-A919-1302CB8D6BB4}" dt="2024-08-06T07:36:07.706" v="64" actId="1076"/>
        <pc:sldMkLst>
          <pc:docMk/>
          <pc:sldMk cId="3933835196" sldId="492"/>
        </pc:sldMkLst>
        <pc:spChg chg="add mod">
          <ac:chgData name="Huy Pham" userId="918db3a1909f15e0" providerId="LiveId" clId="{450AAA75-E3C3-493D-A919-1302CB8D6BB4}" dt="2024-08-06T07:36:07.706" v="64" actId="1076"/>
          <ac:spMkLst>
            <pc:docMk/>
            <pc:sldMk cId="3933835196" sldId="492"/>
            <ac:spMk id="79" creationId="{41D19D50-616D-1F82-C922-D083097E7C1C}"/>
          </ac:spMkLst>
        </pc:spChg>
      </pc:sldChg>
      <pc:sldMasterChg chg="modSldLayout">
        <pc:chgData name="Huy Pham" userId="918db3a1909f15e0" providerId="LiveId" clId="{450AAA75-E3C3-493D-A919-1302CB8D6BB4}" dt="2024-08-06T07:36:20.499" v="66"/>
        <pc:sldMasterMkLst>
          <pc:docMk/>
          <pc:sldMasterMk cId="1587230212" sldId="2147483648"/>
        </pc:sldMasterMkLst>
        <pc:sldLayoutChg chg="addSp delSp modSp mod">
          <pc:chgData name="Huy Pham" userId="918db3a1909f15e0" providerId="LiveId" clId="{450AAA75-E3C3-493D-A919-1302CB8D6BB4}" dt="2024-08-06T07:36:20.499" v="66"/>
          <pc:sldLayoutMkLst>
            <pc:docMk/>
            <pc:sldMasterMk cId="1587230212" sldId="2147483648"/>
            <pc:sldLayoutMk cId="1558849921" sldId="2147483650"/>
          </pc:sldLayoutMkLst>
          <pc:spChg chg="add mod">
            <ac:chgData name="Huy Pham" userId="918db3a1909f15e0" providerId="LiveId" clId="{450AAA75-E3C3-493D-A919-1302CB8D6BB4}" dt="2024-08-06T07:36:20.499" v="66"/>
            <ac:spMkLst>
              <pc:docMk/>
              <pc:sldMasterMk cId="1587230212" sldId="2147483648"/>
              <pc:sldLayoutMk cId="1558849921" sldId="2147483650"/>
              <ac:spMk id="2" creationId="{41D19D50-616D-1F82-C922-D083097E7C1C}"/>
            </ac:spMkLst>
          </pc:spChg>
          <pc:picChg chg="del">
            <ac:chgData name="Huy Pham" userId="918db3a1909f15e0" providerId="LiveId" clId="{450AAA75-E3C3-493D-A919-1302CB8D6BB4}" dt="2024-08-06T07:36:19.441" v="65" actId="478"/>
            <ac:picMkLst>
              <pc:docMk/>
              <pc:sldMasterMk cId="1587230212" sldId="2147483648"/>
              <pc:sldLayoutMk cId="1558849921" sldId="2147483650"/>
              <ac:picMk id="7" creationId="{1EA17298-1572-CBB0-647C-382EDB4311C2}"/>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AAF10E-0C8D-46AF-85C3-9795F77CCCF5}" type="datetimeFigureOut">
              <a:rPr lang="en-US" smtClean="0"/>
              <a:t>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36F0D4-E8DD-4AD6-9078-5CBCCF866D8B}" type="slidenum">
              <a:rPr lang="en-US" smtClean="0"/>
              <a:t>‹#›</a:t>
            </a:fld>
            <a:endParaRPr lang="en-US"/>
          </a:p>
        </p:txBody>
      </p:sp>
    </p:spTree>
    <p:extLst>
      <p:ext uri="{BB962C8B-B14F-4D97-AF65-F5344CB8AC3E}">
        <p14:creationId xmlns:p14="http://schemas.microsoft.com/office/powerpoint/2010/main" val="4200383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3</a:t>
            </a:fld>
            <a:endParaRPr lang="en-US"/>
          </a:p>
        </p:txBody>
      </p:sp>
    </p:spTree>
    <p:extLst>
      <p:ext uri="{BB962C8B-B14F-4D97-AF65-F5344CB8AC3E}">
        <p14:creationId xmlns:p14="http://schemas.microsoft.com/office/powerpoint/2010/main" val="2235870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12</a:t>
            </a:fld>
            <a:endParaRPr lang="en-US"/>
          </a:p>
        </p:txBody>
      </p:sp>
    </p:spTree>
    <p:extLst>
      <p:ext uri="{BB962C8B-B14F-4D97-AF65-F5344CB8AC3E}">
        <p14:creationId xmlns:p14="http://schemas.microsoft.com/office/powerpoint/2010/main" val="2349355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4</a:t>
            </a:fld>
            <a:endParaRPr lang="en-US"/>
          </a:p>
        </p:txBody>
      </p:sp>
    </p:spTree>
    <p:extLst>
      <p:ext uri="{BB962C8B-B14F-4D97-AF65-F5344CB8AC3E}">
        <p14:creationId xmlns:p14="http://schemas.microsoft.com/office/powerpoint/2010/main" val="1335731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5</a:t>
            </a:fld>
            <a:endParaRPr lang="en-US"/>
          </a:p>
        </p:txBody>
      </p:sp>
    </p:spTree>
    <p:extLst>
      <p:ext uri="{BB962C8B-B14F-4D97-AF65-F5344CB8AC3E}">
        <p14:creationId xmlns:p14="http://schemas.microsoft.com/office/powerpoint/2010/main" val="846816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6</a:t>
            </a:fld>
            <a:endParaRPr lang="en-US"/>
          </a:p>
        </p:txBody>
      </p:sp>
    </p:spTree>
    <p:extLst>
      <p:ext uri="{BB962C8B-B14F-4D97-AF65-F5344CB8AC3E}">
        <p14:creationId xmlns:p14="http://schemas.microsoft.com/office/powerpoint/2010/main" val="2342942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7</a:t>
            </a:fld>
            <a:endParaRPr lang="en-US"/>
          </a:p>
        </p:txBody>
      </p:sp>
    </p:spTree>
    <p:extLst>
      <p:ext uri="{BB962C8B-B14F-4D97-AF65-F5344CB8AC3E}">
        <p14:creationId xmlns:p14="http://schemas.microsoft.com/office/powerpoint/2010/main" val="3752906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8</a:t>
            </a:fld>
            <a:endParaRPr lang="en-US"/>
          </a:p>
        </p:txBody>
      </p:sp>
    </p:spTree>
    <p:extLst>
      <p:ext uri="{BB962C8B-B14F-4D97-AF65-F5344CB8AC3E}">
        <p14:creationId xmlns:p14="http://schemas.microsoft.com/office/powerpoint/2010/main" val="4221906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9</a:t>
            </a:fld>
            <a:endParaRPr lang="en-US"/>
          </a:p>
        </p:txBody>
      </p:sp>
    </p:spTree>
    <p:extLst>
      <p:ext uri="{BB962C8B-B14F-4D97-AF65-F5344CB8AC3E}">
        <p14:creationId xmlns:p14="http://schemas.microsoft.com/office/powerpoint/2010/main" val="1912144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10</a:t>
            </a:fld>
            <a:endParaRPr lang="en-US"/>
          </a:p>
        </p:txBody>
      </p:sp>
    </p:spTree>
    <p:extLst>
      <p:ext uri="{BB962C8B-B14F-4D97-AF65-F5344CB8AC3E}">
        <p14:creationId xmlns:p14="http://schemas.microsoft.com/office/powerpoint/2010/main" val="1031162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136F0D4-E8DD-4AD6-9078-5CBCCF866D8B}" type="slidenum">
              <a:rPr lang="en-US" smtClean="0"/>
              <a:t>11</a:t>
            </a:fld>
            <a:endParaRPr lang="en-US"/>
          </a:p>
        </p:txBody>
      </p:sp>
    </p:spTree>
    <p:extLst>
      <p:ext uri="{BB962C8B-B14F-4D97-AF65-F5344CB8AC3E}">
        <p14:creationId xmlns:p14="http://schemas.microsoft.com/office/powerpoint/2010/main" val="9620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CD607D-FD01-42BE-AAC2-5BF8AC37B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3B7DE19-71A0-404D-89B7-D4BF00EE03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C8A3C12-F834-473F-BEA3-5B9CBCC77611}"/>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5" name="Footer Placeholder 4">
            <a:extLst>
              <a:ext uri="{FF2B5EF4-FFF2-40B4-BE49-F238E27FC236}">
                <a16:creationId xmlns:a16="http://schemas.microsoft.com/office/drawing/2014/main" xmlns="" id="{F58D99BF-17EE-4FD1-A4DC-11763F7BA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784791F-A2D6-42AA-B2F7-346E5F4A1E7A}"/>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200184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5FC9B9-4852-440F-B6B7-9C095A78E8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FBFB600-F70D-4A23-AD13-A163535A70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9CDA893-46DD-4BB7-96C8-A24DBF5EDB9D}"/>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5" name="Footer Placeholder 4">
            <a:extLst>
              <a:ext uri="{FF2B5EF4-FFF2-40B4-BE49-F238E27FC236}">
                <a16:creationId xmlns:a16="http://schemas.microsoft.com/office/drawing/2014/main" xmlns="" id="{E1E77E25-5D2D-4E30-9FDC-529ED13FA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2A11A02-F6A1-4F49-BCAB-AA81B6D8C792}"/>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344235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CBFC010-BC71-43D0-BA30-19E0568C23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1BB30B2-C891-40F7-AD67-F6FC37F355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717CA1C-28CA-4FF6-A641-60413281F25A}"/>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5" name="Footer Placeholder 4">
            <a:extLst>
              <a:ext uri="{FF2B5EF4-FFF2-40B4-BE49-F238E27FC236}">
                <a16:creationId xmlns:a16="http://schemas.microsoft.com/office/drawing/2014/main" xmlns="" id="{EDE1B1B7-C1AB-49CB-9871-72E4C9EC60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FDD49F0-7583-4B78-919A-C9BE9B2FB545}"/>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295172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xmlns="" id="{41D19D50-616D-1F82-C922-D083097E7C1C}"/>
              </a:ext>
            </a:extLst>
          </p:cNvPr>
          <p:cNvSpPr txBox="1"/>
          <p:nvPr userDrawn="1"/>
        </p:nvSpPr>
        <p:spPr>
          <a:xfrm>
            <a:off x="5895975" y="3244334"/>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155884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311EC6-525A-4456-95DD-666B528749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1554233-B58B-42A0-84C6-42EA470E5A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65E5120-8481-47BB-8831-23CC6BCFF318}"/>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5" name="Footer Placeholder 4">
            <a:extLst>
              <a:ext uri="{FF2B5EF4-FFF2-40B4-BE49-F238E27FC236}">
                <a16:creationId xmlns:a16="http://schemas.microsoft.com/office/drawing/2014/main" xmlns="" id="{7CB8F450-24A6-4C87-9385-F7CA9FCA3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51528B-0C10-42BF-B433-07563DC82830}"/>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81403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C06AD5-28D6-4FCF-9660-BAC19F9BA5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A096C3A-0C7F-4E79-A2EA-B71DBE0B80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E652828-CF04-4450-B2D3-53B4812E05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3C618FD-C3E7-483C-A74F-206BB8F89FB2}"/>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6" name="Footer Placeholder 5">
            <a:extLst>
              <a:ext uri="{FF2B5EF4-FFF2-40B4-BE49-F238E27FC236}">
                <a16:creationId xmlns:a16="http://schemas.microsoft.com/office/drawing/2014/main" xmlns="" id="{51F58B56-EC77-434E-B800-58F340CCF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C716B7C-F8F9-48F3-9E4F-6C75A9EA41B5}"/>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174457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BAB12A-BDFB-4954-A7E1-1AB1D416D9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C3DB23A-404F-48A1-9E90-99985F53B6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4B1C09C-FA8E-4ABE-B0CF-F98B723863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E13DD6A-B9CA-4EBF-A085-159105888B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97105F5-C0CE-4A57-9D3B-8693675E9C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5948C6B-73EC-48AC-867F-E5E028E5C131}"/>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8" name="Footer Placeholder 7">
            <a:extLst>
              <a:ext uri="{FF2B5EF4-FFF2-40B4-BE49-F238E27FC236}">
                <a16:creationId xmlns:a16="http://schemas.microsoft.com/office/drawing/2014/main" xmlns="" id="{6D7904BC-FA2F-42CC-9A7C-0DB6274122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BA13553-6C10-47E6-9D7D-DA6D992E4044}"/>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1377670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3CCABA-7C1D-4E15-A337-9F8CC2CB51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F20BC16-B2D3-48C6-A215-7F4EECCEFDC0}"/>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4" name="Footer Placeholder 3">
            <a:extLst>
              <a:ext uri="{FF2B5EF4-FFF2-40B4-BE49-F238E27FC236}">
                <a16:creationId xmlns:a16="http://schemas.microsoft.com/office/drawing/2014/main" xmlns="" id="{CBCD9EFD-95C2-4845-B609-C2708EA47A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AFCA003-2050-4EC3-9BBD-77A430F85988}"/>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173463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D6DDA4D-0EA5-4407-A175-57FD0409352E}"/>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3" name="Footer Placeholder 2">
            <a:extLst>
              <a:ext uri="{FF2B5EF4-FFF2-40B4-BE49-F238E27FC236}">
                <a16:creationId xmlns:a16="http://schemas.microsoft.com/office/drawing/2014/main" xmlns="" id="{7394645B-E899-4C75-9B4E-B350E5B9CD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4DFE8DF-D2DF-473A-8216-6B7E30ACC699}"/>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653931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690CCE-4255-49E2-8C93-86EA7D569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854F381-040B-414A-98E5-4D8510FEAE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AFF57F2-6F57-459E-B3A1-396AE9528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89D36C9-D7AF-4E63-BA30-67DDBCABFE15}"/>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6" name="Footer Placeholder 5">
            <a:extLst>
              <a:ext uri="{FF2B5EF4-FFF2-40B4-BE49-F238E27FC236}">
                <a16:creationId xmlns:a16="http://schemas.microsoft.com/office/drawing/2014/main" xmlns="" id="{E60C6DBA-8D91-440E-8AF0-9B2129A73B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27F88C3-70EA-4CB1-BF13-6B6DA8BECD09}"/>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194075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CC34BE-CFF5-4940-9080-A33661D923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CA5E937-C52A-4A00-8FB0-AF5CDB8EF3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529C822-B545-4BD0-9930-E64107D08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CC808B5-B3EF-465F-8181-9F67653A3518}"/>
              </a:ext>
            </a:extLst>
          </p:cNvPr>
          <p:cNvSpPr>
            <a:spLocks noGrp="1"/>
          </p:cNvSpPr>
          <p:nvPr>
            <p:ph type="dt" sz="half" idx="10"/>
          </p:nvPr>
        </p:nvSpPr>
        <p:spPr/>
        <p:txBody>
          <a:bodyPr/>
          <a:lstStyle/>
          <a:p>
            <a:fld id="{C006B172-233D-40CA-A4EA-C00A6107A9DD}" type="datetimeFigureOut">
              <a:rPr lang="en-US" smtClean="0"/>
              <a:t>2/2/2025</a:t>
            </a:fld>
            <a:endParaRPr lang="en-US"/>
          </a:p>
        </p:txBody>
      </p:sp>
      <p:sp>
        <p:nvSpPr>
          <p:cNvPr id="6" name="Footer Placeholder 5">
            <a:extLst>
              <a:ext uri="{FF2B5EF4-FFF2-40B4-BE49-F238E27FC236}">
                <a16:creationId xmlns:a16="http://schemas.microsoft.com/office/drawing/2014/main" xmlns="" id="{DF8C216C-D162-461F-9640-C689D4655C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C636E30-9F1E-4C7E-871D-79954ADB4942}"/>
              </a:ext>
            </a:extLst>
          </p:cNvPr>
          <p:cNvSpPr>
            <a:spLocks noGrp="1"/>
          </p:cNvSpPr>
          <p:nvPr>
            <p:ph type="sldNum" sz="quarter" idx="12"/>
          </p:nvPr>
        </p:nvSpPr>
        <p:spPr/>
        <p:txBody>
          <a:bodyPr/>
          <a:lstStyle/>
          <a:p>
            <a:fld id="{5C3F9FBC-29DD-4D4F-914D-AFA43E71D9E2}" type="slidenum">
              <a:rPr lang="en-US" smtClean="0"/>
              <a:t>‹#›</a:t>
            </a:fld>
            <a:endParaRPr lang="en-US"/>
          </a:p>
        </p:txBody>
      </p:sp>
    </p:spTree>
    <p:extLst>
      <p:ext uri="{BB962C8B-B14F-4D97-AF65-F5344CB8AC3E}">
        <p14:creationId xmlns:p14="http://schemas.microsoft.com/office/powerpoint/2010/main" val="204556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A95D208-9026-4026-9554-F7110C1FBE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E65C96A7-E122-4787-A595-0F77C85F3B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0492C4-CA0A-4A8C-B5DE-328810427C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6B172-233D-40CA-A4EA-C00A6107A9DD}" type="datetimeFigureOut">
              <a:rPr lang="en-US" smtClean="0"/>
              <a:t>2/2/2025</a:t>
            </a:fld>
            <a:endParaRPr lang="en-US"/>
          </a:p>
        </p:txBody>
      </p:sp>
      <p:sp>
        <p:nvSpPr>
          <p:cNvPr id="5" name="Footer Placeholder 4">
            <a:extLst>
              <a:ext uri="{FF2B5EF4-FFF2-40B4-BE49-F238E27FC236}">
                <a16:creationId xmlns:a16="http://schemas.microsoft.com/office/drawing/2014/main" xmlns="" id="{313474E2-A28D-4691-9675-EFBA24FA0F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1D16FF0-5760-4B8C-A4B5-2AEFC80835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F9FBC-29DD-4D4F-914D-AFA43E71D9E2}" type="slidenum">
              <a:rPr lang="en-US" smtClean="0"/>
              <a:t>‹#›</a:t>
            </a:fld>
            <a:endParaRPr lang="en-US"/>
          </a:p>
        </p:txBody>
      </p:sp>
    </p:spTree>
    <p:extLst>
      <p:ext uri="{BB962C8B-B14F-4D97-AF65-F5344CB8AC3E}">
        <p14:creationId xmlns:p14="http://schemas.microsoft.com/office/powerpoint/2010/main" val="1587230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84.png"/><Relationship Id="rId13" Type="http://schemas.openxmlformats.org/officeDocument/2006/relationships/image" Target="../media/image89.png"/><Relationship Id="rId3" Type="http://schemas.openxmlformats.org/officeDocument/2006/relationships/image" Target="../media/image80.png"/><Relationship Id="rId7" Type="http://schemas.openxmlformats.org/officeDocument/2006/relationships/image" Target="../media/image83.png"/><Relationship Id="rId12" Type="http://schemas.openxmlformats.org/officeDocument/2006/relationships/image" Target="../media/image88.png"/><Relationship Id="rId17" Type="http://schemas.openxmlformats.org/officeDocument/2006/relationships/image" Target="../media/image93.png"/><Relationship Id="rId2" Type="http://schemas.openxmlformats.org/officeDocument/2006/relationships/notesSlide" Target="../notesSlides/notesSlide8.xml"/><Relationship Id="rId16" Type="http://schemas.openxmlformats.org/officeDocument/2006/relationships/image" Target="../media/image92.png"/><Relationship Id="rId1" Type="http://schemas.openxmlformats.org/officeDocument/2006/relationships/slideLayout" Target="../slideLayouts/slideLayout2.xml"/><Relationship Id="rId6" Type="http://schemas.openxmlformats.org/officeDocument/2006/relationships/image" Target="../media/image82.png"/><Relationship Id="rId11" Type="http://schemas.openxmlformats.org/officeDocument/2006/relationships/image" Target="../media/image87.png"/><Relationship Id="rId5" Type="http://schemas.openxmlformats.org/officeDocument/2006/relationships/image" Target="../media/image81.png"/><Relationship Id="rId15" Type="http://schemas.openxmlformats.org/officeDocument/2006/relationships/image" Target="../media/image91.png"/><Relationship Id="rId10" Type="http://schemas.openxmlformats.org/officeDocument/2006/relationships/image" Target="../media/image86.png"/><Relationship Id="rId4" Type="http://schemas.openxmlformats.org/officeDocument/2006/relationships/image" Target="../media/image601.png"/><Relationship Id="rId9" Type="http://schemas.openxmlformats.org/officeDocument/2006/relationships/image" Target="../media/image85.png"/><Relationship Id="rId14" Type="http://schemas.openxmlformats.org/officeDocument/2006/relationships/image" Target="../media/image90.png"/></Relationships>
</file>

<file path=ppt/slides/_rels/slide11.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102.png"/><Relationship Id="rId18" Type="http://schemas.openxmlformats.org/officeDocument/2006/relationships/image" Target="../media/image107.png"/><Relationship Id="rId3" Type="http://schemas.openxmlformats.org/officeDocument/2006/relationships/image" Target="../media/image80.png"/><Relationship Id="rId7" Type="http://schemas.openxmlformats.org/officeDocument/2006/relationships/image" Target="../media/image97.png"/><Relationship Id="rId12" Type="http://schemas.openxmlformats.org/officeDocument/2006/relationships/image" Target="../media/image101.png"/><Relationship Id="rId17" Type="http://schemas.openxmlformats.org/officeDocument/2006/relationships/image" Target="../media/image106.png"/><Relationship Id="rId2" Type="http://schemas.openxmlformats.org/officeDocument/2006/relationships/notesSlide" Target="../notesSlides/notesSlide9.xml"/><Relationship Id="rId16" Type="http://schemas.openxmlformats.org/officeDocument/2006/relationships/image" Target="../media/image105.png"/><Relationship Id="rId1" Type="http://schemas.openxmlformats.org/officeDocument/2006/relationships/slideLayout" Target="../slideLayouts/slideLayout2.xml"/><Relationship Id="rId6" Type="http://schemas.openxmlformats.org/officeDocument/2006/relationships/image" Target="../media/image96.png"/><Relationship Id="rId11" Type="http://schemas.openxmlformats.org/officeDocument/2006/relationships/image" Target="../media/image99.png"/><Relationship Id="rId5" Type="http://schemas.openxmlformats.org/officeDocument/2006/relationships/image" Target="../media/image95.png"/><Relationship Id="rId15" Type="http://schemas.openxmlformats.org/officeDocument/2006/relationships/image" Target="../media/image104.png"/><Relationship Id="rId10" Type="http://schemas.openxmlformats.org/officeDocument/2006/relationships/image" Target="../media/image100.png"/><Relationship Id="rId19" Type="http://schemas.openxmlformats.org/officeDocument/2006/relationships/image" Target="../media/image108.png"/><Relationship Id="rId4" Type="http://schemas.openxmlformats.org/officeDocument/2006/relationships/image" Target="../media/image94.png"/><Relationship Id="rId9" Type="http://schemas.openxmlformats.org/officeDocument/2006/relationships/image" Target="../media/image98.png"/><Relationship Id="rId14" Type="http://schemas.openxmlformats.org/officeDocument/2006/relationships/image" Target="../media/image10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notesSlide" Target="../notesSlides/notesSlide2.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6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png"/><Relationship Id="rId18" Type="http://schemas.openxmlformats.org/officeDocument/2006/relationships/image" Target="../media/image44.png"/><Relationship Id="rId26" Type="http://schemas.openxmlformats.org/officeDocument/2006/relationships/image" Target="../media/image52.png"/><Relationship Id="rId3" Type="http://schemas.openxmlformats.org/officeDocument/2006/relationships/image" Target="../media/image29.png"/><Relationship Id="rId21" Type="http://schemas.openxmlformats.org/officeDocument/2006/relationships/image" Target="../media/image47.png"/><Relationship Id="rId7" Type="http://schemas.openxmlformats.org/officeDocument/2006/relationships/image" Target="../media/image33.png"/><Relationship Id="rId12" Type="http://schemas.openxmlformats.org/officeDocument/2006/relationships/image" Target="../media/image38.png"/><Relationship Id="rId17" Type="http://schemas.openxmlformats.org/officeDocument/2006/relationships/image" Target="../media/image43.png"/><Relationship Id="rId25" Type="http://schemas.openxmlformats.org/officeDocument/2006/relationships/image" Target="../media/image51.png"/><Relationship Id="rId2" Type="http://schemas.openxmlformats.org/officeDocument/2006/relationships/notesSlide" Target="../notesSlides/notesSlide5.xml"/><Relationship Id="rId16" Type="http://schemas.openxmlformats.org/officeDocument/2006/relationships/image" Target="../media/image42.png"/><Relationship Id="rId20" Type="http://schemas.openxmlformats.org/officeDocument/2006/relationships/image" Target="../media/image46.png"/><Relationship Id="rId29" Type="http://schemas.openxmlformats.org/officeDocument/2006/relationships/image" Target="../media/image55.png"/><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image" Target="../media/image37.png"/><Relationship Id="rId24" Type="http://schemas.openxmlformats.org/officeDocument/2006/relationships/image" Target="../media/image50.png"/><Relationship Id="rId5" Type="http://schemas.openxmlformats.org/officeDocument/2006/relationships/image" Target="../media/image31.png"/><Relationship Id="rId15" Type="http://schemas.openxmlformats.org/officeDocument/2006/relationships/image" Target="../media/image41.png"/><Relationship Id="rId23" Type="http://schemas.openxmlformats.org/officeDocument/2006/relationships/image" Target="../media/image49.png"/><Relationship Id="rId28" Type="http://schemas.openxmlformats.org/officeDocument/2006/relationships/image" Target="../media/image54.png"/><Relationship Id="rId10" Type="http://schemas.openxmlformats.org/officeDocument/2006/relationships/image" Target="../media/image36.png"/><Relationship Id="rId19" Type="http://schemas.openxmlformats.org/officeDocument/2006/relationships/image" Target="../media/image45.png"/><Relationship Id="rId4" Type="http://schemas.openxmlformats.org/officeDocument/2006/relationships/image" Target="../media/image30.png"/><Relationship Id="rId9" Type="http://schemas.openxmlformats.org/officeDocument/2006/relationships/image" Target="../media/image35.png"/><Relationship Id="rId14" Type="http://schemas.openxmlformats.org/officeDocument/2006/relationships/image" Target="../media/image40.png"/><Relationship Id="rId22" Type="http://schemas.openxmlformats.org/officeDocument/2006/relationships/image" Target="../media/image48.png"/><Relationship Id="rId27" Type="http://schemas.openxmlformats.org/officeDocument/2006/relationships/image" Target="../media/image53.png"/></Relationships>
</file>

<file path=ppt/slides/_rels/slide8.xml.rels><?xml version="1.0" encoding="UTF-8" standalone="yes"?>
<Relationships xmlns="http://schemas.openxmlformats.org/package/2006/relationships"><Relationship Id="rId8" Type="http://schemas.openxmlformats.org/officeDocument/2006/relationships/image" Target="../media/image61.png"/><Relationship Id="rId13" Type="http://schemas.openxmlformats.org/officeDocument/2006/relationships/image" Target="../media/image66.png"/><Relationship Id="rId18" Type="http://schemas.openxmlformats.org/officeDocument/2006/relationships/image" Target="../media/image71.png"/><Relationship Id="rId3" Type="http://schemas.openxmlformats.org/officeDocument/2006/relationships/image" Target="../media/image29.png"/><Relationship Id="rId21" Type="http://schemas.openxmlformats.org/officeDocument/2006/relationships/image" Target="../media/image74.png"/><Relationship Id="rId7" Type="http://schemas.openxmlformats.org/officeDocument/2006/relationships/image" Target="../media/image60.png"/><Relationship Id="rId12" Type="http://schemas.openxmlformats.org/officeDocument/2006/relationships/image" Target="../media/image65.png"/><Relationship Id="rId17" Type="http://schemas.openxmlformats.org/officeDocument/2006/relationships/image" Target="../media/image70.png"/><Relationship Id="rId2" Type="http://schemas.openxmlformats.org/officeDocument/2006/relationships/notesSlide" Target="../notesSlides/notesSlide6.xml"/><Relationship Id="rId16" Type="http://schemas.openxmlformats.org/officeDocument/2006/relationships/image" Target="../media/image69.png"/><Relationship Id="rId20" Type="http://schemas.openxmlformats.org/officeDocument/2006/relationships/image" Target="../media/image73.png"/><Relationship Id="rId1" Type="http://schemas.openxmlformats.org/officeDocument/2006/relationships/slideLayout" Target="../slideLayouts/slideLayout2.xml"/><Relationship Id="rId6" Type="http://schemas.openxmlformats.org/officeDocument/2006/relationships/image" Target="../media/image59.png"/><Relationship Id="rId11" Type="http://schemas.openxmlformats.org/officeDocument/2006/relationships/image" Target="../media/image64.png"/><Relationship Id="rId24" Type="http://schemas.openxmlformats.org/officeDocument/2006/relationships/image" Target="../media/image77.png"/><Relationship Id="rId5" Type="http://schemas.openxmlformats.org/officeDocument/2006/relationships/image" Target="../media/image58.png"/><Relationship Id="rId15" Type="http://schemas.openxmlformats.org/officeDocument/2006/relationships/image" Target="../media/image68.png"/><Relationship Id="rId23" Type="http://schemas.openxmlformats.org/officeDocument/2006/relationships/image" Target="../media/image76.png"/><Relationship Id="rId10" Type="http://schemas.openxmlformats.org/officeDocument/2006/relationships/image" Target="../media/image63.png"/><Relationship Id="rId19" Type="http://schemas.openxmlformats.org/officeDocument/2006/relationships/image" Target="../media/image72.png"/><Relationship Id="rId4" Type="http://schemas.openxmlformats.org/officeDocument/2006/relationships/image" Target="../media/image57.png"/><Relationship Id="rId9" Type="http://schemas.openxmlformats.org/officeDocument/2006/relationships/image" Target="../media/image62.png"/><Relationship Id="rId14" Type="http://schemas.openxmlformats.org/officeDocument/2006/relationships/image" Target="../media/image67.png"/><Relationship Id="rId22" Type="http://schemas.openxmlformats.org/officeDocument/2006/relationships/image" Target="../media/image75.png"/></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9.png"/><Relationship Id="rId4" Type="http://schemas.openxmlformats.org/officeDocument/2006/relationships/image" Target="../media/image7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9"/>
          <p:cNvSpPr txBox="1"/>
          <p:nvPr/>
        </p:nvSpPr>
        <p:spPr>
          <a:xfrm>
            <a:off x="1799111" y="287403"/>
            <a:ext cx="8597734" cy="1384995"/>
          </a:xfrm>
          <a:prstGeom prst="rect">
            <a:avLst/>
          </a:prstGeom>
        </p:spPr>
        <p:txBody>
          <a:bodyPr wrap="square" lIns="0" tIns="0" rIns="0" bIns="0" rtlCol="0" anchor="t">
            <a:spAutoFit/>
          </a:bodyPr>
          <a:lstStyle/>
          <a:p>
            <a:pPr algn="ctr"/>
            <a:r>
              <a:rPr lang="en-US" sz="3000" smtClean="0">
                <a:solidFill>
                  <a:schemeClr val="accent5">
                    <a:lumMod val="50000"/>
                  </a:schemeClr>
                </a:solidFill>
                <a:latin typeface="Arial" panose="020B0604020202020204" pitchFamily="34" charset="0"/>
                <a:cs typeface="Arial" panose="020B0604020202020204" pitchFamily="34" charset="0"/>
              </a:rPr>
              <a:t>SỞ GIÁO DỤC VÀ ĐÀO TẠO TỈNH BÌNH ĐỊNH</a:t>
            </a:r>
          </a:p>
          <a:p>
            <a:pPr algn="ctr"/>
            <a:r>
              <a:rPr lang="en-US" sz="3000" b="1" smtClean="0">
                <a:solidFill>
                  <a:schemeClr val="accent5">
                    <a:lumMod val="50000"/>
                  </a:schemeClr>
                </a:solidFill>
                <a:latin typeface="Arial" panose="020B0604020202020204" pitchFamily="34" charset="0"/>
                <a:cs typeface="Arial" panose="020B0604020202020204" pitchFamily="34" charset="0"/>
              </a:rPr>
              <a:t>TRƯỜNG THPT NGÔ LÊ TÂN</a:t>
            </a:r>
          </a:p>
          <a:p>
            <a:pPr algn="ctr"/>
            <a:r>
              <a:rPr lang="en-US" sz="3000" b="1" smtClean="0">
                <a:solidFill>
                  <a:schemeClr val="accent5">
                    <a:lumMod val="50000"/>
                  </a:schemeClr>
                </a:solidFill>
                <a:latin typeface="Arial" panose="020B0604020202020204" pitchFamily="34" charset="0"/>
                <a:cs typeface="Arial" panose="020B0604020202020204" pitchFamily="34" charset="0"/>
                <a:sym typeface="Wingdings 2"/>
              </a:rPr>
              <a:t></a:t>
            </a:r>
            <a:r>
              <a:rPr lang="en-US" sz="3000" b="1" smtClean="0">
                <a:solidFill>
                  <a:schemeClr val="accent5">
                    <a:lumMod val="50000"/>
                  </a:schemeClr>
                </a:solidFill>
                <a:latin typeface="Arial" panose="020B0604020202020204" pitchFamily="34" charset="0"/>
                <a:cs typeface="Arial" panose="020B0604020202020204" pitchFamily="34" charset="0"/>
                <a:sym typeface="Wingdings"/>
              </a:rPr>
              <a:t></a:t>
            </a:r>
            <a:r>
              <a:rPr lang="en-US" sz="3000" b="1" smtClean="0">
                <a:solidFill>
                  <a:schemeClr val="accent5">
                    <a:lumMod val="50000"/>
                  </a:schemeClr>
                </a:solidFill>
                <a:latin typeface="Arial" panose="020B0604020202020204" pitchFamily="34" charset="0"/>
                <a:cs typeface="Arial" panose="020B0604020202020204" pitchFamily="34" charset="0"/>
                <a:sym typeface="Wingdings 2"/>
              </a:rPr>
              <a:t></a:t>
            </a:r>
            <a:endParaRPr lang="en-US" sz="3000" b="1" dirty="0">
              <a:solidFill>
                <a:schemeClr val="accent5">
                  <a:lumMod val="50000"/>
                </a:schemeClr>
              </a:solidFill>
              <a:latin typeface="Arial" panose="020B0604020202020204" pitchFamily="34" charset="0"/>
              <a:cs typeface="Arial" panose="020B0604020202020204" pitchFamily="34" charset="0"/>
            </a:endParaRPr>
          </a:p>
        </p:txBody>
      </p:sp>
      <p:sp>
        <p:nvSpPr>
          <p:cNvPr id="3" name="TextBox 9"/>
          <p:cNvSpPr txBox="1"/>
          <p:nvPr/>
        </p:nvSpPr>
        <p:spPr>
          <a:xfrm>
            <a:off x="2807506" y="2090056"/>
            <a:ext cx="6580944" cy="3231654"/>
          </a:xfrm>
          <a:prstGeom prst="rect">
            <a:avLst/>
          </a:prstGeom>
        </p:spPr>
        <p:txBody>
          <a:bodyPr wrap="square" lIns="0" tIns="0" rIns="0" bIns="0" rtlCol="0" anchor="t">
            <a:spAutoFit/>
          </a:bodyPr>
          <a:lstStyle/>
          <a:p>
            <a:pPr>
              <a:lnSpc>
                <a:spcPct val="150000"/>
              </a:lnSpc>
            </a:pPr>
            <a:r>
              <a:rPr lang="en-US" sz="2800" b="1" smtClean="0">
                <a:solidFill>
                  <a:schemeClr val="accent5">
                    <a:lumMod val="50000"/>
                  </a:schemeClr>
                </a:solidFill>
                <a:latin typeface="Arial" panose="020B0604020202020204" pitchFamily="34" charset="0"/>
                <a:cs typeface="Arial" panose="020B0604020202020204" pitchFamily="34" charset="0"/>
              </a:rPr>
              <a:t>- LỚP: 12</a:t>
            </a:r>
          </a:p>
          <a:p>
            <a:pPr>
              <a:lnSpc>
                <a:spcPct val="150000"/>
              </a:lnSpc>
            </a:pPr>
            <a:r>
              <a:rPr lang="en-US" sz="2800" b="1" smtClean="0">
                <a:solidFill>
                  <a:schemeClr val="accent5">
                    <a:lumMod val="50000"/>
                  </a:schemeClr>
                </a:solidFill>
                <a:latin typeface="Arial" panose="020B0604020202020204" pitchFamily="34" charset="0"/>
                <a:cs typeface="Arial" panose="020B0604020202020204" pitchFamily="34" charset="0"/>
              </a:rPr>
              <a:t>- GIÁO VIÊN: HUỲNH THỊ TRANG</a:t>
            </a:r>
          </a:p>
          <a:p>
            <a:pPr>
              <a:lnSpc>
                <a:spcPct val="150000"/>
              </a:lnSpc>
            </a:pPr>
            <a:r>
              <a:rPr lang="en-US" sz="2800" b="1" smtClean="0">
                <a:solidFill>
                  <a:schemeClr val="accent5">
                    <a:lumMod val="50000"/>
                  </a:schemeClr>
                </a:solidFill>
                <a:latin typeface="Arial" panose="020B0604020202020204" pitchFamily="34" charset="0"/>
                <a:cs typeface="Arial" panose="020B0604020202020204" pitchFamily="34" charset="0"/>
              </a:rPr>
              <a:t>- BÀI: 4</a:t>
            </a:r>
          </a:p>
          <a:p>
            <a:pPr>
              <a:lnSpc>
                <a:spcPct val="150000"/>
              </a:lnSpc>
            </a:pPr>
            <a:r>
              <a:rPr lang="en-US" sz="2800" b="1" smtClean="0">
                <a:solidFill>
                  <a:schemeClr val="accent5">
                    <a:lumMod val="50000"/>
                  </a:schemeClr>
                </a:solidFill>
                <a:latin typeface="Arial" panose="020B0604020202020204" pitchFamily="34" charset="0"/>
                <a:cs typeface="Arial" panose="020B0604020202020204" pitchFamily="34" charset="0"/>
              </a:rPr>
              <a:t>- TIẾT: </a:t>
            </a:r>
            <a:r>
              <a:rPr lang="en-US" sz="2800" b="1" smtClean="0">
                <a:solidFill>
                  <a:schemeClr val="accent5">
                    <a:lumMod val="50000"/>
                  </a:schemeClr>
                </a:solidFill>
                <a:latin typeface="Arial" panose="020B0604020202020204" pitchFamily="34" charset="0"/>
                <a:cs typeface="Arial" panose="020B0604020202020204" pitchFamily="34" charset="0"/>
              </a:rPr>
              <a:t>01</a:t>
            </a:r>
            <a:endParaRPr lang="en-US" sz="2800" b="1" smtClean="0">
              <a:solidFill>
                <a:schemeClr val="accent5">
                  <a:lumMod val="50000"/>
                </a:schemeClr>
              </a:solidFill>
              <a:latin typeface="Arial" panose="020B0604020202020204" pitchFamily="34" charset="0"/>
              <a:cs typeface="Arial" panose="020B0604020202020204" pitchFamily="34" charset="0"/>
            </a:endParaRPr>
          </a:p>
          <a:p>
            <a:pPr>
              <a:lnSpc>
                <a:spcPct val="150000"/>
              </a:lnSpc>
            </a:pPr>
            <a:r>
              <a:rPr lang="en-US" sz="2800" b="1" smtClean="0">
                <a:solidFill>
                  <a:schemeClr val="accent5">
                    <a:lumMod val="50000"/>
                  </a:schemeClr>
                </a:solidFill>
                <a:latin typeface="Arial" panose="020B0604020202020204" pitchFamily="34" charset="0"/>
                <a:cs typeface="Arial" panose="020B0604020202020204" pitchFamily="34" charset="0"/>
              </a:rPr>
              <a:t>- CHỦ ĐỀ: KHẢO SÁT VÀ VẼ ĐỒ THỊ</a:t>
            </a:r>
            <a:endParaRPr lang="en-US" sz="2800" b="1" dirty="0" smtClean="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7696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90" y="904462"/>
            <a:ext cx="6494738"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2" y="913861"/>
            <a:ext cx="5816807" cy="400110"/>
          </a:xfrm>
          <a:prstGeom prst="rect">
            <a:avLst/>
          </a:prstGeom>
          <a:noFill/>
        </p:spPr>
        <p:txBody>
          <a:bodyPr wrap="square" rtlCol="0">
            <a:spAutoFit/>
          </a:bodyPr>
          <a:lstStyle/>
          <a:p>
            <a:r>
              <a:rPr lang="en-US" sz="2000" b="1" dirty="0">
                <a:solidFill>
                  <a:schemeClr val="bg1"/>
                </a:solidFill>
              </a:rPr>
              <a:t>KHẢO SÁT VÀ VẼ ĐỒ THỊ HÀM SỐ ĐA THỨC BẬC BA</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641450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635671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630196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624438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619571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312191" y="1428485"/>
            <a:ext cx="10086678" cy="469913"/>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xmlns="" id="{23D8C2FC-71FA-454F-E9AF-8F1A2A9B2422}"/>
              </a:ext>
            </a:extLst>
          </p:cNvPr>
          <p:cNvSpPr txBox="1"/>
          <p:nvPr/>
        </p:nvSpPr>
        <p:spPr>
          <a:xfrm>
            <a:off x="285921" y="1862954"/>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xmlns="" id="{07A1AB4C-7578-A246-9AEA-2BF87DE43F88}"/>
                  </a:ext>
                </a:extLst>
              </p:cNvPr>
              <p:cNvSpPr txBox="1"/>
              <p:nvPr/>
            </p:nvSpPr>
            <p:spPr>
              <a:xfrm>
                <a:off x="299132" y="1423513"/>
                <a:ext cx="10294285" cy="466859"/>
              </a:xfrm>
              <a:prstGeom prst="rect">
                <a:avLst/>
              </a:prstGeom>
              <a:noFill/>
            </p:spPr>
            <p:txBody>
              <a:bodyPr wrap="square">
                <a:spAutoFit/>
              </a:bodyPr>
              <a:lstStyle/>
              <a:p>
                <a:pPr>
                  <a:lnSpc>
                    <a:spcPct val="107000"/>
                  </a:lnSpc>
                  <a:spcAft>
                    <a:spcPts val="800"/>
                  </a:spcAft>
                </a:pPr>
                <a:r>
                  <a:rPr lang="vi-VN" sz="2400" b="1" kern="100" dirty="0">
                    <a:solidFill>
                      <a:srgbClr val="00B050"/>
                    </a:solidFill>
                    <a:effectLst/>
                    <a:latin typeface="+mj-lt"/>
                    <a:ea typeface="Arial" panose="020B0604020202020204" pitchFamily="34" charset="0"/>
                    <a:cs typeface="Times New Roman" panose="02020603050405020304" pitchFamily="18" charset="0"/>
                  </a:rPr>
                  <a:t>Ví dụ 2.</a:t>
                </a:r>
                <a:r>
                  <a:rPr lang="vi-VN" sz="2400" kern="100" dirty="0">
                    <a:solidFill>
                      <a:srgbClr val="00B050"/>
                    </a:solidFill>
                    <a:effectLst/>
                    <a:latin typeface="+mj-lt"/>
                    <a:ea typeface="Arial" panose="020B0604020202020204" pitchFamily="34" charset="0"/>
                    <a:cs typeface="Times New Roman" panose="02020603050405020304" pitchFamily="18" charset="0"/>
                  </a:rPr>
                  <a:t> </a:t>
                </a:r>
                <a:r>
                  <a:rPr lang="vi-VN" sz="2400" kern="100" dirty="0">
                    <a:solidFill>
                      <a:schemeClr val="bg1"/>
                    </a:solidFill>
                    <a:effectLst/>
                    <a:latin typeface="+mj-lt"/>
                    <a:ea typeface="Arial" panose="020B0604020202020204" pitchFamily="34" charset="0"/>
                    <a:cs typeface="Times New Roman" panose="02020603050405020304" pitchFamily="18" charset="0"/>
                  </a:rPr>
                  <a:t>Khảo sát sự biến thiên và vẽ đồ thị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3" name="TextBox 22">
                <a:extLst>
                  <a:ext uri="{FF2B5EF4-FFF2-40B4-BE49-F238E27FC236}">
                    <a16:creationId xmlns:a16="http://schemas.microsoft.com/office/drawing/2014/main" id="{07A1AB4C-7578-A246-9AEA-2BF87DE43F88}"/>
                  </a:ext>
                </a:extLst>
              </p:cNvPr>
              <p:cNvSpPr txBox="1">
                <a:spLocks noRot="1" noChangeAspect="1" noMove="1" noResize="1" noEditPoints="1" noAdjustHandles="1" noChangeArrowheads="1" noChangeShapeType="1" noTextEdit="1"/>
              </p:cNvSpPr>
              <p:nvPr/>
            </p:nvSpPr>
            <p:spPr>
              <a:xfrm>
                <a:off x="299132" y="1423513"/>
                <a:ext cx="10294285" cy="466859"/>
              </a:xfrm>
              <a:prstGeom prst="rect">
                <a:avLst/>
              </a:prstGeom>
              <a:blipFill>
                <a:blip r:embed="rId3"/>
                <a:stretch>
                  <a:fillRect l="-888" t="-9211" b="-3026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xmlns="" id="{ED2B9BC1-0DA1-CAAA-AB52-DDA667CC2604}"/>
                  </a:ext>
                </a:extLst>
              </p:cNvPr>
              <p:cNvSpPr txBox="1"/>
              <p:nvPr/>
            </p:nvSpPr>
            <p:spPr>
              <a:xfrm>
                <a:off x="28498" y="2206755"/>
                <a:ext cx="4015979"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1. Tập xác định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ℝ</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5" name="TextBox 24">
                <a:extLst>
                  <a:ext uri="{FF2B5EF4-FFF2-40B4-BE49-F238E27FC236}">
                    <a16:creationId xmlns:a16="http://schemas.microsoft.com/office/drawing/2014/main" id="{ED2B9BC1-0DA1-CAAA-AB52-DDA667CC2604}"/>
                  </a:ext>
                </a:extLst>
              </p:cNvPr>
              <p:cNvSpPr txBox="1">
                <a:spLocks noRot="1" noChangeAspect="1" noMove="1" noResize="1" noEditPoints="1" noAdjustHandles="1" noChangeArrowheads="1" noChangeShapeType="1" noTextEdit="1"/>
              </p:cNvSpPr>
              <p:nvPr/>
            </p:nvSpPr>
            <p:spPr>
              <a:xfrm>
                <a:off x="28498" y="2206755"/>
                <a:ext cx="4015979" cy="458780"/>
              </a:xfrm>
              <a:prstGeom prst="rect">
                <a:avLst/>
              </a:prstGeom>
              <a:blipFill>
                <a:blip r:embed="rId4"/>
                <a:stretch>
                  <a:fillRect l="-2432" t="-10667" r="-1520" b="-30667"/>
                </a:stretch>
              </a:blipFill>
            </p:spPr>
            <p:txBody>
              <a:bodyPr/>
              <a:lstStyle/>
              <a:p>
                <a:r>
                  <a:rPr lang="vi-VN">
                    <a:noFill/>
                  </a:rPr>
                  <a:t> </a:t>
                </a:r>
              </a:p>
            </p:txBody>
          </p:sp>
        </mc:Fallback>
      </mc:AlternateContent>
      <p:sp>
        <p:nvSpPr>
          <p:cNvPr id="26" name="TextBox 25">
            <a:extLst>
              <a:ext uri="{FF2B5EF4-FFF2-40B4-BE49-F238E27FC236}">
                <a16:creationId xmlns:a16="http://schemas.microsoft.com/office/drawing/2014/main" xmlns="" id="{727E58EF-BA54-B35E-B81A-AF91D82E909C}"/>
              </a:ext>
            </a:extLst>
          </p:cNvPr>
          <p:cNvSpPr txBox="1"/>
          <p:nvPr/>
        </p:nvSpPr>
        <p:spPr>
          <a:xfrm>
            <a:off x="50183" y="2610796"/>
            <a:ext cx="2369321"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2. Sự biến thiên:</a:t>
            </a:r>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xmlns="" id="{69C0F017-7A2D-FBE6-EC7E-57D970FCE9E7}"/>
                  </a:ext>
                </a:extLst>
              </p:cNvPr>
              <p:cNvSpPr txBox="1"/>
              <p:nvPr/>
            </p:nvSpPr>
            <p:spPr>
              <a:xfrm>
                <a:off x="135044" y="3001584"/>
                <a:ext cx="2627943" cy="47000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smtClean="0">
                          <a:solidFill>
                            <a:schemeClr val="bg1"/>
                          </a:solidFill>
                          <a:latin typeface="Cambria Math" panose="02040503050406030204" pitchFamily="18" charset="0"/>
                        </a:rPr>
                        <m:t>𝑦</m:t>
                      </m:r>
                      <m:r>
                        <a:rPr lang="vi-VN" sz="2400" i="0">
                          <a:solidFill>
                            <a:schemeClr val="bg1"/>
                          </a:solidFill>
                          <a:latin typeface="Cambria Math" panose="02040503050406030204" pitchFamily="18" charset="0"/>
                        </a:rPr>
                        <m:t>′=3</m:t>
                      </m:r>
                      <m:sSup>
                        <m:sSupPr>
                          <m:ctrlPr>
                            <a:rPr lang="vi-VN" sz="2400" i="1">
                              <a:solidFill>
                                <a:schemeClr val="bg1"/>
                              </a:solidFill>
                              <a:latin typeface="Cambria Math"/>
                            </a:rPr>
                          </m:ctrlPr>
                        </m:sSupPr>
                        <m:e>
                          <m:r>
                            <a:rPr lang="vi-VN" sz="2400" i="1">
                              <a:solidFill>
                                <a:schemeClr val="bg1"/>
                              </a:solidFill>
                              <a:latin typeface="Cambria Math" panose="02040503050406030204" pitchFamily="18" charset="0"/>
                            </a:rPr>
                            <m:t>𝑥</m:t>
                          </m:r>
                        </m:e>
                        <m:sup>
                          <m:r>
                            <a:rPr lang="vi-VN" sz="2400" i="0">
                              <a:solidFill>
                                <a:schemeClr val="bg1"/>
                              </a:solidFill>
                              <a:latin typeface="Cambria Math" panose="02040503050406030204" pitchFamily="18" charset="0"/>
                            </a:rPr>
                            <m:t>2</m:t>
                          </m:r>
                        </m:sup>
                      </m:sSup>
                      <m:r>
                        <a:rPr lang="vi-VN" sz="2400" i="0">
                          <a:solidFill>
                            <a:schemeClr val="bg1"/>
                          </a:solidFill>
                          <a:latin typeface="Cambria Math" panose="02040503050406030204" pitchFamily="18" charset="0"/>
                        </a:rPr>
                        <m:t>−4</m:t>
                      </m:r>
                      <m:r>
                        <a:rPr lang="vi-VN" sz="2400" i="1">
                          <a:solidFill>
                            <a:schemeClr val="bg1"/>
                          </a:solidFill>
                          <a:latin typeface="Cambria Math" panose="02040503050406030204" pitchFamily="18" charset="0"/>
                        </a:rPr>
                        <m:t>𝑥</m:t>
                      </m:r>
                      <m:r>
                        <a:rPr lang="vi-VN" sz="2400" i="0">
                          <a:solidFill>
                            <a:schemeClr val="bg1"/>
                          </a:solidFill>
                          <a:latin typeface="Cambria Math" panose="02040503050406030204" pitchFamily="18" charset="0"/>
                        </a:rPr>
                        <m:t>+2</m:t>
                      </m:r>
                    </m:oMath>
                  </m:oMathPara>
                </a14:m>
                <a:endParaRPr lang="vi-VN" sz="2400" dirty="0">
                  <a:solidFill>
                    <a:schemeClr val="bg1"/>
                  </a:solidFill>
                  <a:latin typeface="+mj-lt"/>
                </a:endParaRPr>
              </a:p>
            </p:txBody>
          </p:sp>
        </mc:Choice>
        <mc:Fallback xmlns="">
          <p:sp>
            <p:nvSpPr>
              <p:cNvPr id="29" name="TextBox 28">
                <a:extLst>
                  <a:ext uri="{FF2B5EF4-FFF2-40B4-BE49-F238E27FC236}">
                    <a16:creationId xmlns:a16="http://schemas.microsoft.com/office/drawing/2014/main" id="{69C0F017-7A2D-FBE6-EC7E-57D970FCE9E7}"/>
                  </a:ext>
                </a:extLst>
              </p:cNvPr>
              <p:cNvSpPr txBox="1">
                <a:spLocks noRot="1" noChangeAspect="1" noMove="1" noResize="1" noEditPoints="1" noAdjustHandles="1" noChangeArrowheads="1" noChangeShapeType="1" noTextEdit="1"/>
              </p:cNvSpPr>
              <p:nvPr/>
            </p:nvSpPr>
            <p:spPr>
              <a:xfrm>
                <a:off x="135044" y="3001584"/>
                <a:ext cx="2627943" cy="470000"/>
              </a:xfrm>
              <a:prstGeom prst="rect">
                <a:avLst/>
              </a:prstGeom>
              <a:blipFill>
                <a:blip r:embed="rId5"/>
                <a:stretch>
                  <a:fillRect b="-1298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xmlns="" id="{F60AA8D2-A958-3798-98A4-7083DC80FCF0}"/>
                  </a:ext>
                </a:extLst>
              </p:cNvPr>
              <p:cNvSpPr txBox="1"/>
              <p:nvPr/>
            </p:nvSpPr>
            <p:spPr>
              <a:xfrm>
                <a:off x="2778206" y="2997908"/>
                <a:ext cx="4028722"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Do đó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′&gt;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với mọi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ℝ</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35" name="TextBox 34">
                <a:extLst>
                  <a:ext uri="{FF2B5EF4-FFF2-40B4-BE49-F238E27FC236}">
                    <a16:creationId xmlns:a16="http://schemas.microsoft.com/office/drawing/2014/main" id="{F60AA8D2-A958-3798-98A4-7083DC80FCF0}"/>
                  </a:ext>
                </a:extLst>
              </p:cNvPr>
              <p:cNvSpPr txBox="1">
                <a:spLocks noRot="1" noChangeAspect="1" noMove="1" noResize="1" noEditPoints="1" noAdjustHandles="1" noChangeArrowheads="1" noChangeShapeType="1" noTextEdit="1"/>
              </p:cNvSpPr>
              <p:nvPr/>
            </p:nvSpPr>
            <p:spPr>
              <a:xfrm>
                <a:off x="2778206" y="2997908"/>
                <a:ext cx="4028722" cy="460895"/>
              </a:xfrm>
              <a:prstGeom prst="rect">
                <a:avLst/>
              </a:prstGeom>
              <a:blipFill>
                <a:blip r:embed="rId6"/>
                <a:stretch>
                  <a:fillRect l="-2421" t="-10667" b="-30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xmlns="" id="{86C41430-9538-99E5-86CC-4A9F8A31C04B}"/>
                  </a:ext>
                </a:extLst>
              </p:cNvPr>
              <p:cNvSpPr txBox="1"/>
              <p:nvPr/>
            </p:nvSpPr>
            <p:spPr>
              <a:xfrm>
                <a:off x="59965" y="3400686"/>
                <a:ext cx="6036035"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Hàm số đồng biến trên khoảng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40" name="TextBox 39">
                <a:extLst>
                  <a:ext uri="{FF2B5EF4-FFF2-40B4-BE49-F238E27FC236}">
                    <a16:creationId xmlns:a16="http://schemas.microsoft.com/office/drawing/2014/main" id="{86C41430-9538-99E5-86CC-4A9F8A31C04B}"/>
                  </a:ext>
                </a:extLst>
              </p:cNvPr>
              <p:cNvSpPr txBox="1">
                <a:spLocks noRot="1" noChangeAspect="1" noMove="1" noResize="1" noEditPoints="1" noAdjustHandles="1" noChangeArrowheads="1" noChangeShapeType="1" noTextEdit="1"/>
              </p:cNvSpPr>
              <p:nvPr/>
            </p:nvSpPr>
            <p:spPr>
              <a:xfrm>
                <a:off x="59965" y="3400686"/>
                <a:ext cx="6036035" cy="458780"/>
              </a:xfrm>
              <a:prstGeom prst="rect">
                <a:avLst/>
              </a:prstGeom>
              <a:blipFill>
                <a:blip r:embed="rId7"/>
                <a:stretch>
                  <a:fillRect l="-1616" t="-10667" b="-30667"/>
                </a:stretch>
              </a:blipFill>
            </p:spPr>
            <p:txBody>
              <a:bodyPr/>
              <a:lstStyle/>
              <a:p>
                <a:r>
                  <a:rPr lang="vi-VN">
                    <a:noFill/>
                  </a:rPr>
                  <a:t> </a:t>
                </a:r>
              </a:p>
            </p:txBody>
          </p:sp>
        </mc:Fallback>
      </mc:AlternateContent>
      <p:sp>
        <p:nvSpPr>
          <p:cNvPr id="43" name="TextBox 42">
            <a:extLst>
              <a:ext uri="{FF2B5EF4-FFF2-40B4-BE49-F238E27FC236}">
                <a16:creationId xmlns:a16="http://schemas.microsoft.com/office/drawing/2014/main" xmlns="" id="{8CA3C4D2-C231-A2DC-6204-303F7BCB9D64}"/>
              </a:ext>
            </a:extLst>
          </p:cNvPr>
          <p:cNvSpPr txBox="1"/>
          <p:nvPr/>
        </p:nvSpPr>
        <p:spPr>
          <a:xfrm>
            <a:off x="56560" y="3791179"/>
            <a:ext cx="3834504"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Hàm số không có cực trị.</a:t>
            </a:r>
          </a:p>
        </p:txBody>
      </p:sp>
      <p:sp>
        <p:nvSpPr>
          <p:cNvPr id="52" name="TextBox 51">
            <a:extLst>
              <a:ext uri="{FF2B5EF4-FFF2-40B4-BE49-F238E27FC236}">
                <a16:creationId xmlns:a16="http://schemas.microsoft.com/office/drawing/2014/main" xmlns="" id="{00C5E61F-04AD-19CC-8D7F-05086466EA35}"/>
              </a:ext>
            </a:extLst>
          </p:cNvPr>
          <p:cNvSpPr txBox="1"/>
          <p:nvPr/>
        </p:nvSpPr>
        <p:spPr>
          <a:xfrm>
            <a:off x="56560" y="4229979"/>
            <a:ext cx="6522394"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Giới hạn tại vô cực:</a:t>
            </a:r>
          </a:p>
        </p:txBody>
      </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xmlns="" id="{870B0104-2EB5-0D4D-4B76-38EBFDDA826D}"/>
                  </a:ext>
                </a:extLst>
              </p:cNvPr>
              <p:cNvSpPr txBox="1"/>
              <p:nvPr/>
            </p:nvSpPr>
            <p:spPr>
              <a:xfrm>
                <a:off x="-274327" y="5195361"/>
                <a:ext cx="6522394"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vi-VN" sz="2400" i="1" smtClean="0">
                              <a:solidFill>
                                <a:schemeClr val="bg1"/>
                              </a:solidFill>
                              <a:latin typeface="Cambria Math"/>
                            </a:rPr>
                          </m:ctrlPr>
                        </m:limLowPr>
                        <m:e>
                          <m:r>
                            <m:rPr>
                              <m:sty m:val="p"/>
                            </m:rPr>
                            <a:rPr lang="vi-VN" sz="2400">
                              <a:solidFill>
                                <a:schemeClr val="bg1"/>
                              </a:solidFill>
                              <a:latin typeface="Cambria Math" panose="02040503050406030204" pitchFamily="18" charset="0"/>
                            </a:rPr>
                            <m:t>l</m:t>
                          </m:r>
                          <m:r>
                            <m:rPr>
                              <m:sty m:val="p"/>
                            </m:rPr>
                            <a:rPr lang="vi-VN" sz="2400" i="0">
                              <a:solidFill>
                                <a:schemeClr val="bg1"/>
                              </a:solidFill>
                              <a:latin typeface="Cambria Math" panose="02040503050406030204" pitchFamily="18" charset="0"/>
                            </a:rPr>
                            <m:t>im</m:t>
                          </m:r>
                        </m:e>
                        <m:lim>
                          <m:r>
                            <a:rPr lang="vi-VN" sz="2400" i="1">
                              <a:solidFill>
                                <a:schemeClr val="bg1"/>
                              </a:solidFill>
                              <a:latin typeface="Cambria Math" panose="02040503050406030204" pitchFamily="18" charset="0"/>
                            </a:rPr>
                            <m:t>𝑥</m:t>
                          </m:r>
                          <m:r>
                            <a:rPr lang="vi-VN" sz="2400" i="0">
                              <a:solidFill>
                                <a:schemeClr val="bg1"/>
                              </a:solidFill>
                              <a:latin typeface="Cambria Math" panose="02040503050406030204" pitchFamily="18" charset="0"/>
                            </a:rPr>
                            <m:t>→+∞</m:t>
                          </m:r>
                        </m:lim>
                      </m:limLow>
                      <m:r>
                        <a:rPr lang="vi-VN" sz="2400" i="1">
                          <a:solidFill>
                            <a:schemeClr val="bg1"/>
                          </a:solidFill>
                          <a:latin typeface="Cambria Math" panose="02040503050406030204" pitchFamily="18" charset="0"/>
                        </a:rPr>
                        <m:t>𝑦</m:t>
                      </m:r>
                      <m:r>
                        <a:rPr lang="vi-VN" sz="2400" i="0">
                          <a:solidFill>
                            <a:schemeClr val="bg1"/>
                          </a:solidFill>
                          <a:latin typeface="Cambria Math" panose="02040503050406030204" pitchFamily="18" charset="0"/>
                        </a:rPr>
                        <m:t>=</m:t>
                      </m:r>
                      <m:limLow>
                        <m:limLowPr>
                          <m:ctrlPr>
                            <a:rPr lang="vi-VN" sz="2400" i="1">
                              <a:solidFill>
                                <a:schemeClr val="bg1"/>
                              </a:solidFill>
                              <a:latin typeface="Cambria Math"/>
                            </a:rPr>
                          </m:ctrlPr>
                        </m:limLowPr>
                        <m:e>
                          <m:r>
                            <m:rPr>
                              <m:sty m:val="p"/>
                            </m:rPr>
                            <a:rPr lang="vi-VN" sz="2400" i="0">
                              <a:solidFill>
                                <a:schemeClr val="bg1"/>
                              </a:solidFill>
                              <a:latin typeface="Cambria Math" panose="02040503050406030204" pitchFamily="18" charset="0"/>
                            </a:rPr>
                            <m:t>lim</m:t>
                          </m:r>
                        </m:e>
                        <m:lim>
                          <m:r>
                            <a:rPr lang="vi-VN" sz="2400" i="1">
                              <a:solidFill>
                                <a:schemeClr val="bg1"/>
                              </a:solidFill>
                              <a:latin typeface="Cambria Math" panose="02040503050406030204" pitchFamily="18" charset="0"/>
                            </a:rPr>
                            <m:t>𝑥</m:t>
                          </m:r>
                          <m:r>
                            <a:rPr lang="vi-VN" sz="2400" i="0">
                              <a:solidFill>
                                <a:schemeClr val="bg1"/>
                              </a:solidFill>
                              <a:latin typeface="Cambria Math" panose="02040503050406030204" pitchFamily="18" charset="0"/>
                            </a:rPr>
                            <m:t>→+∞</m:t>
                          </m:r>
                        </m:lim>
                      </m:limLow>
                      <m:sSup>
                        <m:sSupPr>
                          <m:ctrlPr>
                            <a:rPr lang="vi-VN" sz="2400" i="1">
                              <a:solidFill>
                                <a:schemeClr val="bg1"/>
                              </a:solidFill>
                              <a:latin typeface="Cambria Math"/>
                            </a:rPr>
                          </m:ctrlPr>
                        </m:sSupPr>
                        <m:e>
                          <m:r>
                            <a:rPr lang="vi-VN" sz="2400" i="1">
                              <a:solidFill>
                                <a:schemeClr val="bg1"/>
                              </a:solidFill>
                              <a:latin typeface="Cambria Math" panose="02040503050406030204" pitchFamily="18" charset="0"/>
                            </a:rPr>
                            <m:t>𝑥</m:t>
                          </m:r>
                        </m:e>
                        <m:sup>
                          <m:r>
                            <a:rPr lang="vi-VN" sz="2400" i="0">
                              <a:solidFill>
                                <a:schemeClr val="bg1"/>
                              </a:solidFill>
                              <a:latin typeface="Cambria Math" panose="02040503050406030204" pitchFamily="18" charset="0"/>
                            </a:rPr>
                            <m:t>3</m:t>
                          </m:r>
                        </m:sup>
                      </m:sSup>
                      <m:d>
                        <m:dPr>
                          <m:ctrlPr>
                            <a:rPr lang="vi-VN" sz="2400" i="1">
                              <a:solidFill>
                                <a:schemeClr val="bg1"/>
                              </a:solidFill>
                              <a:latin typeface="Cambria Math"/>
                            </a:rPr>
                          </m:ctrlPr>
                        </m:dPr>
                        <m:e>
                          <m:r>
                            <a:rPr lang="vi-VN" sz="2400" i="0">
                              <a:solidFill>
                                <a:schemeClr val="bg1"/>
                              </a:solidFill>
                              <a:latin typeface="Cambria Math" panose="02040503050406030204" pitchFamily="18" charset="0"/>
                            </a:rPr>
                            <m:t>1−</m:t>
                          </m:r>
                          <m:f>
                            <m:fPr>
                              <m:ctrlPr>
                                <a:rPr lang="vi-VN" sz="2400" i="1">
                                  <a:solidFill>
                                    <a:schemeClr val="bg1"/>
                                  </a:solidFill>
                                  <a:latin typeface="Cambria Math"/>
                                </a:rPr>
                              </m:ctrlPr>
                            </m:fPr>
                            <m:num>
                              <m:r>
                                <a:rPr lang="vi-VN" sz="2400" i="0">
                                  <a:solidFill>
                                    <a:schemeClr val="bg1"/>
                                  </a:solidFill>
                                  <a:latin typeface="Cambria Math" panose="02040503050406030204" pitchFamily="18" charset="0"/>
                                </a:rPr>
                                <m:t>2</m:t>
                              </m:r>
                            </m:num>
                            <m:den>
                              <m:r>
                                <a:rPr lang="vi-VN" sz="2400" i="1">
                                  <a:solidFill>
                                    <a:schemeClr val="bg1"/>
                                  </a:solidFill>
                                  <a:latin typeface="Cambria Math" panose="02040503050406030204" pitchFamily="18" charset="0"/>
                                </a:rPr>
                                <m:t>𝑥</m:t>
                              </m:r>
                            </m:den>
                          </m:f>
                          <m:r>
                            <a:rPr lang="vi-VN" sz="2400" i="0">
                              <a:solidFill>
                                <a:schemeClr val="bg1"/>
                              </a:solidFill>
                              <a:latin typeface="Cambria Math" panose="02040503050406030204" pitchFamily="18" charset="0"/>
                            </a:rPr>
                            <m:t>+</m:t>
                          </m:r>
                          <m:f>
                            <m:fPr>
                              <m:ctrlPr>
                                <a:rPr lang="vi-VN" sz="2400" i="1">
                                  <a:solidFill>
                                    <a:schemeClr val="bg1"/>
                                  </a:solidFill>
                                  <a:latin typeface="Cambria Math"/>
                                </a:rPr>
                              </m:ctrlPr>
                            </m:fPr>
                            <m:num>
                              <m:r>
                                <a:rPr lang="vi-VN" sz="2400" i="0">
                                  <a:solidFill>
                                    <a:schemeClr val="bg1"/>
                                  </a:solidFill>
                                  <a:latin typeface="Cambria Math" panose="02040503050406030204" pitchFamily="18" charset="0"/>
                                </a:rPr>
                                <m:t>2</m:t>
                              </m:r>
                            </m:num>
                            <m:den>
                              <m:sSup>
                                <m:sSupPr>
                                  <m:ctrlPr>
                                    <a:rPr lang="vi-VN" sz="2400" i="1">
                                      <a:solidFill>
                                        <a:schemeClr val="bg1"/>
                                      </a:solidFill>
                                      <a:latin typeface="Cambria Math"/>
                                    </a:rPr>
                                  </m:ctrlPr>
                                </m:sSupPr>
                                <m:e>
                                  <m:r>
                                    <a:rPr lang="vi-VN" sz="2400" i="1">
                                      <a:solidFill>
                                        <a:schemeClr val="bg1"/>
                                      </a:solidFill>
                                      <a:latin typeface="Cambria Math" panose="02040503050406030204" pitchFamily="18" charset="0"/>
                                    </a:rPr>
                                    <m:t>𝑥</m:t>
                                  </m:r>
                                </m:e>
                                <m:sup>
                                  <m:r>
                                    <a:rPr lang="vi-VN" sz="2400" i="0">
                                      <a:solidFill>
                                        <a:schemeClr val="bg1"/>
                                      </a:solidFill>
                                      <a:latin typeface="Cambria Math" panose="02040503050406030204" pitchFamily="18" charset="0"/>
                                    </a:rPr>
                                    <m:t>2</m:t>
                                  </m:r>
                                </m:sup>
                              </m:sSup>
                            </m:den>
                          </m:f>
                          <m:r>
                            <a:rPr lang="vi-VN" sz="2400" i="0">
                              <a:solidFill>
                                <a:schemeClr val="bg1"/>
                              </a:solidFill>
                              <a:latin typeface="Cambria Math" panose="02040503050406030204" pitchFamily="18" charset="0"/>
                            </a:rPr>
                            <m:t>−</m:t>
                          </m:r>
                          <m:f>
                            <m:fPr>
                              <m:ctrlPr>
                                <a:rPr lang="vi-VN" sz="2400" i="1">
                                  <a:solidFill>
                                    <a:schemeClr val="bg1"/>
                                  </a:solidFill>
                                  <a:latin typeface="Cambria Math"/>
                                </a:rPr>
                              </m:ctrlPr>
                            </m:fPr>
                            <m:num>
                              <m:r>
                                <a:rPr lang="vi-VN" sz="2400" i="0">
                                  <a:solidFill>
                                    <a:schemeClr val="bg1"/>
                                  </a:solidFill>
                                  <a:latin typeface="Cambria Math" panose="02040503050406030204" pitchFamily="18" charset="0"/>
                                </a:rPr>
                                <m:t>1</m:t>
                              </m:r>
                            </m:num>
                            <m:den>
                              <m:sSup>
                                <m:sSupPr>
                                  <m:ctrlPr>
                                    <a:rPr lang="vi-VN" sz="2400" i="1">
                                      <a:solidFill>
                                        <a:schemeClr val="bg1"/>
                                      </a:solidFill>
                                      <a:latin typeface="Cambria Math"/>
                                    </a:rPr>
                                  </m:ctrlPr>
                                </m:sSupPr>
                                <m:e>
                                  <m:r>
                                    <a:rPr lang="vi-VN" sz="2400" i="1">
                                      <a:solidFill>
                                        <a:schemeClr val="bg1"/>
                                      </a:solidFill>
                                      <a:latin typeface="Cambria Math" panose="02040503050406030204" pitchFamily="18" charset="0"/>
                                    </a:rPr>
                                    <m:t>𝑥</m:t>
                                  </m:r>
                                </m:e>
                                <m:sup>
                                  <m:r>
                                    <a:rPr lang="vi-VN" sz="2400" i="0">
                                      <a:solidFill>
                                        <a:schemeClr val="bg1"/>
                                      </a:solidFill>
                                      <a:latin typeface="Cambria Math" panose="02040503050406030204" pitchFamily="18" charset="0"/>
                                    </a:rPr>
                                    <m:t>3</m:t>
                                  </m:r>
                                </m:sup>
                              </m:sSup>
                            </m:den>
                          </m:f>
                        </m:e>
                      </m:d>
                      <m:r>
                        <a:rPr lang="vi-VN" sz="2400" i="0">
                          <a:solidFill>
                            <a:schemeClr val="bg1"/>
                          </a:solidFill>
                          <a:latin typeface="Cambria Math" panose="02040503050406030204" pitchFamily="18" charset="0"/>
                        </a:rPr>
                        <m:t>=+∞</m:t>
                      </m:r>
                    </m:oMath>
                  </m:oMathPara>
                </a14:m>
                <a:endParaRPr lang="vi-VN" sz="2400" dirty="0">
                  <a:solidFill>
                    <a:schemeClr val="bg1"/>
                  </a:solidFill>
                  <a:latin typeface="+mj-lt"/>
                </a:endParaRPr>
              </a:p>
            </p:txBody>
          </p:sp>
        </mc:Choice>
        <mc:Fallback xmlns="">
          <p:sp>
            <p:nvSpPr>
              <p:cNvPr id="55" name="TextBox 54">
                <a:extLst>
                  <a:ext uri="{FF2B5EF4-FFF2-40B4-BE49-F238E27FC236}">
                    <a16:creationId xmlns:a16="http://schemas.microsoft.com/office/drawing/2014/main" id="{870B0104-2EB5-0D4D-4B76-38EBFDDA826D}"/>
                  </a:ext>
                </a:extLst>
              </p:cNvPr>
              <p:cNvSpPr txBox="1">
                <a:spLocks noRot="1" noChangeAspect="1" noMove="1" noResize="1" noEditPoints="1" noAdjustHandles="1" noChangeArrowheads="1" noChangeShapeType="1" noTextEdit="1"/>
              </p:cNvSpPr>
              <p:nvPr/>
            </p:nvSpPr>
            <p:spPr>
              <a:xfrm>
                <a:off x="-274327" y="5195361"/>
                <a:ext cx="6522394" cy="922176"/>
              </a:xfrm>
              <a:prstGeom prst="rect">
                <a:avLst/>
              </a:prstGeom>
              <a:blipFill>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9" name="TextBox 58">
                <a:extLst>
                  <a:ext uri="{FF2B5EF4-FFF2-40B4-BE49-F238E27FC236}">
                    <a16:creationId xmlns:a16="http://schemas.microsoft.com/office/drawing/2014/main" xmlns="" id="{57F63258-7A0A-FF3B-5F86-E2259D09C3CC}"/>
                  </a:ext>
                </a:extLst>
              </p:cNvPr>
              <p:cNvSpPr txBox="1"/>
              <p:nvPr/>
            </p:nvSpPr>
            <p:spPr>
              <a:xfrm>
                <a:off x="70669" y="4507229"/>
                <a:ext cx="5785382" cy="707438"/>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a:t>
                </a:r>
                <a14:m>
                  <m:oMath xmlns:m="http://schemas.openxmlformats.org/officeDocument/2006/math">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d>
                      <m:d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dPr>
                      <m:e>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num>
                          <m:den>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den>
                        </m:f>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num>
                          <m:den>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den>
                        </m:f>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num>
                          <m:den>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den>
                        </m:f>
                      </m:e>
                    </m:d>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59" name="TextBox 58">
                <a:extLst>
                  <a:ext uri="{FF2B5EF4-FFF2-40B4-BE49-F238E27FC236}">
                    <a16:creationId xmlns:a16="http://schemas.microsoft.com/office/drawing/2014/main" id="{57F63258-7A0A-FF3B-5F86-E2259D09C3CC}"/>
                  </a:ext>
                </a:extLst>
              </p:cNvPr>
              <p:cNvSpPr txBox="1">
                <a:spLocks noRot="1" noChangeAspect="1" noMove="1" noResize="1" noEditPoints="1" noAdjustHandles="1" noChangeArrowheads="1" noChangeShapeType="1" noTextEdit="1"/>
              </p:cNvSpPr>
              <p:nvPr/>
            </p:nvSpPr>
            <p:spPr>
              <a:xfrm>
                <a:off x="70669" y="4507229"/>
                <a:ext cx="5785382" cy="707438"/>
              </a:xfrm>
              <a:prstGeom prst="rect">
                <a:avLst/>
              </a:prstGeom>
              <a:blipFill>
                <a:blip r:embed="rId9"/>
                <a:stretch>
                  <a:fillRect b="-2586"/>
                </a:stretch>
              </a:blipFill>
            </p:spPr>
            <p:txBody>
              <a:bodyPr/>
              <a:lstStyle/>
              <a:p>
                <a:r>
                  <a:rPr lang="vi-VN">
                    <a:noFill/>
                  </a:rPr>
                  <a:t> </a:t>
                </a:r>
              </a:p>
            </p:txBody>
          </p:sp>
        </mc:Fallback>
      </mc:AlternateContent>
      <p:sp>
        <p:nvSpPr>
          <p:cNvPr id="93" name="TextBox 92">
            <a:extLst>
              <a:ext uri="{FF2B5EF4-FFF2-40B4-BE49-F238E27FC236}">
                <a16:creationId xmlns:a16="http://schemas.microsoft.com/office/drawing/2014/main" xmlns="" id="{2A7D5BE6-4714-2A79-6B66-BFE3557086C8}"/>
              </a:ext>
            </a:extLst>
          </p:cNvPr>
          <p:cNvSpPr txBox="1"/>
          <p:nvPr/>
        </p:nvSpPr>
        <p:spPr>
          <a:xfrm>
            <a:off x="6812006" y="2315044"/>
            <a:ext cx="4297128"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Lập BBT của hàm số:</a:t>
            </a:r>
          </a:p>
        </p:txBody>
      </p:sp>
      <p:cxnSp>
        <p:nvCxnSpPr>
          <p:cNvPr id="94" name="Straight Connector 93">
            <a:extLst>
              <a:ext uri="{FF2B5EF4-FFF2-40B4-BE49-F238E27FC236}">
                <a16:creationId xmlns:a16="http://schemas.microsoft.com/office/drawing/2014/main" xmlns="" id="{415DD53C-7C24-677E-FD12-4B4B8C262ECA}"/>
              </a:ext>
            </a:extLst>
          </p:cNvPr>
          <p:cNvCxnSpPr>
            <a:cxnSpLocks/>
          </p:cNvCxnSpPr>
          <p:nvPr/>
        </p:nvCxnSpPr>
        <p:spPr>
          <a:xfrm flipV="1">
            <a:off x="6966263" y="3273620"/>
            <a:ext cx="4625288" cy="65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xmlns="" id="{D98BBCF3-0BCF-D61D-0B73-8A39379A381F}"/>
              </a:ext>
            </a:extLst>
          </p:cNvPr>
          <p:cNvCxnSpPr>
            <a:cxnSpLocks/>
          </p:cNvCxnSpPr>
          <p:nvPr/>
        </p:nvCxnSpPr>
        <p:spPr>
          <a:xfrm>
            <a:off x="6975985" y="3688664"/>
            <a:ext cx="462528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xmlns="" id="{20E67B65-FC17-0878-2C49-6578BE840692}"/>
              </a:ext>
            </a:extLst>
          </p:cNvPr>
          <p:cNvCxnSpPr>
            <a:cxnSpLocks/>
          </p:cNvCxnSpPr>
          <p:nvPr/>
        </p:nvCxnSpPr>
        <p:spPr>
          <a:xfrm>
            <a:off x="7352860" y="2889377"/>
            <a:ext cx="0" cy="213035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TextBox 96">
                <a:extLst>
                  <a:ext uri="{FF2B5EF4-FFF2-40B4-BE49-F238E27FC236}">
                    <a16:creationId xmlns:a16="http://schemas.microsoft.com/office/drawing/2014/main" xmlns="" id="{F431596E-E0A2-5C43-03C4-86DDD36E80DD}"/>
                  </a:ext>
                </a:extLst>
              </p:cNvPr>
              <p:cNvSpPr txBox="1"/>
              <p:nvPr/>
            </p:nvSpPr>
            <p:spPr>
              <a:xfrm>
                <a:off x="6812006" y="3226999"/>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m:oMathPara>
                </a14:m>
                <a:endParaRPr lang="vi-VN" sz="2400" dirty="0"/>
              </a:p>
            </p:txBody>
          </p:sp>
        </mc:Choice>
        <mc:Fallback xmlns="">
          <p:sp>
            <p:nvSpPr>
              <p:cNvPr id="97" name="TextBox 96">
                <a:extLst>
                  <a:ext uri="{FF2B5EF4-FFF2-40B4-BE49-F238E27FC236}">
                    <a16:creationId xmlns:a16="http://schemas.microsoft.com/office/drawing/2014/main" id="{F431596E-E0A2-5C43-03C4-86DDD36E80DD}"/>
                  </a:ext>
                </a:extLst>
              </p:cNvPr>
              <p:cNvSpPr txBox="1">
                <a:spLocks noRot="1" noChangeAspect="1" noMove="1" noResize="1" noEditPoints="1" noAdjustHandles="1" noChangeArrowheads="1" noChangeShapeType="1" noTextEdit="1"/>
              </p:cNvSpPr>
              <p:nvPr/>
            </p:nvSpPr>
            <p:spPr>
              <a:xfrm>
                <a:off x="6812006" y="3226999"/>
                <a:ext cx="736534" cy="461665"/>
              </a:xfrm>
              <a:prstGeom prst="rect">
                <a:avLst/>
              </a:prstGeom>
              <a:blipFill>
                <a:blip r:embed="rId10"/>
                <a:stretch>
                  <a:fillRect b="-2236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9" name="TextBox 98">
                <a:extLst>
                  <a:ext uri="{FF2B5EF4-FFF2-40B4-BE49-F238E27FC236}">
                    <a16:creationId xmlns:a16="http://schemas.microsoft.com/office/drawing/2014/main" xmlns="" id="{9503727B-72F6-6156-3F9A-39C0A6E3BEBF}"/>
                  </a:ext>
                </a:extLst>
              </p:cNvPr>
              <p:cNvSpPr txBox="1"/>
              <p:nvPr/>
            </p:nvSpPr>
            <p:spPr>
              <a:xfrm>
                <a:off x="6984547" y="2765333"/>
                <a:ext cx="36244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oMath>
                  </m:oMathPara>
                </a14:m>
                <a:endParaRPr lang="vi-VN" sz="2400" dirty="0"/>
              </a:p>
            </p:txBody>
          </p:sp>
        </mc:Choice>
        <mc:Fallback xmlns="">
          <p:sp>
            <p:nvSpPr>
              <p:cNvPr id="99" name="TextBox 98">
                <a:extLst>
                  <a:ext uri="{FF2B5EF4-FFF2-40B4-BE49-F238E27FC236}">
                    <a16:creationId xmlns:a16="http://schemas.microsoft.com/office/drawing/2014/main" id="{9503727B-72F6-6156-3F9A-39C0A6E3BEBF}"/>
                  </a:ext>
                </a:extLst>
              </p:cNvPr>
              <p:cNvSpPr txBox="1">
                <a:spLocks noRot="1" noChangeAspect="1" noMove="1" noResize="1" noEditPoints="1" noAdjustHandles="1" noChangeArrowheads="1" noChangeShapeType="1" noTextEdit="1"/>
              </p:cNvSpPr>
              <p:nvPr/>
            </p:nvSpPr>
            <p:spPr>
              <a:xfrm>
                <a:off x="6984547" y="2765333"/>
                <a:ext cx="362440" cy="461665"/>
              </a:xfrm>
              <a:prstGeom prst="rect">
                <a:avLst/>
              </a:prstGeom>
              <a:blipFill>
                <a:blip r:embed="rId11"/>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0" name="TextBox 99">
                <a:extLst>
                  <a:ext uri="{FF2B5EF4-FFF2-40B4-BE49-F238E27FC236}">
                    <a16:creationId xmlns:a16="http://schemas.microsoft.com/office/drawing/2014/main" xmlns="" id="{C523275D-A08A-915F-BB0F-65C27C4F2245}"/>
                  </a:ext>
                </a:extLst>
              </p:cNvPr>
              <p:cNvSpPr txBox="1"/>
              <p:nvPr/>
            </p:nvSpPr>
            <p:spPr>
              <a:xfrm>
                <a:off x="6790069" y="4079090"/>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oMath>
                  </m:oMathPara>
                </a14:m>
                <a:endParaRPr lang="vi-VN" sz="2400" dirty="0"/>
              </a:p>
            </p:txBody>
          </p:sp>
        </mc:Choice>
        <mc:Fallback xmlns="">
          <p:sp>
            <p:nvSpPr>
              <p:cNvPr id="100" name="TextBox 99">
                <a:extLst>
                  <a:ext uri="{FF2B5EF4-FFF2-40B4-BE49-F238E27FC236}">
                    <a16:creationId xmlns:a16="http://schemas.microsoft.com/office/drawing/2014/main" id="{C523275D-A08A-915F-BB0F-65C27C4F2245}"/>
                  </a:ext>
                </a:extLst>
              </p:cNvPr>
              <p:cNvSpPr txBox="1">
                <a:spLocks noRot="1" noChangeAspect="1" noMove="1" noResize="1" noEditPoints="1" noAdjustHandles="1" noChangeArrowheads="1" noChangeShapeType="1" noTextEdit="1"/>
              </p:cNvSpPr>
              <p:nvPr/>
            </p:nvSpPr>
            <p:spPr>
              <a:xfrm>
                <a:off x="6790069" y="4079090"/>
                <a:ext cx="736534" cy="461665"/>
              </a:xfrm>
              <a:prstGeom prst="rect">
                <a:avLst/>
              </a:prstGeom>
              <a:blipFill>
                <a:blip r:embed="rId12"/>
                <a:stretch>
                  <a:fillRect b="-1315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3" name="TextBox 102">
                <a:extLst>
                  <a:ext uri="{FF2B5EF4-FFF2-40B4-BE49-F238E27FC236}">
                    <a16:creationId xmlns:a16="http://schemas.microsoft.com/office/drawing/2014/main" xmlns="" id="{B98CA76E-3CAD-7303-F9BB-48790BB259E9}"/>
                  </a:ext>
                </a:extLst>
              </p:cNvPr>
              <p:cNvSpPr txBox="1"/>
              <p:nvPr/>
            </p:nvSpPr>
            <p:spPr>
              <a:xfrm>
                <a:off x="7355777" y="2743859"/>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103" name="TextBox 102">
                <a:extLst>
                  <a:ext uri="{FF2B5EF4-FFF2-40B4-BE49-F238E27FC236}">
                    <a16:creationId xmlns:a16="http://schemas.microsoft.com/office/drawing/2014/main" id="{B98CA76E-3CAD-7303-F9BB-48790BB259E9}"/>
                  </a:ext>
                </a:extLst>
              </p:cNvPr>
              <p:cNvSpPr txBox="1">
                <a:spLocks noRot="1" noChangeAspect="1" noMove="1" noResize="1" noEditPoints="1" noAdjustHandles="1" noChangeArrowheads="1" noChangeShapeType="1" noTextEdit="1"/>
              </p:cNvSpPr>
              <p:nvPr/>
            </p:nvSpPr>
            <p:spPr>
              <a:xfrm>
                <a:off x="7355777" y="2743859"/>
                <a:ext cx="658291" cy="461665"/>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4" name="TextBox 103">
                <a:extLst>
                  <a:ext uri="{FF2B5EF4-FFF2-40B4-BE49-F238E27FC236}">
                    <a16:creationId xmlns:a16="http://schemas.microsoft.com/office/drawing/2014/main" xmlns="" id="{EBCEF9F5-862F-9979-7870-716448160C81}"/>
                  </a:ext>
                </a:extLst>
              </p:cNvPr>
              <p:cNvSpPr txBox="1"/>
              <p:nvPr/>
            </p:nvSpPr>
            <p:spPr>
              <a:xfrm>
                <a:off x="10954072" y="278864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104" name="TextBox 103">
                <a:extLst>
                  <a:ext uri="{FF2B5EF4-FFF2-40B4-BE49-F238E27FC236}">
                    <a16:creationId xmlns:a16="http://schemas.microsoft.com/office/drawing/2014/main" id="{EBCEF9F5-862F-9979-7870-716448160C81}"/>
                  </a:ext>
                </a:extLst>
              </p:cNvPr>
              <p:cNvSpPr txBox="1">
                <a:spLocks noRot="1" noChangeAspect="1" noMove="1" noResize="1" noEditPoints="1" noAdjustHandles="1" noChangeArrowheads="1" noChangeShapeType="1" noTextEdit="1"/>
              </p:cNvSpPr>
              <p:nvPr/>
            </p:nvSpPr>
            <p:spPr>
              <a:xfrm>
                <a:off x="10954072" y="2788645"/>
                <a:ext cx="658291" cy="461665"/>
              </a:xfrm>
              <a:prstGeom prst="rect">
                <a:avLst/>
              </a:prstGeom>
              <a:blipFill>
                <a:blip r:embed="rId14"/>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9" name="TextBox 108">
                <a:extLst>
                  <a:ext uri="{FF2B5EF4-FFF2-40B4-BE49-F238E27FC236}">
                    <a16:creationId xmlns:a16="http://schemas.microsoft.com/office/drawing/2014/main" xmlns="" id="{F121E5D3-A2FE-E885-4F3D-C78017C40D5B}"/>
                  </a:ext>
                </a:extLst>
              </p:cNvPr>
              <p:cNvSpPr txBox="1"/>
              <p:nvPr/>
            </p:nvSpPr>
            <p:spPr>
              <a:xfrm>
                <a:off x="9204252" y="3237154"/>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109" name="TextBox 108">
                <a:extLst>
                  <a:ext uri="{FF2B5EF4-FFF2-40B4-BE49-F238E27FC236}">
                    <a16:creationId xmlns:a16="http://schemas.microsoft.com/office/drawing/2014/main" id="{F121E5D3-A2FE-E885-4F3D-C78017C40D5B}"/>
                  </a:ext>
                </a:extLst>
              </p:cNvPr>
              <p:cNvSpPr txBox="1">
                <a:spLocks noRot="1" noChangeAspect="1" noMove="1" noResize="1" noEditPoints="1" noAdjustHandles="1" noChangeArrowheads="1" noChangeShapeType="1" noTextEdit="1"/>
              </p:cNvSpPr>
              <p:nvPr/>
            </p:nvSpPr>
            <p:spPr>
              <a:xfrm>
                <a:off x="9204252" y="3237154"/>
                <a:ext cx="658291" cy="461665"/>
              </a:xfrm>
              <a:prstGeom prst="rect">
                <a:avLst/>
              </a:prstGeom>
              <a:blipFill>
                <a:blip r:embed="rId15"/>
                <a:stretch>
                  <a:fillRect/>
                </a:stretch>
              </a:blipFill>
            </p:spPr>
            <p:txBody>
              <a:bodyPr/>
              <a:lstStyle/>
              <a:p>
                <a:r>
                  <a:rPr lang="vi-VN">
                    <a:noFill/>
                  </a:rPr>
                  <a:t> </a:t>
                </a:r>
              </a:p>
            </p:txBody>
          </p:sp>
        </mc:Fallback>
      </mc:AlternateContent>
      <p:cxnSp>
        <p:nvCxnSpPr>
          <p:cNvPr id="112" name="Straight Arrow Connector 111">
            <a:extLst>
              <a:ext uri="{FF2B5EF4-FFF2-40B4-BE49-F238E27FC236}">
                <a16:creationId xmlns:a16="http://schemas.microsoft.com/office/drawing/2014/main" xmlns="" id="{B228BEC5-00A3-5954-62F5-DDF75B552925}"/>
              </a:ext>
            </a:extLst>
          </p:cNvPr>
          <p:cNvCxnSpPr>
            <a:cxnSpLocks/>
          </p:cNvCxnSpPr>
          <p:nvPr/>
        </p:nvCxnSpPr>
        <p:spPr>
          <a:xfrm flipV="1">
            <a:off x="8067048" y="4090298"/>
            <a:ext cx="2887024" cy="7914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4" name="TextBox 113">
                <a:extLst>
                  <a:ext uri="{FF2B5EF4-FFF2-40B4-BE49-F238E27FC236}">
                    <a16:creationId xmlns:a16="http://schemas.microsoft.com/office/drawing/2014/main" xmlns="" id="{EBB5740F-20E7-8479-A07C-BC911C64B9FD}"/>
                  </a:ext>
                </a:extLst>
              </p:cNvPr>
              <p:cNvSpPr txBox="1"/>
              <p:nvPr/>
            </p:nvSpPr>
            <p:spPr>
              <a:xfrm>
                <a:off x="7380809" y="4671508"/>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114" name="TextBox 113">
                <a:extLst>
                  <a:ext uri="{FF2B5EF4-FFF2-40B4-BE49-F238E27FC236}">
                    <a16:creationId xmlns:a16="http://schemas.microsoft.com/office/drawing/2014/main" id="{EBB5740F-20E7-8479-A07C-BC911C64B9FD}"/>
                  </a:ext>
                </a:extLst>
              </p:cNvPr>
              <p:cNvSpPr txBox="1">
                <a:spLocks noRot="1" noChangeAspect="1" noMove="1" noResize="1" noEditPoints="1" noAdjustHandles="1" noChangeArrowheads="1" noChangeShapeType="1" noTextEdit="1"/>
              </p:cNvSpPr>
              <p:nvPr/>
            </p:nvSpPr>
            <p:spPr>
              <a:xfrm>
                <a:off x="7380809" y="4671508"/>
                <a:ext cx="658291" cy="461665"/>
              </a:xfrm>
              <a:prstGeom prst="rect">
                <a:avLst/>
              </a:prstGeom>
              <a:blipFill>
                <a:blip r:embed="rId1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5" name="TextBox 114">
                <a:extLst>
                  <a:ext uri="{FF2B5EF4-FFF2-40B4-BE49-F238E27FC236}">
                    <a16:creationId xmlns:a16="http://schemas.microsoft.com/office/drawing/2014/main" xmlns="" id="{ED552364-3F1C-BF2B-474F-9FABB9FDDBD1}"/>
                  </a:ext>
                </a:extLst>
              </p:cNvPr>
              <p:cNvSpPr txBox="1"/>
              <p:nvPr/>
            </p:nvSpPr>
            <p:spPr>
              <a:xfrm>
                <a:off x="10961499" y="3628633"/>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115" name="TextBox 114">
                <a:extLst>
                  <a:ext uri="{FF2B5EF4-FFF2-40B4-BE49-F238E27FC236}">
                    <a16:creationId xmlns:a16="http://schemas.microsoft.com/office/drawing/2014/main" id="{ED552364-3F1C-BF2B-474F-9FABB9FDDBD1}"/>
                  </a:ext>
                </a:extLst>
              </p:cNvPr>
              <p:cNvSpPr txBox="1">
                <a:spLocks noRot="1" noChangeAspect="1" noMove="1" noResize="1" noEditPoints="1" noAdjustHandles="1" noChangeArrowheads="1" noChangeShapeType="1" noTextEdit="1"/>
              </p:cNvSpPr>
              <p:nvPr/>
            </p:nvSpPr>
            <p:spPr>
              <a:xfrm>
                <a:off x="10961499" y="3628633"/>
                <a:ext cx="658291" cy="461665"/>
              </a:xfrm>
              <a:prstGeom prst="rect">
                <a:avLst/>
              </a:prstGeom>
              <a:blipFill>
                <a:blip r:embed="rId17"/>
                <a:stretch>
                  <a:fillRect l="-926"/>
                </a:stretch>
              </a:blipFill>
            </p:spPr>
            <p:txBody>
              <a:bodyPr/>
              <a:lstStyle/>
              <a:p>
                <a:r>
                  <a:rPr lang="vi-VN">
                    <a:noFill/>
                  </a:rPr>
                  <a:t> </a:t>
                </a:r>
              </a:p>
            </p:txBody>
          </p:sp>
        </mc:Fallback>
      </mc:AlternateContent>
      <p:sp>
        <p:nvSpPr>
          <p:cNvPr id="3" name="TextBox 2">
            <a:extLst>
              <a:ext uri="{FF2B5EF4-FFF2-40B4-BE49-F238E27FC236}">
                <a16:creationId xmlns:a16="http://schemas.microsoft.com/office/drawing/2014/main" xmlns="" id="{5A91B8D3-4713-9A3D-CC34-2BDDD9310E61}"/>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
        <p:nvSpPr>
          <p:cNvPr id="19" name="TextBox 2">
            <a:extLst>
              <a:ext uri="{FF2B5EF4-FFF2-40B4-BE49-F238E27FC236}">
                <a16:creationId xmlns:a16="http://schemas.microsoft.com/office/drawing/2014/main" xmlns="" id="{41D19D50-616D-1F82-C922-D083097E7C1C}"/>
              </a:ext>
            </a:extLst>
          </p:cNvPr>
          <p:cNvSpPr txBox="1"/>
          <p:nvPr/>
        </p:nvSpPr>
        <p:spPr>
          <a:xfrm>
            <a:off x="8126767" y="4140022"/>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378707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9" grpId="0"/>
      <p:bldP spid="35" grpId="0"/>
      <p:bldP spid="40" grpId="0"/>
      <p:bldP spid="43" grpId="0"/>
      <p:bldP spid="52" grpId="0"/>
      <p:bldP spid="55" grpId="0"/>
      <p:bldP spid="59" grpId="0"/>
      <p:bldP spid="93" grpId="0"/>
      <p:bldP spid="97" grpId="0"/>
      <p:bldP spid="99" grpId="0"/>
      <p:bldP spid="100" grpId="0"/>
      <p:bldP spid="103" grpId="0"/>
      <p:bldP spid="104" grpId="0"/>
      <p:bldP spid="109" grpId="0"/>
      <p:bldP spid="114" grpId="0"/>
      <p:bldP spid="1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90" y="904462"/>
            <a:ext cx="6494738"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2" y="913861"/>
            <a:ext cx="5816807" cy="400110"/>
          </a:xfrm>
          <a:prstGeom prst="rect">
            <a:avLst/>
          </a:prstGeom>
          <a:noFill/>
        </p:spPr>
        <p:txBody>
          <a:bodyPr wrap="square" rtlCol="0">
            <a:spAutoFit/>
          </a:bodyPr>
          <a:lstStyle/>
          <a:p>
            <a:r>
              <a:rPr lang="en-US" sz="2000" b="1" dirty="0">
                <a:solidFill>
                  <a:schemeClr val="bg1"/>
                </a:solidFill>
              </a:rPr>
              <a:t>KHẢO SÁT VÀ VẼ ĐỒ THỊ HÀM SỐ ĐA THỨC BẬC BA</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641450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635671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630196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624438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619571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312191" y="1428485"/>
            <a:ext cx="10086678" cy="469913"/>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xmlns="" id="{23D8C2FC-71FA-454F-E9AF-8F1A2A9B2422}"/>
              </a:ext>
            </a:extLst>
          </p:cNvPr>
          <p:cNvSpPr txBox="1"/>
          <p:nvPr/>
        </p:nvSpPr>
        <p:spPr>
          <a:xfrm>
            <a:off x="285921" y="1862954"/>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xmlns="" id="{07A1AB4C-7578-A246-9AEA-2BF87DE43F88}"/>
                  </a:ext>
                </a:extLst>
              </p:cNvPr>
              <p:cNvSpPr txBox="1"/>
              <p:nvPr/>
            </p:nvSpPr>
            <p:spPr>
              <a:xfrm>
                <a:off x="299132" y="1423513"/>
                <a:ext cx="10294285" cy="466859"/>
              </a:xfrm>
              <a:prstGeom prst="rect">
                <a:avLst/>
              </a:prstGeom>
              <a:noFill/>
            </p:spPr>
            <p:txBody>
              <a:bodyPr wrap="square">
                <a:spAutoFit/>
              </a:bodyPr>
              <a:lstStyle/>
              <a:p>
                <a:pPr>
                  <a:lnSpc>
                    <a:spcPct val="107000"/>
                  </a:lnSpc>
                  <a:spcAft>
                    <a:spcPts val="800"/>
                  </a:spcAft>
                </a:pPr>
                <a:r>
                  <a:rPr lang="vi-VN" sz="2400" b="1" kern="100" dirty="0">
                    <a:solidFill>
                      <a:srgbClr val="00B050"/>
                    </a:solidFill>
                    <a:effectLst/>
                    <a:latin typeface="+mj-lt"/>
                    <a:ea typeface="Arial" panose="020B0604020202020204" pitchFamily="34" charset="0"/>
                    <a:cs typeface="Times New Roman" panose="02020603050405020304" pitchFamily="18" charset="0"/>
                  </a:rPr>
                  <a:t>Ví dụ 2.</a:t>
                </a:r>
                <a:r>
                  <a:rPr lang="vi-VN" sz="2400" kern="100" dirty="0">
                    <a:solidFill>
                      <a:srgbClr val="00B050"/>
                    </a:solidFill>
                    <a:effectLst/>
                    <a:latin typeface="+mj-lt"/>
                    <a:ea typeface="Arial" panose="020B0604020202020204" pitchFamily="34" charset="0"/>
                    <a:cs typeface="Times New Roman" panose="02020603050405020304" pitchFamily="18" charset="0"/>
                  </a:rPr>
                  <a:t> </a:t>
                </a:r>
                <a:r>
                  <a:rPr lang="vi-VN" sz="2400" kern="100" dirty="0">
                    <a:solidFill>
                      <a:schemeClr val="bg1"/>
                    </a:solidFill>
                    <a:effectLst/>
                    <a:latin typeface="+mj-lt"/>
                    <a:ea typeface="Arial" panose="020B0604020202020204" pitchFamily="34" charset="0"/>
                    <a:cs typeface="Times New Roman" panose="02020603050405020304" pitchFamily="18" charset="0"/>
                  </a:rPr>
                  <a:t>Khảo sát sự biến thiên và vẽ đồ thị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3" name="TextBox 22">
                <a:extLst>
                  <a:ext uri="{FF2B5EF4-FFF2-40B4-BE49-F238E27FC236}">
                    <a16:creationId xmlns:a16="http://schemas.microsoft.com/office/drawing/2014/main" id="{07A1AB4C-7578-A246-9AEA-2BF87DE43F88}"/>
                  </a:ext>
                </a:extLst>
              </p:cNvPr>
              <p:cNvSpPr txBox="1">
                <a:spLocks noRot="1" noChangeAspect="1" noMove="1" noResize="1" noEditPoints="1" noAdjustHandles="1" noChangeArrowheads="1" noChangeShapeType="1" noTextEdit="1"/>
              </p:cNvSpPr>
              <p:nvPr/>
            </p:nvSpPr>
            <p:spPr>
              <a:xfrm>
                <a:off x="299132" y="1423513"/>
                <a:ext cx="10294285" cy="466859"/>
              </a:xfrm>
              <a:prstGeom prst="rect">
                <a:avLst/>
              </a:prstGeom>
              <a:blipFill>
                <a:blip r:embed="rId3"/>
                <a:stretch>
                  <a:fillRect l="-888" t="-9211" b="-30263"/>
                </a:stretch>
              </a:blipFill>
            </p:spPr>
            <p:txBody>
              <a:bodyPr/>
              <a:lstStyle/>
              <a:p>
                <a:r>
                  <a:rPr lang="vi-VN">
                    <a:noFill/>
                  </a:rPr>
                  <a:t> </a:t>
                </a:r>
              </a:p>
            </p:txBody>
          </p:sp>
        </mc:Fallback>
      </mc:AlternateContent>
      <p:sp>
        <p:nvSpPr>
          <p:cNvPr id="93" name="TextBox 92">
            <a:extLst>
              <a:ext uri="{FF2B5EF4-FFF2-40B4-BE49-F238E27FC236}">
                <a16:creationId xmlns:a16="http://schemas.microsoft.com/office/drawing/2014/main" xmlns="" id="{2A7D5BE6-4714-2A79-6B66-BFE3557086C8}"/>
              </a:ext>
            </a:extLst>
          </p:cNvPr>
          <p:cNvSpPr txBox="1"/>
          <p:nvPr/>
        </p:nvSpPr>
        <p:spPr>
          <a:xfrm>
            <a:off x="141464" y="2324619"/>
            <a:ext cx="4297128"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BBT của hàm số:</a:t>
            </a:r>
          </a:p>
        </p:txBody>
      </p:sp>
      <p:cxnSp>
        <p:nvCxnSpPr>
          <p:cNvPr id="94" name="Straight Connector 93">
            <a:extLst>
              <a:ext uri="{FF2B5EF4-FFF2-40B4-BE49-F238E27FC236}">
                <a16:creationId xmlns:a16="http://schemas.microsoft.com/office/drawing/2014/main" xmlns="" id="{415DD53C-7C24-677E-FD12-4B4B8C262ECA}"/>
              </a:ext>
            </a:extLst>
          </p:cNvPr>
          <p:cNvCxnSpPr>
            <a:cxnSpLocks/>
          </p:cNvCxnSpPr>
          <p:nvPr/>
        </p:nvCxnSpPr>
        <p:spPr>
          <a:xfrm flipV="1">
            <a:off x="295721" y="3283195"/>
            <a:ext cx="4625288" cy="65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xmlns="" id="{D98BBCF3-0BCF-D61D-0B73-8A39379A381F}"/>
              </a:ext>
            </a:extLst>
          </p:cNvPr>
          <p:cNvCxnSpPr>
            <a:cxnSpLocks/>
          </p:cNvCxnSpPr>
          <p:nvPr/>
        </p:nvCxnSpPr>
        <p:spPr>
          <a:xfrm>
            <a:off x="305443" y="3698239"/>
            <a:ext cx="462528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xmlns="" id="{20E67B65-FC17-0878-2C49-6578BE840692}"/>
              </a:ext>
            </a:extLst>
          </p:cNvPr>
          <p:cNvCxnSpPr>
            <a:cxnSpLocks/>
          </p:cNvCxnSpPr>
          <p:nvPr/>
        </p:nvCxnSpPr>
        <p:spPr>
          <a:xfrm>
            <a:off x="682318" y="2898952"/>
            <a:ext cx="0" cy="213035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TextBox 96">
                <a:extLst>
                  <a:ext uri="{FF2B5EF4-FFF2-40B4-BE49-F238E27FC236}">
                    <a16:creationId xmlns:a16="http://schemas.microsoft.com/office/drawing/2014/main" xmlns="" id="{F431596E-E0A2-5C43-03C4-86DDD36E80DD}"/>
                  </a:ext>
                </a:extLst>
              </p:cNvPr>
              <p:cNvSpPr txBox="1"/>
              <p:nvPr/>
            </p:nvSpPr>
            <p:spPr>
              <a:xfrm>
                <a:off x="141464" y="3236574"/>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m:oMathPara>
                </a14:m>
                <a:endParaRPr lang="vi-VN" sz="2400" dirty="0"/>
              </a:p>
            </p:txBody>
          </p:sp>
        </mc:Choice>
        <mc:Fallback xmlns="">
          <p:sp>
            <p:nvSpPr>
              <p:cNvPr id="97" name="TextBox 96">
                <a:extLst>
                  <a:ext uri="{FF2B5EF4-FFF2-40B4-BE49-F238E27FC236}">
                    <a16:creationId xmlns:a16="http://schemas.microsoft.com/office/drawing/2014/main" id="{F431596E-E0A2-5C43-03C4-86DDD36E80DD}"/>
                  </a:ext>
                </a:extLst>
              </p:cNvPr>
              <p:cNvSpPr txBox="1">
                <a:spLocks noRot="1" noChangeAspect="1" noMove="1" noResize="1" noEditPoints="1" noAdjustHandles="1" noChangeArrowheads="1" noChangeShapeType="1" noTextEdit="1"/>
              </p:cNvSpPr>
              <p:nvPr/>
            </p:nvSpPr>
            <p:spPr>
              <a:xfrm>
                <a:off x="141464" y="3236574"/>
                <a:ext cx="736534" cy="461665"/>
              </a:xfrm>
              <a:prstGeom prst="rect">
                <a:avLst/>
              </a:prstGeom>
              <a:blipFill>
                <a:blip r:embed="rId4"/>
                <a:stretch>
                  <a:fillRect b="-2105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9" name="TextBox 98">
                <a:extLst>
                  <a:ext uri="{FF2B5EF4-FFF2-40B4-BE49-F238E27FC236}">
                    <a16:creationId xmlns:a16="http://schemas.microsoft.com/office/drawing/2014/main" xmlns="" id="{9503727B-72F6-6156-3F9A-39C0A6E3BEBF}"/>
                  </a:ext>
                </a:extLst>
              </p:cNvPr>
              <p:cNvSpPr txBox="1"/>
              <p:nvPr/>
            </p:nvSpPr>
            <p:spPr>
              <a:xfrm>
                <a:off x="314005" y="2774908"/>
                <a:ext cx="36244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oMath>
                  </m:oMathPara>
                </a14:m>
                <a:endParaRPr lang="vi-VN" sz="2400" dirty="0"/>
              </a:p>
            </p:txBody>
          </p:sp>
        </mc:Choice>
        <mc:Fallback xmlns="">
          <p:sp>
            <p:nvSpPr>
              <p:cNvPr id="99" name="TextBox 98">
                <a:extLst>
                  <a:ext uri="{FF2B5EF4-FFF2-40B4-BE49-F238E27FC236}">
                    <a16:creationId xmlns:a16="http://schemas.microsoft.com/office/drawing/2014/main" id="{9503727B-72F6-6156-3F9A-39C0A6E3BEBF}"/>
                  </a:ext>
                </a:extLst>
              </p:cNvPr>
              <p:cNvSpPr txBox="1">
                <a:spLocks noRot="1" noChangeAspect="1" noMove="1" noResize="1" noEditPoints="1" noAdjustHandles="1" noChangeArrowheads="1" noChangeShapeType="1" noTextEdit="1"/>
              </p:cNvSpPr>
              <p:nvPr/>
            </p:nvSpPr>
            <p:spPr>
              <a:xfrm>
                <a:off x="314005" y="2774908"/>
                <a:ext cx="362440" cy="461665"/>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0" name="TextBox 99">
                <a:extLst>
                  <a:ext uri="{FF2B5EF4-FFF2-40B4-BE49-F238E27FC236}">
                    <a16:creationId xmlns:a16="http://schemas.microsoft.com/office/drawing/2014/main" xmlns="" id="{C523275D-A08A-915F-BB0F-65C27C4F2245}"/>
                  </a:ext>
                </a:extLst>
              </p:cNvPr>
              <p:cNvSpPr txBox="1"/>
              <p:nvPr/>
            </p:nvSpPr>
            <p:spPr>
              <a:xfrm>
                <a:off x="119527" y="4088665"/>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oMath>
                  </m:oMathPara>
                </a14:m>
                <a:endParaRPr lang="vi-VN" sz="2400" dirty="0"/>
              </a:p>
            </p:txBody>
          </p:sp>
        </mc:Choice>
        <mc:Fallback xmlns="">
          <p:sp>
            <p:nvSpPr>
              <p:cNvPr id="100" name="TextBox 99">
                <a:extLst>
                  <a:ext uri="{FF2B5EF4-FFF2-40B4-BE49-F238E27FC236}">
                    <a16:creationId xmlns:a16="http://schemas.microsoft.com/office/drawing/2014/main" id="{C523275D-A08A-915F-BB0F-65C27C4F2245}"/>
                  </a:ext>
                </a:extLst>
              </p:cNvPr>
              <p:cNvSpPr txBox="1">
                <a:spLocks noRot="1" noChangeAspect="1" noMove="1" noResize="1" noEditPoints="1" noAdjustHandles="1" noChangeArrowheads="1" noChangeShapeType="1" noTextEdit="1"/>
              </p:cNvSpPr>
              <p:nvPr/>
            </p:nvSpPr>
            <p:spPr>
              <a:xfrm>
                <a:off x="119527" y="4088665"/>
                <a:ext cx="736534" cy="461665"/>
              </a:xfrm>
              <a:prstGeom prst="rect">
                <a:avLst/>
              </a:prstGeom>
              <a:blipFill>
                <a:blip r:embed="rId6"/>
                <a:stretch>
                  <a:fillRect b="-1333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3" name="TextBox 102">
                <a:extLst>
                  <a:ext uri="{FF2B5EF4-FFF2-40B4-BE49-F238E27FC236}">
                    <a16:creationId xmlns:a16="http://schemas.microsoft.com/office/drawing/2014/main" xmlns="" id="{B98CA76E-3CAD-7303-F9BB-48790BB259E9}"/>
                  </a:ext>
                </a:extLst>
              </p:cNvPr>
              <p:cNvSpPr txBox="1"/>
              <p:nvPr/>
            </p:nvSpPr>
            <p:spPr>
              <a:xfrm>
                <a:off x="685235" y="2753434"/>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103" name="TextBox 102">
                <a:extLst>
                  <a:ext uri="{FF2B5EF4-FFF2-40B4-BE49-F238E27FC236}">
                    <a16:creationId xmlns:a16="http://schemas.microsoft.com/office/drawing/2014/main" id="{B98CA76E-3CAD-7303-F9BB-48790BB259E9}"/>
                  </a:ext>
                </a:extLst>
              </p:cNvPr>
              <p:cNvSpPr txBox="1">
                <a:spLocks noRot="1" noChangeAspect="1" noMove="1" noResize="1" noEditPoints="1" noAdjustHandles="1" noChangeArrowheads="1" noChangeShapeType="1" noTextEdit="1"/>
              </p:cNvSpPr>
              <p:nvPr/>
            </p:nvSpPr>
            <p:spPr>
              <a:xfrm>
                <a:off x="685235" y="2753434"/>
                <a:ext cx="658291" cy="461665"/>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4" name="TextBox 103">
                <a:extLst>
                  <a:ext uri="{FF2B5EF4-FFF2-40B4-BE49-F238E27FC236}">
                    <a16:creationId xmlns:a16="http://schemas.microsoft.com/office/drawing/2014/main" xmlns="" id="{EBCEF9F5-862F-9979-7870-716448160C81}"/>
                  </a:ext>
                </a:extLst>
              </p:cNvPr>
              <p:cNvSpPr txBox="1"/>
              <p:nvPr/>
            </p:nvSpPr>
            <p:spPr>
              <a:xfrm>
                <a:off x="4283530" y="2798220"/>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solidFill>
                    <a:schemeClr val="bg1"/>
                  </a:solidFill>
                  <a:latin typeface="+mj-lt"/>
                </a:endParaRPr>
              </a:p>
            </p:txBody>
          </p:sp>
        </mc:Choice>
        <mc:Fallback xmlns="">
          <p:sp>
            <p:nvSpPr>
              <p:cNvPr id="104" name="TextBox 103">
                <a:extLst>
                  <a:ext uri="{FF2B5EF4-FFF2-40B4-BE49-F238E27FC236}">
                    <a16:creationId xmlns:a16="http://schemas.microsoft.com/office/drawing/2014/main" id="{EBCEF9F5-862F-9979-7870-716448160C81}"/>
                  </a:ext>
                </a:extLst>
              </p:cNvPr>
              <p:cNvSpPr txBox="1">
                <a:spLocks noRot="1" noChangeAspect="1" noMove="1" noResize="1" noEditPoints="1" noAdjustHandles="1" noChangeArrowheads="1" noChangeShapeType="1" noTextEdit="1"/>
              </p:cNvSpPr>
              <p:nvPr/>
            </p:nvSpPr>
            <p:spPr>
              <a:xfrm>
                <a:off x="4283530" y="2798220"/>
                <a:ext cx="658291" cy="461665"/>
              </a:xfrm>
              <a:prstGeom prst="rect">
                <a:avLst/>
              </a:prstGeom>
              <a:blipFill>
                <a:blip r:embed="rId8"/>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9" name="TextBox 108">
                <a:extLst>
                  <a:ext uri="{FF2B5EF4-FFF2-40B4-BE49-F238E27FC236}">
                    <a16:creationId xmlns:a16="http://schemas.microsoft.com/office/drawing/2014/main" xmlns="" id="{F121E5D3-A2FE-E885-4F3D-C78017C40D5B}"/>
                  </a:ext>
                </a:extLst>
              </p:cNvPr>
              <p:cNvSpPr txBox="1"/>
              <p:nvPr/>
            </p:nvSpPr>
            <p:spPr>
              <a:xfrm>
                <a:off x="2533710" y="3246729"/>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solidFill>
                    <a:schemeClr val="bg1"/>
                  </a:solidFill>
                  <a:latin typeface="+mj-lt"/>
                </a:endParaRPr>
              </a:p>
            </p:txBody>
          </p:sp>
        </mc:Choice>
        <mc:Fallback xmlns="">
          <p:sp>
            <p:nvSpPr>
              <p:cNvPr id="109" name="TextBox 108">
                <a:extLst>
                  <a:ext uri="{FF2B5EF4-FFF2-40B4-BE49-F238E27FC236}">
                    <a16:creationId xmlns:a16="http://schemas.microsoft.com/office/drawing/2014/main" id="{F121E5D3-A2FE-E885-4F3D-C78017C40D5B}"/>
                  </a:ext>
                </a:extLst>
              </p:cNvPr>
              <p:cNvSpPr txBox="1">
                <a:spLocks noRot="1" noChangeAspect="1" noMove="1" noResize="1" noEditPoints="1" noAdjustHandles="1" noChangeArrowheads="1" noChangeShapeType="1" noTextEdit="1"/>
              </p:cNvSpPr>
              <p:nvPr/>
            </p:nvSpPr>
            <p:spPr>
              <a:xfrm>
                <a:off x="2533710" y="3246729"/>
                <a:ext cx="658291" cy="461665"/>
              </a:xfrm>
              <a:prstGeom prst="rect">
                <a:avLst/>
              </a:prstGeom>
              <a:blipFill>
                <a:blip r:embed="rId9"/>
                <a:stretch>
                  <a:fillRect/>
                </a:stretch>
              </a:blipFill>
            </p:spPr>
            <p:txBody>
              <a:bodyPr/>
              <a:lstStyle/>
              <a:p>
                <a:r>
                  <a:rPr lang="vi-VN">
                    <a:noFill/>
                  </a:rPr>
                  <a:t> </a:t>
                </a:r>
              </a:p>
            </p:txBody>
          </p:sp>
        </mc:Fallback>
      </mc:AlternateContent>
      <p:cxnSp>
        <p:nvCxnSpPr>
          <p:cNvPr id="112" name="Straight Arrow Connector 111">
            <a:extLst>
              <a:ext uri="{FF2B5EF4-FFF2-40B4-BE49-F238E27FC236}">
                <a16:creationId xmlns:a16="http://schemas.microsoft.com/office/drawing/2014/main" xmlns="" id="{B228BEC5-00A3-5954-62F5-DDF75B552925}"/>
              </a:ext>
            </a:extLst>
          </p:cNvPr>
          <p:cNvCxnSpPr>
            <a:cxnSpLocks/>
          </p:cNvCxnSpPr>
          <p:nvPr/>
        </p:nvCxnSpPr>
        <p:spPr>
          <a:xfrm flipV="1">
            <a:off x="1396506" y="4099873"/>
            <a:ext cx="2887024" cy="7914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4" name="TextBox 113">
                <a:extLst>
                  <a:ext uri="{FF2B5EF4-FFF2-40B4-BE49-F238E27FC236}">
                    <a16:creationId xmlns:a16="http://schemas.microsoft.com/office/drawing/2014/main" xmlns="" id="{EBB5740F-20E7-8479-A07C-BC911C64B9FD}"/>
                  </a:ext>
                </a:extLst>
              </p:cNvPr>
              <p:cNvSpPr txBox="1"/>
              <p:nvPr/>
            </p:nvSpPr>
            <p:spPr>
              <a:xfrm>
                <a:off x="710267" y="4681083"/>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114" name="TextBox 113">
                <a:extLst>
                  <a:ext uri="{FF2B5EF4-FFF2-40B4-BE49-F238E27FC236}">
                    <a16:creationId xmlns:a16="http://schemas.microsoft.com/office/drawing/2014/main" id="{EBB5740F-20E7-8479-A07C-BC911C64B9FD}"/>
                  </a:ext>
                </a:extLst>
              </p:cNvPr>
              <p:cNvSpPr txBox="1">
                <a:spLocks noRot="1" noChangeAspect="1" noMove="1" noResize="1" noEditPoints="1" noAdjustHandles="1" noChangeArrowheads="1" noChangeShapeType="1" noTextEdit="1"/>
              </p:cNvSpPr>
              <p:nvPr/>
            </p:nvSpPr>
            <p:spPr>
              <a:xfrm>
                <a:off x="710267" y="4681083"/>
                <a:ext cx="658291" cy="461665"/>
              </a:xfrm>
              <a:prstGeom prst="rect">
                <a:avLst/>
              </a:prstGeom>
              <a:blipFill>
                <a:blip r:embed="rId1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5" name="TextBox 114">
                <a:extLst>
                  <a:ext uri="{FF2B5EF4-FFF2-40B4-BE49-F238E27FC236}">
                    <a16:creationId xmlns:a16="http://schemas.microsoft.com/office/drawing/2014/main" xmlns="" id="{ED552364-3F1C-BF2B-474F-9FABB9FDDBD1}"/>
                  </a:ext>
                </a:extLst>
              </p:cNvPr>
              <p:cNvSpPr txBox="1"/>
              <p:nvPr/>
            </p:nvSpPr>
            <p:spPr>
              <a:xfrm>
                <a:off x="4290957" y="3638208"/>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solidFill>
                    <a:schemeClr val="bg1"/>
                  </a:solidFill>
                  <a:latin typeface="+mj-lt"/>
                </a:endParaRPr>
              </a:p>
            </p:txBody>
          </p:sp>
        </mc:Choice>
        <mc:Fallback xmlns="">
          <p:sp>
            <p:nvSpPr>
              <p:cNvPr id="115" name="TextBox 114">
                <a:extLst>
                  <a:ext uri="{FF2B5EF4-FFF2-40B4-BE49-F238E27FC236}">
                    <a16:creationId xmlns:a16="http://schemas.microsoft.com/office/drawing/2014/main" id="{ED552364-3F1C-BF2B-474F-9FABB9FDDBD1}"/>
                  </a:ext>
                </a:extLst>
              </p:cNvPr>
              <p:cNvSpPr txBox="1">
                <a:spLocks noRot="1" noChangeAspect="1" noMove="1" noResize="1" noEditPoints="1" noAdjustHandles="1" noChangeArrowheads="1" noChangeShapeType="1" noTextEdit="1"/>
              </p:cNvSpPr>
              <p:nvPr/>
            </p:nvSpPr>
            <p:spPr>
              <a:xfrm>
                <a:off x="4290957" y="3638208"/>
                <a:ext cx="658291" cy="461665"/>
              </a:xfrm>
              <a:prstGeom prst="rect">
                <a:avLst/>
              </a:prstGeom>
              <a:blipFill>
                <a:blip r:embed="rId11"/>
                <a:stretch>
                  <a:fillRect l="-926"/>
                </a:stretch>
              </a:blipFill>
            </p:spPr>
            <p:txBody>
              <a:bodyPr/>
              <a:lstStyle/>
              <a:p>
                <a:r>
                  <a:rPr lang="vi-VN">
                    <a:noFill/>
                  </a:rPr>
                  <a:t> </a:t>
                </a:r>
              </a:p>
            </p:txBody>
          </p:sp>
        </mc:Fallback>
      </mc:AlternateContent>
      <p:sp>
        <p:nvSpPr>
          <p:cNvPr id="22" name="TextBox 21">
            <a:extLst>
              <a:ext uri="{FF2B5EF4-FFF2-40B4-BE49-F238E27FC236}">
                <a16:creationId xmlns:a16="http://schemas.microsoft.com/office/drawing/2014/main" xmlns="" id="{53B739FE-3300-7B63-D316-BDA72F6BB09C}"/>
              </a:ext>
            </a:extLst>
          </p:cNvPr>
          <p:cNvSpPr txBox="1"/>
          <p:nvPr/>
        </p:nvSpPr>
        <p:spPr>
          <a:xfrm>
            <a:off x="235801" y="5153633"/>
            <a:ext cx="2604217"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3. Đồ thị (H.1.29):</a:t>
            </a:r>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xmlns="" id="{86B29209-B790-894D-BC53-5BF83952BACF}"/>
                  </a:ext>
                </a:extLst>
              </p:cNvPr>
              <p:cNvSpPr txBox="1"/>
              <p:nvPr/>
            </p:nvSpPr>
            <p:spPr>
              <a:xfrm>
                <a:off x="207591" y="5628289"/>
                <a:ext cx="5436883" cy="853952"/>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Giao điểm của đồ thị hàm số với trục tung là điểm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30" name="TextBox 29">
                <a:extLst>
                  <a:ext uri="{FF2B5EF4-FFF2-40B4-BE49-F238E27FC236}">
                    <a16:creationId xmlns:a16="http://schemas.microsoft.com/office/drawing/2014/main" id="{86B29209-B790-894D-BC53-5BF83952BACF}"/>
                  </a:ext>
                </a:extLst>
              </p:cNvPr>
              <p:cNvSpPr txBox="1">
                <a:spLocks noRot="1" noChangeAspect="1" noMove="1" noResize="1" noEditPoints="1" noAdjustHandles="1" noChangeArrowheads="1" noChangeShapeType="1" noTextEdit="1"/>
              </p:cNvSpPr>
              <p:nvPr/>
            </p:nvSpPr>
            <p:spPr>
              <a:xfrm>
                <a:off x="207591" y="5628289"/>
                <a:ext cx="5436883" cy="853952"/>
              </a:xfrm>
              <a:prstGeom prst="rect">
                <a:avLst/>
              </a:prstGeom>
              <a:blipFill>
                <a:blip r:embed="rId12"/>
                <a:stretch>
                  <a:fillRect l="-1682" t="-5714" b="-1571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xmlns="" id="{FF81F6D8-EF79-1CC7-7420-BC006D2F1C23}"/>
                  </a:ext>
                </a:extLst>
              </p:cNvPr>
              <p:cNvSpPr txBox="1"/>
              <p:nvPr/>
            </p:nvSpPr>
            <p:spPr>
              <a:xfrm>
                <a:off x="5616939" y="1920372"/>
                <a:ext cx="93224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𝑦</m:t>
                      </m:r>
                      <m:r>
                        <a:rPr lang="vi-VN" sz="2400" smtClean="0">
                          <a:solidFill>
                            <a:schemeClr val="bg1"/>
                          </a:solidFill>
                          <a:latin typeface="Cambria Math" panose="02040503050406030204" pitchFamily="18" charset="0"/>
                        </a:rPr>
                        <m:t>=</m:t>
                      </m:r>
                      <m:r>
                        <a:rPr lang="vi-VN" sz="2400" i="0">
                          <a:solidFill>
                            <a:schemeClr val="bg1"/>
                          </a:solidFill>
                          <a:latin typeface="Cambria Math" panose="02040503050406030204" pitchFamily="18" charset="0"/>
                        </a:rPr>
                        <m:t>0</m:t>
                      </m:r>
                    </m:oMath>
                  </m:oMathPara>
                </a14:m>
                <a:endParaRPr lang="vi-VN" sz="2400" dirty="0">
                  <a:solidFill>
                    <a:schemeClr val="bg1"/>
                  </a:solidFill>
                  <a:latin typeface="+mj-lt"/>
                </a:endParaRPr>
              </a:p>
            </p:txBody>
          </p:sp>
        </mc:Choice>
        <mc:Fallback xmlns="">
          <p:sp>
            <p:nvSpPr>
              <p:cNvPr id="33" name="TextBox 32">
                <a:extLst>
                  <a:ext uri="{FF2B5EF4-FFF2-40B4-BE49-F238E27FC236}">
                    <a16:creationId xmlns:a16="http://schemas.microsoft.com/office/drawing/2014/main" id="{FF81F6D8-EF79-1CC7-7420-BC006D2F1C23}"/>
                  </a:ext>
                </a:extLst>
              </p:cNvPr>
              <p:cNvSpPr txBox="1">
                <a:spLocks noRot="1" noChangeAspect="1" noMove="1" noResize="1" noEditPoints="1" noAdjustHandles="1" noChangeArrowheads="1" noChangeShapeType="1" noTextEdit="1"/>
              </p:cNvSpPr>
              <p:nvPr/>
            </p:nvSpPr>
            <p:spPr>
              <a:xfrm>
                <a:off x="5616939" y="1920372"/>
                <a:ext cx="932247" cy="461665"/>
              </a:xfrm>
              <a:prstGeom prst="rect">
                <a:avLst/>
              </a:prstGeom>
              <a:blipFill>
                <a:blip r:embed="rId13"/>
                <a:stretch>
                  <a:fillRect l="-1307" r="-1961" b="-1184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xmlns="" id="{425A15F4-7FFA-4D6B-DA2B-8E5EF3266FC8}"/>
                  </a:ext>
                </a:extLst>
              </p:cNvPr>
              <p:cNvSpPr txBox="1"/>
              <p:nvPr/>
            </p:nvSpPr>
            <p:spPr>
              <a:xfrm>
                <a:off x="9846187" y="1905643"/>
                <a:ext cx="169081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0">
                          <a:solidFill>
                            <a:schemeClr val="bg1"/>
                          </a:solidFill>
                          <a:latin typeface="Cambria Math" panose="02040503050406030204" pitchFamily="18" charset="0"/>
                        </a:rPr>
                        <m:t>⇔</m:t>
                      </m:r>
                      <m:r>
                        <a:rPr lang="vi-VN" sz="2400" i="1">
                          <a:solidFill>
                            <a:schemeClr val="bg1"/>
                          </a:solidFill>
                          <a:latin typeface="Cambria Math" panose="02040503050406030204" pitchFamily="18" charset="0"/>
                        </a:rPr>
                        <m:t>𝑥</m:t>
                      </m:r>
                      <m:r>
                        <a:rPr lang="vi-VN" sz="2400" i="0">
                          <a:solidFill>
                            <a:schemeClr val="bg1"/>
                          </a:solidFill>
                          <a:latin typeface="Cambria Math" panose="02040503050406030204" pitchFamily="18" charset="0"/>
                        </a:rPr>
                        <m:t>=1.</m:t>
                      </m:r>
                    </m:oMath>
                  </m:oMathPara>
                </a14:m>
                <a:endParaRPr lang="vi-VN" sz="2400" dirty="0">
                  <a:solidFill>
                    <a:schemeClr val="bg1"/>
                  </a:solidFill>
                  <a:latin typeface="+mj-lt"/>
                </a:endParaRPr>
              </a:p>
            </p:txBody>
          </p:sp>
        </mc:Choice>
        <mc:Fallback xmlns="">
          <p:sp>
            <p:nvSpPr>
              <p:cNvPr id="37" name="TextBox 36">
                <a:extLst>
                  <a:ext uri="{FF2B5EF4-FFF2-40B4-BE49-F238E27FC236}">
                    <a16:creationId xmlns:a16="http://schemas.microsoft.com/office/drawing/2014/main" id="{425A15F4-7FFA-4D6B-DA2B-8E5EF3266FC8}"/>
                  </a:ext>
                </a:extLst>
              </p:cNvPr>
              <p:cNvSpPr txBox="1">
                <a:spLocks noRot="1" noChangeAspect="1" noMove="1" noResize="1" noEditPoints="1" noAdjustHandles="1" noChangeArrowheads="1" noChangeShapeType="1" noTextEdit="1"/>
              </p:cNvSpPr>
              <p:nvPr/>
            </p:nvSpPr>
            <p:spPr>
              <a:xfrm>
                <a:off x="9846187" y="1905643"/>
                <a:ext cx="1690817" cy="461665"/>
              </a:xfrm>
              <a:prstGeom prst="rect">
                <a:avLst/>
              </a:prstGeom>
              <a:blipFill>
                <a:blip r:embed="rId1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12928861-F07F-50A5-C17A-921DBB68E949}"/>
                  </a:ext>
                </a:extLst>
              </p:cNvPr>
              <p:cNvSpPr txBox="1"/>
              <p:nvPr/>
            </p:nvSpPr>
            <p:spPr>
              <a:xfrm>
                <a:off x="6340281" y="1904957"/>
                <a:ext cx="3830266" cy="47000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0">
                          <a:solidFill>
                            <a:schemeClr val="bg1"/>
                          </a:solidFill>
                          <a:latin typeface="Cambria Math" panose="02040503050406030204" pitchFamily="18" charset="0"/>
                        </a:rPr>
                        <m:t>⇔</m:t>
                      </m:r>
                      <m:sSup>
                        <m:sSupPr>
                          <m:ctrlPr>
                            <a:rPr lang="vi-VN" sz="2400" i="1">
                              <a:solidFill>
                                <a:schemeClr val="bg1"/>
                              </a:solidFill>
                              <a:latin typeface="Cambria Math"/>
                            </a:rPr>
                          </m:ctrlPr>
                        </m:sSupPr>
                        <m:e>
                          <m:r>
                            <a:rPr lang="vi-VN" sz="2400" i="1">
                              <a:solidFill>
                                <a:schemeClr val="bg1"/>
                              </a:solidFill>
                              <a:latin typeface="Cambria Math" panose="02040503050406030204" pitchFamily="18" charset="0"/>
                            </a:rPr>
                            <m:t>𝑥</m:t>
                          </m:r>
                        </m:e>
                        <m:sup>
                          <m:r>
                            <a:rPr lang="vi-VN" sz="2400" i="0">
                              <a:solidFill>
                                <a:schemeClr val="bg1"/>
                              </a:solidFill>
                              <a:latin typeface="Cambria Math" panose="02040503050406030204" pitchFamily="18" charset="0"/>
                            </a:rPr>
                            <m:t>3</m:t>
                          </m:r>
                        </m:sup>
                      </m:sSup>
                      <m:r>
                        <a:rPr lang="vi-VN" sz="2400" i="0">
                          <a:solidFill>
                            <a:schemeClr val="bg1"/>
                          </a:solidFill>
                          <a:latin typeface="Cambria Math" panose="02040503050406030204" pitchFamily="18" charset="0"/>
                        </a:rPr>
                        <m:t>−2</m:t>
                      </m:r>
                      <m:sSup>
                        <m:sSupPr>
                          <m:ctrlPr>
                            <a:rPr lang="vi-VN" sz="2400" i="1">
                              <a:solidFill>
                                <a:schemeClr val="bg1"/>
                              </a:solidFill>
                              <a:latin typeface="Cambria Math"/>
                            </a:rPr>
                          </m:ctrlPr>
                        </m:sSupPr>
                        <m:e>
                          <m:r>
                            <a:rPr lang="vi-VN" sz="2400" i="1">
                              <a:solidFill>
                                <a:schemeClr val="bg1"/>
                              </a:solidFill>
                              <a:latin typeface="Cambria Math" panose="02040503050406030204" pitchFamily="18" charset="0"/>
                            </a:rPr>
                            <m:t>𝑥</m:t>
                          </m:r>
                        </m:e>
                        <m:sup>
                          <m:r>
                            <a:rPr lang="vi-VN" sz="2400" i="0">
                              <a:solidFill>
                                <a:schemeClr val="bg1"/>
                              </a:solidFill>
                              <a:latin typeface="Cambria Math" panose="02040503050406030204" pitchFamily="18" charset="0"/>
                            </a:rPr>
                            <m:t>2</m:t>
                          </m:r>
                        </m:sup>
                      </m:sSup>
                      <m:r>
                        <a:rPr lang="vi-VN" sz="2400" i="0">
                          <a:solidFill>
                            <a:schemeClr val="bg1"/>
                          </a:solidFill>
                          <a:latin typeface="Cambria Math" panose="02040503050406030204" pitchFamily="18" charset="0"/>
                        </a:rPr>
                        <m:t>+2</m:t>
                      </m:r>
                      <m:r>
                        <a:rPr lang="vi-VN" sz="2400" i="1">
                          <a:solidFill>
                            <a:schemeClr val="bg1"/>
                          </a:solidFill>
                          <a:latin typeface="Cambria Math" panose="02040503050406030204" pitchFamily="18" charset="0"/>
                        </a:rPr>
                        <m:t>𝑥</m:t>
                      </m:r>
                      <m:r>
                        <a:rPr lang="vi-VN" sz="2400" i="0">
                          <a:solidFill>
                            <a:schemeClr val="bg1"/>
                          </a:solidFill>
                          <a:latin typeface="Cambria Math" panose="02040503050406030204" pitchFamily="18" charset="0"/>
                        </a:rPr>
                        <m:t>−1=0</m:t>
                      </m:r>
                    </m:oMath>
                  </m:oMathPara>
                </a14:m>
                <a:endParaRPr lang="vi-VN" sz="2400" dirty="0">
                  <a:solidFill>
                    <a:schemeClr val="bg1"/>
                  </a:solidFill>
                  <a:latin typeface="+mj-lt"/>
                </a:endParaRPr>
              </a:p>
            </p:txBody>
          </p:sp>
        </mc:Choice>
        <mc:Fallback xmlns="">
          <p:sp>
            <p:nvSpPr>
              <p:cNvPr id="3" name="TextBox 2">
                <a:extLst>
                  <a:ext uri="{FF2B5EF4-FFF2-40B4-BE49-F238E27FC236}">
                    <a16:creationId xmlns:a16="http://schemas.microsoft.com/office/drawing/2014/main" id="{12928861-F07F-50A5-C17A-921DBB68E949}"/>
                  </a:ext>
                </a:extLst>
              </p:cNvPr>
              <p:cNvSpPr txBox="1">
                <a:spLocks noRot="1" noChangeAspect="1" noMove="1" noResize="1" noEditPoints="1" noAdjustHandles="1" noChangeArrowheads="1" noChangeShapeType="1" noTextEdit="1"/>
              </p:cNvSpPr>
              <p:nvPr/>
            </p:nvSpPr>
            <p:spPr>
              <a:xfrm>
                <a:off x="6340281" y="1904957"/>
                <a:ext cx="3830266" cy="470000"/>
              </a:xfrm>
              <a:prstGeom prst="rect">
                <a:avLst/>
              </a:prstGeom>
              <a:blipFill>
                <a:blip r:embed="rId1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xmlns="" id="{FA0BC13B-88DA-FF5C-CA90-646686E58F2C}"/>
                  </a:ext>
                </a:extLst>
              </p:cNvPr>
              <p:cNvSpPr txBox="1"/>
              <p:nvPr/>
            </p:nvSpPr>
            <p:spPr>
              <a:xfrm>
                <a:off x="5628704" y="2285919"/>
                <a:ext cx="6094378" cy="853952"/>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Do đó giao điểm của đồ thị hàm số với trục hoành là điểm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6" name="TextBox 25">
                <a:extLst>
                  <a:ext uri="{FF2B5EF4-FFF2-40B4-BE49-F238E27FC236}">
                    <a16:creationId xmlns:a16="http://schemas.microsoft.com/office/drawing/2014/main" id="{FA0BC13B-88DA-FF5C-CA90-646686E58F2C}"/>
                  </a:ext>
                </a:extLst>
              </p:cNvPr>
              <p:cNvSpPr txBox="1">
                <a:spLocks noRot="1" noChangeAspect="1" noMove="1" noResize="1" noEditPoints="1" noAdjustHandles="1" noChangeArrowheads="1" noChangeShapeType="1" noTextEdit="1"/>
              </p:cNvSpPr>
              <p:nvPr/>
            </p:nvSpPr>
            <p:spPr>
              <a:xfrm>
                <a:off x="5628704" y="2285919"/>
                <a:ext cx="6094378" cy="853952"/>
              </a:xfrm>
              <a:prstGeom prst="rect">
                <a:avLst/>
              </a:prstGeom>
              <a:blipFill>
                <a:blip r:embed="rId16"/>
                <a:stretch>
                  <a:fillRect l="-1500" t="-5714" b="-15714"/>
                </a:stretch>
              </a:blipFill>
            </p:spPr>
            <p:txBody>
              <a:bodyPr/>
              <a:lstStyle/>
              <a:p>
                <a:r>
                  <a:rPr lang="vi-VN">
                    <a:noFill/>
                  </a:rPr>
                  <a:t> </a:t>
                </a:r>
              </a:p>
            </p:txBody>
          </p:sp>
        </mc:Fallback>
      </mc:AlternateContent>
      <p:sp>
        <p:nvSpPr>
          <p:cNvPr id="29" name="TextBox 28">
            <a:extLst>
              <a:ext uri="{FF2B5EF4-FFF2-40B4-BE49-F238E27FC236}">
                <a16:creationId xmlns:a16="http://schemas.microsoft.com/office/drawing/2014/main" xmlns="" id="{4DC5AAEA-F567-AE6E-77E3-A5172F589677}"/>
              </a:ext>
            </a:extLst>
          </p:cNvPr>
          <p:cNvSpPr txBox="1"/>
          <p:nvPr/>
        </p:nvSpPr>
        <p:spPr>
          <a:xfrm>
            <a:off x="5616939" y="3039027"/>
            <a:ext cx="6455534"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Đồ thị hàm số có tâm đối xứng là điểm</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xmlns="" id="{D30FD23F-C2FB-F061-F55B-07FCE51BD886}"/>
                  </a:ext>
                </a:extLst>
              </p:cNvPr>
              <p:cNvSpPr txBox="1"/>
              <p:nvPr/>
            </p:nvSpPr>
            <p:spPr>
              <a:xfrm>
                <a:off x="10525321" y="2776678"/>
                <a:ext cx="1717494" cy="1082861"/>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d>
                        <m:d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dPr>
                        <m:e>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num>
                            <m:den>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den>
                          </m:f>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7</m:t>
                              </m:r>
                            </m:num>
                            <m:den>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27</m:t>
                              </m:r>
                            </m:den>
                          </m:f>
                        </m:e>
                      </m:d>
                    </m:oMath>
                  </m:oMathPara>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31" name="TextBox 30">
                <a:extLst>
                  <a:ext uri="{FF2B5EF4-FFF2-40B4-BE49-F238E27FC236}">
                    <a16:creationId xmlns:a16="http://schemas.microsoft.com/office/drawing/2014/main" id="{D30FD23F-C2FB-F061-F55B-07FCE51BD886}"/>
                  </a:ext>
                </a:extLst>
              </p:cNvPr>
              <p:cNvSpPr txBox="1">
                <a:spLocks noRot="1" noChangeAspect="1" noMove="1" noResize="1" noEditPoints="1" noAdjustHandles="1" noChangeArrowheads="1" noChangeShapeType="1" noTextEdit="1"/>
              </p:cNvSpPr>
              <p:nvPr/>
            </p:nvSpPr>
            <p:spPr>
              <a:xfrm>
                <a:off x="10525321" y="2776678"/>
                <a:ext cx="1717494" cy="1082861"/>
              </a:xfrm>
              <a:prstGeom prst="rect">
                <a:avLst/>
              </a:prstGeom>
              <a:blipFill>
                <a:blip r:embed="rId17"/>
                <a:stretch>
                  <a:fillRect/>
                </a:stretch>
              </a:blipFill>
            </p:spPr>
            <p:txBody>
              <a:bodyPr/>
              <a:lstStyle/>
              <a:p>
                <a:r>
                  <a:rPr lang="vi-VN">
                    <a:noFill/>
                  </a:rPr>
                  <a:t> </a:t>
                </a:r>
              </a:p>
            </p:txBody>
          </p:sp>
        </mc:Fallback>
      </mc:AlternateContent>
      <p:cxnSp>
        <p:nvCxnSpPr>
          <p:cNvPr id="39" name="Straight Arrow Connector 38">
            <a:extLst>
              <a:ext uri="{FF2B5EF4-FFF2-40B4-BE49-F238E27FC236}">
                <a16:creationId xmlns:a16="http://schemas.microsoft.com/office/drawing/2014/main" xmlns="" id="{35DDC668-ECC5-8D3F-9753-9826F0E952F3}"/>
              </a:ext>
            </a:extLst>
          </p:cNvPr>
          <p:cNvCxnSpPr>
            <a:cxnSpLocks/>
          </p:cNvCxnSpPr>
          <p:nvPr/>
        </p:nvCxnSpPr>
        <p:spPr>
          <a:xfrm flipV="1">
            <a:off x="8045465" y="3566160"/>
            <a:ext cx="0" cy="3076366"/>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xmlns="" id="{EF4FF9D1-1181-1DE6-ACCC-6557EC2E2E07}"/>
              </a:ext>
            </a:extLst>
          </p:cNvPr>
          <p:cNvCxnSpPr>
            <a:cxnSpLocks/>
          </p:cNvCxnSpPr>
          <p:nvPr/>
        </p:nvCxnSpPr>
        <p:spPr>
          <a:xfrm>
            <a:off x="6955536" y="5073446"/>
            <a:ext cx="2834640" cy="4849"/>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xmlns="" id="{2F170D0B-CF32-4294-106A-70F908AF440F}"/>
              </a:ext>
            </a:extLst>
          </p:cNvPr>
          <p:cNvSpPr txBox="1"/>
          <p:nvPr/>
        </p:nvSpPr>
        <p:spPr>
          <a:xfrm>
            <a:off x="7637981" y="4654455"/>
            <a:ext cx="40748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O</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42" name="Flowchart: Connector 41">
            <a:extLst>
              <a:ext uri="{FF2B5EF4-FFF2-40B4-BE49-F238E27FC236}">
                <a16:creationId xmlns:a16="http://schemas.microsoft.com/office/drawing/2014/main" xmlns="" id="{F5C126CF-FCC0-6F69-75CB-F22B32955601}"/>
              </a:ext>
            </a:extLst>
          </p:cNvPr>
          <p:cNvSpPr/>
          <p:nvPr/>
        </p:nvSpPr>
        <p:spPr>
          <a:xfrm>
            <a:off x="8000715" y="5042481"/>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xmlns="" id="{9F15A84A-205E-F090-FBC9-3A0EB2484633}"/>
              </a:ext>
            </a:extLst>
          </p:cNvPr>
          <p:cNvCxnSpPr>
            <a:cxnSpLocks/>
          </p:cNvCxnSpPr>
          <p:nvPr/>
        </p:nvCxnSpPr>
        <p:spPr>
          <a:xfrm flipH="1">
            <a:off x="8000715" y="5239883"/>
            <a:ext cx="564451" cy="3611"/>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xmlns="" id="{8EE2CEDB-70B0-622F-DBD9-D56C122887B5}"/>
              </a:ext>
            </a:extLst>
          </p:cNvPr>
          <p:cNvSpPr txBox="1"/>
          <p:nvPr/>
        </p:nvSpPr>
        <p:spPr>
          <a:xfrm>
            <a:off x="8039100" y="6184197"/>
            <a:ext cx="377026" cy="369332"/>
          </a:xfrm>
          <a:prstGeom prst="rect">
            <a:avLst/>
          </a:prstGeom>
          <a:noFill/>
        </p:spPr>
        <p:txBody>
          <a:bodyPr wrap="none" rtlCol="0">
            <a:spAutoFit/>
          </a:bodyPr>
          <a:lstStyle/>
          <a:p>
            <a:r>
              <a:rPr lang="vi-VN" dirty="0">
                <a:solidFill>
                  <a:schemeClr val="bg1"/>
                </a:solidFill>
                <a:latin typeface="+mj-lt"/>
              </a:rPr>
              <a:t>-2</a:t>
            </a:r>
          </a:p>
        </p:txBody>
      </p:sp>
      <p:cxnSp>
        <p:nvCxnSpPr>
          <p:cNvPr id="45" name="Straight Connector 44">
            <a:extLst>
              <a:ext uri="{FF2B5EF4-FFF2-40B4-BE49-F238E27FC236}">
                <a16:creationId xmlns:a16="http://schemas.microsoft.com/office/drawing/2014/main" xmlns="" id="{EA8F9648-E26B-C667-F81C-356ACC14145F}"/>
              </a:ext>
            </a:extLst>
          </p:cNvPr>
          <p:cNvCxnSpPr>
            <a:cxnSpLocks/>
          </p:cNvCxnSpPr>
          <p:nvPr/>
        </p:nvCxnSpPr>
        <p:spPr>
          <a:xfrm flipH="1">
            <a:off x="7984222" y="6350595"/>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145D7972-BDB0-86A9-A595-A1BE73404875}"/>
              </a:ext>
            </a:extLst>
          </p:cNvPr>
          <p:cNvCxnSpPr>
            <a:cxnSpLocks/>
          </p:cNvCxnSpPr>
          <p:nvPr/>
        </p:nvCxnSpPr>
        <p:spPr>
          <a:xfrm flipH="1">
            <a:off x="7979575" y="5750283"/>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 id="{800E2567-0AFF-6177-F49D-50D8A6A373C9}"/>
              </a:ext>
            </a:extLst>
          </p:cNvPr>
          <p:cNvCxnSpPr>
            <a:cxnSpLocks/>
          </p:cNvCxnSpPr>
          <p:nvPr/>
        </p:nvCxnSpPr>
        <p:spPr>
          <a:xfrm flipV="1">
            <a:off x="8712050" y="5013509"/>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xmlns="" id="{39A6A66E-9A76-1D51-24D0-1C6F1C705886}"/>
              </a:ext>
            </a:extLst>
          </p:cNvPr>
          <p:cNvCxnSpPr>
            <a:cxnSpLocks/>
          </p:cNvCxnSpPr>
          <p:nvPr/>
        </p:nvCxnSpPr>
        <p:spPr>
          <a:xfrm flipH="1" flipV="1">
            <a:off x="8533477" y="5030981"/>
            <a:ext cx="9868" cy="181498"/>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xmlns="" id="{A5EEDC47-48DE-EA39-EAC8-03B477EC0FE4}"/>
              </a:ext>
            </a:extLst>
          </p:cNvPr>
          <p:cNvSpPr txBox="1"/>
          <p:nvPr/>
        </p:nvSpPr>
        <p:spPr>
          <a:xfrm>
            <a:off x="9193211" y="5075870"/>
            <a:ext cx="300082" cy="369332"/>
          </a:xfrm>
          <a:prstGeom prst="rect">
            <a:avLst/>
          </a:prstGeom>
          <a:noFill/>
        </p:spPr>
        <p:txBody>
          <a:bodyPr wrap="none" rtlCol="0">
            <a:spAutoFit/>
          </a:bodyPr>
          <a:lstStyle/>
          <a:p>
            <a:r>
              <a:rPr lang="vi-VN" dirty="0">
                <a:solidFill>
                  <a:schemeClr val="bg1"/>
                </a:solidFill>
                <a:latin typeface="+mj-lt"/>
              </a:rPr>
              <a:t>2</a:t>
            </a:r>
          </a:p>
        </p:txBody>
      </p:sp>
      <p:sp>
        <p:nvSpPr>
          <p:cNvPr id="53" name="TextBox 52">
            <a:extLst>
              <a:ext uri="{FF2B5EF4-FFF2-40B4-BE49-F238E27FC236}">
                <a16:creationId xmlns:a16="http://schemas.microsoft.com/office/drawing/2014/main" xmlns="" id="{442262C8-68C3-9117-7369-927DBAD574AD}"/>
              </a:ext>
            </a:extLst>
          </p:cNvPr>
          <p:cNvSpPr txBox="1"/>
          <p:nvPr/>
        </p:nvSpPr>
        <p:spPr>
          <a:xfrm>
            <a:off x="8633056" y="5053383"/>
            <a:ext cx="300082" cy="369332"/>
          </a:xfrm>
          <a:prstGeom prst="rect">
            <a:avLst/>
          </a:prstGeom>
          <a:noFill/>
        </p:spPr>
        <p:txBody>
          <a:bodyPr wrap="none" rtlCol="0">
            <a:spAutoFit/>
          </a:bodyPr>
          <a:lstStyle/>
          <a:p>
            <a:r>
              <a:rPr lang="vi-VN" dirty="0">
                <a:solidFill>
                  <a:schemeClr val="bg1"/>
                </a:solidFill>
                <a:latin typeface="+mj-lt"/>
              </a:rPr>
              <a:t>1</a:t>
            </a:r>
          </a:p>
        </p:txBody>
      </p:sp>
      <p:sp>
        <p:nvSpPr>
          <p:cNvPr id="54" name="TextBox 53">
            <a:extLst>
              <a:ext uri="{FF2B5EF4-FFF2-40B4-BE49-F238E27FC236}">
                <a16:creationId xmlns:a16="http://schemas.microsoft.com/office/drawing/2014/main" xmlns="" id="{479B31CE-5E36-1AC3-2DD3-92B648710564}"/>
              </a:ext>
            </a:extLst>
          </p:cNvPr>
          <p:cNvSpPr txBox="1"/>
          <p:nvPr/>
        </p:nvSpPr>
        <p:spPr>
          <a:xfrm>
            <a:off x="7614749" y="5551932"/>
            <a:ext cx="377026" cy="369332"/>
          </a:xfrm>
          <a:prstGeom prst="rect">
            <a:avLst/>
          </a:prstGeom>
          <a:noFill/>
        </p:spPr>
        <p:txBody>
          <a:bodyPr wrap="none" rtlCol="0">
            <a:spAutoFit/>
          </a:bodyPr>
          <a:lstStyle/>
          <a:p>
            <a:r>
              <a:rPr lang="vi-VN" dirty="0">
                <a:solidFill>
                  <a:schemeClr val="bg1"/>
                </a:solidFill>
                <a:latin typeface="+mj-lt"/>
              </a:rPr>
              <a:t>-1</a:t>
            </a:r>
          </a:p>
        </p:txBody>
      </p:sp>
      <p:sp>
        <p:nvSpPr>
          <p:cNvPr id="55" name="TextBox 54">
            <a:extLst>
              <a:ext uri="{FF2B5EF4-FFF2-40B4-BE49-F238E27FC236}">
                <a16:creationId xmlns:a16="http://schemas.microsoft.com/office/drawing/2014/main" xmlns="" id="{58861C3C-CBB2-5DCB-7365-D0FAC997901B}"/>
              </a:ext>
            </a:extLst>
          </p:cNvPr>
          <p:cNvSpPr txBox="1"/>
          <p:nvPr/>
        </p:nvSpPr>
        <p:spPr>
          <a:xfrm>
            <a:off x="7159209" y="5104343"/>
            <a:ext cx="377026" cy="369332"/>
          </a:xfrm>
          <a:prstGeom prst="rect">
            <a:avLst/>
          </a:prstGeom>
          <a:noFill/>
        </p:spPr>
        <p:txBody>
          <a:bodyPr wrap="none" rtlCol="0">
            <a:spAutoFit/>
          </a:bodyPr>
          <a:lstStyle/>
          <a:p>
            <a:r>
              <a:rPr lang="vi-VN" dirty="0">
                <a:solidFill>
                  <a:schemeClr val="bg1"/>
                </a:solidFill>
                <a:latin typeface="+mj-lt"/>
              </a:rPr>
              <a:t>-1</a:t>
            </a:r>
          </a:p>
        </p:txBody>
      </p:sp>
      <p:cxnSp>
        <p:nvCxnSpPr>
          <p:cNvPr id="56" name="Straight Connector 55">
            <a:extLst>
              <a:ext uri="{FF2B5EF4-FFF2-40B4-BE49-F238E27FC236}">
                <a16:creationId xmlns:a16="http://schemas.microsoft.com/office/drawing/2014/main" xmlns="" id="{D01434B8-68BF-FE5E-2E5E-C5BEDB542CE9}"/>
              </a:ext>
            </a:extLst>
          </p:cNvPr>
          <p:cNvCxnSpPr>
            <a:cxnSpLocks/>
          </p:cNvCxnSpPr>
          <p:nvPr/>
        </p:nvCxnSpPr>
        <p:spPr>
          <a:xfrm flipV="1">
            <a:off x="7343742" y="5006710"/>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Freeform: Shape 64">
            <a:extLst>
              <a:ext uri="{FF2B5EF4-FFF2-40B4-BE49-F238E27FC236}">
                <a16:creationId xmlns:a16="http://schemas.microsoft.com/office/drawing/2014/main" xmlns="" id="{C54A0BDA-B3D3-9BB9-1CF0-2FE035AC0AB0}"/>
              </a:ext>
            </a:extLst>
          </p:cNvPr>
          <p:cNvSpPr/>
          <p:nvPr/>
        </p:nvSpPr>
        <p:spPr>
          <a:xfrm>
            <a:off x="7787060" y="3604024"/>
            <a:ext cx="1432560" cy="2930525"/>
          </a:xfrm>
          <a:custGeom>
            <a:avLst/>
            <a:gdLst>
              <a:gd name="connsiteX0" fmla="*/ 0 w 1432560"/>
              <a:gd name="connsiteY0" fmla="*/ 2921000 h 2921000"/>
              <a:gd name="connsiteX1" fmla="*/ 106680 w 1432560"/>
              <a:gd name="connsiteY1" fmla="*/ 2468880 h 2921000"/>
              <a:gd name="connsiteX2" fmla="*/ 370840 w 1432560"/>
              <a:gd name="connsiteY2" fmla="*/ 1960880 h 2921000"/>
              <a:gd name="connsiteX3" fmla="*/ 665480 w 1432560"/>
              <a:gd name="connsiteY3" fmla="*/ 1711960 h 2921000"/>
              <a:gd name="connsiteX4" fmla="*/ 919480 w 1432560"/>
              <a:gd name="connsiteY4" fmla="*/ 1493520 h 2921000"/>
              <a:gd name="connsiteX5" fmla="*/ 1122680 w 1432560"/>
              <a:gd name="connsiteY5" fmla="*/ 1173480 h 2921000"/>
              <a:gd name="connsiteX6" fmla="*/ 1310640 w 1432560"/>
              <a:gd name="connsiteY6" fmla="*/ 563880 h 2921000"/>
              <a:gd name="connsiteX7" fmla="*/ 1432560 w 1432560"/>
              <a:gd name="connsiteY7" fmla="*/ 0 h 2921000"/>
              <a:gd name="connsiteX0" fmla="*/ 0 w 1432560"/>
              <a:gd name="connsiteY0" fmla="*/ 2921000 h 2921000"/>
              <a:gd name="connsiteX1" fmla="*/ 121920 w 1432560"/>
              <a:gd name="connsiteY1" fmla="*/ 2457450 h 2921000"/>
              <a:gd name="connsiteX2" fmla="*/ 370840 w 1432560"/>
              <a:gd name="connsiteY2" fmla="*/ 1960880 h 2921000"/>
              <a:gd name="connsiteX3" fmla="*/ 665480 w 1432560"/>
              <a:gd name="connsiteY3" fmla="*/ 1711960 h 2921000"/>
              <a:gd name="connsiteX4" fmla="*/ 919480 w 1432560"/>
              <a:gd name="connsiteY4" fmla="*/ 1493520 h 2921000"/>
              <a:gd name="connsiteX5" fmla="*/ 1122680 w 1432560"/>
              <a:gd name="connsiteY5" fmla="*/ 1173480 h 2921000"/>
              <a:gd name="connsiteX6" fmla="*/ 1310640 w 1432560"/>
              <a:gd name="connsiteY6" fmla="*/ 563880 h 2921000"/>
              <a:gd name="connsiteX7" fmla="*/ 1432560 w 1432560"/>
              <a:gd name="connsiteY7" fmla="*/ 0 h 2921000"/>
              <a:gd name="connsiteX0" fmla="*/ 0 w 1432560"/>
              <a:gd name="connsiteY0" fmla="*/ 2921000 h 2921000"/>
              <a:gd name="connsiteX1" fmla="*/ 121920 w 1432560"/>
              <a:gd name="connsiteY1" fmla="*/ 2457450 h 2921000"/>
              <a:gd name="connsiteX2" fmla="*/ 378460 w 1432560"/>
              <a:gd name="connsiteY2" fmla="*/ 1958975 h 2921000"/>
              <a:gd name="connsiteX3" fmla="*/ 665480 w 1432560"/>
              <a:gd name="connsiteY3" fmla="*/ 1711960 h 2921000"/>
              <a:gd name="connsiteX4" fmla="*/ 919480 w 1432560"/>
              <a:gd name="connsiteY4" fmla="*/ 1493520 h 2921000"/>
              <a:gd name="connsiteX5" fmla="*/ 1122680 w 1432560"/>
              <a:gd name="connsiteY5" fmla="*/ 1173480 h 2921000"/>
              <a:gd name="connsiteX6" fmla="*/ 1310640 w 1432560"/>
              <a:gd name="connsiteY6" fmla="*/ 563880 h 2921000"/>
              <a:gd name="connsiteX7" fmla="*/ 1432560 w 1432560"/>
              <a:gd name="connsiteY7" fmla="*/ 0 h 2921000"/>
              <a:gd name="connsiteX0" fmla="*/ 0 w 1432560"/>
              <a:gd name="connsiteY0" fmla="*/ 2921000 h 2921000"/>
              <a:gd name="connsiteX1" fmla="*/ 121920 w 1432560"/>
              <a:gd name="connsiteY1" fmla="*/ 2457450 h 2921000"/>
              <a:gd name="connsiteX2" fmla="*/ 378460 w 1432560"/>
              <a:gd name="connsiteY2" fmla="*/ 1958975 h 2921000"/>
              <a:gd name="connsiteX3" fmla="*/ 640715 w 1432560"/>
              <a:gd name="connsiteY3" fmla="*/ 1715770 h 2921000"/>
              <a:gd name="connsiteX4" fmla="*/ 919480 w 1432560"/>
              <a:gd name="connsiteY4" fmla="*/ 1493520 h 2921000"/>
              <a:gd name="connsiteX5" fmla="*/ 1122680 w 1432560"/>
              <a:gd name="connsiteY5" fmla="*/ 1173480 h 2921000"/>
              <a:gd name="connsiteX6" fmla="*/ 1310640 w 1432560"/>
              <a:gd name="connsiteY6" fmla="*/ 563880 h 2921000"/>
              <a:gd name="connsiteX7" fmla="*/ 1432560 w 1432560"/>
              <a:gd name="connsiteY7" fmla="*/ 0 h 2921000"/>
              <a:gd name="connsiteX0" fmla="*/ 0 w 1432560"/>
              <a:gd name="connsiteY0" fmla="*/ 2921000 h 2921000"/>
              <a:gd name="connsiteX1" fmla="*/ 121920 w 1432560"/>
              <a:gd name="connsiteY1" fmla="*/ 2457450 h 2921000"/>
              <a:gd name="connsiteX2" fmla="*/ 378460 w 1432560"/>
              <a:gd name="connsiteY2" fmla="*/ 1958975 h 2921000"/>
              <a:gd name="connsiteX3" fmla="*/ 635000 w 1432560"/>
              <a:gd name="connsiteY3" fmla="*/ 1715770 h 2921000"/>
              <a:gd name="connsiteX4" fmla="*/ 919480 w 1432560"/>
              <a:gd name="connsiteY4" fmla="*/ 1493520 h 2921000"/>
              <a:gd name="connsiteX5" fmla="*/ 1122680 w 1432560"/>
              <a:gd name="connsiteY5" fmla="*/ 1173480 h 2921000"/>
              <a:gd name="connsiteX6" fmla="*/ 1310640 w 1432560"/>
              <a:gd name="connsiteY6" fmla="*/ 563880 h 2921000"/>
              <a:gd name="connsiteX7" fmla="*/ 1432560 w 1432560"/>
              <a:gd name="connsiteY7" fmla="*/ 0 h 2921000"/>
              <a:gd name="connsiteX0" fmla="*/ 0 w 1432560"/>
              <a:gd name="connsiteY0" fmla="*/ 2921000 h 2921000"/>
              <a:gd name="connsiteX1" fmla="*/ 121920 w 1432560"/>
              <a:gd name="connsiteY1" fmla="*/ 2457450 h 2921000"/>
              <a:gd name="connsiteX2" fmla="*/ 378460 w 1432560"/>
              <a:gd name="connsiteY2" fmla="*/ 1958975 h 2921000"/>
              <a:gd name="connsiteX3" fmla="*/ 635000 w 1432560"/>
              <a:gd name="connsiteY3" fmla="*/ 1715770 h 2921000"/>
              <a:gd name="connsiteX4" fmla="*/ 919480 w 1432560"/>
              <a:gd name="connsiteY4" fmla="*/ 1493520 h 2921000"/>
              <a:gd name="connsiteX5" fmla="*/ 1122680 w 1432560"/>
              <a:gd name="connsiteY5" fmla="*/ 1158240 h 2921000"/>
              <a:gd name="connsiteX6" fmla="*/ 1310640 w 1432560"/>
              <a:gd name="connsiteY6" fmla="*/ 563880 h 2921000"/>
              <a:gd name="connsiteX7" fmla="*/ 1432560 w 1432560"/>
              <a:gd name="connsiteY7"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78460 w 1432560"/>
              <a:gd name="connsiteY3" fmla="*/ 1958975 h 2921000"/>
              <a:gd name="connsiteX4" fmla="*/ 635000 w 1432560"/>
              <a:gd name="connsiteY4" fmla="*/ 1715770 h 2921000"/>
              <a:gd name="connsiteX5" fmla="*/ 919480 w 1432560"/>
              <a:gd name="connsiteY5" fmla="*/ 1493520 h 2921000"/>
              <a:gd name="connsiteX6" fmla="*/ 1122680 w 1432560"/>
              <a:gd name="connsiteY6" fmla="*/ 1158240 h 2921000"/>
              <a:gd name="connsiteX7" fmla="*/ 1310640 w 1432560"/>
              <a:gd name="connsiteY7" fmla="*/ 563880 h 2921000"/>
              <a:gd name="connsiteX8" fmla="*/ 1432560 w 1432560"/>
              <a:gd name="connsiteY8"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87985 w 1432560"/>
              <a:gd name="connsiteY3" fmla="*/ 1960880 h 2921000"/>
              <a:gd name="connsiteX4" fmla="*/ 635000 w 1432560"/>
              <a:gd name="connsiteY4" fmla="*/ 1715770 h 2921000"/>
              <a:gd name="connsiteX5" fmla="*/ 919480 w 1432560"/>
              <a:gd name="connsiteY5" fmla="*/ 1493520 h 2921000"/>
              <a:gd name="connsiteX6" fmla="*/ 1122680 w 1432560"/>
              <a:gd name="connsiteY6" fmla="*/ 1158240 h 2921000"/>
              <a:gd name="connsiteX7" fmla="*/ 1310640 w 1432560"/>
              <a:gd name="connsiteY7" fmla="*/ 563880 h 2921000"/>
              <a:gd name="connsiteX8" fmla="*/ 1432560 w 1432560"/>
              <a:gd name="connsiteY8"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89890 w 1432560"/>
              <a:gd name="connsiteY3" fmla="*/ 1957070 h 2921000"/>
              <a:gd name="connsiteX4" fmla="*/ 635000 w 1432560"/>
              <a:gd name="connsiteY4" fmla="*/ 1715770 h 2921000"/>
              <a:gd name="connsiteX5" fmla="*/ 919480 w 1432560"/>
              <a:gd name="connsiteY5" fmla="*/ 1493520 h 2921000"/>
              <a:gd name="connsiteX6" fmla="*/ 1122680 w 1432560"/>
              <a:gd name="connsiteY6" fmla="*/ 1158240 h 2921000"/>
              <a:gd name="connsiteX7" fmla="*/ 1310640 w 1432560"/>
              <a:gd name="connsiteY7" fmla="*/ 563880 h 2921000"/>
              <a:gd name="connsiteX8" fmla="*/ 1432560 w 1432560"/>
              <a:gd name="connsiteY8"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89890 w 1432560"/>
              <a:gd name="connsiteY3" fmla="*/ 1957070 h 2921000"/>
              <a:gd name="connsiteX4" fmla="*/ 591185 w 1432560"/>
              <a:gd name="connsiteY4" fmla="*/ 1746250 h 2921000"/>
              <a:gd name="connsiteX5" fmla="*/ 919480 w 1432560"/>
              <a:gd name="connsiteY5" fmla="*/ 1493520 h 2921000"/>
              <a:gd name="connsiteX6" fmla="*/ 1122680 w 1432560"/>
              <a:gd name="connsiteY6" fmla="*/ 1158240 h 2921000"/>
              <a:gd name="connsiteX7" fmla="*/ 1310640 w 1432560"/>
              <a:gd name="connsiteY7" fmla="*/ 563880 h 2921000"/>
              <a:gd name="connsiteX8" fmla="*/ 1432560 w 1432560"/>
              <a:gd name="connsiteY8"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89890 w 1432560"/>
              <a:gd name="connsiteY3" fmla="*/ 1957070 h 2921000"/>
              <a:gd name="connsiteX4" fmla="*/ 591185 w 1432560"/>
              <a:gd name="connsiteY4" fmla="*/ 1746250 h 2921000"/>
              <a:gd name="connsiteX5" fmla="*/ 756285 w 1432560"/>
              <a:gd name="connsiteY5" fmla="*/ 1634490 h 2921000"/>
              <a:gd name="connsiteX6" fmla="*/ 919480 w 1432560"/>
              <a:gd name="connsiteY6" fmla="*/ 1493520 h 2921000"/>
              <a:gd name="connsiteX7" fmla="*/ 1122680 w 1432560"/>
              <a:gd name="connsiteY7" fmla="*/ 1158240 h 2921000"/>
              <a:gd name="connsiteX8" fmla="*/ 1310640 w 1432560"/>
              <a:gd name="connsiteY8" fmla="*/ 563880 h 2921000"/>
              <a:gd name="connsiteX9" fmla="*/ 1432560 w 1432560"/>
              <a:gd name="connsiteY9"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89890 w 1432560"/>
              <a:gd name="connsiteY3" fmla="*/ 1957070 h 2921000"/>
              <a:gd name="connsiteX4" fmla="*/ 591185 w 1432560"/>
              <a:gd name="connsiteY4" fmla="*/ 1746250 h 2921000"/>
              <a:gd name="connsiteX5" fmla="*/ 756285 w 1432560"/>
              <a:gd name="connsiteY5" fmla="*/ 1634490 h 2921000"/>
              <a:gd name="connsiteX6" fmla="*/ 919480 w 1432560"/>
              <a:gd name="connsiteY6" fmla="*/ 1478280 h 2921000"/>
              <a:gd name="connsiteX7" fmla="*/ 1122680 w 1432560"/>
              <a:gd name="connsiteY7" fmla="*/ 1158240 h 2921000"/>
              <a:gd name="connsiteX8" fmla="*/ 1310640 w 1432560"/>
              <a:gd name="connsiteY8" fmla="*/ 563880 h 2921000"/>
              <a:gd name="connsiteX9" fmla="*/ 1432560 w 1432560"/>
              <a:gd name="connsiteY9" fmla="*/ 0 h 2921000"/>
              <a:gd name="connsiteX0" fmla="*/ 0 w 1432560"/>
              <a:gd name="connsiteY0" fmla="*/ 2921000 h 2921000"/>
              <a:gd name="connsiteX1" fmla="*/ 121920 w 1432560"/>
              <a:gd name="connsiteY1" fmla="*/ 2457450 h 2921000"/>
              <a:gd name="connsiteX2" fmla="*/ 240030 w 1432560"/>
              <a:gd name="connsiteY2" fmla="*/ 2177415 h 2921000"/>
              <a:gd name="connsiteX3" fmla="*/ 389890 w 1432560"/>
              <a:gd name="connsiteY3" fmla="*/ 1957070 h 2921000"/>
              <a:gd name="connsiteX4" fmla="*/ 591185 w 1432560"/>
              <a:gd name="connsiteY4" fmla="*/ 1746250 h 2921000"/>
              <a:gd name="connsiteX5" fmla="*/ 756285 w 1432560"/>
              <a:gd name="connsiteY5" fmla="*/ 1634490 h 2921000"/>
              <a:gd name="connsiteX6" fmla="*/ 919480 w 1432560"/>
              <a:gd name="connsiteY6" fmla="*/ 1478280 h 2921000"/>
              <a:gd name="connsiteX7" fmla="*/ 1122680 w 1432560"/>
              <a:gd name="connsiteY7" fmla="*/ 1158240 h 2921000"/>
              <a:gd name="connsiteX8" fmla="*/ 1318260 w 1432560"/>
              <a:gd name="connsiteY8" fmla="*/ 569595 h 2921000"/>
              <a:gd name="connsiteX9" fmla="*/ 1432560 w 1432560"/>
              <a:gd name="connsiteY9" fmla="*/ 0 h 2921000"/>
              <a:gd name="connsiteX0" fmla="*/ 0 w 1432560"/>
              <a:gd name="connsiteY0" fmla="*/ 2930525 h 2930525"/>
              <a:gd name="connsiteX1" fmla="*/ 121920 w 1432560"/>
              <a:gd name="connsiteY1" fmla="*/ 2466975 h 2930525"/>
              <a:gd name="connsiteX2" fmla="*/ 240030 w 1432560"/>
              <a:gd name="connsiteY2" fmla="*/ 2186940 h 2930525"/>
              <a:gd name="connsiteX3" fmla="*/ 389890 w 1432560"/>
              <a:gd name="connsiteY3" fmla="*/ 1966595 h 2930525"/>
              <a:gd name="connsiteX4" fmla="*/ 591185 w 1432560"/>
              <a:gd name="connsiteY4" fmla="*/ 1755775 h 2930525"/>
              <a:gd name="connsiteX5" fmla="*/ 756285 w 1432560"/>
              <a:gd name="connsiteY5" fmla="*/ 1644015 h 2930525"/>
              <a:gd name="connsiteX6" fmla="*/ 919480 w 1432560"/>
              <a:gd name="connsiteY6" fmla="*/ 1487805 h 2930525"/>
              <a:gd name="connsiteX7" fmla="*/ 1122680 w 1432560"/>
              <a:gd name="connsiteY7" fmla="*/ 1167765 h 2930525"/>
              <a:gd name="connsiteX8" fmla="*/ 1318260 w 1432560"/>
              <a:gd name="connsiteY8" fmla="*/ 579120 h 2930525"/>
              <a:gd name="connsiteX9" fmla="*/ 1432560 w 1432560"/>
              <a:gd name="connsiteY9" fmla="*/ 0 h 2930525"/>
              <a:gd name="connsiteX0" fmla="*/ 0 w 1432560"/>
              <a:gd name="connsiteY0" fmla="*/ 2930525 h 2930525"/>
              <a:gd name="connsiteX1" fmla="*/ 121920 w 1432560"/>
              <a:gd name="connsiteY1" fmla="*/ 2466975 h 2930525"/>
              <a:gd name="connsiteX2" fmla="*/ 240030 w 1432560"/>
              <a:gd name="connsiteY2" fmla="*/ 2186940 h 2930525"/>
              <a:gd name="connsiteX3" fmla="*/ 397510 w 1432560"/>
              <a:gd name="connsiteY3" fmla="*/ 1951355 h 2930525"/>
              <a:gd name="connsiteX4" fmla="*/ 591185 w 1432560"/>
              <a:gd name="connsiteY4" fmla="*/ 1755775 h 2930525"/>
              <a:gd name="connsiteX5" fmla="*/ 756285 w 1432560"/>
              <a:gd name="connsiteY5" fmla="*/ 1644015 h 2930525"/>
              <a:gd name="connsiteX6" fmla="*/ 919480 w 1432560"/>
              <a:gd name="connsiteY6" fmla="*/ 1487805 h 2930525"/>
              <a:gd name="connsiteX7" fmla="*/ 1122680 w 1432560"/>
              <a:gd name="connsiteY7" fmla="*/ 1167765 h 2930525"/>
              <a:gd name="connsiteX8" fmla="*/ 1318260 w 1432560"/>
              <a:gd name="connsiteY8" fmla="*/ 579120 h 2930525"/>
              <a:gd name="connsiteX9" fmla="*/ 1432560 w 1432560"/>
              <a:gd name="connsiteY9" fmla="*/ 0 h 2930525"/>
              <a:gd name="connsiteX0" fmla="*/ 0 w 1432560"/>
              <a:gd name="connsiteY0" fmla="*/ 2930525 h 2930525"/>
              <a:gd name="connsiteX1" fmla="*/ 121920 w 1432560"/>
              <a:gd name="connsiteY1" fmla="*/ 2466975 h 2930525"/>
              <a:gd name="connsiteX2" fmla="*/ 240030 w 1432560"/>
              <a:gd name="connsiteY2" fmla="*/ 2186940 h 2930525"/>
              <a:gd name="connsiteX3" fmla="*/ 397510 w 1432560"/>
              <a:gd name="connsiteY3" fmla="*/ 1951355 h 2930525"/>
              <a:gd name="connsiteX4" fmla="*/ 598805 w 1432560"/>
              <a:gd name="connsiteY4" fmla="*/ 1759585 h 2930525"/>
              <a:gd name="connsiteX5" fmla="*/ 756285 w 1432560"/>
              <a:gd name="connsiteY5" fmla="*/ 1644015 h 2930525"/>
              <a:gd name="connsiteX6" fmla="*/ 919480 w 1432560"/>
              <a:gd name="connsiteY6" fmla="*/ 1487805 h 2930525"/>
              <a:gd name="connsiteX7" fmla="*/ 1122680 w 1432560"/>
              <a:gd name="connsiteY7" fmla="*/ 1167765 h 2930525"/>
              <a:gd name="connsiteX8" fmla="*/ 1318260 w 1432560"/>
              <a:gd name="connsiteY8" fmla="*/ 579120 h 2930525"/>
              <a:gd name="connsiteX9" fmla="*/ 1432560 w 1432560"/>
              <a:gd name="connsiteY9" fmla="*/ 0 h 2930525"/>
              <a:gd name="connsiteX0" fmla="*/ 0 w 1432560"/>
              <a:gd name="connsiteY0" fmla="*/ 2930525 h 2930525"/>
              <a:gd name="connsiteX1" fmla="*/ 121920 w 1432560"/>
              <a:gd name="connsiteY1" fmla="*/ 2466975 h 2930525"/>
              <a:gd name="connsiteX2" fmla="*/ 240030 w 1432560"/>
              <a:gd name="connsiteY2" fmla="*/ 2186940 h 2930525"/>
              <a:gd name="connsiteX3" fmla="*/ 397510 w 1432560"/>
              <a:gd name="connsiteY3" fmla="*/ 1951355 h 2930525"/>
              <a:gd name="connsiteX4" fmla="*/ 585470 w 1432560"/>
              <a:gd name="connsiteY4" fmla="*/ 1751965 h 2930525"/>
              <a:gd name="connsiteX5" fmla="*/ 756285 w 1432560"/>
              <a:gd name="connsiteY5" fmla="*/ 1644015 h 2930525"/>
              <a:gd name="connsiteX6" fmla="*/ 919480 w 1432560"/>
              <a:gd name="connsiteY6" fmla="*/ 1487805 h 2930525"/>
              <a:gd name="connsiteX7" fmla="*/ 1122680 w 1432560"/>
              <a:gd name="connsiteY7" fmla="*/ 1167765 h 2930525"/>
              <a:gd name="connsiteX8" fmla="*/ 1318260 w 1432560"/>
              <a:gd name="connsiteY8" fmla="*/ 579120 h 2930525"/>
              <a:gd name="connsiteX9" fmla="*/ 1432560 w 1432560"/>
              <a:gd name="connsiteY9" fmla="*/ 0 h 293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2930525">
                <a:moveTo>
                  <a:pt x="0" y="2930525"/>
                </a:moveTo>
                <a:cubicBezTo>
                  <a:pt x="22436" y="2784475"/>
                  <a:pt x="81915" y="2590906"/>
                  <a:pt x="121920" y="2466975"/>
                </a:cubicBezTo>
                <a:cubicBezTo>
                  <a:pt x="161925" y="2343044"/>
                  <a:pt x="197273" y="2270019"/>
                  <a:pt x="240030" y="2186940"/>
                </a:cubicBezTo>
                <a:cubicBezTo>
                  <a:pt x="282787" y="2103861"/>
                  <a:pt x="339937" y="2023851"/>
                  <a:pt x="397510" y="1951355"/>
                </a:cubicBezTo>
                <a:cubicBezTo>
                  <a:pt x="455083" y="1878859"/>
                  <a:pt x="525674" y="1803188"/>
                  <a:pt x="585470" y="1751965"/>
                </a:cubicBezTo>
                <a:cubicBezTo>
                  <a:pt x="645266" y="1700742"/>
                  <a:pt x="701569" y="1686137"/>
                  <a:pt x="756285" y="1644015"/>
                </a:cubicBezTo>
                <a:cubicBezTo>
                  <a:pt x="811001" y="1601893"/>
                  <a:pt x="858414" y="1567180"/>
                  <a:pt x="919480" y="1487805"/>
                </a:cubicBezTo>
                <a:cubicBezTo>
                  <a:pt x="980546" y="1408430"/>
                  <a:pt x="1056217" y="1319212"/>
                  <a:pt x="1122680" y="1167765"/>
                </a:cubicBezTo>
                <a:cubicBezTo>
                  <a:pt x="1189143" y="1016318"/>
                  <a:pt x="1266613" y="774700"/>
                  <a:pt x="1318260" y="579120"/>
                </a:cubicBezTo>
                <a:cubicBezTo>
                  <a:pt x="1369907" y="383540"/>
                  <a:pt x="1397423" y="184150"/>
                  <a:pt x="1432560" y="0"/>
                </a:cubicBezTo>
              </a:path>
            </a:pathLst>
          </a:cu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66" name="Flowchart: Connector 65">
            <a:extLst>
              <a:ext uri="{FF2B5EF4-FFF2-40B4-BE49-F238E27FC236}">
                <a16:creationId xmlns:a16="http://schemas.microsoft.com/office/drawing/2014/main" xmlns="" id="{AE35BFC1-8A9E-DDC3-C8EA-7906349BC008}"/>
              </a:ext>
            </a:extLst>
          </p:cNvPr>
          <p:cNvSpPr/>
          <p:nvPr/>
        </p:nvSpPr>
        <p:spPr>
          <a:xfrm>
            <a:off x="8505334" y="5197679"/>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Connector 66">
            <a:extLst>
              <a:ext uri="{FF2B5EF4-FFF2-40B4-BE49-F238E27FC236}">
                <a16:creationId xmlns:a16="http://schemas.microsoft.com/office/drawing/2014/main" xmlns="" id="{07C169C9-94F0-5DA3-F9DC-1546A5072F70}"/>
              </a:ext>
            </a:extLst>
          </p:cNvPr>
          <p:cNvSpPr/>
          <p:nvPr/>
        </p:nvSpPr>
        <p:spPr>
          <a:xfrm>
            <a:off x="8671245" y="5040583"/>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lowchart: Connector 67">
            <a:extLst>
              <a:ext uri="{FF2B5EF4-FFF2-40B4-BE49-F238E27FC236}">
                <a16:creationId xmlns:a16="http://schemas.microsoft.com/office/drawing/2014/main" xmlns="" id="{1DDD6F14-4D42-1E7C-62BF-4CE9D4053656}"/>
              </a:ext>
            </a:extLst>
          </p:cNvPr>
          <p:cNvSpPr/>
          <p:nvPr/>
        </p:nvSpPr>
        <p:spPr>
          <a:xfrm>
            <a:off x="8005795" y="5707434"/>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a:extLst>
              <a:ext uri="{FF2B5EF4-FFF2-40B4-BE49-F238E27FC236}">
                <a16:creationId xmlns:a16="http://schemas.microsoft.com/office/drawing/2014/main" xmlns="" id="{40977D5A-F376-010B-DBE4-62E0E3341FDB}"/>
              </a:ext>
            </a:extLst>
          </p:cNvPr>
          <p:cNvCxnSpPr>
            <a:cxnSpLocks/>
          </p:cNvCxnSpPr>
          <p:nvPr/>
        </p:nvCxnSpPr>
        <p:spPr>
          <a:xfrm flipV="1">
            <a:off x="9380822" y="5012710"/>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xmlns="" id="{3873BCE6-BA77-8C74-5B63-ED9C2D992976}"/>
                  </a:ext>
                </a:extLst>
              </p:cNvPr>
              <p:cNvSpPr txBox="1"/>
              <p:nvPr/>
            </p:nvSpPr>
            <p:spPr>
              <a:xfrm>
                <a:off x="7475244" y="5054547"/>
                <a:ext cx="553701" cy="5533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1600" b="0" i="1" kern="100" smtClean="0">
                          <a:solidFill>
                            <a:schemeClr val="bg1"/>
                          </a:solidFill>
                          <a:effectLst/>
                          <a:latin typeface="Cambria Math" panose="02040503050406030204" pitchFamily="18" charset="0"/>
                          <a:cs typeface="Times New Roman" panose="02020603050405020304" pitchFamily="18" charset="0"/>
                        </a:rPr>
                        <m:t>−</m:t>
                      </m:r>
                      <m:f>
                        <m:fPr>
                          <m:ctrlPr>
                            <a:rPr lang="vi-VN" sz="1600" i="1" kern="100" smtClean="0">
                              <a:solidFill>
                                <a:schemeClr val="bg1"/>
                              </a:solidFill>
                              <a:effectLst/>
                              <a:latin typeface="Cambria Math"/>
                              <a:cs typeface="Times New Roman" panose="02020603050405020304" pitchFamily="18" charset="0"/>
                            </a:rPr>
                          </m:ctrlPr>
                        </m:fPr>
                        <m:num>
                          <m:r>
                            <a:rPr lang="vi-VN" sz="1600" b="0" i="1" kern="100" smtClean="0">
                              <a:solidFill>
                                <a:schemeClr val="bg1"/>
                              </a:solidFill>
                              <a:effectLst/>
                              <a:latin typeface="Cambria Math" panose="02040503050406030204" pitchFamily="18" charset="0"/>
                              <a:cs typeface="Times New Roman" panose="02020603050405020304" pitchFamily="18" charset="0"/>
                            </a:rPr>
                            <m:t>7</m:t>
                          </m:r>
                        </m:num>
                        <m:den>
                          <m:r>
                            <a:rPr lang="vi-VN" sz="1600" b="0" i="1" kern="100" smtClean="0">
                              <a:solidFill>
                                <a:schemeClr val="bg1"/>
                              </a:solidFill>
                              <a:effectLst/>
                              <a:latin typeface="Cambria Math" panose="02040503050406030204" pitchFamily="18" charset="0"/>
                              <a:cs typeface="Times New Roman" panose="02020603050405020304" pitchFamily="18" charset="0"/>
                            </a:rPr>
                            <m:t>27</m:t>
                          </m:r>
                        </m:den>
                      </m:f>
                    </m:oMath>
                  </m:oMathPara>
                </a14:m>
                <a:endParaRPr lang="vi-VN" sz="1600" dirty="0"/>
              </a:p>
            </p:txBody>
          </p:sp>
        </mc:Choice>
        <mc:Fallback xmlns="">
          <p:sp>
            <p:nvSpPr>
              <p:cNvPr id="72" name="TextBox 71">
                <a:extLst>
                  <a:ext uri="{FF2B5EF4-FFF2-40B4-BE49-F238E27FC236}">
                    <a16:creationId xmlns:a16="http://schemas.microsoft.com/office/drawing/2014/main" id="{3873BCE6-BA77-8C74-5B63-ED9C2D992976}"/>
                  </a:ext>
                </a:extLst>
              </p:cNvPr>
              <p:cNvSpPr txBox="1">
                <a:spLocks noRot="1" noChangeAspect="1" noMove="1" noResize="1" noEditPoints="1" noAdjustHandles="1" noChangeArrowheads="1" noChangeShapeType="1" noTextEdit="1"/>
              </p:cNvSpPr>
              <p:nvPr/>
            </p:nvSpPr>
            <p:spPr>
              <a:xfrm>
                <a:off x="7475244" y="5054547"/>
                <a:ext cx="553701" cy="553357"/>
              </a:xfrm>
              <a:prstGeom prst="rect">
                <a:avLst/>
              </a:prstGeom>
              <a:blipFill>
                <a:blip r:embed="rId1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xmlns="" id="{54D33B99-6F7D-413E-983A-6FC1C0B28FE5}"/>
                  </a:ext>
                </a:extLst>
              </p:cNvPr>
              <p:cNvSpPr txBox="1"/>
              <p:nvPr/>
            </p:nvSpPr>
            <p:spPr>
              <a:xfrm>
                <a:off x="8242600" y="4498423"/>
                <a:ext cx="553701" cy="5549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vi-VN" sz="1600" i="1" kern="100" smtClean="0">
                              <a:solidFill>
                                <a:schemeClr val="bg1"/>
                              </a:solidFill>
                              <a:effectLst/>
                              <a:latin typeface="Cambria Math"/>
                              <a:cs typeface="Times New Roman" panose="02020603050405020304" pitchFamily="18" charset="0"/>
                            </a:rPr>
                          </m:ctrlPr>
                        </m:fPr>
                        <m:num>
                          <m:r>
                            <a:rPr lang="vi-VN" sz="1600" b="0" i="1" kern="100" smtClean="0">
                              <a:solidFill>
                                <a:schemeClr val="bg1"/>
                              </a:solidFill>
                              <a:effectLst/>
                              <a:latin typeface="Cambria Math" panose="02040503050406030204" pitchFamily="18" charset="0"/>
                              <a:cs typeface="Times New Roman" panose="02020603050405020304" pitchFamily="18" charset="0"/>
                            </a:rPr>
                            <m:t>2</m:t>
                          </m:r>
                        </m:num>
                        <m:den>
                          <m:r>
                            <a:rPr lang="vi-VN" sz="1600" b="0" i="1" kern="100" smtClean="0">
                              <a:solidFill>
                                <a:schemeClr val="bg1"/>
                              </a:solidFill>
                              <a:effectLst/>
                              <a:latin typeface="Cambria Math" panose="02040503050406030204" pitchFamily="18" charset="0"/>
                              <a:cs typeface="Times New Roman" panose="02020603050405020304" pitchFamily="18" charset="0"/>
                            </a:rPr>
                            <m:t>3</m:t>
                          </m:r>
                        </m:den>
                      </m:f>
                    </m:oMath>
                  </m:oMathPara>
                </a14:m>
                <a:endParaRPr lang="vi-VN" sz="1600" dirty="0"/>
              </a:p>
            </p:txBody>
          </p:sp>
        </mc:Choice>
        <mc:Fallback xmlns="">
          <p:sp>
            <p:nvSpPr>
              <p:cNvPr id="73" name="TextBox 72">
                <a:extLst>
                  <a:ext uri="{FF2B5EF4-FFF2-40B4-BE49-F238E27FC236}">
                    <a16:creationId xmlns:a16="http://schemas.microsoft.com/office/drawing/2014/main" id="{54D33B99-6F7D-413E-983A-6FC1C0B28FE5}"/>
                  </a:ext>
                </a:extLst>
              </p:cNvPr>
              <p:cNvSpPr txBox="1">
                <a:spLocks noRot="1" noChangeAspect="1" noMove="1" noResize="1" noEditPoints="1" noAdjustHandles="1" noChangeArrowheads="1" noChangeShapeType="1" noTextEdit="1"/>
              </p:cNvSpPr>
              <p:nvPr/>
            </p:nvSpPr>
            <p:spPr>
              <a:xfrm>
                <a:off x="8242600" y="4498423"/>
                <a:ext cx="553701" cy="554960"/>
              </a:xfrm>
              <a:prstGeom prst="rect">
                <a:avLst/>
              </a:prstGeom>
              <a:blipFill>
                <a:blip r:embed="rId19"/>
                <a:stretch>
                  <a:fillRect/>
                </a:stretch>
              </a:blipFill>
            </p:spPr>
            <p:txBody>
              <a:bodyPr/>
              <a:lstStyle/>
              <a:p>
                <a:r>
                  <a:rPr lang="vi-VN">
                    <a:noFill/>
                  </a:rPr>
                  <a:t> </a:t>
                </a:r>
              </a:p>
            </p:txBody>
          </p:sp>
        </mc:Fallback>
      </mc:AlternateContent>
      <p:cxnSp>
        <p:nvCxnSpPr>
          <p:cNvPr id="74" name="Straight Connector 73">
            <a:extLst>
              <a:ext uri="{FF2B5EF4-FFF2-40B4-BE49-F238E27FC236}">
                <a16:creationId xmlns:a16="http://schemas.microsoft.com/office/drawing/2014/main" xmlns="" id="{32FFD3B7-63BB-0B2C-A5FA-2567AD819AC1}"/>
              </a:ext>
            </a:extLst>
          </p:cNvPr>
          <p:cNvCxnSpPr>
            <a:cxnSpLocks/>
          </p:cNvCxnSpPr>
          <p:nvPr/>
        </p:nvCxnSpPr>
        <p:spPr>
          <a:xfrm flipH="1">
            <a:off x="7987315" y="3800435"/>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xmlns="" id="{9DA89FDE-5B65-A357-D463-E5ECCED0E7E4}"/>
              </a:ext>
            </a:extLst>
          </p:cNvPr>
          <p:cNvCxnSpPr>
            <a:cxnSpLocks/>
          </p:cNvCxnSpPr>
          <p:nvPr/>
        </p:nvCxnSpPr>
        <p:spPr>
          <a:xfrm flipH="1">
            <a:off x="7980395" y="4424498"/>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xmlns="" id="{C49320FB-101D-1B33-7532-E783A29201FF}"/>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
        <p:nvSpPr>
          <p:cNvPr id="19" name="TextBox 18">
            <a:extLst>
              <a:ext uri="{FF2B5EF4-FFF2-40B4-BE49-F238E27FC236}">
                <a16:creationId xmlns:a16="http://schemas.microsoft.com/office/drawing/2014/main" xmlns="" id="{7CBA1BC7-6E91-A933-8539-30D0314C6D02}"/>
              </a:ext>
            </a:extLst>
          </p:cNvPr>
          <p:cNvSpPr txBox="1"/>
          <p:nvPr/>
        </p:nvSpPr>
        <p:spPr>
          <a:xfrm>
            <a:off x="9752440" y="4934654"/>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x</a:t>
            </a:r>
          </a:p>
        </p:txBody>
      </p:sp>
      <p:sp>
        <p:nvSpPr>
          <p:cNvPr id="25" name="TextBox 24">
            <a:extLst>
              <a:ext uri="{FF2B5EF4-FFF2-40B4-BE49-F238E27FC236}">
                <a16:creationId xmlns:a16="http://schemas.microsoft.com/office/drawing/2014/main" xmlns="" id="{1F46444B-9508-4292-4E0C-DA8FA616B093}"/>
              </a:ext>
            </a:extLst>
          </p:cNvPr>
          <p:cNvSpPr txBox="1"/>
          <p:nvPr/>
        </p:nvSpPr>
        <p:spPr>
          <a:xfrm>
            <a:off x="8122778" y="3363363"/>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y</a:t>
            </a:r>
          </a:p>
        </p:txBody>
      </p:sp>
      <p:sp>
        <p:nvSpPr>
          <p:cNvPr id="27" name="TextBox 2">
            <a:extLst>
              <a:ext uri="{FF2B5EF4-FFF2-40B4-BE49-F238E27FC236}">
                <a16:creationId xmlns:a16="http://schemas.microsoft.com/office/drawing/2014/main" xmlns="" id="{41D19D50-616D-1F82-C922-D083097E7C1C}"/>
              </a:ext>
            </a:extLst>
          </p:cNvPr>
          <p:cNvSpPr txBox="1"/>
          <p:nvPr/>
        </p:nvSpPr>
        <p:spPr>
          <a:xfrm>
            <a:off x="5711044" y="3796861"/>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315932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wipe(down)">
                                      <p:cBhvr>
                                        <p:cTn id="91"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7" grpId="0"/>
      <p:bldP spid="3" grpId="0"/>
      <p:bldP spid="26" grpId="0"/>
      <p:bldP spid="29" grpId="0"/>
      <p:bldP spid="31" grpId="0"/>
      <p:bldP spid="41" grpId="0"/>
      <p:bldP spid="42" grpId="0" animBg="1"/>
      <p:bldP spid="44" grpId="0"/>
      <p:bldP spid="51" grpId="0"/>
      <p:bldP spid="53" grpId="0"/>
      <p:bldP spid="54" grpId="0"/>
      <p:bldP spid="55" grpId="0"/>
      <p:bldP spid="65" grpId="0" animBg="1"/>
      <p:bldP spid="66" grpId="0" animBg="1"/>
      <p:bldP spid="67" grpId="0" animBg="1"/>
      <p:bldP spid="68" grpId="0" animBg="1"/>
      <p:bldP spid="72" grpId="0"/>
      <p:bldP spid="73" grpId="0"/>
      <p:bldP spid="19"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a:solidFill>
                  <a:srgbClr val="0000FF"/>
                </a:solidFill>
              </a:rPr>
              <a:t>Bài </a:t>
            </a:r>
            <a:r>
              <a:rPr lang="en-US" sz="2000" b="1" smtClean="0">
                <a:solidFill>
                  <a:srgbClr val="0000FF"/>
                </a:solidFill>
              </a:rPr>
              <a:t>4</a:t>
            </a:r>
            <a:endParaRPr lang="en-US" sz="2000" dirty="0">
              <a:solidFill>
                <a:srgbClr val="0000FF"/>
              </a:solidFill>
            </a:endParaRP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4528333" y="1608780"/>
            <a:ext cx="3432754" cy="400110"/>
          </a:xfrm>
          <a:prstGeom prst="rect">
            <a:avLst/>
          </a:prstGeom>
          <a:noFill/>
        </p:spPr>
        <p:txBody>
          <a:bodyPr wrap="square" rtlCol="0">
            <a:spAutoFit/>
          </a:bodyPr>
          <a:lstStyle/>
          <a:p>
            <a:r>
              <a:rPr lang="en-US" sz="2000" b="1" smtClean="0">
                <a:solidFill>
                  <a:schemeClr val="bg1"/>
                </a:solidFill>
              </a:rPr>
              <a:t>HƯỚNG DẪN VỀ NHÀ</a:t>
            </a:r>
            <a:endParaRPr lang="en-AU" sz="2000" b="1" dirty="0">
              <a:solidFill>
                <a:schemeClr val="bg1"/>
              </a:solidFill>
            </a:endParaRPr>
          </a:p>
        </p:txBody>
      </p:sp>
      <p:sp>
        <p:nvSpPr>
          <p:cNvPr id="26" name="TextBox 25">
            <a:extLst>
              <a:ext uri="{FF2B5EF4-FFF2-40B4-BE49-F238E27FC236}">
                <a16:creationId xmlns:a16="http://schemas.microsoft.com/office/drawing/2014/main" xmlns="" id="{6155F20E-666A-00DF-9AC3-5138FBDDD604}"/>
              </a:ext>
            </a:extLst>
          </p:cNvPr>
          <p:cNvSpPr txBox="1"/>
          <p:nvPr/>
        </p:nvSpPr>
        <p:spPr>
          <a:xfrm>
            <a:off x="2840018" y="182572"/>
            <a:ext cx="6099036" cy="523220"/>
          </a:xfrm>
          <a:prstGeom prst="rect">
            <a:avLst/>
          </a:prstGeom>
          <a:noFill/>
          <a:ln>
            <a:noFill/>
          </a:ln>
        </p:spPr>
        <p:txBody>
          <a:bodyPr wrap="square" rtlCol="0">
            <a:spAutoFit/>
          </a:bodyPr>
          <a:lstStyle/>
          <a:p>
            <a:r>
              <a:rPr lang="en-US" sz="2800" b="1" smtClean="0">
                <a:solidFill>
                  <a:srgbClr val="FFFF00"/>
                </a:solidFill>
              </a:rPr>
              <a:t>KHẢO SÁT VÀ VẼ </a:t>
            </a:r>
            <a:r>
              <a:rPr lang="en-US" sz="2800" b="1" smtClean="0">
                <a:solidFill>
                  <a:srgbClr val="FFFF00"/>
                </a:solidFill>
              </a:rPr>
              <a:t>ĐỒ </a:t>
            </a:r>
            <a:r>
              <a:rPr lang="en-US" sz="2800" b="1" dirty="0">
                <a:solidFill>
                  <a:srgbClr val="FFFF00"/>
                </a:solidFill>
              </a:rPr>
              <a:t>THỊ HÀM SỐ</a:t>
            </a:r>
            <a:endParaRPr lang="en-AU" sz="2800" b="1" dirty="0">
              <a:solidFill>
                <a:srgbClr val="FFFF00"/>
              </a:solidFill>
            </a:endParaRPr>
          </a:p>
        </p:txBody>
      </p:sp>
      <p:sp>
        <p:nvSpPr>
          <p:cNvPr id="44" name="TextBox 43">
            <a:extLst>
              <a:ext uri="{FF2B5EF4-FFF2-40B4-BE49-F238E27FC236}">
                <a16:creationId xmlns:a16="http://schemas.microsoft.com/office/drawing/2014/main" xmlns="" xmlns:a14="http://schemas.microsoft.com/office/drawing/2010/main" xmlns:mc="http://schemas.openxmlformats.org/markup-compatibility/2006" id="{D4AF371E-2971-F3AE-320D-E4EC4C468492}"/>
              </a:ext>
            </a:extLst>
          </p:cNvPr>
          <p:cNvSpPr txBox="1"/>
          <p:nvPr/>
        </p:nvSpPr>
        <p:spPr>
          <a:xfrm>
            <a:off x="3813898" y="2699883"/>
            <a:ext cx="4861624" cy="1483035"/>
          </a:xfrm>
          <a:prstGeom prst="rect">
            <a:avLst/>
          </a:prstGeom>
          <a:noFill/>
        </p:spPr>
        <p:txBody>
          <a:bodyPr wrap="square">
            <a:spAutoFit/>
          </a:bodyPr>
          <a:lstStyle/>
          <a:p>
            <a:pPr marL="457200" indent="-457200" algn="just">
              <a:lnSpc>
                <a:spcPct val="107000"/>
              </a:lnSpc>
              <a:spcAft>
                <a:spcPts val="800"/>
              </a:spcAft>
              <a:buAutoNum type="arabicPeriod"/>
            </a:pPr>
            <a:r>
              <a:rPr lang="en-US" sz="2400" kern="100" smtClean="0">
                <a:solidFill>
                  <a:schemeClr val="bg1"/>
                </a:solidFill>
                <a:latin typeface="+mj-lt"/>
                <a:ea typeface="Arial" panose="020B0604020202020204" pitchFamily="34" charset="0"/>
                <a:cs typeface="Times New Roman" panose="02020603050405020304" pitchFamily="18" charset="0"/>
              </a:rPr>
              <a:t>Học thuộc kiến thức đã học</a:t>
            </a:r>
          </a:p>
          <a:p>
            <a:pPr marL="457200" indent="-457200" algn="just">
              <a:lnSpc>
                <a:spcPct val="107000"/>
              </a:lnSpc>
              <a:spcAft>
                <a:spcPts val="800"/>
              </a:spcAft>
              <a:buAutoNum type="arabicPeriod"/>
            </a:pPr>
            <a:r>
              <a:rPr lang="en-US" sz="2400" kern="100" smtClean="0">
                <a:solidFill>
                  <a:schemeClr val="bg1"/>
                </a:solidFill>
                <a:effectLst/>
                <a:latin typeface="+mj-lt"/>
                <a:ea typeface="Arial" panose="020B0604020202020204" pitchFamily="34" charset="0"/>
                <a:cs typeface="Times New Roman" panose="02020603050405020304" pitchFamily="18" charset="0"/>
              </a:rPr>
              <a:t>Làm bài tập 1.21 trong SGK</a:t>
            </a:r>
          </a:p>
          <a:p>
            <a:pPr marL="457200" indent="-457200" algn="just">
              <a:lnSpc>
                <a:spcPct val="107000"/>
              </a:lnSpc>
              <a:spcAft>
                <a:spcPts val="800"/>
              </a:spcAft>
              <a:buAutoNum type="arabicPeriod"/>
            </a:pPr>
            <a:r>
              <a:rPr lang="en-US" sz="2400" kern="100" smtClean="0">
                <a:solidFill>
                  <a:schemeClr val="bg1"/>
                </a:solidFill>
                <a:latin typeface="+mj-lt"/>
                <a:ea typeface="Arial" panose="020B0604020202020204" pitchFamily="34" charset="0"/>
                <a:cs typeface="Times New Roman" panose="02020603050405020304" pitchFamily="18" charset="0"/>
              </a:rPr>
              <a:t>Chuẩn bị kiến thức phần tiếp theo</a:t>
            </a:r>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xmlns="" id="{41D19D50-616D-1F82-C922-D083097E7C1C}"/>
              </a:ext>
            </a:extLst>
          </p:cNvPr>
          <p:cNvSpPr txBox="1"/>
          <p:nvPr/>
        </p:nvSpPr>
        <p:spPr>
          <a:xfrm>
            <a:off x="4474142" y="2852203"/>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36898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A38A10-3F29-6778-6428-2A8C13E3C6DA}"/>
            </a:ext>
          </a:extLst>
        </p:cNvPr>
        <p:cNvGrpSpPr/>
        <p:nvPr/>
      </p:nvGrpSpPr>
      <p:grpSpPr>
        <a:xfrm>
          <a:off x="0" y="0"/>
          <a:ext cx="0" cy="0"/>
          <a:chOff x="0" y="0"/>
          <a:chExt cx="0" cy="0"/>
        </a:xfrm>
      </p:grpSpPr>
      <p:sp>
        <p:nvSpPr>
          <p:cNvPr id="20" name="Arrow: Pentagon 19">
            <a:extLst>
              <a:ext uri="{FF2B5EF4-FFF2-40B4-BE49-F238E27FC236}">
                <a16:creationId xmlns:a16="http://schemas.microsoft.com/office/drawing/2014/main" xmlns="" id="{0BEC4DEC-E324-3D37-0A52-E9F9902BA3AE}"/>
              </a:ext>
            </a:extLst>
          </p:cNvPr>
          <p:cNvSpPr/>
          <p:nvPr/>
        </p:nvSpPr>
        <p:spPr>
          <a:xfrm>
            <a:off x="953777" y="1965486"/>
            <a:ext cx="10145483" cy="532341"/>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21" name="Rectangle: Rounded Corners 20">
            <a:extLst>
              <a:ext uri="{FF2B5EF4-FFF2-40B4-BE49-F238E27FC236}">
                <a16:creationId xmlns:a16="http://schemas.microsoft.com/office/drawing/2014/main" xmlns="" id="{05940165-634A-FFFF-28E4-744F4B01A745}"/>
              </a:ext>
            </a:extLst>
          </p:cNvPr>
          <p:cNvSpPr/>
          <p:nvPr/>
        </p:nvSpPr>
        <p:spPr>
          <a:xfrm rot="18719252">
            <a:off x="629040" y="1975581"/>
            <a:ext cx="530011" cy="535361"/>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xmlns="" id="{9BB1674D-970F-1B4A-8954-08619B1C47C9}"/>
              </a:ext>
            </a:extLst>
          </p:cNvPr>
          <p:cNvSpPr txBox="1"/>
          <p:nvPr/>
        </p:nvSpPr>
        <p:spPr>
          <a:xfrm>
            <a:off x="697360" y="1899694"/>
            <a:ext cx="1194530" cy="646331"/>
          </a:xfrm>
          <a:prstGeom prst="rect">
            <a:avLst/>
          </a:prstGeom>
          <a:noFill/>
        </p:spPr>
        <p:txBody>
          <a:bodyPr wrap="square" rtlCol="0">
            <a:spAutoFit/>
          </a:bodyPr>
          <a:lstStyle/>
          <a:p>
            <a:r>
              <a:rPr lang="en-US" sz="3600" b="1" dirty="0">
                <a:solidFill>
                  <a:schemeClr val="bg1"/>
                </a:solidFill>
                <a:latin typeface="Times New Roman" panose="02020603050405020304" pitchFamily="18" charset="0"/>
                <a:cs typeface="Times New Roman" panose="02020603050405020304" pitchFamily="18" charset="0"/>
              </a:rPr>
              <a:t>1</a:t>
            </a:r>
          </a:p>
        </p:txBody>
      </p:sp>
      <p:sp>
        <p:nvSpPr>
          <p:cNvPr id="23" name="Arrow: Chevron 22">
            <a:extLst>
              <a:ext uri="{FF2B5EF4-FFF2-40B4-BE49-F238E27FC236}">
                <a16:creationId xmlns:a16="http://schemas.microsoft.com/office/drawing/2014/main" xmlns="" id="{750B007C-F456-EB48-B84D-12FE3C4ADAE3}"/>
              </a:ext>
            </a:extLst>
          </p:cNvPr>
          <p:cNvSpPr/>
          <p:nvPr/>
        </p:nvSpPr>
        <p:spPr>
          <a:xfrm>
            <a:off x="8137184" y="1983683"/>
            <a:ext cx="2874212" cy="504188"/>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Arrow: Chevron 23">
            <a:extLst>
              <a:ext uri="{FF2B5EF4-FFF2-40B4-BE49-F238E27FC236}">
                <a16:creationId xmlns:a16="http://schemas.microsoft.com/office/drawing/2014/main" xmlns="" id="{4A467990-8075-709B-961D-7B79CB67E9F2}"/>
              </a:ext>
            </a:extLst>
          </p:cNvPr>
          <p:cNvSpPr/>
          <p:nvPr/>
        </p:nvSpPr>
        <p:spPr>
          <a:xfrm>
            <a:off x="8079394" y="1984411"/>
            <a:ext cx="2874212" cy="504188"/>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Arrow: Chevron 24">
            <a:extLst>
              <a:ext uri="{FF2B5EF4-FFF2-40B4-BE49-F238E27FC236}">
                <a16:creationId xmlns:a16="http://schemas.microsoft.com/office/drawing/2014/main" xmlns="" id="{697F075D-5711-CCAE-C689-658198E4E99B}"/>
              </a:ext>
            </a:extLst>
          </p:cNvPr>
          <p:cNvSpPr/>
          <p:nvPr/>
        </p:nvSpPr>
        <p:spPr>
          <a:xfrm>
            <a:off x="8024646" y="1982644"/>
            <a:ext cx="2874212" cy="504188"/>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Arrow: Chevron 26">
            <a:extLst>
              <a:ext uri="{FF2B5EF4-FFF2-40B4-BE49-F238E27FC236}">
                <a16:creationId xmlns:a16="http://schemas.microsoft.com/office/drawing/2014/main" xmlns="" id="{D3A3520F-5080-F46A-F864-B3EFDF9DB8D4}"/>
              </a:ext>
            </a:extLst>
          </p:cNvPr>
          <p:cNvSpPr/>
          <p:nvPr/>
        </p:nvSpPr>
        <p:spPr>
          <a:xfrm>
            <a:off x="7967063" y="1982644"/>
            <a:ext cx="2874212" cy="504188"/>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Arrow: Chevron 27">
            <a:extLst>
              <a:ext uri="{FF2B5EF4-FFF2-40B4-BE49-F238E27FC236}">
                <a16:creationId xmlns:a16="http://schemas.microsoft.com/office/drawing/2014/main" xmlns="" id="{34FDFAE4-9425-73CD-DB9D-35F2A4C12055}"/>
              </a:ext>
            </a:extLst>
          </p:cNvPr>
          <p:cNvSpPr/>
          <p:nvPr/>
        </p:nvSpPr>
        <p:spPr>
          <a:xfrm>
            <a:off x="7918396" y="1986178"/>
            <a:ext cx="2874212" cy="498651"/>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TextBox 28">
            <a:extLst>
              <a:ext uri="{FF2B5EF4-FFF2-40B4-BE49-F238E27FC236}">
                <a16:creationId xmlns:a16="http://schemas.microsoft.com/office/drawing/2014/main" xmlns="" id="{D66FED42-E33F-417D-F217-2C78A3B354BC}"/>
              </a:ext>
            </a:extLst>
          </p:cNvPr>
          <p:cNvSpPr txBox="1"/>
          <p:nvPr/>
        </p:nvSpPr>
        <p:spPr>
          <a:xfrm>
            <a:off x="1323855" y="1963249"/>
            <a:ext cx="6041713" cy="615553"/>
          </a:xfrm>
          <a:prstGeom prst="rect">
            <a:avLst/>
          </a:prstGeom>
          <a:noFill/>
        </p:spPr>
        <p:txBody>
          <a:bodyPr wrap="square" rtlCol="0">
            <a:spAutoFit/>
          </a:bodyPr>
          <a:lstStyle/>
          <a:p>
            <a:r>
              <a:rPr lang="en-US" sz="3400" b="1" dirty="0">
                <a:solidFill>
                  <a:schemeClr val="bg1"/>
                </a:solidFill>
              </a:rPr>
              <a:t>SƠ ĐỒ KHẢO SÁT HÀM SỐ</a:t>
            </a:r>
            <a:endParaRPr lang="en-AU" sz="3400" b="1" dirty="0">
              <a:solidFill>
                <a:schemeClr val="bg1"/>
              </a:solidFill>
            </a:endParaRPr>
          </a:p>
        </p:txBody>
      </p:sp>
      <p:sp>
        <p:nvSpPr>
          <p:cNvPr id="30" name="Parallelogram 29">
            <a:extLst>
              <a:ext uri="{FF2B5EF4-FFF2-40B4-BE49-F238E27FC236}">
                <a16:creationId xmlns:a16="http://schemas.microsoft.com/office/drawing/2014/main" xmlns="" id="{F2D04F04-5566-63D4-1DE7-9B563F9027EC}"/>
              </a:ext>
            </a:extLst>
          </p:cNvPr>
          <p:cNvSpPr/>
          <p:nvPr/>
        </p:nvSpPr>
        <p:spPr>
          <a:xfrm>
            <a:off x="1626094" y="463823"/>
            <a:ext cx="9282052" cy="781895"/>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xmlns="" id="{8A289471-F631-1434-AD55-9199D93CB4DD}"/>
              </a:ext>
            </a:extLst>
          </p:cNvPr>
          <p:cNvSpPr txBox="1"/>
          <p:nvPr/>
        </p:nvSpPr>
        <p:spPr>
          <a:xfrm>
            <a:off x="2450087" y="475750"/>
            <a:ext cx="7856176" cy="769441"/>
          </a:xfrm>
          <a:prstGeom prst="rect">
            <a:avLst/>
          </a:prstGeom>
          <a:noFill/>
          <a:ln>
            <a:noFill/>
          </a:ln>
        </p:spPr>
        <p:txBody>
          <a:bodyPr wrap="square" rtlCol="0">
            <a:spAutoFit/>
          </a:bodyPr>
          <a:lstStyle/>
          <a:p>
            <a:r>
              <a:rPr lang="en-US" sz="4400" b="1" dirty="0">
                <a:solidFill>
                  <a:srgbClr val="FFFF00"/>
                </a:solidFill>
              </a:rPr>
              <a:t>KHẢO SÁT VÀ VẼ ĐỒ THỊ HÀM SỐ</a:t>
            </a:r>
            <a:endParaRPr lang="en-AU" sz="4400" b="1" dirty="0">
              <a:solidFill>
                <a:srgbClr val="FFFF00"/>
              </a:solidFill>
            </a:endParaRPr>
          </a:p>
        </p:txBody>
      </p:sp>
      <p:cxnSp>
        <p:nvCxnSpPr>
          <p:cNvPr id="32" name="Straight Connector 31">
            <a:extLst>
              <a:ext uri="{FF2B5EF4-FFF2-40B4-BE49-F238E27FC236}">
                <a16:creationId xmlns:a16="http://schemas.microsoft.com/office/drawing/2014/main" xmlns="" id="{4C89B063-6AF8-BE26-A57A-A13E9F46271D}"/>
              </a:ext>
            </a:extLst>
          </p:cNvPr>
          <p:cNvCxnSpPr>
            <a:cxnSpLocks/>
          </p:cNvCxnSpPr>
          <p:nvPr/>
        </p:nvCxnSpPr>
        <p:spPr>
          <a:xfrm>
            <a:off x="1560572" y="354215"/>
            <a:ext cx="3183962"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Flowchart: Connector 32">
            <a:extLst>
              <a:ext uri="{FF2B5EF4-FFF2-40B4-BE49-F238E27FC236}">
                <a16:creationId xmlns:a16="http://schemas.microsoft.com/office/drawing/2014/main" xmlns="" id="{30792E4A-63F4-048B-9729-75B36CAC5F8A}"/>
              </a:ext>
            </a:extLst>
          </p:cNvPr>
          <p:cNvSpPr/>
          <p:nvPr/>
        </p:nvSpPr>
        <p:spPr>
          <a:xfrm>
            <a:off x="383389" y="105673"/>
            <a:ext cx="1458234" cy="135736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xmlns="" id="{BCBA2B30-D727-D95D-56FD-2DA5A9842377}"/>
              </a:ext>
            </a:extLst>
          </p:cNvPr>
          <p:cNvCxnSpPr>
            <a:cxnSpLocks/>
          </p:cNvCxnSpPr>
          <p:nvPr/>
        </p:nvCxnSpPr>
        <p:spPr>
          <a:xfrm>
            <a:off x="4060948" y="354215"/>
            <a:ext cx="5978979" cy="0"/>
          </a:xfrm>
          <a:prstGeom prst="line">
            <a:avLst/>
          </a:prstGeom>
          <a:ln w="5715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CB713C04-68F7-B42B-17A6-9CA68AA944C6}"/>
              </a:ext>
            </a:extLst>
          </p:cNvPr>
          <p:cNvCxnSpPr>
            <a:cxnSpLocks/>
          </p:cNvCxnSpPr>
          <p:nvPr/>
        </p:nvCxnSpPr>
        <p:spPr>
          <a:xfrm>
            <a:off x="2396684" y="1367252"/>
            <a:ext cx="8398682" cy="465"/>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F5818681-7B36-5A81-8C1C-406F2A3FF3D7}"/>
              </a:ext>
            </a:extLst>
          </p:cNvPr>
          <p:cNvCxnSpPr>
            <a:cxnSpLocks/>
          </p:cNvCxnSpPr>
          <p:nvPr/>
        </p:nvCxnSpPr>
        <p:spPr>
          <a:xfrm flipH="1">
            <a:off x="10787884" y="457714"/>
            <a:ext cx="231105" cy="917261"/>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032D6A05-001B-82BE-9235-555491B0E628}"/>
              </a:ext>
            </a:extLst>
          </p:cNvPr>
          <p:cNvSpPr txBox="1"/>
          <p:nvPr/>
        </p:nvSpPr>
        <p:spPr>
          <a:xfrm>
            <a:off x="193212" y="445520"/>
            <a:ext cx="1838587" cy="707886"/>
          </a:xfrm>
          <a:prstGeom prst="rect">
            <a:avLst/>
          </a:prstGeom>
          <a:noFill/>
        </p:spPr>
        <p:txBody>
          <a:bodyPr wrap="square">
            <a:spAutoFit/>
          </a:bodyPr>
          <a:lstStyle/>
          <a:p>
            <a:pPr algn="ctr"/>
            <a:r>
              <a:rPr lang="en-US" sz="4000" b="1" dirty="0" err="1">
                <a:solidFill>
                  <a:srgbClr val="0000FF"/>
                </a:solidFill>
              </a:rPr>
              <a:t>Bài</a:t>
            </a:r>
            <a:r>
              <a:rPr lang="en-US" sz="4000" b="1" dirty="0">
                <a:solidFill>
                  <a:srgbClr val="0000FF"/>
                </a:solidFill>
              </a:rPr>
              <a:t> 4</a:t>
            </a:r>
            <a:endParaRPr lang="en-US" sz="4000" dirty="0">
              <a:solidFill>
                <a:srgbClr val="0000FF"/>
              </a:solidFill>
            </a:endParaRPr>
          </a:p>
        </p:txBody>
      </p:sp>
      <p:sp>
        <p:nvSpPr>
          <p:cNvPr id="3" name="Arrow: Pentagon 2">
            <a:extLst>
              <a:ext uri="{FF2B5EF4-FFF2-40B4-BE49-F238E27FC236}">
                <a16:creationId xmlns:a16="http://schemas.microsoft.com/office/drawing/2014/main" xmlns="" id="{7BADB1B7-9B78-9B24-6409-669583F16919}"/>
              </a:ext>
            </a:extLst>
          </p:cNvPr>
          <p:cNvSpPr/>
          <p:nvPr/>
        </p:nvSpPr>
        <p:spPr>
          <a:xfrm>
            <a:off x="953776" y="3244706"/>
            <a:ext cx="10145484" cy="532341"/>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4" name="Rectangle: Rounded Corners 3">
            <a:extLst>
              <a:ext uri="{FF2B5EF4-FFF2-40B4-BE49-F238E27FC236}">
                <a16:creationId xmlns:a16="http://schemas.microsoft.com/office/drawing/2014/main" xmlns="" id="{11B42BA8-FD7D-C9B1-E84F-554C45A1AC5B}"/>
              </a:ext>
            </a:extLst>
          </p:cNvPr>
          <p:cNvSpPr/>
          <p:nvPr/>
        </p:nvSpPr>
        <p:spPr>
          <a:xfrm rot="18719252">
            <a:off x="629039" y="3254801"/>
            <a:ext cx="530011" cy="535361"/>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xmlns="" id="{EF0BB136-A76F-7DC8-00D1-59F4B4EA61DC}"/>
              </a:ext>
            </a:extLst>
          </p:cNvPr>
          <p:cNvSpPr txBox="1"/>
          <p:nvPr/>
        </p:nvSpPr>
        <p:spPr>
          <a:xfrm>
            <a:off x="697359" y="3178914"/>
            <a:ext cx="1194530" cy="646331"/>
          </a:xfrm>
          <a:prstGeom prst="rect">
            <a:avLst/>
          </a:prstGeom>
          <a:noFill/>
        </p:spPr>
        <p:txBody>
          <a:bodyPr wrap="square" rtlCol="0">
            <a:spAutoFit/>
          </a:bodyPr>
          <a:lstStyle/>
          <a:p>
            <a:r>
              <a:rPr lang="en-US" sz="3600" b="1" dirty="0">
                <a:solidFill>
                  <a:schemeClr val="bg1"/>
                </a:solidFill>
                <a:latin typeface="Times New Roman" panose="02020603050405020304" pitchFamily="18" charset="0"/>
                <a:cs typeface="Times New Roman" panose="02020603050405020304" pitchFamily="18" charset="0"/>
              </a:rPr>
              <a:t>2</a:t>
            </a:r>
          </a:p>
        </p:txBody>
      </p:sp>
      <p:sp>
        <p:nvSpPr>
          <p:cNvPr id="6" name="Arrow: Chevron 5">
            <a:extLst>
              <a:ext uri="{FF2B5EF4-FFF2-40B4-BE49-F238E27FC236}">
                <a16:creationId xmlns:a16="http://schemas.microsoft.com/office/drawing/2014/main" xmlns="" id="{D5353C3D-DB0F-AF2E-645F-0B3194220037}"/>
              </a:ext>
            </a:extLst>
          </p:cNvPr>
          <p:cNvSpPr/>
          <p:nvPr/>
        </p:nvSpPr>
        <p:spPr>
          <a:xfrm>
            <a:off x="8156646" y="3262903"/>
            <a:ext cx="2874212" cy="504188"/>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Arrow: Chevron 6">
            <a:extLst>
              <a:ext uri="{FF2B5EF4-FFF2-40B4-BE49-F238E27FC236}">
                <a16:creationId xmlns:a16="http://schemas.microsoft.com/office/drawing/2014/main" xmlns="" id="{B27690E6-208D-ACF0-CDB3-1FA9BCB3ABBA}"/>
              </a:ext>
            </a:extLst>
          </p:cNvPr>
          <p:cNvSpPr/>
          <p:nvPr/>
        </p:nvSpPr>
        <p:spPr>
          <a:xfrm>
            <a:off x="8098856" y="3263631"/>
            <a:ext cx="2874212" cy="504188"/>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Arrow: Chevron 7">
            <a:extLst>
              <a:ext uri="{FF2B5EF4-FFF2-40B4-BE49-F238E27FC236}">
                <a16:creationId xmlns:a16="http://schemas.microsoft.com/office/drawing/2014/main" xmlns="" id="{A75AE06E-8073-E914-F002-370A6F7D47F3}"/>
              </a:ext>
            </a:extLst>
          </p:cNvPr>
          <p:cNvSpPr/>
          <p:nvPr/>
        </p:nvSpPr>
        <p:spPr>
          <a:xfrm>
            <a:off x="8044108" y="3261864"/>
            <a:ext cx="2874212" cy="504188"/>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Arrow: Chevron 8">
            <a:extLst>
              <a:ext uri="{FF2B5EF4-FFF2-40B4-BE49-F238E27FC236}">
                <a16:creationId xmlns:a16="http://schemas.microsoft.com/office/drawing/2014/main" xmlns="" id="{8CF76AC8-076E-CFF1-3EB7-9185F991189B}"/>
              </a:ext>
            </a:extLst>
          </p:cNvPr>
          <p:cNvSpPr/>
          <p:nvPr/>
        </p:nvSpPr>
        <p:spPr>
          <a:xfrm>
            <a:off x="7986525" y="3261864"/>
            <a:ext cx="2874212" cy="504188"/>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Arrow: Chevron 9">
            <a:extLst>
              <a:ext uri="{FF2B5EF4-FFF2-40B4-BE49-F238E27FC236}">
                <a16:creationId xmlns:a16="http://schemas.microsoft.com/office/drawing/2014/main" xmlns="" id="{941731A9-1DBE-E9F1-8397-55D6CD0D463A}"/>
              </a:ext>
            </a:extLst>
          </p:cNvPr>
          <p:cNvSpPr/>
          <p:nvPr/>
        </p:nvSpPr>
        <p:spPr>
          <a:xfrm>
            <a:off x="7937858" y="3265398"/>
            <a:ext cx="2874212" cy="498651"/>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TextBox 10">
            <a:extLst>
              <a:ext uri="{FF2B5EF4-FFF2-40B4-BE49-F238E27FC236}">
                <a16:creationId xmlns:a16="http://schemas.microsoft.com/office/drawing/2014/main" xmlns="" id="{553E389E-7A7C-29B8-13DE-080029904446}"/>
              </a:ext>
            </a:extLst>
          </p:cNvPr>
          <p:cNvSpPr txBox="1"/>
          <p:nvPr/>
        </p:nvSpPr>
        <p:spPr>
          <a:xfrm>
            <a:off x="1323854" y="3232741"/>
            <a:ext cx="8716073" cy="615553"/>
          </a:xfrm>
          <a:prstGeom prst="rect">
            <a:avLst/>
          </a:prstGeom>
          <a:noFill/>
        </p:spPr>
        <p:txBody>
          <a:bodyPr wrap="square" rtlCol="0">
            <a:spAutoFit/>
          </a:bodyPr>
          <a:lstStyle/>
          <a:p>
            <a:r>
              <a:rPr lang="en-US" sz="3400" b="1" dirty="0">
                <a:solidFill>
                  <a:schemeClr val="bg1"/>
                </a:solidFill>
              </a:rPr>
              <a:t>KHẢO SÁT VÀ VẼ ĐỒ THỊ HÀM ĐA THỨC BẬC BA</a:t>
            </a:r>
            <a:endParaRPr lang="en-AU" sz="3400" b="1" dirty="0">
              <a:solidFill>
                <a:schemeClr val="bg1"/>
              </a:solidFill>
            </a:endParaRPr>
          </a:p>
        </p:txBody>
      </p:sp>
      <p:sp>
        <p:nvSpPr>
          <p:cNvPr id="12" name="Arrow: Pentagon 11">
            <a:extLst>
              <a:ext uri="{FF2B5EF4-FFF2-40B4-BE49-F238E27FC236}">
                <a16:creationId xmlns:a16="http://schemas.microsoft.com/office/drawing/2014/main" xmlns="" id="{F943C9C3-F9A6-AB92-E508-A855DC0F00E7}"/>
              </a:ext>
            </a:extLst>
          </p:cNvPr>
          <p:cNvSpPr/>
          <p:nvPr/>
        </p:nvSpPr>
        <p:spPr>
          <a:xfrm>
            <a:off x="1028355" y="4582294"/>
            <a:ext cx="9990633" cy="532341"/>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3" name="Rectangle: Rounded Corners 12">
            <a:extLst>
              <a:ext uri="{FF2B5EF4-FFF2-40B4-BE49-F238E27FC236}">
                <a16:creationId xmlns:a16="http://schemas.microsoft.com/office/drawing/2014/main" xmlns="" id="{F91C1C87-F819-22EF-C3B9-BF099D4EDBE1}"/>
              </a:ext>
            </a:extLst>
          </p:cNvPr>
          <p:cNvSpPr/>
          <p:nvPr/>
        </p:nvSpPr>
        <p:spPr>
          <a:xfrm rot="18719252">
            <a:off x="703619" y="4592389"/>
            <a:ext cx="530011" cy="535361"/>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xmlns="" id="{B47D1EC7-EBFA-01DC-9F7B-A6092A9D7BD6}"/>
              </a:ext>
            </a:extLst>
          </p:cNvPr>
          <p:cNvSpPr txBox="1"/>
          <p:nvPr/>
        </p:nvSpPr>
        <p:spPr>
          <a:xfrm>
            <a:off x="771939" y="4516502"/>
            <a:ext cx="1194530" cy="646331"/>
          </a:xfrm>
          <a:prstGeom prst="rect">
            <a:avLst/>
          </a:prstGeom>
          <a:noFill/>
        </p:spPr>
        <p:txBody>
          <a:bodyPr wrap="square" rtlCol="0">
            <a:spAutoFit/>
          </a:bodyPr>
          <a:lstStyle/>
          <a:p>
            <a:r>
              <a:rPr lang="en-US" sz="3600" b="1" dirty="0">
                <a:solidFill>
                  <a:schemeClr val="bg1"/>
                </a:solidFill>
                <a:latin typeface="Times New Roman" panose="02020603050405020304" pitchFamily="18" charset="0"/>
                <a:cs typeface="Times New Roman" panose="02020603050405020304" pitchFamily="18" charset="0"/>
              </a:rPr>
              <a:t>3</a:t>
            </a:r>
          </a:p>
        </p:txBody>
      </p:sp>
      <p:sp>
        <p:nvSpPr>
          <p:cNvPr id="15" name="Arrow: Chevron 14">
            <a:extLst>
              <a:ext uri="{FF2B5EF4-FFF2-40B4-BE49-F238E27FC236}">
                <a16:creationId xmlns:a16="http://schemas.microsoft.com/office/drawing/2014/main" xmlns="" id="{FCE2299B-5222-0EED-0102-3800FBAF04B4}"/>
              </a:ext>
            </a:extLst>
          </p:cNvPr>
          <p:cNvSpPr/>
          <p:nvPr/>
        </p:nvSpPr>
        <p:spPr>
          <a:xfrm>
            <a:off x="8075571" y="4600491"/>
            <a:ext cx="2874212" cy="504188"/>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A940A524-0B39-C15F-6F03-439C6B05160B}"/>
              </a:ext>
            </a:extLst>
          </p:cNvPr>
          <p:cNvSpPr/>
          <p:nvPr/>
        </p:nvSpPr>
        <p:spPr>
          <a:xfrm>
            <a:off x="8017781" y="4601219"/>
            <a:ext cx="2874212" cy="504188"/>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82E332C2-29BD-0DEB-2985-C3D693489670}"/>
              </a:ext>
            </a:extLst>
          </p:cNvPr>
          <p:cNvSpPr/>
          <p:nvPr/>
        </p:nvSpPr>
        <p:spPr>
          <a:xfrm>
            <a:off x="7963033" y="4599452"/>
            <a:ext cx="2874212" cy="504188"/>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DBD592F5-0E49-92C7-2827-824B943052FD}"/>
              </a:ext>
            </a:extLst>
          </p:cNvPr>
          <p:cNvSpPr/>
          <p:nvPr/>
        </p:nvSpPr>
        <p:spPr>
          <a:xfrm>
            <a:off x="7905450" y="4599452"/>
            <a:ext cx="2874212" cy="504188"/>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Arrow: Chevron 18">
            <a:extLst>
              <a:ext uri="{FF2B5EF4-FFF2-40B4-BE49-F238E27FC236}">
                <a16:creationId xmlns:a16="http://schemas.microsoft.com/office/drawing/2014/main" xmlns="" id="{7BD8947F-563C-7BC9-2CB8-D17C1B9E9076}"/>
              </a:ext>
            </a:extLst>
          </p:cNvPr>
          <p:cNvSpPr/>
          <p:nvPr/>
        </p:nvSpPr>
        <p:spPr>
          <a:xfrm>
            <a:off x="7856783" y="4602986"/>
            <a:ext cx="2874212" cy="498651"/>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TextBox 25">
            <a:extLst>
              <a:ext uri="{FF2B5EF4-FFF2-40B4-BE49-F238E27FC236}">
                <a16:creationId xmlns:a16="http://schemas.microsoft.com/office/drawing/2014/main" xmlns="" id="{7940A5D1-7E82-4164-FC36-97A762FA88BB}"/>
              </a:ext>
            </a:extLst>
          </p:cNvPr>
          <p:cNvSpPr txBox="1"/>
          <p:nvPr/>
        </p:nvSpPr>
        <p:spPr>
          <a:xfrm>
            <a:off x="1398434" y="4570329"/>
            <a:ext cx="9243625" cy="615553"/>
          </a:xfrm>
          <a:prstGeom prst="rect">
            <a:avLst/>
          </a:prstGeom>
          <a:noFill/>
        </p:spPr>
        <p:txBody>
          <a:bodyPr wrap="square" rtlCol="0">
            <a:spAutoFit/>
          </a:bodyPr>
          <a:lstStyle/>
          <a:p>
            <a:r>
              <a:rPr lang="en-US" sz="3400" b="1" dirty="0">
                <a:solidFill>
                  <a:schemeClr val="bg1"/>
                </a:solidFill>
              </a:rPr>
              <a:t>KHẢO SÁT VÀ VẼ ĐỒ THỊ HÀM PHÂN THỨC HỮU TỈ</a:t>
            </a:r>
            <a:endParaRPr lang="en-AU" sz="3400" b="1" dirty="0">
              <a:solidFill>
                <a:schemeClr val="bg1"/>
              </a:solidFill>
            </a:endParaRPr>
          </a:p>
        </p:txBody>
      </p:sp>
      <p:sp>
        <p:nvSpPr>
          <p:cNvPr id="40" name="Arrow: Pentagon 39">
            <a:extLst>
              <a:ext uri="{FF2B5EF4-FFF2-40B4-BE49-F238E27FC236}">
                <a16:creationId xmlns:a16="http://schemas.microsoft.com/office/drawing/2014/main" xmlns="" id="{1FE2C5D1-7056-7BEF-ECCF-156505A67C2F}"/>
              </a:ext>
            </a:extLst>
          </p:cNvPr>
          <p:cNvSpPr/>
          <p:nvPr/>
        </p:nvSpPr>
        <p:spPr>
          <a:xfrm>
            <a:off x="1028355" y="5840231"/>
            <a:ext cx="9990633" cy="532341"/>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47" name="Rectangle: Rounded Corners 46">
            <a:extLst>
              <a:ext uri="{FF2B5EF4-FFF2-40B4-BE49-F238E27FC236}">
                <a16:creationId xmlns:a16="http://schemas.microsoft.com/office/drawing/2014/main" xmlns="" id="{E0746A66-1D1E-3B17-892E-D097E8D17584}"/>
              </a:ext>
            </a:extLst>
          </p:cNvPr>
          <p:cNvSpPr/>
          <p:nvPr/>
        </p:nvSpPr>
        <p:spPr>
          <a:xfrm rot="18719252">
            <a:off x="703618" y="5850326"/>
            <a:ext cx="530011" cy="535361"/>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Arrow: Chevron 48">
            <a:extLst>
              <a:ext uri="{FF2B5EF4-FFF2-40B4-BE49-F238E27FC236}">
                <a16:creationId xmlns:a16="http://schemas.microsoft.com/office/drawing/2014/main" xmlns="" id="{2DED2A89-223F-89D5-EED7-11347DB301C6}"/>
              </a:ext>
            </a:extLst>
          </p:cNvPr>
          <p:cNvSpPr/>
          <p:nvPr/>
        </p:nvSpPr>
        <p:spPr>
          <a:xfrm>
            <a:off x="8065846" y="5858428"/>
            <a:ext cx="2874212" cy="504188"/>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0" name="Arrow: Chevron 49">
            <a:extLst>
              <a:ext uri="{FF2B5EF4-FFF2-40B4-BE49-F238E27FC236}">
                <a16:creationId xmlns:a16="http://schemas.microsoft.com/office/drawing/2014/main" xmlns="" id="{6B47CA0B-4A9A-53FB-50A9-D141A50CFB8A}"/>
              </a:ext>
            </a:extLst>
          </p:cNvPr>
          <p:cNvSpPr/>
          <p:nvPr/>
        </p:nvSpPr>
        <p:spPr>
          <a:xfrm>
            <a:off x="8008056" y="5859156"/>
            <a:ext cx="2874212" cy="504188"/>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1" name="Arrow: Chevron 50">
            <a:extLst>
              <a:ext uri="{FF2B5EF4-FFF2-40B4-BE49-F238E27FC236}">
                <a16:creationId xmlns:a16="http://schemas.microsoft.com/office/drawing/2014/main" xmlns="" id="{9870D10D-ED55-312D-F6A9-BAE1569E094F}"/>
              </a:ext>
            </a:extLst>
          </p:cNvPr>
          <p:cNvSpPr/>
          <p:nvPr/>
        </p:nvSpPr>
        <p:spPr>
          <a:xfrm>
            <a:off x="7953308" y="5857389"/>
            <a:ext cx="2874212" cy="504188"/>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Arrow: Chevron 51">
            <a:extLst>
              <a:ext uri="{FF2B5EF4-FFF2-40B4-BE49-F238E27FC236}">
                <a16:creationId xmlns:a16="http://schemas.microsoft.com/office/drawing/2014/main" xmlns="" id="{9027D825-2751-582D-82F9-595F01070BC7}"/>
              </a:ext>
            </a:extLst>
          </p:cNvPr>
          <p:cNvSpPr/>
          <p:nvPr/>
        </p:nvSpPr>
        <p:spPr>
          <a:xfrm>
            <a:off x="7895725" y="5857389"/>
            <a:ext cx="2874212" cy="504188"/>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Arrow: Chevron 52">
            <a:extLst>
              <a:ext uri="{FF2B5EF4-FFF2-40B4-BE49-F238E27FC236}">
                <a16:creationId xmlns:a16="http://schemas.microsoft.com/office/drawing/2014/main" xmlns="" id="{B8A4244F-4E98-BFB2-48FF-FAA431E624CD}"/>
              </a:ext>
            </a:extLst>
          </p:cNvPr>
          <p:cNvSpPr/>
          <p:nvPr/>
        </p:nvSpPr>
        <p:spPr>
          <a:xfrm>
            <a:off x="7847058" y="5860923"/>
            <a:ext cx="2874212" cy="498651"/>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4" name="TextBox 53">
            <a:extLst>
              <a:ext uri="{FF2B5EF4-FFF2-40B4-BE49-F238E27FC236}">
                <a16:creationId xmlns:a16="http://schemas.microsoft.com/office/drawing/2014/main" xmlns="" id="{CC25A4DE-043B-B19D-5E5F-3B9CB3C714B4}"/>
              </a:ext>
            </a:extLst>
          </p:cNvPr>
          <p:cNvSpPr txBox="1"/>
          <p:nvPr/>
        </p:nvSpPr>
        <p:spPr>
          <a:xfrm>
            <a:off x="1398433" y="5789354"/>
            <a:ext cx="6041713" cy="615553"/>
          </a:xfrm>
          <a:prstGeom prst="rect">
            <a:avLst/>
          </a:prstGeom>
          <a:noFill/>
        </p:spPr>
        <p:txBody>
          <a:bodyPr wrap="square" rtlCol="0">
            <a:spAutoFit/>
          </a:bodyPr>
          <a:lstStyle/>
          <a:p>
            <a:r>
              <a:rPr lang="en-US" sz="3400" b="1" dirty="0">
                <a:solidFill>
                  <a:schemeClr val="bg1"/>
                </a:solidFill>
              </a:rPr>
              <a:t>BÀI TẬP</a:t>
            </a:r>
            <a:endParaRPr lang="en-AU" sz="3400" b="1" dirty="0">
              <a:solidFill>
                <a:schemeClr val="bg1"/>
              </a:solidFill>
            </a:endParaRPr>
          </a:p>
        </p:txBody>
      </p:sp>
    </p:spTree>
    <p:extLst>
      <p:ext uri="{BB962C8B-B14F-4D97-AF65-F5344CB8AC3E}">
        <p14:creationId xmlns:p14="http://schemas.microsoft.com/office/powerpoint/2010/main" val="23422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linds(horizontal)">
                                      <p:cBhvr>
                                        <p:cTn id="10" dur="500"/>
                                        <p:tgtEl>
                                          <p:spTgt spid="2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linds(horizontal)">
                                      <p:cBhvr>
                                        <p:cTn id="13" dur="500"/>
                                        <p:tgtEl>
                                          <p:spTgt spid="2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blinds(horizontal)">
                                      <p:cBhvr>
                                        <p:cTn id="16" dur="500"/>
                                        <p:tgtEl>
                                          <p:spTgt spid="2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blinds(horizontal)">
                                      <p:cBhvr>
                                        <p:cTn id="19" dur="500"/>
                                        <p:tgtEl>
                                          <p:spTgt spid="2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blinds(horizontal)">
                                      <p:cBhvr>
                                        <p:cTn id="25" dur="500"/>
                                        <p:tgtEl>
                                          <p:spTgt spid="2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linds(horizontal)">
                                      <p:cBhvr>
                                        <p:cTn id="28" dur="500"/>
                                        <p:tgtEl>
                                          <p:spTgt spid="28"/>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blinds(horizontal)">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linds(horizontal)">
                                      <p:cBhvr>
                                        <p:cTn id="36" dur="500"/>
                                        <p:tgtEl>
                                          <p:spTgt spid="3"/>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blinds(horizontal)">
                                      <p:cBhvr>
                                        <p:cTn id="39" dur="500"/>
                                        <p:tgtEl>
                                          <p:spTgt spid="4"/>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linds(horizontal)">
                                      <p:cBhvr>
                                        <p:cTn id="42" dur="500"/>
                                        <p:tgtEl>
                                          <p:spTgt spid="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blinds(horizontal)">
                                      <p:cBhvr>
                                        <p:cTn id="45" dur="500"/>
                                        <p:tgtEl>
                                          <p:spTgt spid="6"/>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blinds(horizontal)">
                                      <p:cBhvr>
                                        <p:cTn id="48" dur="500"/>
                                        <p:tgtEl>
                                          <p:spTgt spid="7"/>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blinds(horizontal)">
                                      <p:cBhvr>
                                        <p:cTn id="51" dur="500"/>
                                        <p:tgtEl>
                                          <p:spTgt spid="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linds(horizontal)">
                                      <p:cBhvr>
                                        <p:cTn id="54" dur="500"/>
                                        <p:tgtEl>
                                          <p:spTgt spid="9"/>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blinds(horizontal)">
                                      <p:cBhvr>
                                        <p:cTn id="60" dur="500"/>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blinds(horizontal)">
                                      <p:cBhvr>
                                        <p:cTn id="65" dur="500"/>
                                        <p:tgtEl>
                                          <p:spTgt spid="12"/>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blinds(horizontal)">
                                      <p:cBhvr>
                                        <p:cTn id="68" dur="500"/>
                                        <p:tgtEl>
                                          <p:spTgt spid="13"/>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blinds(horizontal)">
                                      <p:cBhvr>
                                        <p:cTn id="71" dur="500"/>
                                        <p:tgtEl>
                                          <p:spTgt spid="14"/>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blinds(horizontal)">
                                      <p:cBhvr>
                                        <p:cTn id="74" dur="500"/>
                                        <p:tgtEl>
                                          <p:spTgt spid="15"/>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linds(horizontal)">
                                      <p:cBhvr>
                                        <p:cTn id="77" dur="500"/>
                                        <p:tgtEl>
                                          <p:spTgt spid="16"/>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17"/>
                                        </p:tgtEl>
                                        <p:attrNameLst>
                                          <p:attrName>style.visibility</p:attrName>
                                        </p:attrNameLst>
                                      </p:cBhvr>
                                      <p:to>
                                        <p:strVal val="visible"/>
                                      </p:to>
                                    </p:set>
                                    <p:animEffect transition="in" filter="blinds(horizontal)">
                                      <p:cBhvr>
                                        <p:cTn id="80" dur="500"/>
                                        <p:tgtEl>
                                          <p:spTgt spid="17"/>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blinds(horizontal)">
                                      <p:cBhvr>
                                        <p:cTn id="83" dur="500"/>
                                        <p:tgtEl>
                                          <p:spTgt spid="18"/>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blinds(horizontal)">
                                      <p:cBhvr>
                                        <p:cTn id="86" dur="500"/>
                                        <p:tgtEl>
                                          <p:spTgt spid="19"/>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blinds(horizontal)">
                                      <p:cBhvr>
                                        <p:cTn id="89" dur="500"/>
                                        <p:tgtEl>
                                          <p:spTgt spid="26"/>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40"/>
                                        </p:tgtEl>
                                        <p:attrNameLst>
                                          <p:attrName>style.visibility</p:attrName>
                                        </p:attrNameLst>
                                      </p:cBhvr>
                                      <p:to>
                                        <p:strVal val="visible"/>
                                      </p:to>
                                    </p:set>
                                    <p:animEffect transition="in" filter="blinds(horizontal)">
                                      <p:cBhvr>
                                        <p:cTn id="94" dur="500"/>
                                        <p:tgtEl>
                                          <p:spTgt spid="40"/>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blinds(horizontal)">
                                      <p:cBhvr>
                                        <p:cTn id="97" dur="500"/>
                                        <p:tgtEl>
                                          <p:spTgt spid="47"/>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blinds(horizontal)">
                                      <p:cBhvr>
                                        <p:cTn id="100" dur="500"/>
                                        <p:tgtEl>
                                          <p:spTgt spid="49"/>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blinds(horizontal)">
                                      <p:cBhvr>
                                        <p:cTn id="103" dur="500"/>
                                        <p:tgtEl>
                                          <p:spTgt spid="50"/>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51"/>
                                        </p:tgtEl>
                                        <p:attrNameLst>
                                          <p:attrName>style.visibility</p:attrName>
                                        </p:attrNameLst>
                                      </p:cBhvr>
                                      <p:to>
                                        <p:strVal val="visible"/>
                                      </p:to>
                                    </p:set>
                                    <p:animEffect transition="in" filter="blinds(horizontal)">
                                      <p:cBhvr>
                                        <p:cTn id="106" dur="500"/>
                                        <p:tgtEl>
                                          <p:spTgt spid="51"/>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52"/>
                                        </p:tgtEl>
                                        <p:attrNameLst>
                                          <p:attrName>style.visibility</p:attrName>
                                        </p:attrNameLst>
                                      </p:cBhvr>
                                      <p:to>
                                        <p:strVal val="visible"/>
                                      </p:to>
                                    </p:set>
                                    <p:animEffect transition="in" filter="blinds(horizontal)">
                                      <p:cBhvr>
                                        <p:cTn id="109" dur="500"/>
                                        <p:tgtEl>
                                          <p:spTgt spid="52"/>
                                        </p:tgtEl>
                                      </p:cBhvr>
                                    </p:animEffect>
                                  </p:childTnLst>
                                </p:cTn>
                              </p:par>
                              <p:par>
                                <p:cTn id="110" presetID="3" presetClass="entr" presetSubtype="10" fill="hold" grpId="0" nodeType="with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blinds(horizontal)">
                                      <p:cBhvr>
                                        <p:cTn id="112" dur="500"/>
                                        <p:tgtEl>
                                          <p:spTgt spid="53"/>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blinds(horizontal)">
                                      <p:cBhvr>
                                        <p:cTn id="11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p:bldP spid="23" grpId="0" animBg="1"/>
      <p:bldP spid="24" grpId="0" animBg="1"/>
      <p:bldP spid="25" grpId="0" animBg="1"/>
      <p:bldP spid="27" grpId="0" animBg="1"/>
      <p:bldP spid="28" grpId="0" animBg="1"/>
      <p:bldP spid="29" grpId="0"/>
      <p:bldP spid="3" grpId="0" animBg="1"/>
      <p:bldP spid="4" grpId="0" animBg="1"/>
      <p:bldP spid="5" grpId="0"/>
      <p:bldP spid="6" grpId="0" animBg="1"/>
      <p:bldP spid="7" grpId="0" animBg="1"/>
      <p:bldP spid="8" grpId="0" animBg="1"/>
      <p:bldP spid="9" grpId="0" animBg="1"/>
      <p:bldP spid="10" grpId="0" animBg="1"/>
      <p:bldP spid="11" grpId="0"/>
      <p:bldP spid="12" grpId="0" animBg="1"/>
      <p:bldP spid="13" grpId="0" animBg="1"/>
      <p:bldP spid="14" grpId="0"/>
      <p:bldP spid="15" grpId="0" animBg="1"/>
      <p:bldP spid="16" grpId="0" animBg="1"/>
      <p:bldP spid="17" grpId="0" animBg="1"/>
      <p:bldP spid="18" grpId="0" animBg="1"/>
      <p:bldP spid="19" grpId="0" animBg="1"/>
      <p:bldP spid="26" grpId="0"/>
      <p:bldP spid="40" grpId="0" animBg="1"/>
      <p:bldP spid="47" grpId="0" animBg="1"/>
      <p:bldP spid="49" grpId="0" animBg="1"/>
      <p:bldP spid="50" grpId="0" animBg="1"/>
      <p:bldP spid="51" grpId="0" animBg="1"/>
      <p:bldP spid="52" grpId="0" animBg="1"/>
      <p:bldP spid="53" grpId="0" animBg="1"/>
      <p:bldP spid="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A38A10-3F29-6778-6428-2A8C13E3C6DA}"/>
            </a:ext>
          </a:extLst>
        </p:cNvPr>
        <p:cNvGrpSpPr/>
        <p:nvPr/>
      </p:nvGrpSpPr>
      <p:grpSpPr>
        <a:xfrm>
          <a:off x="0" y="0"/>
          <a:ext cx="0" cy="0"/>
          <a:chOff x="0" y="0"/>
          <a:chExt cx="0" cy="0"/>
        </a:xfrm>
      </p:grpSpPr>
      <p:sp>
        <p:nvSpPr>
          <p:cNvPr id="30" name="Parallelogram 29">
            <a:extLst>
              <a:ext uri="{FF2B5EF4-FFF2-40B4-BE49-F238E27FC236}">
                <a16:creationId xmlns:a16="http://schemas.microsoft.com/office/drawing/2014/main" xmlns="" id="{F2D04F04-5566-63D4-1DE7-9B563F9027EC}"/>
              </a:ext>
            </a:extLst>
          </p:cNvPr>
          <p:cNvSpPr/>
          <p:nvPr/>
        </p:nvSpPr>
        <p:spPr>
          <a:xfrm>
            <a:off x="1626094" y="463823"/>
            <a:ext cx="9282052" cy="781895"/>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xmlns="" id="{8A289471-F631-1434-AD55-9199D93CB4DD}"/>
              </a:ext>
            </a:extLst>
          </p:cNvPr>
          <p:cNvSpPr txBox="1"/>
          <p:nvPr/>
        </p:nvSpPr>
        <p:spPr>
          <a:xfrm>
            <a:off x="2566822" y="475750"/>
            <a:ext cx="7559673" cy="707886"/>
          </a:xfrm>
          <a:prstGeom prst="rect">
            <a:avLst/>
          </a:prstGeom>
          <a:noFill/>
          <a:ln>
            <a:noFill/>
          </a:ln>
        </p:spPr>
        <p:txBody>
          <a:bodyPr wrap="square" rtlCol="0">
            <a:spAutoFit/>
          </a:bodyPr>
          <a:lstStyle/>
          <a:p>
            <a:r>
              <a:rPr lang="en-US" sz="4000" b="1" dirty="0">
                <a:solidFill>
                  <a:srgbClr val="FFFF00"/>
                </a:solidFill>
              </a:rPr>
              <a:t>KHẢO SÁT VÀ VẼ ĐỒ THỊ HÀM SỐ</a:t>
            </a:r>
            <a:endParaRPr lang="en-AU" sz="4000" b="1" dirty="0">
              <a:solidFill>
                <a:srgbClr val="FFFF00"/>
              </a:solidFill>
            </a:endParaRPr>
          </a:p>
        </p:txBody>
      </p:sp>
      <p:cxnSp>
        <p:nvCxnSpPr>
          <p:cNvPr id="32" name="Straight Connector 31">
            <a:extLst>
              <a:ext uri="{FF2B5EF4-FFF2-40B4-BE49-F238E27FC236}">
                <a16:creationId xmlns:a16="http://schemas.microsoft.com/office/drawing/2014/main" xmlns="" id="{4C89B063-6AF8-BE26-A57A-A13E9F46271D}"/>
              </a:ext>
            </a:extLst>
          </p:cNvPr>
          <p:cNvCxnSpPr>
            <a:cxnSpLocks/>
          </p:cNvCxnSpPr>
          <p:nvPr/>
        </p:nvCxnSpPr>
        <p:spPr>
          <a:xfrm>
            <a:off x="1560572" y="354215"/>
            <a:ext cx="3183962"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Flowchart: Connector 32">
            <a:extLst>
              <a:ext uri="{FF2B5EF4-FFF2-40B4-BE49-F238E27FC236}">
                <a16:creationId xmlns:a16="http://schemas.microsoft.com/office/drawing/2014/main" xmlns="" id="{30792E4A-63F4-048B-9729-75B36CAC5F8A}"/>
              </a:ext>
            </a:extLst>
          </p:cNvPr>
          <p:cNvSpPr/>
          <p:nvPr/>
        </p:nvSpPr>
        <p:spPr>
          <a:xfrm>
            <a:off x="383389" y="105673"/>
            <a:ext cx="1458234" cy="135736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xmlns="" id="{BCBA2B30-D727-D95D-56FD-2DA5A9842377}"/>
              </a:ext>
            </a:extLst>
          </p:cNvPr>
          <p:cNvCxnSpPr>
            <a:cxnSpLocks/>
          </p:cNvCxnSpPr>
          <p:nvPr/>
        </p:nvCxnSpPr>
        <p:spPr>
          <a:xfrm>
            <a:off x="4060948" y="354215"/>
            <a:ext cx="5978979" cy="0"/>
          </a:xfrm>
          <a:prstGeom prst="line">
            <a:avLst/>
          </a:prstGeom>
          <a:ln w="5715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CB713C04-68F7-B42B-17A6-9CA68AA944C6}"/>
              </a:ext>
            </a:extLst>
          </p:cNvPr>
          <p:cNvCxnSpPr>
            <a:cxnSpLocks/>
          </p:cNvCxnSpPr>
          <p:nvPr/>
        </p:nvCxnSpPr>
        <p:spPr>
          <a:xfrm>
            <a:off x="2396684" y="1367252"/>
            <a:ext cx="8398682" cy="465"/>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F5818681-7B36-5A81-8C1C-406F2A3FF3D7}"/>
              </a:ext>
            </a:extLst>
          </p:cNvPr>
          <p:cNvCxnSpPr>
            <a:cxnSpLocks/>
          </p:cNvCxnSpPr>
          <p:nvPr/>
        </p:nvCxnSpPr>
        <p:spPr>
          <a:xfrm flipH="1">
            <a:off x="10787884" y="457714"/>
            <a:ext cx="231105" cy="917261"/>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xmlns="" id="{032D6A05-001B-82BE-9235-555491B0E628}"/>
              </a:ext>
            </a:extLst>
          </p:cNvPr>
          <p:cNvSpPr txBox="1"/>
          <p:nvPr/>
        </p:nvSpPr>
        <p:spPr>
          <a:xfrm>
            <a:off x="193212" y="445520"/>
            <a:ext cx="1838587" cy="707886"/>
          </a:xfrm>
          <a:prstGeom prst="rect">
            <a:avLst/>
          </a:prstGeom>
          <a:noFill/>
        </p:spPr>
        <p:txBody>
          <a:bodyPr wrap="square">
            <a:spAutoFit/>
          </a:bodyPr>
          <a:lstStyle/>
          <a:p>
            <a:pPr algn="ctr"/>
            <a:r>
              <a:rPr lang="en-US" sz="4000" b="1" dirty="0" err="1">
                <a:solidFill>
                  <a:srgbClr val="0000FF"/>
                </a:solidFill>
              </a:rPr>
              <a:t>Bài</a:t>
            </a:r>
            <a:r>
              <a:rPr lang="en-US" sz="4000" b="1" dirty="0">
                <a:solidFill>
                  <a:srgbClr val="0000FF"/>
                </a:solidFill>
              </a:rPr>
              <a:t> 4</a:t>
            </a:r>
            <a:endParaRPr lang="en-US" sz="4000" dirty="0">
              <a:solidFill>
                <a:srgbClr val="0000FF"/>
              </a:solidFill>
            </a:endParaRPr>
          </a:p>
        </p:txBody>
      </p:sp>
      <p:cxnSp>
        <p:nvCxnSpPr>
          <p:cNvPr id="61" name="Straight Arrow Connector 60">
            <a:extLst>
              <a:ext uri="{FF2B5EF4-FFF2-40B4-BE49-F238E27FC236}">
                <a16:creationId xmlns:a16="http://schemas.microsoft.com/office/drawing/2014/main" xmlns="" id="{0DF32962-84E7-E492-4406-46C277AAC40F}"/>
              </a:ext>
            </a:extLst>
          </p:cNvPr>
          <p:cNvCxnSpPr>
            <a:cxnSpLocks/>
          </p:cNvCxnSpPr>
          <p:nvPr/>
        </p:nvCxnSpPr>
        <p:spPr>
          <a:xfrm flipH="1" flipV="1">
            <a:off x="7593317" y="1870461"/>
            <a:ext cx="56343" cy="3582831"/>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xmlns="" id="{7E385AC4-7E4F-C7F0-6ABF-212E59762AE9}"/>
              </a:ext>
            </a:extLst>
          </p:cNvPr>
          <p:cNvCxnSpPr>
            <a:cxnSpLocks/>
          </p:cNvCxnSpPr>
          <p:nvPr/>
        </p:nvCxnSpPr>
        <p:spPr>
          <a:xfrm flipV="1">
            <a:off x="7243665" y="4870413"/>
            <a:ext cx="3294795" cy="37061"/>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xmlns="" id="{D8DD1A5A-76EB-2F39-C00E-683823950B8D}"/>
              </a:ext>
            </a:extLst>
          </p:cNvPr>
          <p:cNvSpPr txBox="1"/>
          <p:nvPr/>
        </p:nvSpPr>
        <p:spPr>
          <a:xfrm>
            <a:off x="10209723" y="4907474"/>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x</a:t>
            </a:r>
          </a:p>
        </p:txBody>
      </p:sp>
      <p:sp>
        <p:nvSpPr>
          <p:cNvPr id="64" name="TextBox 63">
            <a:extLst>
              <a:ext uri="{FF2B5EF4-FFF2-40B4-BE49-F238E27FC236}">
                <a16:creationId xmlns:a16="http://schemas.microsoft.com/office/drawing/2014/main" xmlns="" id="{89D832BF-CF59-0E10-7BED-A3B1DEB83F15}"/>
              </a:ext>
            </a:extLst>
          </p:cNvPr>
          <p:cNvSpPr txBox="1"/>
          <p:nvPr/>
        </p:nvSpPr>
        <p:spPr>
          <a:xfrm>
            <a:off x="7168276" y="1809311"/>
            <a:ext cx="320922"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y</a:t>
            </a:r>
          </a:p>
        </p:txBody>
      </p:sp>
      <p:sp>
        <p:nvSpPr>
          <p:cNvPr id="65" name="TextBox 64">
            <a:extLst>
              <a:ext uri="{FF2B5EF4-FFF2-40B4-BE49-F238E27FC236}">
                <a16:creationId xmlns:a16="http://schemas.microsoft.com/office/drawing/2014/main" xmlns="" id="{9F25D8A8-046F-3318-A90F-797C0C55CE70}"/>
              </a:ext>
            </a:extLst>
          </p:cNvPr>
          <p:cNvSpPr txBox="1"/>
          <p:nvPr/>
        </p:nvSpPr>
        <p:spPr>
          <a:xfrm>
            <a:off x="8126037" y="5534170"/>
            <a:ext cx="1421487" cy="369332"/>
          </a:xfrm>
          <a:prstGeom prst="rect">
            <a:avLst/>
          </a:prstGeom>
          <a:noFill/>
        </p:spPr>
        <p:txBody>
          <a:bodyPr wrap="square">
            <a:spAutoFit/>
          </a:bodyPr>
          <a:lstStyle/>
          <a:p>
            <a:r>
              <a:rPr lang="en-US" sz="1800" kern="100" dirty="0" err="1">
                <a:solidFill>
                  <a:srgbClr val="FFC000"/>
                </a:solidFill>
                <a:effectLst/>
                <a:latin typeface="Times New Roman" panose="02020603050405020304" pitchFamily="18" charset="0"/>
                <a:ea typeface="Arial" panose="020B0604020202020204" pitchFamily="34" charset="0"/>
                <a:cs typeface="Times New Roman" panose="02020603050405020304" pitchFamily="18" charset="0"/>
              </a:rPr>
              <a:t>Hình</a:t>
            </a:r>
            <a:r>
              <a:rPr lang="en-US" sz="1800" kern="100" dirty="0">
                <a:solidFill>
                  <a:srgbClr val="FFC000"/>
                </a:solidFill>
                <a:effectLst/>
                <a:latin typeface="Times New Roman" panose="02020603050405020304" pitchFamily="18" charset="0"/>
                <a:ea typeface="Arial" panose="020B0604020202020204" pitchFamily="34" charset="0"/>
                <a:cs typeface="Times New Roman" panose="02020603050405020304" pitchFamily="18" charset="0"/>
              </a:rPr>
              <a:t> 1.27 </a:t>
            </a:r>
            <a:endParaRPr lang="vi-VN" dirty="0">
              <a:solidFill>
                <a:srgbClr val="FFC000"/>
              </a:solidFill>
            </a:endParaRPr>
          </a:p>
        </p:txBody>
      </p:sp>
      <p:sp>
        <p:nvSpPr>
          <p:cNvPr id="68" name="TextBox 67">
            <a:extLst>
              <a:ext uri="{FF2B5EF4-FFF2-40B4-BE49-F238E27FC236}">
                <a16:creationId xmlns:a16="http://schemas.microsoft.com/office/drawing/2014/main" xmlns="" id="{5C39301B-852B-C21E-EFF1-11B516C89FC6}"/>
              </a:ext>
            </a:extLst>
          </p:cNvPr>
          <p:cNvSpPr txBox="1"/>
          <p:nvPr/>
        </p:nvSpPr>
        <p:spPr>
          <a:xfrm>
            <a:off x="7185833" y="4918625"/>
            <a:ext cx="40748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O</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70" name="TextBox 69">
            <a:extLst>
              <a:ext uri="{FF2B5EF4-FFF2-40B4-BE49-F238E27FC236}">
                <a16:creationId xmlns:a16="http://schemas.microsoft.com/office/drawing/2014/main" xmlns="" id="{1A53AD75-6B07-CD2E-8787-9E1E1C22C702}"/>
              </a:ext>
            </a:extLst>
          </p:cNvPr>
          <p:cNvSpPr txBox="1"/>
          <p:nvPr/>
        </p:nvSpPr>
        <p:spPr>
          <a:xfrm>
            <a:off x="7264106" y="4111868"/>
            <a:ext cx="338554" cy="461665"/>
          </a:xfrm>
          <a:prstGeom prst="rect">
            <a:avLst/>
          </a:prstGeom>
          <a:noFill/>
        </p:spPr>
        <p:txBody>
          <a:bodyPr wrap="none" rtlCol="0">
            <a:spAutoFit/>
          </a:bodyPr>
          <a:lstStyle/>
          <a:p>
            <a:r>
              <a:rPr lang="en-US" sz="2400" i="1" dirty="0">
                <a:solidFill>
                  <a:srgbClr val="12E0F6"/>
                </a:solidFill>
                <a:latin typeface="Times New Roman" panose="02020603050405020304" pitchFamily="18" charset="0"/>
                <a:cs typeface="Times New Roman" panose="02020603050405020304" pitchFamily="18" charset="0"/>
              </a:rPr>
              <a:t>2</a:t>
            </a:r>
            <a:endParaRPr lang="vi-VN" sz="2400" i="1" dirty="0">
              <a:solidFill>
                <a:srgbClr val="12E0F6"/>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xmlns="" id="{52FBF518-AFF4-888F-11B4-E680850F7199}"/>
                  </a:ext>
                </a:extLst>
              </p:cNvPr>
              <p:cNvSpPr txBox="1"/>
              <p:nvPr/>
            </p:nvSpPr>
            <p:spPr>
              <a:xfrm>
                <a:off x="8153400" y="3180122"/>
                <a:ext cx="1973095" cy="79585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𝑓</m:t>
                      </m:r>
                      <m:r>
                        <a:rPr lang="vi-VN" sz="2400" b="0" i="1" kern="100" smtClean="0">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b="0" i="1" kern="100" smtClean="0">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b="0" i="1" kern="100" smtClean="0">
                              <a:solidFill>
                                <a:schemeClr val="accent2"/>
                              </a:solidFill>
                              <a:effectLst/>
                              <a:latin typeface="Cambria Math"/>
                              <a:cs typeface="Times New Roman" panose="02020603050405020304" pitchFamily="18" charset="0"/>
                            </a:rPr>
                          </m:ctrlPr>
                        </m:fPr>
                        <m:num>
                          <m:r>
                            <a:rPr lang="vi-VN" sz="2400" b="0" i="1" kern="100" smtClean="0">
                              <a:solidFill>
                                <a:schemeClr val="accent2"/>
                              </a:solidFill>
                              <a:effectLst/>
                              <a:latin typeface="Cambria Math" panose="02040503050406030204" pitchFamily="18" charset="0"/>
                              <a:cs typeface="Times New Roman" panose="02020603050405020304" pitchFamily="18" charset="0"/>
                            </a:rPr>
                            <m:t>𝐶</m:t>
                          </m:r>
                          <m:r>
                            <a:rPr lang="vi-VN" sz="2400" b="0" i="1" kern="100" smtClean="0">
                              <a:solidFill>
                                <a:schemeClr val="accent2"/>
                              </a:solidFill>
                              <a:effectLst/>
                              <a:latin typeface="Cambria Math" panose="02040503050406030204" pitchFamily="18" charset="0"/>
                              <a:cs typeface="Times New Roman" panose="02020603050405020304" pitchFamily="18" charset="0"/>
                            </a:rPr>
                            <m:t>(</m:t>
                          </m:r>
                          <m:r>
                            <a:rPr lang="vi-VN" sz="2400" b="0" i="1" kern="100" smtClean="0">
                              <a:solidFill>
                                <a:schemeClr val="accent2"/>
                              </a:solidFill>
                              <a:effectLst/>
                              <a:latin typeface="Cambria Math" panose="02040503050406030204" pitchFamily="18" charset="0"/>
                              <a:cs typeface="Times New Roman" panose="02020603050405020304" pitchFamily="18" charset="0"/>
                            </a:rPr>
                            <m:t>𝑥</m:t>
                          </m:r>
                          <m:r>
                            <a:rPr lang="vi-VN" sz="2400" b="0" i="1" kern="100" smtClean="0">
                              <a:solidFill>
                                <a:schemeClr val="accent2"/>
                              </a:solidFill>
                              <a:effectLst/>
                              <a:latin typeface="Cambria Math" panose="02040503050406030204" pitchFamily="18" charset="0"/>
                              <a:cs typeface="Times New Roman" panose="02020603050405020304" pitchFamily="18" charset="0"/>
                            </a:rPr>
                            <m:t>)</m:t>
                          </m:r>
                        </m:num>
                        <m:den>
                          <m:r>
                            <a:rPr lang="vi-VN" sz="2400" b="0" i="1" kern="100" smtClean="0">
                              <a:solidFill>
                                <a:schemeClr val="accent2"/>
                              </a:solidFill>
                              <a:effectLst/>
                              <a:latin typeface="Cambria Math" panose="02040503050406030204" pitchFamily="18" charset="0"/>
                              <a:cs typeface="Times New Roman" panose="02020603050405020304" pitchFamily="18" charset="0"/>
                            </a:rPr>
                            <m:t>𝑥</m:t>
                          </m:r>
                        </m:den>
                      </m:f>
                    </m:oMath>
                  </m:oMathPara>
                </a14:m>
                <a:endParaRPr lang="vi-VN" sz="2400" dirty="0">
                  <a:solidFill>
                    <a:schemeClr val="accent2"/>
                  </a:solidFill>
                </a:endParaRPr>
              </a:p>
            </p:txBody>
          </p:sp>
        </mc:Choice>
        <mc:Fallback xmlns="">
          <p:sp>
            <p:nvSpPr>
              <p:cNvPr id="72" name="TextBox 71">
                <a:extLst>
                  <a:ext uri="{FF2B5EF4-FFF2-40B4-BE49-F238E27FC236}">
                    <a16:creationId xmlns:a16="http://schemas.microsoft.com/office/drawing/2014/main" id="{52FBF518-AFF4-888F-11B4-E680850F7199}"/>
                  </a:ext>
                </a:extLst>
              </p:cNvPr>
              <p:cNvSpPr txBox="1">
                <a:spLocks noRot="1" noChangeAspect="1" noMove="1" noResize="1" noEditPoints="1" noAdjustHandles="1" noChangeArrowheads="1" noChangeShapeType="1" noTextEdit="1"/>
              </p:cNvSpPr>
              <p:nvPr/>
            </p:nvSpPr>
            <p:spPr>
              <a:xfrm>
                <a:off x="8153400" y="3180122"/>
                <a:ext cx="1973095" cy="795859"/>
              </a:xfrm>
              <a:prstGeom prst="rect">
                <a:avLst/>
              </a:prstGeom>
              <a:blipFill>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xmlns="" id="{D37C2360-2956-4DB5-03E9-28D0700D0BD9}"/>
                  </a:ext>
                </a:extLst>
              </p:cNvPr>
              <p:cNvSpPr txBox="1"/>
              <p:nvPr/>
            </p:nvSpPr>
            <p:spPr>
              <a:xfrm>
                <a:off x="429160" y="2270867"/>
                <a:ext cx="6094378" cy="3410229"/>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Một đơn vị sản xuất hàng tiêu dùng ước tính chi phí để sản xuất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đơn vị sản phẩm là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𝐶</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45</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(triệu đồng). Khi đó, chi phí trung bình cho mỗi đơn vị sản phẩm là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𝑓</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𝐶</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num>
                      <m:den>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den>
                    </m:f>
                  </m:oMath>
                </a14:m>
                <a:r>
                  <a:rPr lang="vi-VN" sz="2400" kern="100" dirty="0">
                    <a:solidFill>
                      <a:schemeClr val="bg1"/>
                    </a:solidFill>
                    <a:effectLst/>
                    <a:latin typeface="+mj-lt"/>
                    <a:ea typeface="Arial" panose="020B0604020202020204" pitchFamily="34" charset="0"/>
                    <a:cs typeface="Times New Roman" panose="02020603050405020304" pitchFamily="18" charset="0"/>
                  </a:rPr>
                  <a:t>. Hãy giải thích tại sao chi phí trung bình giảm theo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nhưng luôn lớn hơn 2 triệu đồng/sản phẩm. Điều này thể hiện trên đồ thị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𝑓</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trong Hình 1.27 như thế nào?</a:t>
                </a:r>
              </a:p>
            </p:txBody>
          </p:sp>
        </mc:Choice>
        <mc:Fallback xmlns="">
          <p:sp>
            <p:nvSpPr>
              <p:cNvPr id="4" name="TextBox 3">
                <a:extLst>
                  <a:ext uri="{FF2B5EF4-FFF2-40B4-BE49-F238E27FC236}">
                    <a16:creationId xmlns:a16="http://schemas.microsoft.com/office/drawing/2014/main" id="{D37C2360-2956-4DB5-03E9-28D0700D0BD9}"/>
                  </a:ext>
                </a:extLst>
              </p:cNvPr>
              <p:cNvSpPr txBox="1">
                <a:spLocks noRot="1" noChangeAspect="1" noMove="1" noResize="1" noEditPoints="1" noAdjustHandles="1" noChangeArrowheads="1" noChangeShapeType="1" noTextEdit="1"/>
              </p:cNvSpPr>
              <p:nvPr/>
            </p:nvSpPr>
            <p:spPr>
              <a:xfrm>
                <a:off x="429160" y="2270867"/>
                <a:ext cx="6094378" cy="3410229"/>
              </a:xfrm>
              <a:prstGeom prst="rect">
                <a:avLst/>
              </a:prstGeom>
              <a:blipFill>
                <a:blip r:embed="rId4"/>
                <a:stretch>
                  <a:fillRect l="-1500" t="-1431" r="-2200" b="-3220"/>
                </a:stretch>
              </a:blipFill>
            </p:spPr>
            <p:txBody>
              <a:bodyPr/>
              <a:lstStyle/>
              <a:p>
                <a:r>
                  <a:rPr lang="vi-VN">
                    <a:noFill/>
                  </a:rPr>
                  <a:t> </a:t>
                </a:r>
              </a:p>
            </p:txBody>
          </p:sp>
        </mc:Fallback>
      </mc:AlternateContent>
      <p:cxnSp>
        <p:nvCxnSpPr>
          <p:cNvPr id="8" name="Straight Connector 7">
            <a:extLst>
              <a:ext uri="{FF2B5EF4-FFF2-40B4-BE49-F238E27FC236}">
                <a16:creationId xmlns:a16="http://schemas.microsoft.com/office/drawing/2014/main" xmlns="" id="{E4F9085E-10DD-506D-4687-209D4BB31BA8}"/>
              </a:ext>
            </a:extLst>
          </p:cNvPr>
          <p:cNvCxnSpPr>
            <a:cxnSpLocks/>
          </p:cNvCxnSpPr>
          <p:nvPr/>
        </p:nvCxnSpPr>
        <p:spPr>
          <a:xfrm>
            <a:off x="7243665" y="4584684"/>
            <a:ext cx="3186233" cy="23298"/>
          </a:xfrm>
          <a:prstGeom prst="line">
            <a:avLst/>
          </a:prstGeom>
          <a:ln w="38100">
            <a:solidFill>
              <a:srgbClr val="12E0F6"/>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xmlns="" id="{530A8386-B402-2EA0-2761-9547FE229E39}"/>
              </a:ext>
            </a:extLst>
          </p:cNvPr>
          <p:cNvSpPr/>
          <p:nvPr/>
        </p:nvSpPr>
        <p:spPr>
          <a:xfrm>
            <a:off x="7679078" y="2109544"/>
            <a:ext cx="2750820" cy="2385060"/>
          </a:xfrm>
          <a:custGeom>
            <a:avLst/>
            <a:gdLst>
              <a:gd name="connsiteX0" fmla="*/ 0 w 2750820"/>
              <a:gd name="connsiteY0" fmla="*/ 0 h 2385060"/>
              <a:gd name="connsiteX1" fmla="*/ 53340 w 2750820"/>
              <a:gd name="connsiteY1" fmla="*/ 906780 h 2385060"/>
              <a:gd name="connsiteX2" fmla="*/ 152400 w 2750820"/>
              <a:gd name="connsiteY2" fmla="*/ 1531620 h 2385060"/>
              <a:gd name="connsiteX3" fmla="*/ 342900 w 2750820"/>
              <a:gd name="connsiteY3" fmla="*/ 1965960 h 2385060"/>
              <a:gd name="connsiteX4" fmla="*/ 655320 w 2750820"/>
              <a:gd name="connsiteY4" fmla="*/ 2179320 h 2385060"/>
              <a:gd name="connsiteX5" fmla="*/ 1188720 w 2750820"/>
              <a:gd name="connsiteY5" fmla="*/ 2293620 h 2385060"/>
              <a:gd name="connsiteX6" fmla="*/ 2042160 w 2750820"/>
              <a:gd name="connsiteY6" fmla="*/ 2369820 h 2385060"/>
              <a:gd name="connsiteX7" fmla="*/ 2750820 w 2750820"/>
              <a:gd name="connsiteY7" fmla="*/ 2385060 h 2385060"/>
              <a:gd name="connsiteX0" fmla="*/ 0 w 2750820"/>
              <a:gd name="connsiteY0" fmla="*/ 0 h 2385060"/>
              <a:gd name="connsiteX1" fmla="*/ 53340 w 2750820"/>
              <a:gd name="connsiteY1" fmla="*/ 906780 h 2385060"/>
              <a:gd name="connsiteX2" fmla="*/ 152400 w 2750820"/>
              <a:gd name="connsiteY2" fmla="*/ 1531620 h 2385060"/>
              <a:gd name="connsiteX3" fmla="*/ 342900 w 2750820"/>
              <a:gd name="connsiteY3" fmla="*/ 1965960 h 2385060"/>
              <a:gd name="connsiteX4" fmla="*/ 666750 w 2750820"/>
              <a:gd name="connsiteY4" fmla="*/ 2167890 h 2385060"/>
              <a:gd name="connsiteX5" fmla="*/ 1188720 w 2750820"/>
              <a:gd name="connsiteY5" fmla="*/ 2293620 h 2385060"/>
              <a:gd name="connsiteX6" fmla="*/ 2042160 w 2750820"/>
              <a:gd name="connsiteY6" fmla="*/ 2369820 h 2385060"/>
              <a:gd name="connsiteX7" fmla="*/ 2750820 w 2750820"/>
              <a:gd name="connsiteY7" fmla="*/ 2385060 h 2385060"/>
              <a:gd name="connsiteX0" fmla="*/ 0 w 2750820"/>
              <a:gd name="connsiteY0" fmla="*/ 0 h 2385060"/>
              <a:gd name="connsiteX1" fmla="*/ 53340 w 2750820"/>
              <a:gd name="connsiteY1" fmla="*/ 906780 h 2385060"/>
              <a:gd name="connsiteX2" fmla="*/ 152400 w 2750820"/>
              <a:gd name="connsiteY2" fmla="*/ 1531620 h 2385060"/>
              <a:gd name="connsiteX3" fmla="*/ 342900 w 2750820"/>
              <a:gd name="connsiteY3" fmla="*/ 1935480 h 2385060"/>
              <a:gd name="connsiteX4" fmla="*/ 666750 w 2750820"/>
              <a:gd name="connsiteY4" fmla="*/ 2167890 h 2385060"/>
              <a:gd name="connsiteX5" fmla="*/ 1188720 w 2750820"/>
              <a:gd name="connsiteY5" fmla="*/ 2293620 h 2385060"/>
              <a:gd name="connsiteX6" fmla="*/ 2042160 w 2750820"/>
              <a:gd name="connsiteY6" fmla="*/ 2369820 h 2385060"/>
              <a:gd name="connsiteX7" fmla="*/ 2750820 w 2750820"/>
              <a:gd name="connsiteY7" fmla="*/ 2385060 h 2385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50820" h="2385060">
                <a:moveTo>
                  <a:pt x="0" y="0"/>
                </a:moveTo>
                <a:cubicBezTo>
                  <a:pt x="13970" y="325755"/>
                  <a:pt x="27940" y="651510"/>
                  <a:pt x="53340" y="906780"/>
                </a:cubicBezTo>
                <a:cubicBezTo>
                  <a:pt x="78740" y="1162050"/>
                  <a:pt x="104140" y="1360170"/>
                  <a:pt x="152400" y="1531620"/>
                </a:cubicBezTo>
                <a:cubicBezTo>
                  <a:pt x="200660" y="1703070"/>
                  <a:pt x="257175" y="1829435"/>
                  <a:pt x="342900" y="1935480"/>
                </a:cubicBezTo>
                <a:cubicBezTo>
                  <a:pt x="428625" y="2041525"/>
                  <a:pt x="525780" y="2108200"/>
                  <a:pt x="666750" y="2167890"/>
                </a:cubicBezTo>
                <a:cubicBezTo>
                  <a:pt x="807720" y="2227580"/>
                  <a:pt x="959485" y="2259965"/>
                  <a:pt x="1188720" y="2293620"/>
                </a:cubicBezTo>
                <a:cubicBezTo>
                  <a:pt x="1417955" y="2327275"/>
                  <a:pt x="1781810" y="2354580"/>
                  <a:pt x="2042160" y="2369820"/>
                </a:cubicBezTo>
                <a:cubicBezTo>
                  <a:pt x="2302510" y="2385060"/>
                  <a:pt x="2526665" y="2385060"/>
                  <a:pt x="2750820" y="2385060"/>
                </a:cubicBezTo>
              </a:path>
            </a:pathLst>
          </a:cu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 name="Flowchart: Connector 16">
            <a:extLst>
              <a:ext uri="{FF2B5EF4-FFF2-40B4-BE49-F238E27FC236}">
                <a16:creationId xmlns:a16="http://schemas.microsoft.com/office/drawing/2014/main" xmlns="" id="{02108BD1-F00C-4384-4CB5-2C20A409A9A2}"/>
              </a:ext>
            </a:extLst>
          </p:cNvPr>
          <p:cNvSpPr/>
          <p:nvPr/>
        </p:nvSpPr>
        <p:spPr>
          <a:xfrm>
            <a:off x="7592932" y="4861262"/>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2">
            <a:extLst>
              <a:ext uri="{FF2B5EF4-FFF2-40B4-BE49-F238E27FC236}">
                <a16:creationId xmlns:a16="http://schemas.microsoft.com/office/drawing/2014/main" xmlns="" id="{41D19D50-616D-1F82-C922-D083097E7C1C}"/>
              </a:ext>
            </a:extLst>
          </p:cNvPr>
          <p:cNvSpPr txBox="1"/>
          <p:nvPr/>
        </p:nvSpPr>
        <p:spPr>
          <a:xfrm>
            <a:off x="8939922" y="3881395"/>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162596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89" y="904462"/>
            <a:ext cx="4026347"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3" y="913861"/>
            <a:ext cx="3432754" cy="400110"/>
          </a:xfrm>
          <a:prstGeom prst="rect">
            <a:avLst/>
          </a:prstGeom>
          <a:noFill/>
        </p:spPr>
        <p:txBody>
          <a:bodyPr wrap="square" rtlCol="0">
            <a:spAutoFit/>
          </a:bodyPr>
          <a:lstStyle/>
          <a:p>
            <a:r>
              <a:rPr lang="en-US" sz="2000" b="1" dirty="0">
                <a:solidFill>
                  <a:schemeClr val="bg1"/>
                </a:solidFill>
              </a:rPr>
              <a:t>SƠ ĐỒ KHẢO SÁT HÀM SỐ</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394562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388783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383308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377550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372683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183615" y="1358968"/>
            <a:ext cx="4612121" cy="5405436"/>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xmlns="" id="{33C5D22C-8FE0-04B7-1CFD-BB8C484DE68C}"/>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xmlns="" id="{3E2979B7-41CF-CEB6-756E-0E6CA4EEF185}"/>
                  </a:ext>
                </a:extLst>
              </p:cNvPr>
              <p:cNvSpPr txBox="1"/>
              <p:nvPr/>
            </p:nvSpPr>
            <p:spPr>
              <a:xfrm>
                <a:off x="430449" y="1400766"/>
                <a:ext cx="4209645" cy="5387052"/>
              </a:xfrm>
              <a:prstGeom prst="rect">
                <a:avLst/>
              </a:prstGeom>
              <a:noFill/>
            </p:spPr>
            <p:txBody>
              <a:bodyPr wrap="square">
                <a:spAutoFit/>
              </a:bodyPr>
              <a:lstStyle/>
              <a:p>
                <a:pPr algn="just"/>
                <a:r>
                  <a:rPr lang="vi-VN" sz="2400" b="1" kern="100" dirty="0">
                    <a:solidFill>
                      <a:srgbClr val="00B050"/>
                    </a:solidFill>
                    <a:effectLst/>
                    <a:latin typeface="+mj-lt"/>
                    <a:ea typeface="Arial" panose="020B0604020202020204" pitchFamily="34" charset="0"/>
                    <a:cs typeface="Times New Roman" panose="02020603050405020304" pitchFamily="18" charset="0"/>
                  </a:rPr>
                  <a:t>HĐ1. </a:t>
                </a:r>
                <a:r>
                  <a:rPr lang="vi-VN" sz="2400" kern="100" dirty="0">
                    <a:solidFill>
                      <a:schemeClr val="bg1"/>
                    </a:solidFill>
                    <a:effectLst/>
                    <a:latin typeface="+mj-lt"/>
                    <a:ea typeface="Arial" panose="020B0604020202020204" pitchFamily="34" charset="0"/>
                    <a:cs typeface="Times New Roman" panose="02020603050405020304" pitchFamily="18" charset="0"/>
                  </a:rPr>
                  <a:t>Làm quen với việc khảo sát và vẽ đồ thị hàm số</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Cho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Thực hiện lần lượt các yêu cầu sau:</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a) Tính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tìm các điểm tại đó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b) Xét dấu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để tìm các khoảng đồng biến, khoảng nghịch biến và cực trị của hàm số.</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c) Tính </a:t>
                </a:r>
                <a14:m>
                  <m:oMath xmlns:m="http://schemas.openxmlformats.org/officeDocument/2006/math">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lập bảng biến thiên của hàm số.</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d) Vẽ đồ thị của hàm số và nhận xét về tính đối xứng của đồ thị.</a:t>
                </a:r>
              </a:p>
            </p:txBody>
          </p:sp>
        </mc:Choice>
        <mc:Fallback xmlns="">
          <p:sp>
            <p:nvSpPr>
              <p:cNvPr id="23" name="TextBox 22">
                <a:extLst>
                  <a:ext uri="{FF2B5EF4-FFF2-40B4-BE49-F238E27FC236}">
                    <a16:creationId xmlns:a16="http://schemas.microsoft.com/office/drawing/2014/main" id="{3E2979B7-41CF-CEB6-756E-0E6CA4EEF185}"/>
                  </a:ext>
                </a:extLst>
              </p:cNvPr>
              <p:cNvSpPr txBox="1">
                <a:spLocks noRot="1" noChangeAspect="1" noMove="1" noResize="1" noEditPoints="1" noAdjustHandles="1" noChangeArrowheads="1" noChangeShapeType="1" noTextEdit="1"/>
              </p:cNvSpPr>
              <p:nvPr/>
            </p:nvSpPr>
            <p:spPr>
              <a:xfrm>
                <a:off x="430449" y="1400766"/>
                <a:ext cx="4209645" cy="5387052"/>
              </a:xfrm>
              <a:prstGeom prst="rect">
                <a:avLst/>
              </a:prstGeom>
              <a:blipFill>
                <a:blip r:embed="rId3"/>
                <a:stretch>
                  <a:fillRect l="-2319" t="-906" r="-2174" b="-1699"/>
                </a:stretch>
              </a:blipFill>
            </p:spPr>
            <p:txBody>
              <a:bodyPr/>
              <a:lstStyle/>
              <a:p>
                <a:r>
                  <a:rPr lang="vi-VN">
                    <a:noFill/>
                  </a:rPr>
                  <a:t> </a:t>
                </a:r>
              </a:p>
            </p:txBody>
          </p:sp>
        </mc:Fallback>
      </mc:AlternateContent>
      <p:sp>
        <p:nvSpPr>
          <p:cNvPr id="24" name="TextBox 23">
            <a:extLst>
              <a:ext uri="{FF2B5EF4-FFF2-40B4-BE49-F238E27FC236}">
                <a16:creationId xmlns:a16="http://schemas.microsoft.com/office/drawing/2014/main" xmlns="" id="{23D8C2FC-71FA-454F-E9AF-8F1A2A9B2422}"/>
              </a:ext>
            </a:extLst>
          </p:cNvPr>
          <p:cNvSpPr txBox="1"/>
          <p:nvPr/>
        </p:nvSpPr>
        <p:spPr>
          <a:xfrm>
            <a:off x="4935551" y="939101"/>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xmlns="" id="{0305650B-CF40-3E63-D994-DE6B105D2CB4}"/>
                  </a:ext>
                </a:extLst>
              </p:cNvPr>
              <p:cNvSpPr txBox="1"/>
              <p:nvPr/>
            </p:nvSpPr>
            <p:spPr>
              <a:xfrm>
                <a:off x="5042570" y="1400766"/>
                <a:ext cx="2116987" cy="461665"/>
              </a:xfrm>
              <a:prstGeom prst="rect">
                <a:avLst/>
              </a:prstGeom>
              <a:noFill/>
            </p:spPr>
            <p:txBody>
              <a:bodyPr wrap="square">
                <a:spAutoFit/>
              </a:bodyPr>
              <a:lstStyle/>
              <a:p>
                <a:r>
                  <a:rPr lang="vi-VN" sz="2400" b="0" kern="100" dirty="0">
                    <a:solidFill>
                      <a:schemeClr val="bg1"/>
                    </a:solidFill>
                    <a:effectLst/>
                    <a:latin typeface="+mj-lt"/>
                    <a:ea typeface="Arial" panose="020B0604020202020204" pitchFamily="34" charset="0"/>
                    <a:cs typeface="Times New Roman" panose="02020603050405020304" pitchFamily="18" charset="0"/>
                  </a:rPr>
                  <a:t>a</a:t>
                </a:r>
                <a14:m>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 </m:t>
                    </m:r>
                    <m:sSup>
                      <m:sSupPr>
                        <m:ctrlPr>
                          <a:rPr lang="vi-VN" sz="2400" b="0" i="1" kern="100" smtClean="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e>
                      <m:sup>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up>
                    </m:sSup>
                    <m:r>
                      <a:rPr lang="vi-VN" sz="240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oMath>
                </a14:m>
                <a:endParaRPr lang="vi-VN" sz="2400" dirty="0"/>
              </a:p>
            </p:txBody>
          </p:sp>
        </mc:Choice>
        <mc:Fallback xmlns="">
          <p:sp>
            <p:nvSpPr>
              <p:cNvPr id="28" name="TextBox 27">
                <a:extLst>
                  <a:ext uri="{FF2B5EF4-FFF2-40B4-BE49-F238E27FC236}">
                    <a16:creationId xmlns:a16="http://schemas.microsoft.com/office/drawing/2014/main" id="{0305650B-CF40-3E63-D994-DE6B105D2CB4}"/>
                  </a:ext>
                </a:extLst>
              </p:cNvPr>
              <p:cNvSpPr txBox="1">
                <a:spLocks noRot="1" noChangeAspect="1" noMove="1" noResize="1" noEditPoints="1" noAdjustHandles="1" noChangeArrowheads="1" noChangeShapeType="1" noTextEdit="1"/>
              </p:cNvSpPr>
              <p:nvPr/>
            </p:nvSpPr>
            <p:spPr>
              <a:xfrm>
                <a:off x="5042570" y="1400766"/>
                <a:ext cx="2116987" cy="461665"/>
              </a:xfrm>
              <a:prstGeom prst="rect">
                <a:avLst/>
              </a:prstGeom>
              <a:blipFill>
                <a:blip r:embed="rId4"/>
                <a:stretch>
                  <a:fillRect l="-4323"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xmlns="" id="{9D033E2C-E973-8B43-E78F-741428808FD8}"/>
                  </a:ext>
                </a:extLst>
              </p:cNvPr>
              <p:cNvSpPr txBox="1"/>
              <p:nvPr/>
            </p:nvSpPr>
            <p:spPr>
              <a:xfrm>
                <a:off x="6965624" y="1421426"/>
                <a:ext cx="86128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m:oMathPara>
                </a14:m>
                <a:endParaRPr lang="vi-VN" sz="2400" dirty="0"/>
              </a:p>
            </p:txBody>
          </p:sp>
        </mc:Choice>
        <mc:Fallback xmlns="">
          <p:sp>
            <p:nvSpPr>
              <p:cNvPr id="29" name="TextBox 28">
                <a:extLst>
                  <a:ext uri="{FF2B5EF4-FFF2-40B4-BE49-F238E27FC236}">
                    <a16:creationId xmlns:a16="http://schemas.microsoft.com/office/drawing/2014/main" id="{9D033E2C-E973-8B43-E78F-741428808FD8}"/>
                  </a:ext>
                </a:extLst>
              </p:cNvPr>
              <p:cNvSpPr txBox="1">
                <a:spLocks noRot="1" noChangeAspect="1" noMove="1" noResize="1" noEditPoints="1" noAdjustHandles="1" noChangeArrowheads="1" noChangeShapeType="1" noTextEdit="1"/>
              </p:cNvSpPr>
              <p:nvPr/>
            </p:nvSpPr>
            <p:spPr>
              <a:xfrm>
                <a:off x="6965624" y="1421426"/>
                <a:ext cx="861284" cy="461665"/>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xmlns="" id="{7BE8BB88-62DD-D68C-5F75-41BACDCC6DB6}"/>
                  </a:ext>
                </a:extLst>
              </p:cNvPr>
              <p:cNvSpPr txBox="1"/>
              <p:nvPr/>
            </p:nvSpPr>
            <p:spPr>
              <a:xfrm>
                <a:off x="7569518" y="1421426"/>
                <a:ext cx="1513093"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rPr>
                        <m:t>𝑥</m:t>
                      </m:r>
                      <m:r>
                        <a:rPr lang="vi-VN" sz="2400" b="0" i="1" kern="100" smtClean="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rPr>
                        <m:t>=2</m:t>
                      </m:r>
                    </m:oMath>
                  </m:oMathPara>
                </a14:m>
                <a:endParaRPr lang="vi-VN" sz="2400" b="0" i="1" kern="100" dirty="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endParaRPr>
              </a:p>
            </p:txBody>
          </p:sp>
        </mc:Choice>
        <mc:Fallback xmlns="">
          <p:sp>
            <p:nvSpPr>
              <p:cNvPr id="31" name="TextBox 30">
                <a:extLst>
                  <a:ext uri="{FF2B5EF4-FFF2-40B4-BE49-F238E27FC236}">
                    <a16:creationId xmlns:a16="http://schemas.microsoft.com/office/drawing/2014/main" id="{7BE8BB88-62DD-D68C-5F75-41BACDCC6DB6}"/>
                  </a:ext>
                </a:extLst>
              </p:cNvPr>
              <p:cNvSpPr txBox="1">
                <a:spLocks noRot="1" noChangeAspect="1" noMove="1" noResize="1" noEditPoints="1" noAdjustHandles="1" noChangeArrowheads="1" noChangeShapeType="1" noTextEdit="1"/>
              </p:cNvSpPr>
              <p:nvPr/>
            </p:nvSpPr>
            <p:spPr>
              <a:xfrm>
                <a:off x="7569518" y="1421426"/>
                <a:ext cx="1513093" cy="461665"/>
              </a:xfrm>
              <a:prstGeom prst="rect">
                <a:avLst/>
              </a:prstGeom>
              <a:blipFill>
                <a:blip r:embed="rId6"/>
                <a:stretch>
                  <a:fillRect/>
                </a:stretch>
              </a:blipFill>
            </p:spPr>
            <p:txBody>
              <a:bodyPr/>
              <a:lstStyle/>
              <a:p>
                <a:r>
                  <a:rPr lang="vi-VN">
                    <a:noFill/>
                  </a:rPr>
                  <a:t> </a:t>
                </a:r>
              </a:p>
            </p:txBody>
          </p:sp>
        </mc:Fallback>
      </mc:AlternateContent>
      <p:cxnSp>
        <p:nvCxnSpPr>
          <p:cNvPr id="32" name="Straight Connector 31">
            <a:extLst>
              <a:ext uri="{FF2B5EF4-FFF2-40B4-BE49-F238E27FC236}">
                <a16:creationId xmlns:a16="http://schemas.microsoft.com/office/drawing/2014/main" xmlns="" id="{B49F5B8A-CEB2-67D1-2C90-6BA3FBA012B5}"/>
              </a:ext>
            </a:extLst>
          </p:cNvPr>
          <p:cNvCxnSpPr>
            <a:cxnSpLocks/>
          </p:cNvCxnSpPr>
          <p:nvPr/>
        </p:nvCxnSpPr>
        <p:spPr>
          <a:xfrm>
            <a:off x="5170582" y="2514182"/>
            <a:ext cx="5838152" cy="855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D572893C-ACC8-9BAB-8873-7CBA00EBD447}"/>
              </a:ext>
            </a:extLst>
          </p:cNvPr>
          <p:cNvCxnSpPr>
            <a:cxnSpLocks/>
          </p:cNvCxnSpPr>
          <p:nvPr/>
        </p:nvCxnSpPr>
        <p:spPr>
          <a:xfrm>
            <a:off x="5909885" y="2129939"/>
            <a:ext cx="0" cy="80944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xmlns="" id="{C511F432-C45B-DBC2-2D21-1EE26794B0BB}"/>
                  </a:ext>
                </a:extLst>
              </p:cNvPr>
              <p:cNvSpPr txBox="1"/>
              <p:nvPr/>
            </p:nvSpPr>
            <p:spPr>
              <a:xfrm>
                <a:off x="5095261" y="2467561"/>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vi-VN" sz="2400" b="0" i="1" kern="100" smtClean="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𝑓</m:t>
                          </m:r>
                        </m:e>
                        <m:sup>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up>
                      </m:sSup>
                      <m:d>
                        <m:dPr>
                          <m:ctrlPr>
                            <a:rPr lang="vi-VN" sz="2400" b="0" i="1" kern="100">
                              <a:solidFill>
                                <a:schemeClr val="bg1"/>
                              </a:solidFill>
                              <a:effectLst/>
                              <a:latin typeface="Cambria Math"/>
                              <a:ea typeface="Arial" panose="020B0604020202020204" pitchFamily="34" charset="0"/>
                              <a:cs typeface="Times New Roman" panose="02020603050405020304" pitchFamily="18" charset="0"/>
                            </a:rPr>
                          </m:ctrlPr>
                        </m:d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d>
                    </m:oMath>
                  </m:oMathPara>
                </a14:m>
                <a:endParaRPr lang="vi-VN" sz="2400" dirty="0"/>
              </a:p>
            </p:txBody>
          </p:sp>
        </mc:Choice>
        <mc:Fallback xmlns="">
          <p:sp>
            <p:nvSpPr>
              <p:cNvPr id="37" name="TextBox 36">
                <a:extLst>
                  <a:ext uri="{FF2B5EF4-FFF2-40B4-BE49-F238E27FC236}">
                    <a16:creationId xmlns:a16="http://schemas.microsoft.com/office/drawing/2014/main" id="{C511F432-C45B-DBC2-2D21-1EE26794B0BB}"/>
                  </a:ext>
                </a:extLst>
              </p:cNvPr>
              <p:cNvSpPr txBox="1">
                <a:spLocks noRot="1" noChangeAspect="1" noMove="1" noResize="1" noEditPoints="1" noAdjustHandles="1" noChangeArrowheads="1" noChangeShapeType="1" noTextEdit="1"/>
              </p:cNvSpPr>
              <p:nvPr/>
            </p:nvSpPr>
            <p:spPr>
              <a:xfrm>
                <a:off x="5095261" y="2467561"/>
                <a:ext cx="736534" cy="461665"/>
              </a:xfrm>
              <a:prstGeom prst="rect">
                <a:avLst/>
              </a:prstGeom>
              <a:blipFill>
                <a:blip r:embed="rId7"/>
                <a:stretch>
                  <a:fillRect l="-7438" r="-5785" b="-1973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xmlns="" id="{F60FD537-D793-F020-833A-8CAD77356AFD}"/>
                  </a:ext>
                </a:extLst>
              </p:cNvPr>
              <p:cNvSpPr txBox="1"/>
              <p:nvPr/>
            </p:nvSpPr>
            <p:spPr>
              <a:xfrm>
                <a:off x="5385930" y="2005895"/>
                <a:ext cx="36244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oMath>
                  </m:oMathPara>
                </a14:m>
                <a:endParaRPr lang="vi-VN" sz="2400" dirty="0"/>
              </a:p>
            </p:txBody>
          </p:sp>
        </mc:Choice>
        <mc:Fallback xmlns="">
          <p:sp>
            <p:nvSpPr>
              <p:cNvPr id="40" name="TextBox 39">
                <a:extLst>
                  <a:ext uri="{FF2B5EF4-FFF2-40B4-BE49-F238E27FC236}">
                    <a16:creationId xmlns:a16="http://schemas.microsoft.com/office/drawing/2014/main" id="{F60FD537-D793-F020-833A-8CAD77356AFD}"/>
                  </a:ext>
                </a:extLst>
              </p:cNvPr>
              <p:cNvSpPr txBox="1">
                <a:spLocks noRot="1" noChangeAspect="1" noMove="1" noResize="1" noEditPoints="1" noAdjustHandles="1" noChangeArrowheads="1" noChangeShapeType="1" noTextEdit="1"/>
              </p:cNvSpPr>
              <p:nvPr/>
            </p:nvSpPr>
            <p:spPr>
              <a:xfrm>
                <a:off x="5385930" y="2005895"/>
                <a:ext cx="362440" cy="461665"/>
              </a:xfrm>
              <a:prstGeom prst="rect">
                <a:avLst/>
              </a:prstGeom>
              <a:blipFill>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xmlns="" id="{67A5A18B-80BD-2724-C837-8532381B9898}"/>
                  </a:ext>
                </a:extLst>
              </p:cNvPr>
              <p:cNvSpPr txBox="1"/>
              <p:nvPr/>
            </p:nvSpPr>
            <p:spPr>
              <a:xfrm>
                <a:off x="5971170" y="1984421"/>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41" name="TextBox 40">
                <a:extLst>
                  <a:ext uri="{FF2B5EF4-FFF2-40B4-BE49-F238E27FC236}">
                    <a16:creationId xmlns:a16="http://schemas.microsoft.com/office/drawing/2014/main" id="{67A5A18B-80BD-2724-C837-8532381B9898}"/>
                  </a:ext>
                </a:extLst>
              </p:cNvPr>
              <p:cNvSpPr txBox="1">
                <a:spLocks noRot="1" noChangeAspect="1" noMove="1" noResize="1" noEditPoints="1" noAdjustHandles="1" noChangeArrowheads="1" noChangeShapeType="1" noTextEdit="1"/>
              </p:cNvSpPr>
              <p:nvPr/>
            </p:nvSpPr>
            <p:spPr>
              <a:xfrm>
                <a:off x="5971170" y="1984421"/>
                <a:ext cx="658291" cy="461665"/>
              </a:xfrm>
              <a:prstGeom prst="rect">
                <a:avLst/>
              </a:prstGeom>
              <a:blipFill>
                <a:blip r:embed="rId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xmlns="" id="{1890976F-0B68-7384-CB8A-6E1A0B575E90}"/>
                  </a:ext>
                </a:extLst>
              </p:cNvPr>
              <p:cNvSpPr txBox="1"/>
              <p:nvPr/>
            </p:nvSpPr>
            <p:spPr>
              <a:xfrm>
                <a:off x="10440127" y="1996963"/>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42" name="TextBox 41">
                <a:extLst>
                  <a:ext uri="{FF2B5EF4-FFF2-40B4-BE49-F238E27FC236}">
                    <a16:creationId xmlns:a16="http://schemas.microsoft.com/office/drawing/2014/main" id="{1890976F-0B68-7384-CB8A-6E1A0B575E90}"/>
                  </a:ext>
                </a:extLst>
              </p:cNvPr>
              <p:cNvSpPr txBox="1">
                <a:spLocks noRot="1" noChangeAspect="1" noMove="1" noResize="1" noEditPoints="1" noAdjustHandles="1" noChangeArrowheads="1" noChangeShapeType="1" noTextEdit="1"/>
              </p:cNvSpPr>
              <p:nvPr/>
            </p:nvSpPr>
            <p:spPr>
              <a:xfrm>
                <a:off x="10440127" y="1996963"/>
                <a:ext cx="658291" cy="461665"/>
              </a:xfrm>
              <a:prstGeom prst="rect">
                <a:avLst/>
              </a:prstGeom>
              <a:blipFill>
                <a:blip r:embed="rId10"/>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xmlns="" id="{508E3B36-D1DB-DFF2-DEE0-DD4395121201}"/>
                  </a:ext>
                </a:extLst>
              </p:cNvPr>
              <p:cNvSpPr txBox="1"/>
              <p:nvPr/>
            </p:nvSpPr>
            <p:spPr>
              <a:xfrm>
                <a:off x="8101260" y="201629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2</m:t>
                      </m:r>
                    </m:oMath>
                  </m:oMathPara>
                </a14:m>
                <a:endParaRPr lang="vi-VN" sz="2400" dirty="0"/>
              </a:p>
            </p:txBody>
          </p:sp>
        </mc:Choice>
        <mc:Fallback xmlns="">
          <p:sp>
            <p:nvSpPr>
              <p:cNvPr id="43" name="TextBox 42">
                <a:extLst>
                  <a:ext uri="{FF2B5EF4-FFF2-40B4-BE49-F238E27FC236}">
                    <a16:creationId xmlns:a16="http://schemas.microsoft.com/office/drawing/2014/main" id="{508E3B36-D1DB-DFF2-DEE0-DD4395121201}"/>
                  </a:ext>
                </a:extLst>
              </p:cNvPr>
              <p:cNvSpPr txBox="1">
                <a:spLocks noRot="1" noChangeAspect="1" noMove="1" noResize="1" noEditPoints="1" noAdjustHandles="1" noChangeArrowheads="1" noChangeShapeType="1" noTextEdit="1"/>
              </p:cNvSpPr>
              <p:nvPr/>
            </p:nvSpPr>
            <p:spPr>
              <a:xfrm>
                <a:off x="8101260" y="2016295"/>
                <a:ext cx="658291" cy="461665"/>
              </a:xfrm>
              <a:prstGeom prst="rect">
                <a:avLst/>
              </a:prstGeom>
              <a:blipFill>
                <a:blip r:embed="rId11"/>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xmlns="" id="{BA3A84CC-BDC9-F6BF-7750-FC147087D25E}"/>
                  </a:ext>
                </a:extLst>
              </p:cNvPr>
              <p:cNvSpPr txBox="1"/>
              <p:nvPr/>
            </p:nvSpPr>
            <p:spPr>
              <a:xfrm>
                <a:off x="9326822" y="2477716"/>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44" name="TextBox 43">
                <a:extLst>
                  <a:ext uri="{FF2B5EF4-FFF2-40B4-BE49-F238E27FC236}">
                    <a16:creationId xmlns:a16="http://schemas.microsoft.com/office/drawing/2014/main" id="{BA3A84CC-BDC9-F6BF-7750-FC147087D25E}"/>
                  </a:ext>
                </a:extLst>
              </p:cNvPr>
              <p:cNvSpPr txBox="1">
                <a:spLocks noRot="1" noChangeAspect="1" noMove="1" noResize="1" noEditPoints="1" noAdjustHandles="1" noChangeArrowheads="1" noChangeShapeType="1" noTextEdit="1"/>
              </p:cNvSpPr>
              <p:nvPr/>
            </p:nvSpPr>
            <p:spPr>
              <a:xfrm>
                <a:off x="9326822" y="2477716"/>
                <a:ext cx="658291" cy="461665"/>
              </a:xfrm>
              <a:prstGeom prst="rect">
                <a:avLst/>
              </a:prstGeom>
              <a:blipFill>
                <a:blip r:embed="rId1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xmlns="" id="{48D484FE-E0F4-F1B7-4609-8EFBE52DDFDD}"/>
                  </a:ext>
                </a:extLst>
              </p:cNvPr>
              <p:cNvSpPr txBox="1"/>
              <p:nvPr/>
            </p:nvSpPr>
            <p:spPr>
              <a:xfrm>
                <a:off x="6924256" y="2471778"/>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49" name="TextBox 48">
                <a:extLst>
                  <a:ext uri="{FF2B5EF4-FFF2-40B4-BE49-F238E27FC236}">
                    <a16:creationId xmlns:a16="http://schemas.microsoft.com/office/drawing/2014/main" id="{48D484FE-E0F4-F1B7-4609-8EFBE52DDFDD}"/>
                  </a:ext>
                </a:extLst>
              </p:cNvPr>
              <p:cNvSpPr txBox="1">
                <a:spLocks noRot="1" noChangeAspect="1" noMove="1" noResize="1" noEditPoints="1" noAdjustHandles="1" noChangeArrowheads="1" noChangeShapeType="1" noTextEdit="1"/>
              </p:cNvSpPr>
              <p:nvPr/>
            </p:nvSpPr>
            <p:spPr>
              <a:xfrm>
                <a:off x="6924256" y="2471778"/>
                <a:ext cx="658291" cy="461665"/>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xmlns="" id="{76F06989-3B49-9D20-75F5-8EE8FEABF6A0}"/>
                  </a:ext>
                </a:extLst>
              </p:cNvPr>
              <p:cNvSpPr txBox="1"/>
              <p:nvPr/>
            </p:nvSpPr>
            <p:spPr>
              <a:xfrm>
                <a:off x="8110987" y="2522733"/>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51" name="TextBox 50">
                <a:extLst>
                  <a:ext uri="{FF2B5EF4-FFF2-40B4-BE49-F238E27FC236}">
                    <a16:creationId xmlns:a16="http://schemas.microsoft.com/office/drawing/2014/main" id="{76F06989-3B49-9D20-75F5-8EE8FEABF6A0}"/>
                  </a:ext>
                </a:extLst>
              </p:cNvPr>
              <p:cNvSpPr txBox="1">
                <a:spLocks noRot="1" noChangeAspect="1" noMove="1" noResize="1" noEditPoints="1" noAdjustHandles="1" noChangeArrowheads="1" noChangeShapeType="1" noTextEdit="1"/>
              </p:cNvSpPr>
              <p:nvPr/>
            </p:nvSpPr>
            <p:spPr>
              <a:xfrm>
                <a:off x="8110987" y="2522733"/>
                <a:ext cx="658291" cy="461665"/>
              </a:xfrm>
              <a:prstGeom prst="rect">
                <a:avLst/>
              </a:prstGeom>
              <a:blipFill>
                <a:blip r:embed="rId1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xmlns="" id="{9275F6A8-CC78-B765-72E4-4801DEF5ADC7}"/>
                  </a:ext>
                </a:extLst>
              </p:cNvPr>
              <p:cNvSpPr txBox="1"/>
              <p:nvPr/>
            </p:nvSpPr>
            <p:spPr>
              <a:xfrm>
                <a:off x="5042570" y="3572699"/>
                <a:ext cx="5272936" cy="460895"/>
              </a:xfrm>
              <a:prstGeom prst="rect">
                <a:avLst/>
              </a:prstGeom>
              <a:noFill/>
            </p:spPr>
            <p:txBody>
              <a:bodyPr wrap="square">
                <a:spAutoFit/>
              </a:bodyPr>
              <a:lstStyle/>
              <a:p>
                <a:pPr algn="just">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Hàm số đồng biến trên khoảng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53" name="TextBox 52">
                <a:extLst>
                  <a:ext uri="{FF2B5EF4-FFF2-40B4-BE49-F238E27FC236}">
                    <a16:creationId xmlns:a16="http://schemas.microsoft.com/office/drawing/2014/main" id="{9275F6A8-CC78-B765-72E4-4801DEF5ADC7}"/>
                  </a:ext>
                </a:extLst>
              </p:cNvPr>
              <p:cNvSpPr txBox="1">
                <a:spLocks noRot="1" noChangeAspect="1" noMove="1" noResize="1" noEditPoints="1" noAdjustHandles="1" noChangeArrowheads="1" noChangeShapeType="1" noTextEdit="1"/>
              </p:cNvSpPr>
              <p:nvPr/>
            </p:nvSpPr>
            <p:spPr>
              <a:xfrm>
                <a:off x="5042570" y="3572699"/>
                <a:ext cx="5272936" cy="460895"/>
              </a:xfrm>
              <a:prstGeom prst="rect">
                <a:avLst/>
              </a:prstGeom>
              <a:blipFill>
                <a:blip r:embed="rId15"/>
                <a:stretch>
                  <a:fillRect l="-1734"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0" name="TextBox 59">
                <a:extLst>
                  <a:ext uri="{FF2B5EF4-FFF2-40B4-BE49-F238E27FC236}">
                    <a16:creationId xmlns:a16="http://schemas.microsoft.com/office/drawing/2014/main" xmlns="" id="{F567F113-47D6-001E-5FE5-3AF5B62773C2}"/>
                  </a:ext>
                </a:extLst>
              </p:cNvPr>
              <p:cNvSpPr txBox="1"/>
              <p:nvPr/>
            </p:nvSpPr>
            <p:spPr>
              <a:xfrm>
                <a:off x="5042570" y="3989347"/>
                <a:ext cx="6154027" cy="460895"/>
              </a:xfrm>
              <a:prstGeom prst="rect">
                <a:avLst/>
              </a:prstGeom>
              <a:noFill/>
            </p:spPr>
            <p:txBody>
              <a:bodyPr wrap="square">
                <a:spAutoFit/>
              </a:bodyPr>
              <a:lstStyle/>
              <a:p>
                <a:pPr algn="just">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Hàm số </a:t>
                </a:r>
                <a:r>
                  <a:rPr lang="vi-VN" sz="2400" kern="100" dirty="0">
                    <a:solidFill>
                      <a:schemeClr val="bg1"/>
                    </a:solidFill>
                    <a:latin typeface="+mj-lt"/>
                    <a:ea typeface="Arial" panose="020B0604020202020204" pitchFamily="34" charset="0"/>
                    <a:cs typeface="Times New Roman" panose="02020603050405020304" pitchFamily="18" charset="0"/>
                  </a:rPr>
                  <a:t>nghịch</a:t>
                </a:r>
                <a:r>
                  <a:rPr lang="vi-VN" sz="2400" kern="100" dirty="0">
                    <a:solidFill>
                      <a:schemeClr val="bg1"/>
                    </a:solidFill>
                    <a:effectLst/>
                    <a:latin typeface="+mj-lt"/>
                    <a:ea typeface="Arial" panose="020B0604020202020204" pitchFamily="34" charset="0"/>
                    <a:cs typeface="Times New Roman" panose="02020603050405020304" pitchFamily="18" charset="0"/>
                  </a:rPr>
                  <a:t> biến trên các khoảng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60" name="TextBox 59">
                <a:extLst>
                  <a:ext uri="{FF2B5EF4-FFF2-40B4-BE49-F238E27FC236}">
                    <a16:creationId xmlns:a16="http://schemas.microsoft.com/office/drawing/2014/main" id="{F567F113-47D6-001E-5FE5-3AF5B62773C2}"/>
                  </a:ext>
                </a:extLst>
              </p:cNvPr>
              <p:cNvSpPr txBox="1">
                <a:spLocks noRot="1" noChangeAspect="1" noMove="1" noResize="1" noEditPoints="1" noAdjustHandles="1" noChangeArrowheads="1" noChangeShapeType="1" noTextEdit="1"/>
              </p:cNvSpPr>
              <p:nvPr/>
            </p:nvSpPr>
            <p:spPr>
              <a:xfrm>
                <a:off x="5042570" y="3989347"/>
                <a:ext cx="6154027" cy="460895"/>
              </a:xfrm>
              <a:prstGeom prst="rect">
                <a:avLst/>
              </a:prstGeom>
              <a:blipFill>
                <a:blip r:embed="rId16"/>
                <a:stretch>
                  <a:fillRect l="-1485"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6" name="TextBox 65">
                <a:extLst>
                  <a:ext uri="{FF2B5EF4-FFF2-40B4-BE49-F238E27FC236}">
                    <a16:creationId xmlns:a16="http://schemas.microsoft.com/office/drawing/2014/main" xmlns="" id="{3F79D71C-47C9-A77C-E8FD-9BE1C7D60FEC}"/>
                  </a:ext>
                </a:extLst>
              </p:cNvPr>
              <p:cNvSpPr txBox="1"/>
              <p:nvPr/>
            </p:nvSpPr>
            <p:spPr>
              <a:xfrm>
                <a:off x="5042570" y="4469640"/>
                <a:ext cx="6666290"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Hàm số đạt cực tiểu tại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0"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a:t>
                </a:r>
                <a14:m>
                  <m:oMath xmlns:m="http://schemas.openxmlformats.org/officeDocument/2006/math">
                    <m:sSub>
                      <m:sSub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b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e>
                      <m:sub>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𝐶𝑇</m:t>
                        </m:r>
                      </m:sub>
                    </m:sSub>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d>
                      <m:dPr>
                        <m:ctrlPr>
                          <a:rPr lang="vi-VN" sz="2400" b="0" i="1" kern="100" smtClean="0">
                            <a:solidFill>
                              <a:schemeClr val="bg1"/>
                            </a:solidFill>
                            <a:effectLst/>
                            <a:latin typeface="Cambria Math"/>
                            <a:ea typeface="Arial" panose="020B0604020202020204" pitchFamily="34" charset="0"/>
                            <a:cs typeface="Times New Roman" panose="02020603050405020304" pitchFamily="18" charset="0"/>
                          </a:rPr>
                        </m:ctrlPr>
                      </m:dPr>
                      <m:e>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e>
                    </m:d>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66" name="TextBox 65">
                <a:extLst>
                  <a:ext uri="{FF2B5EF4-FFF2-40B4-BE49-F238E27FC236}">
                    <a16:creationId xmlns:a16="http://schemas.microsoft.com/office/drawing/2014/main" id="{3F79D71C-47C9-A77C-E8FD-9BE1C7D60FEC}"/>
                  </a:ext>
                </a:extLst>
              </p:cNvPr>
              <p:cNvSpPr txBox="1">
                <a:spLocks noRot="1" noChangeAspect="1" noMove="1" noResize="1" noEditPoints="1" noAdjustHandles="1" noChangeArrowheads="1" noChangeShapeType="1" noTextEdit="1"/>
              </p:cNvSpPr>
              <p:nvPr/>
            </p:nvSpPr>
            <p:spPr>
              <a:xfrm>
                <a:off x="5042570" y="4469640"/>
                <a:ext cx="6666290" cy="460895"/>
              </a:xfrm>
              <a:prstGeom prst="rect">
                <a:avLst/>
              </a:prstGeom>
              <a:blipFill>
                <a:blip r:embed="rId17"/>
                <a:stretch>
                  <a:fillRect l="-1371"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xmlns="" id="{8F9A436C-185F-9657-23C8-BDF890E0D58D}"/>
                  </a:ext>
                </a:extLst>
              </p:cNvPr>
              <p:cNvSpPr txBox="1"/>
              <p:nvPr/>
            </p:nvSpPr>
            <p:spPr>
              <a:xfrm>
                <a:off x="4837702" y="5275657"/>
                <a:ext cx="5432646" cy="5805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vi-VN" sz="2400" i="1" kern="100" smtClean="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b="0" i="0"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lim>
                      </m:limLow>
                      <m:d>
                        <m:dPr>
                          <m:ctrlPr>
                            <a:rPr lang="vi-VN" sz="2400" b="0" i="1" kern="100" smtClean="0">
                              <a:solidFill>
                                <a:schemeClr val="bg1"/>
                              </a:solidFill>
                              <a:latin typeface="Cambria Math"/>
                              <a:ea typeface="Arial" panose="020B0604020202020204" pitchFamily="34" charset="0"/>
                              <a:cs typeface="Times New Roman" panose="02020603050405020304" pitchFamily="18" charset="0"/>
                            </a:rPr>
                          </m:ctrlPr>
                        </m:dPr>
                        <m:e>
                          <m:sSup>
                            <m:sSupPr>
                              <m:ctrlPr>
                                <a:rPr lang="vi-VN" sz="2400" i="1" kern="100">
                                  <a:solidFill>
                                    <a:schemeClr val="bg1"/>
                                  </a:solidFill>
                                  <a:latin typeface="Cambria Math"/>
                                  <a:ea typeface="Arial" panose="020B0604020202020204" pitchFamily="34" charset="0"/>
                                  <a:cs typeface="Times New Roman" panose="02020603050405020304" pitchFamily="18" charset="0"/>
                                </a:rPr>
                              </m:ctrlPr>
                            </m:sSupPr>
                            <m:e>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4</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3</m:t>
                          </m:r>
                        </m:e>
                      </m:d>
                      <m:r>
                        <a:rPr lang="vi-VN" sz="2400" b="0" i="0"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kern="100" dirty="0">
                  <a:solidFill>
                    <a:schemeClr val="bg1"/>
                  </a:solidFill>
                  <a:ea typeface="Arial" panose="020B0604020202020204" pitchFamily="34" charset="0"/>
                  <a:cs typeface="Times New Roman" panose="02020603050405020304" pitchFamily="18" charset="0"/>
                </a:endParaRPr>
              </a:p>
            </p:txBody>
          </p:sp>
        </mc:Choice>
        <mc:Fallback xmlns="">
          <p:sp>
            <p:nvSpPr>
              <p:cNvPr id="72" name="TextBox 71">
                <a:extLst>
                  <a:ext uri="{FF2B5EF4-FFF2-40B4-BE49-F238E27FC236}">
                    <a16:creationId xmlns:a16="http://schemas.microsoft.com/office/drawing/2014/main" id="{8F9A436C-185F-9657-23C8-BDF890E0D58D}"/>
                  </a:ext>
                </a:extLst>
              </p:cNvPr>
              <p:cNvSpPr txBox="1">
                <a:spLocks noRot="1" noChangeAspect="1" noMove="1" noResize="1" noEditPoints="1" noAdjustHandles="1" noChangeArrowheads="1" noChangeShapeType="1" noTextEdit="1"/>
              </p:cNvSpPr>
              <p:nvPr/>
            </p:nvSpPr>
            <p:spPr>
              <a:xfrm>
                <a:off x="4837702" y="5275657"/>
                <a:ext cx="5432646" cy="580544"/>
              </a:xfrm>
              <a:prstGeom prst="rect">
                <a:avLst/>
              </a:prstGeom>
              <a:blipFill>
                <a:blip r:embed="rId1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xmlns="" id="{35E7ABE2-C9B1-5826-F0E2-2CC5338E771D}"/>
                  </a:ext>
                </a:extLst>
              </p:cNvPr>
              <p:cNvSpPr txBox="1"/>
              <p:nvPr/>
            </p:nvSpPr>
            <p:spPr>
              <a:xfrm>
                <a:off x="4853195" y="5875508"/>
                <a:ext cx="5432646" cy="5805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vi-VN" sz="2400" i="1" kern="100" smtClean="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b="0" i="0"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lim>
                      </m:limLow>
                      <m:d>
                        <m:dPr>
                          <m:ctrlPr>
                            <a:rPr lang="vi-VN" sz="2400" b="0" i="1" kern="100" smtClean="0">
                              <a:solidFill>
                                <a:schemeClr val="bg1"/>
                              </a:solidFill>
                              <a:latin typeface="Cambria Math"/>
                              <a:ea typeface="Arial" panose="020B0604020202020204" pitchFamily="34" charset="0"/>
                              <a:cs typeface="Times New Roman" panose="02020603050405020304" pitchFamily="18" charset="0"/>
                            </a:rPr>
                          </m:ctrlPr>
                        </m:dPr>
                        <m:e>
                          <m:sSup>
                            <m:sSupPr>
                              <m:ctrlPr>
                                <a:rPr lang="vi-VN" sz="2400" i="1" kern="100">
                                  <a:solidFill>
                                    <a:schemeClr val="bg1"/>
                                  </a:solidFill>
                                  <a:latin typeface="Cambria Math"/>
                                  <a:ea typeface="Arial" panose="020B0604020202020204" pitchFamily="34" charset="0"/>
                                  <a:cs typeface="Times New Roman" panose="02020603050405020304" pitchFamily="18" charset="0"/>
                                </a:rPr>
                              </m:ctrlPr>
                            </m:sSupPr>
                            <m:e>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4</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3</m:t>
                          </m:r>
                        </m:e>
                      </m:d>
                      <m:r>
                        <a:rPr lang="vi-VN" sz="2400" b="0" i="0"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kern="100" dirty="0">
                  <a:solidFill>
                    <a:schemeClr val="bg1"/>
                  </a:solidFill>
                  <a:ea typeface="Arial" panose="020B0604020202020204" pitchFamily="34" charset="0"/>
                  <a:cs typeface="Times New Roman" panose="02020603050405020304" pitchFamily="18" charset="0"/>
                </a:endParaRPr>
              </a:p>
            </p:txBody>
          </p:sp>
        </mc:Choice>
        <mc:Fallback xmlns="">
          <p:sp>
            <p:nvSpPr>
              <p:cNvPr id="73" name="TextBox 72">
                <a:extLst>
                  <a:ext uri="{FF2B5EF4-FFF2-40B4-BE49-F238E27FC236}">
                    <a16:creationId xmlns:a16="http://schemas.microsoft.com/office/drawing/2014/main" id="{35E7ABE2-C9B1-5826-F0E2-2CC5338E771D}"/>
                  </a:ext>
                </a:extLst>
              </p:cNvPr>
              <p:cNvSpPr txBox="1">
                <a:spLocks noRot="1" noChangeAspect="1" noMove="1" noResize="1" noEditPoints="1" noAdjustHandles="1" noChangeArrowheads="1" noChangeShapeType="1" noTextEdit="1"/>
              </p:cNvSpPr>
              <p:nvPr/>
            </p:nvSpPr>
            <p:spPr>
              <a:xfrm>
                <a:off x="4853195" y="5875508"/>
                <a:ext cx="5432646" cy="580544"/>
              </a:xfrm>
              <a:prstGeom prst="rect">
                <a:avLst/>
              </a:prstGeom>
              <a:blipFill>
                <a:blip r:embed="rId19"/>
                <a:stretch>
                  <a:fillRect b="-4211"/>
                </a:stretch>
              </a:blipFill>
            </p:spPr>
            <p:txBody>
              <a:bodyPr/>
              <a:lstStyle/>
              <a:p>
                <a:r>
                  <a:rPr lang="vi-VN">
                    <a:noFill/>
                  </a:rPr>
                  <a:t> </a:t>
                </a:r>
              </a:p>
            </p:txBody>
          </p:sp>
        </mc:Fallback>
      </mc:AlternateContent>
      <p:sp>
        <p:nvSpPr>
          <p:cNvPr id="87" name="TextBox 86">
            <a:extLst>
              <a:ext uri="{FF2B5EF4-FFF2-40B4-BE49-F238E27FC236}">
                <a16:creationId xmlns:a16="http://schemas.microsoft.com/office/drawing/2014/main" xmlns="" id="{38B7392F-BB82-3ECC-B65E-05B69C4CF17A}"/>
              </a:ext>
            </a:extLst>
          </p:cNvPr>
          <p:cNvSpPr txBox="1"/>
          <p:nvPr/>
        </p:nvSpPr>
        <p:spPr>
          <a:xfrm>
            <a:off x="5055840" y="3006811"/>
            <a:ext cx="536104" cy="460895"/>
          </a:xfrm>
          <a:prstGeom prst="rect">
            <a:avLst/>
          </a:prstGeom>
          <a:noFill/>
        </p:spPr>
        <p:txBody>
          <a:bodyPr wrap="square">
            <a:spAutoFit/>
          </a:bodyPr>
          <a:lstStyle/>
          <a:p>
            <a:pPr algn="just">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b)</a:t>
            </a:r>
          </a:p>
        </p:txBody>
      </p:sp>
      <p:sp>
        <p:nvSpPr>
          <p:cNvPr id="88" name="TextBox 87">
            <a:extLst>
              <a:ext uri="{FF2B5EF4-FFF2-40B4-BE49-F238E27FC236}">
                <a16:creationId xmlns:a16="http://schemas.microsoft.com/office/drawing/2014/main" xmlns="" id="{3E225073-6076-DCC4-2309-B78462339D5E}"/>
              </a:ext>
            </a:extLst>
          </p:cNvPr>
          <p:cNvSpPr txBox="1"/>
          <p:nvPr/>
        </p:nvSpPr>
        <p:spPr>
          <a:xfrm>
            <a:off x="5104757" y="4872970"/>
            <a:ext cx="536104" cy="460895"/>
          </a:xfrm>
          <a:prstGeom prst="rect">
            <a:avLst/>
          </a:prstGeom>
          <a:noFill/>
        </p:spPr>
        <p:txBody>
          <a:bodyPr wrap="square">
            <a:spAutoFit/>
          </a:bodyPr>
          <a:lstStyle/>
          <a:p>
            <a:pPr algn="just">
              <a:lnSpc>
                <a:spcPct val="107000"/>
              </a:lnSpc>
              <a:spcAft>
                <a:spcPts val="800"/>
              </a:spcAft>
            </a:pPr>
            <a:r>
              <a:rPr lang="vi-VN" sz="2400" kern="100" dirty="0">
                <a:solidFill>
                  <a:schemeClr val="bg1"/>
                </a:solidFill>
                <a:latin typeface="+mj-lt"/>
                <a:ea typeface="Arial" panose="020B0604020202020204" pitchFamily="34" charset="0"/>
                <a:cs typeface="Times New Roman" panose="02020603050405020304" pitchFamily="18" charset="0"/>
              </a:rPr>
              <a:t>c</a:t>
            </a:r>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p:sp>
        <p:nvSpPr>
          <p:cNvPr id="3" name="TextBox 2">
            <a:extLst>
              <a:ext uri="{FF2B5EF4-FFF2-40B4-BE49-F238E27FC236}">
                <a16:creationId xmlns:a16="http://schemas.microsoft.com/office/drawing/2014/main" xmlns="" id="{41D19D50-616D-1F82-C922-D083097E7C1C}"/>
              </a:ext>
            </a:extLst>
          </p:cNvPr>
          <p:cNvSpPr txBox="1"/>
          <p:nvPr/>
        </p:nvSpPr>
        <p:spPr>
          <a:xfrm>
            <a:off x="5895975" y="3244334"/>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12063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7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1" grpId="0"/>
      <p:bldP spid="37" grpId="0"/>
      <p:bldP spid="40" grpId="0"/>
      <p:bldP spid="41" grpId="0"/>
      <p:bldP spid="42" grpId="0"/>
      <p:bldP spid="43" grpId="0"/>
      <p:bldP spid="44" grpId="0"/>
      <p:bldP spid="49" grpId="0"/>
      <p:bldP spid="51" grpId="0"/>
      <p:bldP spid="53" grpId="0"/>
      <p:bldP spid="60" grpId="0"/>
      <p:bldP spid="66" grpId="0"/>
      <p:bldP spid="72" grpId="0"/>
      <p:bldP spid="73" grpId="0"/>
      <p:bldP spid="87" grpId="0"/>
      <p:bldP spid="8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89" y="904462"/>
            <a:ext cx="4026347"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3" y="913861"/>
            <a:ext cx="3432754" cy="400110"/>
          </a:xfrm>
          <a:prstGeom prst="rect">
            <a:avLst/>
          </a:prstGeom>
          <a:noFill/>
        </p:spPr>
        <p:txBody>
          <a:bodyPr wrap="square" rtlCol="0">
            <a:spAutoFit/>
          </a:bodyPr>
          <a:lstStyle/>
          <a:p>
            <a:r>
              <a:rPr lang="en-US" sz="2000" b="1" dirty="0">
                <a:solidFill>
                  <a:schemeClr val="bg1"/>
                </a:solidFill>
              </a:rPr>
              <a:t>SƠ ĐỒ KHẢO SÁT HÀM SỐ</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394562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388783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383308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377550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372683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183615" y="1358968"/>
            <a:ext cx="4612121" cy="5405436"/>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xmlns="" id="{3E2979B7-41CF-CEB6-756E-0E6CA4EEF185}"/>
                  </a:ext>
                </a:extLst>
              </p:cNvPr>
              <p:cNvSpPr txBox="1"/>
              <p:nvPr/>
            </p:nvSpPr>
            <p:spPr>
              <a:xfrm>
                <a:off x="430449" y="1400766"/>
                <a:ext cx="4209645" cy="5387052"/>
              </a:xfrm>
              <a:prstGeom prst="rect">
                <a:avLst/>
              </a:prstGeom>
              <a:noFill/>
            </p:spPr>
            <p:txBody>
              <a:bodyPr wrap="square">
                <a:spAutoFit/>
              </a:bodyPr>
              <a:lstStyle/>
              <a:p>
                <a:pPr algn="just"/>
                <a:r>
                  <a:rPr lang="vi-VN" sz="2400" b="1" kern="100" dirty="0">
                    <a:solidFill>
                      <a:srgbClr val="00B050"/>
                    </a:solidFill>
                    <a:effectLst/>
                    <a:latin typeface="+mj-lt"/>
                    <a:ea typeface="Arial" panose="020B0604020202020204" pitchFamily="34" charset="0"/>
                    <a:cs typeface="Times New Roman" panose="02020603050405020304" pitchFamily="18" charset="0"/>
                  </a:rPr>
                  <a:t>HĐ1. </a:t>
                </a:r>
                <a:r>
                  <a:rPr lang="vi-VN" sz="2400" kern="100" dirty="0">
                    <a:solidFill>
                      <a:schemeClr val="bg1"/>
                    </a:solidFill>
                    <a:effectLst/>
                    <a:latin typeface="+mj-lt"/>
                    <a:ea typeface="Arial" panose="020B0604020202020204" pitchFamily="34" charset="0"/>
                    <a:cs typeface="Times New Roman" panose="02020603050405020304" pitchFamily="18" charset="0"/>
                  </a:rPr>
                  <a:t>Làm quen với việc khảo sát và vẽ đồ thị hàm số</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Cho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Thực hiện lần lượt các yêu cầu sau:</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a) Tính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tìm các điểm tại đó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b) Xét dấu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để tìm các khoảng đồng biến, khoảng nghịch biến và cực trị của hàm số.</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c) Tính </a:t>
                </a:r>
                <a14:m>
                  <m:oMath xmlns:m="http://schemas.openxmlformats.org/officeDocument/2006/math">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lập bảng biến thiên của hàm số.</a:t>
                </a:r>
              </a:p>
              <a:p>
                <a:pPr algn="just"/>
                <a:r>
                  <a:rPr lang="vi-VN" sz="2400" kern="100" dirty="0">
                    <a:solidFill>
                      <a:schemeClr val="bg1"/>
                    </a:solidFill>
                    <a:effectLst/>
                    <a:latin typeface="+mj-lt"/>
                    <a:ea typeface="Arial" panose="020B0604020202020204" pitchFamily="34" charset="0"/>
                    <a:cs typeface="Times New Roman" panose="02020603050405020304" pitchFamily="18" charset="0"/>
                  </a:rPr>
                  <a:t>d) Vẽ đồ thị của hàm số và nhận xét về tính đối xứng của đồ thị.</a:t>
                </a:r>
              </a:p>
            </p:txBody>
          </p:sp>
        </mc:Choice>
        <mc:Fallback xmlns="">
          <p:sp>
            <p:nvSpPr>
              <p:cNvPr id="23" name="TextBox 22">
                <a:extLst>
                  <a:ext uri="{FF2B5EF4-FFF2-40B4-BE49-F238E27FC236}">
                    <a16:creationId xmlns:a16="http://schemas.microsoft.com/office/drawing/2014/main" id="{3E2979B7-41CF-CEB6-756E-0E6CA4EEF185}"/>
                  </a:ext>
                </a:extLst>
              </p:cNvPr>
              <p:cNvSpPr txBox="1">
                <a:spLocks noRot="1" noChangeAspect="1" noMove="1" noResize="1" noEditPoints="1" noAdjustHandles="1" noChangeArrowheads="1" noChangeShapeType="1" noTextEdit="1"/>
              </p:cNvSpPr>
              <p:nvPr/>
            </p:nvSpPr>
            <p:spPr>
              <a:xfrm>
                <a:off x="430449" y="1400766"/>
                <a:ext cx="4209645" cy="5387052"/>
              </a:xfrm>
              <a:prstGeom prst="rect">
                <a:avLst/>
              </a:prstGeom>
              <a:blipFill>
                <a:blip r:embed="rId3"/>
                <a:stretch>
                  <a:fillRect l="-2319" t="-906" r="-2174" b="-1472"/>
                </a:stretch>
              </a:blipFill>
            </p:spPr>
            <p:txBody>
              <a:bodyPr/>
              <a:lstStyle/>
              <a:p>
                <a:r>
                  <a:rPr lang="vi-VN">
                    <a:noFill/>
                  </a:rPr>
                  <a:t> </a:t>
                </a:r>
              </a:p>
            </p:txBody>
          </p:sp>
        </mc:Fallback>
      </mc:AlternateContent>
      <p:sp>
        <p:nvSpPr>
          <p:cNvPr id="24" name="TextBox 23">
            <a:extLst>
              <a:ext uri="{FF2B5EF4-FFF2-40B4-BE49-F238E27FC236}">
                <a16:creationId xmlns:a16="http://schemas.microsoft.com/office/drawing/2014/main" xmlns="" id="{23D8C2FC-71FA-454F-E9AF-8F1A2A9B2422}"/>
              </a:ext>
            </a:extLst>
          </p:cNvPr>
          <p:cNvSpPr txBox="1"/>
          <p:nvPr/>
        </p:nvSpPr>
        <p:spPr>
          <a:xfrm>
            <a:off x="4935551" y="939101"/>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p:cxnSp>
        <p:nvCxnSpPr>
          <p:cNvPr id="3" name="Straight Arrow Connector 2">
            <a:extLst>
              <a:ext uri="{FF2B5EF4-FFF2-40B4-BE49-F238E27FC236}">
                <a16:creationId xmlns:a16="http://schemas.microsoft.com/office/drawing/2014/main" xmlns="" id="{E7A4919E-EE0A-F0B2-0E4E-EEE92F38F9FC}"/>
              </a:ext>
            </a:extLst>
          </p:cNvPr>
          <p:cNvCxnSpPr>
            <a:cxnSpLocks/>
          </p:cNvCxnSpPr>
          <p:nvPr/>
        </p:nvCxnSpPr>
        <p:spPr>
          <a:xfrm flipH="1" flipV="1">
            <a:off x="8882711" y="1802368"/>
            <a:ext cx="56343" cy="3582831"/>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xmlns="" id="{74CBC997-0EB3-AFA5-09E8-77CC19B0D0A6}"/>
              </a:ext>
            </a:extLst>
          </p:cNvPr>
          <p:cNvCxnSpPr>
            <a:cxnSpLocks/>
          </p:cNvCxnSpPr>
          <p:nvPr/>
        </p:nvCxnSpPr>
        <p:spPr>
          <a:xfrm flipV="1">
            <a:off x="8287433" y="4264878"/>
            <a:ext cx="3335607" cy="10296"/>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xmlns="" id="{2B4572EE-BB14-0C54-71E6-01DACF68A2F4}"/>
              </a:ext>
            </a:extLst>
          </p:cNvPr>
          <p:cNvSpPr txBox="1"/>
          <p:nvPr/>
        </p:nvSpPr>
        <p:spPr>
          <a:xfrm>
            <a:off x="11383719" y="4431541"/>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x</a:t>
            </a:r>
          </a:p>
        </p:txBody>
      </p:sp>
      <p:sp>
        <p:nvSpPr>
          <p:cNvPr id="25" name="TextBox 24">
            <a:extLst>
              <a:ext uri="{FF2B5EF4-FFF2-40B4-BE49-F238E27FC236}">
                <a16:creationId xmlns:a16="http://schemas.microsoft.com/office/drawing/2014/main" xmlns="" id="{E1D02E28-886B-CFE7-97CC-885153A35711}"/>
              </a:ext>
            </a:extLst>
          </p:cNvPr>
          <p:cNvSpPr txBox="1"/>
          <p:nvPr/>
        </p:nvSpPr>
        <p:spPr>
          <a:xfrm>
            <a:off x="8921238" y="1434887"/>
            <a:ext cx="320922"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y</a:t>
            </a:r>
          </a:p>
        </p:txBody>
      </p:sp>
      <p:sp>
        <p:nvSpPr>
          <p:cNvPr id="26" name="TextBox 25">
            <a:extLst>
              <a:ext uri="{FF2B5EF4-FFF2-40B4-BE49-F238E27FC236}">
                <a16:creationId xmlns:a16="http://schemas.microsoft.com/office/drawing/2014/main" xmlns="" id="{B4BD096B-34C5-A64E-C184-8B2C0F712408}"/>
              </a:ext>
            </a:extLst>
          </p:cNvPr>
          <p:cNvSpPr txBox="1"/>
          <p:nvPr/>
        </p:nvSpPr>
        <p:spPr>
          <a:xfrm>
            <a:off x="8465020" y="4278469"/>
            <a:ext cx="40748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O</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xmlns="" id="{ECC9EC4F-0142-C9B7-8ECC-0C2C5E427DED}"/>
              </a:ext>
            </a:extLst>
          </p:cNvPr>
          <p:cNvSpPr txBox="1"/>
          <p:nvPr/>
        </p:nvSpPr>
        <p:spPr>
          <a:xfrm>
            <a:off x="9652956" y="4200709"/>
            <a:ext cx="33855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2</a:t>
            </a:r>
            <a:endParaRPr lang="vi-VN" sz="2400" i="1" dirty="0">
              <a:solidFill>
                <a:schemeClr val="bg1"/>
              </a:solidFill>
              <a:latin typeface="Times New Roman" panose="02020603050405020304" pitchFamily="18" charset="0"/>
              <a:cs typeface="Times New Roman" panose="02020603050405020304" pitchFamily="18" charset="0"/>
            </a:endParaRPr>
          </a:p>
        </p:txBody>
      </p:sp>
      <p:cxnSp>
        <p:nvCxnSpPr>
          <p:cNvPr id="34" name="Straight Connector 33">
            <a:extLst>
              <a:ext uri="{FF2B5EF4-FFF2-40B4-BE49-F238E27FC236}">
                <a16:creationId xmlns:a16="http://schemas.microsoft.com/office/drawing/2014/main" xmlns="" id="{914BFD7C-37E4-6DF5-D925-C0BB26F3C05C}"/>
              </a:ext>
            </a:extLst>
          </p:cNvPr>
          <p:cNvCxnSpPr>
            <a:cxnSpLocks/>
          </p:cNvCxnSpPr>
          <p:nvPr/>
        </p:nvCxnSpPr>
        <p:spPr>
          <a:xfrm>
            <a:off x="9958794" y="1844040"/>
            <a:ext cx="1745" cy="3541159"/>
          </a:xfrm>
          <a:prstGeom prst="line">
            <a:avLst/>
          </a:prstGeom>
          <a:ln w="38100">
            <a:solidFill>
              <a:srgbClr val="12E0F6"/>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xmlns="" id="{ECF17042-78D4-5330-88A4-27C2B45EC0C7}"/>
                  </a:ext>
                </a:extLst>
              </p:cNvPr>
              <p:cNvSpPr txBox="1"/>
              <p:nvPr/>
            </p:nvSpPr>
            <p:spPr>
              <a:xfrm>
                <a:off x="4899855" y="1666105"/>
                <a:ext cx="2905339" cy="460895"/>
              </a:xfrm>
              <a:prstGeom prst="rect">
                <a:avLst/>
              </a:prstGeom>
              <a:noFill/>
            </p:spPr>
            <p:txBody>
              <a:bodyPr wrap="square">
                <a:spAutoFit/>
              </a:bodyPr>
              <a:lstStyle/>
              <a:p>
                <a:pPr algn="just">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Trục đối xứng </a:t>
                </a:r>
                <a14:m>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38" name="TextBox 37">
                <a:extLst>
                  <a:ext uri="{FF2B5EF4-FFF2-40B4-BE49-F238E27FC236}">
                    <a16:creationId xmlns:a16="http://schemas.microsoft.com/office/drawing/2014/main" id="{ECF17042-78D4-5330-88A4-27C2B45EC0C7}"/>
                  </a:ext>
                </a:extLst>
              </p:cNvPr>
              <p:cNvSpPr txBox="1">
                <a:spLocks noRot="1" noChangeAspect="1" noMove="1" noResize="1" noEditPoints="1" noAdjustHandles="1" noChangeArrowheads="1" noChangeShapeType="1" noTextEdit="1"/>
              </p:cNvSpPr>
              <p:nvPr/>
            </p:nvSpPr>
            <p:spPr>
              <a:xfrm>
                <a:off x="4899855" y="1666105"/>
                <a:ext cx="2905339" cy="460895"/>
              </a:xfrm>
              <a:prstGeom prst="rect">
                <a:avLst/>
              </a:prstGeom>
              <a:blipFill>
                <a:blip r:embed="rId4"/>
                <a:stretch>
                  <a:fillRect l="-3361"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xmlns="" id="{AD2B6DE8-3D4C-6A05-989F-DFDDDA3D7116}"/>
                  </a:ext>
                </a:extLst>
              </p:cNvPr>
              <p:cNvSpPr txBox="1"/>
              <p:nvPr/>
            </p:nvSpPr>
            <p:spPr>
              <a:xfrm>
                <a:off x="4969305" y="2224169"/>
                <a:ext cx="2905339" cy="460895"/>
              </a:xfrm>
              <a:prstGeom prst="rect">
                <a:avLst/>
              </a:prstGeom>
              <a:noFill/>
            </p:spPr>
            <p:txBody>
              <a:bodyPr wrap="square">
                <a:spAutoFit/>
              </a:bodyPr>
              <a:lstStyle/>
              <a:p>
                <a:pPr algn="just">
                  <a:lnSpc>
                    <a:spcPct val="107000"/>
                  </a:lnSpc>
                  <a:spcAft>
                    <a:spcPts val="800"/>
                  </a:spcAft>
                </a:pPr>
                <a:r>
                  <a:rPr lang="vi-VN" sz="2400" kern="100" dirty="0">
                    <a:solidFill>
                      <a:schemeClr val="bg1"/>
                    </a:solidFill>
                    <a:latin typeface="+mj-lt"/>
                    <a:ea typeface="Arial" panose="020B0604020202020204" pitchFamily="34" charset="0"/>
                    <a:cs typeface="Times New Roman" panose="02020603050405020304" pitchFamily="18" charset="0"/>
                  </a:rPr>
                  <a:t>Đỉnh </a:t>
                </a:r>
                <a14:m>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𝐼</m:t>
                    </m:r>
                    <m:d>
                      <m:dPr>
                        <m:ctrlPr>
                          <a:rPr lang="vi-VN" sz="2400" b="0" i="1" kern="100" smtClean="0">
                            <a:solidFill>
                              <a:schemeClr val="bg1"/>
                            </a:solidFill>
                            <a:effectLst/>
                            <a:latin typeface="Cambria Math"/>
                            <a:cs typeface="Times New Roman" panose="02020603050405020304" pitchFamily="18" charset="0"/>
                          </a:rPr>
                        </m:ctrlPr>
                      </m:dPr>
                      <m:e>
                        <m:r>
                          <a:rPr lang="vi-VN" sz="2400" b="0" i="1" kern="100" smtClean="0">
                            <a:solidFill>
                              <a:schemeClr val="bg1"/>
                            </a:solidFill>
                            <a:effectLst/>
                            <a:latin typeface="Cambria Math" panose="02040503050406030204" pitchFamily="18" charset="0"/>
                            <a:cs typeface="Times New Roman" panose="02020603050405020304" pitchFamily="18" charset="0"/>
                          </a:rPr>
                          <m:t>2;−1</m:t>
                        </m:r>
                      </m:e>
                    </m:d>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39" name="TextBox 38">
                <a:extLst>
                  <a:ext uri="{FF2B5EF4-FFF2-40B4-BE49-F238E27FC236}">
                    <a16:creationId xmlns:a16="http://schemas.microsoft.com/office/drawing/2014/main" id="{AD2B6DE8-3D4C-6A05-989F-DFDDDA3D7116}"/>
                  </a:ext>
                </a:extLst>
              </p:cNvPr>
              <p:cNvSpPr txBox="1">
                <a:spLocks noRot="1" noChangeAspect="1" noMove="1" noResize="1" noEditPoints="1" noAdjustHandles="1" noChangeArrowheads="1" noChangeShapeType="1" noTextEdit="1"/>
              </p:cNvSpPr>
              <p:nvPr/>
            </p:nvSpPr>
            <p:spPr>
              <a:xfrm>
                <a:off x="4969305" y="2224169"/>
                <a:ext cx="2905339" cy="460895"/>
              </a:xfrm>
              <a:prstGeom prst="rect">
                <a:avLst/>
              </a:prstGeom>
              <a:blipFill>
                <a:blip r:embed="rId5"/>
                <a:stretch>
                  <a:fillRect l="-3145" t="-10667" b="-30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xmlns="" id="{A0894B41-B69D-4CF0-0FCD-C348E6887DD3}"/>
                  </a:ext>
                </a:extLst>
              </p:cNvPr>
              <p:cNvSpPr txBox="1"/>
              <p:nvPr/>
            </p:nvSpPr>
            <p:spPr>
              <a:xfrm>
                <a:off x="4969304" y="2782233"/>
                <a:ext cx="2905339" cy="856068"/>
              </a:xfrm>
              <a:prstGeom prst="rect">
                <a:avLst/>
              </a:prstGeom>
              <a:noFill/>
            </p:spPr>
            <p:txBody>
              <a:bodyPr wrap="square">
                <a:spAutoFit/>
              </a:bodyPr>
              <a:lstStyle/>
              <a:p>
                <a:pPr algn="just">
                  <a:lnSpc>
                    <a:spcPct val="107000"/>
                  </a:lnSpc>
                  <a:spcAft>
                    <a:spcPts val="800"/>
                  </a:spcAft>
                </a:pPr>
                <a:r>
                  <a:rPr lang="vi-VN" sz="2400" kern="100" dirty="0">
                    <a:solidFill>
                      <a:schemeClr val="bg1"/>
                    </a:solidFill>
                    <a:latin typeface="+mj-lt"/>
                    <a:ea typeface="Arial" panose="020B0604020202020204" pitchFamily="34" charset="0"/>
                    <a:cs typeface="Times New Roman" panose="02020603050405020304" pitchFamily="18" charset="0"/>
                  </a:rPr>
                  <a:t>Giao với  </a:t>
                </a:r>
                <a14:m>
                  <m:oMath xmlns:m="http://schemas.openxmlformats.org/officeDocument/2006/math">
                    <m:r>
                      <m:rPr>
                        <m:sty m:val="p"/>
                      </m:rPr>
                      <a:rPr lang="vi-VN" sz="2400" kern="100" dirty="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O</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r>
                      <a:rPr lang="vi-VN" sz="2400" b="0" i="0" kern="100" dirty="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 </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tại điểm </a:t>
                </a:r>
                <a14:m>
                  <m:oMath xmlns:m="http://schemas.openxmlformats.org/officeDocument/2006/math">
                    <m:d>
                      <m:dPr>
                        <m:ctrlPr>
                          <a:rPr lang="vi-VN" sz="2400" b="0" i="1" kern="100" smtClean="0">
                            <a:solidFill>
                              <a:schemeClr val="bg1"/>
                            </a:solidFill>
                            <a:latin typeface="Cambria Math"/>
                            <a:ea typeface="Arial" panose="020B0604020202020204" pitchFamily="34" charset="0"/>
                            <a:cs typeface="Times New Roman" panose="02020603050405020304" pitchFamily="18" charset="0"/>
                          </a:rPr>
                        </m:ctrlPr>
                      </m:dPr>
                      <m:e>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1;0</m:t>
                        </m:r>
                      </m:e>
                    </m:d>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 (3;0)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a:t>
                </a:r>
              </a:p>
            </p:txBody>
          </p:sp>
        </mc:Choice>
        <mc:Fallback xmlns="">
          <p:sp>
            <p:nvSpPr>
              <p:cNvPr id="45" name="TextBox 44">
                <a:extLst>
                  <a:ext uri="{FF2B5EF4-FFF2-40B4-BE49-F238E27FC236}">
                    <a16:creationId xmlns:a16="http://schemas.microsoft.com/office/drawing/2014/main" id="{A0894B41-B69D-4CF0-0FCD-C348E6887DD3}"/>
                  </a:ext>
                </a:extLst>
              </p:cNvPr>
              <p:cNvSpPr txBox="1">
                <a:spLocks noRot="1" noChangeAspect="1" noMove="1" noResize="1" noEditPoints="1" noAdjustHandles="1" noChangeArrowheads="1" noChangeShapeType="1" noTextEdit="1"/>
              </p:cNvSpPr>
              <p:nvPr/>
            </p:nvSpPr>
            <p:spPr>
              <a:xfrm>
                <a:off x="4969304" y="2782233"/>
                <a:ext cx="2905339" cy="856068"/>
              </a:xfrm>
              <a:prstGeom prst="rect">
                <a:avLst/>
              </a:prstGeom>
              <a:blipFill>
                <a:blip r:embed="rId6"/>
                <a:stretch>
                  <a:fillRect l="-3145" t="-5674" r="-3145" b="-922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xmlns="" id="{68D51B72-2315-4E11-4449-63A5D440DB48}"/>
                  </a:ext>
                </a:extLst>
              </p:cNvPr>
              <p:cNvSpPr txBox="1"/>
              <p:nvPr/>
            </p:nvSpPr>
            <p:spPr>
              <a:xfrm>
                <a:off x="5022876" y="3865500"/>
                <a:ext cx="2905339" cy="856068"/>
              </a:xfrm>
              <a:prstGeom prst="rect">
                <a:avLst/>
              </a:prstGeom>
              <a:noFill/>
            </p:spPr>
            <p:txBody>
              <a:bodyPr wrap="square">
                <a:spAutoFit/>
              </a:bodyPr>
              <a:lstStyle/>
              <a:p>
                <a:pPr algn="just">
                  <a:lnSpc>
                    <a:spcPct val="107000"/>
                  </a:lnSpc>
                  <a:spcAft>
                    <a:spcPts val="800"/>
                  </a:spcAft>
                </a:pPr>
                <a:r>
                  <a:rPr lang="vi-VN" sz="2400" kern="100" dirty="0">
                    <a:solidFill>
                      <a:schemeClr val="bg1"/>
                    </a:solidFill>
                    <a:latin typeface="+mj-lt"/>
                    <a:ea typeface="Arial" panose="020B0604020202020204" pitchFamily="34" charset="0"/>
                    <a:cs typeface="Times New Roman" panose="02020603050405020304" pitchFamily="18" charset="0"/>
                  </a:rPr>
                  <a:t>Giao với  </a:t>
                </a:r>
                <a14:m>
                  <m:oMath xmlns:m="http://schemas.openxmlformats.org/officeDocument/2006/math">
                    <m:r>
                      <m:rPr>
                        <m:sty m:val="p"/>
                      </m:rPr>
                      <a:rPr lang="vi-VN" sz="2400" kern="100" dirty="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O</m:t>
                    </m:r>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𝑦</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tại điểm </a:t>
                </a:r>
                <a14:m>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(0;3)</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46" name="TextBox 45">
                <a:extLst>
                  <a:ext uri="{FF2B5EF4-FFF2-40B4-BE49-F238E27FC236}">
                    <a16:creationId xmlns:a16="http://schemas.microsoft.com/office/drawing/2014/main" id="{68D51B72-2315-4E11-4449-63A5D440DB48}"/>
                  </a:ext>
                </a:extLst>
              </p:cNvPr>
              <p:cNvSpPr txBox="1">
                <a:spLocks noRot="1" noChangeAspect="1" noMove="1" noResize="1" noEditPoints="1" noAdjustHandles="1" noChangeArrowheads="1" noChangeShapeType="1" noTextEdit="1"/>
              </p:cNvSpPr>
              <p:nvPr/>
            </p:nvSpPr>
            <p:spPr>
              <a:xfrm>
                <a:off x="5022876" y="3865500"/>
                <a:ext cx="2905339" cy="856068"/>
              </a:xfrm>
              <a:prstGeom prst="rect">
                <a:avLst/>
              </a:prstGeom>
              <a:blipFill>
                <a:blip r:embed="rId7"/>
                <a:stretch>
                  <a:fillRect l="-3354" t="-5674" r="-2935" b="-9220"/>
                </a:stretch>
              </a:blipFill>
            </p:spPr>
            <p:txBody>
              <a:bodyPr/>
              <a:lstStyle/>
              <a:p>
                <a:r>
                  <a:rPr lang="vi-VN">
                    <a:noFill/>
                  </a:rPr>
                  <a:t> </a:t>
                </a:r>
              </a:p>
            </p:txBody>
          </p:sp>
        </mc:Fallback>
      </mc:AlternateContent>
      <p:sp>
        <p:nvSpPr>
          <p:cNvPr id="47" name="Flowchart: Connector 46">
            <a:extLst>
              <a:ext uri="{FF2B5EF4-FFF2-40B4-BE49-F238E27FC236}">
                <a16:creationId xmlns:a16="http://schemas.microsoft.com/office/drawing/2014/main" xmlns="" id="{2725563C-8D88-06CE-9D00-AD39725B2AC9}"/>
              </a:ext>
            </a:extLst>
          </p:cNvPr>
          <p:cNvSpPr/>
          <p:nvPr/>
        </p:nvSpPr>
        <p:spPr>
          <a:xfrm>
            <a:off x="8880433" y="4227110"/>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a:extLst>
              <a:ext uri="{FF2B5EF4-FFF2-40B4-BE49-F238E27FC236}">
                <a16:creationId xmlns:a16="http://schemas.microsoft.com/office/drawing/2014/main" xmlns="" id="{C021DBA0-2EBA-6745-715C-5B7D937BBAE3}"/>
              </a:ext>
            </a:extLst>
          </p:cNvPr>
          <p:cNvCxnSpPr>
            <a:cxnSpLocks/>
          </p:cNvCxnSpPr>
          <p:nvPr/>
        </p:nvCxnSpPr>
        <p:spPr>
          <a:xfrm flipH="1">
            <a:off x="8939054" y="4683799"/>
            <a:ext cx="1005351"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xmlns="" id="{40C13559-2CF5-609F-28ED-93ABCEA4D57B}"/>
              </a:ext>
            </a:extLst>
          </p:cNvPr>
          <p:cNvSpPr txBox="1"/>
          <p:nvPr/>
        </p:nvSpPr>
        <p:spPr>
          <a:xfrm>
            <a:off x="9197660" y="4217053"/>
            <a:ext cx="33855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1</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65" name="TextBox 64">
            <a:extLst>
              <a:ext uri="{FF2B5EF4-FFF2-40B4-BE49-F238E27FC236}">
                <a16:creationId xmlns:a16="http://schemas.microsoft.com/office/drawing/2014/main" xmlns="" id="{986D6177-5D33-FF8B-5F7D-4FAA6B2BB843}"/>
              </a:ext>
            </a:extLst>
          </p:cNvPr>
          <p:cNvSpPr txBox="1"/>
          <p:nvPr/>
        </p:nvSpPr>
        <p:spPr>
          <a:xfrm>
            <a:off x="10848439" y="4200388"/>
            <a:ext cx="33855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4</a:t>
            </a:r>
            <a:endParaRPr lang="vi-VN" sz="2400" i="1" dirty="0">
              <a:solidFill>
                <a:schemeClr val="bg1"/>
              </a:solidFill>
              <a:latin typeface="Times New Roman" panose="02020603050405020304" pitchFamily="18" charset="0"/>
              <a:cs typeface="Times New Roman" panose="02020603050405020304" pitchFamily="18" charset="0"/>
            </a:endParaRPr>
          </a:p>
        </p:txBody>
      </p:sp>
      <p:cxnSp>
        <p:nvCxnSpPr>
          <p:cNvPr id="68" name="Straight Connector 67">
            <a:extLst>
              <a:ext uri="{FF2B5EF4-FFF2-40B4-BE49-F238E27FC236}">
                <a16:creationId xmlns:a16="http://schemas.microsoft.com/office/drawing/2014/main" xmlns="" id="{A550232D-F088-BF6A-1EE0-5027C048B66F}"/>
              </a:ext>
            </a:extLst>
          </p:cNvPr>
          <p:cNvCxnSpPr>
            <a:cxnSpLocks/>
          </p:cNvCxnSpPr>
          <p:nvPr/>
        </p:nvCxnSpPr>
        <p:spPr>
          <a:xfrm flipV="1">
            <a:off x="11021060" y="2953491"/>
            <a:ext cx="0" cy="1327447"/>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80333910-D3A4-AD05-A6F4-F08B703C050F}"/>
              </a:ext>
            </a:extLst>
          </p:cNvPr>
          <p:cNvCxnSpPr>
            <a:cxnSpLocks/>
          </p:cNvCxnSpPr>
          <p:nvPr/>
        </p:nvCxnSpPr>
        <p:spPr>
          <a:xfrm flipH="1">
            <a:off x="8891160" y="2932486"/>
            <a:ext cx="2106489"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8" name="Freeform: Shape 27">
            <a:extLst>
              <a:ext uri="{FF2B5EF4-FFF2-40B4-BE49-F238E27FC236}">
                <a16:creationId xmlns:a16="http://schemas.microsoft.com/office/drawing/2014/main" xmlns="" id="{355E4E12-B31E-1EB1-50C8-D92B90908D68}"/>
              </a:ext>
            </a:extLst>
          </p:cNvPr>
          <p:cNvSpPr/>
          <p:nvPr/>
        </p:nvSpPr>
        <p:spPr>
          <a:xfrm>
            <a:off x="8661112" y="2011892"/>
            <a:ext cx="2601974" cy="2685139"/>
          </a:xfrm>
          <a:custGeom>
            <a:avLst/>
            <a:gdLst/>
            <a:ahLst/>
            <a:cxnLst/>
            <a:rect l="0" t="0" r="0" b="0"/>
            <a:pathLst>
              <a:path w="1143001" h="1270001">
                <a:moveTo>
                  <a:pt x="0" y="0"/>
                </a:moveTo>
                <a:cubicBezTo>
                  <a:pt x="190500" y="889000"/>
                  <a:pt x="381000" y="1244600"/>
                  <a:pt x="571500" y="1270000"/>
                </a:cubicBezTo>
                <a:cubicBezTo>
                  <a:pt x="762000" y="1244600"/>
                  <a:pt x="952500" y="889000"/>
                  <a:pt x="1143000" y="0"/>
                </a:cubicBezTo>
              </a:path>
            </a:pathLst>
          </a:cu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vi-VN"/>
          </a:p>
        </p:txBody>
      </p:sp>
      <p:sp>
        <p:nvSpPr>
          <p:cNvPr id="30" name="Flowchart: Connector 29">
            <a:extLst>
              <a:ext uri="{FF2B5EF4-FFF2-40B4-BE49-F238E27FC236}">
                <a16:creationId xmlns:a16="http://schemas.microsoft.com/office/drawing/2014/main" xmlns="" id="{DEC99FA1-E8B4-72E3-6D1A-7F4540915445}"/>
              </a:ext>
            </a:extLst>
          </p:cNvPr>
          <p:cNvSpPr/>
          <p:nvPr/>
        </p:nvSpPr>
        <p:spPr>
          <a:xfrm>
            <a:off x="9395933" y="4229785"/>
            <a:ext cx="81610" cy="75537"/>
          </a:xfrm>
          <a:prstGeom prst="flowChartConnector">
            <a:avLst/>
          </a:prstGeom>
          <a:solidFill>
            <a:srgbClr val="FFFF00"/>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Connector 30">
            <a:extLst>
              <a:ext uri="{FF2B5EF4-FFF2-40B4-BE49-F238E27FC236}">
                <a16:creationId xmlns:a16="http://schemas.microsoft.com/office/drawing/2014/main" xmlns="" id="{460B376E-0D4D-8D78-27FB-D90ACDECF741}"/>
              </a:ext>
            </a:extLst>
          </p:cNvPr>
          <p:cNvSpPr/>
          <p:nvPr/>
        </p:nvSpPr>
        <p:spPr>
          <a:xfrm>
            <a:off x="10442654" y="4221775"/>
            <a:ext cx="81610" cy="75537"/>
          </a:xfrm>
          <a:prstGeom prst="flowChartConnector">
            <a:avLst/>
          </a:prstGeom>
          <a:solidFill>
            <a:srgbClr val="FFFF00"/>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lowchart: Connector 31">
            <a:extLst>
              <a:ext uri="{FF2B5EF4-FFF2-40B4-BE49-F238E27FC236}">
                <a16:creationId xmlns:a16="http://schemas.microsoft.com/office/drawing/2014/main" xmlns="" id="{5530FA04-EEB5-32D9-41DA-D6724106E9B5}"/>
              </a:ext>
            </a:extLst>
          </p:cNvPr>
          <p:cNvSpPr/>
          <p:nvPr/>
        </p:nvSpPr>
        <p:spPr>
          <a:xfrm>
            <a:off x="10980255" y="2902338"/>
            <a:ext cx="81610" cy="75537"/>
          </a:xfrm>
          <a:prstGeom prst="flowChartConnector">
            <a:avLst/>
          </a:prstGeom>
          <a:solidFill>
            <a:srgbClr val="FFFF00"/>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a:extLst>
              <a:ext uri="{FF2B5EF4-FFF2-40B4-BE49-F238E27FC236}">
                <a16:creationId xmlns:a16="http://schemas.microsoft.com/office/drawing/2014/main" xmlns="" id="{1989DD49-76A2-4D7A-7769-2C4B58B34499}"/>
              </a:ext>
            </a:extLst>
          </p:cNvPr>
          <p:cNvSpPr/>
          <p:nvPr/>
        </p:nvSpPr>
        <p:spPr>
          <a:xfrm>
            <a:off x="8854970" y="2896750"/>
            <a:ext cx="81610" cy="75537"/>
          </a:xfrm>
          <a:prstGeom prst="flowChartConnector">
            <a:avLst/>
          </a:prstGeom>
          <a:solidFill>
            <a:srgbClr val="FFFF00"/>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a:extLst>
              <a:ext uri="{FF2B5EF4-FFF2-40B4-BE49-F238E27FC236}">
                <a16:creationId xmlns:a16="http://schemas.microsoft.com/office/drawing/2014/main" xmlns="" id="{F7BD6A69-12A2-2FE8-3763-F50C5D38D8E7}"/>
              </a:ext>
            </a:extLst>
          </p:cNvPr>
          <p:cNvSpPr/>
          <p:nvPr/>
        </p:nvSpPr>
        <p:spPr>
          <a:xfrm>
            <a:off x="9916366" y="4648570"/>
            <a:ext cx="81610" cy="75537"/>
          </a:xfrm>
          <a:prstGeom prst="flowChartConnector">
            <a:avLst/>
          </a:prstGeom>
          <a:solidFill>
            <a:srgbClr val="FFFF00"/>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xmlns="" id="{288E59E6-1FCD-267E-59BF-2EDCDF7E9EB0}"/>
              </a:ext>
            </a:extLst>
          </p:cNvPr>
          <p:cNvSpPr txBox="1"/>
          <p:nvPr/>
        </p:nvSpPr>
        <p:spPr>
          <a:xfrm>
            <a:off x="8505470" y="2665917"/>
            <a:ext cx="33855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3</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xmlns="" id="{02C9AE29-BCA4-A4CD-1BFB-B84DDB978969}"/>
              </a:ext>
            </a:extLst>
          </p:cNvPr>
          <p:cNvSpPr txBox="1"/>
          <p:nvPr/>
        </p:nvSpPr>
        <p:spPr>
          <a:xfrm>
            <a:off x="10396487" y="4217053"/>
            <a:ext cx="33855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3</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xmlns="" id="{23CA067E-B0EA-9B4A-B36C-431A1626AEBD}"/>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
        <p:nvSpPr>
          <p:cNvPr id="19" name="TextBox 18">
            <a:extLst>
              <a:ext uri="{FF2B5EF4-FFF2-40B4-BE49-F238E27FC236}">
                <a16:creationId xmlns:a16="http://schemas.microsoft.com/office/drawing/2014/main" xmlns="" id="{9CF83E4F-CEB1-4984-8B8E-7FBF9407B70F}"/>
              </a:ext>
            </a:extLst>
          </p:cNvPr>
          <p:cNvSpPr txBox="1"/>
          <p:nvPr/>
        </p:nvSpPr>
        <p:spPr>
          <a:xfrm>
            <a:off x="10187602" y="4732124"/>
            <a:ext cx="287258"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I</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35" name="TextBox 34">
            <a:extLst>
              <a:ext uri="{FF2B5EF4-FFF2-40B4-BE49-F238E27FC236}">
                <a16:creationId xmlns:a16="http://schemas.microsoft.com/office/drawing/2014/main" xmlns="" id="{BEE8D86F-D18A-A7AE-DDCF-6A4C7E3D7099}"/>
              </a:ext>
            </a:extLst>
          </p:cNvPr>
          <p:cNvSpPr txBox="1"/>
          <p:nvPr/>
        </p:nvSpPr>
        <p:spPr>
          <a:xfrm>
            <a:off x="8514727" y="4537295"/>
            <a:ext cx="441146"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-1</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36" name="TextBox 2">
            <a:extLst>
              <a:ext uri="{FF2B5EF4-FFF2-40B4-BE49-F238E27FC236}">
                <a16:creationId xmlns:a16="http://schemas.microsoft.com/office/drawing/2014/main" xmlns="" id="{41D19D50-616D-1F82-C922-D083097E7C1C}"/>
              </a:ext>
            </a:extLst>
          </p:cNvPr>
          <p:cNvSpPr txBox="1"/>
          <p:nvPr/>
        </p:nvSpPr>
        <p:spPr>
          <a:xfrm>
            <a:off x="9365535" y="3438596"/>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145717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6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26" grpId="0"/>
      <p:bldP spid="27" grpId="0"/>
      <p:bldP spid="38" grpId="0"/>
      <p:bldP spid="39" grpId="0"/>
      <p:bldP spid="45" grpId="0"/>
      <p:bldP spid="46" grpId="0"/>
      <p:bldP spid="47" grpId="0" animBg="1"/>
      <p:bldP spid="62" grpId="0"/>
      <p:bldP spid="65" grpId="0"/>
      <p:bldP spid="28" grpId="0" animBg="1"/>
      <p:bldP spid="30" grpId="0" animBg="1"/>
      <p:bldP spid="31" grpId="0" animBg="1"/>
      <p:bldP spid="32" grpId="0" animBg="1"/>
      <p:bldP spid="33" grpId="0" animBg="1"/>
      <p:bldP spid="37" grpId="0" animBg="1"/>
      <p:bldP spid="40" grpId="0"/>
      <p:bldP spid="41" grpId="0"/>
      <p:bldP spid="19"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89" y="904462"/>
            <a:ext cx="4026347"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3" y="913861"/>
            <a:ext cx="3432754" cy="400110"/>
          </a:xfrm>
          <a:prstGeom prst="rect">
            <a:avLst/>
          </a:prstGeom>
          <a:noFill/>
        </p:spPr>
        <p:txBody>
          <a:bodyPr wrap="square" rtlCol="0">
            <a:spAutoFit/>
          </a:bodyPr>
          <a:lstStyle/>
          <a:p>
            <a:r>
              <a:rPr lang="en-US" sz="2000" b="1" dirty="0">
                <a:solidFill>
                  <a:schemeClr val="bg1"/>
                </a:solidFill>
              </a:rPr>
              <a:t>SƠ ĐỒ KHẢO SÁT HÀM SỐ</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394562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388783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383308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377550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372683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Rectangle: Rounded Corners 27">
            <a:extLst>
              <a:ext uri="{FF2B5EF4-FFF2-40B4-BE49-F238E27FC236}">
                <a16:creationId xmlns:a16="http://schemas.microsoft.com/office/drawing/2014/main" xmlns="" id="{3AA3A582-4EB5-D3D9-6BD1-080CAC2230BB}"/>
              </a:ext>
            </a:extLst>
          </p:cNvPr>
          <p:cNvSpPr/>
          <p:nvPr/>
        </p:nvSpPr>
        <p:spPr>
          <a:xfrm>
            <a:off x="269475" y="1412644"/>
            <a:ext cx="11513585" cy="4067382"/>
          </a:xfrm>
          <a:prstGeom prst="roundRect">
            <a:avLst/>
          </a:prstGeom>
          <a:solidFill>
            <a:srgbClr val="2E7990"/>
          </a:solid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xmlns="" id="{7F416ABC-7E92-9EDC-E34A-C32F8CC5FD94}"/>
                  </a:ext>
                </a:extLst>
              </p:cNvPr>
              <p:cNvSpPr txBox="1"/>
              <p:nvPr/>
            </p:nvSpPr>
            <p:spPr>
              <a:xfrm>
                <a:off x="3797678" y="1408338"/>
                <a:ext cx="4517701" cy="461665"/>
              </a:xfrm>
              <a:prstGeom prst="rect">
                <a:avLst/>
              </a:prstGeom>
              <a:noFill/>
            </p:spPr>
            <p:txBody>
              <a:bodyPr wrap="square">
                <a:spAutoFit/>
              </a:bodyPr>
              <a:lstStyle/>
              <a:p>
                <a:r>
                  <a:rPr lang="vi-VN" sz="2400" b="1" dirty="0">
                    <a:solidFill>
                      <a:schemeClr val="accent2"/>
                    </a:solidFill>
                    <a:effectLst/>
                    <a:latin typeface="+mj-lt"/>
                    <a:ea typeface="Arial" panose="020B0604020202020204" pitchFamily="34" charset="0"/>
                    <a:cs typeface="Times New Roman" panose="02020603050405020304" pitchFamily="18" charset="0"/>
                  </a:rPr>
                  <a:t>Sơ đồ khảo sát hàm số </a:t>
                </a:r>
                <a14:m>
                  <m:oMath xmlns:m="http://schemas.openxmlformats.org/officeDocument/2006/math">
                    <m:r>
                      <a:rPr lang="vi-VN" sz="2400" b="1" i="1">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𝒚</m:t>
                    </m:r>
                    <m:r>
                      <a:rPr lang="vi-VN" sz="2400" b="1" i="1">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1" i="1">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𝒇</m:t>
                    </m:r>
                    <m:r>
                      <a:rPr lang="vi-VN" sz="2400" b="1">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1" i="1">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𝒙</m:t>
                    </m:r>
                    <m:r>
                      <a:rPr lang="vi-VN" sz="2400" b="1">
                        <a:solidFill>
                          <a:schemeClr val="accent2"/>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b="1" dirty="0">
                    <a:solidFill>
                      <a:schemeClr val="accent2"/>
                    </a:solidFill>
                    <a:effectLst/>
                    <a:latin typeface="+mj-lt"/>
                    <a:ea typeface="Arial" panose="020B0604020202020204" pitchFamily="34" charset="0"/>
                    <a:cs typeface="Times New Roman" panose="02020603050405020304" pitchFamily="18" charset="0"/>
                  </a:rPr>
                  <a:t> </a:t>
                </a:r>
                <a:endParaRPr lang="vi-VN" sz="2400" b="1" dirty="0">
                  <a:solidFill>
                    <a:schemeClr val="accent2"/>
                  </a:solidFill>
                  <a:latin typeface="+mj-lt"/>
                </a:endParaRPr>
              </a:p>
            </p:txBody>
          </p:sp>
        </mc:Choice>
        <mc:Fallback xmlns="">
          <p:sp>
            <p:nvSpPr>
              <p:cNvPr id="32" name="TextBox 31">
                <a:extLst>
                  <a:ext uri="{FF2B5EF4-FFF2-40B4-BE49-F238E27FC236}">
                    <a16:creationId xmlns:a16="http://schemas.microsoft.com/office/drawing/2014/main" id="{7F416ABC-7E92-9EDC-E34A-C32F8CC5FD94}"/>
                  </a:ext>
                </a:extLst>
              </p:cNvPr>
              <p:cNvSpPr txBox="1">
                <a:spLocks noRot="1" noChangeAspect="1" noMove="1" noResize="1" noEditPoints="1" noAdjustHandles="1" noChangeArrowheads="1" noChangeShapeType="1" noTextEdit="1"/>
              </p:cNvSpPr>
              <p:nvPr/>
            </p:nvSpPr>
            <p:spPr>
              <a:xfrm>
                <a:off x="3797678" y="1408338"/>
                <a:ext cx="4517701" cy="461665"/>
              </a:xfrm>
              <a:prstGeom prst="rect">
                <a:avLst/>
              </a:prstGeom>
              <a:blipFill>
                <a:blip r:embed="rId3"/>
                <a:stretch>
                  <a:fillRect l="-2159" t="-10526" b="-28947"/>
                </a:stretch>
              </a:blipFill>
            </p:spPr>
            <p:txBody>
              <a:bodyPr/>
              <a:lstStyle/>
              <a:p>
                <a:r>
                  <a:rPr lang="vi-VN">
                    <a:noFill/>
                  </a:rPr>
                  <a:t> </a:t>
                </a:r>
              </a:p>
            </p:txBody>
          </p:sp>
        </mc:Fallback>
      </mc:AlternateContent>
      <p:sp>
        <p:nvSpPr>
          <p:cNvPr id="36" name="TextBox 35">
            <a:extLst>
              <a:ext uri="{FF2B5EF4-FFF2-40B4-BE49-F238E27FC236}">
                <a16:creationId xmlns:a16="http://schemas.microsoft.com/office/drawing/2014/main" xmlns="" id="{6B56ED87-7083-B610-7C6F-B662A2D33198}"/>
              </a:ext>
            </a:extLst>
          </p:cNvPr>
          <p:cNvSpPr txBox="1"/>
          <p:nvPr/>
        </p:nvSpPr>
        <p:spPr>
          <a:xfrm>
            <a:off x="312189" y="1722502"/>
            <a:ext cx="4191231"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1. Tìm tập xác định của hàm số.</a:t>
            </a:r>
          </a:p>
        </p:txBody>
      </p:sp>
      <p:sp>
        <p:nvSpPr>
          <p:cNvPr id="41" name="TextBox 40">
            <a:extLst>
              <a:ext uri="{FF2B5EF4-FFF2-40B4-BE49-F238E27FC236}">
                <a16:creationId xmlns:a16="http://schemas.microsoft.com/office/drawing/2014/main" xmlns="" id="{3644ABA1-3FA3-12F6-67D6-8159F6944697}"/>
              </a:ext>
            </a:extLst>
          </p:cNvPr>
          <p:cNvSpPr txBox="1"/>
          <p:nvPr/>
        </p:nvSpPr>
        <p:spPr>
          <a:xfrm>
            <a:off x="312189" y="2137894"/>
            <a:ext cx="6096000"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2. Khảo sát sự biến thiên của hàm số:</a:t>
            </a:r>
          </a:p>
        </p:txBody>
      </p: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xmlns="" id="{0FEF6E49-94E1-9E95-109F-DC4EF4917FEF}"/>
                  </a:ext>
                </a:extLst>
              </p:cNvPr>
              <p:cNvSpPr txBox="1"/>
              <p:nvPr/>
            </p:nvSpPr>
            <p:spPr>
              <a:xfrm>
                <a:off x="615934" y="2548281"/>
                <a:ext cx="10742946"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Tính đạo hàm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Tìm các điểm tại đó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bằng 0 hoặc đạo hàm không tồn tại.</a:t>
                </a:r>
              </a:p>
            </p:txBody>
          </p:sp>
        </mc:Choice>
        <mc:Fallback xmlns="">
          <p:sp>
            <p:nvSpPr>
              <p:cNvPr id="48" name="TextBox 47">
                <a:extLst>
                  <a:ext uri="{FF2B5EF4-FFF2-40B4-BE49-F238E27FC236}">
                    <a16:creationId xmlns:a16="http://schemas.microsoft.com/office/drawing/2014/main" id="{0FEF6E49-94E1-9E95-109F-DC4EF4917FEF}"/>
                  </a:ext>
                </a:extLst>
              </p:cNvPr>
              <p:cNvSpPr txBox="1">
                <a:spLocks noRot="1" noChangeAspect="1" noMove="1" noResize="1" noEditPoints="1" noAdjustHandles="1" noChangeArrowheads="1" noChangeShapeType="1" noTextEdit="1"/>
              </p:cNvSpPr>
              <p:nvPr/>
            </p:nvSpPr>
            <p:spPr>
              <a:xfrm>
                <a:off x="615934" y="2548281"/>
                <a:ext cx="10742946" cy="460895"/>
              </a:xfrm>
              <a:prstGeom prst="rect">
                <a:avLst/>
              </a:prstGeom>
              <a:blipFill>
                <a:blip r:embed="rId4"/>
                <a:stretch>
                  <a:fillRect l="-851"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xmlns="" id="{90F0C11A-5E92-C55C-CF34-B7D0767ED8EA}"/>
                  </a:ext>
                </a:extLst>
              </p:cNvPr>
              <p:cNvSpPr txBox="1"/>
              <p:nvPr/>
            </p:nvSpPr>
            <p:spPr>
              <a:xfrm>
                <a:off x="615934" y="3012892"/>
                <a:ext cx="7166626"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Xét dấu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để chỉ ra các khoảng đơn điệu của hàm số.</a:t>
                </a:r>
              </a:p>
            </p:txBody>
          </p:sp>
        </mc:Choice>
        <mc:Fallback xmlns="">
          <p:sp>
            <p:nvSpPr>
              <p:cNvPr id="52" name="TextBox 51">
                <a:extLst>
                  <a:ext uri="{FF2B5EF4-FFF2-40B4-BE49-F238E27FC236}">
                    <a16:creationId xmlns:a16="http://schemas.microsoft.com/office/drawing/2014/main" id="{90F0C11A-5E92-C55C-CF34-B7D0767ED8EA}"/>
                  </a:ext>
                </a:extLst>
              </p:cNvPr>
              <p:cNvSpPr txBox="1">
                <a:spLocks noRot="1" noChangeAspect="1" noMove="1" noResize="1" noEditPoints="1" noAdjustHandles="1" noChangeArrowheads="1" noChangeShapeType="1" noTextEdit="1"/>
              </p:cNvSpPr>
              <p:nvPr/>
            </p:nvSpPr>
            <p:spPr>
              <a:xfrm>
                <a:off x="615934" y="3012892"/>
                <a:ext cx="7166626" cy="460895"/>
              </a:xfrm>
              <a:prstGeom prst="rect">
                <a:avLst/>
              </a:prstGeom>
              <a:blipFill>
                <a:blip r:embed="rId5"/>
                <a:stretch>
                  <a:fillRect l="-1276" t="-10526" b="-28947"/>
                </a:stretch>
              </a:blipFill>
            </p:spPr>
            <p:txBody>
              <a:bodyPr/>
              <a:lstStyle/>
              <a:p>
                <a:r>
                  <a:rPr lang="vi-VN">
                    <a:noFill/>
                  </a:rPr>
                  <a:t> </a:t>
                </a:r>
              </a:p>
            </p:txBody>
          </p:sp>
        </mc:Fallback>
      </mc:AlternateContent>
      <p:sp>
        <p:nvSpPr>
          <p:cNvPr id="55" name="TextBox 54">
            <a:extLst>
              <a:ext uri="{FF2B5EF4-FFF2-40B4-BE49-F238E27FC236}">
                <a16:creationId xmlns:a16="http://schemas.microsoft.com/office/drawing/2014/main" xmlns="" id="{0EB62CAC-0FEA-8443-BD79-ED906CED5409}"/>
              </a:ext>
            </a:extLst>
          </p:cNvPr>
          <p:cNvSpPr txBox="1"/>
          <p:nvPr/>
        </p:nvSpPr>
        <p:spPr>
          <a:xfrm>
            <a:off x="615934" y="3445817"/>
            <a:ext cx="6096000"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Tìm cực trị của hàm số.</a:t>
            </a:r>
          </a:p>
        </p:txBody>
      </p:sp>
      <p:sp>
        <p:nvSpPr>
          <p:cNvPr id="59" name="TextBox 58">
            <a:extLst>
              <a:ext uri="{FF2B5EF4-FFF2-40B4-BE49-F238E27FC236}">
                <a16:creationId xmlns:a16="http://schemas.microsoft.com/office/drawing/2014/main" xmlns="" id="{B5148F09-3707-7524-8B46-CD370ADF57AB}"/>
              </a:ext>
            </a:extLst>
          </p:cNvPr>
          <p:cNvSpPr txBox="1"/>
          <p:nvPr/>
        </p:nvSpPr>
        <p:spPr>
          <a:xfrm>
            <a:off x="615934" y="3927042"/>
            <a:ext cx="11576066"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Tìm các giới hạn tại vô cực, giới hạn vô cực và tìm tiệm cận của đồ thị hàm số (nếu có).</a:t>
            </a:r>
          </a:p>
        </p:txBody>
      </p:sp>
      <p:sp>
        <p:nvSpPr>
          <p:cNvPr id="66" name="TextBox 65">
            <a:extLst>
              <a:ext uri="{FF2B5EF4-FFF2-40B4-BE49-F238E27FC236}">
                <a16:creationId xmlns:a16="http://schemas.microsoft.com/office/drawing/2014/main" xmlns="" id="{9F7979D0-9025-6DF3-6E06-B85BCC8495F3}"/>
              </a:ext>
            </a:extLst>
          </p:cNvPr>
          <p:cNvSpPr txBox="1"/>
          <p:nvPr/>
        </p:nvSpPr>
        <p:spPr>
          <a:xfrm>
            <a:off x="651940" y="4382412"/>
            <a:ext cx="6096000"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Lập bảng biến thiên của hàm số.</a:t>
            </a:r>
          </a:p>
        </p:txBody>
      </p:sp>
      <p:sp>
        <p:nvSpPr>
          <p:cNvPr id="72" name="TextBox 71">
            <a:extLst>
              <a:ext uri="{FF2B5EF4-FFF2-40B4-BE49-F238E27FC236}">
                <a16:creationId xmlns:a16="http://schemas.microsoft.com/office/drawing/2014/main" xmlns="" id="{6C65019E-F049-628A-270E-E7DDE6C4252E}"/>
              </a:ext>
            </a:extLst>
          </p:cNvPr>
          <p:cNvSpPr txBox="1"/>
          <p:nvPr/>
        </p:nvSpPr>
        <p:spPr>
          <a:xfrm>
            <a:off x="408940" y="4869586"/>
            <a:ext cx="8105140"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3. Vẽ đồ thị của hàm số dựa vào bảng biến thiên.</a:t>
            </a:r>
          </a:p>
        </p:txBody>
      </p:sp>
      <p:sp>
        <p:nvSpPr>
          <p:cNvPr id="75" name="TextBox 74">
            <a:extLst>
              <a:ext uri="{FF2B5EF4-FFF2-40B4-BE49-F238E27FC236}">
                <a16:creationId xmlns:a16="http://schemas.microsoft.com/office/drawing/2014/main" xmlns="" id="{B4AE7D13-0A53-0B41-1F22-D0BB048B5C84}"/>
              </a:ext>
            </a:extLst>
          </p:cNvPr>
          <p:cNvSpPr txBox="1"/>
          <p:nvPr/>
        </p:nvSpPr>
        <p:spPr>
          <a:xfrm>
            <a:off x="269475" y="5525314"/>
            <a:ext cx="11922525" cy="1251240"/>
          </a:xfrm>
          <a:prstGeom prst="rect">
            <a:avLst/>
          </a:prstGeom>
          <a:noFill/>
        </p:spPr>
        <p:txBody>
          <a:bodyPr wrap="square">
            <a:spAutoFit/>
          </a:bodyPr>
          <a:lstStyle/>
          <a:p>
            <a:pPr>
              <a:lnSpc>
                <a:spcPct val="107000"/>
              </a:lnSpc>
              <a:spcAft>
                <a:spcPts val="800"/>
              </a:spcAft>
            </a:pPr>
            <a:r>
              <a:rPr lang="vi-VN" sz="2400" b="1" i="1" kern="100" dirty="0">
                <a:solidFill>
                  <a:srgbClr val="FFFF00"/>
                </a:solidFill>
                <a:effectLst/>
                <a:latin typeface="+mj-lt"/>
                <a:ea typeface="Arial" panose="020B0604020202020204" pitchFamily="34" charset="0"/>
                <a:cs typeface="Times New Roman" panose="02020603050405020304" pitchFamily="18" charset="0"/>
              </a:rPr>
              <a:t>Chú ý.</a:t>
            </a:r>
            <a:r>
              <a:rPr lang="vi-VN" sz="2400" i="1" kern="100" dirty="0">
                <a:solidFill>
                  <a:srgbClr val="FFFF00"/>
                </a:solidFill>
                <a:effectLst/>
                <a:latin typeface="+mj-lt"/>
                <a:ea typeface="Arial" panose="020B0604020202020204" pitchFamily="34" charset="0"/>
                <a:cs typeface="Times New Roman" panose="02020603050405020304" pitchFamily="18" charset="0"/>
              </a:rPr>
              <a:t> </a:t>
            </a:r>
            <a:r>
              <a:rPr lang="vi-VN" sz="2400" kern="100" dirty="0">
                <a:solidFill>
                  <a:schemeClr val="bg1"/>
                </a:solidFill>
                <a:effectLst/>
                <a:latin typeface="+mj-lt"/>
                <a:ea typeface="Arial" panose="020B0604020202020204" pitchFamily="34" charset="0"/>
                <a:cs typeface="Times New Roman" panose="02020603050405020304" pitchFamily="18" charset="0"/>
              </a:rPr>
              <a:t>Khi vẽ đồ thị, nên xác định thêm một số điểm đặc biệt của đồ thị, chẳng hạn tìm giao điểm của đồ thị với các trục toạ độ (khi có và việc tìm không quá phức tạp). Ngoài ra, cần lưu ý đến tính đối xứng của đồ thị (đối xứng tâm, đối xứng trục).</a:t>
            </a:r>
          </a:p>
        </p:txBody>
      </p:sp>
      <p:sp>
        <p:nvSpPr>
          <p:cNvPr id="3" name="TextBox 2">
            <a:extLst>
              <a:ext uri="{FF2B5EF4-FFF2-40B4-BE49-F238E27FC236}">
                <a16:creationId xmlns:a16="http://schemas.microsoft.com/office/drawing/2014/main" xmlns="" id="{CE408E63-F4C3-E796-B96A-9DF3E7503471}"/>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Tree>
    <p:extLst>
      <p:ext uri="{BB962C8B-B14F-4D97-AF65-F5344CB8AC3E}">
        <p14:creationId xmlns:p14="http://schemas.microsoft.com/office/powerpoint/2010/main" val="369911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6" grpId="0"/>
      <p:bldP spid="41" grpId="0"/>
      <p:bldP spid="48" grpId="0"/>
      <p:bldP spid="52" grpId="0"/>
      <p:bldP spid="55" grpId="0"/>
      <p:bldP spid="59" grpId="0"/>
      <p:bldP spid="66" grpId="0"/>
      <p:bldP spid="72" grpId="0"/>
      <p:bldP spid="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90" y="904462"/>
            <a:ext cx="6494738"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2" y="913861"/>
            <a:ext cx="5816807" cy="400110"/>
          </a:xfrm>
          <a:prstGeom prst="rect">
            <a:avLst/>
          </a:prstGeom>
          <a:noFill/>
        </p:spPr>
        <p:txBody>
          <a:bodyPr wrap="square" rtlCol="0">
            <a:spAutoFit/>
          </a:bodyPr>
          <a:lstStyle/>
          <a:p>
            <a:r>
              <a:rPr lang="en-US" sz="2000" b="1" dirty="0">
                <a:solidFill>
                  <a:schemeClr val="bg1"/>
                </a:solidFill>
              </a:rPr>
              <a:t>KHẢO SÁT VÀ VẼ ĐỒ THỊ HÀM SỐ ĐA THỨC BẬC BA</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641450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635671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630196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624438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619571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312191" y="1428485"/>
            <a:ext cx="10086678" cy="653234"/>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xmlns="" id="{23D8C2FC-71FA-454F-E9AF-8F1A2A9B2422}"/>
              </a:ext>
            </a:extLst>
          </p:cNvPr>
          <p:cNvSpPr txBox="1"/>
          <p:nvPr/>
        </p:nvSpPr>
        <p:spPr>
          <a:xfrm>
            <a:off x="312190" y="2057822"/>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xmlns="" id="{A302C983-6B4E-5132-C474-A368270DA293}"/>
                  </a:ext>
                </a:extLst>
              </p:cNvPr>
              <p:cNvSpPr txBox="1"/>
              <p:nvPr/>
            </p:nvSpPr>
            <p:spPr>
              <a:xfrm>
                <a:off x="455723" y="1529456"/>
                <a:ext cx="9630383" cy="466859"/>
              </a:xfrm>
              <a:prstGeom prst="rect">
                <a:avLst/>
              </a:prstGeom>
              <a:noFill/>
            </p:spPr>
            <p:txBody>
              <a:bodyPr wrap="square">
                <a:spAutoFit/>
              </a:bodyPr>
              <a:lstStyle/>
              <a:p>
                <a:pPr>
                  <a:lnSpc>
                    <a:spcPct val="107000"/>
                  </a:lnSpc>
                  <a:spcAft>
                    <a:spcPts val="800"/>
                  </a:spcAft>
                </a:pPr>
                <a:r>
                  <a:rPr lang="vi-VN" sz="2400" b="1" kern="100" dirty="0">
                    <a:solidFill>
                      <a:srgbClr val="00B050"/>
                    </a:solidFill>
                    <a:effectLst/>
                    <a:latin typeface="+mj-lt"/>
                    <a:ea typeface="Arial" panose="020B0604020202020204" pitchFamily="34" charset="0"/>
                    <a:cs typeface="Times New Roman" panose="02020603050405020304" pitchFamily="18" charset="0"/>
                  </a:rPr>
                  <a:t>Ví dụ 1.</a:t>
                </a:r>
                <a:r>
                  <a:rPr lang="vi-VN" sz="2400" kern="100" dirty="0">
                    <a:solidFill>
                      <a:srgbClr val="00B050"/>
                    </a:solidFill>
                    <a:effectLst/>
                    <a:latin typeface="+mj-lt"/>
                    <a:ea typeface="Arial" panose="020B0604020202020204" pitchFamily="34" charset="0"/>
                    <a:cs typeface="Times New Roman" panose="02020603050405020304" pitchFamily="18" charset="0"/>
                  </a:rPr>
                  <a:t> </a:t>
                </a:r>
                <a:r>
                  <a:rPr lang="vi-VN" sz="2400" kern="100" dirty="0">
                    <a:solidFill>
                      <a:schemeClr val="bg1"/>
                    </a:solidFill>
                    <a:effectLst/>
                    <a:latin typeface="+mj-lt"/>
                    <a:ea typeface="Arial" panose="020B0604020202020204" pitchFamily="34" charset="0"/>
                    <a:cs typeface="Times New Roman" panose="02020603050405020304" pitchFamily="18" charset="0"/>
                  </a:rPr>
                  <a:t>Khảo sát sự biến thiên và vẽ đồ thị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2" name="TextBox 21">
                <a:extLst>
                  <a:ext uri="{FF2B5EF4-FFF2-40B4-BE49-F238E27FC236}">
                    <a16:creationId xmlns:a16="http://schemas.microsoft.com/office/drawing/2014/main" id="{A302C983-6B4E-5132-C474-A368270DA293}"/>
                  </a:ext>
                </a:extLst>
              </p:cNvPr>
              <p:cNvSpPr txBox="1">
                <a:spLocks noRot="1" noChangeAspect="1" noMove="1" noResize="1" noEditPoints="1" noAdjustHandles="1" noChangeArrowheads="1" noChangeShapeType="1" noTextEdit="1"/>
              </p:cNvSpPr>
              <p:nvPr/>
            </p:nvSpPr>
            <p:spPr>
              <a:xfrm>
                <a:off x="455723" y="1529456"/>
                <a:ext cx="9630383" cy="466859"/>
              </a:xfrm>
              <a:prstGeom prst="rect">
                <a:avLst/>
              </a:prstGeom>
              <a:blipFill>
                <a:blip r:embed="rId3"/>
                <a:stretch>
                  <a:fillRect l="-1013" t="-9211" r="-570" b="-30263"/>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xmlns="" id="{B6DC9079-5351-0475-3AF3-06FF10B793F7}"/>
                  </a:ext>
                </a:extLst>
              </p:cNvPr>
              <p:cNvSpPr txBox="1"/>
              <p:nvPr/>
            </p:nvSpPr>
            <p:spPr>
              <a:xfrm>
                <a:off x="28498" y="2479128"/>
                <a:ext cx="6094378"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1. Tập xác định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ℝ</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6" name="TextBox 25">
                <a:extLst>
                  <a:ext uri="{FF2B5EF4-FFF2-40B4-BE49-F238E27FC236}">
                    <a16:creationId xmlns:a16="http://schemas.microsoft.com/office/drawing/2014/main" id="{B6DC9079-5351-0475-3AF3-06FF10B793F7}"/>
                  </a:ext>
                </a:extLst>
              </p:cNvPr>
              <p:cNvSpPr txBox="1">
                <a:spLocks noRot="1" noChangeAspect="1" noMove="1" noResize="1" noEditPoints="1" noAdjustHandles="1" noChangeArrowheads="1" noChangeShapeType="1" noTextEdit="1"/>
              </p:cNvSpPr>
              <p:nvPr/>
            </p:nvSpPr>
            <p:spPr>
              <a:xfrm>
                <a:off x="28498" y="2479128"/>
                <a:ext cx="6094378" cy="458780"/>
              </a:xfrm>
              <a:prstGeom prst="rect">
                <a:avLst/>
              </a:prstGeom>
              <a:blipFill>
                <a:blip r:embed="rId4"/>
                <a:stretch>
                  <a:fillRect l="-1602" t="-10667" b="-30667"/>
                </a:stretch>
              </a:blipFill>
            </p:spPr>
            <p:txBody>
              <a:bodyPr/>
              <a:lstStyle/>
              <a:p>
                <a:r>
                  <a:rPr lang="vi-VN">
                    <a:noFill/>
                  </a:rPr>
                  <a:t> </a:t>
                </a:r>
              </a:p>
            </p:txBody>
          </p:sp>
        </mc:Fallback>
      </mc:AlternateContent>
      <p:sp>
        <p:nvSpPr>
          <p:cNvPr id="29" name="TextBox 28">
            <a:extLst>
              <a:ext uri="{FF2B5EF4-FFF2-40B4-BE49-F238E27FC236}">
                <a16:creationId xmlns:a16="http://schemas.microsoft.com/office/drawing/2014/main" xmlns="" id="{56869266-A927-4694-EB2D-5B659428DA85}"/>
              </a:ext>
            </a:extLst>
          </p:cNvPr>
          <p:cNvSpPr txBox="1"/>
          <p:nvPr/>
        </p:nvSpPr>
        <p:spPr>
          <a:xfrm>
            <a:off x="50183" y="2883169"/>
            <a:ext cx="6094378"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2. Sự biến thiên:</a:t>
            </a: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xmlns="" id="{148C3407-D9E7-F4EA-D1F8-BD67DBE6ABC0}"/>
                  </a:ext>
                </a:extLst>
              </p:cNvPr>
              <p:cNvSpPr txBox="1"/>
              <p:nvPr/>
            </p:nvSpPr>
            <p:spPr>
              <a:xfrm>
                <a:off x="100797" y="3251020"/>
                <a:ext cx="2318707" cy="599010"/>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6</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oMath>
                  </m:oMathPara>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32" name="TextBox 31">
                <a:extLst>
                  <a:ext uri="{FF2B5EF4-FFF2-40B4-BE49-F238E27FC236}">
                    <a16:creationId xmlns:a16="http://schemas.microsoft.com/office/drawing/2014/main" id="{148C3407-D9E7-F4EA-D1F8-BD67DBE6ABC0}"/>
                  </a:ext>
                </a:extLst>
              </p:cNvPr>
              <p:cNvSpPr txBox="1">
                <a:spLocks noRot="1" noChangeAspect="1" noMove="1" noResize="1" noEditPoints="1" noAdjustHandles="1" noChangeArrowheads="1" noChangeShapeType="1" noTextEdit="1"/>
              </p:cNvSpPr>
              <p:nvPr/>
            </p:nvSpPr>
            <p:spPr>
              <a:xfrm>
                <a:off x="100797" y="3251020"/>
                <a:ext cx="2318707" cy="599010"/>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xmlns="" id="{652D467D-5AD0-716C-4453-EAA10FF2287D}"/>
                  </a:ext>
                </a:extLst>
              </p:cNvPr>
              <p:cNvSpPr txBox="1"/>
              <p:nvPr/>
            </p:nvSpPr>
            <p:spPr>
              <a:xfrm>
                <a:off x="40349" y="3917482"/>
                <a:ext cx="7285723" cy="460895"/>
              </a:xfrm>
              <a:prstGeom prst="rect">
                <a:avLst/>
              </a:prstGeom>
              <a:noFill/>
            </p:spPr>
            <p:txBody>
              <a:bodyPr wrap="square">
                <a:spAutoFit/>
              </a:bodyPr>
              <a:lstStyle/>
              <a:p>
                <a:pPr>
                  <a:lnSpc>
                    <a:spcPct val="107000"/>
                  </a:lnSpc>
                  <a:spcAft>
                    <a:spcPts val="800"/>
                  </a:spcAft>
                </a:pPr>
                <a:r>
                  <a:rPr lang="vi-VN" sz="2400" kern="100" dirty="0">
                    <a:solidFill>
                      <a:schemeClr val="bg1"/>
                    </a:solidFill>
                    <a:latin typeface="+mj-lt"/>
                    <a:ea typeface="Arial" panose="020B0604020202020204" pitchFamily="34" charset="0"/>
                    <a:cs typeface="Times New Roman" panose="02020603050405020304" pitchFamily="18" charset="0"/>
                  </a:rPr>
                  <a:t>- H</a:t>
                </a:r>
                <a:r>
                  <a:rPr lang="vi-VN" sz="2400" kern="100" dirty="0">
                    <a:solidFill>
                      <a:schemeClr val="bg1"/>
                    </a:solidFill>
                    <a:effectLst/>
                    <a:latin typeface="+mj-lt"/>
                    <a:ea typeface="Arial" panose="020B0604020202020204" pitchFamily="34" charset="0"/>
                    <a:cs typeface="Times New Roman" panose="02020603050405020304" pitchFamily="18" charset="0"/>
                  </a:rPr>
                  <a:t>àm số đồng biến trên các khoảng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35" name="TextBox 34">
                <a:extLst>
                  <a:ext uri="{FF2B5EF4-FFF2-40B4-BE49-F238E27FC236}">
                    <a16:creationId xmlns:a16="http://schemas.microsoft.com/office/drawing/2014/main" id="{652D467D-5AD0-716C-4453-EAA10FF2287D}"/>
                  </a:ext>
                </a:extLst>
              </p:cNvPr>
              <p:cNvSpPr txBox="1">
                <a:spLocks noRot="1" noChangeAspect="1" noMove="1" noResize="1" noEditPoints="1" noAdjustHandles="1" noChangeArrowheads="1" noChangeShapeType="1" noTextEdit="1"/>
              </p:cNvSpPr>
              <p:nvPr/>
            </p:nvSpPr>
            <p:spPr>
              <a:xfrm>
                <a:off x="40349" y="3917482"/>
                <a:ext cx="7285723" cy="460895"/>
              </a:xfrm>
              <a:prstGeom prst="rect">
                <a:avLst/>
              </a:prstGeom>
              <a:blipFill>
                <a:blip r:embed="rId6"/>
                <a:stretch>
                  <a:fillRect l="-1339" t="-10667" b="-30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xmlns="" id="{62B92BDD-E472-9C43-B2AD-A865C38BFCF2}"/>
                  </a:ext>
                </a:extLst>
              </p:cNvPr>
              <p:cNvSpPr txBox="1"/>
              <p:nvPr/>
            </p:nvSpPr>
            <p:spPr>
              <a:xfrm>
                <a:off x="50183" y="4729123"/>
                <a:ext cx="7865781"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Hàm số đạt cực tiểu tại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giá trị cực tiểu </a:t>
                </a:r>
                <a14:m>
                  <m:oMath xmlns:m="http://schemas.openxmlformats.org/officeDocument/2006/math">
                    <m:sSub>
                      <m:sSub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b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e>
                      <m:sub>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𝐶𝑇</m:t>
                        </m:r>
                      </m:sub>
                    </m:sSub>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a:t>
                </a:r>
              </a:p>
            </p:txBody>
          </p:sp>
        </mc:Choice>
        <mc:Fallback xmlns="">
          <p:sp>
            <p:nvSpPr>
              <p:cNvPr id="38" name="TextBox 37">
                <a:extLst>
                  <a:ext uri="{FF2B5EF4-FFF2-40B4-BE49-F238E27FC236}">
                    <a16:creationId xmlns:a16="http://schemas.microsoft.com/office/drawing/2014/main" id="{62B92BDD-E472-9C43-B2AD-A865C38BFCF2}"/>
                  </a:ext>
                </a:extLst>
              </p:cNvPr>
              <p:cNvSpPr txBox="1">
                <a:spLocks noRot="1" noChangeAspect="1" noMove="1" noResize="1" noEditPoints="1" noAdjustHandles="1" noChangeArrowheads="1" noChangeShapeType="1" noTextEdit="1"/>
              </p:cNvSpPr>
              <p:nvPr/>
            </p:nvSpPr>
            <p:spPr>
              <a:xfrm>
                <a:off x="50183" y="4729123"/>
                <a:ext cx="7865781" cy="460895"/>
              </a:xfrm>
              <a:prstGeom prst="rect">
                <a:avLst/>
              </a:prstGeom>
              <a:blipFill>
                <a:blip r:embed="rId7"/>
                <a:stretch>
                  <a:fillRect l="-1162" t="-10667" b="-30667"/>
                </a:stretch>
              </a:blipFill>
            </p:spPr>
            <p:txBody>
              <a:bodyPr/>
              <a:lstStyle/>
              <a:p>
                <a:r>
                  <a:rPr lang="vi-VN">
                    <a:noFill/>
                  </a:rPr>
                  <a:t> </a:t>
                </a:r>
              </a:p>
            </p:txBody>
          </p:sp>
        </mc:Fallback>
      </mc:AlternateContent>
      <p:sp>
        <p:nvSpPr>
          <p:cNvPr id="41" name="TextBox 40">
            <a:extLst>
              <a:ext uri="{FF2B5EF4-FFF2-40B4-BE49-F238E27FC236}">
                <a16:creationId xmlns:a16="http://schemas.microsoft.com/office/drawing/2014/main" xmlns="" id="{18E9F7A7-E9C2-E066-8099-E4E0CCDDDBBE}"/>
              </a:ext>
            </a:extLst>
          </p:cNvPr>
          <p:cNvSpPr txBox="1"/>
          <p:nvPr/>
        </p:nvSpPr>
        <p:spPr>
          <a:xfrm>
            <a:off x="71922" y="5547245"/>
            <a:ext cx="3075963"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Giới hạn tại vô cực:</a:t>
            </a:r>
          </a:p>
        </p:txBody>
      </p: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xmlns="" id="{51DECD90-288D-15B3-17FA-6F7B3B5EEC36}"/>
                  </a:ext>
                </a:extLst>
              </p:cNvPr>
              <p:cNvSpPr txBox="1"/>
              <p:nvPr/>
            </p:nvSpPr>
            <p:spPr>
              <a:xfrm>
                <a:off x="2202499" y="3267310"/>
                <a:ext cx="86128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m:oMathPara>
                </a14:m>
                <a:endParaRPr lang="vi-VN" sz="2400" dirty="0"/>
              </a:p>
            </p:txBody>
          </p:sp>
        </mc:Choice>
        <mc:Fallback xmlns="">
          <p:sp>
            <p:nvSpPr>
              <p:cNvPr id="42" name="TextBox 41">
                <a:extLst>
                  <a:ext uri="{FF2B5EF4-FFF2-40B4-BE49-F238E27FC236}">
                    <a16:creationId xmlns:a16="http://schemas.microsoft.com/office/drawing/2014/main" id="{51DECD90-288D-15B3-17FA-6F7B3B5EEC36}"/>
                  </a:ext>
                </a:extLst>
              </p:cNvPr>
              <p:cNvSpPr txBox="1">
                <a:spLocks noRot="1" noChangeAspect="1" noMove="1" noResize="1" noEditPoints="1" noAdjustHandles="1" noChangeArrowheads="1" noChangeShapeType="1" noTextEdit="1"/>
              </p:cNvSpPr>
              <p:nvPr/>
            </p:nvSpPr>
            <p:spPr>
              <a:xfrm>
                <a:off x="2202499" y="3267310"/>
                <a:ext cx="861284" cy="461665"/>
              </a:xfrm>
              <a:prstGeom prst="rect">
                <a:avLst/>
              </a:prstGeom>
              <a:blipFill>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xmlns="" id="{72F2BE93-A46D-EEB0-0FB9-91014B66CA1C}"/>
                  </a:ext>
                </a:extLst>
              </p:cNvPr>
              <p:cNvSpPr txBox="1"/>
              <p:nvPr/>
            </p:nvSpPr>
            <p:spPr>
              <a:xfrm>
                <a:off x="2840018" y="3041029"/>
                <a:ext cx="1513093" cy="9142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rPr>
                        <m:t>⟺</m:t>
                      </m:r>
                      <m:d>
                        <m:dPr>
                          <m:begChr m:val="["/>
                          <m:endChr m:val=""/>
                          <m:ctrlPr>
                            <a:rPr lang="vi-VN" sz="2400" b="0" i="1" kern="100" smtClean="0">
                              <a:solidFill>
                                <a:schemeClr val="bg1"/>
                              </a:solidFill>
                              <a:effectLst/>
                              <a:latin typeface="Cambria Math"/>
                              <a:ea typeface="Cambria Math" panose="02040503050406030204" pitchFamily="18" charset="0"/>
                              <a:cs typeface="Times New Roman" panose="02020603050405020304" pitchFamily="18" charset="0"/>
                            </a:rPr>
                          </m:ctrlPr>
                        </m:dPr>
                        <m:e>
                          <m:eqArr>
                            <m:eqArrPr>
                              <m:ctrlPr>
                                <a:rPr lang="vi-VN" sz="2400" b="0" i="1" kern="100" smtClean="0">
                                  <a:solidFill>
                                    <a:schemeClr val="bg1"/>
                                  </a:solidFill>
                                  <a:effectLst/>
                                  <a:latin typeface="Cambria Math"/>
                                  <a:ea typeface="Cambria Math" panose="02040503050406030204" pitchFamily="18" charset="0"/>
                                  <a:cs typeface="Times New Roman" panose="02020603050405020304" pitchFamily="18" charset="0"/>
                                </a:rPr>
                              </m:ctrlPr>
                            </m:eqArrPr>
                            <m:e>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𝑥</m:t>
                              </m:r>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e>
                            <m:e>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𝑥</m:t>
                              </m:r>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=2</m:t>
                              </m:r>
                            </m:e>
                          </m:eqArr>
                        </m:e>
                      </m:d>
                    </m:oMath>
                  </m:oMathPara>
                </a14:m>
                <a:endParaRPr lang="vi-VN" sz="2400" b="0" i="1" kern="100" dirty="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endParaRPr>
              </a:p>
            </p:txBody>
          </p:sp>
        </mc:Choice>
        <mc:Fallback xmlns="">
          <p:sp>
            <p:nvSpPr>
              <p:cNvPr id="43" name="TextBox 42">
                <a:extLst>
                  <a:ext uri="{FF2B5EF4-FFF2-40B4-BE49-F238E27FC236}">
                    <a16:creationId xmlns:a16="http://schemas.microsoft.com/office/drawing/2014/main" id="{72F2BE93-A46D-EEB0-0FB9-91014B66CA1C}"/>
                  </a:ext>
                </a:extLst>
              </p:cNvPr>
              <p:cNvSpPr txBox="1">
                <a:spLocks noRot="1" noChangeAspect="1" noMove="1" noResize="1" noEditPoints="1" noAdjustHandles="1" noChangeArrowheads="1" noChangeShapeType="1" noTextEdit="1"/>
              </p:cNvSpPr>
              <p:nvPr/>
            </p:nvSpPr>
            <p:spPr>
              <a:xfrm>
                <a:off x="2840018" y="3041029"/>
                <a:ext cx="1513093" cy="914225"/>
              </a:xfrm>
              <a:prstGeom prst="rect">
                <a:avLst/>
              </a:prstGeom>
              <a:blipFill>
                <a:blip r:embed="rId9"/>
                <a:stretch>
                  <a:fillRect/>
                </a:stretch>
              </a:blipFill>
            </p:spPr>
            <p:txBody>
              <a:bodyPr/>
              <a:lstStyle/>
              <a:p>
                <a:r>
                  <a:rPr lang="vi-VN">
                    <a:noFill/>
                  </a:rPr>
                  <a:t> </a:t>
                </a:r>
              </a:p>
            </p:txBody>
          </p:sp>
        </mc:Fallback>
      </mc:AlternateContent>
      <p:sp>
        <p:nvSpPr>
          <p:cNvPr id="72" name="TextBox 71">
            <a:extLst>
              <a:ext uri="{FF2B5EF4-FFF2-40B4-BE49-F238E27FC236}">
                <a16:creationId xmlns:a16="http://schemas.microsoft.com/office/drawing/2014/main" xmlns="" id="{0D242F7D-9C2F-7D25-CCB1-4C34A9E856F4}"/>
              </a:ext>
            </a:extLst>
          </p:cNvPr>
          <p:cNvSpPr txBox="1"/>
          <p:nvPr/>
        </p:nvSpPr>
        <p:spPr>
          <a:xfrm>
            <a:off x="7264334" y="2112950"/>
            <a:ext cx="4297128"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Lập BBT của hàm số:</a:t>
            </a:r>
          </a:p>
        </p:txBody>
      </p:sp>
      <p:cxnSp>
        <p:nvCxnSpPr>
          <p:cNvPr id="73" name="Straight Connector 72">
            <a:extLst>
              <a:ext uri="{FF2B5EF4-FFF2-40B4-BE49-F238E27FC236}">
                <a16:creationId xmlns:a16="http://schemas.microsoft.com/office/drawing/2014/main" xmlns="" id="{F4F19E4D-56C5-0D19-42E2-C8F2D3D2355F}"/>
              </a:ext>
            </a:extLst>
          </p:cNvPr>
          <p:cNvCxnSpPr>
            <a:cxnSpLocks/>
          </p:cNvCxnSpPr>
          <p:nvPr/>
        </p:nvCxnSpPr>
        <p:spPr>
          <a:xfrm flipV="1">
            <a:off x="7418591" y="3071526"/>
            <a:ext cx="4625288" cy="65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xmlns="" id="{EDF25032-9CEB-DFD1-C4A5-B038476AD6F4}"/>
              </a:ext>
            </a:extLst>
          </p:cNvPr>
          <p:cNvCxnSpPr>
            <a:cxnSpLocks/>
          </p:cNvCxnSpPr>
          <p:nvPr/>
        </p:nvCxnSpPr>
        <p:spPr>
          <a:xfrm>
            <a:off x="7428313" y="3486570"/>
            <a:ext cx="462528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xmlns="" id="{16C47839-8DF4-CAC3-98B2-639493ADB933}"/>
              </a:ext>
            </a:extLst>
          </p:cNvPr>
          <p:cNvCxnSpPr>
            <a:cxnSpLocks/>
          </p:cNvCxnSpPr>
          <p:nvPr/>
        </p:nvCxnSpPr>
        <p:spPr>
          <a:xfrm>
            <a:off x="7805188" y="2687283"/>
            <a:ext cx="0" cy="213035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TextBox 75">
                <a:extLst>
                  <a:ext uri="{FF2B5EF4-FFF2-40B4-BE49-F238E27FC236}">
                    <a16:creationId xmlns:a16="http://schemas.microsoft.com/office/drawing/2014/main" xmlns="" id="{2CE48BF2-E229-248B-2F84-F2A36698239D}"/>
                  </a:ext>
                </a:extLst>
              </p:cNvPr>
              <p:cNvSpPr txBox="1"/>
              <p:nvPr/>
            </p:nvSpPr>
            <p:spPr>
              <a:xfrm>
                <a:off x="7264334" y="3024905"/>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m:oMathPara>
                </a14:m>
                <a:endParaRPr lang="vi-VN" sz="2400" dirty="0"/>
              </a:p>
            </p:txBody>
          </p:sp>
        </mc:Choice>
        <mc:Fallback xmlns="">
          <p:sp>
            <p:nvSpPr>
              <p:cNvPr id="76" name="TextBox 75">
                <a:extLst>
                  <a:ext uri="{FF2B5EF4-FFF2-40B4-BE49-F238E27FC236}">
                    <a16:creationId xmlns:a16="http://schemas.microsoft.com/office/drawing/2014/main" id="{2CE48BF2-E229-248B-2F84-F2A36698239D}"/>
                  </a:ext>
                </a:extLst>
              </p:cNvPr>
              <p:cNvSpPr txBox="1">
                <a:spLocks noRot="1" noChangeAspect="1" noMove="1" noResize="1" noEditPoints="1" noAdjustHandles="1" noChangeArrowheads="1" noChangeShapeType="1" noTextEdit="1"/>
              </p:cNvSpPr>
              <p:nvPr/>
            </p:nvSpPr>
            <p:spPr>
              <a:xfrm>
                <a:off x="7264334" y="3024905"/>
                <a:ext cx="736534" cy="461665"/>
              </a:xfrm>
              <a:prstGeom prst="rect">
                <a:avLst/>
              </a:prstGeom>
              <a:blipFill>
                <a:blip r:embed="rId10"/>
                <a:stretch>
                  <a:fillRect b="-2236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7" name="TextBox 76">
                <a:extLst>
                  <a:ext uri="{FF2B5EF4-FFF2-40B4-BE49-F238E27FC236}">
                    <a16:creationId xmlns:a16="http://schemas.microsoft.com/office/drawing/2014/main" xmlns="" id="{1D8C8664-D52E-4E0C-0908-43E8A24602CA}"/>
                  </a:ext>
                </a:extLst>
              </p:cNvPr>
              <p:cNvSpPr txBox="1"/>
              <p:nvPr/>
            </p:nvSpPr>
            <p:spPr>
              <a:xfrm>
                <a:off x="7436875" y="2563239"/>
                <a:ext cx="36244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oMath>
                  </m:oMathPara>
                </a14:m>
                <a:endParaRPr lang="vi-VN" sz="2400" dirty="0"/>
              </a:p>
            </p:txBody>
          </p:sp>
        </mc:Choice>
        <mc:Fallback xmlns="">
          <p:sp>
            <p:nvSpPr>
              <p:cNvPr id="77" name="TextBox 76">
                <a:extLst>
                  <a:ext uri="{FF2B5EF4-FFF2-40B4-BE49-F238E27FC236}">
                    <a16:creationId xmlns:a16="http://schemas.microsoft.com/office/drawing/2014/main" id="{1D8C8664-D52E-4E0C-0908-43E8A24602CA}"/>
                  </a:ext>
                </a:extLst>
              </p:cNvPr>
              <p:cNvSpPr txBox="1">
                <a:spLocks noRot="1" noChangeAspect="1" noMove="1" noResize="1" noEditPoints="1" noAdjustHandles="1" noChangeArrowheads="1" noChangeShapeType="1" noTextEdit="1"/>
              </p:cNvSpPr>
              <p:nvPr/>
            </p:nvSpPr>
            <p:spPr>
              <a:xfrm>
                <a:off x="7436875" y="2563239"/>
                <a:ext cx="362440" cy="461665"/>
              </a:xfrm>
              <a:prstGeom prst="rect">
                <a:avLst/>
              </a:prstGeom>
              <a:blipFill>
                <a:blip r:embed="rId11"/>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xmlns="" id="{75932DA2-BB38-4696-58AC-1F3D8CC94095}"/>
                  </a:ext>
                </a:extLst>
              </p:cNvPr>
              <p:cNvSpPr txBox="1"/>
              <p:nvPr/>
            </p:nvSpPr>
            <p:spPr>
              <a:xfrm>
                <a:off x="7242397" y="3876996"/>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oMath>
                  </m:oMathPara>
                </a14:m>
                <a:endParaRPr lang="vi-VN" sz="2400" dirty="0"/>
              </a:p>
            </p:txBody>
          </p:sp>
        </mc:Choice>
        <mc:Fallback xmlns="">
          <p:sp>
            <p:nvSpPr>
              <p:cNvPr id="78" name="TextBox 77">
                <a:extLst>
                  <a:ext uri="{FF2B5EF4-FFF2-40B4-BE49-F238E27FC236}">
                    <a16:creationId xmlns:a16="http://schemas.microsoft.com/office/drawing/2014/main" id="{75932DA2-BB38-4696-58AC-1F3D8CC94095}"/>
                  </a:ext>
                </a:extLst>
              </p:cNvPr>
              <p:cNvSpPr txBox="1">
                <a:spLocks noRot="1" noChangeAspect="1" noMove="1" noResize="1" noEditPoints="1" noAdjustHandles="1" noChangeArrowheads="1" noChangeShapeType="1" noTextEdit="1"/>
              </p:cNvSpPr>
              <p:nvPr/>
            </p:nvSpPr>
            <p:spPr>
              <a:xfrm>
                <a:off x="7242397" y="3876996"/>
                <a:ext cx="736534" cy="461665"/>
              </a:xfrm>
              <a:prstGeom prst="rect">
                <a:avLst/>
              </a:prstGeom>
              <a:blipFill>
                <a:blip r:embed="rId12"/>
                <a:stretch>
                  <a:fillRect b="-1184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xmlns="" id="{031E05D6-2254-0501-3FEF-C3D5BCCAC42D}"/>
                  </a:ext>
                </a:extLst>
              </p:cNvPr>
              <p:cNvSpPr txBox="1"/>
              <p:nvPr/>
            </p:nvSpPr>
            <p:spPr>
              <a:xfrm>
                <a:off x="7808105" y="254176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79" name="TextBox 78">
                <a:extLst>
                  <a:ext uri="{FF2B5EF4-FFF2-40B4-BE49-F238E27FC236}">
                    <a16:creationId xmlns:a16="http://schemas.microsoft.com/office/drawing/2014/main" id="{031E05D6-2254-0501-3FEF-C3D5BCCAC42D}"/>
                  </a:ext>
                </a:extLst>
              </p:cNvPr>
              <p:cNvSpPr txBox="1">
                <a:spLocks noRot="1" noChangeAspect="1" noMove="1" noResize="1" noEditPoints="1" noAdjustHandles="1" noChangeArrowheads="1" noChangeShapeType="1" noTextEdit="1"/>
              </p:cNvSpPr>
              <p:nvPr/>
            </p:nvSpPr>
            <p:spPr>
              <a:xfrm>
                <a:off x="7808105" y="2541765"/>
                <a:ext cx="658291" cy="461665"/>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xmlns="" id="{16B59956-D95E-26D2-6AAC-E12923F3AED6}"/>
                  </a:ext>
                </a:extLst>
              </p:cNvPr>
              <p:cNvSpPr txBox="1"/>
              <p:nvPr/>
            </p:nvSpPr>
            <p:spPr>
              <a:xfrm>
                <a:off x="11406400" y="2586551"/>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80" name="TextBox 79">
                <a:extLst>
                  <a:ext uri="{FF2B5EF4-FFF2-40B4-BE49-F238E27FC236}">
                    <a16:creationId xmlns:a16="http://schemas.microsoft.com/office/drawing/2014/main" id="{16B59956-D95E-26D2-6AAC-E12923F3AED6}"/>
                  </a:ext>
                </a:extLst>
              </p:cNvPr>
              <p:cNvSpPr txBox="1">
                <a:spLocks noRot="1" noChangeAspect="1" noMove="1" noResize="1" noEditPoints="1" noAdjustHandles="1" noChangeArrowheads="1" noChangeShapeType="1" noTextEdit="1"/>
              </p:cNvSpPr>
              <p:nvPr/>
            </p:nvSpPr>
            <p:spPr>
              <a:xfrm>
                <a:off x="11406400" y="2586551"/>
                <a:ext cx="658291" cy="461665"/>
              </a:xfrm>
              <a:prstGeom prst="rect">
                <a:avLst/>
              </a:prstGeom>
              <a:blipFill>
                <a:blip r:embed="rId14"/>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xmlns="" id="{6DDC55EC-D80B-3A30-33FF-1B62DCBE8588}"/>
                  </a:ext>
                </a:extLst>
              </p:cNvPr>
              <p:cNvSpPr txBox="1"/>
              <p:nvPr/>
            </p:nvSpPr>
            <p:spPr>
              <a:xfrm>
                <a:off x="9005979" y="261638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smtClean="0">
                          <a:solidFill>
                            <a:schemeClr val="bg1"/>
                          </a:solidFill>
                          <a:latin typeface="Cambria Math" panose="02040503050406030204" pitchFamily="18" charset="0"/>
                        </a:rPr>
                        <m:t>0</m:t>
                      </m:r>
                    </m:oMath>
                  </m:oMathPara>
                </a14:m>
                <a:endParaRPr lang="vi-VN" sz="2400" dirty="0">
                  <a:solidFill>
                    <a:schemeClr val="bg1"/>
                  </a:solidFill>
                </a:endParaRPr>
              </a:p>
            </p:txBody>
          </p:sp>
        </mc:Choice>
        <mc:Fallback xmlns="">
          <p:sp>
            <p:nvSpPr>
              <p:cNvPr id="81" name="TextBox 80">
                <a:extLst>
                  <a:ext uri="{FF2B5EF4-FFF2-40B4-BE49-F238E27FC236}">
                    <a16:creationId xmlns:a16="http://schemas.microsoft.com/office/drawing/2014/main" id="{6DDC55EC-D80B-3A30-33FF-1B62DCBE8588}"/>
                  </a:ext>
                </a:extLst>
              </p:cNvPr>
              <p:cNvSpPr txBox="1">
                <a:spLocks noRot="1" noChangeAspect="1" noMove="1" noResize="1" noEditPoints="1" noAdjustHandles="1" noChangeArrowheads="1" noChangeShapeType="1" noTextEdit="1"/>
              </p:cNvSpPr>
              <p:nvPr/>
            </p:nvSpPr>
            <p:spPr>
              <a:xfrm>
                <a:off x="9005979" y="2616385"/>
                <a:ext cx="658291" cy="461665"/>
              </a:xfrm>
              <a:prstGeom prst="rect">
                <a:avLst/>
              </a:prstGeom>
              <a:blipFill>
                <a:blip r:embed="rId1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2" name="TextBox 81">
                <a:extLst>
                  <a:ext uri="{FF2B5EF4-FFF2-40B4-BE49-F238E27FC236}">
                    <a16:creationId xmlns:a16="http://schemas.microsoft.com/office/drawing/2014/main" xmlns="" id="{8595D369-70D8-CE28-5CA6-A6DBAE5152EF}"/>
                  </a:ext>
                </a:extLst>
              </p:cNvPr>
              <p:cNvSpPr txBox="1"/>
              <p:nvPr/>
            </p:nvSpPr>
            <p:spPr>
              <a:xfrm>
                <a:off x="10191902" y="261638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2</m:t>
                      </m:r>
                    </m:oMath>
                  </m:oMathPara>
                </a14:m>
                <a:endParaRPr lang="vi-VN" sz="2400" dirty="0"/>
              </a:p>
            </p:txBody>
          </p:sp>
        </mc:Choice>
        <mc:Fallback xmlns="">
          <p:sp>
            <p:nvSpPr>
              <p:cNvPr id="82" name="TextBox 81">
                <a:extLst>
                  <a:ext uri="{FF2B5EF4-FFF2-40B4-BE49-F238E27FC236}">
                    <a16:creationId xmlns:a16="http://schemas.microsoft.com/office/drawing/2014/main" id="{8595D369-70D8-CE28-5CA6-A6DBAE5152EF}"/>
                  </a:ext>
                </a:extLst>
              </p:cNvPr>
              <p:cNvSpPr txBox="1">
                <a:spLocks noRot="1" noChangeAspect="1" noMove="1" noResize="1" noEditPoints="1" noAdjustHandles="1" noChangeArrowheads="1" noChangeShapeType="1" noTextEdit="1"/>
              </p:cNvSpPr>
              <p:nvPr/>
            </p:nvSpPr>
            <p:spPr>
              <a:xfrm>
                <a:off x="10191902" y="2616385"/>
                <a:ext cx="658291" cy="461665"/>
              </a:xfrm>
              <a:prstGeom prst="rect">
                <a:avLst/>
              </a:prstGeom>
              <a:blipFill>
                <a:blip r:embed="rId1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3" name="TextBox 82">
                <a:extLst>
                  <a:ext uri="{FF2B5EF4-FFF2-40B4-BE49-F238E27FC236}">
                    <a16:creationId xmlns:a16="http://schemas.microsoft.com/office/drawing/2014/main" xmlns="" id="{7816DC28-1D06-61CB-A000-EF4D18525288}"/>
                  </a:ext>
                </a:extLst>
              </p:cNvPr>
              <p:cNvSpPr txBox="1"/>
              <p:nvPr/>
            </p:nvSpPr>
            <p:spPr>
              <a:xfrm>
                <a:off x="9031628" y="3071526"/>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83" name="TextBox 82">
                <a:extLst>
                  <a:ext uri="{FF2B5EF4-FFF2-40B4-BE49-F238E27FC236}">
                    <a16:creationId xmlns:a16="http://schemas.microsoft.com/office/drawing/2014/main" id="{7816DC28-1D06-61CB-A000-EF4D18525288}"/>
                  </a:ext>
                </a:extLst>
              </p:cNvPr>
              <p:cNvSpPr txBox="1">
                <a:spLocks noRot="1" noChangeAspect="1" noMove="1" noResize="1" noEditPoints="1" noAdjustHandles="1" noChangeArrowheads="1" noChangeShapeType="1" noTextEdit="1"/>
              </p:cNvSpPr>
              <p:nvPr/>
            </p:nvSpPr>
            <p:spPr>
              <a:xfrm>
                <a:off x="9031628" y="3071526"/>
                <a:ext cx="658291" cy="461665"/>
              </a:xfrm>
              <a:prstGeom prst="rect">
                <a:avLst/>
              </a:prstGeom>
              <a:blipFill>
                <a:blip r:embed="rId1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xmlns="" id="{E2BCF89B-0063-4554-8DF8-4C2067300CFD}"/>
                  </a:ext>
                </a:extLst>
              </p:cNvPr>
              <p:cNvSpPr txBox="1"/>
              <p:nvPr/>
            </p:nvSpPr>
            <p:spPr>
              <a:xfrm>
                <a:off x="10210232" y="3041333"/>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84" name="TextBox 83">
                <a:extLst>
                  <a:ext uri="{FF2B5EF4-FFF2-40B4-BE49-F238E27FC236}">
                    <a16:creationId xmlns:a16="http://schemas.microsoft.com/office/drawing/2014/main" id="{E2BCF89B-0063-4554-8DF8-4C2067300CFD}"/>
                  </a:ext>
                </a:extLst>
              </p:cNvPr>
              <p:cNvSpPr txBox="1">
                <a:spLocks noRot="1" noChangeAspect="1" noMove="1" noResize="1" noEditPoints="1" noAdjustHandles="1" noChangeArrowheads="1" noChangeShapeType="1" noTextEdit="1"/>
              </p:cNvSpPr>
              <p:nvPr/>
            </p:nvSpPr>
            <p:spPr>
              <a:xfrm>
                <a:off x="10210232" y="3041333"/>
                <a:ext cx="658291" cy="461665"/>
              </a:xfrm>
              <a:prstGeom prst="rect">
                <a:avLst/>
              </a:prstGeom>
              <a:blipFill>
                <a:blip r:embed="rId1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xmlns="" id="{9C214C11-F843-10B0-1031-1959CC53F0A7}"/>
                  </a:ext>
                </a:extLst>
              </p:cNvPr>
              <p:cNvSpPr txBox="1"/>
              <p:nvPr/>
            </p:nvSpPr>
            <p:spPr>
              <a:xfrm>
                <a:off x="9656580" y="3035060"/>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85" name="TextBox 84">
                <a:extLst>
                  <a:ext uri="{FF2B5EF4-FFF2-40B4-BE49-F238E27FC236}">
                    <a16:creationId xmlns:a16="http://schemas.microsoft.com/office/drawing/2014/main" id="{9C214C11-F843-10B0-1031-1959CC53F0A7}"/>
                  </a:ext>
                </a:extLst>
              </p:cNvPr>
              <p:cNvSpPr txBox="1">
                <a:spLocks noRot="1" noChangeAspect="1" noMove="1" noResize="1" noEditPoints="1" noAdjustHandles="1" noChangeArrowheads="1" noChangeShapeType="1" noTextEdit="1"/>
              </p:cNvSpPr>
              <p:nvPr/>
            </p:nvSpPr>
            <p:spPr>
              <a:xfrm>
                <a:off x="9656580" y="3035060"/>
                <a:ext cx="658291" cy="461665"/>
              </a:xfrm>
              <a:prstGeom prst="rect">
                <a:avLst/>
              </a:prstGeom>
              <a:blipFill>
                <a:blip r:embed="rId1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xmlns="" id="{BD2E6F39-8106-259F-A872-4618A8F4C2F8}"/>
                  </a:ext>
                </a:extLst>
              </p:cNvPr>
              <p:cNvSpPr txBox="1"/>
              <p:nvPr/>
            </p:nvSpPr>
            <p:spPr>
              <a:xfrm>
                <a:off x="10788745" y="301895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86" name="TextBox 85">
                <a:extLst>
                  <a:ext uri="{FF2B5EF4-FFF2-40B4-BE49-F238E27FC236}">
                    <a16:creationId xmlns:a16="http://schemas.microsoft.com/office/drawing/2014/main" id="{BD2E6F39-8106-259F-A872-4618A8F4C2F8}"/>
                  </a:ext>
                </a:extLst>
              </p:cNvPr>
              <p:cNvSpPr txBox="1">
                <a:spLocks noRot="1" noChangeAspect="1" noMove="1" noResize="1" noEditPoints="1" noAdjustHandles="1" noChangeArrowheads="1" noChangeShapeType="1" noTextEdit="1"/>
              </p:cNvSpPr>
              <p:nvPr/>
            </p:nvSpPr>
            <p:spPr>
              <a:xfrm>
                <a:off x="10788745" y="3018955"/>
                <a:ext cx="658291" cy="461665"/>
              </a:xfrm>
              <a:prstGeom prst="rect">
                <a:avLst/>
              </a:prstGeom>
              <a:blipFill>
                <a:blip r:embed="rId2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xmlns="" id="{790660B7-5438-B077-9F5A-8BE9D987B8F3}"/>
                  </a:ext>
                </a:extLst>
              </p:cNvPr>
              <p:cNvSpPr txBox="1"/>
              <p:nvPr/>
            </p:nvSpPr>
            <p:spPr>
              <a:xfrm>
                <a:off x="8351434" y="3020187"/>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87" name="TextBox 86">
                <a:extLst>
                  <a:ext uri="{FF2B5EF4-FFF2-40B4-BE49-F238E27FC236}">
                    <a16:creationId xmlns:a16="http://schemas.microsoft.com/office/drawing/2014/main" id="{790660B7-5438-B077-9F5A-8BE9D987B8F3}"/>
                  </a:ext>
                </a:extLst>
              </p:cNvPr>
              <p:cNvSpPr txBox="1">
                <a:spLocks noRot="1" noChangeAspect="1" noMove="1" noResize="1" noEditPoints="1" noAdjustHandles="1" noChangeArrowheads="1" noChangeShapeType="1" noTextEdit="1"/>
              </p:cNvSpPr>
              <p:nvPr/>
            </p:nvSpPr>
            <p:spPr>
              <a:xfrm>
                <a:off x="8351434" y="3020187"/>
                <a:ext cx="658291" cy="461665"/>
              </a:xfrm>
              <a:prstGeom prst="rect">
                <a:avLst/>
              </a:prstGeom>
              <a:blipFill>
                <a:blip r:embed="rId21"/>
                <a:stretch>
                  <a:fillRect/>
                </a:stretch>
              </a:blipFill>
            </p:spPr>
            <p:txBody>
              <a:bodyPr/>
              <a:lstStyle/>
              <a:p>
                <a:r>
                  <a:rPr lang="vi-VN">
                    <a:noFill/>
                  </a:rPr>
                  <a:t> </a:t>
                </a:r>
              </a:p>
            </p:txBody>
          </p:sp>
        </mc:Fallback>
      </mc:AlternateContent>
      <p:cxnSp>
        <p:nvCxnSpPr>
          <p:cNvPr id="89" name="Straight Arrow Connector 88">
            <a:extLst>
              <a:ext uri="{FF2B5EF4-FFF2-40B4-BE49-F238E27FC236}">
                <a16:creationId xmlns:a16="http://schemas.microsoft.com/office/drawing/2014/main" xmlns="" id="{652DDCF9-074A-B512-9CBA-74225990E135}"/>
              </a:ext>
            </a:extLst>
          </p:cNvPr>
          <p:cNvCxnSpPr>
            <a:cxnSpLocks/>
          </p:cNvCxnSpPr>
          <p:nvPr/>
        </p:nvCxnSpPr>
        <p:spPr>
          <a:xfrm flipV="1">
            <a:off x="9616832" y="3866779"/>
            <a:ext cx="791504" cy="571866"/>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xmlns="" id="{F7C29C90-5124-C66D-2B58-0C181A9426AC}"/>
              </a:ext>
            </a:extLst>
          </p:cNvPr>
          <p:cNvCxnSpPr>
            <a:cxnSpLocks/>
          </p:cNvCxnSpPr>
          <p:nvPr/>
        </p:nvCxnSpPr>
        <p:spPr>
          <a:xfrm>
            <a:off x="10677237" y="3882333"/>
            <a:ext cx="822542" cy="492497"/>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1" name="TextBox 90">
                <a:extLst>
                  <a:ext uri="{FF2B5EF4-FFF2-40B4-BE49-F238E27FC236}">
                    <a16:creationId xmlns:a16="http://schemas.microsoft.com/office/drawing/2014/main" xmlns="" id="{23E04A99-C89A-0D65-7391-1046D778E5F5}"/>
                  </a:ext>
                </a:extLst>
              </p:cNvPr>
              <p:cNvSpPr txBox="1"/>
              <p:nvPr/>
            </p:nvSpPr>
            <p:spPr>
              <a:xfrm>
                <a:off x="11342959" y="4311389"/>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91" name="TextBox 90">
                <a:extLst>
                  <a:ext uri="{FF2B5EF4-FFF2-40B4-BE49-F238E27FC236}">
                    <a16:creationId xmlns:a16="http://schemas.microsoft.com/office/drawing/2014/main" id="{23E04A99-C89A-0D65-7391-1046D778E5F5}"/>
                  </a:ext>
                </a:extLst>
              </p:cNvPr>
              <p:cNvSpPr txBox="1">
                <a:spLocks noRot="1" noChangeAspect="1" noMove="1" noResize="1" noEditPoints="1" noAdjustHandles="1" noChangeArrowheads="1" noChangeShapeType="1" noTextEdit="1"/>
              </p:cNvSpPr>
              <p:nvPr/>
            </p:nvSpPr>
            <p:spPr>
              <a:xfrm>
                <a:off x="11342959" y="4311389"/>
                <a:ext cx="658291" cy="461665"/>
              </a:xfrm>
              <a:prstGeom prst="rect">
                <a:avLst/>
              </a:prstGeom>
              <a:blipFill>
                <a:blip r:embed="rId2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2" name="TextBox 91">
                <a:extLst>
                  <a:ext uri="{FF2B5EF4-FFF2-40B4-BE49-F238E27FC236}">
                    <a16:creationId xmlns:a16="http://schemas.microsoft.com/office/drawing/2014/main" xmlns="" id="{4020BAB4-2A41-CFB2-1DD9-96C84890941A}"/>
                  </a:ext>
                </a:extLst>
              </p:cNvPr>
              <p:cNvSpPr txBox="1"/>
              <p:nvPr/>
            </p:nvSpPr>
            <p:spPr>
              <a:xfrm>
                <a:off x="7785791" y="3424589"/>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92" name="TextBox 91">
                <a:extLst>
                  <a:ext uri="{FF2B5EF4-FFF2-40B4-BE49-F238E27FC236}">
                    <a16:creationId xmlns:a16="http://schemas.microsoft.com/office/drawing/2014/main" id="{4020BAB4-2A41-CFB2-1DD9-96C84890941A}"/>
                  </a:ext>
                </a:extLst>
              </p:cNvPr>
              <p:cNvSpPr txBox="1">
                <a:spLocks noRot="1" noChangeAspect="1" noMove="1" noResize="1" noEditPoints="1" noAdjustHandles="1" noChangeArrowheads="1" noChangeShapeType="1" noTextEdit="1"/>
              </p:cNvSpPr>
              <p:nvPr/>
            </p:nvSpPr>
            <p:spPr>
              <a:xfrm>
                <a:off x="7785791" y="3424589"/>
                <a:ext cx="658291" cy="461665"/>
              </a:xfrm>
              <a:prstGeom prst="rect">
                <a:avLst/>
              </a:prstGeom>
              <a:blipFill>
                <a:blip r:embed="rId23"/>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xmlns="" id="{81E4013C-D057-17AB-3354-2B8607C3B567}"/>
                  </a:ext>
                </a:extLst>
              </p:cNvPr>
              <p:cNvSpPr txBox="1"/>
              <p:nvPr/>
            </p:nvSpPr>
            <p:spPr>
              <a:xfrm>
                <a:off x="8964867" y="4382751"/>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−4</m:t>
                      </m:r>
                    </m:oMath>
                  </m:oMathPara>
                </a14:m>
                <a:endParaRPr lang="vi-VN" sz="2400" dirty="0"/>
              </a:p>
            </p:txBody>
          </p:sp>
        </mc:Choice>
        <mc:Fallback xmlns="">
          <p:sp>
            <p:nvSpPr>
              <p:cNvPr id="93" name="TextBox 92">
                <a:extLst>
                  <a:ext uri="{FF2B5EF4-FFF2-40B4-BE49-F238E27FC236}">
                    <a16:creationId xmlns:a16="http://schemas.microsoft.com/office/drawing/2014/main" id="{81E4013C-D057-17AB-3354-2B8607C3B567}"/>
                  </a:ext>
                </a:extLst>
              </p:cNvPr>
              <p:cNvSpPr txBox="1">
                <a:spLocks noRot="1" noChangeAspect="1" noMove="1" noResize="1" noEditPoints="1" noAdjustHandles="1" noChangeArrowheads="1" noChangeShapeType="1" noTextEdit="1"/>
              </p:cNvSpPr>
              <p:nvPr/>
            </p:nvSpPr>
            <p:spPr>
              <a:xfrm>
                <a:off x="8964867" y="4382751"/>
                <a:ext cx="658291" cy="461665"/>
              </a:xfrm>
              <a:prstGeom prst="rect">
                <a:avLst/>
              </a:prstGeom>
              <a:blipFill>
                <a:blip r:embed="rId2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4" name="TextBox 93">
                <a:extLst>
                  <a:ext uri="{FF2B5EF4-FFF2-40B4-BE49-F238E27FC236}">
                    <a16:creationId xmlns:a16="http://schemas.microsoft.com/office/drawing/2014/main" xmlns="" id="{AF1DDEF4-4CD4-9632-A629-DBC0628797A4}"/>
                  </a:ext>
                </a:extLst>
              </p:cNvPr>
              <p:cNvSpPr txBox="1"/>
              <p:nvPr/>
            </p:nvSpPr>
            <p:spPr>
              <a:xfrm>
                <a:off x="10229160" y="3517086"/>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94" name="TextBox 93">
                <a:extLst>
                  <a:ext uri="{FF2B5EF4-FFF2-40B4-BE49-F238E27FC236}">
                    <a16:creationId xmlns:a16="http://schemas.microsoft.com/office/drawing/2014/main" id="{AF1DDEF4-4CD4-9632-A629-DBC0628797A4}"/>
                  </a:ext>
                </a:extLst>
              </p:cNvPr>
              <p:cNvSpPr txBox="1">
                <a:spLocks noRot="1" noChangeAspect="1" noMove="1" noResize="1" noEditPoints="1" noAdjustHandles="1" noChangeArrowheads="1" noChangeShapeType="1" noTextEdit="1"/>
              </p:cNvSpPr>
              <p:nvPr/>
            </p:nvSpPr>
            <p:spPr>
              <a:xfrm>
                <a:off x="10229160" y="3517086"/>
                <a:ext cx="658291" cy="461665"/>
              </a:xfrm>
              <a:prstGeom prst="rect">
                <a:avLst/>
              </a:prstGeom>
              <a:blipFill>
                <a:blip r:embed="rId25"/>
                <a:stretch>
                  <a:fillRect/>
                </a:stretch>
              </a:blipFill>
            </p:spPr>
            <p:txBody>
              <a:bodyPr/>
              <a:lstStyle/>
              <a:p>
                <a:r>
                  <a:rPr lang="vi-VN">
                    <a:noFill/>
                  </a:rPr>
                  <a:t> </a:t>
                </a:r>
              </a:p>
            </p:txBody>
          </p:sp>
        </mc:Fallback>
      </mc:AlternateContent>
      <p:cxnSp>
        <p:nvCxnSpPr>
          <p:cNvPr id="95" name="Straight Arrow Connector 94">
            <a:extLst>
              <a:ext uri="{FF2B5EF4-FFF2-40B4-BE49-F238E27FC236}">
                <a16:creationId xmlns:a16="http://schemas.microsoft.com/office/drawing/2014/main" xmlns="" id="{B814D096-D720-8C44-BDDA-68FBDB1F1A65}"/>
              </a:ext>
            </a:extLst>
          </p:cNvPr>
          <p:cNvCxnSpPr>
            <a:cxnSpLocks/>
          </p:cNvCxnSpPr>
          <p:nvPr/>
        </p:nvCxnSpPr>
        <p:spPr>
          <a:xfrm>
            <a:off x="8309153" y="3888824"/>
            <a:ext cx="668786" cy="629304"/>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8" name="TextBox 97">
                <a:extLst>
                  <a:ext uri="{FF2B5EF4-FFF2-40B4-BE49-F238E27FC236}">
                    <a16:creationId xmlns:a16="http://schemas.microsoft.com/office/drawing/2014/main" xmlns="" id="{BFF12250-2F9C-C28F-E80D-A8E2E25A8F4A}"/>
                  </a:ext>
                </a:extLst>
              </p:cNvPr>
              <p:cNvSpPr txBox="1"/>
              <p:nvPr/>
            </p:nvSpPr>
            <p:spPr>
              <a:xfrm>
                <a:off x="35690" y="4305766"/>
                <a:ext cx="5169022" cy="460895"/>
              </a:xfrm>
              <a:prstGeom prst="rect">
                <a:avLst/>
              </a:prstGeom>
              <a:noFill/>
            </p:spPr>
            <p:txBody>
              <a:bodyPr wrap="square">
                <a:spAutoFit/>
              </a:bodyPr>
              <a:lstStyle/>
              <a:p>
                <a:pPr>
                  <a:lnSpc>
                    <a:spcPct val="107000"/>
                  </a:lnSpc>
                  <a:spcAft>
                    <a:spcPts val="800"/>
                  </a:spcAft>
                </a:pPr>
                <a:r>
                  <a:rPr lang="vi-VN" sz="2400" kern="100" dirty="0">
                    <a:solidFill>
                      <a:schemeClr val="bg1"/>
                    </a:solidFill>
                    <a:latin typeface="+mj-lt"/>
                    <a:ea typeface="Arial" panose="020B0604020202020204" pitchFamily="34" charset="0"/>
                    <a:cs typeface="Times New Roman" panose="02020603050405020304" pitchFamily="18" charset="0"/>
                  </a:rPr>
                  <a:t>- H</a:t>
                </a:r>
                <a:r>
                  <a:rPr lang="vi-VN" sz="2400" kern="100" dirty="0">
                    <a:solidFill>
                      <a:schemeClr val="bg1"/>
                    </a:solidFill>
                    <a:effectLst/>
                    <a:latin typeface="+mj-lt"/>
                    <a:ea typeface="Arial" panose="020B0604020202020204" pitchFamily="34" charset="0"/>
                    <a:cs typeface="Times New Roman" panose="02020603050405020304" pitchFamily="18" charset="0"/>
                  </a:rPr>
                  <a:t>àm số nghịch biến trên khoảng </a:t>
                </a:r>
                <a14:m>
                  <m:oMath xmlns:m="http://schemas.openxmlformats.org/officeDocument/2006/math">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0</m:t>
                    </m:r>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0"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2</m:t>
                    </m:r>
                    <m:r>
                      <a:rPr lang="vi-VN" sz="2400"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oMath>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98" name="TextBox 97">
                <a:extLst>
                  <a:ext uri="{FF2B5EF4-FFF2-40B4-BE49-F238E27FC236}">
                    <a16:creationId xmlns:a16="http://schemas.microsoft.com/office/drawing/2014/main" id="{BFF12250-2F9C-C28F-E80D-A8E2E25A8F4A}"/>
                  </a:ext>
                </a:extLst>
              </p:cNvPr>
              <p:cNvSpPr txBox="1">
                <a:spLocks noRot="1" noChangeAspect="1" noMove="1" noResize="1" noEditPoints="1" noAdjustHandles="1" noChangeArrowheads="1" noChangeShapeType="1" noTextEdit="1"/>
              </p:cNvSpPr>
              <p:nvPr/>
            </p:nvSpPr>
            <p:spPr>
              <a:xfrm>
                <a:off x="35690" y="4305766"/>
                <a:ext cx="5169022" cy="460895"/>
              </a:xfrm>
              <a:prstGeom prst="rect">
                <a:avLst/>
              </a:prstGeom>
              <a:blipFill>
                <a:blip r:embed="rId26"/>
                <a:stretch>
                  <a:fillRect l="-1887" t="-10526" r="-23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2" name="TextBox 101">
                <a:extLst>
                  <a:ext uri="{FF2B5EF4-FFF2-40B4-BE49-F238E27FC236}">
                    <a16:creationId xmlns:a16="http://schemas.microsoft.com/office/drawing/2014/main" xmlns="" id="{00BE4C1B-E2F7-A2CF-6A09-83CA18CA0A57}"/>
                  </a:ext>
                </a:extLst>
              </p:cNvPr>
              <p:cNvSpPr txBox="1"/>
              <p:nvPr/>
            </p:nvSpPr>
            <p:spPr>
              <a:xfrm>
                <a:off x="71613" y="5150160"/>
                <a:ext cx="7107311"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Hàm số đạt cực đại tại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giá trị cực đại </a:t>
                </a:r>
                <a14:m>
                  <m:oMath xmlns:m="http://schemas.openxmlformats.org/officeDocument/2006/math">
                    <m:sSub>
                      <m:sSub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b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e>
                      <m:sub>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𝐶𝐷</m:t>
                        </m:r>
                      </m:sub>
                    </m:sSub>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102" name="TextBox 101">
                <a:extLst>
                  <a:ext uri="{FF2B5EF4-FFF2-40B4-BE49-F238E27FC236}">
                    <a16:creationId xmlns:a16="http://schemas.microsoft.com/office/drawing/2014/main" id="{00BE4C1B-E2F7-A2CF-6A09-83CA18CA0A57}"/>
                  </a:ext>
                </a:extLst>
              </p:cNvPr>
              <p:cNvSpPr txBox="1">
                <a:spLocks noRot="1" noChangeAspect="1" noMove="1" noResize="1" noEditPoints="1" noAdjustHandles="1" noChangeArrowheads="1" noChangeShapeType="1" noTextEdit="1"/>
              </p:cNvSpPr>
              <p:nvPr/>
            </p:nvSpPr>
            <p:spPr>
              <a:xfrm>
                <a:off x="71613" y="5150160"/>
                <a:ext cx="7107311" cy="460895"/>
              </a:xfrm>
              <a:prstGeom prst="rect">
                <a:avLst/>
              </a:prstGeom>
              <a:blipFill>
                <a:blip r:embed="rId27"/>
                <a:stretch>
                  <a:fillRect l="-1372" t="-10667" b="-30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3" name="TextBox 102">
                <a:extLst>
                  <a:ext uri="{FF2B5EF4-FFF2-40B4-BE49-F238E27FC236}">
                    <a16:creationId xmlns:a16="http://schemas.microsoft.com/office/drawing/2014/main" xmlns="" id="{62878960-6B27-7A46-190F-322A0B1BC4C7}"/>
                  </a:ext>
                </a:extLst>
              </p:cNvPr>
              <p:cNvSpPr txBox="1"/>
              <p:nvPr/>
            </p:nvSpPr>
            <p:spPr>
              <a:xfrm>
                <a:off x="6414507" y="5933489"/>
                <a:ext cx="5317050" cy="712311"/>
              </a:xfrm>
              <a:prstGeom prst="rect">
                <a:avLst/>
              </a:prstGeom>
              <a:noFill/>
            </p:spPr>
            <p:txBody>
              <a:bodyPr wrap="square">
                <a:spAutoFit/>
              </a:bodyPr>
              <a:lstStyle/>
              <a:p>
                <a:pPr>
                  <a:lnSpc>
                    <a:spcPct val="107000"/>
                  </a:lnSpc>
                  <a:spcAft>
                    <a:spcPts val="800"/>
                  </a:spcAft>
                </a:pPr>
                <a14:m>
                  <m:oMath xmlns:m="http://schemas.openxmlformats.org/officeDocument/2006/math">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d>
                      <m:d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d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num>
                          <m:den>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den>
                        </m:f>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num>
                          <m:den>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den>
                        </m:f>
                      </m:e>
                    </m:d>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103" name="TextBox 102">
                <a:extLst>
                  <a:ext uri="{FF2B5EF4-FFF2-40B4-BE49-F238E27FC236}">
                    <a16:creationId xmlns:a16="http://schemas.microsoft.com/office/drawing/2014/main" id="{62878960-6B27-7A46-190F-322A0B1BC4C7}"/>
                  </a:ext>
                </a:extLst>
              </p:cNvPr>
              <p:cNvSpPr txBox="1">
                <a:spLocks noRot="1" noChangeAspect="1" noMove="1" noResize="1" noEditPoints="1" noAdjustHandles="1" noChangeArrowheads="1" noChangeShapeType="1" noTextEdit="1"/>
              </p:cNvSpPr>
              <p:nvPr/>
            </p:nvSpPr>
            <p:spPr>
              <a:xfrm>
                <a:off x="6414507" y="5933489"/>
                <a:ext cx="5317050" cy="712311"/>
              </a:xfrm>
              <a:prstGeom prst="rect">
                <a:avLst/>
              </a:prstGeom>
              <a:blipFill>
                <a:blip r:embed="rId28"/>
                <a:stretch>
                  <a:fillRect b="-170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4" name="TextBox 103">
                <a:extLst>
                  <a:ext uri="{FF2B5EF4-FFF2-40B4-BE49-F238E27FC236}">
                    <a16:creationId xmlns:a16="http://schemas.microsoft.com/office/drawing/2014/main" xmlns="" id="{0BAF9B9A-3AFC-510F-05A5-24B70240F1B0}"/>
                  </a:ext>
                </a:extLst>
              </p:cNvPr>
              <p:cNvSpPr txBox="1"/>
              <p:nvPr/>
            </p:nvSpPr>
            <p:spPr>
              <a:xfrm>
                <a:off x="-127150" y="5791017"/>
                <a:ext cx="6094378" cy="1082861"/>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Low>
                        <m:limLow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limLowPr>
                        <m:e>
                          <m:r>
                            <m:rPr>
                              <m:sty m:val="p"/>
                            </m:rP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lim</m:t>
                          </m:r>
                        </m:e>
                        <m:li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lim>
                      </m:limLow>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d>
                        <m:d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d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num>
                            <m:den>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den>
                          </m:f>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num>
                            <m:den>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den>
                          </m:f>
                        </m:e>
                      </m:d>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m:oMathPara>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104" name="TextBox 103">
                <a:extLst>
                  <a:ext uri="{FF2B5EF4-FFF2-40B4-BE49-F238E27FC236}">
                    <a16:creationId xmlns:a16="http://schemas.microsoft.com/office/drawing/2014/main" id="{0BAF9B9A-3AFC-510F-05A5-24B70240F1B0}"/>
                  </a:ext>
                </a:extLst>
              </p:cNvPr>
              <p:cNvSpPr txBox="1">
                <a:spLocks noRot="1" noChangeAspect="1" noMove="1" noResize="1" noEditPoints="1" noAdjustHandles="1" noChangeArrowheads="1" noChangeShapeType="1" noTextEdit="1"/>
              </p:cNvSpPr>
              <p:nvPr/>
            </p:nvSpPr>
            <p:spPr>
              <a:xfrm>
                <a:off x="-127150" y="5791017"/>
                <a:ext cx="6094378" cy="1082861"/>
              </a:xfrm>
              <a:prstGeom prst="rect">
                <a:avLst/>
              </a:prstGeom>
              <a:blipFill>
                <a:blip r:embed="rId29"/>
                <a:stretch>
                  <a:fillRect/>
                </a:stretch>
              </a:blipFill>
            </p:spPr>
            <p:txBody>
              <a:bodyPr/>
              <a:lstStyle/>
              <a:p>
                <a:r>
                  <a:rPr lang="vi-VN">
                    <a:noFill/>
                  </a:rPr>
                  <a:t> </a:t>
                </a:r>
              </a:p>
            </p:txBody>
          </p:sp>
        </mc:Fallback>
      </mc:AlternateContent>
      <p:sp>
        <p:nvSpPr>
          <p:cNvPr id="3" name="TextBox 2">
            <a:extLst>
              <a:ext uri="{FF2B5EF4-FFF2-40B4-BE49-F238E27FC236}">
                <a16:creationId xmlns:a16="http://schemas.microsoft.com/office/drawing/2014/main" xmlns="" id="{3937F58F-9D02-7628-CB59-C64E92CAEE0C}"/>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
        <p:nvSpPr>
          <p:cNvPr id="19" name="TextBox 2">
            <a:extLst>
              <a:ext uri="{FF2B5EF4-FFF2-40B4-BE49-F238E27FC236}">
                <a16:creationId xmlns:a16="http://schemas.microsoft.com/office/drawing/2014/main" xmlns="" id="{41D19D50-616D-1F82-C922-D083097E7C1C}"/>
              </a:ext>
            </a:extLst>
          </p:cNvPr>
          <p:cNvSpPr txBox="1"/>
          <p:nvPr/>
        </p:nvSpPr>
        <p:spPr>
          <a:xfrm>
            <a:off x="5895975" y="3244334"/>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238076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87"/>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8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9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8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9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9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9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9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9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5"/>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9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38"/>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0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4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04"/>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9" grpId="0"/>
      <p:bldP spid="32" grpId="0"/>
      <p:bldP spid="35" grpId="0"/>
      <p:bldP spid="38" grpId="0"/>
      <p:bldP spid="41" grpId="0"/>
      <p:bldP spid="42" grpId="0"/>
      <p:bldP spid="43" grpId="0"/>
      <p:bldP spid="72" grpId="0"/>
      <p:bldP spid="76" grpId="0"/>
      <p:bldP spid="77" grpId="0"/>
      <p:bldP spid="78" grpId="0"/>
      <p:bldP spid="79" grpId="0"/>
      <p:bldP spid="80" grpId="0"/>
      <p:bldP spid="81" grpId="0"/>
      <p:bldP spid="82" grpId="0"/>
      <p:bldP spid="83" grpId="0"/>
      <p:bldP spid="84" grpId="0"/>
      <p:bldP spid="85" grpId="0"/>
      <p:bldP spid="86" grpId="0"/>
      <p:bldP spid="87" grpId="0"/>
      <p:bldP spid="91" grpId="0"/>
      <p:bldP spid="92" grpId="0"/>
      <p:bldP spid="93" grpId="0"/>
      <p:bldP spid="94" grpId="0"/>
      <p:bldP spid="98" grpId="0"/>
      <p:bldP spid="102" grpId="0"/>
      <p:bldP spid="103" grpId="0"/>
      <p:bldP spid="10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90" y="904462"/>
            <a:ext cx="6494738"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2" y="913861"/>
            <a:ext cx="5816807" cy="400110"/>
          </a:xfrm>
          <a:prstGeom prst="rect">
            <a:avLst/>
          </a:prstGeom>
          <a:noFill/>
        </p:spPr>
        <p:txBody>
          <a:bodyPr wrap="square" rtlCol="0">
            <a:spAutoFit/>
          </a:bodyPr>
          <a:lstStyle/>
          <a:p>
            <a:r>
              <a:rPr lang="en-US" sz="2000" b="1" dirty="0">
                <a:solidFill>
                  <a:schemeClr val="bg1"/>
                </a:solidFill>
              </a:rPr>
              <a:t>KHẢO SÁT VÀ VẼ ĐỒ THỊ HÀM SỐ ĐA THỨC BẬC BA</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641450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635671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630196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624438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619571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312191" y="1428485"/>
            <a:ext cx="10086678" cy="653234"/>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xmlns="" id="{23D8C2FC-71FA-454F-E9AF-8F1A2A9B2422}"/>
              </a:ext>
            </a:extLst>
          </p:cNvPr>
          <p:cNvSpPr txBox="1"/>
          <p:nvPr/>
        </p:nvSpPr>
        <p:spPr>
          <a:xfrm>
            <a:off x="312190" y="2057822"/>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xmlns="" id="{A302C983-6B4E-5132-C474-A368270DA293}"/>
                  </a:ext>
                </a:extLst>
              </p:cNvPr>
              <p:cNvSpPr txBox="1"/>
              <p:nvPr/>
            </p:nvSpPr>
            <p:spPr>
              <a:xfrm>
                <a:off x="455723" y="1529456"/>
                <a:ext cx="9630383" cy="466859"/>
              </a:xfrm>
              <a:prstGeom prst="rect">
                <a:avLst/>
              </a:prstGeom>
              <a:noFill/>
            </p:spPr>
            <p:txBody>
              <a:bodyPr wrap="square">
                <a:spAutoFit/>
              </a:bodyPr>
              <a:lstStyle/>
              <a:p>
                <a:pPr>
                  <a:lnSpc>
                    <a:spcPct val="107000"/>
                  </a:lnSpc>
                  <a:spcAft>
                    <a:spcPts val="800"/>
                  </a:spcAft>
                </a:pPr>
                <a:r>
                  <a:rPr lang="vi-VN" sz="2400" b="1" kern="100" dirty="0">
                    <a:solidFill>
                      <a:srgbClr val="00B050"/>
                    </a:solidFill>
                    <a:effectLst/>
                    <a:latin typeface="+mj-lt"/>
                    <a:ea typeface="Arial" panose="020B0604020202020204" pitchFamily="34" charset="0"/>
                    <a:cs typeface="Times New Roman" panose="02020603050405020304" pitchFamily="18" charset="0"/>
                  </a:rPr>
                  <a:t>Ví dụ 1.</a:t>
                </a:r>
                <a:r>
                  <a:rPr lang="vi-VN" sz="2400" kern="100" dirty="0">
                    <a:solidFill>
                      <a:srgbClr val="00B050"/>
                    </a:solidFill>
                    <a:effectLst/>
                    <a:latin typeface="+mj-lt"/>
                    <a:ea typeface="Arial" panose="020B0604020202020204" pitchFamily="34" charset="0"/>
                    <a:cs typeface="Times New Roman" panose="02020603050405020304" pitchFamily="18" charset="0"/>
                  </a:rPr>
                  <a:t> </a:t>
                </a:r>
                <a:r>
                  <a:rPr lang="vi-VN" sz="2400" kern="100" dirty="0">
                    <a:solidFill>
                      <a:schemeClr val="bg1"/>
                    </a:solidFill>
                    <a:effectLst/>
                    <a:latin typeface="+mj-lt"/>
                    <a:ea typeface="Arial" panose="020B0604020202020204" pitchFamily="34" charset="0"/>
                    <a:cs typeface="Times New Roman" panose="02020603050405020304" pitchFamily="18" charset="0"/>
                  </a:rPr>
                  <a:t>Khảo sát sự biến thiên và vẽ đồ thị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2" name="TextBox 21">
                <a:extLst>
                  <a:ext uri="{FF2B5EF4-FFF2-40B4-BE49-F238E27FC236}">
                    <a16:creationId xmlns:a16="http://schemas.microsoft.com/office/drawing/2014/main" id="{A302C983-6B4E-5132-C474-A368270DA293}"/>
                  </a:ext>
                </a:extLst>
              </p:cNvPr>
              <p:cNvSpPr txBox="1">
                <a:spLocks noRot="1" noChangeAspect="1" noMove="1" noResize="1" noEditPoints="1" noAdjustHandles="1" noChangeArrowheads="1" noChangeShapeType="1" noTextEdit="1"/>
              </p:cNvSpPr>
              <p:nvPr/>
            </p:nvSpPr>
            <p:spPr>
              <a:xfrm>
                <a:off x="455723" y="1529456"/>
                <a:ext cx="9630383" cy="466859"/>
              </a:xfrm>
              <a:prstGeom prst="rect">
                <a:avLst/>
              </a:prstGeom>
              <a:blipFill>
                <a:blip r:embed="rId3"/>
                <a:stretch>
                  <a:fillRect l="-1013" t="-9211" r="-570" b="-30263"/>
                </a:stretch>
              </a:blipFill>
            </p:spPr>
            <p:txBody>
              <a:bodyPr/>
              <a:lstStyle/>
              <a:p>
                <a:r>
                  <a:rPr lang="vi-VN">
                    <a:noFill/>
                  </a:rPr>
                  <a:t> </a:t>
                </a:r>
              </a:p>
            </p:txBody>
          </p:sp>
        </mc:Fallback>
      </mc:AlternateContent>
      <p:sp>
        <p:nvSpPr>
          <p:cNvPr id="72" name="TextBox 71">
            <a:extLst>
              <a:ext uri="{FF2B5EF4-FFF2-40B4-BE49-F238E27FC236}">
                <a16:creationId xmlns:a16="http://schemas.microsoft.com/office/drawing/2014/main" xmlns="" id="{0D242F7D-9C2F-7D25-CCB1-4C34A9E856F4}"/>
              </a:ext>
            </a:extLst>
          </p:cNvPr>
          <p:cNvSpPr txBox="1"/>
          <p:nvPr/>
        </p:nvSpPr>
        <p:spPr>
          <a:xfrm>
            <a:off x="156711" y="2431935"/>
            <a:ext cx="4297128"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Lập BBT của hàm số:</a:t>
            </a:r>
          </a:p>
        </p:txBody>
      </p:sp>
      <p:cxnSp>
        <p:nvCxnSpPr>
          <p:cNvPr id="73" name="Straight Connector 72">
            <a:extLst>
              <a:ext uri="{FF2B5EF4-FFF2-40B4-BE49-F238E27FC236}">
                <a16:creationId xmlns:a16="http://schemas.microsoft.com/office/drawing/2014/main" xmlns="" id="{F4F19E4D-56C5-0D19-42E2-C8F2D3D2355F}"/>
              </a:ext>
            </a:extLst>
          </p:cNvPr>
          <p:cNvCxnSpPr>
            <a:cxnSpLocks/>
          </p:cNvCxnSpPr>
          <p:nvPr/>
        </p:nvCxnSpPr>
        <p:spPr>
          <a:xfrm flipV="1">
            <a:off x="310968" y="3390511"/>
            <a:ext cx="4625288" cy="65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xmlns="" id="{EDF25032-9CEB-DFD1-C4A5-B038476AD6F4}"/>
              </a:ext>
            </a:extLst>
          </p:cNvPr>
          <p:cNvCxnSpPr>
            <a:cxnSpLocks/>
          </p:cNvCxnSpPr>
          <p:nvPr/>
        </p:nvCxnSpPr>
        <p:spPr>
          <a:xfrm>
            <a:off x="320690" y="3805555"/>
            <a:ext cx="462528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xmlns="" id="{16C47839-8DF4-CAC3-98B2-639493ADB933}"/>
              </a:ext>
            </a:extLst>
          </p:cNvPr>
          <p:cNvCxnSpPr>
            <a:cxnSpLocks/>
          </p:cNvCxnSpPr>
          <p:nvPr/>
        </p:nvCxnSpPr>
        <p:spPr>
          <a:xfrm>
            <a:off x="697565" y="3006268"/>
            <a:ext cx="0" cy="213035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TextBox 75">
                <a:extLst>
                  <a:ext uri="{FF2B5EF4-FFF2-40B4-BE49-F238E27FC236}">
                    <a16:creationId xmlns:a16="http://schemas.microsoft.com/office/drawing/2014/main" xmlns="" id="{2CE48BF2-E229-248B-2F84-F2A36698239D}"/>
                  </a:ext>
                </a:extLst>
              </p:cNvPr>
              <p:cNvSpPr txBox="1"/>
              <p:nvPr/>
            </p:nvSpPr>
            <p:spPr>
              <a:xfrm>
                <a:off x="156711" y="3343890"/>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oMath>
                  </m:oMathPara>
                </a14:m>
                <a:endParaRPr lang="vi-VN" sz="2400" dirty="0"/>
              </a:p>
            </p:txBody>
          </p:sp>
        </mc:Choice>
        <mc:Fallback xmlns="">
          <p:sp>
            <p:nvSpPr>
              <p:cNvPr id="76" name="TextBox 75">
                <a:extLst>
                  <a:ext uri="{FF2B5EF4-FFF2-40B4-BE49-F238E27FC236}">
                    <a16:creationId xmlns:a16="http://schemas.microsoft.com/office/drawing/2014/main" id="{2CE48BF2-E229-248B-2F84-F2A36698239D}"/>
                  </a:ext>
                </a:extLst>
              </p:cNvPr>
              <p:cNvSpPr txBox="1">
                <a:spLocks noRot="1" noChangeAspect="1" noMove="1" noResize="1" noEditPoints="1" noAdjustHandles="1" noChangeArrowheads="1" noChangeShapeType="1" noTextEdit="1"/>
              </p:cNvSpPr>
              <p:nvPr/>
            </p:nvSpPr>
            <p:spPr>
              <a:xfrm>
                <a:off x="156711" y="3343890"/>
                <a:ext cx="736534" cy="461665"/>
              </a:xfrm>
              <a:prstGeom prst="rect">
                <a:avLst/>
              </a:prstGeom>
              <a:blipFill>
                <a:blip r:embed="rId4"/>
                <a:stretch>
                  <a:fillRect b="-22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7" name="TextBox 76">
                <a:extLst>
                  <a:ext uri="{FF2B5EF4-FFF2-40B4-BE49-F238E27FC236}">
                    <a16:creationId xmlns:a16="http://schemas.microsoft.com/office/drawing/2014/main" xmlns="" id="{1D8C8664-D52E-4E0C-0908-43E8A24602CA}"/>
                  </a:ext>
                </a:extLst>
              </p:cNvPr>
              <p:cNvSpPr txBox="1"/>
              <p:nvPr/>
            </p:nvSpPr>
            <p:spPr>
              <a:xfrm>
                <a:off x="329252" y="2882224"/>
                <a:ext cx="36244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Arial" panose="020B0604020202020204" pitchFamily="34" charset="0"/>
                          <a:cs typeface="Times New Roman" panose="02020603050405020304" pitchFamily="18" charset="0"/>
                        </a:rPr>
                        <m:t>𝑥</m:t>
                      </m:r>
                    </m:oMath>
                  </m:oMathPara>
                </a14:m>
                <a:endParaRPr lang="vi-VN" sz="2400" dirty="0"/>
              </a:p>
            </p:txBody>
          </p:sp>
        </mc:Choice>
        <mc:Fallback xmlns="">
          <p:sp>
            <p:nvSpPr>
              <p:cNvPr id="77" name="TextBox 76">
                <a:extLst>
                  <a:ext uri="{FF2B5EF4-FFF2-40B4-BE49-F238E27FC236}">
                    <a16:creationId xmlns:a16="http://schemas.microsoft.com/office/drawing/2014/main" id="{1D8C8664-D52E-4E0C-0908-43E8A24602CA}"/>
                  </a:ext>
                </a:extLst>
              </p:cNvPr>
              <p:cNvSpPr txBox="1">
                <a:spLocks noRot="1" noChangeAspect="1" noMove="1" noResize="1" noEditPoints="1" noAdjustHandles="1" noChangeArrowheads="1" noChangeShapeType="1" noTextEdit="1"/>
              </p:cNvSpPr>
              <p:nvPr/>
            </p:nvSpPr>
            <p:spPr>
              <a:xfrm>
                <a:off x="329252" y="2882224"/>
                <a:ext cx="362440" cy="461665"/>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xmlns="" id="{75932DA2-BB38-4696-58AC-1F3D8CC94095}"/>
                  </a:ext>
                </a:extLst>
              </p:cNvPr>
              <p:cNvSpPr txBox="1"/>
              <p:nvPr/>
            </p:nvSpPr>
            <p:spPr>
              <a:xfrm>
                <a:off x="134774" y="4195981"/>
                <a:ext cx="736534"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oMath>
                  </m:oMathPara>
                </a14:m>
                <a:endParaRPr lang="vi-VN" sz="2400" dirty="0"/>
              </a:p>
            </p:txBody>
          </p:sp>
        </mc:Choice>
        <mc:Fallback xmlns="">
          <p:sp>
            <p:nvSpPr>
              <p:cNvPr id="78" name="TextBox 77">
                <a:extLst>
                  <a:ext uri="{FF2B5EF4-FFF2-40B4-BE49-F238E27FC236}">
                    <a16:creationId xmlns:a16="http://schemas.microsoft.com/office/drawing/2014/main" id="{75932DA2-BB38-4696-58AC-1F3D8CC94095}"/>
                  </a:ext>
                </a:extLst>
              </p:cNvPr>
              <p:cNvSpPr txBox="1">
                <a:spLocks noRot="1" noChangeAspect="1" noMove="1" noResize="1" noEditPoints="1" noAdjustHandles="1" noChangeArrowheads="1" noChangeShapeType="1" noTextEdit="1"/>
              </p:cNvSpPr>
              <p:nvPr/>
            </p:nvSpPr>
            <p:spPr>
              <a:xfrm>
                <a:off x="134774" y="4195981"/>
                <a:ext cx="736534" cy="461665"/>
              </a:xfrm>
              <a:prstGeom prst="rect">
                <a:avLst/>
              </a:prstGeom>
              <a:blipFill>
                <a:blip r:embed="rId6"/>
                <a:stretch>
                  <a:fillRect b="-1315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xmlns="" id="{031E05D6-2254-0501-3FEF-C3D5BCCAC42D}"/>
                  </a:ext>
                </a:extLst>
              </p:cNvPr>
              <p:cNvSpPr txBox="1"/>
              <p:nvPr/>
            </p:nvSpPr>
            <p:spPr>
              <a:xfrm>
                <a:off x="700482" y="2860750"/>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79" name="TextBox 78">
                <a:extLst>
                  <a:ext uri="{FF2B5EF4-FFF2-40B4-BE49-F238E27FC236}">
                    <a16:creationId xmlns:a16="http://schemas.microsoft.com/office/drawing/2014/main" id="{031E05D6-2254-0501-3FEF-C3D5BCCAC42D}"/>
                  </a:ext>
                </a:extLst>
              </p:cNvPr>
              <p:cNvSpPr txBox="1">
                <a:spLocks noRot="1" noChangeAspect="1" noMove="1" noResize="1" noEditPoints="1" noAdjustHandles="1" noChangeArrowheads="1" noChangeShapeType="1" noTextEdit="1"/>
              </p:cNvSpPr>
              <p:nvPr/>
            </p:nvSpPr>
            <p:spPr>
              <a:xfrm>
                <a:off x="700482" y="2860750"/>
                <a:ext cx="658291" cy="461665"/>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xmlns="" id="{16B59956-D95E-26D2-6AAC-E12923F3AED6}"/>
                  </a:ext>
                </a:extLst>
              </p:cNvPr>
              <p:cNvSpPr txBox="1"/>
              <p:nvPr/>
            </p:nvSpPr>
            <p:spPr>
              <a:xfrm>
                <a:off x="4298777" y="2905536"/>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80" name="TextBox 79">
                <a:extLst>
                  <a:ext uri="{FF2B5EF4-FFF2-40B4-BE49-F238E27FC236}">
                    <a16:creationId xmlns:a16="http://schemas.microsoft.com/office/drawing/2014/main" id="{16B59956-D95E-26D2-6AAC-E12923F3AED6}"/>
                  </a:ext>
                </a:extLst>
              </p:cNvPr>
              <p:cNvSpPr txBox="1">
                <a:spLocks noRot="1" noChangeAspect="1" noMove="1" noResize="1" noEditPoints="1" noAdjustHandles="1" noChangeArrowheads="1" noChangeShapeType="1" noTextEdit="1"/>
              </p:cNvSpPr>
              <p:nvPr/>
            </p:nvSpPr>
            <p:spPr>
              <a:xfrm>
                <a:off x="4298777" y="2905536"/>
                <a:ext cx="658291" cy="461665"/>
              </a:xfrm>
              <a:prstGeom prst="rect">
                <a:avLst/>
              </a:prstGeom>
              <a:blipFill>
                <a:blip r:embed="rId8"/>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xmlns="" id="{6DDC55EC-D80B-3A30-33FF-1B62DCBE8588}"/>
                  </a:ext>
                </a:extLst>
              </p:cNvPr>
              <p:cNvSpPr txBox="1"/>
              <p:nvPr/>
            </p:nvSpPr>
            <p:spPr>
              <a:xfrm>
                <a:off x="1898356" y="2935370"/>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smtClean="0">
                          <a:solidFill>
                            <a:schemeClr val="bg1"/>
                          </a:solidFill>
                          <a:latin typeface="Cambria Math" panose="02040503050406030204" pitchFamily="18" charset="0"/>
                        </a:rPr>
                        <m:t>0</m:t>
                      </m:r>
                    </m:oMath>
                  </m:oMathPara>
                </a14:m>
                <a:endParaRPr lang="vi-VN" sz="2400" dirty="0">
                  <a:solidFill>
                    <a:schemeClr val="bg1"/>
                  </a:solidFill>
                </a:endParaRPr>
              </a:p>
            </p:txBody>
          </p:sp>
        </mc:Choice>
        <mc:Fallback xmlns="">
          <p:sp>
            <p:nvSpPr>
              <p:cNvPr id="81" name="TextBox 80">
                <a:extLst>
                  <a:ext uri="{FF2B5EF4-FFF2-40B4-BE49-F238E27FC236}">
                    <a16:creationId xmlns:a16="http://schemas.microsoft.com/office/drawing/2014/main" id="{6DDC55EC-D80B-3A30-33FF-1B62DCBE8588}"/>
                  </a:ext>
                </a:extLst>
              </p:cNvPr>
              <p:cNvSpPr txBox="1">
                <a:spLocks noRot="1" noChangeAspect="1" noMove="1" noResize="1" noEditPoints="1" noAdjustHandles="1" noChangeArrowheads="1" noChangeShapeType="1" noTextEdit="1"/>
              </p:cNvSpPr>
              <p:nvPr/>
            </p:nvSpPr>
            <p:spPr>
              <a:xfrm>
                <a:off x="1898356" y="2935370"/>
                <a:ext cx="658291" cy="461665"/>
              </a:xfrm>
              <a:prstGeom prst="rect">
                <a:avLst/>
              </a:prstGeom>
              <a:blipFill>
                <a:blip r:embed="rId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2" name="TextBox 81">
                <a:extLst>
                  <a:ext uri="{FF2B5EF4-FFF2-40B4-BE49-F238E27FC236}">
                    <a16:creationId xmlns:a16="http://schemas.microsoft.com/office/drawing/2014/main" xmlns="" id="{8595D369-70D8-CE28-5CA6-A6DBAE5152EF}"/>
                  </a:ext>
                </a:extLst>
              </p:cNvPr>
              <p:cNvSpPr txBox="1"/>
              <p:nvPr/>
            </p:nvSpPr>
            <p:spPr>
              <a:xfrm>
                <a:off x="3084279" y="2935370"/>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2</m:t>
                      </m:r>
                    </m:oMath>
                  </m:oMathPara>
                </a14:m>
                <a:endParaRPr lang="vi-VN" sz="2400" dirty="0"/>
              </a:p>
            </p:txBody>
          </p:sp>
        </mc:Choice>
        <mc:Fallback xmlns="">
          <p:sp>
            <p:nvSpPr>
              <p:cNvPr id="82" name="TextBox 81">
                <a:extLst>
                  <a:ext uri="{FF2B5EF4-FFF2-40B4-BE49-F238E27FC236}">
                    <a16:creationId xmlns:a16="http://schemas.microsoft.com/office/drawing/2014/main" id="{8595D369-70D8-CE28-5CA6-A6DBAE5152EF}"/>
                  </a:ext>
                </a:extLst>
              </p:cNvPr>
              <p:cNvSpPr txBox="1">
                <a:spLocks noRot="1" noChangeAspect="1" noMove="1" noResize="1" noEditPoints="1" noAdjustHandles="1" noChangeArrowheads="1" noChangeShapeType="1" noTextEdit="1"/>
              </p:cNvSpPr>
              <p:nvPr/>
            </p:nvSpPr>
            <p:spPr>
              <a:xfrm>
                <a:off x="3084279" y="2935370"/>
                <a:ext cx="658291" cy="461665"/>
              </a:xfrm>
              <a:prstGeom prst="rect">
                <a:avLst/>
              </a:prstGeom>
              <a:blipFill>
                <a:blip r:embed="rId1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3" name="TextBox 82">
                <a:extLst>
                  <a:ext uri="{FF2B5EF4-FFF2-40B4-BE49-F238E27FC236}">
                    <a16:creationId xmlns:a16="http://schemas.microsoft.com/office/drawing/2014/main" xmlns="" id="{7816DC28-1D06-61CB-A000-EF4D18525288}"/>
                  </a:ext>
                </a:extLst>
              </p:cNvPr>
              <p:cNvSpPr txBox="1"/>
              <p:nvPr/>
            </p:nvSpPr>
            <p:spPr>
              <a:xfrm>
                <a:off x="1924005" y="3390511"/>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83" name="TextBox 82">
                <a:extLst>
                  <a:ext uri="{FF2B5EF4-FFF2-40B4-BE49-F238E27FC236}">
                    <a16:creationId xmlns:a16="http://schemas.microsoft.com/office/drawing/2014/main" id="{7816DC28-1D06-61CB-A000-EF4D18525288}"/>
                  </a:ext>
                </a:extLst>
              </p:cNvPr>
              <p:cNvSpPr txBox="1">
                <a:spLocks noRot="1" noChangeAspect="1" noMove="1" noResize="1" noEditPoints="1" noAdjustHandles="1" noChangeArrowheads="1" noChangeShapeType="1" noTextEdit="1"/>
              </p:cNvSpPr>
              <p:nvPr/>
            </p:nvSpPr>
            <p:spPr>
              <a:xfrm>
                <a:off x="1924005" y="3390511"/>
                <a:ext cx="658291" cy="461665"/>
              </a:xfrm>
              <a:prstGeom prst="rect">
                <a:avLst/>
              </a:prstGeom>
              <a:blipFill>
                <a:blip r:embed="rId11"/>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xmlns="" id="{E2BCF89B-0063-4554-8DF8-4C2067300CFD}"/>
                  </a:ext>
                </a:extLst>
              </p:cNvPr>
              <p:cNvSpPr txBox="1"/>
              <p:nvPr/>
            </p:nvSpPr>
            <p:spPr>
              <a:xfrm>
                <a:off x="3102609" y="3360318"/>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84" name="TextBox 83">
                <a:extLst>
                  <a:ext uri="{FF2B5EF4-FFF2-40B4-BE49-F238E27FC236}">
                    <a16:creationId xmlns:a16="http://schemas.microsoft.com/office/drawing/2014/main" id="{E2BCF89B-0063-4554-8DF8-4C2067300CFD}"/>
                  </a:ext>
                </a:extLst>
              </p:cNvPr>
              <p:cNvSpPr txBox="1">
                <a:spLocks noRot="1" noChangeAspect="1" noMove="1" noResize="1" noEditPoints="1" noAdjustHandles="1" noChangeArrowheads="1" noChangeShapeType="1" noTextEdit="1"/>
              </p:cNvSpPr>
              <p:nvPr/>
            </p:nvSpPr>
            <p:spPr>
              <a:xfrm>
                <a:off x="3102609" y="3360318"/>
                <a:ext cx="658291" cy="461665"/>
              </a:xfrm>
              <a:prstGeom prst="rect">
                <a:avLst/>
              </a:prstGeom>
              <a:blipFill>
                <a:blip r:embed="rId1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xmlns="" id="{9C214C11-F843-10B0-1031-1959CC53F0A7}"/>
                  </a:ext>
                </a:extLst>
              </p:cNvPr>
              <p:cNvSpPr txBox="1"/>
              <p:nvPr/>
            </p:nvSpPr>
            <p:spPr>
              <a:xfrm>
                <a:off x="2548957" y="3354045"/>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85" name="TextBox 84">
                <a:extLst>
                  <a:ext uri="{FF2B5EF4-FFF2-40B4-BE49-F238E27FC236}">
                    <a16:creationId xmlns:a16="http://schemas.microsoft.com/office/drawing/2014/main" id="{9C214C11-F843-10B0-1031-1959CC53F0A7}"/>
                  </a:ext>
                </a:extLst>
              </p:cNvPr>
              <p:cNvSpPr txBox="1">
                <a:spLocks noRot="1" noChangeAspect="1" noMove="1" noResize="1" noEditPoints="1" noAdjustHandles="1" noChangeArrowheads="1" noChangeShapeType="1" noTextEdit="1"/>
              </p:cNvSpPr>
              <p:nvPr/>
            </p:nvSpPr>
            <p:spPr>
              <a:xfrm>
                <a:off x="2548957" y="3354045"/>
                <a:ext cx="658291" cy="461665"/>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xmlns="" id="{BD2E6F39-8106-259F-A872-4618A8F4C2F8}"/>
                  </a:ext>
                </a:extLst>
              </p:cNvPr>
              <p:cNvSpPr txBox="1"/>
              <p:nvPr/>
            </p:nvSpPr>
            <p:spPr>
              <a:xfrm>
                <a:off x="3681122" y="3337940"/>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86" name="TextBox 85">
                <a:extLst>
                  <a:ext uri="{FF2B5EF4-FFF2-40B4-BE49-F238E27FC236}">
                    <a16:creationId xmlns:a16="http://schemas.microsoft.com/office/drawing/2014/main" id="{BD2E6F39-8106-259F-A872-4618A8F4C2F8}"/>
                  </a:ext>
                </a:extLst>
              </p:cNvPr>
              <p:cNvSpPr txBox="1">
                <a:spLocks noRot="1" noChangeAspect="1" noMove="1" noResize="1" noEditPoints="1" noAdjustHandles="1" noChangeArrowheads="1" noChangeShapeType="1" noTextEdit="1"/>
              </p:cNvSpPr>
              <p:nvPr/>
            </p:nvSpPr>
            <p:spPr>
              <a:xfrm>
                <a:off x="3681122" y="3337940"/>
                <a:ext cx="658291" cy="461665"/>
              </a:xfrm>
              <a:prstGeom prst="rect">
                <a:avLst/>
              </a:prstGeom>
              <a:blipFill>
                <a:blip r:embed="rId1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xmlns="" id="{790660B7-5438-B077-9F5A-8BE9D987B8F3}"/>
                  </a:ext>
                </a:extLst>
              </p:cNvPr>
              <p:cNvSpPr txBox="1"/>
              <p:nvPr/>
            </p:nvSpPr>
            <p:spPr>
              <a:xfrm>
                <a:off x="1243811" y="3339172"/>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1"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b="1" dirty="0"/>
              </a:p>
            </p:txBody>
          </p:sp>
        </mc:Choice>
        <mc:Fallback xmlns="">
          <p:sp>
            <p:nvSpPr>
              <p:cNvPr id="87" name="TextBox 86">
                <a:extLst>
                  <a:ext uri="{FF2B5EF4-FFF2-40B4-BE49-F238E27FC236}">
                    <a16:creationId xmlns:a16="http://schemas.microsoft.com/office/drawing/2014/main" id="{790660B7-5438-B077-9F5A-8BE9D987B8F3}"/>
                  </a:ext>
                </a:extLst>
              </p:cNvPr>
              <p:cNvSpPr txBox="1">
                <a:spLocks noRot="1" noChangeAspect="1" noMove="1" noResize="1" noEditPoints="1" noAdjustHandles="1" noChangeArrowheads="1" noChangeShapeType="1" noTextEdit="1"/>
              </p:cNvSpPr>
              <p:nvPr/>
            </p:nvSpPr>
            <p:spPr>
              <a:xfrm>
                <a:off x="1243811" y="3339172"/>
                <a:ext cx="658291" cy="461665"/>
              </a:xfrm>
              <a:prstGeom prst="rect">
                <a:avLst/>
              </a:prstGeom>
              <a:blipFill>
                <a:blip r:embed="rId15"/>
                <a:stretch>
                  <a:fillRect/>
                </a:stretch>
              </a:blipFill>
            </p:spPr>
            <p:txBody>
              <a:bodyPr/>
              <a:lstStyle/>
              <a:p>
                <a:r>
                  <a:rPr lang="vi-VN">
                    <a:noFill/>
                  </a:rPr>
                  <a:t> </a:t>
                </a:r>
              </a:p>
            </p:txBody>
          </p:sp>
        </mc:Fallback>
      </mc:AlternateContent>
      <p:cxnSp>
        <p:nvCxnSpPr>
          <p:cNvPr id="89" name="Straight Arrow Connector 88">
            <a:extLst>
              <a:ext uri="{FF2B5EF4-FFF2-40B4-BE49-F238E27FC236}">
                <a16:creationId xmlns:a16="http://schemas.microsoft.com/office/drawing/2014/main" xmlns="" id="{652DDCF9-074A-B512-9CBA-74225990E135}"/>
              </a:ext>
            </a:extLst>
          </p:cNvPr>
          <p:cNvCxnSpPr>
            <a:cxnSpLocks/>
          </p:cNvCxnSpPr>
          <p:nvPr/>
        </p:nvCxnSpPr>
        <p:spPr>
          <a:xfrm flipV="1">
            <a:off x="2509209" y="4185764"/>
            <a:ext cx="791504" cy="571866"/>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xmlns="" id="{F7C29C90-5124-C66D-2B58-0C181A9426AC}"/>
              </a:ext>
            </a:extLst>
          </p:cNvPr>
          <p:cNvCxnSpPr>
            <a:cxnSpLocks/>
          </p:cNvCxnSpPr>
          <p:nvPr/>
        </p:nvCxnSpPr>
        <p:spPr>
          <a:xfrm>
            <a:off x="3569614" y="4201318"/>
            <a:ext cx="822542" cy="492497"/>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1" name="TextBox 90">
                <a:extLst>
                  <a:ext uri="{FF2B5EF4-FFF2-40B4-BE49-F238E27FC236}">
                    <a16:creationId xmlns:a16="http://schemas.microsoft.com/office/drawing/2014/main" xmlns="" id="{23E04A99-C89A-0D65-7391-1046D778E5F5}"/>
                  </a:ext>
                </a:extLst>
              </p:cNvPr>
              <p:cNvSpPr txBox="1"/>
              <p:nvPr/>
            </p:nvSpPr>
            <p:spPr>
              <a:xfrm>
                <a:off x="4235336" y="4630374"/>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91" name="TextBox 90">
                <a:extLst>
                  <a:ext uri="{FF2B5EF4-FFF2-40B4-BE49-F238E27FC236}">
                    <a16:creationId xmlns:a16="http://schemas.microsoft.com/office/drawing/2014/main" id="{23E04A99-C89A-0D65-7391-1046D778E5F5}"/>
                  </a:ext>
                </a:extLst>
              </p:cNvPr>
              <p:cNvSpPr txBox="1">
                <a:spLocks noRot="1" noChangeAspect="1" noMove="1" noResize="1" noEditPoints="1" noAdjustHandles="1" noChangeArrowheads="1" noChangeShapeType="1" noTextEdit="1"/>
              </p:cNvSpPr>
              <p:nvPr/>
            </p:nvSpPr>
            <p:spPr>
              <a:xfrm>
                <a:off x="4235336" y="4630374"/>
                <a:ext cx="658291" cy="461665"/>
              </a:xfrm>
              <a:prstGeom prst="rect">
                <a:avLst/>
              </a:prstGeom>
              <a:blipFill>
                <a:blip r:embed="rId1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2" name="TextBox 91">
                <a:extLst>
                  <a:ext uri="{FF2B5EF4-FFF2-40B4-BE49-F238E27FC236}">
                    <a16:creationId xmlns:a16="http://schemas.microsoft.com/office/drawing/2014/main" xmlns="" id="{4020BAB4-2A41-CFB2-1DD9-96C84890941A}"/>
                  </a:ext>
                </a:extLst>
              </p:cNvPr>
              <p:cNvSpPr txBox="1"/>
              <p:nvPr/>
            </p:nvSpPr>
            <p:spPr>
              <a:xfrm>
                <a:off x="678168" y="3743574"/>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vi-VN" sz="2400" dirty="0"/>
              </a:p>
            </p:txBody>
          </p:sp>
        </mc:Choice>
        <mc:Fallback xmlns="">
          <p:sp>
            <p:nvSpPr>
              <p:cNvPr id="92" name="TextBox 91">
                <a:extLst>
                  <a:ext uri="{FF2B5EF4-FFF2-40B4-BE49-F238E27FC236}">
                    <a16:creationId xmlns:a16="http://schemas.microsoft.com/office/drawing/2014/main" id="{4020BAB4-2A41-CFB2-1DD9-96C84890941A}"/>
                  </a:ext>
                </a:extLst>
              </p:cNvPr>
              <p:cNvSpPr txBox="1">
                <a:spLocks noRot="1" noChangeAspect="1" noMove="1" noResize="1" noEditPoints="1" noAdjustHandles="1" noChangeArrowheads="1" noChangeShapeType="1" noTextEdit="1"/>
              </p:cNvSpPr>
              <p:nvPr/>
            </p:nvSpPr>
            <p:spPr>
              <a:xfrm>
                <a:off x="678168" y="3743574"/>
                <a:ext cx="658291" cy="461665"/>
              </a:xfrm>
              <a:prstGeom prst="rect">
                <a:avLst/>
              </a:prstGeom>
              <a:blipFill>
                <a:blip r:embed="rId17"/>
                <a:stretch>
                  <a:fillRect l="-92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xmlns="" id="{81E4013C-D057-17AB-3354-2B8607C3B567}"/>
                  </a:ext>
                </a:extLst>
              </p:cNvPr>
              <p:cNvSpPr txBox="1"/>
              <p:nvPr/>
            </p:nvSpPr>
            <p:spPr>
              <a:xfrm>
                <a:off x="1857244" y="4701736"/>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−4</m:t>
                      </m:r>
                    </m:oMath>
                  </m:oMathPara>
                </a14:m>
                <a:endParaRPr lang="vi-VN" sz="2400" dirty="0"/>
              </a:p>
            </p:txBody>
          </p:sp>
        </mc:Choice>
        <mc:Fallback xmlns="">
          <p:sp>
            <p:nvSpPr>
              <p:cNvPr id="93" name="TextBox 92">
                <a:extLst>
                  <a:ext uri="{FF2B5EF4-FFF2-40B4-BE49-F238E27FC236}">
                    <a16:creationId xmlns:a16="http://schemas.microsoft.com/office/drawing/2014/main" id="{81E4013C-D057-17AB-3354-2B8607C3B567}"/>
                  </a:ext>
                </a:extLst>
              </p:cNvPr>
              <p:cNvSpPr txBox="1">
                <a:spLocks noRot="1" noChangeAspect="1" noMove="1" noResize="1" noEditPoints="1" noAdjustHandles="1" noChangeArrowheads="1" noChangeShapeType="1" noTextEdit="1"/>
              </p:cNvSpPr>
              <p:nvPr/>
            </p:nvSpPr>
            <p:spPr>
              <a:xfrm>
                <a:off x="1857244" y="4701736"/>
                <a:ext cx="658291" cy="461665"/>
              </a:xfrm>
              <a:prstGeom prst="rect">
                <a:avLst/>
              </a:prstGeom>
              <a:blipFill>
                <a:blip r:embed="rId1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94" name="TextBox 93">
                <a:extLst>
                  <a:ext uri="{FF2B5EF4-FFF2-40B4-BE49-F238E27FC236}">
                    <a16:creationId xmlns:a16="http://schemas.microsoft.com/office/drawing/2014/main" xmlns="" id="{AF1DDEF4-4CD4-9632-A629-DBC0628797A4}"/>
                  </a:ext>
                </a:extLst>
              </p:cNvPr>
              <p:cNvSpPr txBox="1"/>
              <p:nvPr/>
            </p:nvSpPr>
            <p:spPr>
              <a:xfrm>
                <a:off x="3121537" y="3836071"/>
                <a:ext cx="65829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0</m:t>
                      </m:r>
                    </m:oMath>
                  </m:oMathPara>
                </a14:m>
                <a:endParaRPr lang="vi-VN" sz="2400" dirty="0"/>
              </a:p>
            </p:txBody>
          </p:sp>
        </mc:Choice>
        <mc:Fallback xmlns="">
          <p:sp>
            <p:nvSpPr>
              <p:cNvPr id="94" name="TextBox 93">
                <a:extLst>
                  <a:ext uri="{FF2B5EF4-FFF2-40B4-BE49-F238E27FC236}">
                    <a16:creationId xmlns:a16="http://schemas.microsoft.com/office/drawing/2014/main" id="{AF1DDEF4-4CD4-9632-A629-DBC0628797A4}"/>
                  </a:ext>
                </a:extLst>
              </p:cNvPr>
              <p:cNvSpPr txBox="1">
                <a:spLocks noRot="1" noChangeAspect="1" noMove="1" noResize="1" noEditPoints="1" noAdjustHandles="1" noChangeArrowheads="1" noChangeShapeType="1" noTextEdit="1"/>
              </p:cNvSpPr>
              <p:nvPr/>
            </p:nvSpPr>
            <p:spPr>
              <a:xfrm>
                <a:off x="3121537" y="3836071"/>
                <a:ext cx="658291" cy="461665"/>
              </a:xfrm>
              <a:prstGeom prst="rect">
                <a:avLst/>
              </a:prstGeom>
              <a:blipFill>
                <a:blip r:embed="rId19"/>
                <a:stretch>
                  <a:fillRect/>
                </a:stretch>
              </a:blipFill>
            </p:spPr>
            <p:txBody>
              <a:bodyPr/>
              <a:lstStyle/>
              <a:p>
                <a:r>
                  <a:rPr lang="vi-VN">
                    <a:noFill/>
                  </a:rPr>
                  <a:t> </a:t>
                </a:r>
              </a:p>
            </p:txBody>
          </p:sp>
        </mc:Fallback>
      </mc:AlternateContent>
      <p:cxnSp>
        <p:nvCxnSpPr>
          <p:cNvPr id="95" name="Straight Arrow Connector 94">
            <a:extLst>
              <a:ext uri="{FF2B5EF4-FFF2-40B4-BE49-F238E27FC236}">
                <a16:creationId xmlns:a16="http://schemas.microsoft.com/office/drawing/2014/main" xmlns="" id="{B814D096-D720-8C44-BDDA-68FBDB1F1A65}"/>
              </a:ext>
            </a:extLst>
          </p:cNvPr>
          <p:cNvCxnSpPr>
            <a:cxnSpLocks/>
          </p:cNvCxnSpPr>
          <p:nvPr/>
        </p:nvCxnSpPr>
        <p:spPr>
          <a:xfrm>
            <a:off x="1201530" y="4207809"/>
            <a:ext cx="668786" cy="629304"/>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xmlns="" id="{9C7C277B-9B91-CE6C-A5D5-02B9CDD3CF6D}"/>
              </a:ext>
            </a:extLst>
          </p:cNvPr>
          <p:cNvSpPr txBox="1"/>
          <p:nvPr/>
        </p:nvSpPr>
        <p:spPr>
          <a:xfrm>
            <a:off x="134774" y="5149053"/>
            <a:ext cx="2648526"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3. Đồ thị</a:t>
            </a:r>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xmlns="" id="{EB63881A-4DD5-C74C-63ED-99902D2ABE3B}"/>
                  </a:ext>
                </a:extLst>
              </p:cNvPr>
              <p:cNvSpPr txBox="1"/>
              <p:nvPr/>
            </p:nvSpPr>
            <p:spPr>
              <a:xfrm>
                <a:off x="42940" y="5535325"/>
                <a:ext cx="6255325" cy="460895"/>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Giao điểm của đths số với </a:t>
                </a:r>
                <a14:m>
                  <m:oMath xmlns:m="http://schemas.openxmlformats.org/officeDocument/2006/math">
                    <m:r>
                      <m:rPr>
                        <m:sty m:val="p"/>
                      </m:rPr>
                      <a:rPr lang="vi-VN" sz="2400" b="0" i="0" kern="100" smtClean="0">
                        <a:solidFill>
                          <a:schemeClr val="bg1"/>
                        </a:solidFill>
                        <a:latin typeface="Cambria Math" panose="02040503050406030204" pitchFamily="18" charset="0"/>
                        <a:ea typeface="Arial" panose="020B0604020202020204" pitchFamily="34" charset="0"/>
                        <a:cs typeface="Times New Roman" panose="02020603050405020304" pitchFamily="18" charset="0"/>
                      </a:rPr>
                      <m:t>Oy</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là điểm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8" name="TextBox 27">
                <a:extLst>
                  <a:ext uri="{FF2B5EF4-FFF2-40B4-BE49-F238E27FC236}">
                    <a16:creationId xmlns:a16="http://schemas.microsoft.com/office/drawing/2014/main" id="{EB63881A-4DD5-C74C-63ED-99902D2ABE3B}"/>
                  </a:ext>
                </a:extLst>
              </p:cNvPr>
              <p:cNvSpPr txBox="1">
                <a:spLocks noRot="1" noChangeAspect="1" noMove="1" noResize="1" noEditPoints="1" noAdjustHandles="1" noChangeArrowheads="1" noChangeShapeType="1" noTextEdit="1"/>
              </p:cNvSpPr>
              <p:nvPr/>
            </p:nvSpPr>
            <p:spPr>
              <a:xfrm>
                <a:off x="42940" y="5535325"/>
                <a:ext cx="6255325" cy="460895"/>
              </a:xfrm>
              <a:prstGeom prst="rect">
                <a:avLst/>
              </a:prstGeom>
              <a:blipFill>
                <a:blip r:embed="rId20"/>
                <a:stretch>
                  <a:fillRect l="-1462" t="-10526" b="-2894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xmlns="" id="{5C6B2C37-EBFA-82D4-1E49-1B815E667F48}"/>
                  </a:ext>
                </a:extLst>
              </p:cNvPr>
              <p:cNvSpPr txBox="1"/>
              <p:nvPr/>
            </p:nvSpPr>
            <p:spPr>
              <a:xfrm>
                <a:off x="183413" y="6126106"/>
                <a:ext cx="4002814" cy="599010"/>
              </a:xfrm>
              <a:prstGeom prst="rect">
                <a:avLst/>
              </a:prstGeom>
              <a:noFill/>
            </p:spPr>
            <p:txBody>
              <a:bodyPr wrap="square">
                <a:spAutoFit/>
              </a:bodyPr>
              <a:lstStyle/>
              <a:p>
                <a:pPr>
                  <a:lnSpc>
                    <a:spcPct val="107000"/>
                  </a:lnSpc>
                  <a:spcAft>
                    <a:spcPts val="800"/>
                  </a:spcAft>
                </a:pPr>
                <a14:m>
                  <m:oMathPara xmlns:m="http://schemas.openxmlformats.org/officeDocument/2006/math">
                    <m:oMathParaPr>
                      <m:jc m:val="centerGroup"/>
                    </m:oMathParaPr>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m:oMathPara>
                </a14:m>
                <a:endParaRPr lang="vi-VN" sz="2400" kern="100" dirty="0">
                  <a:solidFill>
                    <a:schemeClr val="bg1"/>
                  </a:solidFill>
                  <a:effectLst/>
                  <a:latin typeface="+mj-lt"/>
                  <a:ea typeface="Arial" panose="020B0604020202020204" pitchFamily="34" charset="0"/>
                  <a:cs typeface="Times New Roman" panose="02020603050405020304" pitchFamily="18" charset="0"/>
                </a:endParaRPr>
              </a:p>
            </p:txBody>
          </p:sp>
        </mc:Choice>
        <mc:Fallback xmlns="">
          <p:sp>
            <p:nvSpPr>
              <p:cNvPr id="33" name="TextBox 32">
                <a:extLst>
                  <a:ext uri="{FF2B5EF4-FFF2-40B4-BE49-F238E27FC236}">
                    <a16:creationId xmlns:a16="http://schemas.microsoft.com/office/drawing/2014/main" id="{5C6B2C37-EBFA-82D4-1E49-1B815E667F48}"/>
                  </a:ext>
                </a:extLst>
              </p:cNvPr>
              <p:cNvSpPr txBox="1">
                <a:spLocks noRot="1" noChangeAspect="1" noMove="1" noResize="1" noEditPoints="1" noAdjustHandles="1" noChangeArrowheads="1" noChangeShapeType="1" noTextEdit="1"/>
              </p:cNvSpPr>
              <p:nvPr/>
            </p:nvSpPr>
            <p:spPr>
              <a:xfrm>
                <a:off x="183413" y="6126106"/>
                <a:ext cx="4002814" cy="599010"/>
              </a:xfrm>
              <a:prstGeom prst="rect">
                <a:avLst/>
              </a:prstGeom>
              <a:blipFill>
                <a:blip r:embed="rId21"/>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xmlns="" id="{F9BAB597-F657-5C8C-896A-56648C2383E4}"/>
                  </a:ext>
                </a:extLst>
              </p:cNvPr>
              <p:cNvSpPr txBox="1"/>
              <p:nvPr/>
            </p:nvSpPr>
            <p:spPr>
              <a:xfrm>
                <a:off x="6454486" y="2982119"/>
                <a:ext cx="5131157" cy="853952"/>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Đồ thị hàm số có tâm đối xứng là điểm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37" name="TextBox 36">
                <a:extLst>
                  <a:ext uri="{FF2B5EF4-FFF2-40B4-BE49-F238E27FC236}">
                    <a16:creationId xmlns:a16="http://schemas.microsoft.com/office/drawing/2014/main" id="{F9BAB597-F657-5C8C-896A-56648C2383E4}"/>
                  </a:ext>
                </a:extLst>
              </p:cNvPr>
              <p:cNvSpPr txBox="1">
                <a:spLocks noRot="1" noChangeAspect="1" noMove="1" noResize="1" noEditPoints="1" noAdjustHandles="1" noChangeArrowheads="1" noChangeShapeType="1" noTextEdit="1"/>
              </p:cNvSpPr>
              <p:nvPr/>
            </p:nvSpPr>
            <p:spPr>
              <a:xfrm>
                <a:off x="6454486" y="2982119"/>
                <a:ext cx="5131157" cy="853952"/>
              </a:xfrm>
              <a:prstGeom prst="rect">
                <a:avLst/>
              </a:prstGeom>
              <a:blipFill>
                <a:blip r:embed="rId22"/>
                <a:stretch>
                  <a:fillRect l="-1900" t="-5714" r="-2969" b="-1571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55AC7E37-72EA-FFDB-4829-413F134884E1}"/>
                  </a:ext>
                </a:extLst>
              </p:cNvPr>
              <p:cNvSpPr txBox="1"/>
              <p:nvPr/>
            </p:nvSpPr>
            <p:spPr>
              <a:xfrm>
                <a:off x="4066721" y="5909570"/>
                <a:ext cx="1513093" cy="9142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vi-VN" sz="2400" b="0" i="1" kern="100" smtClean="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rPr>
                        <m:t>⟺</m:t>
                      </m:r>
                      <m:d>
                        <m:dPr>
                          <m:begChr m:val="["/>
                          <m:endChr m:val=""/>
                          <m:ctrlPr>
                            <a:rPr lang="vi-VN" sz="2400" b="0" i="1" kern="100" smtClean="0">
                              <a:solidFill>
                                <a:schemeClr val="bg1"/>
                              </a:solidFill>
                              <a:effectLst/>
                              <a:latin typeface="Cambria Math"/>
                              <a:ea typeface="Cambria Math" panose="02040503050406030204" pitchFamily="18" charset="0"/>
                              <a:cs typeface="Times New Roman" panose="02020603050405020304" pitchFamily="18" charset="0"/>
                            </a:rPr>
                          </m:ctrlPr>
                        </m:dPr>
                        <m:e>
                          <m:eqArr>
                            <m:eqArrPr>
                              <m:ctrlPr>
                                <a:rPr lang="vi-VN" sz="2400" b="0" i="1" kern="100" smtClean="0">
                                  <a:solidFill>
                                    <a:schemeClr val="bg1"/>
                                  </a:solidFill>
                                  <a:effectLst/>
                                  <a:latin typeface="Cambria Math"/>
                                  <a:ea typeface="Cambria Math" panose="02040503050406030204" pitchFamily="18" charset="0"/>
                                  <a:cs typeface="Times New Roman" panose="02020603050405020304" pitchFamily="18" charset="0"/>
                                </a:rPr>
                              </m:ctrlPr>
                            </m:eqArrPr>
                            <m:e>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𝑥</m:t>
                              </m:r>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=−1</m:t>
                              </m:r>
                            </m:e>
                            <m:e>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𝑥</m:t>
                              </m:r>
                              <m:r>
                                <a:rPr lang="vi-VN" sz="2400" i="1" kern="10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=2   </m:t>
                              </m:r>
                            </m:e>
                          </m:eqArr>
                        </m:e>
                      </m:d>
                    </m:oMath>
                  </m:oMathPara>
                </a14:m>
                <a:endParaRPr lang="vi-VN" sz="2400" b="0" i="1" kern="100" dirty="0">
                  <a:solidFill>
                    <a:schemeClr val="bg1"/>
                  </a:solidFill>
                  <a:effectLst/>
                  <a:latin typeface="Cambria Math" panose="02040503050406030204" pitchFamily="18" charset="0"/>
                  <a:ea typeface="Cambria Math" panose="020405030504060302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55AC7E37-72EA-FFDB-4829-413F134884E1}"/>
                  </a:ext>
                </a:extLst>
              </p:cNvPr>
              <p:cNvSpPr txBox="1">
                <a:spLocks noRot="1" noChangeAspect="1" noMove="1" noResize="1" noEditPoints="1" noAdjustHandles="1" noChangeArrowheads="1" noChangeShapeType="1" noTextEdit="1"/>
              </p:cNvSpPr>
              <p:nvPr/>
            </p:nvSpPr>
            <p:spPr>
              <a:xfrm>
                <a:off x="4066721" y="5909570"/>
                <a:ext cx="1513093" cy="914225"/>
              </a:xfrm>
              <a:prstGeom prst="rect">
                <a:avLst/>
              </a:prstGeom>
              <a:blipFill>
                <a:blip r:embed="rId23"/>
                <a:stretch>
                  <a:fillRect r="-524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xmlns="" id="{E0166773-A303-FE98-8079-9E8A954771D3}"/>
                  </a:ext>
                </a:extLst>
              </p:cNvPr>
              <p:cNvSpPr txBox="1"/>
              <p:nvPr/>
            </p:nvSpPr>
            <p:spPr>
              <a:xfrm>
                <a:off x="6425304" y="2152316"/>
                <a:ext cx="6123560" cy="853952"/>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Do đó giao điểm của đồ thị hàm số với trục hoành là các điểm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1;0)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và </a:t>
                </a:r>
                <a14:m>
                  <m:oMath xmlns:m="http://schemas.openxmlformats.org/officeDocument/2006/math">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6" name="TextBox 25">
                <a:extLst>
                  <a:ext uri="{FF2B5EF4-FFF2-40B4-BE49-F238E27FC236}">
                    <a16:creationId xmlns:a16="http://schemas.microsoft.com/office/drawing/2014/main" id="{E0166773-A303-FE98-8079-9E8A954771D3}"/>
                  </a:ext>
                </a:extLst>
              </p:cNvPr>
              <p:cNvSpPr txBox="1">
                <a:spLocks noRot="1" noChangeAspect="1" noMove="1" noResize="1" noEditPoints="1" noAdjustHandles="1" noChangeArrowheads="1" noChangeShapeType="1" noTextEdit="1"/>
              </p:cNvSpPr>
              <p:nvPr/>
            </p:nvSpPr>
            <p:spPr>
              <a:xfrm>
                <a:off x="6425304" y="2152316"/>
                <a:ext cx="6123560" cy="853952"/>
              </a:xfrm>
              <a:prstGeom prst="rect">
                <a:avLst/>
              </a:prstGeom>
              <a:blipFill>
                <a:blip r:embed="rId24"/>
                <a:stretch>
                  <a:fillRect l="-1493" t="-5714" b="-15714"/>
                </a:stretch>
              </a:blipFill>
            </p:spPr>
            <p:txBody>
              <a:bodyPr/>
              <a:lstStyle/>
              <a:p>
                <a:r>
                  <a:rPr lang="vi-VN">
                    <a:noFill/>
                  </a:rPr>
                  <a:t> </a:t>
                </a:r>
              </a:p>
            </p:txBody>
          </p:sp>
        </mc:Fallback>
      </mc:AlternateContent>
      <p:cxnSp>
        <p:nvCxnSpPr>
          <p:cNvPr id="31" name="Straight Arrow Connector 30">
            <a:extLst>
              <a:ext uri="{FF2B5EF4-FFF2-40B4-BE49-F238E27FC236}">
                <a16:creationId xmlns:a16="http://schemas.microsoft.com/office/drawing/2014/main" xmlns="" id="{85570691-E233-1F39-4046-B04BEB52988A}"/>
              </a:ext>
            </a:extLst>
          </p:cNvPr>
          <p:cNvCxnSpPr>
            <a:cxnSpLocks/>
          </p:cNvCxnSpPr>
          <p:nvPr/>
        </p:nvCxnSpPr>
        <p:spPr>
          <a:xfrm flipV="1">
            <a:off x="9714245" y="3471934"/>
            <a:ext cx="0" cy="2894748"/>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xmlns="" id="{ECDFCA8B-F837-1555-EAA1-7732B56A8329}"/>
              </a:ext>
            </a:extLst>
          </p:cNvPr>
          <p:cNvCxnSpPr>
            <a:cxnSpLocks/>
          </p:cNvCxnSpPr>
          <p:nvPr/>
        </p:nvCxnSpPr>
        <p:spPr>
          <a:xfrm flipV="1">
            <a:off x="8602757" y="4505271"/>
            <a:ext cx="2711419" cy="10296"/>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E1E0CD6C-DC86-08A1-4239-4E13BD4FF6CF}"/>
              </a:ext>
            </a:extLst>
          </p:cNvPr>
          <p:cNvSpPr txBox="1"/>
          <p:nvPr/>
        </p:nvSpPr>
        <p:spPr>
          <a:xfrm>
            <a:off x="11229152" y="4374914"/>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x</a:t>
            </a:r>
          </a:p>
        </p:txBody>
      </p:sp>
      <p:sp>
        <p:nvSpPr>
          <p:cNvPr id="35" name="TextBox 34">
            <a:extLst>
              <a:ext uri="{FF2B5EF4-FFF2-40B4-BE49-F238E27FC236}">
                <a16:creationId xmlns:a16="http://schemas.microsoft.com/office/drawing/2014/main" xmlns="" id="{47CA4EFB-7527-394C-6C2B-BB26EB8399F5}"/>
              </a:ext>
            </a:extLst>
          </p:cNvPr>
          <p:cNvSpPr txBox="1"/>
          <p:nvPr/>
        </p:nvSpPr>
        <p:spPr>
          <a:xfrm>
            <a:off x="9254578" y="1981611"/>
            <a:ext cx="320922"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y</a:t>
            </a:r>
          </a:p>
        </p:txBody>
      </p:sp>
      <p:sp>
        <p:nvSpPr>
          <p:cNvPr id="36" name="TextBox 35">
            <a:extLst>
              <a:ext uri="{FF2B5EF4-FFF2-40B4-BE49-F238E27FC236}">
                <a16:creationId xmlns:a16="http://schemas.microsoft.com/office/drawing/2014/main" xmlns="" id="{3FD0BF31-CA26-0854-35EE-9CF6810DE080}"/>
              </a:ext>
            </a:extLst>
          </p:cNvPr>
          <p:cNvSpPr txBox="1"/>
          <p:nvPr/>
        </p:nvSpPr>
        <p:spPr>
          <a:xfrm>
            <a:off x="9343490" y="4144081"/>
            <a:ext cx="40748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O</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38" name="Flowchart: Connector 37">
            <a:extLst>
              <a:ext uri="{FF2B5EF4-FFF2-40B4-BE49-F238E27FC236}">
                <a16:creationId xmlns:a16="http://schemas.microsoft.com/office/drawing/2014/main" xmlns="" id="{FFE07D3A-58B8-ABC4-E172-4FD74045B116}"/>
              </a:ext>
            </a:extLst>
          </p:cNvPr>
          <p:cNvSpPr/>
          <p:nvPr/>
        </p:nvSpPr>
        <p:spPr>
          <a:xfrm>
            <a:off x="9677341" y="4467503"/>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xmlns="" id="{A2E3678E-546B-5618-9E24-08FB8DA20844}"/>
              </a:ext>
            </a:extLst>
          </p:cNvPr>
          <p:cNvCxnSpPr>
            <a:cxnSpLocks/>
          </p:cNvCxnSpPr>
          <p:nvPr/>
        </p:nvCxnSpPr>
        <p:spPr>
          <a:xfrm flipH="1">
            <a:off x="9673480" y="5297231"/>
            <a:ext cx="424635" cy="38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xmlns="" id="{FCFE9580-9725-D7DD-4C95-FC023BB917A1}"/>
              </a:ext>
            </a:extLst>
          </p:cNvPr>
          <p:cNvSpPr txBox="1"/>
          <p:nvPr/>
        </p:nvSpPr>
        <p:spPr>
          <a:xfrm>
            <a:off x="9381925" y="5966112"/>
            <a:ext cx="377026" cy="369332"/>
          </a:xfrm>
          <a:prstGeom prst="rect">
            <a:avLst/>
          </a:prstGeom>
          <a:noFill/>
        </p:spPr>
        <p:txBody>
          <a:bodyPr wrap="none" rtlCol="0">
            <a:spAutoFit/>
          </a:bodyPr>
          <a:lstStyle/>
          <a:p>
            <a:r>
              <a:rPr lang="vi-VN" dirty="0">
                <a:solidFill>
                  <a:schemeClr val="bg1"/>
                </a:solidFill>
                <a:latin typeface="+mj-lt"/>
              </a:rPr>
              <a:t>-4</a:t>
            </a:r>
          </a:p>
        </p:txBody>
      </p:sp>
      <p:cxnSp>
        <p:nvCxnSpPr>
          <p:cNvPr id="46" name="Straight Connector 45">
            <a:extLst>
              <a:ext uri="{FF2B5EF4-FFF2-40B4-BE49-F238E27FC236}">
                <a16:creationId xmlns:a16="http://schemas.microsoft.com/office/drawing/2014/main" xmlns="" id="{529BBC3B-C695-67F3-E73B-3A39F52441C2}"/>
              </a:ext>
            </a:extLst>
          </p:cNvPr>
          <p:cNvCxnSpPr>
            <a:cxnSpLocks/>
          </p:cNvCxnSpPr>
          <p:nvPr/>
        </p:nvCxnSpPr>
        <p:spPr>
          <a:xfrm flipH="1">
            <a:off x="9658037" y="6056971"/>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 id="{C913284F-788D-052B-3CD6-D181BC34078E}"/>
              </a:ext>
            </a:extLst>
          </p:cNvPr>
          <p:cNvCxnSpPr>
            <a:cxnSpLocks/>
          </p:cNvCxnSpPr>
          <p:nvPr/>
        </p:nvCxnSpPr>
        <p:spPr>
          <a:xfrm flipH="1">
            <a:off x="9658037" y="4861497"/>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6F802B58-DD84-5544-6F61-77627915CF86}"/>
              </a:ext>
            </a:extLst>
          </p:cNvPr>
          <p:cNvCxnSpPr>
            <a:cxnSpLocks/>
          </p:cNvCxnSpPr>
          <p:nvPr/>
        </p:nvCxnSpPr>
        <p:spPr>
          <a:xfrm flipV="1">
            <a:off x="10086106" y="4435764"/>
            <a:ext cx="0" cy="850884"/>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1" name="Freeform: Shape 60">
            <a:extLst>
              <a:ext uri="{FF2B5EF4-FFF2-40B4-BE49-F238E27FC236}">
                <a16:creationId xmlns:a16="http://schemas.microsoft.com/office/drawing/2014/main" xmlns="" id="{4AC87A25-16E3-4CD9-B708-2D0AFDB9FE1A}"/>
              </a:ext>
            </a:extLst>
          </p:cNvPr>
          <p:cNvSpPr/>
          <p:nvPr/>
        </p:nvSpPr>
        <p:spPr>
          <a:xfrm>
            <a:off x="9246748" y="3636669"/>
            <a:ext cx="1649852" cy="2583241"/>
          </a:xfrm>
          <a:custGeom>
            <a:avLst/>
            <a:gdLst>
              <a:gd name="connsiteX0" fmla="*/ 122 w 1649852"/>
              <a:gd name="connsiteY0" fmla="*/ 15301 h 2583241"/>
              <a:gd name="connsiteX1" fmla="*/ 7742 w 1649852"/>
              <a:gd name="connsiteY1" fmla="*/ 76261 h 2583241"/>
              <a:gd name="connsiteX2" fmla="*/ 49652 w 1649852"/>
              <a:gd name="connsiteY2" fmla="*/ 609661 h 2583241"/>
              <a:gd name="connsiteX3" fmla="*/ 83942 w 1649852"/>
              <a:gd name="connsiteY3" fmla="*/ 1051621 h 2583241"/>
              <a:gd name="connsiteX4" fmla="*/ 133472 w 1649852"/>
              <a:gd name="connsiteY4" fmla="*/ 1428811 h 2583241"/>
              <a:gd name="connsiteX5" fmla="*/ 213482 w 1649852"/>
              <a:gd name="connsiteY5" fmla="*/ 1844101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3472 w 1649852"/>
              <a:gd name="connsiteY4" fmla="*/ 1428811 h 2583241"/>
              <a:gd name="connsiteX5" fmla="*/ 213482 w 1649852"/>
              <a:gd name="connsiteY5" fmla="*/ 1844101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13482 w 1649852"/>
              <a:gd name="connsiteY5" fmla="*/ 1844101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304922 w 1649852"/>
              <a:gd name="connsiteY6" fmla="*/ 2211766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3967 w 1649852"/>
              <a:gd name="connsiteY6" fmla="*/ 217176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85032 w 1649852"/>
              <a:gd name="connsiteY12" fmla="*/ 897316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9726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9726 h 2583241"/>
              <a:gd name="connsiteX15" fmla="*/ 1524122 w 1649852"/>
              <a:gd name="connsiteY15" fmla="*/ 1607881 h 2583241"/>
              <a:gd name="connsiteX16" fmla="*/ 1630802 w 1649852"/>
              <a:gd name="connsiteY16" fmla="*/ 232416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9726 h 2583241"/>
              <a:gd name="connsiteX15" fmla="*/ 1524122 w 1649852"/>
              <a:gd name="connsiteY15" fmla="*/ 1607881 h 2583241"/>
              <a:gd name="connsiteX16" fmla="*/ 1621277 w 1649852"/>
              <a:gd name="connsiteY16" fmla="*/ 2307016 h 2583241"/>
              <a:gd name="connsiteX17" fmla="*/ 1649852 w 1649852"/>
              <a:gd name="connsiteY17" fmla="*/ 2583241 h 2583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49852" h="2583241">
                <a:moveTo>
                  <a:pt x="122" y="15301"/>
                </a:moveTo>
                <a:cubicBezTo>
                  <a:pt x="-196" y="-3749"/>
                  <a:pt x="-513" y="-22799"/>
                  <a:pt x="7742" y="76261"/>
                </a:cubicBezTo>
                <a:cubicBezTo>
                  <a:pt x="15997" y="175321"/>
                  <a:pt x="35047" y="443608"/>
                  <a:pt x="49652" y="609661"/>
                </a:cubicBezTo>
                <a:cubicBezTo>
                  <a:pt x="64257" y="775714"/>
                  <a:pt x="80767" y="934464"/>
                  <a:pt x="95372" y="1072576"/>
                </a:cubicBezTo>
                <a:cubicBezTo>
                  <a:pt x="109977" y="1210688"/>
                  <a:pt x="119502" y="1311336"/>
                  <a:pt x="137282" y="1438336"/>
                </a:cubicBezTo>
                <a:cubicBezTo>
                  <a:pt x="155062" y="1565336"/>
                  <a:pt x="177287" y="1713926"/>
                  <a:pt x="202052" y="1834576"/>
                </a:cubicBezTo>
                <a:cubicBezTo>
                  <a:pt x="226817" y="1955226"/>
                  <a:pt x="253487" y="2067939"/>
                  <a:pt x="285872" y="2162236"/>
                </a:cubicBezTo>
                <a:cubicBezTo>
                  <a:pt x="318257" y="2256534"/>
                  <a:pt x="355405" y="2360356"/>
                  <a:pt x="396362" y="2400361"/>
                </a:cubicBezTo>
                <a:cubicBezTo>
                  <a:pt x="437319" y="2440366"/>
                  <a:pt x="486532" y="2441001"/>
                  <a:pt x="531617" y="2402266"/>
                </a:cubicBezTo>
                <a:cubicBezTo>
                  <a:pt x="576702" y="2363531"/>
                  <a:pt x="616707" y="2281934"/>
                  <a:pt x="666872" y="2167951"/>
                </a:cubicBezTo>
                <a:cubicBezTo>
                  <a:pt x="717037" y="2053969"/>
                  <a:pt x="772917" y="1889186"/>
                  <a:pt x="832607" y="1718371"/>
                </a:cubicBezTo>
                <a:cubicBezTo>
                  <a:pt x="892297" y="1547556"/>
                  <a:pt x="968180" y="1279269"/>
                  <a:pt x="1025012" y="1143061"/>
                </a:cubicBezTo>
                <a:cubicBezTo>
                  <a:pt x="1081845" y="1006854"/>
                  <a:pt x="1127882" y="939543"/>
                  <a:pt x="1173602" y="901126"/>
                </a:cubicBezTo>
                <a:cubicBezTo>
                  <a:pt x="1219322" y="862709"/>
                  <a:pt x="1259962" y="874456"/>
                  <a:pt x="1299332" y="912556"/>
                </a:cubicBezTo>
                <a:cubicBezTo>
                  <a:pt x="1338702" y="950656"/>
                  <a:pt x="1372357" y="1013839"/>
                  <a:pt x="1409822" y="1129726"/>
                </a:cubicBezTo>
                <a:cubicBezTo>
                  <a:pt x="1447287" y="1245613"/>
                  <a:pt x="1488880" y="1411666"/>
                  <a:pt x="1524122" y="1607881"/>
                </a:cubicBezTo>
                <a:cubicBezTo>
                  <a:pt x="1559364" y="1804096"/>
                  <a:pt x="1600322" y="2144456"/>
                  <a:pt x="1621277" y="2307016"/>
                </a:cubicBezTo>
                <a:cubicBezTo>
                  <a:pt x="1642232" y="2469576"/>
                  <a:pt x="1643184" y="2529266"/>
                  <a:pt x="1649852" y="2583241"/>
                </a:cubicBezTo>
              </a:path>
            </a:pathLst>
          </a:cu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2" name="Flowchart: Connector 61">
            <a:extLst>
              <a:ext uri="{FF2B5EF4-FFF2-40B4-BE49-F238E27FC236}">
                <a16:creationId xmlns:a16="http://schemas.microsoft.com/office/drawing/2014/main" xmlns="" id="{399A7E51-BF37-2C75-A3BF-D9AD1EE7BDCD}"/>
              </a:ext>
            </a:extLst>
          </p:cNvPr>
          <p:cNvSpPr/>
          <p:nvPr/>
        </p:nvSpPr>
        <p:spPr>
          <a:xfrm>
            <a:off x="10050381" y="5255496"/>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xmlns="" id="{C39A7D46-A8EF-5CA9-42E7-C6C15675025F}"/>
              </a:ext>
            </a:extLst>
          </p:cNvPr>
          <p:cNvSpPr txBox="1"/>
          <p:nvPr/>
        </p:nvSpPr>
        <p:spPr>
          <a:xfrm>
            <a:off x="9366058" y="5098671"/>
            <a:ext cx="377026" cy="369332"/>
          </a:xfrm>
          <a:prstGeom prst="rect">
            <a:avLst/>
          </a:prstGeom>
          <a:noFill/>
        </p:spPr>
        <p:txBody>
          <a:bodyPr wrap="none" rtlCol="0">
            <a:spAutoFit/>
          </a:bodyPr>
          <a:lstStyle/>
          <a:p>
            <a:r>
              <a:rPr lang="vi-VN" dirty="0">
                <a:solidFill>
                  <a:schemeClr val="bg1"/>
                </a:solidFill>
                <a:latin typeface="+mj-lt"/>
              </a:rPr>
              <a:t>-2</a:t>
            </a:r>
          </a:p>
        </p:txBody>
      </p:sp>
      <p:sp>
        <p:nvSpPr>
          <p:cNvPr id="64" name="TextBox 63">
            <a:extLst>
              <a:ext uri="{FF2B5EF4-FFF2-40B4-BE49-F238E27FC236}">
                <a16:creationId xmlns:a16="http://schemas.microsoft.com/office/drawing/2014/main" xmlns="" id="{BDE34795-BDFE-FE61-98CD-C16E8DEB0D59}"/>
              </a:ext>
            </a:extLst>
          </p:cNvPr>
          <p:cNvSpPr txBox="1"/>
          <p:nvPr/>
        </p:nvSpPr>
        <p:spPr>
          <a:xfrm>
            <a:off x="10309567" y="4504017"/>
            <a:ext cx="300082" cy="369332"/>
          </a:xfrm>
          <a:prstGeom prst="rect">
            <a:avLst/>
          </a:prstGeom>
          <a:noFill/>
        </p:spPr>
        <p:txBody>
          <a:bodyPr wrap="none" rtlCol="0">
            <a:spAutoFit/>
          </a:bodyPr>
          <a:lstStyle/>
          <a:p>
            <a:r>
              <a:rPr lang="vi-VN" dirty="0">
                <a:solidFill>
                  <a:schemeClr val="bg1"/>
                </a:solidFill>
                <a:latin typeface="+mj-lt"/>
              </a:rPr>
              <a:t>2</a:t>
            </a:r>
          </a:p>
        </p:txBody>
      </p:sp>
      <p:sp>
        <p:nvSpPr>
          <p:cNvPr id="65" name="TextBox 64">
            <a:extLst>
              <a:ext uri="{FF2B5EF4-FFF2-40B4-BE49-F238E27FC236}">
                <a16:creationId xmlns:a16="http://schemas.microsoft.com/office/drawing/2014/main" xmlns="" id="{00CBCA28-00C7-79A4-6A84-5C25EB7D0A75}"/>
              </a:ext>
            </a:extLst>
          </p:cNvPr>
          <p:cNvSpPr txBox="1"/>
          <p:nvPr/>
        </p:nvSpPr>
        <p:spPr>
          <a:xfrm>
            <a:off x="9857957" y="4462958"/>
            <a:ext cx="300082" cy="369332"/>
          </a:xfrm>
          <a:prstGeom prst="rect">
            <a:avLst/>
          </a:prstGeom>
          <a:noFill/>
        </p:spPr>
        <p:txBody>
          <a:bodyPr wrap="none" rtlCol="0">
            <a:spAutoFit/>
          </a:bodyPr>
          <a:lstStyle/>
          <a:p>
            <a:r>
              <a:rPr lang="vi-VN" dirty="0">
                <a:solidFill>
                  <a:schemeClr val="bg1"/>
                </a:solidFill>
                <a:latin typeface="+mj-lt"/>
              </a:rPr>
              <a:t>1</a:t>
            </a:r>
          </a:p>
        </p:txBody>
      </p:sp>
      <p:sp>
        <p:nvSpPr>
          <p:cNvPr id="66" name="TextBox 65">
            <a:extLst>
              <a:ext uri="{FF2B5EF4-FFF2-40B4-BE49-F238E27FC236}">
                <a16:creationId xmlns:a16="http://schemas.microsoft.com/office/drawing/2014/main" xmlns="" id="{6DD007E5-C516-CC77-7702-013742E5C9E2}"/>
              </a:ext>
            </a:extLst>
          </p:cNvPr>
          <p:cNvSpPr txBox="1"/>
          <p:nvPr/>
        </p:nvSpPr>
        <p:spPr>
          <a:xfrm>
            <a:off x="8718508" y="4485818"/>
            <a:ext cx="377026" cy="369332"/>
          </a:xfrm>
          <a:prstGeom prst="rect">
            <a:avLst/>
          </a:prstGeom>
          <a:noFill/>
        </p:spPr>
        <p:txBody>
          <a:bodyPr wrap="none" rtlCol="0">
            <a:spAutoFit/>
          </a:bodyPr>
          <a:lstStyle/>
          <a:p>
            <a:r>
              <a:rPr lang="vi-VN" dirty="0">
                <a:solidFill>
                  <a:schemeClr val="bg1"/>
                </a:solidFill>
                <a:latin typeface="+mj-lt"/>
              </a:rPr>
              <a:t>-2</a:t>
            </a:r>
          </a:p>
        </p:txBody>
      </p:sp>
      <p:sp>
        <p:nvSpPr>
          <p:cNvPr id="67" name="TextBox 66">
            <a:extLst>
              <a:ext uri="{FF2B5EF4-FFF2-40B4-BE49-F238E27FC236}">
                <a16:creationId xmlns:a16="http://schemas.microsoft.com/office/drawing/2014/main" xmlns="" id="{E1B7677F-04A0-CE13-2CF5-37170769C61E}"/>
              </a:ext>
            </a:extLst>
          </p:cNvPr>
          <p:cNvSpPr txBox="1"/>
          <p:nvPr/>
        </p:nvSpPr>
        <p:spPr>
          <a:xfrm>
            <a:off x="9006545" y="4523586"/>
            <a:ext cx="377026" cy="369332"/>
          </a:xfrm>
          <a:prstGeom prst="rect">
            <a:avLst/>
          </a:prstGeom>
          <a:noFill/>
        </p:spPr>
        <p:txBody>
          <a:bodyPr wrap="none" rtlCol="0">
            <a:spAutoFit/>
          </a:bodyPr>
          <a:lstStyle/>
          <a:p>
            <a:r>
              <a:rPr lang="vi-VN" dirty="0">
                <a:solidFill>
                  <a:schemeClr val="bg1"/>
                </a:solidFill>
                <a:latin typeface="+mj-lt"/>
              </a:rPr>
              <a:t>-1</a:t>
            </a:r>
          </a:p>
        </p:txBody>
      </p:sp>
      <p:cxnSp>
        <p:nvCxnSpPr>
          <p:cNvPr id="68" name="Straight Connector 67">
            <a:extLst>
              <a:ext uri="{FF2B5EF4-FFF2-40B4-BE49-F238E27FC236}">
                <a16:creationId xmlns:a16="http://schemas.microsoft.com/office/drawing/2014/main" xmlns="" id="{181387D9-5D14-5FA9-F251-482FAD69DD05}"/>
              </a:ext>
            </a:extLst>
          </p:cNvPr>
          <p:cNvCxnSpPr>
            <a:cxnSpLocks/>
          </p:cNvCxnSpPr>
          <p:nvPr/>
        </p:nvCxnSpPr>
        <p:spPr>
          <a:xfrm flipV="1">
            <a:off x="8932554" y="4443384"/>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xmlns="" id="{10E8ADC4-294C-7131-9B1A-1AE317F4B32F}"/>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
        <p:nvSpPr>
          <p:cNvPr id="19" name="TextBox 18">
            <a:extLst>
              <a:ext uri="{FF2B5EF4-FFF2-40B4-BE49-F238E27FC236}">
                <a16:creationId xmlns:a16="http://schemas.microsoft.com/office/drawing/2014/main" xmlns="" id="{3FD4FB4F-217B-8480-8BD5-38BB29331A75}"/>
              </a:ext>
            </a:extLst>
          </p:cNvPr>
          <p:cNvSpPr txBox="1"/>
          <p:nvPr/>
        </p:nvSpPr>
        <p:spPr>
          <a:xfrm>
            <a:off x="9736136" y="3252900"/>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y</a:t>
            </a:r>
          </a:p>
        </p:txBody>
      </p:sp>
      <p:sp>
        <p:nvSpPr>
          <p:cNvPr id="53" name="Flowchart: Connector 52">
            <a:extLst>
              <a:ext uri="{FF2B5EF4-FFF2-40B4-BE49-F238E27FC236}">
                <a16:creationId xmlns:a16="http://schemas.microsoft.com/office/drawing/2014/main" xmlns="" id="{0723617D-A1DB-4CF3-9BAD-36AE397D519F}"/>
              </a:ext>
            </a:extLst>
          </p:cNvPr>
          <p:cNvSpPr/>
          <p:nvPr/>
        </p:nvSpPr>
        <p:spPr>
          <a:xfrm>
            <a:off x="9667181" y="6021081"/>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xmlns="" id="{64CC9CA7-691E-63E8-29FD-9542CF989870}"/>
              </a:ext>
            </a:extLst>
          </p:cNvPr>
          <p:cNvCxnSpPr>
            <a:cxnSpLocks/>
          </p:cNvCxnSpPr>
          <p:nvPr/>
        </p:nvCxnSpPr>
        <p:spPr>
          <a:xfrm flipV="1">
            <a:off x="9325418" y="4448464"/>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Flowchart: Connector 54">
            <a:extLst>
              <a:ext uri="{FF2B5EF4-FFF2-40B4-BE49-F238E27FC236}">
                <a16:creationId xmlns:a16="http://schemas.microsoft.com/office/drawing/2014/main" xmlns="" id="{BF902CF7-107B-DDE9-FC62-E2E1DF02008E}"/>
              </a:ext>
            </a:extLst>
          </p:cNvPr>
          <p:cNvSpPr/>
          <p:nvPr/>
        </p:nvSpPr>
        <p:spPr>
          <a:xfrm>
            <a:off x="9283075" y="4471238"/>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Connector 56">
            <a:extLst>
              <a:ext uri="{FF2B5EF4-FFF2-40B4-BE49-F238E27FC236}">
                <a16:creationId xmlns:a16="http://schemas.microsoft.com/office/drawing/2014/main" xmlns="" id="{85DD11AD-F958-345D-6B3D-C11A4CE1B653}"/>
              </a:ext>
            </a:extLst>
          </p:cNvPr>
          <p:cNvCxnSpPr>
            <a:cxnSpLocks/>
          </p:cNvCxnSpPr>
          <p:nvPr/>
        </p:nvCxnSpPr>
        <p:spPr>
          <a:xfrm flipV="1">
            <a:off x="10475948" y="4445565"/>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9" name="Flowchart: Connector 58">
            <a:extLst>
              <a:ext uri="{FF2B5EF4-FFF2-40B4-BE49-F238E27FC236}">
                <a16:creationId xmlns:a16="http://schemas.microsoft.com/office/drawing/2014/main" xmlns="" id="{3FACA7D6-90A1-AC18-D307-E02172345E95}"/>
              </a:ext>
            </a:extLst>
          </p:cNvPr>
          <p:cNvSpPr/>
          <p:nvPr/>
        </p:nvSpPr>
        <p:spPr>
          <a:xfrm>
            <a:off x="10430063" y="4467271"/>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xmlns="" id="{A00CC053-6FE0-7297-D7A5-5519C93FCDD3}"/>
              </a:ext>
            </a:extLst>
          </p:cNvPr>
          <p:cNvSpPr txBox="1"/>
          <p:nvPr/>
        </p:nvSpPr>
        <p:spPr>
          <a:xfrm>
            <a:off x="9365910" y="4685117"/>
            <a:ext cx="377026" cy="369332"/>
          </a:xfrm>
          <a:prstGeom prst="rect">
            <a:avLst/>
          </a:prstGeom>
          <a:noFill/>
        </p:spPr>
        <p:txBody>
          <a:bodyPr wrap="none" rtlCol="0">
            <a:spAutoFit/>
          </a:bodyPr>
          <a:lstStyle/>
          <a:p>
            <a:r>
              <a:rPr lang="vi-VN" dirty="0">
                <a:solidFill>
                  <a:schemeClr val="bg1"/>
                </a:solidFill>
                <a:latin typeface="+mj-lt"/>
              </a:rPr>
              <a:t>-1</a:t>
            </a:r>
          </a:p>
        </p:txBody>
      </p:sp>
      <p:sp>
        <p:nvSpPr>
          <p:cNvPr id="25" name="TextBox 2">
            <a:extLst>
              <a:ext uri="{FF2B5EF4-FFF2-40B4-BE49-F238E27FC236}">
                <a16:creationId xmlns:a16="http://schemas.microsoft.com/office/drawing/2014/main" xmlns="" id="{41D19D50-616D-1F82-C922-D083097E7C1C}"/>
              </a:ext>
            </a:extLst>
          </p:cNvPr>
          <p:cNvSpPr txBox="1"/>
          <p:nvPr/>
        </p:nvSpPr>
        <p:spPr>
          <a:xfrm>
            <a:off x="5895975" y="3244334"/>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396682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5"/>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6"/>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33" grpId="0"/>
      <p:bldP spid="37" grpId="0"/>
      <p:bldP spid="3" grpId="0"/>
      <p:bldP spid="26" grpId="0"/>
      <p:bldP spid="34" grpId="0"/>
      <p:bldP spid="36" grpId="0"/>
      <p:bldP spid="38" grpId="0" animBg="1"/>
      <p:bldP spid="45" grpId="0"/>
      <p:bldP spid="61" grpId="0" animBg="1"/>
      <p:bldP spid="62" grpId="0" animBg="1"/>
      <p:bldP spid="63" grpId="0"/>
      <p:bldP spid="64" grpId="0"/>
      <p:bldP spid="65" grpId="0"/>
      <p:bldP spid="66" grpId="0"/>
      <p:bldP spid="67" grpId="0"/>
      <p:bldP spid="19" grpId="0"/>
      <p:bldP spid="53" grpId="0" animBg="1"/>
      <p:bldP spid="55" grpId="0" animBg="1"/>
      <p:bldP spid="59" grpId="0" animBg="1"/>
      <p:bldP spid="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xmlns="" id="{336D951D-9BCE-EB77-2164-F1EB04F57906}"/>
              </a:ext>
            </a:extLst>
          </p:cNvPr>
          <p:cNvSpPr/>
          <p:nvPr/>
        </p:nvSpPr>
        <p:spPr>
          <a:xfrm>
            <a:off x="2419504" y="222765"/>
            <a:ext cx="6590221" cy="452148"/>
          </a:xfrm>
          <a:prstGeom prst="parallelogram">
            <a:avLst/>
          </a:prstGeom>
          <a:solidFill>
            <a:srgbClr val="DF29D6"/>
          </a:solidFill>
          <a:ln w="38100">
            <a:solidFill>
              <a:srgbClr val="DF29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xmlns="" id="{3F6DA2E7-C2F3-8C5C-3208-ACEBE52E7FEE}"/>
              </a:ext>
            </a:extLst>
          </p:cNvPr>
          <p:cNvCxnSpPr>
            <a:cxnSpLocks/>
          </p:cNvCxnSpPr>
          <p:nvPr/>
        </p:nvCxnSpPr>
        <p:spPr>
          <a:xfrm>
            <a:off x="2619024" y="141026"/>
            <a:ext cx="2651891"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5" name="Flowchart: Connector 4">
            <a:extLst>
              <a:ext uri="{FF2B5EF4-FFF2-40B4-BE49-F238E27FC236}">
                <a16:creationId xmlns:a16="http://schemas.microsoft.com/office/drawing/2014/main" xmlns="" id="{45B482B0-F814-5BDF-64A2-40D520F00AF9}"/>
              </a:ext>
            </a:extLst>
          </p:cNvPr>
          <p:cNvSpPr/>
          <p:nvPr/>
        </p:nvSpPr>
        <p:spPr>
          <a:xfrm>
            <a:off x="2034908" y="44956"/>
            <a:ext cx="770329" cy="753037"/>
          </a:xfrm>
          <a:prstGeom prst="flowChartConnec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xmlns="" id="{76C01D05-14B2-91AD-B23E-DFD75355AA90}"/>
              </a:ext>
            </a:extLst>
          </p:cNvPr>
          <p:cNvCxnSpPr>
            <a:cxnSpLocks/>
          </p:cNvCxnSpPr>
          <p:nvPr/>
        </p:nvCxnSpPr>
        <p:spPr>
          <a:xfrm>
            <a:off x="5270915" y="141026"/>
            <a:ext cx="2768185" cy="0"/>
          </a:xfrm>
          <a:prstGeom prst="line">
            <a:avLst/>
          </a:prstGeom>
          <a:ln w="38100">
            <a:solidFill>
              <a:srgbClr val="00B0F0"/>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E5D6FD48-69AE-7C55-465C-19E909645AFF}"/>
              </a:ext>
            </a:extLst>
          </p:cNvPr>
          <p:cNvCxnSpPr>
            <a:cxnSpLocks/>
          </p:cNvCxnSpPr>
          <p:nvPr/>
        </p:nvCxnSpPr>
        <p:spPr>
          <a:xfrm>
            <a:off x="3762375" y="740463"/>
            <a:ext cx="521418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36439BA7-9EF1-EA7D-27D2-863B870EBDEF}"/>
              </a:ext>
            </a:extLst>
          </p:cNvPr>
          <p:cNvCxnSpPr>
            <a:cxnSpLocks/>
          </p:cNvCxnSpPr>
          <p:nvPr/>
        </p:nvCxnSpPr>
        <p:spPr>
          <a:xfrm flipH="1">
            <a:off x="8960570" y="258436"/>
            <a:ext cx="113053" cy="488177"/>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C4FFF4-AFF7-4A25-76D6-D3E61A1989D9}"/>
              </a:ext>
            </a:extLst>
          </p:cNvPr>
          <p:cNvSpPr txBox="1"/>
          <p:nvPr/>
        </p:nvSpPr>
        <p:spPr>
          <a:xfrm>
            <a:off x="2034908" y="208437"/>
            <a:ext cx="1147368" cy="400110"/>
          </a:xfrm>
          <a:prstGeom prst="rect">
            <a:avLst/>
          </a:prstGeom>
          <a:noFill/>
        </p:spPr>
        <p:txBody>
          <a:bodyPr wrap="square">
            <a:spAutoFit/>
          </a:bodyPr>
          <a:lstStyle/>
          <a:p>
            <a:r>
              <a:rPr lang="vi-VN" sz="2000" b="1" dirty="0">
                <a:solidFill>
                  <a:srgbClr val="0000FF"/>
                </a:solidFill>
              </a:rPr>
              <a:t>Bài 4</a:t>
            </a:r>
            <a:endParaRPr lang="en-US" sz="2000" dirty="0">
              <a:solidFill>
                <a:srgbClr val="0000FF"/>
              </a:solidFill>
            </a:endParaRPr>
          </a:p>
        </p:txBody>
      </p:sp>
      <p:sp>
        <p:nvSpPr>
          <p:cNvPr id="10" name="Arrow: Pentagon 9">
            <a:extLst>
              <a:ext uri="{FF2B5EF4-FFF2-40B4-BE49-F238E27FC236}">
                <a16:creationId xmlns:a16="http://schemas.microsoft.com/office/drawing/2014/main" xmlns="" id="{44196311-251D-0BF6-3CAC-71334AF1B751}"/>
              </a:ext>
            </a:extLst>
          </p:cNvPr>
          <p:cNvSpPr/>
          <p:nvPr/>
        </p:nvSpPr>
        <p:spPr>
          <a:xfrm>
            <a:off x="312190" y="904462"/>
            <a:ext cx="6494738" cy="367710"/>
          </a:xfrm>
          <a:prstGeom prst="homePlate">
            <a:avLst/>
          </a:prstGeom>
          <a:ln w="28575">
            <a:solidFill>
              <a:srgbClr val="2E799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xmlns="" id="{66389595-266F-1E34-F9B3-B301A1D36E27}"/>
              </a:ext>
            </a:extLst>
          </p:cNvPr>
          <p:cNvSpPr/>
          <p:nvPr/>
        </p:nvSpPr>
        <p:spPr>
          <a:xfrm rot="18719252">
            <a:off x="116385" y="914142"/>
            <a:ext cx="339072" cy="329139"/>
          </a:xfrm>
          <a:prstGeom prst="roundRect">
            <a:avLst/>
          </a:prstGeom>
          <a:solidFill>
            <a:srgbClr val="00B0F0"/>
          </a:solidFill>
          <a:ln w="28575">
            <a:solidFill>
              <a:srgbClr val="2E79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 id="{C48652AC-C627-2B19-2990-1EF69B0ACB9F}"/>
              </a:ext>
            </a:extLst>
          </p:cNvPr>
          <p:cNvSpPr txBox="1"/>
          <p:nvPr/>
        </p:nvSpPr>
        <p:spPr>
          <a:xfrm>
            <a:off x="100797" y="844510"/>
            <a:ext cx="193593" cy="461665"/>
          </a:xfrm>
          <a:prstGeom prst="rect">
            <a:avLst/>
          </a:prstGeom>
          <a:noFill/>
        </p:spPr>
        <p:txBody>
          <a:bodyPr wrap="square" rtlCol="0">
            <a:spAutoFit/>
          </a:bodyPr>
          <a:lstStyle/>
          <a:p>
            <a:r>
              <a:rPr lang="en-US" sz="2400" b="1" dirty="0">
                <a:solidFill>
                  <a:schemeClr val="bg1"/>
                </a:solidFill>
                <a:latin typeface=".VnBook-Antiqua" panose="020B7200000000000000" pitchFamily="34" charset="0"/>
              </a:rPr>
              <a:t>1</a:t>
            </a:r>
          </a:p>
        </p:txBody>
      </p:sp>
      <p:sp>
        <p:nvSpPr>
          <p:cNvPr id="13" name="TextBox 12">
            <a:extLst>
              <a:ext uri="{FF2B5EF4-FFF2-40B4-BE49-F238E27FC236}">
                <a16:creationId xmlns:a16="http://schemas.microsoft.com/office/drawing/2014/main" xmlns="" id="{75210F64-84EB-A3C0-234B-38A4D7D9FBE3}"/>
              </a:ext>
            </a:extLst>
          </p:cNvPr>
          <p:cNvSpPr txBox="1"/>
          <p:nvPr/>
        </p:nvSpPr>
        <p:spPr>
          <a:xfrm>
            <a:off x="512872" y="913861"/>
            <a:ext cx="5816807" cy="400110"/>
          </a:xfrm>
          <a:prstGeom prst="rect">
            <a:avLst/>
          </a:prstGeom>
          <a:noFill/>
        </p:spPr>
        <p:txBody>
          <a:bodyPr wrap="square" rtlCol="0">
            <a:spAutoFit/>
          </a:bodyPr>
          <a:lstStyle/>
          <a:p>
            <a:r>
              <a:rPr lang="en-US" sz="2000" b="1" dirty="0">
                <a:solidFill>
                  <a:schemeClr val="bg1"/>
                </a:solidFill>
              </a:rPr>
              <a:t>KHẢO SÁT VÀ VẼ ĐỒ THỊ HÀM SỐ ĐA THỨC BẬC BA</a:t>
            </a:r>
            <a:endParaRPr lang="en-AU" sz="2000" b="1" dirty="0">
              <a:solidFill>
                <a:schemeClr val="bg1"/>
              </a:solidFill>
            </a:endParaRPr>
          </a:p>
        </p:txBody>
      </p:sp>
      <p:sp>
        <p:nvSpPr>
          <p:cNvPr id="14" name="Arrow: Chevron 13">
            <a:extLst>
              <a:ext uri="{FF2B5EF4-FFF2-40B4-BE49-F238E27FC236}">
                <a16:creationId xmlns:a16="http://schemas.microsoft.com/office/drawing/2014/main" xmlns="" id="{86BD122A-D896-AE1A-CD88-D3B3D172304B}"/>
              </a:ext>
            </a:extLst>
          </p:cNvPr>
          <p:cNvSpPr/>
          <p:nvPr/>
        </p:nvSpPr>
        <p:spPr>
          <a:xfrm>
            <a:off x="6414507" y="923783"/>
            <a:ext cx="304800" cy="335649"/>
          </a:xfrm>
          <a:prstGeom prst="chevron">
            <a:avLst>
              <a:gd name="adj" fmla="val 51886"/>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xmlns="" id="{282D74E4-1003-5B7C-1EA7-60F9BB4EB754}"/>
              </a:ext>
            </a:extLst>
          </p:cNvPr>
          <p:cNvSpPr/>
          <p:nvPr/>
        </p:nvSpPr>
        <p:spPr>
          <a:xfrm>
            <a:off x="6356717" y="924511"/>
            <a:ext cx="304800" cy="335649"/>
          </a:xfrm>
          <a:prstGeom prst="chevron">
            <a:avLst>
              <a:gd name="adj" fmla="val 51886"/>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hevron 15">
            <a:extLst>
              <a:ext uri="{FF2B5EF4-FFF2-40B4-BE49-F238E27FC236}">
                <a16:creationId xmlns:a16="http://schemas.microsoft.com/office/drawing/2014/main" xmlns="" id="{5E342325-AA35-5CF7-9DC1-0C2E646513BD}"/>
              </a:ext>
            </a:extLst>
          </p:cNvPr>
          <p:cNvSpPr/>
          <p:nvPr/>
        </p:nvSpPr>
        <p:spPr>
          <a:xfrm>
            <a:off x="6301969" y="922744"/>
            <a:ext cx="304800" cy="335649"/>
          </a:xfrm>
          <a:prstGeom prst="chevron">
            <a:avLst>
              <a:gd name="adj" fmla="val 51886"/>
            </a:avLst>
          </a:prstGeom>
          <a:solidFill>
            <a:srgbClr val="12E0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Arrow: Chevron 16">
            <a:extLst>
              <a:ext uri="{FF2B5EF4-FFF2-40B4-BE49-F238E27FC236}">
                <a16:creationId xmlns:a16="http://schemas.microsoft.com/office/drawing/2014/main" xmlns="" id="{2C338DCF-3CA8-8E7B-EEBE-8592565B8E3B}"/>
              </a:ext>
            </a:extLst>
          </p:cNvPr>
          <p:cNvSpPr/>
          <p:nvPr/>
        </p:nvSpPr>
        <p:spPr>
          <a:xfrm>
            <a:off x="6244386" y="922744"/>
            <a:ext cx="304800" cy="335649"/>
          </a:xfrm>
          <a:prstGeom prst="chevron">
            <a:avLst>
              <a:gd name="adj" fmla="val 51886"/>
            </a:avLst>
          </a:prstGeom>
          <a:solidFill>
            <a:srgbClr val="DF2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Arrow: Chevron 17">
            <a:extLst>
              <a:ext uri="{FF2B5EF4-FFF2-40B4-BE49-F238E27FC236}">
                <a16:creationId xmlns:a16="http://schemas.microsoft.com/office/drawing/2014/main" xmlns="" id="{97AA56F7-A511-872B-83CF-6C482CB250E8}"/>
              </a:ext>
            </a:extLst>
          </p:cNvPr>
          <p:cNvSpPr/>
          <p:nvPr/>
        </p:nvSpPr>
        <p:spPr>
          <a:xfrm>
            <a:off x="6195719" y="924373"/>
            <a:ext cx="304800" cy="331963"/>
          </a:xfrm>
          <a:prstGeom prst="chevron">
            <a:avLst>
              <a:gd name="adj" fmla="val 5188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Rounded Corners 19">
            <a:extLst>
              <a:ext uri="{FF2B5EF4-FFF2-40B4-BE49-F238E27FC236}">
                <a16:creationId xmlns:a16="http://schemas.microsoft.com/office/drawing/2014/main" xmlns="" id="{A06BA14A-8D8C-664A-A722-7DAD205B5E1D}"/>
              </a:ext>
            </a:extLst>
          </p:cNvPr>
          <p:cNvSpPr/>
          <p:nvPr/>
        </p:nvSpPr>
        <p:spPr>
          <a:xfrm>
            <a:off x="312191" y="1428485"/>
            <a:ext cx="10086678" cy="653234"/>
          </a:xfrm>
          <a:prstGeom prst="roundRect">
            <a:avLst/>
          </a:prstGeom>
          <a:noFill/>
          <a:ln w="38100">
            <a:solidFill>
              <a:srgbClr val="00B0F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xmlns="" id="{23D8C2FC-71FA-454F-E9AF-8F1A2A9B2422}"/>
              </a:ext>
            </a:extLst>
          </p:cNvPr>
          <p:cNvSpPr txBox="1"/>
          <p:nvPr/>
        </p:nvSpPr>
        <p:spPr>
          <a:xfrm>
            <a:off x="312190" y="2057822"/>
            <a:ext cx="1558126" cy="461665"/>
          </a:xfrm>
          <a:prstGeom prst="rect">
            <a:avLst/>
          </a:prstGeom>
          <a:noFill/>
        </p:spPr>
        <p:txBody>
          <a:bodyPr wrap="square">
            <a:spAutoFit/>
          </a:bodyPr>
          <a:lstStyle/>
          <a:p>
            <a:pPr>
              <a:spcAft>
                <a:spcPts val="800"/>
              </a:spcAft>
            </a:pPr>
            <a:r>
              <a:rPr lang="vi-VN" sz="2400" b="1" i="1" u="sng" dirty="0">
                <a:solidFill>
                  <a:srgbClr val="FFFF00"/>
                </a:solidFill>
                <a:latin typeface="+mj-lt"/>
                <a:ea typeface="Tahoma" pitchFamily="34" charset="0"/>
                <a:cs typeface="Tahoma" pitchFamily="34" charset="0"/>
              </a:rPr>
              <a:t>Lời giải</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xmlns="" id="{A302C983-6B4E-5132-C474-A368270DA293}"/>
                  </a:ext>
                </a:extLst>
              </p:cNvPr>
              <p:cNvSpPr txBox="1"/>
              <p:nvPr/>
            </p:nvSpPr>
            <p:spPr>
              <a:xfrm>
                <a:off x="455723" y="1529456"/>
                <a:ext cx="9630383" cy="466859"/>
              </a:xfrm>
              <a:prstGeom prst="rect">
                <a:avLst/>
              </a:prstGeom>
              <a:noFill/>
            </p:spPr>
            <p:txBody>
              <a:bodyPr wrap="square">
                <a:spAutoFit/>
              </a:bodyPr>
              <a:lstStyle/>
              <a:p>
                <a:pPr>
                  <a:lnSpc>
                    <a:spcPct val="107000"/>
                  </a:lnSpc>
                  <a:spcAft>
                    <a:spcPts val="800"/>
                  </a:spcAft>
                </a:pPr>
                <a:r>
                  <a:rPr lang="vi-VN" sz="2400" b="1" kern="100" dirty="0">
                    <a:solidFill>
                      <a:srgbClr val="00B050"/>
                    </a:solidFill>
                    <a:effectLst/>
                    <a:latin typeface="+mj-lt"/>
                    <a:ea typeface="Arial" panose="020B0604020202020204" pitchFamily="34" charset="0"/>
                    <a:cs typeface="Times New Roman" panose="02020603050405020304" pitchFamily="18" charset="0"/>
                  </a:rPr>
                  <a:t>Ví dụ 1.</a:t>
                </a:r>
                <a:r>
                  <a:rPr lang="vi-VN" sz="2400" kern="100" dirty="0">
                    <a:solidFill>
                      <a:srgbClr val="00B050"/>
                    </a:solidFill>
                    <a:effectLst/>
                    <a:latin typeface="+mj-lt"/>
                    <a:ea typeface="Arial" panose="020B0604020202020204" pitchFamily="34" charset="0"/>
                    <a:cs typeface="Times New Roman" panose="02020603050405020304" pitchFamily="18" charset="0"/>
                  </a:rPr>
                  <a:t> </a:t>
                </a:r>
                <a:r>
                  <a:rPr lang="vi-VN" sz="2400" kern="100" dirty="0">
                    <a:solidFill>
                      <a:schemeClr val="bg1"/>
                    </a:solidFill>
                    <a:effectLst/>
                    <a:latin typeface="+mj-lt"/>
                    <a:ea typeface="Arial" panose="020B0604020202020204" pitchFamily="34" charset="0"/>
                    <a:cs typeface="Times New Roman" panose="02020603050405020304" pitchFamily="18" charset="0"/>
                  </a:rPr>
                  <a:t>Khảo sát sự biến thiên và vẽ đồ thị của hàm số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Sup>
                      <m:sSup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sSupPr>
                      <m:e>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4</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22" name="TextBox 21">
                <a:extLst>
                  <a:ext uri="{FF2B5EF4-FFF2-40B4-BE49-F238E27FC236}">
                    <a16:creationId xmlns:a16="http://schemas.microsoft.com/office/drawing/2014/main" id="{A302C983-6B4E-5132-C474-A368270DA293}"/>
                  </a:ext>
                </a:extLst>
              </p:cNvPr>
              <p:cNvSpPr txBox="1">
                <a:spLocks noRot="1" noChangeAspect="1" noMove="1" noResize="1" noEditPoints="1" noAdjustHandles="1" noChangeArrowheads="1" noChangeShapeType="1" noTextEdit="1"/>
              </p:cNvSpPr>
              <p:nvPr/>
            </p:nvSpPr>
            <p:spPr>
              <a:xfrm>
                <a:off x="455723" y="1529456"/>
                <a:ext cx="9630383" cy="466859"/>
              </a:xfrm>
              <a:prstGeom prst="rect">
                <a:avLst/>
              </a:prstGeom>
              <a:blipFill>
                <a:blip r:embed="rId3"/>
                <a:stretch>
                  <a:fillRect l="-1013" t="-9211" r="-570" b="-30263"/>
                </a:stretch>
              </a:blipFill>
            </p:spPr>
            <p:txBody>
              <a:bodyPr/>
              <a:lstStyle/>
              <a:p>
                <a:r>
                  <a:rPr lang="vi-VN">
                    <a:noFill/>
                  </a:rPr>
                  <a:t> </a:t>
                </a:r>
              </a:p>
            </p:txBody>
          </p:sp>
        </mc:Fallback>
      </mc:AlternateContent>
      <p:cxnSp>
        <p:nvCxnSpPr>
          <p:cNvPr id="31" name="Straight Arrow Connector 30">
            <a:extLst>
              <a:ext uri="{FF2B5EF4-FFF2-40B4-BE49-F238E27FC236}">
                <a16:creationId xmlns:a16="http://schemas.microsoft.com/office/drawing/2014/main" xmlns="" id="{85570691-E233-1F39-4046-B04BEB52988A}"/>
              </a:ext>
            </a:extLst>
          </p:cNvPr>
          <p:cNvCxnSpPr>
            <a:cxnSpLocks/>
          </p:cNvCxnSpPr>
          <p:nvPr/>
        </p:nvCxnSpPr>
        <p:spPr>
          <a:xfrm flipV="1">
            <a:off x="1436669" y="2615323"/>
            <a:ext cx="0" cy="2894748"/>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xmlns="" id="{ECDFCA8B-F837-1555-EAA1-7732B56A8329}"/>
              </a:ext>
            </a:extLst>
          </p:cNvPr>
          <p:cNvCxnSpPr>
            <a:cxnSpLocks/>
          </p:cNvCxnSpPr>
          <p:nvPr/>
        </p:nvCxnSpPr>
        <p:spPr>
          <a:xfrm flipV="1">
            <a:off x="325181" y="3648660"/>
            <a:ext cx="2711419" cy="10296"/>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xmlns="" id="{E1E0CD6C-DC86-08A1-4239-4E13BD4FF6CF}"/>
              </a:ext>
            </a:extLst>
          </p:cNvPr>
          <p:cNvSpPr txBox="1"/>
          <p:nvPr/>
        </p:nvSpPr>
        <p:spPr>
          <a:xfrm>
            <a:off x="12180627" y="4671934"/>
            <a:ext cx="326297" cy="461665"/>
          </a:xfrm>
          <a:prstGeom prst="rect">
            <a:avLst/>
          </a:prstGeom>
          <a:noFill/>
        </p:spPr>
        <p:txBody>
          <a:bodyPr wrap="squar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x</a:t>
            </a:r>
          </a:p>
        </p:txBody>
      </p:sp>
      <p:sp>
        <p:nvSpPr>
          <p:cNvPr id="36" name="TextBox 35">
            <a:extLst>
              <a:ext uri="{FF2B5EF4-FFF2-40B4-BE49-F238E27FC236}">
                <a16:creationId xmlns:a16="http://schemas.microsoft.com/office/drawing/2014/main" xmlns="" id="{3FD0BF31-CA26-0854-35EE-9CF6810DE080}"/>
              </a:ext>
            </a:extLst>
          </p:cNvPr>
          <p:cNvSpPr txBox="1"/>
          <p:nvPr/>
        </p:nvSpPr>
        <p:spPr>
          <a:xfrm>
            <a:off x="1097290" y="3578430"/>
            <a:ext cx="407484" cy="461665"/>
          </a:xfrm>
          <a:prstGeom prst="rect">
            <a:avLst/>
          </a:prstGeom>
          <a:noFill/>
        </p:spPr>
        <p:txBody>
          <a:bodyPr wrap="none" rtlCol="0">
            <a:spAutoFit/>
          </a:bodyPr>
          <a:lstStyle/>
          <a:p>
            <a:r>
              <a:rPr lang="en-US" sz="2400" i="1" dirty="0">
                <a:solidFill>
                  <a:schemeClr val="bg1"/>
                </a:solidFill>
                <a:latin typeface="Times New Roman" panose="02020603050405020304" pitchFamily="18" charset="0"/>
                <a:cs typeface="Times New Roman" panose="02020603050405020304" pitchFamily="18" charset="0"/>
              </a:rPr>
              <a:t>O</a:t>
            </a:r>
            <a:endParaRPr lang="vi-VN" sz="2400" i="1" dirty="0">
              <a:solidFill>
                <a:schemeClr val="bg1"/>
              </a:solidFill>
              <a:latin typeface="Times New Roman" panose="02020603050405020304" pitchFamily="18" charset="0"/>
              <a:cs typeface="Times New Roman" panose="02020603050405020304" pitchFamily="18" charset="0"/>
            </a:endParaRPr>
          </a:p>
        </p:txBody>
      </p:sp>
      <p:sp>
        <p:nvSpPr>
          <p:cNvPr id="38" name="Flowchart: Connector 37">
            <a:extLst>
              <a:ext uri="{FF2B5EF4-FFF2-40B4-BE49-F238E27FC236}">
                <a16:creationId xmlns:a16="http://schemas.microsoft.com/office/drawing/2014/main" xmlns="" id="{FFE07D3A-58B8-ABC4-E172-4FD74045B116}"/>
              </a:ext>
            </a:extLst>
          </p:cNvPr>
          <p:cNvSpPr/>
          <p:nvPr/>
        </p:nvSpPr>
        <p:spPr>
          <a:xfrm>
            <a:off x="1399765" y="3610892"/>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xmlns="" id="{A2E3678E-546B-5618-9E24-08FB8DA20844}"/>
              </a:ext>
            </a:extLst>
          </p:cNvPr>
          <p:cNvCxnSpPr>
            <a:cxnSpLocks/>
          </p:cNvCxnSpPr>
          <p:nvPr/>
        </p:nvCxnSpPr>
        <p:spPr>
          <a:xfrm flipH="1">
            <a:off x="1395904" y="4440620"/>
            <a:ext cx="424635" cy="38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xmlns="" id="{FCFE9580-9725-D7DD-4C95-FC023BB917A1}"/>
              </a:ext>
            </a:extLst>
          </p:cNvPr>
          <p:cNvSpPr txBox="1"/>
          <p:nvPr/>
        </p:nvSpPr>
        <p:spPr>
          <a:xfrm>
            <a:off x="1104349" y="5109501"/>
            <a:ext cx="377026" cy="369332"/>
          </a:xfrm>
          <a:prstGeom prst="rect">
            <a:avLst/>
          </a:prstGeom>
          <a:noFill/>
        </p:spPr>
        <p:txBody>
          <a:bodyPr wrap="none" rtlCol="0">
            <a:spAutoFit/>
          </a:bodyPr>
          <a:lstStyle/>
          <a:p>
            <a:r>
              <a:rPr lang="vi-VN" dirty="0">
                <a:solidFill>
                  <a:schemeClr val="bg1"/>
                </a:solidFill>
                <a:latin typeface="+mj-lt"/>
              </a:rPr>
              <a:t>-4</a:t>
            </a:r>
          </a:p>
        </p:txBody>
      </p:sp>
      <p:cxnSp>
        <p:nvCxnSpPr>
          <p:cNvPr id="46" name="Straight Connector 45">
            <a:extLst>
              <a:ext uri="{FF2B5EF4-FFF2-40B4-BE49-F238E27FC236}">
                <a16:creationId xmlns:a16="http://schemas.microsoft.com/office/drawing/2014/main" xmlns="" id="{529BBC3B-C695-67F3-E73B-3A39F52441C2}"/>
              </a:ext>
            </a:extLst>
          </p:cNvPr>
          <p:cNvCxnSpPr>
            <a:cxnSpLocks/>
          </p:cNvCxnSpPr>
          <p:nvPr/>
        </p:nvCxnSpPr>
        <p:spPr>
          <a:xfrm flipH="1">
            <a:off x="1380461" y="5200360"/>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xmlns="" id="{C913284F-788D-052B-3CD6-D181BC34078E}"/>
              </a:ext>
            </a:extLst>
          </p:cNvPr>
          <p:cNvCxnSpPr>
            <a:cxnSpLocks/>
          </p:cNvCxnSpPr>
          <p:nvPr/>
        </p:nvCxnSpPr>
        <p:spPr>
          <a:xfrm flipH="1">
            <a:off x="1380461" y="4004886"/>
            <a:ext cx="11905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xmlns="" id="{A129C0C5-A4C9-5960-2755-6967DAF89747}"/>
              </a:ext>
            </a:extLst>
          </p:cNvPr>
          <p:cNvCxnSpPr>
            <a:cxnSpLocks/>
          </p:cNvCxnSpPr>
          <p:nvPr/>
        </p:nvCxnSpPr>
        <p:spPr>
          <a:xfrm flipV="1">
            <a:off x="2212474" y="3583874"/>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6F802B58-DD84-5544-6F61-77627915CF86}"/>
              </a:ext>
            </a:extLst>
          </p:cNvPr>
          <p:cNvCxnSpPr>
            <a:cxnSpLocks/>
          </p:cNvCxnSpPr>
          <p:nvPr/>
        </p:nvCxnSpPr>
        <p:spPr>
          <a:xfrm flipV="1">
            <a:off x="1808530" y="3579153"/>
            <a:ext cx="0" cy="850884"/>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1" name="Freeform: Shape 60">
            <a:extLst>
              <a:ext uri="{FF2B5EF4-FFF2-40B4-BE49-F238E27FC236}">
                <a16:creationId xmlns:a16="http://schemas.microsoft.com/office/drawing/2014/main" xmlns="" id="{4AC87A25-16E3-4CD9-B708-2D0AFDB9FE1A}"/>
              </a:ext>
            </a:extLst>
          </p:cNvPr>
          <p:cNvSpPr/>
          <p:nvPr/>
        </p:nvSpPr>
        <p:spPr>
          <a:xfrm>
            <a:off x="969172" y="2776544"/>
            <a:ext cx="1649852" cy="2583241"/>
          </a:xfrm>
          <a:custGeom>
            <a:avLst/>
            <a:gdLst>
              <a:gd name="connsiteX0" fmla="*/ 122 w 1649852"/>
              <a:gd name="connsiteY0" fmla="*/ 15301 h 2583241"/>
              <a:gd name="connsiteX1" fmla="*/ 7742 w 1649852"/>
              <a:gd name="connsiteY1" fmla="*/ 76261 h 2583241"/>
              <a:gd name="connsiteX2" fmla="*/ 49652 w 1649852"/>
              <a:gd name="connsiteY2" fmla="*/ 609661 h 2583241"/>
              <a:gd name="connsiteX3" fmla="*/ 83942 w 1649852"/>
              <a:gd name="connsiteY3" fmla="*/ 1051621 h 2583241"/>
              <a:gd name="connsiteX4" fmla="*/ 133472 w 1649852"/>
              <a:gd name="connsiteY4" fmla="*/ 1428811 h 2583241"/>
              <a:gd name="connsiteX5" fmla="*/ 213482 w 1649852"/>
              <a:gd name="connsiteY5" fmla="*/ 1844101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3472 w 1649852"/>
              <a:gd name="connsiteY4" fmla="*/ 1428811 h 2583241"/>
              <a:gd name="connsiteX5" fmla="*/ 213482 w 1649852"/>
              <a:gd name="connsiteY5" fmla="*/ 1844101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13482 w 1649852"/>
              <a:gd name="connsiteY5" fmla="*/ 1844101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97302 w 1649852"/>
              <a:gd name="connsiteY6" fmla="*/ 221748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304922 w 1649852"/>
              <a:gd name="connsiteY6" fmla="*/ 2211766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3967 w 1649852"/>
              <a:gd name="connsiteY6" fmla="*/ 2171761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44952 w 1649852"/>
              <a:gd name="connsiteY8" fmla="*/ 2369881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55442 w 1649852"/>
              <a:gd name="connsiteY9" fmla="*/ 218319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19272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54552 w 1649852"/>
              <a:gd name="connsiteY12" fmla="*/ 910651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85032 w 1649852"/>
              <a:gd name="connsiteY12" fmla="*/ 897316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1712 w 1649852"/>
              <a:gd name="connsiteY13" fmla="*/ 906841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4011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9726 h 2583241"/>
              <a:gd name="connsiteX15" fmla="*/ 1524122 w 1649852"/>
              <a:gd name="connsiteY15" fmla="*/ 1607881 h 2583241"/>
              <a:gd name="connsiteX16" fmla="*/ 1615562 w 1649852"/>
              <a:gd name="connsiteY16" fmla="*/ 231273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9726 h 2583241"/>
              <a:gd name="connsiteX15" fmla="*/ 1524122 w 1649852"/>
              <a:gd name="connsiteY15" fmla="*/ 1607881 h 2583241"/>
              <a:gd name="connsiteX16" fmla="*/ 1630802 w 1649852"/>
              <a:gd name="connsiteY16" fmla="*/ 2324161 h 2583241"/>
              <a:gd name="connsiteX17" fmla="*/ 1649852 w 1649852"/>
              <a:gd name="connsiteY17" fmla="*/ 2583241 h 2583241"/>
              <a:gd name="connsiteX0" fmla="*/ 122 w 1649852"/>
              <a:gd name="connsiteY0" fmla="*/ 15301 h 2583241"/>
              <a:gd name="connsiteX1" fmla="*/ 7742 w 1649852"/>
              <a:gd name="connsiteY1" fmla="*/ 76261 h 2583241"/>
              <a:gd name="connsiteX2" fmla="*/ 49652 w 1649852"/>
              <a:gd name="connsiteY2" fmla="*/ 609661 h 2583241"/>
              <a:gd name="connsiteX3" fmla="*/ 95372 w 1649852"/>
              <a:gd name="connsiteY3" fmla="*/ 1072576 h 2583241"/>
              <a:gd name="connsiteX4" fmla="*/ 137282 w 1649852"/>
              <a:gd name="connsiteY4" fmla="*/ 1438336 h 2583241"/>
              <a:gd name="connsiteX5" fmla="*/ 202052 w 1649852"/>
              <a:gd name="connsiteY5" fmla="*/ 1834576 h 2583241"/>
              <a:gd name="connsiteX6" fmla="*/ 285872 w 1649852"/>
              <a:gd name="connsiteY6" fmla="*/ 2162236 h 2583241"/>
              <a:gd name="connsiteX7" fmla="*/ 396362 w 1649852"/>
              <a:gd name="connsiteY7" fmla="*/ 2400361 h 2583241"/>
              <a:gd name="connsiteX8" fmla="*/ 531617 w 1649852"/>
              <a:gd name="connsiteY8" fmla="*/ 2402266 h 2583241"/>
              <a:gd name="connsiteX9" fmla="*/ 666872 w 1649852"/>
              <a:gd name="connsiteY9" fmla="*/ 2167951 h 2583241"/>
              <a:gd name="connsiteX10" fmla="*/ 832607 w 1649852"/>
              <a:gd name="connsiteY10" fmla="*/ 1718371 h 2583241"/>
              <a:gd name="connsiteX11" fmla="*/ 1025012 w 1649852"/>
              <a:gd name="connsiteY11" fmla="*/ 1143061 h 2583241"/>
              <a:gd name="connsiteX12" fmla="*/ 1173602 w 1649852"/>
              <a:gd name="connsiteY12" fmla="*/ 901126 h 2583241"/>
              <a:gd name="connsiteX13" fmla="*/ 1299332 w 1649852"/>
              <a:gd name="connsiteY13" fmla="*/ 912556 h 2583241"/>
              <a:gd name="connsiteX14" fmla="*/ 1409822 w 1649852"/>
              <a:gd name="connsiteY14" fmla="*/ 1129726 h 2583241"/>
              <a:gd name="connsiteX15" fmla="*/ 1524122 w 1649852"/>
              <a:gd name="connsiteY15" fmla="*/ 1607881 h 2583241"/>
              <a:gd name="connsiteX16" fmla="*/ 1621277 w 1649852"/>
              <a:gd name="connsiteY16" fmla="*/ 2307016 h 2583241"/>
              <a:gd name="connsiteX17" fmla="*/ 1649852 w 1649852"/>
              <a:gd name="connsiteY17" fmla="*/ 2583241 h 2583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49852" h="2583241">
                <a:moveTo>
                  <a:pt x="122" y="15301"/>
                </a:moveTo>
                <a:cubicBezTo>
                  <a:pt x="-196" y="-3749"/>
                  <a:pt x="-513" y="-22799"/>
                  <a:pt x="7742" y="76261"/>
                </a:cubicBezTo>
                <a:cubicBezTo>
                  <a:pt x="15997" y="175321"/>
                  <a:pt x="35047" y="443608"/>
                  <a:pt x="49652" y="609661"/>
                </a:cubicBezTo>
                <a:cubicBezTo>
                  <a:pt x="64257" y="775714"/>
                  <a:pt x="80767" y="934464"/>
                  <a:pt x="95372" y="1072576"/>
                </a:cubicBezTo>
                <a:cubicBezTo>
                  <a:pt x="109977" y="1210688"/>
                  <a:pt x="119502" y="1311336"/>
                  <a:pt x="137282" y="1438336"/>
                </a:cubicBezTo>
                <a:cubicBezTo>
                  <a:pt x="155062" y="1565336"/>
                  <a:pt x="177287" y="1713926"/>
                  <a:pt x="202052" y="1834576"/>
                </a:cubicBezTo>
                <a:cubicBezTo>
                  <a:pt x="226817" y="1955226"/>
                  <a:pt x="253487" y="2067939"/>
                  <a:pt x="285872" y="2162236"/>
                </a:cubicBezTo>
                <a:cubicBezTo>
                  <a:pt x="318257" y="2256534"/>
                  <a:pt x="355405" y="2360356"/>
                  <a:pt x="396362" y="2400361"/>
                </a:cubicBezTo>
                <a:cubicBezTo>
                  <a:pt x="437319" y="2440366"/>
                  <a:pt x="486532" y="2441001"/>
                  <a:pt x="531617" y="2402266"/>
                </a:cubicBezTo>
                <a:cubicBezTo>
                  <a:pt x="576702" y="2363531"/>
                  <a:pt x="616707" y="2281934"/>
                  <a:pt x="666872" y="2167951"/>
                </a:cubicBezTo>
                <a:cubicBezTo>
                  <a:pt x="717037" y="2053969"/>
                  <a:pt x="772917" y="1889186"/>
                  <a:pt x="832607" y="1718371"/>
                </a:cubicBezTo>
                <a:cubicBezTo>
                  <a:pt x="892297" y="1547556"/>
                  <a:pt x="968180" y="1279269"/>
                  <a:pt x="1025012" y="1143061"/>
                </a:cubicBezTo>
                <a:cubicBezTo>
                  <a:pt x="1081845" y="1006854"/>
                  <a:pt x="1127882" y="939543"/>
                  <a:pt x="1173602" y="901126"/>
                </a:cubicBezTo>
                <a:cubicBezTo>
                  <a:pt x="1219322" y="862709"/>
                  <a:pt x="1259962" y="874456"/>
                  <a:pt x="1299332" y="912556"/>
                </a:cubicBezTo>
                <a:cubicBezTo>
                  <a:pt x="1338702" y="950656"/>
                  <a:pt x="1372357" y="1013839"/>
                  <a:pt x="1409822" y="1129726"/>
                </a:cubicBezTo>
                <a:cubicBezTo>
                  <a:pt x="1447287" y="1245613"/>
                  <a:pt x="1488880" y="1411666"/>
                  <a:pt x="1524122" y="1607881"/>
                </a:cubicBezTo>
                <a:cubicBezTo>
                  <a:pt x="1559364" y="1804096"/>
                  <a:pt x="1600322" y="2144456"/>
                  <a:pt x="1621277" y="2307016"/>
                </a:cubicBezTo>
                <a:cubicBezTo>
                  <a:pt x="1642232" y="2469576"/>
                  <a:pt x="1643184" y="2529266"/>
                  <a:pt x="1649852" y="2583241"/>
                </a:cubicBezTo>
              </a:path>
            </a:pathLst>
          </a:cu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2" name="Flowchart: Connector 61">
            <a:extLst>
              <a:ext uri="{FF2B5EF4-FFF2-40B4-BE49-F238E27FC236}">
                <a16:creationId xmlns:a16="http://schemas.microsoft.com/office/drawing/2014/main" xmlns="" id="{399A7E51-BF37-2C75-A3BF-D9AD1EE7BDCD}"/>
              </a:ext>
            </a:extLst>
          </p:cNvPr>
          <p:cNvSpPr/>
          <p:nvPr/>
        </p:nvSpPr>
        <p:spPr>
          <a:xfrm>
            <a:off x="1767725" y="4398885"/>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xmlns="" id="{C39A7D46-A8EF-5CA9-42E7-C6C15675025F}"/>
              </a:ext>
            </a:extLst>
          </p:cNvPr>
          <p:cNvSpPr txBox="1"/>
          <p:nvPr/>
        </p:nvSpPr>
        <p:spPr>
          <a:xfrm>
            <a:off x="1088482" y="4242060"/>
            <a:ext cx="377026" cy="369332"/>
          </a:xfrm>
          <a:prstGeom prst="rect">
            <a:avLst/>
          </a:prstGeom>
          <a:noFill/>
        </p:spPr>
        <p:txBody>
          <a:bodyPr wrap="none" rtlCol="0">
            <a:spAutoFit/>
          </a:bodyPr>
          <a:lstStyle/>
          <a:p>
            <a:r>
              <a:rPr lang="vi-VN" dirty="0">
                <a:solidFill>
                  <a:schemeClr val="bg1"/>
                </a:solidFill>
                <a:latin typeface="+mj-lt"/>
              </a:rPr>
              <a:t>-2</a:t>
            </a:r>
          </a:p>
        </p:txBody>
      </p:sp>
      <p:sp>
        <p:nvSpPr>
          <p:cNvPr id="64" name="TextBox 63">
            <a:extLst>
              <a:ext uri="{FF2B5EF4-FFF2-40B4-BE49-F238E27FC236}">
                <a16:creationId xmlns:a16="http://schemas.microsoft.com/office/drawing/2014/main" xmlns="" id="{BDE34795-BDFE-FE61-98CD-C16E8DEB0D59}"/>
              </a:ext>
            </a:extLst>
          </p:cNvPr>
          <p:cNvSpPr txBox="1"/>
          <p:nvPr/>
        </p:nvSpPr>
        <p:spPr>
          <a:xfrm>
            <a:off x="2062433" y="3672154"/>
            <a:ext cx="300082" cy="369332"/>
          </a:xfrm>
          <a:prstGeom prst="rect">
            <a:avLst/>
          </a:prstGeom>
          <a:noFill/>
        </p:spPr>
        <p:txBody>
          <a:bodyPr wrap="none" rtlCol="0">
            <a:spAutoFit/>
          </a:bodyPr>
          <a:lstStyle/>
          <a:p>
            <a:r>
              <a:rPr lang="vi-VN" dirty="0">
                <a:solidFill>
                  <a:schemeClr val="bg1"/>
                </a:solidFill>
                <a:latin typeface="+mj-lt"/>
              </a:rPr>
              <a:t>2</a:t>
            </a:r>
          </a:p>
        </p:txBody>
      </p:sp>
      <p:sp>
        <p:nvSpPr>
          <p:cNvPr id="65" name="TextBox 64">
            <a:extLst>
              <a:ext uri="{FF2B5EF4-FFF2-40B4-BE49-F238E27FC236}">
                <a16:creationId xmlns:a16="http://schemas.microsoft.com/office/drawing/2014/main" xmlns="" id="{00CBCA28-00C7-79A4-6A84-5C25EB7D0A75}"/>
              </a:ext>
            </a:extLst>
          </p:cNvPr>
          <p:cNvSpPr txBox="1"/>
          <p:nvPr/>
        </p:nvSpPr>
        <p:spPr>
          <a:xfrm>
            <a:off x="1580381" y="3606347"/>
            <a:ext cx="300082" cy="369332"/>
          </a:xfrm>
          <a:prstGeom prst="rect">
            <a:avLst/>
          </a:prstGeom>
          <a:noFill/>
        </p:spPr>
        <p:txBody>
          <a:bodyPr wrap="none" rtlCol="0">
            <a:spAutoFit/>
          </a:bodyPr>
          <a:lstStyle/>
          <a:p>
            <a:r>
              <a:rPr lang="vi-VN" dirty="0">
                <a:solidFill>
                  <a:schemeClr val="bg1"/>
                </a:solidFill>
                <a:latin typeface="+mj-lt"/>
              </a:rPr>
              <a:t>1</a:t>
            </a:r>
          </a:p>
        </p:txBody>
      </p:sp>
      <p:sp>
        <p:nvSpPr>
          <p:cNvPr id="66" name="TextBox 65">
            <a:extLst>
              <a:ext uri="{FF2B5EF4-FFF2-40B4-BE49-F238E27FC236}">
                <a16:creationId xmlns:a16="http://schemas.microsoft.com/office/drawing/2014/main" xmlns="" id="{6DD007E5-C516-CC77-7702-013742E5C9E2}"/>
              </a:ext>
            </a:extLst>
          </p:cNvPr>
          <p:cNvSpPr txBox="1"/>
          <p:nvPr/>
        </p:nvSpPr>
        <p:spPr>
          <a:xfrm>
            <a:off x="440932" y="3629207"/>
            <a:ext cx="377026" cy="369332"/>
          </a:xfrm>
          <a:prstGeom prst="rect">
            <a:avLst/>
          </a:prstGeom>
          <a:noFill/>
        </p:spPr>
        <p:txBody>
          <a:bodyPr wrap="none" rtlCol="0">
            <a:spAutoFit/>
          </a:bodyPr>
          <a:lstStyle/>
          <a:p>
            <a:r>
              <a:rPr lang="vi-VN" dirty="0">
                <a:solidFill>
                  <a:schemeClr val="bg1"/>
                </a:solidFill>
                <a:latin typeface="+mj-lt"/>
              </a:rPr>
              <a:t>-2</a:t>
            </a:r>
          </a:p>
        </p:txBody>
      </p:sp>
      <p:sp>
        <p:nvSpPr>
          <p:cNvPr id="67" name="TextBox 66">
            <a:extLst>
              <a:ext uri="{FF2B5EF4-FFF2-40B4-BE49-F238E27FC236}">
                <a16:creationId xmlns:a16="http://schemas.microsoft.com/office/drawing/2014/main" xmlns="" id="{E1B7677F-04A0-CE13-2CF5-37170769C61E}"/>
              </a:ext>
            </a:extLst>
          </p:cNvPr>
          <p:cNvSpPr txBox="1"/>
          <p:nvPr/>
        </p:nvSpPr>
        <p:spPr>
          <a:xfrm>
            <a:off x="749951" y="3634109"/>
            <a:ext cx="377026" cy="369332"/>
          </a:xfrm>
          <a:prstGeom prst="rect">
            <a:avLst/>
          </a:prstGeom>
          <a:noFill/>
        </p:spPr>
        <p:txBody>
          <a:bodyPr wrap="none" rtlCol="0">
            <a:spAutoFit/>
          </a:bodyPr>
          <a:lstStyle/>
          <a:p>
            <a:r>
              <a:rPr lang="vi-VN" dirty="0">
                <a:solidFill>
                  <a:schemeClr val="bg1"/>
                </a:solidFill>
                <a:latin typeface="+mj-lt"/>
              </a:rPr>
              <a:t>-1</a:t>
            </a:r>
          </a:p>
        </p:txBody>
      </p:sp>
      <p:cxnSp>
        <p:nvCxnSpPr>
          <p:cNvPr id="68" name="Straight Connector 67">
            <a:extLst>
              <a:ext uri="{FF2B5EF4-FFF2-40B4-BE49-F238E27FC236}">
                <a16:creationId xmlns:a16="http://schemas.microsoft.com/office/drawing/2014/main" xmlns="" id="{181387D9-5D14-5FA9-F251-482FAD69DD05}"/>
              </a:ext>
            </a:extLst>
          </p:cNvPr>
          <p:cNvCxnSpPr>
            <a:cxnSpLocks/>
          </p:cNvCxnSpPr>
          <p:nvPr/>
        </p:nvCxnSpPr>
        <p:spPr>
          <a:xfrm flipV="1">
            <a:off x="654978" y="3586773"/>
            <a:ext cx="0" cy="13347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xmlns="" id="{841273D1-4FEC-1974-A528-09D86E207886}"/>
              </a:ext>
            </a:extLst>
          </p:cNvPr>
          <p:cNvSpPr txBox="1"/>
          <p:nvPr/>
        </p:nvSpPr>
        <p:spPr>
          <a:xfrm>
            <a:off x="938464" y="5474989"/>
            <a:ext cx="1421487" cy="369332"/>
          </a:xfrm>
          <a:prstGeom prst="rect">
            <a:avLst/>
          </a:prstGeom>
          <a:noFill/>
        </p:spPr>
        <p:txBody>
          <a:bodyPr wrap="square">
            <a:spAutoFit/>
          </a:bodyPr>
          <a:lstStyle/>
          <a:p>
            <a:r>
              <a:rPr lang="en-US" sz="1800" kern="100" dirty="0" err="1">
                <a:solidFill>
                  <a:srgbClr val="FFC000"/>
                </a:solidFill>
                <a:effectLst/>
                <a:latin typeface="Times New Roman" panose="02020603050405020304" pitchFamily="18" charset="0"/>
                <a:ea typeface="Arial" panose="020B0604020202020204" pitchFamily="34" charset="0"/>
                <a:cs typeface="Times New Roman" panose="02020603050405020304" pitchFamily="18" charset="0"/>
              </a:rPr>
              <a:t>Hình</a:t>
            </a:r>
            <a:r>
              <a:rPr lang="en-US" sz="1800" kern="100" dirty="0">
                <a:solidFill>
                  <a:srgbClr val="FFC000"/>
                </a:solidFill>
                <a:effectLst/>
                <a:latin typeface="Times New Roman" panose="02020603050405020304" pitchFamily="18" charset="0"/>
                <a:ea typeface="Arial" panose="020B0604020202020204" pitchFamily="34" charset="0"/>
                <a:cs typeface="Times New Roman" panose="02020603050405020304" pitchFamily="18" charset="0"/>
              </a:rPr>
              <a:t> 1.27 </a:t>
            </a:r>
            <a:endParaRPr lang="vi-VN" dirty="0">
              <a:solidFill>
                <a:srgbClr val="FFC000"/>
              </a:solidFill>
            </a:endParaRPr>
          </a:p>
        </p:txBody>
      </p:sp>
      <p:sp>
        <p:nvSpPr>
          <p:cNvPr id="88" name="TextBox 87">
            <a:extLst>
              <a:ext uri="{FF2B5EF4-FFF2-40B4-BE49-F238E27FC236}">
                <a16:creationId xmlns:a16="http://schemas.microsoft.com/office/drawing/2014/main" xmlns="" id="{FA9F67B4-E518-302A-D0C5-94A8C1759BBD}"/>
              </a:ext>
            </a:extLst>
          </p:cNvPr>
          <p:cNvSpPr txBox="1"/>
          <p:nvPr/>
        </p:nvSpPr>
        <p:spPr>
          <a:xfrm>
            <a:off x="4063770" y="2144255"/>
            <a:ext cx="1179433" cy="461665"/>
          </a:xfrm>
          <a:prstGeom prst="rect">
            <a:avLst/>
          </a:prstGeom>
          <a:noFill/>
        </p:spPr>
        <p:txBody>
          <a:bodyPr wrap="square">
            <a:spAutoFit/>
          </a:bodyPr>
          <a:lstStyle/>
          <a:p>
            <a:r>
              <a:rPr lang="vi-VN" sz="2400" b="1" dirty="0">
                <a:solidFill>
                  <a:srgbClr val="FFFF00"/>
                </a:solidFill>
                <a:effectLst/>
                <a:latin typeface="+mj-lt"/>
                <a:ea typeface="Arial" panose="020B0604020202020204" pitchFamily="34" charset="0"/>
                <a:cs typeface="Times New Roman" panose="02020603050405020304" pitchFamily="18" charset="0"/>
              </a:rPr>
              <a:t>Chú ý.</a:t>
            </a:r>
            <a:r>
              <a:rPr lang="vi-VN" sz="2400" dirty="0">
                <a:solidFill>
                  <a:srgbClr val="FFFF00"/>
                </a:solidFill>
                <a:effectLst/>
                <a:latin typeface="+mj-lt"/>
                <a:ea typeface="Arial" panose="020B0604020202020204" pitchFamily="34" charset="0"/>
                <a:cs typeface="Times New Roman" panose="02020603050405020304" pitchFamily="18" charset="0"/>
              </a:rPr>
              <a:t> </a:t>
            </a:r>
            <a:endParaRPr lang="vi-VN" sz="2400" dirty="0">
              <a:solidFill>
                <a:srgbClr val="FFFF00"/>
              </a:solidFill>
              <a:latin typeface="+mj-lt"/>
            </a:endParaRPr>
          </a:p>
        </p:txBody>
      </p:sp>
      <mc:AlternateContent xmlns:mc="http://schemas.openxmlformats.org/markup-compatibility/2006" xmlns:a14="http://schemas.microsoft.com/office/drawing/2010/main">
        <mc:Choice Requires="a14">
          <p:sp>
            <p:nvSpPr>
              <p:cNvPr id="98" name="TextBox 97">
                <a:extLst>
                  <a:ext uri="{FF2B5EF4-FFF2-40B4-BE49-F238E27FC236}">
                    <a16:creationId xmlns:a16="http://schemas.microsoft.com/office/drawing/2014/main" xmlns="" id="{D776378C-A4E2-0DEB-23D7-D2A82920E95B}"/>
                  </a:ext>
                </a:extLst>
              </p:cNvPr>
              <p:cNvSpPr txBox="1"/>
              <p:nvPr/>
            </p:nvSpPr>
            <p:spPr>
              <a:xfrm>
                <a:off x="4100211" y="3284691"/>
                <a:ext cx="6298658" cy="105670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Có tâm đối xứng là điểm có hoành độ thoả mãn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kern="100" dirty="0">
                    <a:solidFill>
                      <a:schemeClr val="bg1"/>
                    </a:solidFill>
                    <a:effectLst/>
                    <a:latin typeface="+mj-lt"/>
                    <a:ea typeface="Arial" panose="020B0604020202020204" pitchFamily="34" charset="0"/>
                    <a:cs typeface="Times New Roman" panose="02020603050405020304" pitchFamily="18" charset="0"/>
                  </a:rPr>
                  <a:t>, hay </a:t>
                </a:r>
                <a14:m>
                  <m:oMath xmlns:m="http://schemas.openxmlformats.org/officeDocument/2006/math">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f>
                      <m:fPr>
                        <m:ctrlPr>
                          <a:rPr lang="vi-VN" sz="2400" i="1" kern="100">
                            <a:solidFill>
                              <a:schemeClr val="bg1"/>
                            </a:solidFill>
                            <a:effectLst/>
                            <a:latin typeface="Cambria Math"/>
                            <a:ea typeface="Arial" panose="020B0604020202020204" pitchFamily="34" charset="0"/>
                            <a:cs typeface="Times New Roman" panose="02020603050405020304" pitchFamily="18" charset="0"/>
                          </a:rPr>
                        </m:ctrlPr>
                      </m:fPr>
                      <m:num>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𝑏</m:t>
                        </m:r>
                      </m:num>
                      <m:den>
                        <m:r>
                          <a:rPr lang="vi-VN" sz="2400"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r>
                          <a:rPr lang="vi-VN" sz="2400" i="1" kern="1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𝑎</m:t>
                        </m:r>
                      </m:den>
                    </m:f>
                  </m:oMath>
                </a14:m>
                <a:r>
                  <a:rPr lang="vi-VN" sz="2400" kern="100" dirty="0">
                    <a:solidFill>
                      <a:schemeClr val="bg1"/>
                    </a:solidFill>
                    <a:effectLst/>
                    <a:latin typeface="+mj-lt"/>
                    <a:ea typeface="Arial" panose="020B0604020202020204" pitchFamily="34" charset="0"/>
                    <a:cs typeface="Times New Roman" panose="02020603050405020304" pitchFamily="18" charset="0"/>
                  </a:rPr>
                  <a:t>.</a:t>
                </a:r>
              </a:p>
            </p:txBody>
          </p:sp>
        </mc:Choice>
        <mc:Fallback xmlns="">
          <p:sp>
            <p:nvSpPr>
              <p:cNvPr id="98" name="TextBox 97">
                <a:extLst>
                  <a:ext uri="{FF2B5EF4-FFF2-40B4-BE49-F238E27FC236}">
                    <a16:creationId xmlns:a16="http://schemas.microsoft.com/office/drawing/2014/main" id="{D776378C-A4E2-0DEB-23D7-D2A82920E95B}"/>
                  </a:ext>
                </a:extLst>
              </p:cNvPr>
              <p:cNvSpPr txBox="1">
                <a:spLocks noRot="1" noChangeAspect="1" noMove="1" noResize="1" noEditPoints="1" noAdjustHandles="1" noChangeArrowheads="1" noChangeShapeType="1" noTextEdit="1"/>
              </p:cNvSpPr>
              <p:nvPr/>
            </p:nvSpPr>
            <p:spPr>
              <a:xfrm>
                <a:off x="4100211" y="3284691"/>
                <a:ext cx="6298658" cy="1056700"/>
              </a:xfrm>
              <a:prstGeom prst="rect">
                <a:avLst/>
              </a:prstGeom>
              <a:blipFill>
                <a:blip r:embed="rId4"/>
                <a:stretch>
                  <a:fillRect l="-1549" t="-4624" r="-387" b="-5202"/>
                </a:stretch>
              </a:blipFill>
            </p:spPr>
            <p:txBody>
              <a:bodyPr/>
              <a:lstStyle/>
              <a:p>
                <a:r>
                  <a:rPr lang="vi-VN">
                    <a:noFill/>
                  </a:rPr>
                  <a:t> </a:t>
                </a:r>
              </a:p>
            </p:txBody>
          </p:sp>
        </mc:Fallback>
      </mc:AlternateContent>
      <p:sp>
        <p:nvSpPr>
          <p:cNvPr id="101" name="TextBox 100">
            <a:extLst>
              <a:ext uri="{FF2B5EF4-FFF2-40B4-BE49-F238E27FC236}">
                <a16:creationId xmlns:a16="http://schemas.microsoft.com/office/drawing/2014/main" xmlns="" id="{F11B56E2-A935-E24E-9BA8-EEC80883B6BA}"/>
              </a:ext>
            </a:extLst>
          </p:cNvPr>
          <p:cNvSpPr txBox="1"/>
          <p:nvPr/>
        </p:nvSpPr>
        <p:spPr>
          <a:xfrm>
            <a:off x="4091185" y="4407272"/>
            <a:ext cx="3311564" cy="458780"/>
          </a:xfrm>
          <a:prstGeom prst="rect">
            <a:avLst/>
          </a:prstGeom>
          <a:noFill/>
        </p:spPr>
        <p:txBody>
          <a:bodyPr wrap="square">
            <a:spAutoFit/>
          </a:bodyPr>
          <a:lstStyle/>
          <a:p>
            <a:pPr>
              <a:lnSpc>
                <a:spcPct val="107000"/>
              </a:lnSpc>
              <a:spcAft>
                <a:spcPts val="800"/>
              </a:spcAft>
            </a:pPr>
            <a:r>
              <a:rPr lang="vi-VN" sz="2400" kern="100" dirty="0">
                <a:solidFill>
                  <a:schemeClr val="bg1"/>
                </a:solidFill>
                <a:effectLst/>
                <a:latin typeface="+mj-lt"/>
                <a:ea typeface="Arial" panose="020B0604020202020204" pitchFamily="34" charset="0"/>
                <a:cs typeface="Times New Roman" panose="02020603050405020304" pitchFamily="18" charset="0"/>
              </a:rPr>
              <a:t>- Không có tiệm cận.</a:t>
            </a:r>
          </a:p>
        </p:txBody>
      </p:sp>
      <mc:AlternateContent xmlns:mc="http://schemas.openxmlformats.org/markup-compatibility/2006" xmlns:a14="http://schemas.microsoft.com/office/drawing/2010/main">
        <mc:Choice Requires="a14">
          <p:sp>
            <p:nvSpPr>
              <p:cNvPr id="102" name="TextBox 101">
                <a:extLst>
                  <a:ext uri="{FF2B5EF4-FFF2-40B4-BE49-F238E27FC236}">
                    <a16:creationId xmlns:a16="http://schemas.microsoft.com/office/drawing/2014/main" xmlns="" id="{AD9F9DC9-375C-8244-EAC2-992DCF68CF77}"/>
                  </a:ext>
                </a:extLst>
              </p:cNvPr>
              <p:cNvSpPr txBox="1"/>
              <p:nvPr/>
            </p:nvSpPr>
            <p:spPr>
              <a:xfrm>
                <a:off x="4063770" y="2675696"/>
                <a:ext cx="7541325" cy="470000"/>
              </a:xfrm>
              <a:prstGeom prst="rect">
                <a:avLst/>
              </a:prstGeom>
              <a:noFill/>
            </p:spPr>
            <p:txBody>
              <a:bodyPr wrap="square">
                <a:spAutoFit/>
              </a:bodyPr>
              <a:lstStyle/>
              <a:p>
                <a:r>
                  <a:rPr lang="vi-VN" sz="2400" dirty="0">
                    <a:solidFill>
                      <a:schemeClr val="bg1"/>
                    </a:solidFill>
                    <a:effectLst/>
                    <a:latin typeface="+mj-lt"/>
                    <a:ea typeface="Arial" panose="020B0604020202020204" pitchFamily="34" charset="0"/>
                    <a:cs typeface="Times New Roman" panose="02020603050405020304" pitchFamily="18" charset="0"/>
                  </a:rPr>
                  <a:t>Đồ thị của hàm số bậc ba </a:t>
                </a:r>
                <a14:m>
                  <m:oMath xmlns:m="http://schemas.openxmlformats.org/officeDocument/2006/math">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𝑦</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𝑎</m:t>
                    </m:r>
                    <m:sSup>
                      <m:sSupPr>
                        <m:ctrlPr>
                          <a:rPr lang="vi-VN" sz="2400" i="1">
                            <a:solidFill>
                              <a:schemeClr val="bg1"/>
                            </a:solidFill>
                            <a:effectLst/>
                            <a:latin typeface="Cambria Math"/>
                          </a:rPr>
                        </m:ctrlPr>
                      </m:sSupPr>
                      <m:e>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3</m:t>
                        </m:r>
                      </m:sup>
                    </m:sSup>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𝑏</m:t>
                    </m:r>
                    <m:sSup>
                      <m:sSupPr>
                        <m:ctrlPr>
                          <a:rPr lang="vi-VN" sz="2400" i="1">
                            <a:solidFill>
                              <a:schemeClr val="bg1"/>
                            </a:solidFill>
                            <a:effectLst/>
                            <a:latin typeface="Cambria Math"/>
                          </a:rPr>
                        </m:ctrlPr>
                      </m:sSupPr>
                      <m:e>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𝑥</m:t>
                        </m:r>
                      </m:e>
                      <m:sup>
                        <m:r>
                          <a:rPr lang="vi-VN" sz="24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2</m:t>
                        </m:r>
                      </m:sup>
                    </m:sSup>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𝑐𝑥</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𝑑</m:t>
                    </m:r>
                    <m:r>
                      <a:rPr lang="vi-VN" sz="24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𝑎</m:t>
                    </m:r>
                    <m:r>
                      <a:rPr lang="vi-VN" sz="2400" i="1">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m:t>
                    </m:r>
                    <m:r>
                      <a:rPr lang="vi-VN" sz="2400">
                        <a:solidFill>
                          <a:schemeClr val="bg1"/>
                        </a:solidFill>
                        <a:effectLst/>
                        <a:latin typeface="Cambria Math" panose="02040503050406030204" pitchFamily="18" charset="0"/>
                        <a:ea typeface="Arial" panose="020B0604020202020204" pitchFamily="34" charset="0"/>
                        <a:cs typeface="Times New Roman" panose="02020603050405020304" pitchFamily="18" charset="0"/>
                      </a:rPr>
                      <m:t>0)</m:t>
                    </m:r>
                  </m:oMath>
                </a14:m>
                <a:r>
                  <a:rPr lang="vi-VN" sz="2400" dirty="0">
                    <a:solidFill>
                      <a:schemeClr val="bg1"/>
                    </a:solidFill>
                    <a:effectLst/>
                    <a:latin typeface="+mj-lt"/>
                    <a:ea typeface="Arial" panose="020B0604020202020204" pitchFamily="34" charset="0"/>
                    <a:cs typeface="Times New Roman" panose="02020603050405020304" pitchFamily="18" charset="0"/>
                  </a:rPr>
                  <a:t> </a:t>
                </a:r>
                <a:endParaRPr lang="vi-VN" sz="2400" dirty="0">
                  <a:solidFill>
                    <a:schemeClr val="bg1"/>
                  </a:solidFill>
                  <a:latin typeface="+mj-lt"/>
                </a:endParaRPr>
              </a:p>
            </p:txBody>
          </p:sp>
        </mc:Choice>
        <mc:Fallback xmlns="">
          <p:sp>
            <p:nvSpPr>
              <p:cNvPr id="102" name="TextBox 101">
                <a:extLst>
                  <a:ext uri="{FF2B5EF4-FFF2-40B4-BE49-F238E27FC236}">
                    <a16:creationId xmlns:a16="http://schemas.microsoft.com/office/drawing/2014/main" id="{AD9F9DC9-375C-8244-EAC2-992DCF68CF77}"/>
                  </a:ext>
                </a:extLst>
              </p:cNvPr>
              <p:cNvSpPr txBox="1">
                <a:spLocks noRot="1" noChangeAspect="1" noMove="1" noResize="1" noEditPoints="1" noAdjustHandles="1" noChangeArrowheads="1" noChangeShapeType="1" noTextEdit="1"/>
              </p:cNvSpPr>
              <p:nvPr/>
            </p:nvSpPr>
            <p:spPr>
              <a:xfrm>
                <a:off x="4063770" y="2675696"/>
                <a:ext cx="7541325" cy="470000"/>
              </a:xfrm>
              <a:prstGeom prst="rect">
                <a:avLst/>
              </a:prstGeom>
              <a:blipFill>
                <a:blip r:embed="rId5"/>
                <a:stretch>
                  <a:fillRect l="-1293" t="-7792" b="-29870"/>
                </a:stretch>
              </a:blipFill>
            </p:spPr>
            <p:txBody>
              <a:bodyPr/>
              <a:lstStyle/>
              <a:p>
                <a:r>
                  <a:rPr lang="vi-VN">
                    <a:noFill/>
                  </a:rPr>
                  <a:t> </a:t>
                </a:r>
              </a:p>
            </p:txBody>
          </p:sp>
        </mc:Fallback>
      </mc:AlternateContent>
      <p:sp>
        <p:nvSpPr>
          <p:cNvPr id="3" name="TextBox 2">
            <a:extLst>
              <a:ext uri="{FF2B5EF4-FFF2-40B4-BE49-F238E27FC236}">
                <a16:creationId xmlns:a16="http://schemas.microsoft.com/office/drawing/2014/main" xmlns="" id="{A1932E6D-7E28-747A-71B1-75AA7D50980E}"/>
              </a:ext>
            </a:extLst>
          </p:cNvPr>
          <p:cNvSpPr txBox="1"/>
          <p:nvPr/>
        </p:nvSpPr>
        <p:spPr>
          <a:xfrm>
            <a:off x="3182276" y="214216"/>
            <a:ext cx="5199082" cy="523220"/>
          </a:xfrm>
          <a:prstGeom prst="rect">
            <a:avLst/>
          </a:prstGeom>
          <a:noFill/>
          <a:ln>
            <a:noFill/>
          </a:ln>
        </p:spPr>
        <p:txBody>
          <a:bodyPr wrap="square" rtlCol="0">
            <a:spAutoFit/>
          </a:bodyPr>
          <a:lstStyle/>
          <a:p>
            <a:r>
              <a:rPr lang="en-US" sz="2800" b="1" dirty="0">
                <a:solidFill>
                  <a:srgbClr val="FFFF00"/>
                </a:solidFill>
              </a:rPr>
              <a:t>KHẢO SÁT VÀ VẼ ĐỒ THỊ HÀM SỐ</a:t>
            </a:r>
            <a:endParaRPr lang="en-AU" sz="2800" b="1" dirty="0">
              <a:solidFill>
                <a:srgbClr val="FFFF00"/>
              </a:solidFill>
            </a:endParaRPr>
          </a:p>
        </p:txBody>
      </p:sp>
      <p:sp>
        <p:nvSpPr>
          <p:cNvPr id="19" name="Flowchart: Connector 18">
            <a:extLst>
              <a:ext uri="{FF2B5EF4-FFF2-40B4-BE49-F238E27FC236}">
                <a16:creationId xmlns:a16="http://schemas.microsoft.com/office/drawing/2014/main" xmlns="" id="{022F6AF7-EA9C-A6D6-A448-EFD94C54038D}"/>
              </a:ext>
            </a:extLst>
          </p:cNvPr>
          <p:cNvSpPr/>
          <p:nvPr/>
        </p:nvSpPr>
        <p:spPr>
          <a:xfrm>
            <a:off x="1393593" y="5169268"/>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a:extLst>
              <a:ext uri="{FF2B5EF4-FFF2-40B4-BE49-F238E27FC236}">
                <a16:creationId xmlns:a16="http://schemas.microsoft.com/office/drawing/2014/main" xmlns="" id="{E59FA5B8-D449-FB3A-E409-726040B7CFA4}"/>
              </a:ext>
            </a:extLst>
          </p:cNvPr>
          <p:cNvSpPr/>
          <p:nvPr/>
        </p:nvSpPr>
        <p:spPr>
          <a:xfrm>
            <a:off x="2169063" y="3613567"/>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a:extLst>
              <a:ext uri="{FF2B5EF4-FFF2-40B4-BE49-F238E27FC236}">
                <a16:creationId xmlns:a16="http://schemas.microsoft.com/office/drawing/2014/main" xmlns="" id="{708A0306-54AB-E1B8-7113-4AC10749863D}"/>
              </a:ext>
            </a:extLst>
          </p:cNvPr>
          <p:cNvSpPr/>
          <p:nvPr/>
        </p:nvSpPr>
        <p:spPr>
          <a:xfrm>
            <a:off x="1002076" y="3617342"/>
            <a:ext cx="81610" cy="75537"/>
          </a:xfrm>
          <a:prstGeom prst="flowChartConnector">
            <a:avLst/>
          </a:prstGeom>
          <a:solidFill>
            <a:srgbClr val="DF29D6"/>
          </a:solidFill>
          <a:ln>
            <a:solidFill>
              <a:srgbClr val="12E0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
            <a:extLst>
              <a:ext uri="{FF2B5EF4-FFF2-40B4-BE49-F238E27FC236}">
                <a16:creationId xmlns:a16="http://schemas.microsoft.com/office/drawing/2014/main" xmlns="" id="{41D19D50-616D-1F82-C922-D083097E7C1C}"/>
              </a:ext>
            </a:extLst>
          </p:cNvPr>
          <p:cNvSpPr txBox="1"/>
          <p:nvPr/>
        </p:nvSpPr>
        <p:spPr>
          <a:xfrm>
            <a:off x="1794098" y="4690281"/>
            <a:ext cx="400050" cy="369332"/>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A00"/>
                </a:solidFill>
              </a:rPr>
              <a:t>3</a:t>
            </a:r>
            <a:endParaRPr lang="vi-VN" dirty="0">
              <a:solidFill>
                <a:srgbClr val="002A00"/>
              </a:solidFill>
            </a:endParaRPr>
          </a:p>
        </p:txBody>
      </p:sp>
    </p:spTree>
    <p:extLst>
      <p:ext uri="{BB962C8B-B14F-4D97-AF65-F5344CB8AC3E}">
        <p14:creationId xmlns:p14="http://schemas.microsoft.com/office/powerpoint/2010/main" val="2339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01" grpId="0"/>
      <p:bldP spid="10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8200</TotalTime>
  <Words>1950</Words>
  <Application>Microsoft Office PowerPoint</Application>
  <PresentationFormat>Custom</PresentationFormat>
  <Paragraphs>270</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Huy Pham</dc:creator>
  <cp:lastModifiedBy>Mr Khanh</cp:lastModifiedBy>
  <cp:revision>327</cp:revision>
  <dcterms:created xsi:type="dcterms:W3CDTF">2022-01-12T21:49:46Z</dcterms:created>
  <dcterms:modified xsi:type="dcterms:W3CDTF">2025-02-02T14:33:53Z</dcterms:modified>
</cp:coreProperties>
</file>