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42" r:id="rId2"/>
    <p:sldId id="420" r:id="rId3"/>
    <p:sldId id="421" r:id="rId4"/>
    <p:sldId id="399" r:id="rId5"/>
    <p:sldId id="422" r:id="rId6"/>
    <p:sldId id="428" r:id="rId7"/>
    <p:sldId id="423" r:id="rId8"/>
    <p:sldId id="429" r:id="rId9"/>
    <p:sldId id="424" r:id="rId10"/>
    <p:sldId id="425" r:id="rId11"/>
    <p:sldId id="426" r:id="rId12"/>
    <p:sldId id="427" r:id="rId13"/>
    <p:sldId id="44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12E0F6"/>
    <a:srgbClr val="DF29D6"/>
    <a:srgbClr val="0000FF"/>
    <a:srgbClr val="5B0555"/>
    <a:srgbClr val="2E7990"/>
    <a:srgbClr val="93D050"/>
    <a:srgbClr val="67B6CF"/>
    <a:srgbClr val="B8B400"/>
    <a:srgbClr val="9B67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EE9867-31F7-44DF-810D-E64B52EC4F58}" v="20" dt="2024-08-06T07:28:54.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5226" autoAdjust="0"/>
  </p:normalViewPr>
  <p:slideViewPr>
    <p:cSldViewPr snapToGrid="0">
      <p:cViewPr>
        <p:scale>
          <a:sx n="80" d="100"/>
          <a:sy n="80" d="100"/>
        </p:scale>
        <p:origin x="-576" y="-72"/>
      </p:cViewPr>
      <p:guideLst>
        <p:guide orient="horz" pos="2160"/>
        <p:guide pos="3840"/>
      </p:guideLst>
    </p:cSldViewPr>
  </p:slideViewPr>
  <p:notesTextViewPr>
    <p:cViewPr>
      <p:scale>
        <a:sx n="50" d="100"/>
        <a:sy n="5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 Pham" userId="918db3a1909f15e0" providerId="LiveId" clId="{0BC99D6C-65D2-4F17-89CE-04CDB45333B0}"/>
    <pc:docChg chg="undo custSel addSld delSld modSld sldOrd">
      <pc:chgData name="Huy Pham" userId="918db3a1909f15e0" providerId="LiveId" clId="{0BC99D6C-65D2-4F17-89CE-04CDB45333B0}" dt="2024-03-11T04:23:45.941" v="4893" actId="14100"/>
      <pc:docMkLst>
        <pc:docMk/>
      </pc:docMkLst>
      <pc:sldChg chg="addSp delSp modSp mod">
        <pc:chgData name="Huy Pham" userId="918db3a1909f15e0" providerId="LiveId" clId="{0BC99D6C-65D2-4F17-89CE-04CDB45333B0}" dt="2024-02-19T08:08:45.481" v="2818" actId="208"/>
        <pc:sldMkLst>
          <pc:docMk/>
          <pc:sldMk cId="1279157228" sldId="399"/>
        </pc:sldMkLst>
        <pc:spChg chg="mod">
          <ac:chgData name="Huy Pham" userId="918db3a1909f15e0" providerId="LiveId" clId="{0BC99D6C-65D2-4F17-89CE-04CDB45333B0}" dt="2024-02-06T07:38:06.336" v="92" actId="20577"/>
          <ac:spMkLst>
            <pc:docMk/>
            <pc:sldMk cId="1279157228" sldId="399"/>
            <ac:spMk id="3" creationId="{EF00EFFC-5C82-E910-0232-1FA2F1A5C560}"/>
          </ac:spMkLst>
        </pc:spChg>
        <pc:spChg chg="mod">
          <ac:chgData name="Huy Pham" userId="918db3a1909f15e0" providerId="LiveId" clId="{0BC99D6C-65D2-4F17-89CE-04CDB45333B0}" dt="2024-02-06T07:39:37.425" v="241" actId="14100"/>
          <ac:spMkLst>
            <pc:docMk/>
            <pc:sldMk cId="1279157228" sldId="399"/>
            <ac:spMk id="10" creationId="{44196311-251D-0BF6-3CAC-71334AF1B751}"/>
          </ac:spMkLst>
        </pc:spChg>
        <pc:spChg chg="mod">
          <ac:chgData name="Huy Pham" userId="918db3a1909f15e0" providerId="LiveId" clId="{0BC99D6C-65D2-4F17-89CE-04CDB45333B0}" dt="2024-02-06T07:38:42.635" v="150" actId="1076"/>
          <ac:spMkLst>
            <pc:docMk/>
            <pc:sldMk cId="1279157228" sldId="399"/>
            <ac:spMk id="11" creationId="{66389595-266F-1E34-F9B3-B301A1D36E27}"/>
          </ac:spMkLst>
        </pc:spChg>
        <pc:spChg chg="mod">
          <ac:chgData name="Huy Pham" userId="918db3a1909f15e0" providerId="LiveId" clId="{0BC99D6C-65D2-4F17-89CE-04CDB45333B0}" dt="2024-02-06T07:38:42.635" v="150" actId="1076"/>
          <ac:spMkLst>
            <pc:docMk/>
            <pc:sldMk cId="1279157228" sldId="399"/>
            <ac:spMk id="12" creationId="{C48652AC-C627-2B19-2990-1EF69B0ACB9F}"/>
          </ac:spMkLst>
        </pc:spChg>
        <pc:spChg chg="mod">
          <ac:chgData name="Huy Pham" userId="918db3a1909f15e0" providerId="LiveId" clId="{0BC99D6C-65D2-4F17-89CE-04CDB45333B0}" dt="2024-02-06T07:39:15.881" v="238" actId="14100"/>
          <ac:spMkLst>
            <pc:docMk/>
            <pc:sldMk cId="1279157228" sldId="399"/>
            <ac:spMk id="13" creationId="{75210F64-84EB-A3C0-234B-38A4D7D9FBE3}"/>
          </ac:spMkLst>
        </pc:spChg>
        <pc:spChg chg="mod">
          <ac:chgData name="Huy Pham" userId="918db3a1909f15e0" providerId="LiveId" clId="{0BC99D6C-65D2-4F17-89CE-04CDB45333B0}" dt="2024-02-06T07:39:04.918" v="236" actId="1037"/>
          <ac:spMkLst>
            <pc:docMk/>
            <pc:sldMk cId="1279157228" sldId="399"/>
            <ac:spMk id="14" creationId="{86BD122A-D896-AE1A-CD88-D3B3D172304B}"/>
          </ac:spMkLst>
        </pc:spChg>
        <pc:spChg chg="mod">
          <ac:chgData name="Huy Pham" userId="918db3a1909f15e0" providerId="LiveId" clId="{0BC99D6C-65D2-4F17-89CE-04CDB45333B0}" dt="2024-02-06T07:39:04.918" v="236" actId="1037"/>
          <ac:spMkLst>
            <pc:docMk/>
            <pc:sldMk cId="1279157228" sldId="399"/>
            <ac:spMk id="15" creationId="{282D74E4-1003-5B7C-1EA7-60F9BB4EB754}"/>
          </ac:spMkLst>
        </pc:spChg>
        <pc:spChg chg="mod">
          <ac:chgData name="Huy Pham" userId="918db3a1909f15e0" providerId="LiveId" clId="{0BC99D6C-65D2-4F17-89CE-04CDB45333B0}" dt="2024-02-06T07:39:04.918" v="236" actId="1037"/>
          <ac:spMkLst>
            <pc:docMk/>
            <pc:sldMk cId="1279157228" sldId="399"/>
            <ac:spMk id="16" creationId="{5E342325-AA35-5CF7-9DC1-0C2E646513BD}"/>
          </ac:spMkLst>
        </pc:spChg>
        <pc:spChg chg="mod">
          <ac:chgData name="Huy Pham" userId="918db3a1909f15e0" providerId="LiveId" clId="{0BC99D6C-65D2-4F17-89CE-04CDB45333B0}" dt="2024-02-06T07:39:04.918" v="236" actId="1037"/>
          <ac:spMkLst>
            <pc:docMk/>
            <pc:sldMk cId="1279157228" sldId="399"/>
            <ac:spMk id="17" creationId="{2C338DCF-3CA8-8E7B-EEBE-8592565B8E3B}"/>
          </ac:spMkLst>
        </pc:spChg>
        <pc:spChg chg="mod">
          <ac:chgData name="Huy Pham" userId="918db3a1909f15e0" providerId="LiveId" clId="{0BC99D6C-65D2-4F17-89CE-04CDB45333B0}" dt="2024-02-06T07:39:04.918" v="236" actId="1037"/>
          <ac:spMkLst>
            <pc:docMk/>
            <pc:sldMk cId="1279157228" sldId="399"/>
            <ac:spMk id="18" creationId="{97AA56F7-A511-872B-83CF-6C482CB250E8}"/>
          </ac:spMkLst>
        </pc:spChg>
        <pc:spChg chg="mod">
          <ac:chgData name="Huy Pham" userId="918db3a1909f15e0" providerId="LiveId" clId="{0BC99D6C-65D2-4F17-89CE-04CDB45333B0}" dt="2024-02-06T07:40:19.897" v="324" actId="1076"/>
          <ac:spMkLst>
            <pc:docMk/>
            <pc:sldMk cId="1279157228" sldId="399"/>
            <ac:spMk id="19" creationId="{C9E3BBB0-C484-7D40-FF55-49299467EE07}"/>
          </ac:spMkLst>
        </pc:spChg>
        <pc:spChg chg="mod">
          <ac:chgData name="Huy Pham" userId="918db3a1909f15e0" providerId="LiveId" clId="{0BC99D6C-65D2-4F17-89CE-04CDB45333B0}" dt="2024-02-06T08:19:21.513" v="717" actId="1035"/>
          <ac:spMkLst>
            <pc:docMk/>
            <pc:sldMk cId="1279157228" sldId="399"/>
            <ac:spMk id="20" creationId="{A06BA14A-8D8C-664A-A722-7DAD205B5E1D}"/>
          </ac:spMkLst>
        </pc:spChg>
        <pc:spChg chg="add mod">
          <ac:chgData name="Huy Pham" userId="918db3a1909f15e0" providerId="LiveId" clId="{0BC99D6C-65D2-4F17-89CE-04CDB45333B0}" dt="2024-02-19T08:08:45.481" v="2818" actId="208"/>
          <ac:spMkLst>
            <pc:docMk/>
            <pc:sldMk cId="1279157228" sldId="399"/>
            <ac:spMk id="21" creationId="{0500CF04-B378-06FE-5BCF-B391873C58CC}"/>
          </ac:spMkLst>
        </pc:spChg>
        <pc:spChg chg="add mod">
          <ac:chgData name="Huy Pham" userId="918db3a1909f15e0" providerId="LiveId" clId="{0BC99D6C-65D2-4F17-89CE-04CDB45333B0}" dt="2024-02-06T08:07:25.514" v="383" actId="1076"/>
          <ac:spMkLst>
            <pc:docMk/>
            <pc:sldMk cId="1279157228" sldId="399"/>
            <ac:spMk id="23" creationId="{E616ABD0-4ED9-1675-F21D-B31B6941B5ED}"/>
          </ac:spMkLst>
        </pc:spChg>
        <pc:spChg chg="mod">
          <ac:chgData name="Huy Pham" userId="918db3a1909f15e0" providerId="LiveId" clId="{0BC99D6C-65D2-4F17-89CE-04CDB45333B0}" dt="2024-02-06T08:21:01.960" v="719" actId="1076"/>
          <ac:spMkLst>
            <pc:docMk/>
            <pc:sldMk cId="1279157228" sldId="399"/>
            <ac:spMk id="26" creationId="{66E545A0-972F-F87B-C655-6EDE5F655431}"/>
          </ac:spMkLst>
        </pc:spChg>
        <pc:spChg chg="add mod">
          <ac:chgData name="Huy Pham" userId="918db3a1909f15e0" providerId="LiveId" clId="{0BC99D6C-65D2-4F17-89CE-04CDB45333B0}" dt="2024-02-06T08:07:33.098" v="385" actId="1076"/>
          <ac:spMkLst>
            <pc:docMk/>
            <pc:sldMk cId="1279157228" sldId="399"/>
            <ac:spMk id="27" creationId="{B26C78C0-0EF8-BAE4-C8CC-9D4E31D3CEAF}"/>
          </ac:spMkLst>
        </pc:spChg>
        <pc:spChg chg="add mod">
          <ac:chgData name="Huy Pham" userId="918db3a1909f15e0" providerId="LiveId" clId="{0BC99D6C-65D2-4F17-89CE-04CDB45333B0}" dt="2024-02-06T08:07:36.212" v="386" actId="1076"/>
          <ac:spMkLst>
            <pc:docMk/>
            <pc:sldMk cId="1279157228" sldId="399"/>
            <ac:spMk id="31" creationId="{D8FD1C66-F5EB-8784-07B0-C2B81F95DC79}"/>
          </ac:spMkLst>
        </pc:spChg>
        <pc:spChg chg="add mod">
          <ac:chgData name="Huy Pham" userId="918db3a1909f15e0" providerId="LiveId" clId="{0BC99D6C-65D2-4F17-89CE-04CDB45333B0}" dt="2024-02-19T08:08:29.649" v="2813" actId="1076"/>
          <ac:spMkLst>
            <pc:docMk/>
            <pc:sldMk cId="1279157228" sldId="399"/>
            <ac:spMk id="32" creationId="{BA80BED6-3829-7648-25D9-6DF19B89C5FA}"/>
          </ac:spMkLst>
        </pc:spChg>
        <pc:spChg chg="add del mod">
          <ac:chgData name="Huy Pham" userId="918db3a1909f15e0" providerId="LiveId" clId="{0BC99D6C-65D2-4F17-89CE-04CDB45333B0}" dt="2024-02-06T08:10:04.037" v="441" actId="478"/>
          <ac:spMkLst>
            <pc:docMk/>
            <pc:sldMk cId="1279157228" sldId="399"/>
            <ac:spMk id="35" creationId="{4BE17162-6D0F-1528-698A-AAC4B0F9B22C}"/>
          </ac:spMkLst>
        </pc:spChg>
        <pc:spChg chg="add mod">
          <ac:chgData name="Huy Pham" userId="918db3a1909f15e0" providerId="LiveId" clId="{0BC99D6C-65D2-4F17-89CE-04CDB45333B0}" dt="2024-02-06T08:12:39.994" v="514" actId="1036"/>
          <ac:spMkLst>
            <pc:docMk/>
            <pc:sldMk cId="1279157228" sldId="399"/>
            <ac:spMk id="37" creationId="{DFC3CA7D-B2E3-F168-2243-61A6C21CFF35}"/>
          </ac:spMkLst>
        </pc:spChg>
        <pc:spChg chg="del mod">
          <ac:chgData name="Huy Pham" userId="918db3a1909f15e0" providerId="LiveId" clId="{0BC99D6C-65D2-4F17-89CE-04CDB45333B0}" dt="2024-02-06T07:39:55.437" v="243" actId="478"/>
          <ac:spMkLst>
            <pc:docMk/>
            <pc:sldMk cId="1279157228" sldId="399"/>
            <ac:spMk id="42" creationId="{B806062E-6D75-EE7B-E8AC-D5E0705404BE}"/>
          </ac:spMkLst>
        </pc:spChg>
        <pc:spChg chg="add mod">
          <ac:chgData name="Huy Pham" userId="918db3a1909f15e0" providerId="LiveId" clId="{0BC99D6C-65D2-4F17-89CE-04CDB45333B0}" dt="2024-02-06T08:17:40.697" v="679" actId="255"/>
          <ac:spMkLst>
            <pc:docMk/>
            <pc:sldMk cId="1279157228" sldId="399"/>
            <ac:spMk id="55" creationId="{658B881B-39FC-0965-A51F-81DF197B1FBB}"/>
          </ac:spMkLst>
        </pc:spChg>
        <pc:spChg chg="add mod">
          <ac:chgData name="Huy Pham" userId="918db3a1909f15e0" providerId="LiveId" clId="{0BC99D6C-65D2-4F17-89CE-04CDB45333B0}" dt="2024-02-06T08:17:47.136" v="680" actId="1076"/>
          <ac:spMkLst>
            <pc:docMk/>
            <pc:sldMk cId="1279157228" sldId="399"/>
            <ac:spMk id="56" creationId="{12E97E46-DB99-4539-CF2D-757637C734B5}"/>
          </ac:spMkLst>
        </pc:spChg>
        <pc:spChg chg="add mod">
          <ac:chgData name="Huy Pham" userId="918db3a1909f15e0" providerId="LiveId" clId="{0BC99D6C-65D2-4F17-89CE-04CDB45333B0}" dt="2024-02-06T08:17:40.697" v="679" actId="255"/>
          <ac:spMkLst>
            <pc:docMk/>
            <pc:sldMk cId="1279157228" sldId="399"/>
            <ac:spMk id="57" creationId="{5E36FA69-C445-4188-FCD6-CC7E0680B5EE}"/>
          </ac:spMkLst>
        </pc:spChg>
        <pc:spChg chg="add mod">
          <ac:chgData name="Huy Pham" userId="918db3a1909f15e0" providerId="LiveId" clId="{0BC99D6C-65D2-4F17-89CE-04CDB45333B0}" dt="2024-02-06T08:17:40.697" v="679" actId="255"/>
          <ac:spMkLst>
            <pc:docMk/>
            <pc:sldMk cId="1279157228" sldId="399"/>
            <ac:spMk id="58" creationId="{F37D3922-77A4-71BE-9C1F-294EA8F1E783}"/>
          </ac:spMkLst>
        </pc:spChg>
        <pc:spChg chg="add mod">
          <ac:chgData name="Huy Pham" userId="918db3a1909f15e0" providerId="LiveId" clId="{0BC99D6C-65D2-4F17-89CE-04CDB45333B0}" dt="2024-02-06T08:17:49.490" v="681" actId="1076"/>
          <ac:spMkLst>
            <pc:docMk/>
            <pc:sldMk cId="1279157228" sldId="399"/>
            <ac:spMk id="59" creationId="{BCDDD89A-D62C-093A-2110-453E25F18618}"/>
          </ac:spMkLst>
        </pc:spChg>
        <pc:spChg chg="add mod">
          <ac:chgData name="Huy Pham" userId="918db3a1909f15e0" providerId="LiveId" clId="{0BC99D6C-65D2-4F17-89CE-04CDB45333B0}" dt="2024-02-06T08:17:40.697" v="679" actId="255"/>
          <ac:spMkLst>
            <pc:docMk/>
            <pc:sldMk cId="1279157228" sldId="399"/>
            <ac:spMk id="60" creationId="{9FB722CF-5FD3-FCD0-353E-0A083572917B}"/>
          </ac:spMkLst>
        </pc:spChg>
        <pc:spChg chg="add mod">
          <ac:chgData name="Huy Pham" userId="918db3a1909f15e0" providerId="LiveId" clId="{0BC99D6C-65D2-4F17-89CE-04CDB45333B0}" dt="2024-02-06T08:17:40.697" v="679" actId="255"/>
          <ac:spMkLst>
            <pc:docMk/>
            <pc:sldMk cId="1279157228" sldId="399"/>
            <ac:spMk id="61" creationId="{FA8F9762-3A26-36B4-A52E-FED66025EE4E}"/>
          </ac:spMkLst>
        </pc:spChg>
        <pc:spChg chg="add mod">
          <ac:chgData name="Huy Pham" userId="918db3a1909f15e0" providerId="LiveId" clId="{0BC99D6C-65D2-4F17-89CE-04CDB45333B0}" dt="2024-02-06T08:17:52.559" v="682" actId="1076"/>
          <ac:spMkLst>
            <pc:docMk/>
            <pc:sldMk cId="1279157228" sldId="399"/>
            <ac:spMk id="62" creationId="{B1D390C9-F442-E11F-1476-F8A1CA0CB4CC}"/>
          </ac:spMkLst>
        </pc:spChg>
        <pc:spChg chg="add mod">
          <ac:chgData name="Huy Pham" userId="918db3a1909f15e0" providerId="LiveId" clId="{0BC99D6C-65D2-4F17-89CE-04CDB45333B0}" dt="2024-02-06T08:17:40.697" v="679" actId="255"/>
          <ac:spMkLst>
            <pc:docMk/>
            <pc:sldMk cId="1279157228" sldId="399"/>
            <ac:spMk id="63" creationId="{B8DF9A44-0E52-A566-2830-3C432284A0AC}"/>
          </ac:spMkLst>
        </pc:spChg>
        <pc:spChg chg="add mod">
          <ac:chgData name="Huy Pham" userId="918db3a1909f15e0" providerId="LiveId" clId="{0BC99D6C-65D2-4F17-89CE-04CDB45333B0}" dt="2024-02-06T08:17:55.903" v="683" actId="1076"/>
          <ac:spMkLst>
            <pc:docMk/>
            <pc:sldMk cId="1279157228" sldId="399"/>
            <ac:spMk id="64" creationId="{10C75D1A-547B-A76A-BA10-604A4F30CAE5}"/>
          </ac:spMkLst>
        </pc:spChg>
        <pc:spChg chg="add mod">
          <ac:chgData name="Huy Pham" userId="918db3a1909f15e0" providerId="LiveId" clId="{0BC99D6C-65D2-4F17-89CE-04CDB45333B0}" dt="2024-02-06T08:18:29.092" v="693" actId="1076"/>
          <ac:spMkLst>
            <pc:docMk/>
            <pc:sldMk cId="1279157228" sldId="399"/>
            <ac:spMk id="66" creationId="{857F989A-3F70-0300-E843-F76AF34CDD13}"/>
          </ac:spMkLst>
        </pc:spChg>
        <pc:spChg chg="add mod">
          <ac:chgData name="Huy Pham" userId="918db3a1909f15e0" providerId="LiveId" clId="{0BC99D6C-65D2-4F17-89CE-04CDB45333B0}" dt="2024-02-06T08:19:10.908" v="712" actId="1076"/>
          <ac:spMkLst>
            <pc:docMk/>
            <pc:sldMk cId="1279157228" sldId="399"/>
            <ac:spMk id="67" creationId="{327E2A08-2F49-BEF3-F703-44BE6DC9CBA7}"/>
          </ac:spMkLst>
        </pc:spChg>
        <pc:spChg chg="add mod">
          <ac:chgData name="Huy Pham" userId="918db3a1909f15e0" providerId="LiveId" clId="{0BC99D6C-65D2-4F17-89CE-04CDB45333B0}" dt="2024-02-06T08:22:57.889" v="823" actId="1076"/>
          <ac:spMkLst>
            <pc:docMk/>
            <pc:sldMk cId="1279157228" sldId="399"/>
            <ac:spMk id="69" creationId="{B44D3EF2-5C41-DF82-E87D-F7CC5E3FFEA0}"/>
          </ac:spMkLst>
        </pc:spChg>
        <pc:spChg chg="add mod">
          <ac:chgData name="Huy Pham" userId="918db3a1909f15e0" providerId="LiveId" clId="{0BC99D6C-65D2-4F17-89CE-04CDB45333B0}" dt="2024-02-06T08:23:18.320" v="846" actId="20577"/>
          <ac:spMkLst>
            <pc:docMk/>
            <pc:sldMk cId="1279157228" sldId="399"/>
            <ac:spMk id="70" creationId="{C3D39296-AF67-0138-5238-0AA57DA7EA55}"/>
          </ac:spMkLst>
        </pc:spChg>
        <pc:spChg chg="mod">
          <ac:chgData name="Huy Pham" userId="918db3a1909f15e0" providerId="LiveId" clId="{0BC99D6C-65D2-4F17-89CE-04CDB45333B0}" dt="2024-02-06T08:12:36.550" v="512" actId="1035"/>
          <ac:spMkLst>
            <pc:docMk/>
            <pc:sldMk cId="1279157228" sldId="399"/>
            <ac:spMk id="81" creationId="{6995127E-7D17-6995-2AF8-41105C406354}"/>
          </ac:spMkLst>
        </pc:spChg>
        <pc:spChg chg="mod">
          <ac:chgData name="Huy Pham" userId="918db3a1909f15e0" providerId="LiveId" clId="{0BC99D6C-65D2-4F17-89CE-04CDB45333B0}" dt="2024-02-06T08:19:25.573" v="718" actId="1076"/>
          <ac:spMkLst>
            <pc:docMk/>
            <pc:sldMk cId="1279157228" sldId="399"/>
            <ac:spMk id="82" creationId="{2E3F4AEF-377F-8F0E-6837-A075D2324F0B}"/>
          </ac:spMkLst>
        </pc:spChg>
        <pc:spChg chg="del">
          <ac:chgData name="Huy Pham" userId="918db3a1909f15e0" providerId="LiveId" clId="{0BC99D6C-65D2-4F17-89CE-04CDB45333B0}" dt="2024-02-06T08:05:58.142" v="369" actId="478"/>
          <ac:spMkLst>
            <pc:docMk/>
            <pc:sldMk cId="1279157228" sldId="399"/>
            <ac:spMk id="83" creationId="{F7B50129-B8DC-5B44-13D3-639FABAFBEB0}"/>
          </ac:spMkLst>
        </pc:spChg>
        <pc:spChg chg="del">
          <ac:chgData name="Huy Pham" userId="918db3a1909f15e0" providerId="LiveId" clId="{0BC99D6C-65D2-4F17-89CE-04CDB45333B0}" dt="2024-02-06T08:05:58.142" v="369" actId="478"/>
          <ac:spMkLst>
            <pc:docMk/>
            <pc:sldMk cId="1279157228" sldId="399"/>
            <ac:spMk id="86" creationId="{204EFBDB-FE44-C5C0-BC8A-C9C075B0A82C}"/>
          </ac:spMkLst>
        </pc:spChg>
        <pc:spChg chg="del">
          <ac:chgData name="Huy Pham" userId="918db3a1909f15e0" providerId="LiveId" clId="{0BC99D6C-65D2-4F17-89CE-04CDB45333B0}" dt="2024-02-06T08:05:58.142" v="369" actId="478"/>
          <ac:spMkLst>
            <pc:docMk/>
            <pc:sldMk cId="1279157228" sldId="399"/>
            <ac:spMk id="87" creationId="{93E5F9F8-8F1A-62CB-6C36-9B019F125DC1}"/>
          </ac:spMkLst>
        </pc:spChg>
        <pc:spChg chg="del">
          <ac:chgData name="Huy Pham" userId="918db3a1909f15e0" providerId="LiveId" clId="{0BC99D6C-65D2-4F17-89CE-04CDB45333B0}" dt="2024-02-06T08:05:58.142" v="369" actId="478"/>
          <ac:spMkLst>
            <pc:docMk/>
            <pc:sldMk cId="1279157228" sldId="399"/>
            <ac:spMk id="88" creationId="{6A0C9C95-F3DD-DA2A-95F6-EEEACD32828F}"/>
          </ac:spMkLst>
        </pc:spChg>
        <pc:spChg chg="del">
          <ac:chgData name="Huy Pham" userId="918db3a1909f15e0" providerId="LiveId" clId="{0BC99D6C-65D2-4F17-89CE-04CDB45333B0}" dt="2024-02-06T08:05:58.142" v="369" actId="478"/>
          <ac:spMkLst>
            <pc:docMk/>
            <pc:sldMk cId="1279157228" sldId="399"/>
            <ac:spMk id="89" creationId="{22774F73-C5CA-52E0-F0A5-EB159F763D2D}"/>
          </ac:spMkLst>
        </pc:spChg>
        <pc:spChg chg="del">
          <ac:chgData name="Huy Pham" userId="918db3a1909f15e0" providerId="LiveId" clId="{0BC99D6C-65D2-4F17-89CE-04CDB45333B0}" dt="2024-02-06T08:05:58.142" v="369" actId="478"/>
          <ac:spMkLst>
            <pc:docMk/>
            <pc:sldMk cId="1279157228" sldId="399"/>
            <ac:spMk id="93" creationId="{9E906ADA-5DA8-FC90-F0A5-ABD3E93C46B9}"/>
          </ac:spMkLst>
        </pc:spChg>
        <pc:spChg chg="del">
          <ac:chgData name="Huy Pham" userId="918db3a1909f15e0" providerId="LiveId" clId="{0BC99D6C-65D2-4F17-89CE-04CDB45333B0}" dt="2024-02-06T08:05:58.142" v="369" actId="478"/>
          <ac:spMkLst>
            <pc:docMk/>
            <pc:sldMk cId="1279157228" sldId="399"/>
            <ac:spMk id="94" creationId="{2D26EDE0-1F38-6382-E574-5FB5BAADDF18}"/>
          </ac:spMkLst>
        </pc:spChg>
        <pc:spChg chg="del mod">
          <ac:chgData name="Huy Pham" userId="918db3a1909f15e0" providerId="LiveId" clId="{0BC99D6C-65D2-4F17-89CE-04CDB45333B0}" dt="2024-02-19T08:08:31.714" v="2814" actId="21"/>
          <ac:spMkLst>
            <pc:docMk/>
            <pc:sldMk cId="1279157228" sldId="399"/>
            <ac:spMk id="95" creationId="{0500CF04-B378-06FE-5BCF-B391873C58CC}"/>
          </ac:spMkLst>
        </pc:spChg>
        <pc:spChg chg="del">
          <ac:chgData name="Huy Pham" userId="918db3a1909f15e0" providerId="LiveId" clId="{0BC99D6C-65D2-4F17-89CE-04CDB45333B0}" dt="2024-02-06T08:05:58.142" v="369" actId="478"/>
          <ac:spMkLst>
            <pc:docMk/>
            <pc:sldMk cId="1279157228" sldId="399"/>
            <ac:spMk id="96" creationId="{99CD3B38-3B0A-D862-93B1-D7901BFEB6A0}"/>
          </ac:spMkLst>
        </pc:spChg>
        <pc:spChg chg="del">
          <ac:chgData name="Huy Pham" userId="918db3a1909f15e0" providerId="LiveId" clId="{0BC99D6C-65D2-4F17-89CE-04CDB45333B0}" dt="2024-02-06T08:05:58.142" v="369" actId="478"/>
          <ac:spMkLst>
            <pc:docMk/>
            <pc:sldMk cId="1279157228" sldId="399"/>
            <ac:spMk id="97" creationId="{AA351794-E7B2-8239-7DC2-5434A1103D3E}"/>
          </ac:spMkLst>
        </pc:spChg>
        <pc:spChg chg="del">
          <ac:chgData name="Huy Pham" userId="918db3a1909f15e0" providerId="LiveId" clId="{0BC99D6C-65D2-4F17-89CE-04CDB45333B0}" dt="2024-02-06T08:05:58.142" v="369" actId="478"/>
          <ac:spMkLst>
            <pc:docMk/>
            <pc:sldMk cId="1279157228" sldId="399"/>
            <ac:spMk id="98" creationId="{81CA7981-16BF-787A-E424-D13296C19570}"/>
          </ac:spMkLst>
        </pc:spChg>
        <pc:spChg chg="del">
          <ac:chgData name="Huy Pham" userId="918db3a1909f15e0" providerId="LiveId" clId="{0BC99D6C-65D2-4F17-89CE-04CDB45333B0}" dt="2024-02-06T08:05:58.142" v="369" actId="478"/>
          <ac:spMkLst>
            <pc:docMk/>
            <pc:sldMk cId="1279157228" sldId="399"/>
            <ac:spMk id="99" creationId="{3AA224AC-BBDC-BEE5-FAF0-C2F2B85419F4}"/>
          </ac:spMkLst>
        </pc:spChg>
        <pc:spChg chg="del">
          <ac:chgData name="Huy Pham" userId="918db3a1909f15e0" providerId="LiveId" clId="{0BC99D6C-65D2-4F17-89CE-04CDB45333B0}" dt="2024-02-06T08:05:58.142" v="369" actId="478"/>
          <ac:spMkLst>
            <pc:docMk/>
            <pc:sldMk cId="1279157228" sldId="399"/>
            <ac:spMk id="100" creationId="{EA63FD54-4F59-BEC2-806C-68E657B71FA4}"/>
          </ac:spMkLst>
        </pc:spChg>
        <pc:spChg chg="del">
          <ac:chgData name="Huy Pham" userId="918db3a1909f15e0" providerId="LiveId" clId="{0BC99D6C-65D2-4F17-89CE-04CDB45333B0}" dt="2024-02-06T08:05:58.142" v="369" actId="478"/>
          <ac:spMkLst>
            <pc:docMk/>
            <pc:sldMk cId="1279157228" sldId="399"/>
            <ac:spMk id="101" creationId="{1E55E7D4-BCF8-073F-8636-9A0EC32EFC15}"/>
          </ac:spMkLst>
        </pc:spChg>
        <pc:spChg chg="del">
          <ac:chgData name="Huy Pham" userId="918db3a1909f15e0" providerId="LiveId" clId="{0BC99D6C-65D2-4F17-89CE-04CDB45333B0}" dt="2024-02-06T08:05:58.142" v="369" actId="478"/>
          <ac:spMkLst>
            <pc:docMk/>
            <pc:sldMk cId="1279157228" sldId="399"/>
            <ac:spMk id="102" creationId="{F8DAC01F-2CF0-5FF4-6114-09B336D5E511}"/>
          </ac:spMkLst>
        </pc:spChg>
        <pc:spChg chg="del">
          <ac:chgData name="Huy Pham" userId="918db3a1909f15e0" providerId="LiveId" clId="{0BC99D6C-65D2-4F17-89CE-04CDB45333B0}" dt="2024-02-06T08:05:58.142" v="369" actId="478"/>
          <ac:spMkLst>
            <pc:docMk/>
            <pc:sldMk cId="1279157228" sldId="399"/>
            <ac:spMk id="103" creationId="{94993F5E-1743-2D0B-D4B1-3080839C505D}"/>
          </ac:spMkLst>
        </pc:spChg>
        <pc:spChg chg="del">
          <ac:chgData name="Huy Pham" userId="918db3a1909f15e0" providerId="LiveId" clId="{0BC99D6C-65D2-4F17-89CE-04CDB45333B0}" dt="2024-02-06T08:05:58.142" v="369" actId="478"/>
          <ac:spMkLst>
            <pc:docMk/>
            <pc:sldMk cId="1279157228" sldId="399"/>
            <ac:spMk id="111" creationId="{E10A3805-272C-B0D3-549E-82DF02966FCB}"/>
          </ac:spMkLst>
        </pc:spChg>
        <pc:spChg chg="del">
          <ac:chgData name="Huy Pham" userId="918db3a1909f15e0" providerId="LiveId" clId="{0BC99D6C-65D2-4F17-89CE-04CDB45333B0}" dt="2024-02-06T08:05:58.142" v="369" actId="478"/>
          <ac:spMkLst>
            <pc:docMk/>
            <pc:sldMk cId="1279157228" sldId="399"/>
            <ac:spMk id="113" creationId="{6AD4A7A1-532E-2977-948C-4BE898189828}"/>
          </ac:spMkLst>
        </pc:spChg>
        <pc:spChg chg="del">
          <ac:chgData name="Huy Pham" userId="918db3a1909f15e0" providerId="LiveId" clId="{0BC99D6C-65D2-4F17-89CE-04CDB45333B0}" dt="2024-02-06T08:05:58.142" v="369" actId="478"/>
          <ac:spMkLst>
            <pc:docMk/>
            <pc:sldMk cId="1279157228" sldId="399"/>
            <ac:spMk id="117" creationId="{45733053-F8ED-CFB2-DE38-541C0B17226E}"/>
          </ac:spMkLst>
        </pc:spChg>
        <pc:spChg chg="del">
          <ac:chgData name="Huy Pham" userId="918db3a1909f15e0" providerId="LiveId" clId="{0BC99D6C-65D2-4F17-89CE-04CDB45333B0}" dt="2024-02-06T08:05:58.142" v="369" actId="478"/>
          <ac:spMkLst>
            <pc:docMk/>
            <pc:sldMk cId="1279157228" sldId="399"/>
            <ac:spMk id="118" creationId="{32B39314-2CE2-0815-61CF-6C3DFDC0F3D7}"/>
          </ac:spMkLst>
        </pc:spChg>
        <pc:spChg chg="del">
          <ac:chgData name="Huy Pham" userId="918db3a1909f15e0" providerId="LiveId" clId="{0BC99D6C-65D2-4F17-89CE-04CDB45333B0}" dt="2024-02-06T08:05:58.142" v="369" actId="478"/>
          <ac:spMkLst>
            <pc:docMk/>
            <pc:sldMk cId="1279157228" sldId="399"/>
            <ac:spMk id="119" creationId="{7BC73572-6D63-40C6-4AC1-8ECE883A0F2B}"/>
          </ac:spMkLst>
        </pc:spChg>
        <pc:spChg chg="del">
          <ac:chgData name="Huy Pham" userId="918db3a1909f15e0" providerId="LiveId" clId="{0BC99D6C-65D2-4F17-89CE-04CDB45333B0}" dt="2024-02-06T08:05:58.142" v="369" actId="478"/>
          <ac:spMkLst>
            <pc:docMk/>
            <pc:sldMk cId="1279157228" sldId="399"/>
            <ac:spMk id="120" creationId="{D6C07F47-7D6C-B225-87C9-36FA6EFC0395}"/>
          </ac:spMkLst>
        </pc:spChg>
        <pc:spChg chg="del">
          <ac:chgData name="Huy Pham" userId="918db3a1909f15e0" providerId="LiveId" clId="{0BC99D6C-65D2-4F17-89CE-04CDB45333B0}" dt="2024-02-06T08:05:58.142" v="369" actId="478"/>
          <ac:spMkLst>
            <pc:docMk/>
            <pc:sldMk cId="1279157228" sldId="399"/>
            <ac:spMk id="127" creationId="{8FAE77F4-D2A4-641E-9F9A-49BB1289C01F}"/>
          </ac:spMkLst>
        </pc:spChg>
        <pc:spChg chg="del">
          <ac:chgData name="Huy Pham" userId="918db3a1909f15e0" providerId="LiveId" clId="{0BC99D6C-65D2-4F17-89CE-04CDB45333B0}" dt="2024-02-06T08:05:58.142" v="369" actId="478"/>
          <ac:spMkLst>
            <pc:docMk/>
            <pc:sldMk cId="1279157228" sldId="399"/>
            <ac:spMk id="128" creationId="{9826A66E-98DD-9B88-0CF4-E9A7D9A4ED16}"/>
          </ac:spMkLst>
        </pc:spChg>
        <pc:spChg chg="del mod">
          <ac:chgData name="Huy Pham" userId="918db3a1909f15e0" providerId="LiveId" clId="{0BC99D6C-65D2-4F17-89CE-04CDB45333B0}" dt="2024-02-06T08:22:49.760" v="818" actId="478"/>
          <ac:spMkLst>
            <pc:docMk/>
            <pc:sldMk cId="1279157228" sldId="399"/>
            <ac:spMk id="130" creationId="{38A6BC75-FFE2-E348-77F9-D70EDE574B45}"/>
          </ac:spMkLst>
        </pc:spChg>
        <pc:spChg chg="del">
          <ac:chgData name="Huy Pham" userId="918db3a1909f15e0" providerId="LiveId" clId="{0BC99D6C-65D2-4F17-89CE-04CDB45333B0}" dt="2024-02-06T08:22:24.985" v="814" actId="478"/>
          <ac:spMkLst>
            <pc:docMk/>
            <pc:sldMk cId="1279157228" sldId="399"/>
            <ac:spMk id="132" creationId="{635C3F7F-C14A-EA56-46BB-71E7CC752F83}"/>
          </ac:spMkLst>
        </pc:spChg>
        <pc:spChg chg="del">
          <ac:chgData name="Huy Pham" userId="918db3a1909f15e0" providerId="LiveId" clId="{0BC99D6C-65D2-4F17-89CE-04CDB45333B0}" dt="2024-02-06T08:22:24.985" v="814" actId="478"/>
          <ac:spMkLst>
            <pc:docMk/>
            <pc:sldMk cId="1279157228" sldId="399"/>
            <ac:spMk id="133" creationId="{23AC2E20-7DF4-5F7E-1029-C0C5C638E479}"/>
          </ac:spMkLst>
        </pc:spChg>
        <pc:spChg chg="del">
          <ac:chgData name="Huy Pham" userId="918db3a1909f15e0" providerId="LiveId" clId="{0BC99D6C-65D2-4F17-89CE-04CDB45333B0}" dt="2024-02-06T08:22:24.985" v="814" actId="478"/>
          <ac:spMkLst>
            <pc:docMk/>
            <pc:sldMk cId="1279157228" sldId="399"/>
            <ac:spMk id="137" creationId="{8EA5666F-BA31-BEC1-BAA6-5E522DBFFD25}"/>
          </ac:spMkLst>
        </pc:spChg>
        <pc:spChg chg="del">
          <ac:chgData name="Huy Pham" userId="918db3a1909f15e0" providerId="LiveId" clId="{0BC99D6C-65D2-4F17-89CE-04CDB45333B0}" dt="2024-02-06T08:22:24.985" v="814" actId="478"/>
          <ac:spMkLst>
            <pc:docMk/>
            <pc:sldMk cId="1279157228" sldId="399"/>
            <ac:spMk id="138" creationId="{272AAD3C-0105-EDED-E86F-EA8E08861603}"/>
          </ac:spMkLst>
        </pc:spChg>
        <pc:spChg chg="del">
          <ac:chgData name="Huy Pham" userId="918db3a1909f15e0" providerId="LiveId" clId="{0BC99D6C-65D2-4F17-89CE-04CDB45333B0}" dt="2024-02-06T08:22:24.985" v="814" actId="478"/>
          <ac:spMkLst>
            <pc:docMk/>
            <pc:sldMk cId="1279157228" sldId="399"/>
            <ac:spMk id="139" creationId="{BA2558C7-A9E7-7959-0E34-B0BFA66AF801}"/>
          </ac:spMkLst>
        </pc:spChg>
        <pc:spChg chg="del mod">
          <ac:chgData name="Huy Pham" userId="918db3a1909f15e0" providerId="LiveId" clId="{0BC99D6C-65D2-4F17-89CE-04CDB45333B0}" dt="2024-02-06T08:22:26.972" v="816" actId="478"/>
          <ac:spMkLst>
            <pc:docMk/>
            <pc:sldMk cId="1279157228" sldId="399"/>
            <ac:spMk id="141" creationId="{9F9303B6-F7FC-487F-F143-490406E85D39}"/>
          </ac:spMkLst>
        </pc:spChg>
        <pc:graphicFrameChg chg="add del mod">
          <ac:chgData name="Huy Pham" userId="918db3a1909f15e0" providerId="LiveId" clId="{0BC99D6C-65D2-4F17-89CE-04CDB45333B0}" dt="2024-02-06T07:44:32.218" v="327"/>
          <ac:graphicFrameMkLst>
            <pc:docMk/>
            <pc:sldMk cId="1279157228" sldId="399"/>
            <ac:graphicFrameMk id="21" creationId="{3C4545A3-D688-ABD9-5556-2C1C00DD32A1}"/>
          </ac:graphicFrameMkLst>
        </pc:graphicFrameChg>
        <pc:graphicFrameChg chg="add del mod">
          <ac:chgData name="Huy Pham" userId="918db3a1909f15e0" providerId="LiveId" clId="{0BC99D6C-65D2-4F17-89CE-04CDB45333B0}" dt="2024-02-06T07:44:56.377" v="336"/>
          <ac:graphicFrameMkLst>
            <pc:docMk/>
            <pc:sldMk cId="1279157228" sldId="399"/>
            <ac:graphicFrameMk id="24" creationId="{E9679F7B-54F5-205F-4758-70BD62949FE4}"/>
          </ac:graphicFrameMkLst>
        </pc:graphicFrameChg>
        <pc:graphicFrameChg chg="add del mod">
          <ac:chgData name="Huy Pham" userId="918db3a1909f15e0" providerId="LiveId" clId="{0BC99D6C-65D2-4F17-89CE-04CDB45333B0}" dt="2024-02-06T08:04:34.724" v="353"/>
          <ac:graphicFrameMkLst>
            <pc:docMk/>
            <pc:sldMk cId="1279157228" sldId="399"/>
            <ac:graphicFrameMk id="28" creationId="{391A4413-9B86-F74F-3990-6CD16BF67855}"/>
          </ac:graphicFrameMkLst>
        </pc:graphicFrameChg>
        <pc:graphicFrameChg chg="add del mod">
          <ac:chgData name="Huy Pham" userId="918db3a1909f15e0" providerId="LiveId" clId="{0BC99D6C-65D2-4F17-89CE-04CDB45333B0}" dt="2024-02-06T08:04:58.487" v="361"/>
          <ac:graphicFrameMkLst>
            <pc:docMk/>
            <pc:sldMk cId="1279157228" sldId="399"/>
            <ac:graphicFrameMk id="29" creationId="{52002D0E-EC54-F97D-0706-1E10C2B3EF3D}"/>
          </ac:graphicFrameMkLst>
        </pc:graphicFrameChg>
        <pc:picChg chg="add del mod">
          <ac:chgData name="Huy Pham" userId="918db3a1909f15e0" providerId="LiveId" clId="{0BC99D6C-65D2-4F17-89CE-04CDB45333B0}" dt="2024-02-06T08:19:16.709" v="714" actId="478"/>
          <ac:picMkLst>
            <pc:docMk/>
            <pc:sldMk cId="1279157228" sldId="399"/>
            <ac:picMk id="36" creationId="{6A213CD1-39ED-AAC5-A635-46881BDA0EFF}"/>
          </ac:picMkLst>
        </pc:picChg>
        <pc:picChg chg="del">
          <ac:chgData name="Huy Pham" userId="918db3a1909f15e0" providerId="LiveId" clId="{0BC99D6C-65D2-4F17-89CE-04CDB45333B0}" dt="2024-02-06T08:22:24.985" v="814" actId="478"/>
          <ac:picMkLst>
            <pc:docMk/>
            <pc:sldMk cId="1279157228" sldId="399"/>
            <ac:picMk id="135" creationId="{10B1551D-8F31-ED36-D0F7-8A55658F8F57}"/>
          </ac:picMkLst>
        </pc:picChg>
        <pc:picChg chg="del">
          <ac:chgData name="Huy Pham" userId="918db3a1909f15e0" providerId="LiveId" clId="{0BC99D6C-65D2-4F17-89CE-04CDB45333B0}" dt="2024-02-06T08:22:24.985" v="814" actId="478"/>
          <ac:picMkLst>
            <pc:docMk/>
            <pc:sldMk cId="1279157228" sldId="399"/>
            <ac:picMk id="140" creationId="{D2EE4B13-9B99-6DE9-6D5C-5283B4997B1A}"/>
          </ac:picMkLst>
        </pc:picChg>
        <pc:cxnChg chg="mod">
          <ac:chgData name="Huy Pham" userId="918db3a1909f15e0" providerId="LiveId" clId="{0BC99D6C-65D2-4F17-89CE-04CDB45333B0}" dt="2024-02-06T07:38:48.629" v="152" actId="1076"/>
          <ac:cxnSpMkLst>
            <pc:docMk/>
            <pc:sldMk cId="1279157228" sldId="399"/>
            <ac:cxnSpMk id="7" creationId="{E5D6FD48-69AE-7C55-465C-19E909645AFF}"/>
          </ac:cxnSpMkLst>
        </pc:cxnChg>
        <pc:cxnChg chg="add mod">
          <ac:chgData name="Huy Pham" userId="918db3a1909f15e0" providerId="LiveId" clId="{0BC99D6C-65D2-4F17-89CE-04CDB45333B0}" dt="2024-02-06T08:13:11.184" v="521" actId="1076"/>
          <ac:cxnSpMkLst>
            <pc:docMk/>
            <pc:sldMk cId="1279157228" sldId="399"/>
            <ac:cxnSpMk id="39" creationId="{DBB7CF19-CACC-28F7-5577-4DF1D5437CA3}"/>
          </ac:cxnSpMkLst>
        </pc:cxnChg>
        <pc:cxnChg chg="add mod">
          <ac:chgData name="Huy Pham" userId="918db3a1909f15e0" providerId="LiveId" clId="{0BC99D6C-65D2-4F17-89CE-04CDB45333B0}" dt="2024-02-06T08:13:25.981" v="534" actId="1035"/>
          <ac:cxnSpMkLst>
            <pc:docMk/>
            <pc:sldMk cId="1279157228" sldId="399"/>
            <ac:cxnSpMk id="41" creationId="{AA8B9363-0FA8-5E58-9424-5BF43A121023}"/>
          </ac:cxnSpMkLst>
        </pc:cxnChg>
        <pc:cxnChg chg="add mod">
          <ac:chgData name="Huy Pham" userId="918db3a1909f15e0" providerId="LiveId" clId="{0BC99D6C-65D2-4F17-89CE-04CDB45333B0}" dt="2024-02-06T08:13:33.017" v="540" actId="1038"/>
          <ac:cxnSpMkLst>
            <pc:docMk/>
            <pc:sldMk cId="1279157228" sldId="399"/>
            <ac:cxnSpMk id="43" creationId="{934CB8E0-E688-357A-3660-7C1D014AB16E}"/>
          </ac:cxnSpMkLst>
        </pc:cxnChg>
        <pc:cxnChg chg="add mod">
          <ac:chgData name="Huy Pham" userId="918db3a1909f15e0" providerId="LiveId" clId="{0BC99D6C-65D2-4F17-89CE-04CDB45333B0}" dt="2024-02-06T08:13:40.602" v="542" actId="1076"/>
          <ac:cxnSpMkLst>
            <pc:docMk/>
            <pc:sldMk cId="1279157228" sldId="399"/>
            <ac:cxnSpMk id="44" creationId="{8E46C3C8-42AD-B44E-C0DD-D8972363B9E9}"/>
          </ac:cxnSpMkLst>
        </pc:cxnChg>
        <pc:cxnChg chg="add mod">
          <ac:chgData name="Huy Pham" userId="918db3a1909f15e0" providerId="LiveId" clId="{0BC99D6C-65D2-4F17-89CE-04CDB45333B0}" dt="2024-02-06T08:14:20.755" v="587" actId="1038"/>
          <ac:cxnSpMkLst>
            <pc:docMk/>
            <pc:sldMk cId="1279157228" sldId="399"/>
            <ac:cxnSpMk id="45" creationId="{16EB4030-EB0E-339F-6A6B-F3397CDC8A70}"/>
          </ac:cxnSpMkLst>
        </pc:cxnChg>
        <pc:cxnChg chg="add del mod">
          <ac:chgData name="Huy Pham" userId="918db3a1909f15e0" providerId="LiveId" clId="{0BC99D6C-65D2-4F17-89CE-04CDB45333B0}" dt="2024-02-06T08:14:07.718" v="566" actId="478"/>
          <ac:cxnSpMkLst>
            <pc:docMk/>
            <pc:sldMk cId="1279157228" sldId="399"/>
            <ac:cxnSpMk id="47" creationId="{FCB569BF-28A8-9108-18FF-5222399E7ECC}"/>
          </ac:cxnSpMkLst>
        </pc:cxnChg>
        <pc:cxnChg chg="add mod">
          <ac:chgData name="Huy Pham" userId="918db3a1909f15e0" providerId="LiveId" clId="{0BC99D6C-65D2-4F17-89CE-04CDB45333B0}" dt="2024-02-06T08:14:56.886" v="612" actId="1038"/>
          <ac:cxnSpMkLst>
            <pc:docMk/>
            <pc:sldMk cId="1279157228" sldId="399"/>
            <ac:cxnSpMk id="50" creationId="{7716B8AD-DCD8-815B-0698-4E7513524C30}"/>
          </ac:cxnSpMkLst>
        </pc:cxnChg>
        <pc:cxnChg chg="add mod">
          <ac:chgData name="Huy Pham" userId="918db3a1909f15e0" providerId="LiveId" clId="{0BC99D6C-65D2-4F17-89CE-04CDB45333B0}" dt="2024-02-06T08:14:26.653" v="599" actId="1076"/>
          <ac:cxnSpMkLst>
            <pc:docMk/>
            <pc:sldMk cId="1279157228" sldId="399"/>
            <ac:cxnSpMk id="51" creationId="{BD65C1A8-5144-B996-1F8D-2B7B9DAD5F56}"/>
          </ac:cxnSpMkLst>
        </pc:cxnChg>
        <pc:cxnChg chg="add mod">
          <ac:chgData name="Huy Pham" userId="918db3a1909f15e0" providerId="LiveId" clId="{0BC99D6C-65D2-4F17-89CE-04CDB45333B0}" dt="2024-02-06T08:15:13.376" v="628" actId="1036"/>
          <ac:cxnSpMkLst>
            <pc:docMk/>
            <pc:sldMk cId="1279157228" sldId="399"/>
            <ac:cxnSpMk id="52" creationId="{68EA9BE7-FB0D-24A5-E61B-E29F2A5B2214}"/>
          </ac:cxnSpMkLst>
        </pc:cxnChg>
        <pc:cxnChg chg="add mod">
          <ac:chgData name="Huy Pham" userId="918db3a1909f15e0" providerId="LiveId" clId="{0BC99D6C-65D2-4F17-89CE-04CDB45333B0}" dt="2024-02-06T08:15:11.794" v="627" actId="1035"/>
          <ac:cxnSpMkLst>
            <pc:docMk/>
            <pc:sldMk cId="1279157228" sldId="399"/>
            <ac:cxnSpMk id="53" creationId="{44532131-EC9E-8AB4-2C36-2E61F06CE480}"/>
          </ac:cxnSpMkLst>
        </pc:cxnChg>
        <pc:cxnChg chg="add mod">
          <ac:chgData name="Huy Pham" userId="918db3a1909f15e0" providerId="LiveId" clId="{0BC99D6C-65D2-4F17-89CE-04CDB45333B0}" dt="2024-02-06T08:14:51.054" v="608" actId="1037"/>
          <ac:cxnSpMkLst>
            <pc:docMk/>
            <pc:sldMk cId="1279157228" sldId="399"/>
            <ac:cxnSpMk id="54" creationId="{60953ACC-DE86-2176-EE6F-6A2EA2140703}"/>
          </ac:cxnSpMkLst>
        </pc:cxnChg>
        <pc:cxnChg chg="mod">
          <ac:chgData name="Huy Pham" userId="918db3a1909f15e0" providerId="LiveId" clId="{0BC99D6C-65D2-4F17-89CE-04CDB45333B0}" dt="2024-02-06T08:12:36.550" v="512" actId="1035"/>
          <ac:cxnSpMkLst>
            <pc:docMk/>
            <pc:sldMk cId="1279157228" sldId="399"/>
            <ac:cxnSpMk id="80" creationId="{A35DB648-06C2-8FB1-35D3-F0F7A48466CF}"/>
          </ac:cxnSpMkLst>
        </pc:cxnChg>
        <pc:cxnChg chg="del mod">
          <ac:chgData name="Huy Pham" userId="918db3a1909f15e0" providerId="LiveId" clId="{0BC99D6C-65D2-4F17-89CE-04CDB45333B0}" dt="2024-02-06T08:05:58.142" v="369" actId="478"/>
          <ac:cxnSpMkLst>
            <pc:docMk/>
            <pc:sldMk cId="1279157228" sldId="399"/>
            <ac:cxnSpMk id="84" creationId="{A918D3EA-0DC1-F29A-2618-F8F9A29A57C4}"/>
          </ac:cxnSpMkLst>
        </pc:cxnChg>
        <pc:cxnChg chg="mod">
          <ac:chgData name="Huy Pham" userId="918db3a1909f15e0" providerId="LiveId" clId="{0BC99D6C-65D2-4F17-89CE-04CDB45333B0}" dt="2024-02-06T08:12:36.550" v="512" actId="1035"/>
          <ac:cxnSpMkLst>
            <pc:docMk/>
            <pc:sldMk cId="1279157228" sldId="399"/>
            <ac:cxnSpMk id="85" creationId="{CE1D2F38-14E8-5A57-8698-F929EDA4D7F7}"/>
          </ac:cxnSpMkLst>
        </pc:cxnChg>
        <pc:cxnChg chg="del mod">
          <ac:chgData name="Huy Pham" userId="918db3a1909f15e0" providerId="LiveId" clId="{0BC99D6C-65D2-4F17-89CE-04CDB45333B0}" dt="2024-02-06T08:05:58.142" v="369" actId="478"/>
          <ac:cxnSpMkLst>
            <pc:docMk/>
            <pc:sldMk cId="1279157228" sldId="399"/>
            <ac:cxnSpMk id="91" creationId="{8107C958-5FB4-0879-2AC2-91962AF413B1}"/>
          </ac:cxnSpMkLst>
        </pc:cxnChg>
        <pc:cxnChg chg="del">
          <ac:chgData name="Huy Pham" userId="918db3a1909f15e0" providerId="LiveId" clId="{0BC99D6C-65D2-4F17-89CE-04CDB45333B0}" dt="2024-02-06T08:05:58.142" v="369" actId="478"/>
          <ac:cxnSpMkLst>
            <pc:docMk/>
            <pc:sldMk cId="1279157228" sldId="399"/>
            <ac:cxnSpMk id="92" creationId="{98F46D16-64B0-ADB8-113B-1847A130A5DF}"/>
          </ac:cxnSpMkLst>
        </pc:cxnChg>
        <pc:cxnChg chg="del">
          <ac:chgData name="Huy Pham" userId="918db3a1909f15e0" providerId="LiveId" clId="{0BC99D6C-65D2-4F17-89CE-04CDB45333B0}" dt="2024-02-06T08:05:58.142" v="369" actId="478"/>
          <ac:cxnSpMkLst>
            <pc:docMk/>
            <pc:sldMk cId="1279157228" sldId="399"/>
            <ac:cxnSpMk id="104" creationId="{588A47A1-D70F-E6B0-141B-F067AEFD04E8}"/>
          </ac:cxnSpMkLst>
        </pc:cxnChg>
        <pc:cxnChg chg="del">
          <ac:chgData name="Huy Pham" userId="918db3a1909f15e0" providerId="LiveId" clId="{0BC99D6C-65D2-4F17-89CE-04CDB45333B0}" dt="2024-02-06T08:05:58.142" v="369" actId="478"/>
          <ac:cxnSpMkLst>
            <pc:docMk/>
            <pc:sldMk cId="1279157228" sldId="399"/>
            <ac:cxnSpMk id="105" creationId="{819F622A-2721-64BA-790A-52ABC022A514}"/>
          </ac:cxnSpMkLst>
        </pc:cxnChg>
        <pc:cxnChg chg="del">
          <ac:chgData name="Huy Pham" userId="918db3a1909f15e0" providerId="LiveId" clId="{0BC99D6C-65D2-4F17-89CE-04CDB45333B0}" dt="2024-02-06T08:05:58.142" v="369" actId="478"/>
          <ac:cxnSpMkLst>
            <pc:docMk/>
            <pc:sldMk cId="1279157228" sldId="399"/>
            <ac:cxnSpMk id="110" creationId="{BCD107FF-E9FA-AA02-3CD7-BE50C042AD82}"/>
          </ac:cxnSpMkLst>
        </pc:cxnChg>
        <pc:cxnChg chg="del">
          <ac:chgData name="Huy Pham" userId="918db3a1909f15e0" providerId="LiveId" clId="{0BC99D6C-65D2-4F17-89CE-04CDB45333B0}" dt="2024-02-06T08:05:58.142" v="369" actId="478"/>
          <ac:cxnSpMkLst>
            <pc:docMk/>
            <pc:sldMk cId="1279157228" sldId="399"/>
            <ac:cxnSpMk id="114" creationId="{8FB86CC4-BADA-38E0-49CF-D3AB097C618E}"/>
          </ac:cxnSpMkLst>
        </pc:cxnChg>
        <pc:cxnChg chg="del">
          <ac:chgData name="Huy Pham" userId="918db3a1909f15e0" providerId="LiveId" clId="{0BC99D6C-65D2-4F17-89CE-04CDB45333B0}" dt="2024-02-06T08:05:58.142" v="369" actId="478"/>
          <ac:cxnSpMkLst>
            <pc:docMk/>
            <pc:sldMk cId="1279157228" sldId="399"/>
            <ac:cxnSpMk id="121" creationId="{2F182A65-704A-C800-49CE-FB39A938FBC4}"/>
          </ac:cxnSpMkLst>
        </pc:cxnChg>
        <pc:cxnChg chg="del">
          <ac:chgData name="Huy Pham" userId="918db3a1909f15e0" providerId="LiveId" clId="{0BC99D6C-65D2-4F17-89CE-04CDB45333B0}" dt="2024-02-06T08:05:58.142" v="369" actId="478"/>
          <ac:cxnSpMkLst>
            <pc:docMk/>
            <pc:sldMk cId="1279157228" sldId="399"/>
            <ac:cxnSpMk id="122" creationId="{2B4DD6AE-C005-0882-8936-7F339D1E8972}"/>
          </ac:cxnSpMkLst>
        </pc:cxnChg>
      </pc:sldChg>
      <pc:sldChg chg="del">
        <pc:chgData name="Huy Pham" userId="918db3a1909f15e0" providerId="LiveId" clId="{0BC99D6C-65D2-4F17-89CE-04CDB45333B0}" dt="2024-03-11T03:40:35.432" v="4224" actId="47"/>
        <pc:sldMkLst>
          <pc:docMk/>
          <pc:sldMk cId="304367123" sldId="401"/>
        </pc:sldMkLst>
      </pc:sldChg>
      <pc:sldChg chg="del">
        <pc:chgData name="Huy Pham" userId="918db3a1909f15e0" providerId="LiveId" clId="{0BC99D6C-65D2-4F17-89CE-04CDB45333B0}" dt="2024-02-06T07:18:40.007" v="0" actId="47"/>
        <pc:sldMkLst>
          <pc:docMk/>
          <pc:sldMk cId="287383404" sldId="407"/>
        </pc:sldMkLst>
      </pc:sldChg>
      <pc:sldChg chg="addSp delSp modSp add mod modAnim">
        <pc:chgData name="Huy Pham" userId="918db3a1909f15e0" providerId="LiveId" clId="{0BC99D6C-65D2-4F17-89CE-04CDB45333B0}" dt="2024-02-06T09:14:08.799" v="1399" actId="478"/>
        <pc:sldMkLst>
          <pc:docMk/>
          <pc:sldMk cId="546228896" sldId="410"/>
        </pc:sldMkLst>
        <pc:spChg chg="del mod">
          <ac:chgData name="Huy Pham" userId="918db3a1909f15e0" providerId="LiveId" clId="{0BC99D6C-65D2-4F17-89CE-04CDB45333B0}" dt="2024-02-06T08:26:21.079" v="849" actId="478"/>
          <ac:spMkLst>
            <pc:docMk/>
            <pc:sldMk cId="546228896" sldId="410"/>
            <ac:spMk id="20" creationId="{724286A1-C5E7-1997-0DA7-C4FF3E64E947}"/>
          </ac:spMkLst>
        </pc:spChg>
        <pc:spChg chg="add mod">
          <ac:chgData name="Huy Pham" userId="918db3a1909f15e0" providerId="LiveId" clId="{0BC99D6C-65D2-4F17-89CE-04CDB45333B0}" dt="2024-02-06T08:31:47.605" v="987" actId="14100"/>
          <ac:spMkLst>
            <pc:docMk/>
            <pc:sldMk cId="546228896" sldId="410"/>
            <ac:spMk id="21" creationId="{CA087FAB-40E4-1D93-83E8-FA40F2AB2CAC}"/>
          </ac:spMkLst>
        </pc:spChg>
        <pc:spChg chg="add mod">
          <ac:chgData name="Huy Pham" userId="918db3a1909f15e0" providerId="LiveId" clId="{0BC99D6C-65D2-4F17-89CE-04CDB45333B0}" dt="2024-02-06T08:31:00.713" v="981" actId="14100"/>
          <ac:spMkLst>
            <pc:docMk/>
            <pc:sldMk cId="546228896" sldId="410"/>
            <ac:spMk id="22" creationId="{117075F5-A78D-A6A3-369B-68A3D46B8B39}"/>
          </ac:spMkLst>
        </pc:spChg>
        <pc:spChg chg="del">
          <ac:chgData name="Huy Pham" userId="918db3a1909f15e0" providerId="LiveId" clId="{0BC99D6C-65D2-4F17-89CE-04CDB45333B0}" dt="2024-02-06T08:26:24.901" v="851" actId="478"/>
          <ac:spMkLst>
            <pc:docMk/>
            <pc:sldMk cId="546228896" sldId="410"/>
            <ac:spMk id="23" creationId="{6186C62D-9428-490F-0FF6-4CE4D92E2769}"/>
          </ac:spMkLst>
        </pc:spChg>
        <pc:spChg chg="add mod">
          <ac:chgData name="Huy Pham" userId="918db3a1909f15e0" providerId="LiveId" clId="{0BC99D6C-65D2-4F17-89CE-04CDB45333B0}" dt="2024-02-06T08:30:57.822" v="980" actId="14100"/>
          <ac:spMkLst>
            <pc:docMk/>
            <pc:sldMk cId="546228896" sldId="410"/>
            <ac:spMk id="24" creationId="{8DDB4BAF-F714-BE36-326E-A38398C5621F}"/>
          </ac:spMkLst>
        </pc:spChg>
        <pc:spChg chg="add mod">
          <ac:chgData name="Huy Pham" userId="918db3a1909f15e0" providerId="LiveId" clId="{0BC99D6C-65D2-4F17-89CE-04CDB45333B0}" dt="2024-02-06T08:32:05.220" v="1002" actId="20577"/>
          <ac:spMkLst>
            <pc:docMk/>
            <pc:sldMk cId="546228896" sldId="410"/>
            <ac:spMk id="25" creationId="{9268E109-4F99-E9C2-B52A-5AC0A295F527}"/>
          </ac:spMkLst>
        </pc:spChg>
        <pc:spChg chg="del mod">
          <ac:chgData name="Huy Pham" userId="918db3a1909f15e0" providerId="LiveId" clId="{0BC99D6C-65D2-4F17-89CE-04CDB45333B0}" dt="2024-02-06T09:14:08.799" v="1399" actId="478"/>
          <ac:spMkLst>
            <pc:docMk/>
            <pc:sldMk cId="546228896" sldId="410"/>
            <ac:spMk id="26" creationId="{2334875F-DE81-DC30-2EB5-7D7B75EB297E}"/>
          </ac:spMkLst>
        </pc:spChg>
        <pc:spChg chg="del">
          <ac:chgData name="Huy Pham" userId="918db3a1909f15e0" providerId="LiveId" clId="{0BC99D6C-65D2-4F17-89CE-04CDB45333B0}" dt="2024-02-06T08:26:24.094" v="850" actId="478"/>
          <ac:spMkLst>
            <pc:docMk/>
            <pc:sldMk cId="546228896" sldId="410"/>
            <ac:spMk id="27" creationId="{0B97E27D-FCD1-2F2F-BD98-AEFB93987527}"/>
          </ac:spMkLst>
        </pc:spChg>
        <pc:spChg chg="add mod">
          <ac:chgData name="Huy Pham" userId="918db3a1909f15e0" providerId="LiveId" clId="{0BC99D6C-65D2-4F17-89CE-04CDB45333B0}" dt="2024-02-06T09:11:54.465" v="1372" actId="1076"/>
          <ac:spMkLst>
            <pc:docMk/>
            <pc:sldMk cId="546228896" sldId="410"/>
            <ac:spMk id="29" creationId="{36649F9F-55BF-61DD-51F8-D8791BC880F3}"/>
          </ac:spMkLst>
        </pc:spChg>
        <pc:spChg chg="add mod">
          <ac:chgData name="Huy Pham" userId="918db3a1909f15e0" providerId="LiveId" clId="{0BC99D6C-65D2-4F17-89CE-04CDB45333B0}" dt="2024-02-06T09:11:50.448" v="1371" actId="1076"/>
          <ac:spMkLst>
            <pc:docMk/>
            <pc:sldMk cId="546228896" sldId="410"/>
            <ac:spMk id="30" creationId="{111BAD4E-EC0A-268E-5E96-E16D8926CCBA}"/>
          </ac:spMkLst>
        </pc:spChg>
        <pc:spChg chg="del">
          <ac:chgData name="Huy Pham" userId="918db3a1909f15e0" providerId="LiveId" clId="{0BC99D6C-65D2-4F17-89CE-04CDB45333B0}" dt="2024-02-06T08:26:24.094" v="850" actId="478"/>
          <ac:spMkLst>
            <pc:docMk/>
            <pc:sldMk cId="546228896" sldId="410"/>
            <ac:spMk id="31" creationId="{7C3FC2D3-BD39-57C5-9151-3973588C25F6}"/>
          </ac:spMkLst>
        </pc:spChg>
        <pc:spChg chg="del mod">
          <ac:chgData name="Huy Pham" userId="918db3a1909f15e0" providerId="LiveId" clId="{0BC99D6C-65D2-4F17-89CE-04CDB45333B0}" dt="2024-02-06T08:33:30.449" v="1003" actId="21"/>
          <ac:spMkLst>
            <pc:docMk/>
            <pc:sldMk cId="546228896" sldId="410"/>
            <ac:spMk id="32" creationId="{209645DC-82B4-1891-260A-0B8FDCBE190A}"/>
          </ac:spMkLst>
        </pc:spChg>
        <pc:spChg chg="add mod">
          <ac:chgData name="Huy Pham" userId="918db3a1909f15e0" providerId="LiveId" clId="{0BC99D6C-65D2-4F17-89CE-04CDB45333B0}" dt="2024-02-06T09:12:13.286" v="1376" actId="1076"/>
          <ac:spMkLst>
            <pc:docMk/>
            <pc:sldMk cId="546228896" sldId="410"/>
            <ac:spMk id="33" creationId="{209645DC-82B4-1891-260A-0B8FDCBE190A}"/>
          </ac:spMkLst>
        </pc:spChg>
        <pc:spChg chg="add del mod">
          <ac:chgData name="Huy Pham" userId="918db3a1909f15e0" providerId="LiveId" clId="{0BC99D6C-65D2-4F17-89CE-04CDB45333B0}" dt="2024-02-06T08:43:23.774" v="1129" actId="478"/>
          <ac:spMkLst>
            <pc:docMk/>
            <pc:sldMk cId="546228896" sldId="410"/>
            <ac:spMk id="34" creationId="{960518C5-52AE-0504-287F-16B8296751C7}"/>
          </ac:spMkLst>
        </pc:spChg>
        <pc:spChg chg="add del mod">
          <ac:chgData name="Huy Pham" userId="918db3a1909f15e0" providerId="LiveId" clId="{0BC99D6C-65D2-4F17-89CE-04CDB45333B0}" dt="2024-02-06T08:47:11.112" v="1165" actId="478"/>
          <ac:spMkLst>
            <pc:docMk/>
            <pc:sldMk cId="546228896" sldId="410"/>
            <ac:spMk id="35" creationId="{85F336BB-C562-4DEA-AACB-841BABFB0E0A}"/>
          </ac:spMkLst>
        </pc:spChg>
        <pc:spChg chg="del mod">
          <ac:chgData name="Huy Pham" userId="918db3a1909f15e0" providerId="LiveId" clId="{0BC99D6C-65D2-4F17-89CE-04CDB45333B0}" dt="2024-02-06T08:33:30.449" v="1003" actId="21"/>
          <ac:spMkLst>
            <pc:docMk/>
            <pc:sldMk cId="546228896" sldId="410"/>
            <ac:spMk id="37" creationId="{960518C5-52AE-0504-287F-16B8296751C7}"/>
          </ac:spMkLst>
        </pc:spChg>
        <pc:spChg chg="add del mod">
          <ac:chgData name="Huy Pham" userId="918db3a1909f15e0" providerId="LiveId" clId="{0BC99D6C-65D2-4F17-89CE-04CDB45333B0}" dt="2024-02-06T09:05:45.409" v="1243" actId="21"/>
          <ac:spMkLst>
            <pc:docMk/>
            <pc:sldMk cId="546228896" sldId="410"/>
            <ac:spMk id="38" creationId="{A43534F5-1617-CF27-162D-F9AE13F5445D}"/>
          </ac:spMkLst>
        </pc:spChg>
        <pc:spChg chg="add del mod">
          <ac:chgData name="Huy Pham" userId="918db3a1909f15e0" providerId="LiveId" clId="{0BC99D6C-65D2-4F17-89CE-04CDB45333B0}" dt="2024-02-06T09:06:42.077" v="1261" actId="21"/>
          <ac:spMkLst>
            <pc:docMk/>
            <pc:sldMk cId="546228896" sldId="410"/>
            <ac:spMk id="40" creationId="{399007DD-5BE3-B972-1948-C5624F3E5787}"/>
          </ac:spMkLst>
        </pc:spChg>
        <pc:spChg chg="add del">
          <ac:chgData name="Huy Pham" userId="918db3a1909f15e0" providerId="LiveId" clId="{0BC99D6C-65D2-4F17-89CE-04CDB45333B0}" dt="2024-02-06T08:46:54.096" v="1157"/>
          <ac:spMkLst>
            <pc:docMk/>
            <pc:sldMk cId="546228896" sldId="410"/>
            <ac:spMk id="46" creationId="{038BA35A-4109-D578-7891-506D349CE7DB}"/>
          </ac:spMkLst>
        </pc:spChg>
        <pc:spChg chg="add mod">
          <ac:chgData name="Huy Pham" userId="918db3a1909f15e0" providerId="LiveId" clId="{0BC99D6C-65D2-4F17-89CE-04CDB45333B0}" dt="2024-02-06T09:09:27.892" v="1345" actId="1076"/>
          <ac:spMkLst>
            <pc:docMk/>
            <pc:sldMk cId="546228896" sldId="410"/>
            <ac:spMk id="48" creationId="{3E2ABD7C-A61E-92F4-B682-3DD8EAD3C132}"/>
          </ac:spMkLst>
        </pc:spChg>
        <pc:spChg chg="del mod">
          <ac:chgData name="Huy Pham" userId="918db3a1909f15e0" providerId="LiveId" clId="{0BC99D6C-65D2-4F17-89CE-04CDB45333B0}" dt="2024-02-06T08:33:40.575" v="1006" actId="478"/>
          <ac:spMkLst>
            <pc:docMk/>
            <pc:sldMk cId="546228896" sldId="410"/>
            <ac:spMk id="55" creationId="{7193A62C-7432-A33B-3774-30F6247593D2}"/>
          </ac:spMkLst>
        </pc:spChg>
        <pc:spChg chg="del mod">
          <ac:chgData name="Huy Pham" userId="918db3a1909f15e0" providerId="LiveId" clId="{0BC99D6C-65D2-4F17-89CE-04CDB45333B0}" dt="2024-02-06T08:33:40.575" v="1006" actId="478"/>
          <ac:spMkLst>
            <pc:docMk/>
            <pc:sldMk cId="546228896" sldId="410"/>
            <ac:spMk id="56" creationId="{CD202D3C-1D4C-39C9-51B5-D9B46B7F1436}"/>
          </ac:spMkLst>
        </pc:spChg>
        <pc:spChg chg="del mod">
          <ac:chgData name="Huy Pham" userId="918db3a1909f15e0" providerId="LiveId" clId="{0BC99D6C-65D2-4F17-89CE-04CDB45333B0}" dt="2024-02-06T08:33:40.575" v="1006" actId="478"/>
          <ac:spMkLst>
            <pc:docMk/>
            <pc:sldMk cId="546228896" sldId="410"/>
            <ac:spMk id="57" creationId="{213671B7-A1AE-8776-AD8B-6C10B029676F}"/>
          </ac:spMkLst>
        </pc:spChg>
        <pc:spChg chg="del mod">
          <ac:chgData name="Huy Pham" userId="918db3a1909f15e0" providerId="LiveId" clId="{0BC99D6C-65D2-4F17-89CE-04CDB45333B0}" dt="2024-02-06T08:33:40.575" v="1006" actId="478"/>
          <ac:spMkLst>
            <pc:docMk/>
            <pc:sldMk cId="546228896" sldId="410"/>
            <ac:spMk id="58" creationId="{A01ABC50-09C5-6C7E-2A46-3A0CA8DEA57B}"/>
          </ac:spMkLst>
        </pc:spChg>
        <pc:spChg chg="del mod">
          <ac:chgData name="Huy Pham" userId="918db3a1909f15e0" providerId="LiveId" clId="{0BC99D6C-65D2-4F17-89CE-04CDB45333B0}" dt="2024-02-06T08:33:40.575" v="1006" actId="478"/>
          <ac:spMkLst>
            <pc:docMk/>
            <pc:sldMk cId="546228896" sldId="410"/>
            <ac:spMk id="59" creationId="{812D27A8-B1F3-ABBF-A349-1666A22DFC27}"/>
          </ac:spMkLst>
        </pc:spChg>
        <pc:spChg chg="del mod">
          <ac:chgData name="Huy Pham" userId="918db3a1909f15e0" providerId="LiveId" clId="{0BC99D6C-65D2-4F17-89CE-04CDB45333B0}" dt="2024-02-06T08:33:40.575" v="1006" actId="478"/>
          <ac:spMkLst>
            <pc:docMk/>
            <pc:sldMk cId="546228896" sldId="410"/>
            <ac:spMk id="60" creationId="{53A852BD-56C3-9BCC-F1DD-8BDA352FEE5D}"/>
          </ac:spMkLst>
        </pc:spChg>
        <pc:spChg chg="del mod">
          <ac:chgData name="Huy Pham" userId="918db3a1909f15e0" providerId="LiveId" clId="{0BC99D6C-65D2-4F17-89CE-04CDB45333B0}" dt="2024-02-06T08:33:30.449" v="1003" actId="21"/>
          <ac:spMkLst>
            <pc:docMk/>
            <pc:sldMk cId="546228896" sldId="410"/>
            <ac:spMk id="61" creationId="{85F336BB-C562-4DEA-AACB-841BABFB0E0A}"/>
          </ac:spMkLst>
        </pc:spChg>
        <pc:spChg chg="del mod">
          <ac:chgData name="Huy Pham" userId="918db3a1909f15e0" providerId="LiveId" clId="{0BC99D6C-65D2-4F17-89CE-04CDB45333B0}" dt="2024-02-06T08:33:40.575" v="1006" actId="478"/>
          <ac:spMkLst>
            <pc:docMk/>
            <pc:sldMk cId="546228896" sldId="410"/>
            <ac:spMk id="62" creationId="{889942DA-EA6B-AFD8-E4F5-83D8D5AA1C43}"/>
          </ac:spMkLst>
        </pc:spChg>
        <pc:spChg chg="del mod">
          <ac:chgData name="Huy Pham" userId="918db3a1909f15e0" providerId="LiveId" clId="{0BC99D6C-65D2-4F17-89CE-04CDB45333B0}" dt="2024-02-06T08:33:40.575" v="1006" actId="478"/>
          <ac:spMkLst>
            <pc:docMk/>
            <pc:sldMk cId="546228896" sldId="410"/>
            <ac:spMk id="63" creationId="{3ECA6935-562E-EC58-5776-42536700870A}"/>
          </ac:spMkLst>
        </pc:spChg>
        <pc:spChg chg="del mod">
          <ac:chgData name="Huy Pham" userId="918db3a1909f15e0" providerId="LiveId" clId="{0BC99D6C-65D2-4F17-89CE-04CDB45333B0}" dt="2024-02-06T08:33:40.575" v="1006" actId="478"/>
          <ac:spMkLst>
            <pc:docMk/>
            <pc:sldMk cId="546228896" sldId="410"/>
            <ac:spMk id="64" creationId="{D5CDEDEE-7B7F-83CF-D19F-5719BA52F354}"/>
          </ac:spMkLst>
        </pc:spChg>
        <pc:spChg chg="del mod">
          <ac:chgData name="Huy Pham" userId="918db3a1909f15e0" providerId="LiveId" clId="{0BC99D6C-65D2-4F17-89CE-04CDB45333B0}" dt="2024-02-06T08:33:40.575" v="1006" actId="478"/>
          <ac:spMkLst>
            <pc:docMk/>
            <pc:sldMk cId="546228896" sldId="410"/>
            <ac:spMk id="66" creationId="{F5F61C5C-65A6-50C1-E0AC-91DB64A476EB}"/>
          </ac:spMkLst>
        </pc:spChg>
        <pc:spChg chg="del mod">
          <ac:chgData name="Huy Pham" userId="918db3a1909f15e0" providerId="LiveId" clId="{0BC99D6C-65D2-4F17-89CE-04CDB45333B0}" dt="2024-02-06T08:33:40.575" v="1006" actId="478"/>
          <ac:spMkLst>
            <pc:docMk/>
            <pc:sldMk cId="546228896" sldId="410"/>
            <ac:spMk id="67" creationId="{5ECE5245-03B1-6C56-5ACB-10802D8DF88E}"/>
          </ac:spMkLst>
        </pc:spChg>
        <pc:spChg chg="del">
          <ac:chgData name="Huy Pham" userId="918db3a1909f15e0" providerId="LiveId" clId="{0BC99D6C-65D2-4F17-89CE-04CDB45333B0}" dt="2024-02-06T09:14:07.055" v="1398" actId="478"/>
          <ac:spMkLst>
            <pc:docMk/>
            <pc:sldMk cId="546228896" sldId="410"/>
            <ac:spMk id="69" creationId="{040B896D-BCD8-6314-D468-64ECE2553C9D}"/>
          </ac:spMkLst>
        </pc:spChg>
        <pc:spChg chg="del">
          <ac:chgData name="Huy Pham" userId="918db3a1909f15e0" providerId="LiveId" clId="{0BC99D6C-65D2-4F17-89CE-04CDB45333B0}" dt="2024-02-06T09:14:07.055" v="1398" actId="478"/>
          <ac:spMkLst>
            <pc:docMk/>
            <pc:sldMk cId="546228896" sldId="410"/>
            <ac:spMk id="70" creationId="{FF8D2AC8-9B6C-DD74-3142-2D765CE834CF}"/>
          </ac:spMkLst>
        </pc:spChg>
        <pc:spChg chg="del mod">
          <ac:chgData name="Huy Pham" userId="918db3a1909f15e0" providerId="LiveId" clId="{0BC99D6C-65D2-4F17-89CE-04CDB45333B0}" dt="2024-02-06T08:33:30.449" v="1003" actId="21"/>
          <ac:spMkLst>
            <pc:docMk/>
            <pc:sldMk cId="546228896" sldId="410"/>
            <ac:spMk id="81" creationId="{36649F9F-55BF-61DD-51F8-D8791BC880F3}"/>
          </ac:spMkLst>
        </pc:spChg>
        <pc:spChg chg="del mod">
          <ac:chgData name="Huy Pham" userId="918db3a1909f15e0" providerId="LiveId" clId="{0BC99D6C-65D2-4F17-89CE-04CDB45333B0}" dt="2024-02-06T08:33:30.449" v="1003" actId="21"/>
          <ac:spMkLst>
            <pc:docMk/>
            <pc:sldMk cId="546228896" sldId="410"/>
            <ac:spMk id="82" creationId="{111BAD4E-EC0A-268E-5E96-E16D8926CCBA}"/>
          </ac:spMkLst>
        </pc:spChg>
        <pc:spChg chg="del mod">
          <ac:chgData name="Huy Pham" userId="918db3a1909f15e0" providerId="LiveId" clId="{0BC99D6C-65D2-4F17-89CE-04CDB45333B0}" dt="2024-02-06T08:36:14.340" v="1032" actId="21"/>
          <ac:spMkLst>
            <pc:docMk/>
            <pc:sldMk cId="546228896" sldId="410"/>
            <ac:spMk id="95" creationId="{A43534F5-1617-CF27-162D-F9AE13F5445D}"/>
          </ac:spMkLst>
        </pc:spChg>
        <pc:spChg chg="add del mod">
          <ac:chgData name="Huy Pham" userId="918db3a1909f15e0" providerId="LiveId" clId="{0BC99D6C-65D2-4F17-89CE-04CDB45333B0}" dt="2024-02-06T09:06:48.963" v="1264" actId="21"/>
          <ac:spMkLst>
            <pc:docMk/>
            <pc:sldMk cId="546228896" sldId="410"/>
            <ac:spMk id="100" creationId="{A43534F5-1617-CF27-162D-F9AE13F5445D}"/>
          </ac:spMkLst>
        </pc:spChg>
        <pc:spChg chg="add del mod">
          <ac:chgData name="Huy Pham" userId="918db3a1909f15e0" providerId="LiveId" clId="{0BC99D6C-65D2-4F17-89CE-04CDB45333B0}" dt="2024-02-06T09:07:30.940" v="1305" actId="21"/>
          <ac:spMkLst>
            <pc:docMk/>
            <pc:sldMk cId="546228896" sldId="410"/>
            <ac:spMk id="101" creationId="{E9257206-AF4F-705E-9459-3A564E8334F5}"/>
          </ac:spMkLst>
        </pc:spChg>
        <pc:spChg chg="add del mod">
          <ac:chgData name="Huy Pham" userId="918db3a1909f15e0" providerId="LiveId" clId="{0BC99D6C-65D2-4F17-89CE-04CDB45333B0}" dt="2024-02-06T09:08:14.167" v="1316" actId="21"/>
          <ac:spMkLst>
            <pc:docMk/>
            <pc:sldMk cId="546228896" sldId="410"/>
            <ac:spMk id="102" creationId="{399007DD-5BE3-B972-1948-C5624F3E5787}"/>
          </ac:spMkLst>
        </pc:spChg>
        <pc:spChg chg="add del mod">
          <ac:chgData name="Huy Pham" userId="918db3a1909f15e0" providerId="LiveId" clId="{0BC99D6C-65D2-4F17-89CE-04CDB45333B0}" dt="2024-02-06T09:08:23.387" v="1318" actId="21"/>
          <ac:spMkLst>
            <pc:docMk/>
            <pc:sldMk cId="546228896" sldId="410"/>
            <ac:spMk id="103" creationId="{A43534F5-1617-CF27-162D-F9AE13F5445D}"/>
          </ac:spMkLst>
        </pc:spChg>
        <pc:spChg chg="add mod">
          <ac:chgData name="Huy Pham" userId="918db3a1909f15e0" providerId="LiveId" clId="{0BC99D6C-65D2-4F17-89CE-04CDB45333B0}" dt="2024-02-06T09:07:18.216" v="1295" actId="207"/>
          <ac:spMkLst>
            <pc:docMk/>
            <pc:sldMk cId="546228896" sldId="410"/>
            <ac:spMk id="104" creationId="{5F731E89-A5C6-7E20-22EF-F439665B4C7D}"/>
          </ac:spMkLst>
        </pc:spChg>
        <pc:spChg chg="add mod">
          <ac:chgData name="Huy Pham" userId="918db3a1909f15e0" providerId="LiveId" clId="{0BC99D6C-65D2-4F17-89CE-04CDB45333B0}" dt="2024-02-06T09:07:35.271" v="1307" actId="1076"/>
          <ac:spMkLst>
            <pc:docMk/>
            <pc:sldMk cId="546228896" sldId="410"/>
            <ac:spMk id="105" creationId="{E9257206-AF4F-705E-9459-3A564E8334F5}"/>
          </ac:spMkLst>
        </pc:spChg>
        <pc:spChg chg="add del mod">
          <ac:chgData name="Huy Pham" userId="918db3a1909f15e0" providerId="LiveId" clId="{0BC99D6C-65D2-4F17-89CE-04CDB45333B0}" dt="2024-02-06T09:08:28.343" v="1321" actId="21"/>
          <ac:spMkLst>
            <pc:docMk/>
            <pc:sldMk cId="546228896" sldId="410"/>
            <ac:spMk id="106" creationId="{8515B804-3E95-7E45-D598-593627F159A8}"/>
          </ac:spMkLst>
        </pc:spChg>
        <pc:spChg chg="add mod">
          <ac:chgData name="Huy Pham" userId="918db3a1909f15e0" providerId="LiveId" clId="{0BC99D6C-65D2-4F17-89CE-04CDB45333B0}" dt="2024-02-06T09:08:14.416" v="1317"/>
          <ac:spMkLst>
            <pc:docMk/>
            <pc:sldMk cId="546228896" sldId="410"/>
            <ac:spMk id="110" creationId="{399007DD-5BE3-B972-1948-C5624F3E5787}"/>
          </ac:spMkLst>
        </pc:spChg>
        <pc:spChg chg="add mod">
          <ac:chgData name="Huy Pham" userId="918db3a1909f15e0" providerId="LiveId" clId="{0BC99D6C-65D2-4F17-89CE-04CDB45333B0}" dt="2024-02-06T09:08:23.678" v="1319"/>
          <ac:spMkLst>
            <pc:docMk/>
            <pc:sldMk cId="546228896" sldId="410"/>
            <ac:spMk id="111" creationId="{A43534F5-1617-CF27-162D-F9AE13F5445D}"/>
          </ac:spMkLst>
        </pc:spChg>
        <pc:spChg chg="add mod">
          <ac:chgData name="Huy Pham" userId="918db3a1909f15e0" providerId="LiveId" clId="{0BC99D6C-65D2-4F17-89CE-04CDB45333B0}" dt="2024-02-06T09:08:31.992" v="1325" actId="1036"/>
          <ac:spMkLst>
            <pc:docMk/>
            <pc:sldMk cId="546228896" sldId="410"/>
            <ac:spMk id="112" creationId="{8515B804-3E95-7E45-D598-593627F159A8}"/>
          </ac:spMkLst>
        </pc:spChg>
        <pc:spChg chg="add mod">
          <ac:chgData name="Huy Pham" userId="918db3a1909f15e0" providerId="LiveId" clId="{0BC99D6C-65D2-4F17-89CE-04CDB45333B0}" dt="2024-02-06T09:08:46.881" v="1331" actId="1035"/>
          <ac:spMkLst>
            <pc:docMk/>
            <pc:sldMk cId="546228896" sldId="410"/>
            <ac:spMk id="113" creationId="{09D4FE8C-7ABE-CEA5-D5AA-F49EBF1DCD7C}"/>
          </ac:spMkLst>
        </pc:spChg>
        <pc:spChg chg="add mod">
          <ac:chgData name="Huy Pham" userId="918db3a1909f15e0" providerId="LiveId" clId="{0BC99D6C-65D2-4F17-89CE-04CDB45333B0}" dt="2024-02-06T09:09:01.058" v="1337" actId="1038"/>
          <ac:spMkLst>
            <pc:docMk/>
            <pc:sldMk cId="546228896" sldId="410"/>
            <ac:spMk id="114" creationId="{456D2CBA-0CDE-F788-0274-EF59AE77CBD3}"/>
          </ac:spMkLst>
        </pc:spChg>
        <pc:spChg chg="add mod">
          <ac:chgData name="Huy Pham" userId="918db3a1909f15e0" providerId="LiveId" clId="{0BC99D6C-65D2-4F17-89CE-04CDB45333B0}" dt="2024-02-06T09:09:13.418" v="1341" actId="1036"/>
          <ac:spMkLst>
            <pc:docMk/>
            <pc:sldMk cId="546228896" sldId="410"/>
            <ac:spMk id="116" creationId="{0213097E-1ECD-DEBF-9F6E-702F75FF1EE9}"/>
          </ac:spMkLst>
        </pc:spChg>
        <pc:spChg chg="add mod">
          <ac:chgData name="Huy Pham" userId="918db3a1909f15e0" providerId="LiveId" clId="{0BC99D6C-65D2-4F17-89CE-04CDB45333B0}" dt="2024-02-06T09:12:01.046" v="1373" actId="1076"/>
          <ac:spMkLst>
            <pc:docMk/>
            <pc:sldMk cId="546228896" sldId="410"/>
            <ac:spMk id="117" creationId="{A3608B27-93E0-81B6-6359-7F85B4D04F10}"/>
          </ac:spMkLst>
        </pc:spChg>
        <pc:spChg chg="add mod">
          <ac:chgData name="Huy Pham" userId="918db3a1909f15e0" providerId="LiveId" clId="{0BC99D6C-65D2-4F17-89CE-04CDB45333B0}" dt="2024-02-06T09:11:03.559" v="1353" actId="571"/>
          <ac:spMkLst>
            <pc:docMk/>
            <pc:sldMk cId="546228896" sldId="410"/>
            <ac:spMk id="118" creationId="{17606A08-1D4D-CFB7-EBFC-F7C6F11030CA}"/>
          </ac:spMkLst>
        </pc:spChg>
        <pc:spChg chg="add mod">
          <ac:chgData name="Huy Pham" userId="918db3a1909f15e0" providerId="LiveId" clId="{0BC99D6C-65D2-4F17-89CE-04CDB45333B0}" dt="2024-02-06T09:11:38.339" v="1366" actId="1076"/>
          <ac:spMkLst>
            <pc:docMk/>
            <pc:sldMk cId="546228896" sldId="410"/>
            <ac:spMk id="120" creationId="{21CAD264-CE80-04AE-7D10-1BB1DA950C9A}"/>
          </ac:spMkLst>
        </pc:spChg>
        <pc:spChg chg="add mod">
          <ac:chgData name="Huy Pham" userId="918db3a1909f15e0" providerId="LiveId" clId="{0BC99D6C-65D2-4F17-89CE-04CDB45333B0}" dt="2024-02-06T09:11:45.498" v="1370" actId="20577"/>
          <ac:spMkLst>
            <pc:docMk/>
            <pc:sldMk cId="546228896" sldId="410"/>
            <ac:spMk id="121" creationId="{6D6D443A-B8B3-309B-7CC4-EC6A37E7D66F}"/>
          </ac:spMkLst>
        </pc:spChg>
        <pc:spChg chg="add mod">
          <ac:chgData name="Huy Pham" userId="918db3a1909f15e0" providerId="LiveId" clId="{0BC99D6C-65D2-4F17-89CE-04CDB45333B0}" dt="2024-02-06T09:12:46.983" v="1384" actId="207"/>
          <ac:spMkLst>
            <pc:docMk/>
            <pc:sldMk cId="546228896" sldId="410"/>
            <ac:spMk id="122" creationId="{9A86E601-BB42-6769-0CC8-1CC9AAF03648}"/>
          </ac:spMkLst>
        </pc:spChg>
        <pc:spChg chg="add mod">
          <ac:chgData name="Huy Pham" userId="918db3a1909f15e0" providerId="LiveId" clId="{0BC99D6C-65D2-4F17-89CE-04CDB45333B0}" dt="2024-02-06T09:12:46.983" v="1384" actId="207"/>
          <ac:spMkLst>
            <pc:docMk/>
            <pc:sldMk cId="546228896" sldId="410"/>
            <ac:spMk id="123" creationId="{B02A867B-864B-EFDC-6F70-D110A4DC7EAD}"/>
          </ac:spMkLst>
        </pc:spChg>
        <pc:spChg chg="add mod">
          <ac:chgData name="Huy Pham" userId="918db3a1909f15e0" providerId="LiveId" clId="{0BC99D6C-65D2-4F17-89CE-04CDB45333B0}" dt="2024-02-06T09:12:58.156" v="1387" actId="207"/>
          <ac:spMkLst>
            <pc:docMk/>
            <pc:sldMk cId="546228896" sldId="410"/>
            <ac:spMk id="124" creationId="{5FEE0501-684C-9187-2EB6-9A34D516D884}"/>
          </ac:spMkLst>
        </pc:spChg>
        <pc:spChg chg="add mod">
          <ac:chgData name="Huy Pham" userId="918db3a1909f15e0" providerId="LiveId" clId="{0BC99D6C-65D2-4F17-89CE-04CDB45333B0}" dt="2024-02-06T09:13:04.211" v="1391" actId="20577"/>
          <ac:spMkLst>
            <pc:docMk/>
            <pc:sldMk cId="546228896" sldId="410"/>
            <ac:spMk id="125" creationId="{A56EE197-AF01-D38C-D0F9-D3707B3CBCA8}"/>
          </ac:spMkLst>
        </pc:spChg>
        <pc:spChg chg="add mod">
          <ac:chgData name="Huy Pham" userId="918db3a1909f15e0" providerId="LiveId" clId="{0BC99D6C-65D2-4F17-89CE-04CDB45333B0}" dt="2024-02-06T09:13:16.112" v="1396" actId="1038"/>
          <ac:spMkLst>
            <pc:docMk/>
            <pc:sldMk cId="546228896" sldId="410"/>
            <ac:spMk id="126" creationId="{E91708F5-D5B8-6251-E279-882F9C622299}"/>
          </ac:spMkLst>
        </pc:spChg>
        <pc:cxnChg chg="add mod">
          <ac:chgData name="Huy Pham" userId="918db3a1909f15e0" providerId="LiveId" clId="{0BC99D6C-65D2-4F17-89CE-04CDB45333B0}" dt="2024-02-06T08:47:19.878" v="1167" actId="1076"/>
          <ac:cxnSpMkLst>
            <pc:docMk/>
            <pc:sldMk cId="546228896" sldId="410"/>
            <ac:cxnSpMk id="28" creationId="{1C6E386D-6B10-8D84-46D2-8863F142D11B}"/>
          </ac:cxnSpMkLst>
        </pc:cxnChg>
        <pc:cxnChg chg="del mod">
          <ac:chgData name="Huy Pham" userId="918db3a1909f15e0" providerId="LiveId" clId="{0BC99D6C-65D2-4F17-89CE-04CDB45333B0}" dt="2024-02-06T08:33:40.575" v="1006" actId="478"/>
          <ac:cxnSpMkLst>
            <pc:docMk/>
            <pc:sldMk cId="546228896" sldId="410"/>
            <ac:cxnSpMk id="39" creationId="{978EF7C1-4B72-0EC7-5892-9377357FBF33}"/>
          </ac:cxnSpMkLst>
        </pc:cxnChg>
        <pc:cxnChg chg="del mod">
          <ac:chgData name="Huy Pham" userId="918db3a1909f15e0" providerId="LiveId" clId="{0BC99D6C-65D2-4F17-89CE-04CDB45333B0}" dt="2024-02-06T08:33:40.575" v="1006" actId="478"/>
          <ac:cxnSpMkLst>
            <pc:docMk/>
            <pc:sldMk cId="546228896" sldId="410"/>
            <ac:cxnSpMk id="41" creationId="{20822480-CDB5-16E7-C1E4-648EA0FFA18E}"/>
          </ac:cxnSpMkLst>
        </pc:cxnChg>
        <pc:cxnChg chg="del mod">
          <ac:chgData name="Huy Pham" userId="918db3a1909f15e0" providerId="LiveId" clId="{0BC99D6C-65D2-4F17-89CE-04CDB45333B0}" dt="2024-02-06T08:33:40.575" v="1006" actId="478"/>
          <ac:cxnSpMkLst>
            <pc:docMk/>
            <pc:sldMk cId="546228896" sldId="410"/>
            <ac:cxnSpMk id="43" creationId="{C664DCE8-1C8C-A0B0-73D3-571B1FAC6A82}"/>
          </ac:cxnSpMkLst>
        </pc:cxnChg>
        <pc:cxnChg chg="del mod">
          <ac:chgData name="Huy Pham" userId="918db3a1909f15e0" providerId="LiveId" clId="{0BC99D6C-65D2-4F17-89CE-04CDB45333B0}" dt="2024-02-06T08:33:40.575" v="1006" actId="478"/>
          <ac:cxnSpMkLst>
            <pc:docMk/>
            <pc:sldMk cId="546228896" sldId="410"/>
            <ac:cxnSpMk id="44" creationId="{6DF03613-F879-A0A5-A323-4F86F190551B}"/>
          </ac:cxnSpMkLst>
        </pc:cxnChg>
        <pc:cxnChg chg="del mod">
          <ac:chgData name="Huy Pham" userId="918db3a1909f15e0" providerId="LiveId" clId="{0BC99D6C-65D2-4F17-89CE-04CDB45333B0}" dt="2024-02-06T08:33:40.575" v="1006" actId="478"/>
          <ac:cxnSpMkLst>
            <pc:docMk/>
            <pc:sldMk cId="546228896" sldId="410"/>
            <ac:cxnSpMk id="45" creationId="{A1DBD05B-2A83-1AEA-5FA1-0601B192BBF1}"/>
          </ac:cxnSpMkLst>
        </pc:cxnChg>
        <pc:cxnChg chg="del mod">
          <ac:chgData name="Huy Pham" userId="918db3a1909f15e0" providerId="LiveId" clId="{0BC99D6C-65D2-4F17-89CE-04CDB45333B0}" dt="2024-02-06T08:33:40.575" v="1006" actId="478"/>
          <ac:cxnSpMkLst>
            <pc:docMk/>
            <pc:sldMk cId="546228896" sldId="410"/>
            <ac:cxnSpMk id="50" creationId="{97DA18B4-2E5D-B6AB-2818-DC1674AFC319}"/>
          </ac:cxnSpMkLst>
        </pc:cxnChg>
        <pc:cxnChg chg="del mod">
          <ac:chgData name="Huy Pham" userId="918db3a1909f15e0" providerId="LiveId" clId="{0BC99D6C-65D2-4F17-89CE-04CDB45333B0}" dt="2024-02-06T08:33:40.575" v="1006" actId="478"/>
          <ac:cxnSpMkLst>
            <pc:docMk/>
            <pc:sldMk cId="546228896" sldId="410"/>
            <ac:cxnSpMk id="51" creationId="{F161EDE0-CC84-6D25-CEBD-8E280BD9CF91}"/>
          </ac:cxnSpMkLst>
        </pc:cxnChg>
        <pc:cxnChg chg="del mod">
          <ac:chgData name="Huy Pham" userId="918db3a1909f15e0" providerId="LiveId" clId="{0BC99D6C-65D2-4F17-89CE-04CDB45333B0}" dt="2024-02-06T08:33:40.575" v="1006" actId="478"/>
          <ac:cxnSpMkLst>
            <pc:docMk/>
            <pc:sldMk cId="546228896" sldId="410"/>
            <ac:cxnSpMk id="52" creationId="{1E79AA2D-3800-E88A-DFBB-F9C7D097A4A8}"/>
          </ac:cxnSpMkLst>
        </pc:cxnChg>
        <pc:cxnChg chg="del mod">
          <ac:chgData name="Huy Pham" userId="918db3a1909f15e0" providerId="LiveId" clId="{0BC99D6C-65D2-4F17-89CE-04CDB45333B0}" dt="2024-02-06T08:33:40.575" v="1006" actId="478"/>
          <ac:cxnSpMkLst>
            <pc:docMk/>
            <pc:sldMk cId="546228896" sldId="410"/>
            <ac:cxnSpMk id="53" creationId="{810E1B1A-C2D9-352C-46F0-6A0F83E07146}"/>
          </ac:cxnSpMkLst>
        </pc:cxnChg>
        <pc:cxnChg chg="del mod">
          <ac:chgData name="Huy Pham" userId="918db3a1909f15e0" providerId="LiveId" clId="{0BC99D6C-65D2-4F17-89CE-04CDB45333B0}" dt="2024-02-06T08:33:40.575" v="1006" actId="478"/>
          <ac:cxnSpMkLst>
            <pc:docMk/>
            <pc:sldMk cId="546228896" sldId="410"/>
            <ac:cxnSpMk id="54" creationId="{9CD8697D-C4F0-E76C-5C51-861271616263}"/>
          </ac:cxnSpMkLst>
        </pc:cxnChg>
        <pc:cxnChg chg="add del">
          <ac:chgData name="Huy Pham" userId="918db3a1909f15e0" providerId="LiveId" clId="{0BC99D6C-65D2-4F17-89CE-04CDB45333B0}" dt="2024-02-06T08:47:44.080" v="1172" actId="478"/>
          <ac:cxnSpMkLst>
            <pc:docMk/>
            <pc:sldMk cId="546228896" sldId="410"/>
            <ac:cxnSpMk id="68" creationId="{C636D7DF-ED28-A587-EB1C-EE239556B812}"/>
          </ac:cxnSpMkLst>
        </pc:cxnChg>
        <pc:cxnChg chg="add mod">
          <ac:chgData name="Huy Pham" userId="918db3a1909f15e0" providerId="LiveId" clId="{0BC99D6C-65D2-4F17-89CE-04CDB45333B0}" dt="2024-02-06T09:06:57.374" v="1280" actId="1036"/>
          <ac:cxnSpMkLst>
            <pc:docMk/>
            <pc:sldMk cId="546228896" sldId="410"/>
            <ac:cxnSpMk id="71" creationId="{668AA3AD-BB60-5C5E-9B74-273F566EE950}"/>
          </ac:cxnSpMkLst>
        </pc:cxnChg>
        <pc:cxnChg chg="add mod">
          <ac:chgData name="Huy Pham" userId="918db3a1909f15e0" providerId="LiveId" clId="{0BC99D6C-65D2-4F17-89CE-04CDB45333B0}" dt="2024-02-06T09:07:24.842" v="1300" actId="1037"/>
          <ac:cxnSpMkLst>
            <pc:docMk/>
            <pc:sldMk cId="546228896" sldId="410"/>
            <ac:cxnSpMk id="73" creationId="{647F17D0-E006-796C-7BAD-50A101667C0E}"/>
          </ac:cxnSpMkLst>
        </pc:cxnChg>
        <pc:cxnChg chg="add mod">
          <ac:chgData name="Huy Pham" userId="918db3a1909f15e0" providerId="LiveId" clId="{0BC99D6C-65D2-4F17-89CE-04CDB45333B0}" dt="2024-02-06T09:05:39.873" v="1242" actId="1076"/>
          <ac:cxnSpMkLst>
            <pc:docMk/>
            <pc:sldMk cId="546228896" sldId="410"/>
            <ac:cxnSpMk id="75" creationId="{696A4652-1797-5EE7-EC4B-BB52A84083FD}"/>
          </ac:cxnSpMkLst>
        </pc:cxnChg>
        <pc:cxnChg chg="del mod">
          <ac:chgData name="Huy Pham" userId="918db3a1909f15e0" providerId="LiveId" clId="{0BC99D6C-65D2-4F17-89CE-04CDB45333B0}" dt="2024-02-06T08:33:30.449" v="1003" actId="21"/>
          <ac:cxnSpMkLst>
            <pc:docMk/>
            <pc:sldMk cId="546228896" sldId="410"/>
            <ac:cxnSpMk id="80" creationId="{1C6E386D-6B10-8D84-46D2-8863F142D11B}"/>
          </ac:cxnSpMkLst>
        </pc:cxnChg>
        <pc:cxnChg chg="mod">
          <ac:chgData name="Huy Pham" userId="918db3a1909f15e0" providerId="LiveId" clId="{0BC99D6C-65D2-4F17-89CE-04CDB45333B0}" dt="2024-02-06T08:47:22.677" v="1168" actId="14100"/>
          <ac:cxnSpMkLst>
            <pc:docMk/>
            <pc:sldMk cId="546228896" sldId="410"/>
            <ac:cxnSpMk id="85" creationId="{182D0AC4-2113-C3E1-71FB-93E52B3D9879}"/>
          </ac:cxnSpMkLst>
        </pc:cxnChg>
        <pc:cxnChg chg="add mod">
          <ac:chgData name="Huy Pham" userId="918db3a1909f15e0" providerId="LiveId" clId="{0BC99D6C-65D2-4F17-89CE-04CDB45333B0}" dt="2024-02-06T09:07:27.793" v="1303" actId="1037"/>
          <ac:cxnSpMkLst>
            <pc:docMk/>
            <pc:sldMk cId="546228896" sldId="410"/>
            <ac:cxnSpMk id="86" creationId="{4C5A01AF-4BF8-6C7A-D9D5-D17BB500D51B}"/>
          </ac:cxnSpMkLst>
        </pc:cxnChg>
        <pc:cxnChg chg="add mod">
          <ac:chgData name="Huy Pham" userId="918db3a1909f15e0" providerId="LiveId" clId="{0BC99D6C-65D2-4F17-89CE-04CDB45333B0}" dt="2024-02-06T08:50:01.823" v="1222" actId="14100"/>
          <ac:cxnSpMkLst>
            <pc:docMk/>
            <pc:sldMk cId="546228896" sldId="410"/>
            <ac:cxnSpMk id="89" creationId="{2640F84B-99E3-CB1B-EADD-6C7BB48FB2DD}"/>
          </ac:cxnSpMkLst>
        </pc:cxnChg>
        <pc:cxnChg chg="add mod">
          <ac:chgData name="Huy Pham" userId="918db3a1909f15e0" providerId="LiveId" clId="{0BC99D6C-65D2-4F17-89CE-04CDB45333B0}" dt="2024-02-06T09:05:29.649" v="1239" actId="1038"/>
          <ac:cxnSpMkLst>
            <pc:docMk/>
            <pc:sldMk cId="546228896" sldId="410"/>
            <ac:cxnSpMk id="91" creationId="{0C3A0DC0-FA11-EFA3-5B3F-E3E5DD4FF70B}"/>
          </ac:cxnSpMkLst>
        </pc:cxnChg>
        <pc:cxnChg chg="add mod">
          <ac:chgData name="Huy Pham" userId="918db3a1909f15e0" providerId="LiveId" clId="{0BC99D6C-65D2-4F17-89CE-04CDB45333B0}" dt="2024-02-06T09:09:04.584" v="1338" actId="14100"/>
          <ac:cxnSpMkLst>
            <pc:docMk/>
            <pc:sldMk cId="546228896" sldId="410"/>
            <ac:cxnSpMk id="97" creationId="{EE8853D3-B84C-ECBA-4690-00FFE37BEF0A}"/>
          </ac:cxnSpMkLst>
        </pc:cxnChg>
        <pc:cxnChg chg="add mod">
          <ac:chgData name="Huy Pham" userId="918db3a1909f15e0" providerId="LiveId" clId="{0BC99D6C-65D2-4F17-89CE-04CDB45333B0}" dt="2024-02-06T09:08:09.494" v="1315" actId="14100"/>
          <ac:cxnSpMkLst>
            <pc:docMk/>
            <pc:sldMk cId="546228896" sldId="410"/>
            <ac:cxnSpMk id="107" creationId="{14884BFB-AF41-A804-4D82-0E3C4A83B729}"/>
          </ac:cxnSpMkLst>
        </pc:cxnChg>
      </pc:sldChg>
      <pc:sldChg chg="del">
        <pc:chgData name="Huy Pham" userId="918db3a1909f15e0" providerId="LiveId" clId="{0BC99D6C-65D2-4F17-89CE-04CDB45333B0}" dt="2024-02-06T07:18:50.677" v="13" actId="47"/>
        <pc:sldMkLst>
          <pc:docMk/>
          <pc:sldMk cId="3844121691" sldId="410"/>
        </pc:sldMkLst>
      </pc:sldChg>
      <pc:sldChg chg="addSp delSp modSp add mod delAnim modAnim">
        <pc:chgData name="Huy Pham" userId="918db3a1909f15e0" providerId="LiveId" clId="{0BC99D6C-65D2-4F17-89CE-04CDB45333B0}" dt="2024-02-06T09:30:08.304" v="2108" actId="20577"/>
        <pc:sldMkLst>
          <pc:docMk/>
          <pc:sldMk cId="2360007204" sldId="411"/>
        </pc:sldMkLst>
        <pc:spChg chg="del">
          <ac:chgData name="Huy Pham" userId="918db3a1909f15e0" providerId="LiveId" clId="{0BC99D6C-65D2-4F17-89CE-04CDB45333B0}" dt="2024-02-06T09:15:52.490" v="1401" actId="478"/>
          <ac:spMkLst>
            <pc:docMk/>
            <pc:sldMk cId="2360007204" sldId="411"/>
            <ac:spMk id="21" creationId="{96EC815C-C935-2BD5-460D-90947DE9866A}"/>
          </ac:spMkLst>
        </pc:spChg>
        <pc:spChg chg="del">
          <ac:chgData name="Huy Pham" userId="918db3a1909f15e0" providerId="LiveId" clId="{0BC99D6C-65D2-4F17-89CE-04CDB45333B0}" dt="2024-02-06T09:15:56.127" v="1404" actId="478"/>
          <ac:spMkLst>
            <pc:docMk/>
            <pc:sldMk cId="2360007204" sldId="411"/>
            <ac:spMk id="22" creationId="{64D9975C-4731-D80F-67A2-E0B2F1EDD2AC}"/>
          </ac:spMkLst>
        </pc:spChg>
        <pc:spChg chg="del">
          <ac:chgData name="Huy Pham" userId="918db3a1909f15e0" providerId="LiveId" clId="{0BC99D6C-65D2-4F17-89CE-04CDB45333B0}" dt="2024-02-06T09:15:54.708" v="1403" actId="478"/>
          <ac:spMkLst>
            <pc:docMk/>
            <pc:sldMk cId="2360007204" sldId="411"/>
            <ac:spMk id="24" creationId="{A9CF5BB4-9F73-5527-CA40-3B6B488CA181}"/>
          </ac:spMkLst>
        </pc:spChg>
        <pc:spChg chg="del">
          <ac:chgData name="Huy Pham" userId="918db3a1909f15e0" providerId="LiveId" clId="{0BC99D6C-65D2-4F17-89CE-04CDB45333B0}" dt="2024-02-06T09:15:53.983" v="1402" actId="478"/>
          <ac:spMkLst>
            <pc:docMk/>
            <pc:sldMk cId="2360007204" sldId="411"/>
            <ac:spMk id="25" creationId="{54B23698-8DAF-294F-5379-4E6D9D497EA6}"/>
          </ac:spMkLst>
        </pc:spChg>
        <pc:spChg chg="add mod">
          <ac:chgData name="Huy Pham" userId="918db3a1909f15e0" providerId="LiveId" clId="{0BC99D6C-65D2-4F17-89CE-04CDB45333B0}" dt="2024-02-06T09:21:14.958" v="1473" actId="1076"/>
          <ac:spMkLst>
            <pc:docMk/>
            <pc:sldMk cId="2360007204" sldId="411"/>
            <ac:spMk id="26" creationId="{4DF47AB9-650B-88B1-693A-55E5B73E21DD}"/>
          </ac:spMkLst>
        </pc:spChg>
        <pc:spChg chg="add mod">
          <ac:chgData name="Huy Pham" userId="918db3a1909f15e0" providerId="LiveId" clId="{0BC99D6C-65D2-4F17-89CE-04CDB45333B0}" dt="2024-02-06T09:16:45.365" v="1409" actId="1076"/>
          <ac:spMkLst>
            <pc:docMk/>
            <pc:sldMk cId="2360007204" sldId="411"/>
            <ac:spMk id="27" creationId="{B893AD7B-42E7-54ED-5865-C163957D24F3}"/>
          </ac:spMkLst>
        </pc:spChg>
        <pc:spChg chg="del">
          <ac:chgData name="Huy Pham" userId="918db3a1909f15e0" providerId="LiveId" clId="{0BC99D6C-65D2-4F17-89CE-04CDB45333B0}" dt="2024-02-06T09:16:31.634" v="1405" actId="21"/>
          <ac:spMkLst>
            <pc:docMk/>
            <pc:sldMk cId="2360007204" sldId="411"/>
            <ac:spMk id="29" creationId="{4DF47AB9-650B-88B1-693A-55E5B73E21DD}"/>
          </ac:spMkLst>
        </pc:spChg>
        <pc:spChg chg="del">
          <ac:chgData name="Huy Pham" userId="918db3a1909f15e0" providerId="LiveId" clId="{0BC99D6C-65D2-4F17-89CE-04CDB45333B0}" dt="2024-02-06T09:16:31.634" v="1405" actId="21"/>
          <ac:spMkLst>
            <pc:docMk/>
            <pc:sldMk cId="2360007204" sldId="411"/>
            <ac:spMk id="30" creationId="{B893AD7B-42E7-54ED-5865-C163957D24F3}"/>
          </ac:spMkLst>
        </pc:spChg>
        <pc:spChg chg="add mod">
          <ac:chgData name="Huy Pham" userId="918db3a1909f15e0" providerId="LiveId" clId="{0BC99D6C-65D2-4F17-89CE-04CDB45333B0}" dt="2024-02-06T09:17:48.566" v="1416" actId="1076"/>
          <ac:spMkLst>
            <pc:docMk/>
            <pc:sldMk cId="2360007204" sldId="411"/>
            <ac:spMk id="31" creationId="{5F5D0F87-E3AE-550F-4C82-A73FC93BD584}"/>
          </ac:spMkLst>
        </pc:spChg>
        <pc:spChg chg="add del mod">
          <ac:chgData name="Huy Pham" userId="918db3a1909f15e0" providerId="LiveId" clId="{0BC99D6C-65D2-4F17-89CE-04CDB45333B0}" dt="2024-02-06T09:16:39.732" v="1408" actId="478"/>
          <ac:spMkLst>
            <pc:docMk/>
            <pc:sldMk cId="2360007204" sldId="411"/>
            <ac:spMk id="32" creationId="{74464AB2-511F-07A1-8987-64997588DAAA}"/>
          </ac:spMkLst>
        </pc:spChg>
        <pc:spChg chg="del">
          <ac:chgData name="Huy Pham" userId="918db3a1909f15e0" providerId="LiveId" clId="{0BC99D6C-65D2-4F17-89CE-04CDB45333B0}" dt="2024-02-06T09:16:31.634" v="1405" actId="21"/>
          <ac:spMkLst>
            <pc:docMk/>
            <pc:sldMk cId="2360007204" sldId="411"/>
            <ac:spMk id="33" creationId="{5F5D0F87-E3AE-550F-4C82-A73FC93BD584}"/>
          </ac:spMkLst>
        </pc:spChg>
        <pc:spChg chg="add mod">
          <ac:chgData name="Huy Pham" userId="918db3a1909f15e0" providerId="LiveId" clId="{0BC99D6C-65D2-4F17-89CE-04CDB45333B0}" dt="2024-02-06T09:21:23.333" v="1480" actId="1037"/>
          <ac:spMkLst>
            <pc:docMk/>
            <pc:sldMk cId="2360007204" sldId="411"/>
            <ac:spMk id="37" creationId="{8B752D27-C14E-77C4-95D7-023C848E1AD6}"/>
          </ac:spMkLst>
        </pc:spChg>
        <pc:spChg chg="add mod">
          <ac:chgData name="Huy Pham" userId="918db3a1909f15e0" providerId="LiveId" clId="{0BC99D6C-65D2-4F17-89CE-04CDB45333B0}" dt="2024-02-06T09:19:00.808" v="1439" actId="1076"/>
          <ac:spMkLst>
            <pc:docMk/>
            <pc:sldMk cId="2360007204" sldId="411"/>
            <ac:spMk id="40" creationId="{5CEBE610-48AF-DD1E-D051-C91D0675A812}"/>
          </ac:spMkLst>
        </pc:spChg>
        <pc:spChg chg="add mod">
          <ac:chgData name="Huy Pham" userId="918db3a1909f15e0" providerId="LiveId" clId="{0BC99D6C-65D2-4F17-89CE-04CDB45333B0}" dt="2024-02-06T09:20:13.638" v="1456" actId="1076"/>
          <ac:spMkLst>
            <pc:docMk/>
            <pc:sldMk cId="2360007204" sldId="411"/>
            <ac:spMk id="44" creationId="{DD8F73A5-252B-1E0A-7BCD-4BC44B256226}"/>
          </ac:spMkLst>
        </pc:spChg>
        <pc:spChg chg="add mod">
          <ac:chgData name="Huy Pham" userId="918db3a1909f15e0" providerId="LiveId" clId="{0BC99D6C-65D2-4F17-89CE-04CDB45333B0}" dt="2024-02-06T09:20:21.887" v="1461" actId="1076"/>
          <ac:spMkLst>
            <pc:docMk/>
            <pc:sldMk cId="2360007204" sldId="411"/>
            <ac:spMk id="45" creationId="{EA27E50F-C043-90FE-7C77-A63AF2E3A006}"/>
          </ac:spMkLst>
        </pc:spChg>
        <pc:spChg chg="add del mod">
          <ac:chgData name="Huy Pham" userId="918db3a1909f15e0" providerId="LiveId" clId="{0BC99D6C-65D2-4F17-89CE-04CDB45333B0}" dt="2024-02-06T09:20:46.100" v="1465" actId="478"/>
          <ac:spMkLst>
            <pc:docMk/>
            <pc:sldMk cId="2360007204" sldId="411"/>
            <ac:spMk id="46" creationId="{176DB343-24EC-A23E-82D0-A75D1655A788}"/>
          </ac:spMkLst>
        </pc:spChg>
        <pc:spChg chg="del">
          <ac:chgData name="Huy Pham" userId="918db3a1909f15e0" providerId="LiveId" clId="{0BC99D6C-65D2-4F17-89CE-04CDB45333B0}" dt="2024-02-06T09:16:35.334" v="1406" actId="478"/>
          <ac:spMkLst>
            <pc:docMk/>
            <pc:sldMk cId="2360007204" sldId="411"/>
            <ac:spMk id="48" creationId="{A9047E4C-AE36-EE77-B917-5FA083DD1779}"/>
          </ac:spMkLst>
        </pc:spChg>
        <pc:spChg chg="add mod">
          <ac:chgData name="Huy Pham" userId="918db3a1909f15e0" providerId="LiveId" clId="{0BC99D6C-65D2-4F17-89CE-04CDB45333B0}" dt="2024-02-06T09:21:04.614" v="1472" actId="1076"/>
          <ac:spMkLst>
            <pc:docMk/>
            <pc:sldMk cId="2360007204" sldId="411"/>
            <ac:spMk id="49" creationId="{0B654323-59B4-4F49-0FC6-1DADB5A8EDE9}"/>
          </ac:spMkLst>
        </pc:spChg>
        <pc:spChg chg="add mod">
          <ac:chgData name="Huy Pham" userId="918db3a1909f15e0" providerId="LiveId" clId="{0BC99D6C-65D2-4F17-89CE-04CDB45333B0}" dt="2024-02-06T09:24:22.872" v="1553" actId="1076"/>
          <ac:spMkLst>
            <pc:docMk/>
            <pc:sldMk cId="2360007204" sldId="411"/>
            <ac:spMk id="52" creationId="{95103548-E2D2-CEE5-4DCC-C2600BCF0793}"/>
          </ac:spMkLst>
        </pc:spChg>
        <pc:spChg chg="add mod">
          <ac:chgData name="Huy Pham" userId="918db3a1909f15e0" providerId="LiveId" clId="{0BC99D6C-65D2-4F17-89CE-04CDB45333B0}" dt="2024-02-06T09:24:22.872" v="1553" actId="1076"/>
          <ac:spMkLst>
            <pc:docMk/>
            <pc:sldMk cId="2360007204" sldId="411"/>
            <ac:spMk id="53" creationId="{6F03DBCC-35F5-FE24-0068-A5C445A8215E}"/>
          </ac:spMkLst>
        </pc:spChg>
        <pc:spChg chg="add mod">
          <ac:chgData name="Huy Pham" userId="918db3a1909f15e0" providerId="LiveId" clId="{0BC99D6C-65D2-4F17-89CE-04CDB45333B0}" dt="2024-02-06T09:24:22.872" v="1553" actId="1076"/>
          <ac:spMkLst>
            <pc:docMk/>
            <pc:sldMk cId="2360007204" sldId="411"/>
            <ac:spMk id="54" creationId="{18A9B87B-AFBC-8C9C-F1FB-FC95A0CB5C40}"/>
          </ac:spMkLst>
        </pc:spChg>
        <pc:spChg chg="add mod">
          <ac:chgData name="Huy Pham" userId="918db3a1909f15e0" providerId="LiveId" clId="{0BC99D6C-65D2-4F17-89CE-04CDB45333B0}" dt="2024-02-06T09:24:22.872" v="1553" actId="1076"/>
          <ac:spMkLst>
            <pc:docMk/>
            <pc:sldMk cId="2360007204" sldId="411"/>
            <ac:spMk id="56" creationId="{F74E04CA-0DDB-2403-94B8-F7AAEC7401D0}"/>
          </ac:spMkLst>
        </pc:spChg>
        <pc:spChg chg="add mod">
          <ac:chgData name="Huy Pham" userId="918db3a1909f15e0" providerId="LiveId" clId="{0BC99D6C-65D2-4F17-89CE-04CDB45333B0}" dt="2024-02-06T09:24:22.872" v="1553" actId="1076"/>
          <ac:spMkLst>
            <pc:docMk/>
            <pc:sldMk cId="2360007204" sldId="411"/>
            <ac:spMk id="58" creationId="{4EEE4FAC-3396-EA29-EC5B-1CFA90D9EB17}"/>
          </ac:spMkLst>
        </pc:spChg>
        <pc:spChg chg="add mod">
          <ac:chgData name="Huy Pham" userId="918db3a1909f15e0" providerId="LiveId" clId="{0BC99D6C-65D2-4F17-89CE-04CDB45333B0}" dt="2024-02-06T09:24:22.872" v="1553" actId="1076"/>
          <ac:spMkLst>
            <pc:docMk/>
            <pc:sldMk cId="2360007204" sldId="411"/>
            <ac:spMk id="59" creationId="{49686985-91C1-62C9-F917-AC7E4855C529}"/>
          </ac:spMkLst>
        </pc:spChg>
        <pc:spChg chg="add mod">
          <ac:chgData name="Huy Pham" userId="918db3a1909f15e0" providerId="LiveId" clId="{0BC99D6C-65D2-4F17-89CE-04CDB45333B0}" dt="2024-02-06T09:24:22.872" v="1553" actId="1076"/>
          <ac:spMkLst>
            <pc:docMk/>
            <pc:sldMk cId="2360007204" sldId="411"/>
            <ac:spMk id="60" creationId="{49F667D0-65D6-DC68-A9E8-5E7D4FAEBE83}"/>
          </ac:spMkLst>
        </pc:spChg>
        <pc:spChg chg="add mod">
          <ac:chgData name="Huy Pham" userId="918db3a1909f15e0" providerId="LiveId" clId="{0BC99D6C-65D2-4F17-89CE-04CDB45333B0}" dt="2024-02-06T09:24:22.872" v="1553" actId="1076"/>
          <ac:spMkLst>
            <pc:docMk/>
            <pc:sldMk cId="2360007204" sldId="411"/>
            <ac:spMk id="61" creationId="{EBDD13BC-7654-82B0-F27C-466FC6284814}"/>
          </ac:spMkLst>
        </pc:spChg>
        <pc:spChg chg="add mod">
          <ac:chgData name="Huy Pham" userId="918db3a1909f15e0" providerId="LiveId" clId="{0BC99D6C-65D2-4F17-89CE-04CDB45333B0}" dt="2024-02-06T09:25:38.999" v="1568" actId="14100"/>
          <ac:spMkLst>
            <pc:docMk/>
            <pc:sldMk cId="2360007204" sldId="411"/>
            <ac:spMk id="62" creationId="{A4A2299C-48BE-A49C-1A3E-2063F1DF937B}"/>
          </ac:spMkLst>
        </pc:spChg>
        <pc:spChg chg="add mod">
          <ac:chgData name="Huy Pham" userId="918db3a1909f15e0" providerId="LiveId" clId="{0BC99D6C-65D2-4F17-89CE-04CDB45333B0}" dt="2024-02-06T09:29:56.394" v="2101" actId="1076"/>
          <ac:spMkLst>
            <pc:docMk/>
            <pc:sldMk cId="2360007204" sldId="411"/>
            <ac:spMk id="63" creationId="{9E7D5D04-B895-F84D-999C-90C21370E790}"/>
          </ac:spMkLst>
        </pc:spChg>
        <pc:spChg chg="add del mod">
          <ac:chgData name="Huy Pham" userId="918db3a1909f15e0" providerId="LiveId" clId="{0BC99D6C-65D2-4F17-89CE-04CDB45333B0}" dt="2024-02-06T09:26:09.464" v="1582" actId="478"/>
          <ac:spMkLst>
            <pc:docMk/>
            <pc:sldMk cId="2360007204" sldId="411"/>
            <ac:spMk id="64" creationId="{7F16760E-037A-14A9-74A7-8E5AE43011EB}"/>
          </ac:spMkLst>
        </pc:spChg>
        <pc:spChg chg="add mod">
          <ac:chgData name="Huy Pham" userId="918db3a1909f15e0" providerId="LiveId" clId="{0BC99D6C-65D2-4F17-89CE-04CDB45333B0}" dt="2024-02-06T09:30:01.838" v="2102" actId="1076"/>
          <ac:spMkLst>
            <pc:docMk/>
            <pc:sldMk cId="2360007204" sldId="411"/>
            <ac:spMk id="65" creationId="{124B6E33-0CCD-F10F-4D55-3DAC6607058F}"/>
          </ac:spMkLst>
        </pc:spChg>
        <pc:spChg chg="add mod">
          <ac:chgData name="Huy Pham" userId="918db3a1909f15e0" providerId="LiveId" clId="{0BC99D6C-65D2-4F17-89CE-04CDB45333B0}" dt="2024-02-06T09:30:08.304" v="2108" actId="20577"/>
          <ac:spMkLst>
            <pc:docMk/>
            <pc:sldMk cId="2360007204" sldId="411"/>
            <ac:spMk id="66" creationId="{A2855262-07B7-6B42-FED7-E2185F5898D9}"/>
          </ac:spMkLst>
        </pc:spChg>
        <pc:spChg chg="del">
          <ac:chgData name="Huy Pham" userId="918db3a1909f15e0" providerId="LiveId" clId="{0BC99D6C-65D2-4F17-89CE-04CDB45333B0}" dt="2024-02-06T09:16:35.334" v="1406" actId="478"/>
          <ac:spMkLst>
            <pc:docMk/>
            <pc:sldMk cId="2360007204" sldId="411"/>
            <ac:spMk id="104" creationId="{3F739B96-607E-E38D-A578-DA912F78F267}"/>
          </ac:spMkLst>
        </pc:spChg>
        <pc:spChg chg="del">
          <ac:chgData name="Huy Pham" userId="918db3a1909f15e0" providerId="LiveId" clId="{0BC99D6C-65D2-4F17-89CE-04CDB45333B0}" dt="2024-02-06T09:16:35.334" v="1406" actId="478"/>
          <ac:spMkLst>
            <pc:docMk/>
            <pc:sldMk cId="2360007204" sldId="411"/>
            <ac:spMk id="105" creationId="{E18AB1FA-E032-6A3A-960F-AFFFDFB5285F}"/>
          </ac:spMkLst>
        </pc:spChg>
        <pc:spChg chg="del">
          <ac:chgData name="Huy Pham" userId="918db3a1909f15e0" providerId="LiveId" clId="{0BC99D6C-65D2-4F17-89CE-04CDB45333B0}" dt="2024-02-06T09:16:35.334" v="1406" actId="478"/>
          <ac:spMkLst>
            <pc:docMk/>
            <pc:sldMk cId="2360007204" sldId="411"/>
            <ac:spMk id="110" creationId="{E4F4CE66-279D-6E5D-3D6E-854068CCC3F8}"/>
          </ac:spMkLst>
        </pc:spChg>
        <pc:spChg chg="del">
          <ac:chgData name="Huy Pham" userId="918db3a1909f15e0" providerId="LiveId" clId="{0BC99D6C-65D2-4F17-89CE-04CDB45333B0}" dt="2024-02-06T09:16:35.334" v="1406" actId="478"/>
          <ac:spMkLst>
            <pc:docMk/>
            <pc:sldMk cId="2360007204" sldId="411"/>
            <ac:spMk id="111" creationId="{A628F418-1172-EE25-292F-0C73497E23BF}"/>
          </ac:spMkLst>
        </pc:spChg>
        <pc:spChg chg="del">
          <ac:chgData name="Huy Pham" userId="918db3a1909f15e0" providerId="LiveId" clId="{0BC99D6C-65D2-4F17-89CE-04CDB45333B0}" dt="2024-02-06T09:16:35.334" v="1406" actId="478"/>
          <ac:spMkLst>
            <pc:docMk/>
            <pc:sldMk cId="2360007204" sldId="411"/>
            <ac:spMk id="112" creationId="{7D7F7865-9700-5C64-FB55-35EE91D90119}"/>
          </ac:spMkLst>
        </pc:spChg>
        <pc:spChg chg="del">
          <ac:chgData name="Huy Pham" userId="918db3a1909f15e0" providerId="LiveId" clId="{0BC99D6C-65D2-4F17-89CE-04CDB45333B0}" dt="2024-02-06T09:16:35.334" v="1406" actId="478"/>
          <ac:spMkLst>
            <pc:docMk/>
            <pc:sldMk cId="2360007204" sldId="411"/>
            <ac:spMk id="113" creationId="{8DC80729-B92B-5629-E423-2F1DE9C88A6A}"/>
          </ac:spMkLst>
        </pc:spChg>
        <pc:spChg chg="del">
          <ac:chgData name="Huy Pham" userId="918db3a1909f15e0" providerId="LiveId" clId="{0BC99D6C-65D2-4F17-89CE-04CDB45333B0}" dt="2024-02-06T09:16:35.334" v="1406" actId="478"/>
          <ac:spMkLst>
            <pc:docMk/>
            <pc:sldMk cId="2360007204" sldId="411"/>
            <ac:spMk id="114" creationId="{FAF5AF4D-9471-07ED-2D74-CF68CEFE719F}"/>
          </ac:spMkLst>
        </pc:spChg>
        <pc:spChg chg="del">
          <ac:chgData name="Huy Pham" userId="918db3a1909f15e0" providerId="LiveId" clId="{0BC99D6C-65D2-4F17-89CE-04CDB45333B0}" dt="2024-02-06T09:16:35.334" v="1406" actId="478"/>
          <ac:spMkLst>
            <pc:docMk/>
            <pc:sldMk cId="2360007204" sldId="411"/>
            <ac:spMk id="116" creationId="{C830AA2B-5A4A-F93A-9BAF-F3EEFED6102B}"/>
          </ac:spMkLst>
        </pc:spChg>
        <pc:spChg chg="del">
          <ac:chgData name="Huy Pham" userId="918db3a1909f15e0" providerId="LiveId" clId="{0BC99D6C-65D2-4F17-89CE-04CDB45333B0}" dt="2024-02-06T09:16:35.334" v="1406" actId="478"/>
          <ac:spMkLst>
            <pc:docMk/>
            <pc:sldMk cId="2360007204" sldId="411"/>
            <ac:spMk id="117" creationId="{6EF60E79-5B51-A7B7-4937-48B3FE79A72A}"/>
          </ac:spMkLst>
        </pc:spChg>
        <pc:spChg chg="del">
          <ac:chgData name="Huy Pham" userId="918db3a1909f15e0" providerId="LiveId" clId="{0BC99D6C-65D2-4F17-89CE-04CDB45333B0}" dt="2024-02-06T09:16:35.334" v="1406" actId="478"/>
          <ac:spMkLst>
            <pc:docMk/>
            <pc:sldMk cId="2360007204" sldId="411"/>
            <ac:spMk id="120" creationId="{BFD52978-0803-E71F-626F-96FCF5AB78D3}"/>
          </ac:spMkLst>
        </pc:spChg>
        <pc:spChg chg="del">
          <ac:chgData name="Huy Pham" userId="918db3a1909f15e0" providerId="LiveId" clId="{0BC99D6C-65D2-4F17-89CE-04CDB45333B0}" dt="2024-02-06T09:16:35.334" v="1406" actId="478"/>
          <ac:spMkLst>
            <pc:docMk/>
            <pc:sldMk cId="2360007204" sldId="411"/>
            <ac:spMk id="121" creationId="{A0BB94E1-674D-014D-4DBC-0BB7EF82E732}"/>
          </ac:spMkLst>
        </pc:spChg>
        <pc:spChg chg="del">
          <ac:chgData name="Huy Pham" userId="918db3a1909f15e0" providerId="LiveId" clId="{0BC99D6C-65D2-4F17-89CE-04CDB45333B0}" dt="2024-02-06T09:16:35.334" v="1406" actId="478"/>
          <ac:spMkLst>
            <pc:docMk/>
            <pc:sldMk cId="2360007204" sldId="411"/>
            <ac:spMk id="122" creationId="{A5D59824-F155-5F3A-BDEF-5B21D8EEA280}"/>
          </ac:spMkLst>
        </pc:spChg>
        <pc:spChg chg="del">
          <ac:chgData name="Huy Pham" userId="918db3a1909f15e0" providerId="LiveId" clId="{0BC99D6C-65D2-4F17-89CE-04CDB45333B0}" dt="2024-02-06T09:16:35.334" v="1406" actId="478"/>
          <ac:spMkLst>
            <pc:docMk/>
            <pc:sldMk cId="2360007204" sldId="411"/>
            <ac:spMk id="123" creationId="{445CD664-04D1-FED6-B732-325EBAA26FBE}"/>
          </ac:spMkLst>
        </pc:spChg>
        <pc:spChg chg="del">
          <ac:chgData name="Huy Pham" userId="918db3a1909f15e0" providerId="LiveId" clId="{0BC99D6C-65D2-4F17-89CE-04CDB45333B0}" dt="2024-02-06T09:16:31.634" v="1405" actId="21"/>
          <ac:spMkLst>
            <pc:docMk/>
            <pc:sldMk cId="2360007204" sldId="411"/>
            <ac:spMk id="124" creationId="{74464AB2-511F-07A1-8987-64997588DAAA}"/>
          </ac:spMkLst>
        </pc:spChg>
        <pc:spChg chg="del">
          <ac:chgData name="Huy Pham" userId="918db3a1909f15e0" providerId="LiveId" clId="{0BC99D6C-65D2-4F17-89CE-04CDB45333B0}" dt="2024-02-06T09:16:35.334" v="1406" actId="478"/>
          <ac:spMkLst>
            <pc:docMk/>
            <pc:sldMk cId="2360007204" sldId="411"/>
            <ac:spMk id="125" creationId="{B0BA1DE8-C027-7087-9F15-C4E59B7C782B}"/>
          </ac:spMkLst>
        </pc:spChg>
        <pc:spChg chg="del">
          <ac:chgData name="Huy Pham" userId="918db3a1909f15e0" providerId="LiveId" clId="{0BC99D6C-65D2-4F17-89CE-04CDB45333B0}" dt="2024-02-06T09:16:35.334" v="1406" actId="478"/>
          <ac:spMkLst>
            <pc:docMk/>
            <pc:sldMk cId="2360007204" sldId="411"/>
            <ac:spMk id="126" creationId="{9B435CB4-2177-3E09-5DD6-85B90D76DB4B}"/>
          </ac:spMkLst>
        </pc:spChg>
        <pc:cxnChg chg="add mod">
          <ac:chgData name="Huy Pham" userId="918db3a1909f15e0" providerId="LiveId" clId="{0BC99D6C-65D2-4F17-89CE-04CDB45333B0}" dt="2024-02-06T09:17:22.167" v="1412" actId="1076"/>
          <ac:cxnSpMkLst>
            <pc:docMk/>
            <pc:sldMk cId="2360007204" sldId="411"/>
            <ac:cxnSpMk id="20" creationId="{48639892-722F-E698-8A91-0A277FBDAB04}"/>
          </ac:cxnSpMkLst>
        </pc:cxnChg>
        <pc:cxnChg chg="add mod">
          <ac:chgData name="Huy Pham" userId="918db3a1909f15e0" providerId="LiveId" clId="{0BC99D6C-65D2-4F17-89CE-04CDB45333B0}" dt="2024-02-06T09:17:45.817" v="1415" actId="14100"/>
          <ac:cxnSpMkLst>
            <pc:docMk/>
            <pc:sldMk cId="2360007204" sldId="411"/>
            <ac:cxnSpMk id="23" creationId="{6490E3FD-1888-BB20-440F-67BC0B9F87B8}"/>
          </ac:cxnSpMkLst>
        </pc:cxnChg>
        <pc:cxnChg chg="del">
          <ac:chgData name="Huy Pham" userId="918db3a1909f15e0" providerId="LiveId" clId="{0BC99D6C-65D2-4F17-89CE-04CDB45333B0}" dt="2024-02-06T09:16:31.634" v="1405" actId="21"/>
          <ac:cxnSpMkLst>
            <pc:docMk/>
            <pc:sldMk cId="2360007204" sldId="411"/>
            <ac:cxnSpMk id="28" creationId="{6490E3FD-1888-BB20-440F-67BC0B9F87B8}"/>
          </ac:cxnSpMkLst>
        </pc:cxnChg>
        <pc:cxnChg chg="add mod">
          <ac:chgData name="Huy Pham" userId="918db3a1909f15e0" providerId="LiveId" clId="{0BC99D6C-65D2-4F17-89CE-04CDB45333B0}" dt="2024-02-06T09:19:25.220" v="1452" actId="1036"/>
          <ac:cxnSpMkLst>
            <pc:docMk/>
            <pc:sldMk cId="2360007204" sldId="411"/>
            <ac:cxnSpMk id="36" creationId="{7A299308-EB02-3000-ACF0-C2BCD75A49A7}"/>
          </ac:cxnSpMkLst>
        </pc:cxnChg>
        <pc:cxnChg chg="add mod">
          <ac:chgData name="Huy Pham" userId="918db3a1909f15e0" providerId="LiveId" clId="{0BC99D6C-65D2-4F17-89CE-04CDB45333B0}" dt="2024-02-06T09:19:10.747" v="1443" actId="14100"/>
          <ac:cxnSpMkLst>
            <pc:docMk/>
            <pc:sldMk cId="2360007204" sldId="411"/>
            <ac:cxnSpMk id="38" creationId="{1B84D0E6-8EF1-7B7F-08AD-2FDF96E849E6}"/>
          </ac:cxnSpMkLst>
        </pc:cxnChg>
        <pc:cxnChg chg="add mod">
          <ac:chgData name="Huy Pham" userId="918db3a1909f15e0" providerId="LiveId" clId="{0BC99D6C-65D2-4F17-89CE-04CDB45333B0}" dt="2024-02-06T09:24:22.872" v="1553" actId="1076"/>
          <ac:cxnSpMkLst>
            <pc:docMk/>
            <pc:sldMk cId="2360007204" sldId="411"/>
            <ac:cxnSpMk id="50" creationId="{7D687053-3668-B349-BC23-D3C1949579F9}"/>
          </ac:cxnSpMkLst>
        </pc:cxnChg>
        <pc:cxnChg chg="add mod">
          <ac:chgData name="Huy Pham" userId="918db3a1909f15e0" providerId="LiveId" clId="{0BC99D6C-65D2-4F17-89CE-04CDB45333B0}" dt="2024-02-06T09:24:22.872" v="1553" actId="1076"/>
          <ac:cxnSpMkLst>
            <pc:docMk/>
            <pc:sldMk cId="2360007204" sldId="411"/>
            <ac:cxnSpMk id="51" creationId="{EEF90B80-5334-068D-FEA4-A82E32BB526E}"/>
          </ac:cxnSpMkLst>
        </pc:cxnChg>
        <pc:cxnChg chg="add mod">
          <ac:chgData name="Huy Pham" userId="918db3a1909f15e0" providerId="LiveId" clId="{0BC99D6C-65D2-4F17-89CE-04CDB45333B0}" dt="2024-02-06T09:24:22.872" v="1553" actId="1076"/>
          <ac:cxnSpMkLst>
            <pc:docMk/>
            <pc:sldMk cId="2360007204" sldId="411"/>
            <ac:cxnSpMk id="55" creationId="{AB0A784E-2A4A-67B4-22C4-DFF9D7E4EFD4}"/>
          </ac:cxnSpMkLst>
        </pc:cxnChg>
        <pc:cxnChg chg="add mod">
          <ac:chgData name="Huy Pham" userId="918db3a1909f15e0" providerId="LiveId" clId="{0BC99D6C-65D2-4F17-89CE-04CDB45333B0}" dt="2024-02-06T09:24:22.872" v="1553" actId="1076"/>
          <ac:cxnSpMkLst>
            <pc:docMk/>
            <pc:sldMk cId="2360007204" sldId="411"/>
            <ac:cxnSpMk id="57" creationId="{4AA199A3-C0AE-B542-69DF-B9D88994A5EA}"/>
          </ac:cxnSpMkLst>
        </pc:cxnChg>
        <pc:cxnChg chg="del">
          <ac:chgData name="Huy Pham" userId="918db3a1909f15e0" providerId="LiveId" clId="{0BC99D6C-65D2-4F17-89CE-04CDB45333B0}" dt="2024-02-06T09:16:35.334" v="1406" actId="478"/>
          <ac:cxnSpMkLst>
            <pc:docMk/>
            <pc:sldMk cId="2360007204" sldId="411"/>
            <ac:cxnSpMk id="71" creationId="{59FFB772-8B22-8F23-BCCD-CAAED2E0020A}"/>
          </ac:cxnSpMkLst>
        </pc:cxnChg>
        <pc:cxnChg chg="del">
          <ac:chgData name="Huy Pham" userId="918db3a1909f15e0" providerId="LiveId" clId="{0BC99D6C-65D2-4F17-89CE-04CDB45333B0}" dt="2024-02-06T09:16:35.334" v="1406" actId="478"/>
          <ac:cxnSpMkLst>
            <pc:docMk/>
            <pc:sldMk cId="2360007204" sldId="411"/>
            <ac:cxnSpMk id="73" creationId="{1619298D-43CF-A018-DB21-B80DEF0399A6}"/>
          </ac:cxnSpMkLst>
        </pc:cxnChg>
        <pc:cxnChg chg="del">
          <ac:chgData name="Huy Pham" userId="918db3a1909f15e0" providerId="LiveId" clId="{0BC99D6C-65D2-4F17-89CE-04CDB45333B0}" dt="2024-02-06T09:16:35.334" v="1406" actId="478"/>
          <ac:cxnSpMkLst>
            <pc:docMk/>
            <pc:sldMk cId="2360007204" sldId="411"/>
            <ac:cxnSpMk id="75" creationId="{48519AD9-6883-CA39-B42A-0F8371FA5320}"/>
          </ac:cxnSpMkLst>
        </pc:cxnChg>
        <pc:cxnChg chg="del">
          <ac:chgData name="Huy Pham" userId="918db3a1909f15e0" providerId="LiveId" clId="{0BC99D6C-65D2-4F17-89CE-04CDB45333B0}" dt="2024-02-06T09:16:31.634" v="1405" actId="21"/>
          <ac:cxnSpMkLst>
            <pc:docMk/>
            <pc:sldMk cId="2360007204" sldId="411"/>
            <ac:cxnSpMk id="85" creationId="{48639892-722F-E698-8A91-0A277FBDAB04}"/>
          </ac:cxnSpMkLst>
        </pc:cxnChg>
        <pc:cxnChg chg="del">
          <ac:chgData name="Huy Pham" userId="918db3a1909f15e0" providerId="LiveId" clId="{0BC99D6C-65D2-4F17-89CE-04CDB45333B0}" dt="2024-02-06T09:16:35.334" v="1406" actId="478"/>
          <ac:cxnSpMkLst>
            <pc:docMk/>
            <pc:sldMk cId="2360007204" sldId="411"/>
            <ac:cxnSpMk id="86" creationId="{8CD69BF3-EB95-2496-CA5F-D6972B2FF191}"/>
          </ac:cxnSpMkLst>
        </pc:cxnChg>
        <pc:cxnChg chg="del">
          <ac:chgData name="Huy Pham" userId="918db3a1909f15e0" providerId="LiveId" clId="{0BC99D6C-65D2-4F17-89CE-04CDB45333B0}" dt="2024-02-06T09:16:35.334" v="1406" actId="478"/>
          <ac:cxnSpMkLst>
            <pc:docMk/>
            <pc:sldMk cId="2360007204" sldId="411"/>
            <ac:cxnSpMk id="89" creationId="{A81C9176-84D8-4DE2-E339-8D0A95433DDF}"/>
          </ac:cxnSpMkLst>
        </pc:cxnChg>
        <pc:cxnChg chg="del">
          <ac:chgData name="Huy Pham" userId="918db3a1909f15e0" providerId="LiveId" clId="{0BC99D6C-65D2-4F17-89CE-04CDB45333B0}" dt="2024-02-06T09:16:35.334" v="1406" actId="478"/>
          <ac:cxnSpMkLst>
            <pc:docMk/>
            <pc:sldMk cId="2360007204" sldId="411"/>
            <ac:cxnSpMk id="91" creationId="{65F81A3B-9117-9798-246A-F4E1DDAD1E17}"/>
          </ac:cxnSpMkLst>
        </pc:cxnChg>
        <pc:cxnChg chg="del">
          <ac:chgData name="Huy Pham" userId="918db3a1909f15e0" providerId="LiveId" clId="{0BC99D6C-65D2-4F17-89CE-04CDB45333B0}" dt="2024-02-06T09:16:35.334" v="1406" actId="478"/>
          <ac:cxnSpMkLst>
            <pc:docMk/>
            <pc:sldMk cId="2360007204" sldId="411"/>
            <ac:cxnSpMk id="97" creationId="{36883725-E9AD-B637-19FE-F36AB8EDF52A}"/>
          </ac:cxnSpMkLst>
        </pc:cxnChg>
        <pc:cxnChg chg="del">
          <ac:chgData name="Huy Pham" userId="918db3a1909f15e0" providerId="LiveId" clId="{0BC99D6C-65D2-4F17-89CE-04CDB45333B0}" dt="2024-02-06T09:16:35.334" v="1406" actId="478"/>
          <ac:cxnSpMkLst>
            <pc:docMk/>
            <pc:sldMk cId="2360007204" sldId="411"/>
            <ac:cxnSpMk id="107" creationId="{84106375-98DC-2925-6274-7BB0124A0BB9}"/>
          </ac:cxnSpMkLst>
        </pc:cxnChg>
      </pc:sldChg>
      <pc:sldChg chg="del">
        <pc:chgData name="Huy Pham" userId="918db3a1909f15e0" providerId="LiveId" clId="{0BC99D6C-65D2-4F17-89CE-04CDB45333B0}" dt="2024-02-06T07:18:50.174" v="12" actId="47"/>
        <pc:sldMkLst>
          <pc:docMk/>
          <pc:sldMk cId="4025293287" sldId="411"/>
        </pc:sldMkLst>
      </pc:sldChg>
      <pc:sldChg chg="del">
        <pc:chgData name="Huy Pham" userId="918db3a1909f15e0" providerId="LiveId" clId="{0BC99D6C-65D2-4F17-89CE-04CDB45333B0}" dt="2024-02-06T07:18:49.669" v="11" actId="47"/>
        <pc:sldMkLst>
          <pc:docMk/>
          <pc:sldMk cId="839441447" sldId="412"/>
        </pc:sldMkLst>
      </pc:sldChg>
      <pc:sldChg chg="addSp delSp modSp add mod delAnim modAnim">
        <pc:chgData name="Huy Pham" userId="918db3a1909f15e0" providerId="LiveId" clId="{0BC99D6C-65D2-4F17-89CE-04CDB45333B0}" dt="2024-02-19T08:11:32.294" v="2865" actId="20577"/>
        <pc:sldMkLst>
          <pc:docMk/>
          <pc:sldMk cId="3250536654" sldId="412"/>
        </pc:sldMkLst>
        <pc:spChg chg="del">
          <ac:chgData name="Huy Pham" userId="918db3a1909f15e0" providerId="LiveId" clId="{0BC99D6C-65D2-4F17-89CE-04CDB45333B0}" dt="2024-02-19T07:20:58.188" v="2110" actId="478"/>
          <ac:spMkLst>
            <pc:docMk/>
            <pc:sldMk cId="3250536654" sldId="412"/>
            <ac:spMk id="21" creationId="{4D019258-CAAE-F461-52F3-93A07E5987FE}"/>
          </ac:spMkLst>
        </pc:spChg>
        <pc:spChg chg="del">
          <ac:chgData name="Huy Pham" userId="918db3a1909f15e0" providerId="LiveId" clId="{0BC99D6C-65D2-4F17-89CE-04CDB45333B0}" dt="2024-02-19T07:20:58.188" v="2110" actId="478"/>
          <ac:spMkLst>
            <pc:docMk/>
            <pc:sldMk cId="3250536654" sldId="412"/>
            <ac:spMk id="22" creationId="{6E1C981C-8E1B-9861-A439-7E9D0AF60EC3}"/>
          </ac:spMkLst>
        </pc:spChg>
        <pc:spChg chg="del">
          <ac:chgData name="Huy Pham" userId="918db3a1909f15e0" providerId="LiveId" clId="{0BC99D6C-65D2-4F17-89CE-04CDB45333B0}" dt="2024-02-19T07:20:58.188" v="2110" actId="478"/>
          <ac:spMkLst>
            <pc:docMk/>
            <pc:sldMk cId="3250536654" sldId="412"/>
            <ac:spMk id="24" creationId="{6229C3DE-B64C-307B-350B-FB5779375155}"/>
          </ac:spMkLst>
        </pc:spChg>
        <pc:spChg chg="del">
          <ac:chgData name="Huy Pham" userId="918db3a1909f15e0" providerId="LiveId" clId="{0BC99D6C-65D2-4F17-89CE-04CDB45333B0}" dt="2024-02-19T07:20:58.188" v="2110" actId="478"/>
          <ac:spMkLst>
            <pc:docMk/>
            <pc:sldMk cId="3250536654" sldId="412"/>
            <ac:spMk id="25" creationId="{892B1343-A4EA-92A6-E7F6-8ECCEC122A7E}"/>
          </ac:spMkLst>
        </pc:spChg>
        <pc:spChg chg="add del mod">
          <ac:chgData name="Huy Pham" userId="918db3a1909f15e0" providerId="LiveId" clId="{0BC99D6C-65D2-4F17-89CE-04CDB45333B0}" dt="2024-02-19T07:22:15.270" v="2136" actId="21"/>
          <ac:spMkLst>
            <pc:docMk/>
            <pc:sldMk cId="3250536654" sldId="412"/>
            <ac:spMk id="26" creationId="{38E637C8-B1F0-18D9-CF43-A7BF213A8AC6}"/>
          </ac:spMkLst>
        </pc:spChg>
        <pc:spChg chg="add del mod">
          <ac:chgData name="Huy Pham" userId="918db3a1909f15e0" providerId="LiveId" clId="{0BC99D6C-65D2-4F17-89CE-04CDB45333B0}" dt="2024-02-19T07:23:21.181" v="2149" actId="478"/>
          <ac:spMkLst>
            <pc:docMk/>
            <pc:sldMk cId="3250536654" sldId="412"/>
            <ac:spMk id="27" creationId="{F74EE55C-75F0-BC5C-14D4-1ECDD2D4E510}"/>
          </ac:spMkLst>
        </pc:spChg>
        <pc:spChg chg="del">
          <ac:chgData name="Huy Pham" userId="918db3a1909f15e0" providerId="LiveId" clId="{0BC99D6C-65D2-4F17-89CE-04CDB45333B0}" dt="2024-02-19T07:20:58.188" v="2110" actId="478"/>
          <ac:spMkLst>
            <pc:docMk/>
            <pc:sldMk cId="3250536654" sldId="412"/>
            <ac:spMk id="29" creationId="{1A24C77B-6047-8BC4-4D71-5524FCCDB802}"/>
          </ac:spMkLst>
        </pc:spChg>
        <pc:spChg chg="del">
          <ac:chgData name="Huy Pham" userId="918db3a1909f15e0" providerId="LiveId" clId="{0BC99D6C-65D2-4F17-89CE-04CDB45333B0}" dt="2024-02-19T07:20:59.485" v="2111" actId="478"/>
          <ac:spMkLst>
            <pc:docMk/>
            <pc:sldMk cId="3250536654" sldId="412"/>
            <ac:spMk id="30" creationId="{EDA43B4B-6DF7-67F4-E5E0-D63399D3B34F}"/>
          </ac:spMkLst>
        </pc:spChg>
        <pc:spChg chg="add mod">
          <ac:chgData name="Huy Pham" userId="918db3a1909f15e0" providerId="LiveId" clId="{0BC99D6C-65D2-4F17-89CE-04CDB45333B0}" dt="2024-02-19T07:25:33.136" v="2172" actId="14100"/>
          <ac:spMkLst>
            <pc:docMk/>
            <pc:sldMk cId="3250536654" sldId="412"/>
            <ac:spMk id="31" creationId="{38E637C8-B1F0-18D9-CF43-A7BF213A8AC6}"/>
          </ac:spMkLst>
        </pc:spChg>
        <pc:spChg chg="add mod">
          <ac:chgData name="Huy Pham" userId="918db3a1909f15e0" providerId="LiveId" clId="{0BC99D6C-65D2-4F17-89CE-04CDB45333B0}" dt="2024-02-19T07:29:27.422" v="2222" actId="14100"/>
          <ac:spMkLst>
            <pc:docMk/>
            <pc:sldMk cId="3250536654" sldId="412"/>
            <ac:spMk id="32" creationId="{F7884300-F479-C649-C5AB-9D31936855BF}"/>
          </ac:spMkLst>
        </pc:spChg>
        <pc:spChg chg="del">
          <ac:chgData name="Huy Pham" userId="918db3a1909f15e0" providerId="LiveId" clId="{0BC99D6C-65D2-4F17-89CE-04CDB45333B0}" dt="2024-02-19T07:20:58.188" v="2110" actId="478"/>
          <ac:spMkLst>
            <pc:docMk/>
            <pc:sldMk cId="3250536654" sldId="412"/>
            <ac:spMk id="33" creationId="{641521F0-002F-5771-0366-7B87D9317E00}"/>
          </ac:spMkLst>
        </pc:spChg>
        <pc:spChg chg="add mod">
          <ac:chgData name="Huy Pham" userId="918db3a1909f15e0" providerId="LiveId" clId="{0BC99D6C-65D2-4F17-89CE-04CDB45333B0}" dt="2024-02-19T07:26:46.668" v="2207" actId="1076"/>
          <ac:spMkLst>
            <pc:docMk/>
            <pc:sldMk cId="3250536654" sldId="412"/>
            <ac:spMk id="37" creationId="{FD479CEC-404E-3E4F-ED40-CE82958AFB1F}"/>
          </ac:spMkLst>
        </pc:spChg>
        <pc:spChg chg="add mod">
          <ac:chgData name="Huy Pham" userId="918db3a1909f15e0" providerId="LiveId" clId="{0BC99D6C-65D2-4F17-89CE-04CDB45333B0}" dt="2024-02-19T07:26:46.668" v="2207" actId="1076"/>
          <ac:spMkLst>
            <pc:docMk/>
            <pc:sldMk cId="3250536654" sldId="412"/>
            <ac:spMk id="38" creationId="{E82A8CD3-C18D-F937-BB7E-08CAF164D035}"/>
          </ac:spMkLst>
        </pc:spChg>
        <pc:spChg chg="add mod">
          <ac:chgData name="Huy Pham" userId="918db3a1909f15e0" providerId="LiveId" clId="{0BC99D6C-65D2-4F17-89CE-04CDB45333B0}" dt="2024-02-19T07:26:46.668" v="2207" actId="1076"/>
          <ac:spMkLst>
            <pc:docMk/>
            <pc:sldMk cId="3250536654" sldId="412"/>
            <ac:spMk id="39" creationId="{ACC83D25-E98E-56FB-DB73-A56C480DCA90}"/>
          </ac:spMkLst>
        </pc:spChg>
        <pc:spChg chg="add del mod">
          <ac:chgData name="Huy Pham" userId="918db3a1909f15e0" providerId="LiveId" clId="{0BC99D6C-65D2-4F17-89CE-04CDB45333B0}" dt="2024-02-19T07:27:48.717" v="2220" actId="21"/>
          <ac:spMkLst>
            <pc:docMk/>
            <pc:sldMk cId="3250536654" sldId="412"/>
            <ac:spMk id="41" creationId="{BEBB2713-E96A-87E2-98CB-7F406B75FB35}"/>
          </ac:spMkLst>
        </pc:spChg>
        <pc:spChg chg="add del mod">
          <ac:chgData name="Huy Pham" userId="918db3a1909f15e0" providerId="LiveId" clId="{0BC99D6C-65D2-4F17-89CE-04CDB45333B0}" dt="2024-02-19T07:25:55.085" v="2176" actId="478"/>
          <ac:spMkLst>
            <pc:docMk/>
            <pc:sldMk cId="3250536654" sldId="412"/>
            <ac:spMk id="43" creationId="{7F6EE870-DDA5-D673-B860-A0880ED96A07}"/>
          </ac:spMkLst>
        </pc:spChg>
        <pc:spChg chg="add del mod">
          <ac:chgData name="Huy Pham" userId="918db3a1909f15e0" providerId="LiveId" clId="{0BC99D6C-65D2-4F17-89CE-04CDB45333B0}" dt="2024-02-19T07:25:55.929" v="2177" actId="478"/>
          <ac:spMkLst>
            <pc:docMk/>
            <pc:sldMk cId="3250536654" sldId="412"/>
            <ac:spMk id="44" creationId="{8663F272-E789-A2BF-C95D-50A3E077BAD6}"/>
          </ac:spMkLst>
        </pc:spChg>
        <pc:spChg chg="add del mod">
          <ac:chgData name="Huy Pham" userId="918db3a1909f15e0" providerId="LiveId" clId="{0BC99D6C-65D2-4F17-89CE-04CDB45333B0}" dt="2024-02-19T07:25:53.523" v="2175" actId="478"/>
          <ac:spMkLst>
            <pc:docMk/>
            <pc:sldMk cId="3250536654" sldId="412"/>
            <ac:spMk id="45" creationId="{A8B6D0F2-3DAD-F46F-C163-885EF3A7956A}"/>
          </ac:spMkLst>
        </pc:spChg>
        <pc:spChg chg="del">
          <ac:chgData name="Huy Pham" userId="918db3a1909f15e0" providerId="LiveId" clId="{0BC99D6C-65D2-4F17-89CE-04CDB45333B0}" dt="2024-02-19T07:20:58.188" v="2110" actId="478"/>
          <ac:spMkLst>
            <pc:docMk/>
            <pc:sldMk cId="3250536654" sldId="412"/>
            <ac:spMk id="48" creationId="{5B3D036B-26E9-F19A-A9B4-BBC41850C515}"/>
          </ac:spMkLst>
        </pc:spChg>
        <pc:spChg chg="add mod">
          <ac:chgData name="Huy Pham" userId="918db3a1909f15e0" providerId="LiveId" clId="{0BC99D6C-65D2-4F17-89CE-04CDB45333B0}" dt="2024-02-19T07:26:59.594" v="2208"/>
          <ac:spMkLst>
            <pc:docMk/>
            <pc:sldMk cId="3250536654" sldId="412"/>
            <ac:spMk id="51" creationId="{0B064C9E-3542-9D1C-7400-F87E7775CC58}"/>
          </ac:spMkLst>
        </pc:spChg>
        <pc:spChg chg="add mod">
          <ac:chgData name="Huy Pham" userId="918db3a1909f15e0" providerId="LiveId" clId="{0BC99D6C-65D2-4F17-89CE-04CDB45333B0}" dt="2024-02-19T07:26:59.594" v="2208"/>
          <ac:spMkLst>
            <pc:docMk/>
            <pc:sldMk cId="3250536654" sldId="412"/>
            <ac:spMk id="52" creationId="{B7CD5620-55F1-CCB5-4FAB-F367FF65CA2F}"/>
          </ac:spMkLst>
        </pc:spChg>
        <pc:spChg chg="add mod">
          <ac:chgData name="Huy Pham" userId="918db3a1909f15e0" providerId="LiveId" clId="{0BC99D6C-65D2-4F17-89CE-04CDB45333B0}" dt="2024-02-19T07:26:59.594" v="2208"/>
          <ac:spMkLst>
            <pc:docMk/>
            <pc:sldMk cId="3250536654" sldId="412"/>
            <ac:spMk id="53" creationId="{E7A29E19-DC33-10D9-3856-145931C51D5F}"/>
          </ac:spMkLst>
        </pc:spChg>
        <pc:spChg chg="add mod">
          <ac:chgData name="Huy Pham" userId="918db3a1909f15e0" providerId="LiveId" clId="{0BC99D6C-65D2-4F17-89CE-04CDB45333B0}" dt="2024-02-19T07:26:59.594" v="2208"/>
          <ac:spMkLst>
            <pc:docMk/>
            <pc:sldMk cId="3250536654" sldId="412"/>
            <ac:spMk id="55" creationId="{E1178244-626A-0969-7E9E-051DA8718216}"/>
          </ac:spMkLst>
        </pc:spChg>
        <pc:spChg chg="add mod">
          <ac:chgData name="Huy Pham" userId="918db3a1909f15e0" providerId="LiveId" clId="{0BC99D6C-65D2-4F17-89CE-04CDB45333B0}" dt="2024-02-19T07:26:59.594" v="2208"/>
          <ac:spMkLst>
            <pc:docMk/>
            <pc:sldMk cId="3250536654" sldId="412"/>
            <ac:spMk id="57" creationId="{5CC314FD-CD2C-2EFA-7A7A-96F1104F8AE4}"/>
          </ac:spMkLst>
        </pc:spChg>
        <pc:spChg chg="add mod">
          <ac:chgData name="Huy Pham" userId="918db3a1909f15e0" providerId="LiveId" clId="{0BC99D6C-65D2-4F17-89CE-04CDB45333B0}" dt="2024-02-19T07:26:59.594" v="2208"/>
          <ac:spMkLst>
            <pc:docMk/>
            <pc:sldMk cId="3250536654" sldId="412"/>
            <ac:spMk id="58" creationId="{A906485A-CEC9-E29C-ECB5-01B586A19240}"/>
          </ac:spMkLst>
        </pc:spChg>
        <pc:spChg chg="add mod">
          <ac:chgData name="Huy Pham" userId="918db3a1909f15e0" providerId="LiveId" clId="{0BC99D6C-65D2-4F17-89CE-04CDB45333B0}" dt="2024-02-19T07:26:59.594" v="2208"/>
          <ac:spMkLst>
            <pc:docMk/>
            <pc:sldMk cId="3250536654" sldId="412"/>
            <ac:spMk id="59" creationId="{2A9ACA73-1245-CB8B-963D-7207B72639E3}"/>
          </ac:spMkLst>
        </pc:spChg>
        <pc:spChg chg="add mod">
          <ac:chgData name="Huy Pham" userId="918db3a1909f15e0" providerId="LiveId" clId="{0BC99D6C-65D2-4F17-89CE-04CDB45333B0}" dt="2024-02-19T07:27:48.944" v="2221"/>
          <ac:spMkLst>
            <pc:docMk/>
            <pc:sldMk cId="3250536654" sldId="412"/>
            <ac:spMk id="67" creationId="{BEBB2713-E96A-87E2-98CB-7F406B75FB35}"/>
          </ac:spMkLst>
        </pc:spChg>
        <pc:spChg chg="add mod">
          <ac:chgData name="Huy Pham" userId="918db3a1909f15e0" providerId="LiveId" clId="{0BC99D6C-65D2-4F17-89CE-04CDB45333B0}" dt="2024-02-19T07:29:38.918" v="2223"/>
          <ac:spMkLst>
            <pc:docMk/>
            <pc:sldMk cId="3250536654" sldId="412"/>
            <ac:spMk id="68" creationId="{9FE98BFD-B58C-4046-AA64-3D49150BC4C7}"/>
          </ac:spMkLst>
        </pc:spChg>
        <pc:spChg chg="add mod">
          <ac:chgData name="Huy Pham" userId="918db3a1909f15e0" providerId="LiveId" clId="{0BC99D6C-65D2-4F17-89CE-04CDB45333B0}" dt="2024-02-19T07:30:02.149" v="2229" actId="1076"/>
          <ac:spMkLst>
            <pc:docMk/>
            <pc:sldMk cId="3250536654" sldId="412"/>
            <ac:spMk id="70" creationId="{01F42A54-00CE-660B-79BC-864832E499AD}"/>
          </ac:spMkLst>
        </pc:spChg>
        <pc:spChg chg="add mod">
          <ac:chgData name="Huy Pham" userId="918db3a1909f15e0" providerId="LiveId" clId="{0BC99D6C-65D2-4F17-89CE-04CDB45333B0}" dt="2024-02-19T07:32:54.406" v="2246" actId="1076"/>
          <ac:spMkLst>
            <pc:docMk/>
            <pc:sldMk cId="3250536654" sldId="412"/>
            <ac:spMk id="72" creationId="{9680B334-0D2D-7666-3B09-50AFB610F30B}"/>
          </ac:spMkLst>
        </pc:spChg>
        <pc:spChg chg="add mod">
          <ac:chgData name="Huy Pham" userId="918db3a1909f15e0" providerId="LiveId" clId="{0BC99D6C-65D2-4F17-89CE-04CDB45333B0}" dt="2024-02-19T07:33:44.478" v="2250" actId="1076"/>
          <ac:spMkLst>
            <pc:docMk/>
            <pc:sldMk cId="3250536654" sldId="412"/>
            <ac:spMk id="74" creationId="{D9210475-361E-F0B5-E336-4A8DD5D0D562}"/>
          </ac:spMkLst>
        </pc:spChg>
        <pc:spChg chg="add mod">
          <ac:chgData name="Huy Pham" userId="918db3a1909f15e0" providerId="LiveId" clId="{0BC99D6C-65D2-4F17-89CE-04CDB45333B0}" dt="2024-02-19T07:36:29.389" v="2283" actId="207"/>
          <ac:spMkLst>
            <pc:docMk/>
            <pc:sldMk cId="3250536654" sldId="412"/>
            <ac:spMk id="78" creationId="{CF05A875-F38A-FF87-0219-BFA5D551C188}"/>
          </ac:spMkLst>
        </pc:spChg>
        <pc:spChg chg="add mod">
          <ac:chgData name="Huy Pham" userId="918db3a1909f15e0" providerId="LiveId" clId="{0BC99D6C-65D2-4F17-89CE-04CDB45333B0}" dt="2024-02-19T08:11:32.294" v="2865" actId="20577"/>
          <ac:spMkLst>
            <pc:docMk/>
            <pc:sldMk cId="3250536654" sldId="412"/>
            <ac:spMk id="81" creationId="{7E25BE68-15C8-948C-3B5B-01A40C1EEA7E}"/>
          </ac:spMkLst>
        </pc:spChg>
        <pc:spChg chg="add mod">
          <ac:chgData name="Huy Pham" userId="918db3a1909f15e0" providerId="LiveId" clId="{0BC99D6C-65D2-4F17-89CE-04CDB45333B0}" dt="2024-02-19T07:39:29.058" v="2338" actId="20577"/>
          <ac:spMkLst>
            <pc:docMk/>
            <pc:sldMk cId="3250536654" sldId="412"/>
            <ac:spMk id="84" creationId="{F457FE08-1415-5C73-4C15-8707A7804785}"/>
          </ac:spMkLst>
        </pc:spChg>
        <pc:spChg chg="add del mod">
          <ac:chgData name="Huy Pham" userId="918db3a1909f15e0" providerId="LiveId" clId="{0BC99D6C-65D2-4F17-89CE-04CDB45333B0}" dt="2024-02-19T07:36:19.635" v="2281" actId="478"/>
          <ac:spMkLst>
            <pc:docMk/>
            <pc:sldMk cId="3250536654" sldId="412"/>
            <ac:spMk id="87" creationId="{4FE7D052-C516-5AAD-EEB8-3D83197CA230}"/>
          </ac:spMkLst>
        </pc:spChg>
        <pc:spChg chg="del">
          <ac:chgData name="Huy Pham" userId="918db3a1909f15e0" providerId="LiveId" clId="{0BC99D6C-65D2-4F17-89CE-04CDB45333B0}" dt="2024-02-19T07:20:58.188" v="2110" actId="478"/>
          <ac:spMkLst>
            <pc:docMk/>
            <pc:sldMk cId="3250536654" sldId="412"/>
            <ac:spMk id="104" creationId="{1FE62032-7E93-1E2D-6360-4A25AD94CE41}"/>
          </ac:spMkLst>
        </pc:spChg>
        <pc:spChg chg="del">
          <ac:chgData name="Huy Pham" userId="918db3a1909f15e0" providerId="LiveId" clId="{0BC99D6C-65D2-4F17-89CE-04CDB45333B0}" dt="2024-02-19T07:20:58.188" v="2110" actId="478"/>
          <ac:spMkLst>
            <pc:docMk/>
            <pc:sldMk cId="3250536654" sldId="412"/>
            <ac:spMk id="105" creationId="{2B098C06-CC68-205C-B80D-8ABDF0A16F6E}"/>
          </ac:spMkLst>
        </pc:spChg>
        <pc:spChg chg="del">
          <ac:chgData name="Huy Pham" userId="918db3a1909f15e0" providerId="LiveId" clId="{0BC99D6C-65D2-4F17-89CE-04CDB45333B0}" dt="2024-02-19T07:20:58.188" v="2110" actId="478"/>
          <ac:spMkLst>
            <pc:docMk/>
            <pc:sldMk cId="3250536654" sldId="412"/>
            <ac:spMk id="110" creationId="{BF2008C1-7DB7-5C2A-0661-40C9F59BDC99}"/>
          </ac:spMkLst>
        </pc:spChg>
        <pc:spChg chg="del">
          <ac:chgData name="Huy Pham" userId="918db3a1909f15e0" providerId="LiveId" clId="{0BC99D6C-65D2-4F17-89CE-04CDB45333B0}" dt="2024-02-19T07:20:58.188" v="2110" actId="478"/>
          <ac:spMkLst>
            <pc:docMk/>
            <pc:sldMk cId="3250536654" sldId="412"/>
            <ac:spMk id="111" creationId="{8D446E8E-42CF-C367-2B31-3A58B76B3D62}"/>
          </ac:spMkLst>
        </pc:spChg>
        <pc:spChg chg="del">
          <ac:chgData name="Huy Pham" userId="918db3a1909f15e0" providerId="LiveId" clId="{0BC99D6C-65D2-4F17-89CE-04CDB45333B0}" dt="2024-02-19T07:20:58.188" v="2110" actId="478"/>
          <ac:spMkLst>
            <pc:docMk/>
            <pc:sldMk cId="3250536654" sldId="412"/>
            <ac:spMk id="112" creationId="{3AD3A7B7-A4FD-E439-A545-A5F59DBD648A}"/>
          </ac:spMkLst>
        </pc:spChg>
        <pc:spChg chg="del">
          <ac:chgData name="Huy Pham" userId="918db3a1909f15e0" providerId="LiveId" clId="{0BC99D6C-65D2-4F17-89CE-04CDB45333B0}" dt="2024-02-19T07:20:58.188" v="2110" actId="478"/>
          <ac:spMkLst>
            <pc:docMk/>
            <pc:sldMk cId="3250536654" sldId="412"/>
            <ac:spMk id="113" creationId="{8E0BECB6-2EF2-4DB8-6721-C5252F3DE649}"/>
          </ac:spMkLst>
        </pc:spChg>
        <pc:spChg chg="del">
          <ac:chgData name="Huy Pham" userId="918db3a1909f15e0" providerId="LiveId" clId="{0BC99D6C-65D2-4F17-89CE-04CDB45333B0}" dt="2024-02-19T07:20:58.188" v="2110" actId="478"/>
          <ac:spMkLst>
            <pc:docMk/>
            <pc:sldMk cId="3250536654" sldId="412"/>
            <ac:spMk id="114" creationId="{74E71FFB-F59B-CD1A-4A8E-4202604FB6FA}"/>
          </ac:spMkLst>
        </pc:spChg>
        <pc:spChg chg="del">
          <ac:chgData name="Huy Pham" userId="918db3a1909f15e0" providerId="LiveId" clId="{0BC99D6C-65D2-4F17-89CE-04CDB45333B0}" dt="2024-02-19T07:20:58.188" v="2110" actId="478"/>
          <ac:spMkLst>
            <pc:docMk/>
            <pc:sldMk cId="3250536654" sldId="412"/>
            <ac:spMk id="116" creationId="{1ED8E238-7555-A8FF-E21B-468F2CC058AB}"/>
          </ac:spMkLst>
        </pc:spChg>
        <pc:spChg chg="del">
          <ac:chgData name="Huy Pham" userId="918db3a1909f15e0" providerId="LiveId" clId="{0BC99D6C-65D2-4F17-89CE-04CDB45333B0}" dt="2024-02-19T07:20:58.188" v="2110" actId="478"/>
          <ac:spMkLst>
            <pc:docMk/>
            <pc:sldMk cId="3250536654" sldId="412"/>
            <ac:spMk id="117" creationId="{83FE058E-A727-33A8-7453-110224814E26}"/>
          </ac:spMkLst>
        </pc:spChg>
        <pc:spChg chg="del">
          <ac:chgData name="Huy Pham" userId="918db3a1909f15e0" providerId="LiveId" clId="{0BC99D6C-65D2-4F17-89CE-04CDB45333B0}" dt="2024-02-19T07:20:58.188" v="2110" actId="478"/>
          <ac:spMkLst>
            <pc:docMk/>
            <pc:sldMk cId="3250536654" sldId="412"/>
            <ac:spMk id="120" creationId="{69DE8278-A897-4712-2573-83B09B31EFCD}"/>
          </ac:spMkLst>
        </pc:spChg>
        <pc:spChg chg="del">
          <ac:chgData name="Huy Pham" userId="918db3a1909f15e0" providerId="LiveId" clId="{0BC99D6C-65D2-4F17-89CE-04CDB45333B0}" dt="2024-02-19T07:20:58.188" v="2110" actId="478"/>
          <ac:spMkLst>
            <pc:docMk/>
            <pc:sldMk cId="3250536654" sldId="412"/>
            <ac:spMk id="121" creationId="{A64B1A58-8D4D-6650-6932-1655F8E77E5E}"/>
          </ac:spMkLst>
        </pc:spChg>
        <pc:spChg chg="del">
          <ac:chgData name="Huy Pham" userId="918db3a1909f15e0" providerId="LiveId" clId="{0BC99D6C-65D2-4F17-89CE-04CDB45333B0}" dt="2024-02-19T07:20:58.188" v="2110" actId="478"/>
          <ac:spMkLst>
            <pc:docMk/>
            <pc:sldMk cId="3250536654" sldId="412"/>
            <ac:spMk id="122" creationId="{B81F5669-FE0E-428D-6BA0-0F932EB9BCBD}"/>
          </ac:spMkLst>
        </pc:spChg>
        <pc:spChg chg="del">
          <ac:chgData name="Huy Pham" userId="918db3a1909f15e0" providerId="LiveId" clId="{0BC99D6C-65D2-4F17-89CE-04CDB45333B0}" dt="2024-02-19T07:20:58.188" v="2110" actId="478"/>
          <ac:spMkLst>
            <pc:docMk/>
            <pc:sldMk cId="3250536654" sldId="412"/>
            <ac:spMk id="123" creationId="{9761E035-5AFF-0671-3D9C-6A06A8A3B432}"/>
          </ac:spMkLst>
        </pc:spChg>
        <pc:spChg chg="del">
          <ac:chgData name="Huy Pham" userId="918db3a1909f15e0" providerId="LiveId" clId="{0BC99D6C-65D2-4F17-89CE-04CDB45333B0}" dt="2024-02-19T07:20:58.188" v="2110" actId="478"/>
          <ac:spMkLst>
            <pc:docMk/>
            <pc:sldMk cId="3250536654" sldId="412"/>
            <ac:spMk id="124" creationId="{016B7E6B-F9B9-FE60-7A6B-7D4300D6EB6D}"/>
          </ac:spMkLst>
        </pc:spChg>
        <pc:spChg chg="del">
          <ac:chgData name="Huy Pham" userId="918db3a1909f15e0" providerId="LiveId" clId="{0BC99D6C-65D2-4F17-89CE-04CDB45333B0}" dt="2024-02-19T07:20:58.188" v="2110" actId="478"/>
          <ac:spMkLst>
            <pc:docMk/>
            <pc:sldMk cId="3250536654" sldId="412"/>
            <ac:spMk id="125" creationId="{3152FB08-07CE-AC18-1984-68E608578BBB}"/>
          </ac:spMkLst>
        </pc:spChg>
        <pc:spChg chg="del">
          <ac:chgData name="Huy Pham" userId="918db3a1909f15e0" providerId="LiveId" clId="{0BC99D6C-65D2-4F17-89CE-04CDB45333B0}" dt="2024-02-19T07:20:58.188" v="2110" actId="478"/>
          <ac:spMkLst>
            <pc:docMk/>
            <pc:sldMk cId="3250536654" sldId="412"/>
            <ac:spMk id="126" creationId="{03F23B26-7B3C-D42A-51CD-9449901142EF}"/>
          </ac:spMkLst>
        </pc:spChg>
        <pc:graphicFrameChg chg="add del mod">
          <ac:chgData name="Huy Pham" userId="918db3a1909f15e0" providerId="LiveId" clId="{0BC99D6C-65D2-4F17-89CE-04CDB45333B0}" dt="2024-02-19T07:21:36.587" v="2119"/>
          <ac:graphicFrameMkLst>
            <pc:docMk/>
            <pc:sldMk cId="3250536654" sldId="412"/>
            <ac:graphicFrameMk id="20" creationId="{9BF31EAA-B057-F2C6-5C02-CDAAA0E74BCD}"/>
          </ac:graphicFrameMkLst>
        </pc:graphicFrameChg>
        <pc:graphicFrameChg chg="add del mod">
          <ac:chgData name="Huy Pham" userId="918db3a1909f15e0" providerId="LiveId" clId="{0BC99D6C-65D2-4F17-89CE-04CDB45333B0}" dt="2024-02-19T07:33:53.074" v="2253"/>
          <ac:graphicFrameMkLst>
            <pc:docMk/>
            <pc:sldMk cId="3250536654" sldId="412"/>
            <ac:graphicFrameMk id="76" creationId="{B432717F-9E80-1D03-CA48-E4F67643CBF1}"/>
          </ac:graphicFrameMkLst>
        </pc:graphicFrameChg>
        <pc:graphicFrameChg chg="add del mod">
          <ac:chgData name="Huy Pham" userId="918db3a1909f15e0" providerId="LiveId" clId="{0BC99D6C-65D2-4F17-89CE-04CDB45333B0}" dt="2024-02-19T07:34:03.218" v="2259"/>
          <ac:graphicFrameMkLst>
            <pc:docMk/>
            <pc:sldMk cId="3250536654" sldId="412"/>
            <ac:graphicFrameMk id="79" creationId="{ABAE7880-1C34-9FEB-7768-001E3B07CCD7}"/>
          </ac:graphicFrameMkLst>
        </pc:graphicFrameChg>
        <pc:graphicFrameChg chg="add del mod">
          <ac:chgData name="Huy Pham" userId="918db3a1909f15e0" providerId="LiveId" clId="{0BC99D6C-65D2-4F17-89CE-04CDB45333B0}" dt="2024-02-19T07:34:14.023" v="2265"/>
          <ac:graphicFrameMkLst>
            <pc:docMk/>
            <pc:sldMk cId="3250536654" sldId="412"/>
            <ac:graphicFrameMk id="82" creationId="{CEC68EE8-A696-B666-0796-EF26595CDB3A}"/>
          </ac:graphicFrameMkLst>
        </pc:graphicFrameChg>
        <pc:picChg chg="add del mod">
          <ac:chgData name="Huy Pham" userId="918db3a1909f15e0" providerId="LiveId" clId="{0BC99D6C-65D2-4F17-89CE-04CDB45333B0}" dt="2024-02-19T07:33:18.495" v="2247" actId="478"/>
          <ac:picMkLst>
            <pc:docMk/>
            <pc:sldMk cId="3250536654" sldId="412"/>
            <ac:picMk id="34" creationId="{A0CFB3CF-7E5B-C2FC-AB66-968A8A026262}"/>
          </ac:picMkLst>
        </pc:picChg>
        <pc:cxnChg chg="del">
          <ac:chgData name="Huy Pham" userId="918db3a1909f15e0" providerId="LiveId" clId="{0BC99D6C-65D2-4F17-89CE-04CDB45333B0}" dt="2024-02-19T07:20:58.188" v="2110" actId="478"/>
          <ac:cxnSpMkLst>
            <pc:docMk/>
            <pc:sldMk cId="3250536654" sldId="412"/>
            <ac:cxnSpMk id="28" creationId="{CAF9F8CD-85EB-F415-0B57-B35E3AB23799}"/>
          </ac:cxnSpMkLst>
        </pc:cxnChg>
        <pc:cxnChg chg="add mod">
          <ac:chgData name="Huy Pham" userId="918db3a1909f15e0" providerId="LiveId" clId="{0BC99D6C-65D2-4F17-89CE-04CDB45333B0}" dt="2024-02-19T07:26:46.668" v="2207" actId="1076"/>
          <ac:cxnSpMkLst>
            <pc:docMk/>
            <pc:sldMk cId="3250536654" sldId="412"/>
            <ac:cxnSpMk id="35" creationId="{890EB6E3-3C4E-7F51-515A-42D26018CBBA}"/>
          </ac:cxnSpMkLst>
        </pc:cxnChg>
        <pc:cxnChg chg="add mod">
          <ac:chgData name="Huy Pham" userId="918db3a1909f15e0" providerId="LiveId" clId="{0BC99D6C-65D2-4F17-89CE-04CDB45333B0}" dt="2024-02-19T07:26:46.668" v="2207" actId="1076"/>
          <ac:cxnSpMkLst>
            <pc:docMk/>
            <pc:sldMk cId="3250536654" sldId="412"/>
            <ac:cxnSpMk id="36" creationId="{55D07E15-73A2-6139-FB66-8DEB54903543}"/>
          </ac:cxnSpMkLst>
        </pc:cxnChg>
        <pc:cxnChg chg="add del mod">
          <ac:chgData name="Huy Pham" userId="918db3a1909f15e0" providerId="LiveId" clId="{0BC99D6C-65D2-4F17-89CE-04CDB45333B0}" dt="2024-02-19T07:25:50.176" v="2173" actId="478"/>
          <ac:cxnSpMkLst>
            <pc:docMk/>
            <pc:sldMk cId="3250536654" sldId="412"/>
            <ac:cxnSpMk id="40" creationId="{92764B83-BC47-D935-B579-1D45E84D1DCE}"/>
          </ac:cxnSpMkLst>
        </pc:cxnChg>
        <pc:cxnChg chg="add del mod">
          <ac:chgData name="Huy Pham" userId="918db3a1909f15e0" providerId="LiveId" clId="{0BC99D6C-65D2-4F17-89CE-04CDB45333B0}" dt="2024-02-19T07:25:51.011" v="2174" actId="478"/>
          <ac:cxnSpMkLst>
            <pc:docMk/>
            <pc:sldMk cId="3250536654" sldId="412"/>
            <ac:cxnSpMk id="42" creationId="{391C0244-96C0-FD87-02EE-93313481F78F}"/>
          </ac:cxnSpMkLst>
        </pc:cxnChg>
        <pc:cxnChg chg="add mod">
          <ac:chgData name="Huy Pham" userId="918db3a1909f15e0" providerId="LiveId" clId="{0BC99D6C-65D2-4F17-89CE-04CDB45333B0}" dt="2024-02-19T07:26:59.594" v="2208"/>
          <ac:cxnSpMkLst>
            <pc:docMk/>
            <pc:sldMk cId="3250536654" sldId="412"/>
            <ac:cxnSpMk id="49" creationId="{BF2697D0-7F83-3D5A-79C7-7E513B9E7AAD}"/>
          </ac:cxnSpMkLst>
        </pc:cxnChg>
        <pc:cxnChg chg="add mod">
          <ac:chgData name="Huy Pham" userId="918db3a1909f15e0" providerId="LiveId" clId="{0BC99D6C-65D2-4F17-89CE-04CDB45333B0}" dt="2024-02-19T07:26:59.594" v="2208"/>
          <ac:cxnSpMkLst>
            <pc:docMk/>
            <pc:sldMk cId="3250536654" sldId="412"/>
            <ac:cxnSpMk id="50" creationId="{00230691-67E2-121E-39B5-9DB1D4129AF6}"/>
          </ac:cxnSpMkLst>
        </pc:cxnChg>
        <pc:cxnChg chg="add mod">
          <ac:chgData name="Huy Pham" userId="918db3a1909f15e0" providerId="LiveId" clId="{0BC99D6C-65D2-4F17-89CE-04CDB45333B0}" dt="2024-02-19T07:26:59.594" v="2208"/>
          <ac:cxnSpMkLst>
            <pc:docMk/>
            <pc:sldMk cId="3250536654" sldId="412"/>
            <ac:cxnSpMk id="54" creationId="{004CFBB4-C323-EF33-49F3-B29B95D68ABC}"/>
          </ac:cxnSpMkLst>
        </pc:cxnChg>
        <pc:cxnChg chg="add mod">
          <ac:chgData name="Huy Pham" userId="918db3a1909f15e0" providerId="LiveId" clId="{0BC99D6C-65D2-4F17-89CE-04CDB45333B0}" dt="2024-02-19T07:26:59.594" v="2208"/>
          <ac:cxnSpMkLst>
            <pc:docMk/>
            <pc:sldMk cId="3250536654" sldId="412"/>
            <ac:cxnSpMk id="56" creationId="{D6D44C02-0820-7D43-EF2D-6546A7580466}"/>
          </ac:cxnSpMkLst>
        </pc:cxnChg>
        <pc:cxnChg chg="add mod">
          <ac:chgData name="Huy Pham" userId="918db3a1909f15e0" providerId="LiveId" clId="{0BC99D6C-65D2-4F17-89CE-04CDB45333B0}" dt="2024-02-19T07:27:33.066" v="2215" actId="14100"/>
          <ac:cxnSpMkLst>
            <pc:docMk/>
            <pc:sldMk cId="3250536654" sldId="412"/>
            <ac:cxnSpMk id="61" creationId="{46054DDE-17D0-B7F0-EA16-E61EAFBF537F}"/>
          </ac:cxnSpMkLst>
        </pc:cxnChg>
        <pc:cxnChg chg="add mod">
          <ac:chgData name="Huy Pham" userId="918db3a1909f15e0" providerId="LiveId" clId="{0BC99D6C-65D2-4F17-89CE-04CDB45333B0}" dt="2024-02-19T07:27:43.417" v="2219" actId="14100"/>
          <ac:cxnSpMkLst>
            <pc:docMk/>
            <pc:sldMk cId="3250536654" sldId="412"/>
            <ac:cxnSpMk id="64" creationId="{948A877B-8D88-FFE8-192D-A4C015E5A476}"/>
          </ac:cxnSpMkLst>
        </pc:cxnChg>
        <pc:cxnChg chg="del">
          <ac:chgData name="Huy Pham" userId="918db3a1909f15e0" providerId="LiveId" clId="{0BC99D6C-65D2-4F17-89CE-04CDB45333B0}" dt="2024-02-19T07:20:58.188" v="2110" actId="478"/>
          <ac:cxnSpMkLst>
            <pc:docMk/>
            <pc:sldMk cId="3250536654" sldId="412"/>
            <ac:cxnSpMk id="71" creationId="{9611E346-3A14-01FE-50F6-76014B331950}"/>
          </ac:cxnSpMkLst>
        </pc:cxnChg>
        <pc:cxnChg chg="del">
          <ac:chgData name="Huy Pham" userId="918db3a1909f15e0" providerId="LiveId" clId="{0BC99D6C-65D2-4F17-89CE-04CDB45333B0}" dt="2024-02-19T07:20:58.188" v="2110" actId="478"/>
          <ac:cxnSpMkLst>
            <pc:docMk/>
            <pc:sldMk cId="3250536654" sldId="412"/>
            <ac:cxnSpMk id="73" creationId="{94370C89-071E-EBC1-3F6A-C525490A687C}"/>
          </ac:cxnSpMkLst>
        </pc:cxnChg>
        <pc:cxnChg chg="del">
          <ac:chgData name="Huy Pham" userId="918db3a1909f15e0" providerId="LiveId" clId="{0BC99D6C-65D2-4F17-89CE-04CDB45333B0}" dt="2024-02-19T07:20:58.188" v="2110" actId="478"/>
          <ac:cxnSpMkLst>
            <pc:docMk/>
            <pc:sldMk cId="3250536654" sldId="412"/>
            <ac:cxnSpMk id="75" creationId="{61363632-5004-6F40-6DC2-E05DAC30A45E}"/>
          </ac:cxnSpMkLst>
        </pc:cxnChg>
        <pc:cxnChg chg="del">
          <ac:chgData name="Huy Pham" userId="918db3a1909f15e0" providerId="LiveId" clId="{0BC99D6C-65D2-4F17-89CE-04CDB45333B0}" dt="2024-02-19T07:20:58.188" v="2110" actId="478"/>
          <ac:cxnSpMkLst>
            <pc:docMk/>
            <pc:sldMk cId="3250536654" sldId="412"/>
            <ac:cxnSpMk id="85" creationId="{CA7600C2-180E-FB49-7512-15B42AC60ED8}"/>
          </ac:cxnSpMkLst>
        </pc:cxnChg>
        <pc:cxnChg chg="del">
          <ac:chgData name="Huy Pham" userId="918db3a1909f15e0" providerId="LiveId" clId="{0BC99D6C-65D2-4F17-89CE-04CDB45333B0}" dt="2024-02-19T07:20:58.188" v="2110" actId="478"/>
          <ac:cxnSpMkLst>
            <pc:docMk/>
            <pc:sldMk cId="3250536654" sldId="412"/>
            <ac:cxnSpMk id="86" creationId="{455E7EC0-3002-FE7C-F526-0498CAA86EB4}"/>
          </ac:cxnSpMkLst>
        </pc:cxnChg>
        <pc:cxnChg chg="del">
          <ac:chgData name="Huy Pham" userId="918db3a1909f15e0" providerId="LiveId" clId="{0BC99D6C-65D2-4F17-89CE-04CDB45333B0}" dt="2024-02-19T07:20:58.188" v="2110" actId="478"/>
          <ac:cxnSpMkLst>
            <pc:docMk/>
            <pc:sldMk cId="3250536654" sldId="412"/>
            <ac:cxnSpMk id="89" creationId="{3C661611-624A-3E21-E7C8-54475D8E036D}"/>
          </ac:cxnSpMkLst>
        </pc:cxnChg>
        <pc:cxnChg chg="del">
          <ac:chgData name="Huy Pham" userId="918db3a1909f15e0" providerId="LiveId" clId="{0BC99D6C-65D2-4F17-89CE-04CDB45333B0}" dt="2024-02-19T07:20:58.188" v="2110" actId="478"/>
          <ac:cxnSpMkLst>
            <pc:docMk/>
            <pc:sldMk cId="3250536654" sldId="412"/>
            <ac:cxnSpMk id="91" creationId="{BB1EE6F6-B2F6-901C-5ABD-92735A61EDD1}"/>
          </ac:cxnSpMkLst>
        </pc:cxnChg>
        <pc:cxnChg chg="del">
          <ac:chgData name="Huy Pham" userId="918db3a1909f15e0" providerId="LiveId" clId="{0BC99D6C-65D2-4F17-89CE-04CDB45333B0}" dt="2024-02-19T07:20:58.188" v="2110" actId="478"/>
          <ac:cxnSpMkLst>
            <pc:docMk/>
            <pc:sldMk cId="3250536654" sldId="412"/>
            <ac:cxnSpMk id="97" creationId="{9AE35A46-C9ED-D441-3ABB-DE1E2E9EC5E1}"/>
          </ac:cxnSpMkLst>
        </pc:cxnChg>
        <pc:cxnChg chg="del">
          <ac:chgData name="Huy Pham" userId="918db3a1909f15e0" providerId="LiveId" clId="{0BC99D6C-65D2-4F17-89CE-04CDB45333B0}" dt="2024-02-19T07:20:58.188" v="2110" actId="478"/>
          <ac:cxnSpMkLst>
            <pc:docMk/>
            <pc:sldMk cId="3250536654" sldId="412"/>
            <ac:cxnSpMk id="107" creationId="{9C1FFB3F-ECBC-E2A6-681E-8DF7412FD284}"/>
          </ac:cxnSpMkLst>
        </pc:cxnChg>
      </pc:sldChg>
      <pc:sldChg chg="add del">
        <pc:chgData name="Huy Pham" userId="918db3a1909f15e0" providerId="LiveId" clId="{0BC99D6C-65D2-4F17-89CE-04CDB45333B0}" dt="2024-02-19T07:21:57.534" v="2127" actId="47"/>
        <pc:sldMkLst>
          <pc:docMk/>
          <pc:sldMk cId="2703767619" sldId="413"/>
        </pc:sldMkLst>
      </pc:sldChg>
      <pc:sldChg chg="del">
        <pc:chgData name="Huy Pham" userId="918db3a1909f15e0" providerId="LiveId" clId="{0BC99D6C-65D2-4F17-89CE-04CDB45333B0}" dt="2024-02-06T07:18:40.750" v="1" actId="47"/>
        <pc:sldMkLst>
          <pc:docMk/>
          <pc:sldMk cId="2864012645" sldId="413"/>
        </pc:sldMkLst>
      </pc:sldChg>
      <pc:sldChg chg="addSp delSp modSp add mod">
        <pc:chgData name="Huy Pham" userId="918db3a1909f15e0" providerId="LiveId" clId="{0BC99D6C-65D2-4F17-89CE-04CDB45333B0}" dt="2024-02-19T08:45:59.148" v="3264" actId="20577"/>
        <pc:sldMkLst>
          <pc:docMk/>
          <pc:sldMk cId="3519623654" sldId="413"/>
        </pc:sldMkLst>
        <pc:spChg chg="add mod">
          <ac:chgData name="Huy Pham" userId="918db3a1909f15e0" providerId="LiveId" clId="{0BC99D6C-65D2-4F17-89CE-04CDB45333B0}" dt="2024-02-19T07:43:17.001" v="2500" actId="207"/>
          <ac:spMkLst>
            <pc:docMk/>
            <pc:sldMk cId="3519623654" sldId="413"/>
            <ac:spMk id="22" creationId="{DF3D30F0-11FA-F2D5-1ADB-AA3D0B7C34A9}"/>
          </ac:spMkLst>
        </pc:spChg>
        <pc:spChg chg="add mod">
          <ac:chgData name="Huy Pham" userId="918db3a1909f15e0" providerId="LiveId" clId="{0BC99D6C-65D2-4F17-89CE-04CDB45333B0}" dt="2024-02-19T08:05:36.712" v="2754" actId="14100"/>
          <ac:spMkLst>
            <pc:docMk/>
            <pc:sldMk cId="3519623654" sldId="413"/>
            <ac:spMk id="23" creationId="{1AB89777-3B86-2F7B-2284-7BAC7AFF95FF}"/>
          </ac:spMkLst>
        </pc:spChg>
        <pc:spChg chg="add del mod">
          <ac:chgData name="Huy Pham" userId="918db3a1909f15e0" providerId="LiveId" clId="{0BC99D6C-65D2-4F17-89CE-04CDB45333B0}" dt="2024-02-19T08:09:17.063" v="2844" actId="21"/>
          <ac:spMkLst>
            <pc:docMk/>
            <pc:sldMk cId="3519623654" sldId="413"/>
            <ac:spMk id="25" creationId="{772603F4-6D9F-44CE-2676-13FFA9FAEDC3}"/>
          </ac:spMkLst>
        </pc:spChg>
        <pc:spChg chg="del">
          <ac:chgData name="Huy Pham" userId="918db3a1909f15e0" providerId="LiveId" clId="{0BC99D6C-65D2-4F17-89CE-04CDB45333B0}" dt="2024-02-19T07:39:54.864" v="2339" actId="478"/>
          <ac:spMkLst>
            <pc:docMk/>
            <pc:sldMk cId="3519623654" sldId="413"/>
            <ac:spMk id="26" creationId="{7135A519-3E98-AFBB-7889-FF8153B57D18}"/>
          </ac:spMkLst>
        </pc:spChg>
        <pc:spChg chg="add mod">
          <ac:chgData name="Huy Pham" userId="918db3a1909f15e0" providerId="LiveId" clId="{0BC99D6C-65D2-4F17-89CE-04CDB45333B0}" dt="2024-02-19T07:58:16.942" v="2608" actId="1076"/>
          <ac:spMkLst>
            <pc:docMk/>
            <pc:sldMk cId="3519623654" sldId="413"/>
            <ac:spMk id="29" creationId="{E357C552-511D-4770-DA88-BB9BB53D0672}"/>
          </ac:spMkLst>
        </pc:spChg>
        <pc:spChg chg="add mod">
          <ac:chgData name="Huy Pham" userId="918db3a1909f15e0" providerId="LiveId" clId="{0BC99D6C-65D2-4F17-89CE-04CDB45333B0}" dt="2024-02-19T07:58:16.942" v="2608" actId="1076"/>
          <ac:spMkLst>
            <pc:docMk/>
            <pc:sldMk cId="3519623654" sldId="413"/>
            <ac:spMk id="30" creationId="{2BD3B980-D31D-F2A3-4D7E-D88DB5E017D4}"/>
          </ac:spMkLst>
        </pc:spChg>
        <pc:spChg chg="add mod">
          <ac:chgData name="Huy Pham" userId="918db3a1909f15e0" providerId="LiveId" clId="{0BC99D6C-65D2-4F17-89CE-04CDB45333B0}" dt="2024-02-19T07:58:16.942" v="2608" actId="1076"/>
          <ac:spMkLst>
            <pc:docMk/>
            <pc:sldMk cId="3519623654" sldId="413"/>
            <ac:spMk id="31" creationId="{848040E0-7420-6ADB-C93B-9FAFB9FC1CF9}"/>
          </ac:spMkLst>
        </pc:spChg>
        <pc:spChg chg="add mod">
          <ac:chgData name="Huy Pham" userId="918db3a1909f15e0" providerId="LiveId" clId="{0BC99D6C-65D2-4F17-89CE-04CDB45333B0}" dt="2024-02-19T07:58:16.942" v="2608" actId="1076"/>
          <ac:spMkLst>
            <pc:docMk/>
            <pc:sldMk cId="3519623654" sldId="413"/>
            <ac:spMk id="32" creationId="{E3F98001-1421-2F90-5517-68C77B5DA2CB}"/>
          </ac:spMkLst>
        </pc:spChg>
        <pc:spChg chg="add mod">
          <ac:chgData name="Huy Pham" userId="918db3a1909f15e0" providerId="LiveId" clId="{0BC99D6C-65D2-4F17-89CE-04CDB45333B0}" dt="2024-02-19T08:00:00.310" v="2639" actId="1076"/>
          <ac:spMkLst>
            <pc:docMk/>
            <pc:sldMk cId="3519623654" sldId="413"/>
            <ac:spMk id="42" creationId="{490D4DE4-3A23-8C91-58B7-7AB646740844}"/>
          </ac:spMkLst>
        </pc:spChg>
        <pc:spChg chg="add mod">
          <ac:chgData name="Huy Pham" userId="918db3a1909f15e0" providerId="LiveId" clId="{0BC99D6C-65D2-4F17-89CE-04CDB45333B0}" dt="2024-02-19T08:06:58.768" v="2778" actId="1076"/>
          <ac:spMkLst>
            <pc:docMk/>
            <pc:sldMk cId="3519623654" sldId="413"/>
            <ac:spMk id="43" creationId="{BD8D7243-A70B-8B6C-DA0F-9F27603A26C4}"/>
          </ac:spMkLst>
        </pc:spChg>
        <pc:spChg chg="add mod">
          <ac:chgData name="Huy Pham" userId="918db3a1909f15e0" providerId="LiveId" clId="{0BC99D6C-65D2-4F17-89CE-04CDB45333B0}" dt="2024-02-19T08:07:25.683" v="2784" actId="1076"/>
          <ac:spMkLst>
            <pc:docMk/>
            <pc:sldMk cId="3519623654" sldId="413"/>
            <ac:spMk id="44" creationId="{C1880E99-FF8C-8B6C-0E94-5B48802A9602}"/>
          </ac:spMkLst>
        </pc:spChg>
        <pc:spChg chg="add mod">
          <ac:chgData name="Huy Pham" userId="918db3a1909f15e0" providerId="LiveId" clId="{0BC99D6C-65D2-4F17-89CE-04CDB45333B0}" dt="2024-02-19T08:00:16.922" v="2643" actId="20577"/>
          <ac:spMkLst>
            <pc:docMk/>
            <pc:sldMk cId="3519623654" sldId="413"/>
            <ac:spMk id="45" creationId="{253198BA-B2AF-C665-7527-05EA22C62C07}"/>
          </ac:spMkLst>
        </pc:spChg>
        <pc:spChg chg="add mod">
          <ac:chgData name="Huy Pham" userId="918db3a1909f15e0" providerId="LiveId" clId="{0BC99D6C-65D2-4F17-89CE-04CDB45333B0}" dt="2024-02-19T08:07:48.968" v="2791" actId="1076"/>
          <ac:spMkLst>
            <pc:docMk/>
            <pc:sldMk cId="3519623654" sldId="413"/>
            <ac:spMk id="70" creationId="{B915E1C7-3B99-10C6-A0F1-9161B1B9DC63}"/>
          </ac:spMkLst>
        </pc:spChg>
        <pc:spChg chg="add mod">
          <ac:chgData name="Huy Pham" userId="918db3a1909f15e0" providerId="LiveId" clId="{0BC99D6C-65D2-4F17-89CE-04CDB45333B0}" dt="2024-02-19T08:07:18.013" v="2782" actId="1076"/>
          <ac:spMkLst>
            <pc:docMk/>
            <pc:sldMk cId="3519623654" sldId="413"/>
            <ac:spMk id="71" creationId="{ABC03A18-C370-C7F8-DD3D-C225F109098A}"/>
          </ac:spMkLst>
        </pc:spChg>
        <pc:spChg chg="add mod">
          <ac:chgData name="Huy Pham" userId="918db3a1909f15e0" providerId="LiveId" clId="{0BC99D6C-65D2-4F17-89CE-04CDB45333B0}" dt="2024-02-19T08:06:07.050" v="2760" actId="1076"/>
          <ac:spMkLst>
            <pc:docMk/>
            <pc:sldMk cId="3519623654" sldId="413"/>
            <ac:spMk id="72" creationId="{D789173D-5A2B-BD3C-0452-37EECF99E763}"/>
          </ac:spMkLst>
        </pc:spChg>
        <pc:spChg chg="add mod">
          <ac:chgData name="Huy Pham" userId="918db3a1909f15e0" providerId="LiveId" clId="{0BC99D6C-65D2-4F17-89CE-04CDB45333B0}" dt="2024-02-19T08:07:40.482" v="2789" actId="1076"/>
          <ac:spMkLst>
            <pc:docMk/>
            <pc:sldMk cId="3519623654" sldId="413"/>
            <ac:spMk id="73" creationId="{617106AB-9BE4-B6BF-968C-3F5B71538D49}"/>
          </ac:spMkLst>
        </pc:spChg>
        <pc:spChg chg="add mod">
          <ac:chgData name="Huy Pham" userId="918db3a1909f15e0" providerId="LiveId" clId="{0BC99D6C-65D2-4F17-89CE-04CDB45333B0}" dt="2024-02-19T08:27:16.376" v="3064" actId="1076"/>
          <ac:spMkLst>
            <pc:docMk/>
            <pc:sldMk cId="3519623654" sldId="413"/>
            <ac:spMk id="74" creationId="{B6B785B8-C045-FB4E-AC60-4239F143C13E}"/>
          </ac:spMkLst>
        </pc:spChg>
        <pc:spChg chg="add del mod">
          <ac:chgData name="Huy Pham" userId="918db3a1909f15e0" providerId="LiveId" clId="{0BC99D6C-65D2-4F17-89CE-04CDB45333B0}" dt="2024-02-19T08:06:22.098" v="2768" actId="478"/>
          <ac:spMkLst>
            <pc:docMk/>
            <pc:sldMk cId="3519623654" sldId="413"/>
            <ac:spMk id="75" creationId="{CE990791-A127-6B91-8FD9-92FE8E05CD58}"/>
          </ac:spMkLst>
        </pc:spChg>
        <pc:spChg chg="add mod">
          <ac:chgData name="Huy Pham" userId="918db3a1909f15e0" providerId="LiveId" clId="{0BC99D6C-65D2-4F17-89CE-04CDB45333B0}" dt="2024-02-19T08:07:12.588" v="2780" actId="1076"/>
          <ac:spMkLst>
            <pc:docMk/>
            <pc:sldMk cId="3519623654" sldId="413"/>
            <ac:spMk id="76" creationId="{ACAB0641-D7A3-AADC-8CBE-F9F6E6BACE2C}"/>
          </ac:spMkLst>
        </pc:spChg>
        <pc:spChg chg="add mod">
          <ac:chgData name="Huy Pham" userId="918db3a1909f15e0" providerId="LiveId" clId="{0BC99D6C-65D2-4F17-89CE-04CDB45333B0}" dt="2024-02-19T08:07:30.917" v="2786" actId="1076"/>
          <ac:spMkLst>
            <pc:docMk/>
            <pc:sldMk cId="3519623654" sldId="413"/>
            <ac:spMk id="77" creationId="{A1390C35-731D-3108-212B-34E786EE6648}"/>
          </ac:spMkLst>
        </pc:spChg>
        <pc:spChg chg="add mod">
          <ac:chgData name="Huy Pham" userId="918db3a1909f15e0" providerId="LiveId" clId="{0BC99D6C-65D2-4F17-89CE-04CDB45333B0}" dt="2024-02-19T08:06:37.364" v="2773"/>
          <ac:spMkLst>
            <pc:docMk/>
            <pc:sldMk cId="3519623654" sldId="413"/>
            <ac:spMk id="78" creationId="{F73CE993-90C8-5957-D3A8-A40AE4C9FA48}"/>
          </ac:spMkLst>
        </pc:spChg>
        <pc:spChg chg="add mod">
          <ac:chgData name="Huy Pham" userId="918db3a1909f15e0" providerId="LiveId" clId="{0BC99D6C-65D2-4F17-89CE-04CDB45333B0}" dt="2024-02-19T08:06:54.809" v="2777" actId="1076"/>
          <ac:spMkLst>
            <pc:docMk/>
            <pc:sldMk cId="3519623654" sldId="413"/>
            <ac:spMk id="79" creationId="{E5EAB441-EBD9-ECA5-BD8A-92BCB6DBDCE6}"/>
          </ac:spMkLst>
        </pc:spChg>
        <pc:spChg chg="add mod">
          <ac:chgData name="Huy Pham" userId="918db3a1909f15e0" providerId="LiveId" clId="{0BC99D6C-65D2-4F17-89CE-04CDB45333B0}" dt="2024-02-19T08:09:08.779" v="2840" actId="207"/>
          <ac:spMkLst>
            <pc:docMk/>
            <pc:sldMk cId="3519623654" sldId="413"/>
            <ac:spMk id="80" creationId="{F9585C52-A33F-5301-5EDA-511088FB8BC2}"/>
          </ac:spMkLst>
        </pc:spChg>
        <pc:spChg chg="add del mod">
          <ac:chgData name="Huy Pham" userId="918db3a1909f15e0" providerId="LiveId" clId="{0BC99D6C-65D2-4F17-89CE-04CDB45333B0}" dt="2024-02-19T08:09:21.562" v="2846" actId="21"/>
          <ac:spMkLst>
            <pc:docMk/>
            <pc:sldMk cId="3519623654" sldId="413"/>
            <ac:spMk id="81" creationId="{E5E2DBF5-85F3-7277-092F-2570B17A7E42}"/>
          </ac:spMkLst>
        </pc:spChg>
        <pc:spChg chg="add mod">
          <ac:chgData name="Huy Pham" userId="918db3a1909f15e0" providerId="LiveId" clId="{0BC99D6C-65D2-4F17-89CE-04CDB45333B0}" dt="2024-02-19T08:09:17.529" v="2845"/>
          <ac:spMkLst>
            <pc:docMk/>
            <pc:sldMk cId="3519623654" sldId="413"/>
            <ac:spMk id="82" creationId="{772603F4-6D9F-44CE-2676-13FFA9FAEDC3}"/>
          </ac:spMkLst>
        </pc:spChg>
        <pc:spChg chg="add mod">
          <ac:chgData name="Huy Pham" userId="918db3a1909f15e0" providerId="LiveId" clId="{0BC99D6C-65D2-4F17-89CE-04CDB45333B0}" dt="2024-02-19T08:09:27.703" v="2852" actId="1037"/>
          <ac:spMkLst>
            <pc:docMk/>
            <pc:sldMk cId="3519623654" sldId="413"/>
            <ac:spMk id="83" creationId="{E5E2DBF5-85F3-7277-092F-2570B17A7E42}"/>
          </ac:spMkLst>
        </pc:spChg>
        <pc:spChg chg="add mod">
          <ac:chgData name="Huy Pham" userId="918db3a1909f15e0" providerId="LiveId" clId="{0BC99D6C-65D2-4F17-89CE-04CDB45333B0}" dt="2024-02-19T08:09:37.306" v="2859" actId="1038"/>
          <ac:spMkLst>
            <pc:docMk/>
            <pc:sldMk cId="3519623654" sldId="413"/>
            <ac:spMk id="84" creationId="{3C3BC196-0D62-8C2D-CE52-8664BEC0D280}"/>
          </ac:spMkLst>
        </pc:spChg>
        <pc:spChg chg="add mod">
          <ac:chgData name="Huy Pham" userId="918db3a1909f15e0" providerId="LiveId" clId="{0BC99D6C-65D2-4F17-89CE-04CDB45333B0}" dt="2024-02-19T08:11:18.822" v="2862" actId="1076"/>
          <ac:spMkLst>
            <pc:docMk/>
            <pc:sldMk cId="3519623654" sldId="413"/>
            <ac:spMk id="85" creationId="{025BE314-FEFC-7B8D-45E0-30BFDCBFC337}"/>
          </ac:spMkLst>
        </pc:spChg>
        <pc:spChg chg="add mod">
          <ac:chgData name="Huy Pham" userId="918db3a1909f15e0" providerId="LiveId" clId="{0BC99D6C-65D2-4F17-89CE-04CDB45333B0}" dt="2024-02-19T08:45:59.148" v="3264" actId="20577"/>
          <ac:spMkLst>
            <pc:docMk/>
            <pc:sldMk cId="3519623654" sldId="413"/>
            <ac:spMk id="86" creationId="{49106F70-37BF-CEC6-986C-CB4F6FC74A0E}"/>
          </ac:spMkLst>
        </pc:spChg>
        <pc:spChg chg="add mod">
          <ac:chgData name="Huy Pham" userId="918db3a1909f15e0" providerId="LiveId" clId="{0BC99D6C-65D2-4F17-89CE-04CDB45333B0}" dt="2024-02-19T08:13:12.486" v="2893" actId="20577"/>
          <ac:spMkLst>
            <pc:docMk/>
            <pc:sldMk cId="3519623654" sldId="413"/>
            <ac:spMk id="87" creationId="{A0BCDAA9-50B2-A071-D213-756DA4AEE839}"/>
          </ac:spMkLst>
        </pc:spChg>
        <pc:spChg chg="add mod">
          <ac:chgData name="Huy Pham" userId="918db3a1909f15e0" providerId="LiveId" clId="{0BC99D6C-65D2-4F17-89CE-04CDB45333B0}" dt="2024-02-19T08:13:04.556" v="2887" actId="207"/>
          <ac:spMkLst>
            <pc:docMk/>
            <pc:sldMk cId="3519623654" sldId="413"/>
            <ac:spMk id="88" creationId="{ECDB0DDF-0F55-B1D4-6D85-3B7CA607C64B}"/>
          </ac:spMkLst>
        </pc:spChg>
        <pc:graphicFrameChg chg="add del mod">
          <ac:chgData name="Huy Pham" userId="918db3a1909f15e0" providerId="LiveId" clId="{0BC99D6C-65D2-4F17-89CE-04CDB45333B0}" dt="2024-02-19T07:39:55.875" v="2342"/>
          <ac:graphicFrameMkLst>
            <pc:docMk/>
            <pc:sldMk cId="3519623654" sldId="413"/>
            <ac:graphicFrameMk id="20" creationId="{5F8367D4-51C7-E937-94BF-D587A5980E74}"/>
          </ac:graphicFrameMkLst>
        </pc:graphicFrameChg>
        <pc:picChg chg="add del mod">
          <ac:chgData name="Huy Pham" userId="918db3a1909f15e0" providerId="LiveId" clId="{0BC99D6C-65D2-4F17-89CE-04CDB45333B0}" dt="2024-02-19T08:09:43.504" v="2860" actId="478"/>
          <ac:picMkLst>
            <pc:docMk/>
            <pc:sldMk cId="3519623654" sldId="413"/>
            <ac:picMk id="24" creationId="{B73C1D93-574A-CED8-90ED-75A18E2EBADC}"/>
          </ac:picMkLst>
        </pc:picChg>
        <pc:cxnChg chg="add mod">
          <ac:chgData name="Huy Pham" userId="918db3a1909f15e0" providerId="LiveId" clId="{0BC99D6C-65D2-4F17-89CE-04CDB45333B0}" dt="2024-02-19T07:58:16.942" v="2608" actId="1076"/>
          <ac:cxnSpMkLst>
            <pc:docMk/>
            <pc:sldMk cId="3519623654" sldId="413"/>
            <ac:cxnSpMk id="27" creationId="{3D8E20AF-9A5F-134E-7273-1A69131DF27C}"/>
          </ac:cxnSpMkLst>
        </pc:cxnChg>
        <pc:cxnChg chg="add mod">
          <ac:chgData name="Huy Pham" userId="918db3a1909f15e0" providerId="LiveId" clId="{0BC99D6C-65D2-4F17-89CE-04CDB45333B0}" dt="2024-02-19T07:58:16.942" v="2608" actId="1076"/>
          <ac:cxnSpMkLst>
            <pc:docMk/>
            <pc:sldMk cId="3519623654" sldId="413"/>
            <ac:cxnSpMk id="28" creationId="{966FAC23-C1A4-0A39-BFFA-D163A3B4C89F}"/>
          </ac:cxnSpMkLst>
        </pc:cxnChg>
        <pc:cxnChg chg="add mod">
          <ac:chgData name="Huy Pham" userId="918db3a1909f15e0" providerId="LiveId" clId="{0BC99D6C-65D2-4F17-89CE-04CDB45333B0}" dt="2024-02-19T07:59:38.922" v="2633" actId="208"/>
          <ac:cxnSpMkLst>
            <pc:docMk/>
            <pc:sldMk cId="3519623654" sldId="413"/>
            <ac:cxnSpMk id="36" creationId="{B4E1A9EE-52C2-867F-256D-E15CE208A4C6}"/>
          </ac:cxnSpMkLst>
        </pc:cxnChg>
        <pc:cxnChg chg="add mod">
          <ac:chgData name="Huy Pham" userId="918db3a1909f15e0" providerId="LiveId" clId="{0BC99D6C-65D2-4F17-89CE-04CDB45333B0}" dt="2024-02-19T07:59:38.922" v="2633" actId="208"/>
          <ac:cxnSpMkLst>
            <pc:docMk/>
            <pc:sldMk cId="3519623654" sldId="413"/>
            <ac:cxnSpMk id="38" creationId="{7312B039-C6C1-A7E7-2E1E-F38E2B8581EC}"/>
          </ac:cxnSpMkLst>
        </pc:cxnChg>
        <pc:cxnChg chg="add del mod">
          <ac:chgData name="Huy Pham" userId="918db3a1909f15e0" providerId="LiveId" clId="{0BC99D6C-65D2-4F17-89CE-04CDB45333B0}" dt="2024-02-19T08:01:34.784" v="2665" actId="478"/>
          <ac:cxnSpMkLst>
            <pc:docMk/>
            <pc:sldMk cId="3519623654" sldId="413"/>
            <ac:cxnSpMk id="46" creationId="{D294AA93-0FE3-8F13-7288-25CF72D996DC}"/>
          </ac:cxnSpMkLst>
        </pc:cxnChg>
        <pc:cxnChg chg="add mod">
          <ac:chgData name="Huy Pham" userId="918db3a1909f15e0" providerId="LiveId" clId="{0BC99D6C-65D2-4F17-89CE-04CDB45333B0}" dt="2024-02-19T08:01:39.545" v="2668" actId="1076"/>
          <ac:cxnSpMkLst>
            <pc:docMk/>
            <pc:sldMk cId="3519623654" sldId="413"/>
            <ac:cxnSpMk id="48" creationId="{0834EFF5-3EB1-1044-184B-6782D23FB110}"/>
          </ac:cxnSpMkLst>
        </pc:cxnChg>
        <pc:cxnChg chg="add mod">
          <ac:chgData name="Huy Pham" userId="918db3a1909f15e0" providerId="LiveId" clId="{0BC99D6C-65D2-4F17-89CE-04CDB45333B0}" dt="2024-02-19T08:08:02.308" v="2802" actId="1037"/>
          <ac:cxnSpMkLst>
            <pc:docMk/>
            <pc:sldMk cId="3519623654" sldId="413"/>
            <ac:cxnSpMk id="49" creationId="{53B19713-682D-38D1-3511-9264CFB27822}"/>
          </ac:cxnSpMkLst>
        </pc:cxnChg>
        <pc:cxnChg chg="add mod">
          <ac:chgData name="Huy Pham" userId="918db3a1909f15e0" providerId="LiveId" clId="{0BC99D6C-65D2-4F17-89CE-04CDB45333B0}" dt="2024-02-19T08:01:51.485" v="2674" actId="1037"/>
          <ac:cxnSpMkLst>
            <pc:docMk/>
            <pc:sldMk cId="3519623654" sldId="413"/>
            <ac:cxnSpMk id="53" creationId="{F361894F-840B-2AE3-E01F-7E73CE4A5A5F}"/>
          </ac:cxnSpMkLst>
        </pc:cxnChg>
        <pc:cxnChg chg="add mod">
          <ac:chgData name="Huy Pham" userId="918db3a1909f15e0" providerId="LiveId" clId="{0BC99D6C-65D2-4F17-89CE-04CDB45333B0}" dt="2024-02-19T08:08:03.757" v="2812" actId="1037"/>
          <ac:cxnSpMkLst>
            <pc:docMk/>
            <pc:sldMk cId="3519623654" sldId="413"/>
            <ac:cxnSpMk id="54" creationId="{96D062F1-1FF5-86C1-30D7-914B571D8933}"/>
          </ac:cxnSpMkLst>
        </pc:cxnChg>
        <pc:cxnChg chg="add mod">
          <ac:chgData name="Huy Pham" userId="918db3a1909f15e0" providerId="LiveId" clId="{0BC99D6C-65D2-4F17-89CE-04CDB45333B0}" dt="2024-02-19T08:02:41.673" v="2695" actId="1035"/>
          <ac:cxnSpMkLst>
            <pc:docMk/>
            <pc:sldMk cId="3519623654" sldId="413"/>
            <ac:cxnSpMk id="55" creationId="{7A554D2D-E115-7A99-6289-E87018097540}"/>
          </ac:cxnSpMkLst>
        </pc:cxnChg>
        <pc:cxnChg chg="add del mod">
          <ac:chgData name="Huy Pham" userId="918db3a1909f15e0" providerId="LiveId" clId="{0BC99D6C-65D2-4F17-89CE-04CDB45333B0}" dt="2024-02-19T08:02:28.863" v="2688" actId="478"/>
          <ac:cxnSpMkLst>
            <pc:docMk/>
            <pc:sldMk cId="3519623654" sldId="413"/>
            <ac:cxnSpMk id="57" creationId="{4EB2E014-C2DA-D262-2C06-363469462DCC}"/>
          </ac:cxnSpMkLst>
        </pc:cxnChg>
        <pc:cxnChg chg="add mod">
          <ac:chgData name="Huy Pham" userId="918db3a1909f15e0" providerId="LiveId" clId="{0BC99D6C-65D2-4F17-89CE-04CDB45333B0}" dt="2024-02-19T08:02:39.057" v="2692" actId="1035"/>
          <ac:cxnSpMkLst>
            <pc:docMk/>
            <pc:sldMk cId="3519623654" sldId="413"/>
            <ac:cxnSpMk id="58" creationId="{A728641A-BAFC-FBDE-5CE8-15B183D44FB6}"/>
          </ac:cxnSpMkLst>
        </pc:cxnChg>
        <pc:cxnChg chg="add mod">
          <ac:chgData name="Huy Pham" userId="918db3a1909f15e0" providerId="LiveId" clId="{0BC99D6C-65D2-4F17-89CE-04CDB45333B0}" dt="2024-02-19T08:02:43.335" v="2696"/>
          <ac:cxnSpMkLst>
            <pc:docMk/>
            <pc:sldMk cId="3519623654" sldId="413"/>
            <ac:cxnSpMk id="59" creationId="{918387B5-1DAE-B248-CA5A-8B9EE55C1227}"/>
          </ac:cxnSpMkLst>
        </pc:cxnChg>
        <pc:cxnChg chg="add mod">
          <ac:chgData name="Huy Pham" userId="918db3a1909f15e0" providerId="LiveId" clId="{0BC99D6C-65D2-4F17-89CE-04CDB45333B0}" dt="2024-02-19T08:05:28.599" v="2753" actId="1036"/>
          <ac:cxnSpMkLst>
            <pc:docMk/>
            <pc:sldMk cId="3519623654" sldId="413"/>
            <ac:cxnSpMk id="60" creationId="{9A0D3C78-223B-D2F9-C0F1-F9BC1EA9B279}"/>
          </ac:cxnSpMkLst>
        </pc:cxnChg>
        <pc:cxnChg chg="add mod">
          <ac:chgData name="Huy Pham" userId="918db3a1909f15e0" providerId="LiveId" clId="{0BC99D6C-65D2-4F17-89CE-04CDB45333B0}" dt="2024-02-19T08:05:17.054" v="2739" actId="1036"/>
          <ac:cxnSpMkLst>
            <pc:docMk/>
            <pc:sldMk cId="3519623654" sldId="413"/>
            <ac:cxnSpMk id="61" creationId="{B3C82C98-3AE9-F73C-A698-715D33876FD9}"/>
          </ac:cxnSpMkLst>
        </pc:cxnChg>
        <pc:cxnChg chg="add mod">
          <ac:chgData name="Huy Pham" userId="918db3a1909f15e0" providerId="LiveId" clId="{0BC99D6C-65D2-4F17-89CE-04CDB45333B0}" dt="2024-02-19T08:04:53.820" v="2717" actId="1038"/>
          <ac:cxnSpMkLst>
            <pc:docMk/>
            <pc:sldMk cId="3519623654" sldId="413"/>
            <ac:cxnSpMk id="63" creationId="{A3FD4947-AAE0-5B54-013A-8F900D97EE71}"/>
          </ac:cxnSpMkLst>
        </pc:cxnChg>
        <pc:cxnChg chg="add mod">
          <ac:chgData name="Huy Pham" userId="918db3a1909f15e0" providerId="LiveId" clId="{0BC99D6C-65D2-4F17-89CE-04CDB45333B0}" dt="2024-02-19T08:09:17.063" v="2844" actId="21"/>
          <ac:cxnSpMkLst>
            <pc:docMk/>
            <pc:sldMk cId="3519623654" sldId="413"/>
            <ac:cxnSpMk id="67" creationId="{FCC2ECD5-CB56-7A56-18A1-76947EB0FCCB}"/>
          </ac:cxnSpMkLst>
        </pc:cxnChg>
      </pc:sldChg>
      <pc:sldChg chg="add del">
        <pc:chgData name="Huy Pham" userId="918db3a1909f15e0" providerId="LiveId" clId="{0BC99D6C-65D2-4F17-89CE-04CDB45333B0}" dt="2024-02-19T07:21:56.258" v="2126" actId="47"/>
        <pc:sldMkLst>
          <pc:docMk/>
          <pc:sldMk cId="818255975" sldId="414"/>
        </pc:sldMkLst>
      </pc:sldChg>
      <pc:sldChg chg="del">
        <pc:chgData name="Huy Pham" userId="918db3a1909f15e0" providerId="LiveId" clId="{0BC99D6C-65D2-4F17-89CE-04CDB45333B0}" dt="2024-02-06T07:18:48.804" v="10" actId="47"/>
        <pc:sldMkLst>
          <pc:docMk/>
          <pc:sldMk cId="1626947373" sldId="414"/>
        </pc:sldMkLst>
      </pc:sldChg>
      <pc:sldChg chg="addSp delSp modSp add mod">
        <pc:chgData name="Huy Pham" userId="918db3a1909f15e0" providerId="LiveId" clId="{0BC99D6C-65D2-4F17-89CE-04CDB45333B0}" dt="2024-02-19T08:30:00.495" v="3102" actId="1076"/>
        <pc:sldMkLst>
          <pc:docMk/>
          <pc:sldMk cId="3063585358" sldId="414"/>
        </pc:sldMkLst>
        <pc:spChg chg="add mod">
          <ac:chgData name="Huy Pham" userId="918db3a1909f15e0" providerId="LiveId" clId="{0BC99D6C-65D2-4F17-89CE-04CDB45333B0}" dt="2024-02-19T08:18:33.810" v="2940" actId="14100"/>
          <ac:spMkLst>
            <pc:docMk/>
            <pc:sldMk cId="3063585358" sldId="414"/>
            <ac:spMk id="20" creationId="{36C89A7F-B9E9-4A87-CBBB-41F03E0178C6}"/>
          </ac:spMkLst>
        </pc:spChg>
        <pc:spChg chg="add mod">
          <ac:chgData name="Huy Pham" userId="918db3a1909f15e0" providerId="LiveId" clId="{0BC99D6C-65D2-4F17-89CE-04CDB45333B0}" dt="2024-02-19T08:18:23.374" v="2936" actId="1076"/>
          <ac:spMkLst>
            <pc:docMk/>
            <pc:sldMk cId="3063585358" sldId="414"/>
            <ac:spMk id="23" creationId="{8BFDFD3C-ED50-8D95-52DB-B0C3CEF83F12}"/>
          </ac:spMkLst>
        </pc:spChg>
        <pc:spChg chg="del">
          <ac:chgData name="Huy Pham" userId="918db3a1909f15e0" providerId="LiveId" clId="{0BC99D6C-65D2-4F17-89CE-04CDB45333B0}" dt="2024-02-19T08:15:00.010" v="2894" actId="478"/>
          <ac:spMkLst>
            <pc:docMk/>
            <pc:sldMk cId="3063585358" sldId="414"/>
            <ac:spMk id="26" creationId="{A18E4214-1929-13E8-F49E-340291529DCE}"/>
          </ac:spMkLst>
        </pc:spChg>
        <pc:spChg chg="add mod">
          <ac:chgData name="Huy Pham" userId="918db3a1909f15e0" providerId="LiveId" clId="{0BC99D6C-65D2-4F17-89CE-04CDB45333B0}" dt="2024-02-19T08:18:25.806" v="2937" actId="1076"/>
          <ac:spMkLst>
            <pc:docMk/>
            <pc:sldMk cId="3063585358" sldId="414"/>
            <ac:spMk id="27" creationId="{EBC46C73-2C21-10BB-3F98-8C0E6A1A660E}"/>
          </ac:spMkLst>
        </pc:spChg>
        <pc:spChg chg="add mod">
          <ac:chgData name="Huy Pham" userId="918db3a1909f15e0" providerId="LiveId" clId="{0BC99D6C-65D2-4F17-89CE-04CDB45333B0}" dt="2024-02-19T08:18:28.659" v="2938" actId="1076"/>
          <ac:spMkLst>
            <pc:docMk/>
            <pc:sldMk cId="3063585358" sldId="414"/>
            <ac:spMk id="30" creationId="{64654205-8780-B484-2F99-7FFB7E983515}"/>
          </ac:spMkLst>
        </pc:spChg>
        <pc:spChg chg="add mod">
          <ac:chgData name="Huy Pham" userId="918db3a1909f15e0" providerId="LiveId" clId="{0BC99D6C-65D2-4F17-89CE-04CDB45333B0}" dt="2024-02-19T08:27:28.705" v="3066" actId="1076"/>
          <ac:spMkLst>
            <pc:docMk/>
            <pc:sldMk cId="3063585358" sldId="414"/>
            <ac:spMk id="68" creationId="{8C8CABE6-6534-ABCE-1B67-27A499CAF558}"/>
          </ac:spMkLst>
        </pc:spChg>
        <pc:spChg chg="add mod">
          <ac:chgData name="Huy Pham" userId="918db3a1909f15e0" providerId="LiveId" clId="{0BC99D6C-65D2-4F17-89CE-04CDB45333B0}" dt="2024-02-19T08:27:32.864" v="3067" actId="1076"/>
          <ac:spMkLst>
            <pc:docMk/>
            <pc:sldMk cId="3063585358" sldId="414"/>
            <ac:spMk id="69" creationId="{76344C2A-C834-56FD-D405-C163BD4915DA}"/>
          </ac:spMkLst>
        </pc:spChg>
        <pc:spChg chg="add mod">
          <ac:chgData name="Huy Pham" userId="918db3a1909f15e0" providerId="LiveId" clId="{0BC99D6C-65D2-4F17-89CE-04CDB45333B0}" dt="2024-02-19T08:29:10.524" v="3093" actId="1076"/>
          <ac:spMkLst>
            <pc:docMk/>
            <pc:sldMk cId="3063585358" sldId="414"/>
            <ac:spMk id="70" creationId="{F5F3CD78-6F64-5F4C-4164-BB91EF327E80}"/>
          </ac:spMkLst>
        </pc:spChg>
        <pc:spChg chg="add mod">
          <ac:chgData name="Huy Pham" userId="918db3a1909f15e0" providerId="LiveId" clId="{0BC99D6C-65D2-4F17-89CE-04CDB45333B0}" dt="2024-02-19T08:29:06.365" v="3092" actId="1076"/>
          <ac:spMkLst>
            <pc:docMk/>
            <pc:sldMk cId="3063585358" sldId="414"/>
            <ac:spMk id="71" creationId="{3B982462-726D-FB1A-4041-4F5B4564407D}"/>
          </ac:spMkLst>
        </pc:spChg>
        <pc:spChg chg="add mod">
          <ac:chgData name="Huy Pham" userId="918db3a1909f15e0" providerId="LiveId" clId="{0BC99D6C-65D2-4F17-89CE-04CDB45333B0}" dt="2024-02-19T08:28:07.865" v="3076" actId="1076"/>
          <ac:spMkLst>
            <pc:docMk/>
            <pc:sldMk cId="3063585358" sldId="414"/>
            <ac:spMk id="72" creationId="{52061859-10AB-D4B9-2470-83A840F6A7A0}"/>
          </ac:spMkLst>
        </pc:spChg>
        <pc:spChg chg="add mod">
          <ac:chgData name="Huy Pham" userId="918db3a1909f15e0" providerId="LiveId" clId="{0BC99D6C-65D2-4F17-89CE-04CDB45333B0}" dt="2024-02-19T08:28:07.865" v="3076" actId="1076"/>
          <ac:spMkLst>
            <pc:docMk/>
            <pc:sldMk cId="3063585358" sldId="414"/>
            <ac:spMk id="73" creationId="{1AE986F0-77CE-BC9A-FDE0-9B07DBFE80C5}"/>
          </ac:spMkLst>
        </pc:spChg>
        <pc:spChg chg="add mod">
          <ac:chgData name="Huy Pham" userId="918db3a1909f15e0" providerId="LiveId" clId="{0BC99D6C-65D2-4F17-89CE-04CDB45333B0}" dt="2024-02-19T08:28:26.021" v="3084" actId="1076"/>
          <ac:spMkLst>
            <pc:docMk/>
            <pc:sldMk cId="3063585358" sldId="414"/>
            <ac:spMk id="74" creationId="{DB96C6A1-2B10-A8EE-A613-1D9CAC362827}"/>
          </ac:spMkLst>
        </pc:spChg>
        <pc:spChg chg="add mod">
          <ac:chgData name="Huy Pham" userId="918db3a1909f15e0" providerId="LiveId" clId="{0BC99D6C-65D2-4F17-89CE-04CDB45333B0}" dt="2024-02-19T08:28:32.574" v="3087" actId="20577"/>
          <ac:spMkLst>
            <pc:docMk/>
            <pc:sldMk cId="3063585358" sldId="414"/>
            <ac:spMk id="75" creationId="{7362DB4F-0020-A0A1-867E-5539E6DDD815}"/>
          </ac:spMkLst>
        </pc:spChg>
        <pc:spChg chg="add mod">
          <ac:chgData name="Huy Pham" userId="918db3a1909f15e0" providerId="LiveId" clId="{0BC99D6C-65D2-4F17-89CE-04CDB45333B0}" dt="2024-02-19T08:29:06.365" v="3092" actId="1076"/>
          <ac:spMkLst>
            <pc:docMk/>
            <pc:sldMk cId="3063585358" sldId="414"/>
            <ac:spMk id="76" creationId="{A9708F68-2EEE-922A-D6CC-200AE6BA184D}"/>
          </ac:spMkLst>
        </pc:spChg>
        <pc:spChg chg="add mod">
          <ac:chgData name="Huy Pham" userId="918db3a1909f15e0" providerId="LiveId" clId="{0BC99D6C-65D2-4F17-89CE-04CDB45333B0}" dt="2024-02-19T08:29:42.736" v="3097" actId="1076"/>
          <ac:spMkLst>
            <pc:docMk/>
            <pc:sldMk cId="3063585358" sldId="414"/>
            <ac:spMk id="77" creationId="{093BCDE1-9158-FDEF-FE0D-6EDAD6AA3BA7}"/>
          </ac:spMkLst>
        </pc:spChg>
        <pc:spChg chg="add mod">
          <ac:chgData name="Huy Pham" userId="918db3a1909f15e0" providerId="LiveId" clId="{0BC99D6C-65D2-4F17-89CE-04CDB45333B0}" dt="2024-02-19T08:30:00.495" v="3102" actId="1076"/>
          <ac:spMkLst>
            <pc:docMk/>
            <pc:sldMk cId="3063585358" sldId="414"/>
            <ac:spMk id="78" creationId="{279499D4-ED65-C951-F15E-A39FABEBCF9E}"/>
          </ac:spMkLst>
        </pc:spChg>
        <pc:spChg chg="add mod">
          <ac:chgData name="Huy Pham" userId="918db3a1909f15e0" providerId="LiveId" clId="{0BC99D6C-65D2-4F17-89CE-04CDB45333B0}" dt="2024-02-19T08:29:53.706" v="3101" actId="1076"/>
          <ac:spMkLst>
            <pc:docMk/>
            <pc:sldMk cId="3063585358" sldId="414"/>
            <ac:spMk id="79" creationId="{A6FCCD0E-1718-4558-5123-A806D26FB653}"/>
          </ac:spMkLst>
        </pc:spChg>
        <pc:spChg chg="add mod">
          <ac:chgData name="Huy Pham" userId="918db3a1909f15e0" providerId="LiveId" clId="{0BC99D6C-65D2-4F17-89CE-04CDB45333B0}" dt="2024-02-19T08:29:39.156" v="3096" actId="1076"/>
          <ac:spMkLst>
            <pc:docMk/>
            <pc:sldMk cId="3063585358" sldId="414"/>
            <ac:spMk id="80" creationId="{0D902812-89BF-DF4B-43EB-19143F0A5EF3}"/>
          </ac:spMkLst>
        </pc:spChg>
        <pc:graphicFrameChg chg="add del mod">
          <ac:chgData name="Huy Pham" userId="918db3a1909f15e0" providerId="LiveId" clId="{0BC99D6C-65D2-4F17-89CE-04CDB45333B0}" dt="2024-02-19T08:15:14.362" v="2898"/>
          <ac:graphicFrameMkLst>
            <pc:docMk/>
            <pc:sldMk cId="3063585358" sldId="414"/>
            <ac:graphicFrameMk id="21" creationId="{0664DF7B-0A1E-3A11-5EFC-F3C23BAE3DC2}"/>
          </ac:graphicFrameMkLst>
        </pc:graphicFrameChg>
        <pc:graphicFrameChg chg="add del mod">
          <ac:chgData name="Huy Pham" userId="918db3a1909f15e0" providerId="LiveId" clId="{0BC99D6C-65D2-4F17-89CE-04CDB45333B0}" dt="2024-02-19T08:15:29.210" v="2904"/>
          <ac:graphicFrameMkLst>
            <pc:docMk/>
            <pc:sldMk cId="3063585358" sldId="414"/>
            <ac:graphicFrameMk id="24" creationId="{B6ED2AB4-2E23-501D-9315-06F0D687E8FB}"/>
          </ac:graphicFrameMkLst>
        </pc:graphicFrameChg>
        <pc:graphicFrameChg chg="add del mod">
          <ac:chgData name="Huy Pham" userId="918db3a1909f15e0" providerId="LiveId" clId="{0BC99D6C-65D2-4F17-89CE-04CDB45333B0}" dt="2024-02-19T08:16:04.018" v="2911"/>
          <ac:graphicFrameMkLst>
            <pc:docMk/>
            <pc:sldMk cId="3063585358" sldId="414"/>
            <ac:graphicFrameMk id="28" creationId="{55D56D41-25E1-F742-04C6-C736EA75C9A9}"/>
          </ac:graphicFrameMkLst>
        </pc:graphicFrameChg>
        <pc:picChg chg="add del mod">
          <ac:chgData name="Huy Pham" userId="918db3a1909f15e0" providerId="LiveId" clId="{0BC99D6C-65D2-4F17-89CE-04CDB45333B0}" dt="2024-02-19T08:25:05.671" v="3061" actId="478"/>
          <ac:picMkLst>
            <pc:docMk/>
            <pc:sldMk cId="3063585358" sldId="414"/>
            <ac:picMk id="31" creationId="{3948C3EF-D699-C7D6-87B7-DBD0C312D10A}"/>
          </ac:picMkLst>
        </pc:picChg>
        <pc:cxnChg chg="add mod">
          <ac:chgData name="Huy Pham" userId="918db3a1909f15e0" providerId="LiveId" clId="{0BC99D6C-65D2-4F17-89CE-04CDB45333B0}" dt="2024-02-19T08:19:59.069" v="2947"/>
          <ac:cxnSpMkLst>
            <pc:docMk/>
            <pc:sldMk cId="3063585358" sldId="414"/>
            <ac:cxnSpMk id="32" creationId="{AEF79A89-BC7A-8193-72FD-82D0D8E94F77}"/>
          </ac:cxnSpMkLst>
        </pc:cxnChg>
        <pc:cxnChg chg="add mod">
          <ac:chgData name="Huy Pham" userId="918db3a1909f15e0" providerId="LiveId" clId="{0BC99D6C-65D2-4F17-89CE-04CDB45333B0}" dt="2024-02-19T08:25:23.401" v="3063" actId="208"/>
          <ac:cxnSpMkLst>
            <pc:docMk/>
            <pc:sldMk cId="3063585358" sldId="414"/>
            <ac:cxnSpMk id="33" creationId="{FFB2DF07-D49D-64D1-EDFE-955CB21C6014}"/>
          </ac:cxnSpMkLst>
        </pc:cxnChg>
        <pc:cxnChg chg="add mod">
          <ac:chgData name="Huy Pham" userId="918db3a1909f15e0" providerId="LiveId" clId="{0BC99D6C-65D2-4F17-89CE-04CDB45333B0}" dt="2024-02-19T08:25:23.401" v="3063" actId="208"/>
          <ac:cxnSpMkLst>
            <pc:docMk/>
            <pc:sldMk cId="3063585358" sldId="414"/>
            <ac:cxnSpMk id="37" creationId="{E63828EE-2177-0F02-0942-D287C3217841}"/>
          </ac:cxnSpMkLst>
        </pc:cxnChg>
        <pc:cxnChg chg="add mod">
          <ac:chgData name="Huy Pham" userId="918db3a1909f15e0" providerId="LiveId" clId="{0BC99D6C-65D2-4F17-89CE-04CDB45333B0}" dt="2024-02-19T08:25:23.401" v="3063" actId="208"/>
          <ac:cxnSpMkLst>
            <pc:docMk/>
            <pc:sldMk cId="3063585358" sldId="414"/>
            <ac:cxnSpMk id="40" creationId="{E49A2C39-5211-9E55-DE1F-78433FFDCD65}"/>
          </ac:cxnSpMkLst>
        </pc:cxnChg>
        <pc:cxnChg chg="add mod">
          <ac:chgData name="Huy Pham" userId="918db3a1909f15e0" providerId="LiveId" clId="{0BC99D6C-65D2-4F17-89CE-04CDB45333B0}" dt="2024-02-19T08:21:39.736" v="2990"/>
          <ac:cxnSpMkLst>
            <pc:docMk/>
            <pc:sldMk cId="3063585358" sldId="414"/>
            <ac:cxnSpMk id="44" creationId="{98C25ABB-5328-5187-56B2-31B6B5EC10EA}"/>
          </ac:cxnSpMkLst>
        </pc:cxnChg>
        <pc:cxnChg chg="add mod">
          <ac:chgData name="Huy Pham" userId="918db3a1909f15e0" providerId="LiveId" clId="{0BC99D6C-65D2-4F17-89CE-04CDB45333B0}" dt="2024-02-19T08:21:39.736" v="2990"/>
          <ac:cxnSpMkLst>
            <pc:docMk/>
            <pc:sldMk cId="3063585358" sldId="414"/>
            <ac:cxnSpMk id="45" creationId="{41EC4C6C-15D5-BBD7-1A46-D3F3A5A5AF89}"/>
          </ac:cxnSpMkLst>
        </pc:cxnChg>
        <pc:cxnChg chg="add mod">
          <ac:chgData name="Huy Pham" userId="918db3a1909f15e0" providerId="LiveId" clId="{0BC99D6C-65D2-4F17-89CE-04CDB45333B0}" dt="2024-02-19T08:25:13.565" v="3062" actId="208"/>
          <ac:cxnSpMkLst>
            <pc:docMk/>
            <pc:sldMk cId="3063585358" sldId="414"/>
            <ac:cxnSpMk id="46" creationId="{49DDA4C1-E283-765F-2380-A14C596F48A3}"/>
          </ac:cxnSpMkLst>
        </pc:cxnChg>
        <pc:cxnChg chg="add mod">
          <ac:chgData name="Huy Pham" userId="918db3a1909f15e0" providerId="LiveId" clId="{0BC99D6C-65D2-4F17-89CE-04CDB45333B0}" dt="2024-02-19T08:25:13.565" v="3062" actId="208"/>
          <ac:cxnSpMkLst>
            <pc:docMk/>
            <pc:sldMk cId="3063585358" sldId="414"/>
            <ac:cxnSpMk id="47" creationId="{1DECBF73-A773-5868-BE59-B93A231C616F}"/>
          </ac:cxnSpMkLst>
        </pc:cxnChg>
        <pc:cxnChg chg="add mod">
          <ac:chgData name="Huy Pham" userId="918db3a1909f15e0" providerId="LiveId" clId="{0BC99D6C-65D2-4F17-89CE-04CDB45333B0}" dt="2024-02-19T08:25:13.565" v="3062" actId="208"/>
          <ac:cxnSpMkLst>
            <pc:docMk/>
            <pc:sldMk cId="3063585358" sldId="414"/>
            <ac:cxnSpMk id="54" creationId="{621980E8-D772-5B21-7AED-E738709ADD6C}"/>
          </ac:cxnSpMkLst>
        </pc:cxnChg>
        <pc:cxnChg chg="add mod">
          <ac:chgData name="Huy Pham" userId="918db3a1909f15e0" providerId="LiveId" clId="{0BC99D6C-65D2-4F17-89CE-04CDB45333B0}" dt="2024-02-19T08:22:59.843" v="3006"/>
          <ac:cxnSpMkLst>
            <pc:docMk/>
            <pc:sldMk cId="3063585358" sldId="414"/>
            <ac:cxnSpMk id="55" creationId="{F7B793CF-8963-D590-0F58-98C832053C7F}"/>
          </ac:cxnSpMkLst>
        </pc:cxnChg>
        <pc:cxnChg chg="add mod">
          <ac:chgData name="Huy Pham" userId="918db3a1909f15e0" providerId="LiveId" clId="{0BC99D6C-65D2-4F17-89CE-04CDB45333B0}" dt="2024-02-19T08:25:13.565" v="3062" actId="208"/>
          <ac:cxnSpMkLst>
            <pc:docMk/>
            <pc:sldMk cId="3063585358" sldId="414"/>
            <ac:cxnSpMk id="56" creationId="{FA783E94-7765-83EF-D2F8-20EA8652C3D2}"/>
          </ac:cxnSpMkLst>
        </pc:cxnChg>
        <pc:cxnChg chg="add mod">
          <ac:chgData name="Huy Pham" userId="918db3a1909f15e0" providerId="LiveId" clId="{0BC99D6C-65D2-4F17-89CE-04CDB45333B0}" dt="2024-02-19T08:25:13.565" v="3062" actId="208"/>
          <ac:cxnSpMkLst>
            <pc:docMk/>
            <pc:sldMk cId="3063585358" sldId="414"/>
            <ac:cxnSpMk id="57" creationId="{4A09BFA2-E37D-028C-FA7B-DFEF653C864E}"/>
          </ac:cxnSpMkLst>
        </pc:cxnChg>
        <pc:cxnChg chg="add mod">
          <ac:chgData name="Huy Pham" userId="918db3a1909f15e0" providerId="LiveId" clId="{0BC99D6C-65D2-4F17-89CE-04CDB45333B0}" dt="2024-02-19T08:25:13.565" v="3062" actId="208"/>
          <ac:cxnSpMkLst>
            <pc:docMk/>
            <pc:sldMk cId="3063585358" sldId="414"/>
            <ac:cxnSpMk id="58" creationId="{20161DA1-E523-42F4-5953-633F3AD96710}"/>
          </ac:cxnSpMkLst>
        </pc:cxnChg>
        <pc:cxnChg chg="add mod">
          <ac:chgData name="Huy Pham" userId="918db3a1909f15e0" providerId="LiveId" clId="{0BC99D6C-65D2-4F17-89CE-04CDB45333B0}" dt="2024-02-19T08:25:13.565" v="3062" actId="208"/>
          <ac:cxnSpMkLst>
            <pc:docMk/>
            <pc:sldMk cId="3063585358" sldId="414"/>
            <ac:cxnSpMk id="59" creationId="{CB197F43-0522-A0B0-FFE7-CF06200C63B8}"/>
          </ac:cxnSpMkLst>
        </pc:cxnChg>
        <pc:cxnChg chg="add mod">
          <ac:chgData name="Huy Pham" userId="918db3a1909f15e0" providerId="LiveId" clId="{0BC99D6C-65D2-4F17-89CE-04CDB45333B0}" dt="2024-02-19T08:25:13.565" v="3062" actId="208"/>
          <ac:cxnSpMkLst>
            <pc:docMk/>
            <pc:sldMk cId="3063585358" sldId="414"/>
            <ac:cxnSpMk id="60" creationId="{5AE89DE6-8541-C847-ACE3-B3FF4EAB786B}"/>
          </ac:cxnSpMkLst>
        </pc:cxnChg>
        <pc:cxnChg chg="add mod">
          <ac:chgData name="Huy Pham" userId="918db3a1909f15e0" providerId="LiveId" clId="{0BC99D6C-65D2-4F17-89CE-04CDB45333B0}" dt="2024-02-19T08:25:13.565" v="3062" actId="208"/>
          <ac:cxnSpMkLst>
            <pc:docMk/>
            <pc:sldMk cId="3063585358" sldId="414"/>
            <ac:cxnSpMk id="61" creationId="{D0AA4356-14D8-564B-97AF-78A089474FA2}"/>
          </ac:cxnSpMkLst>
        </pc:cxnChg>
        <pc:cxnChg chg="add mod">
          <ac:chgData name="Huy Pham" userId="918db3a1909f15e0" providerId="LiveId" clId="{0BC99D6C-65D2-4F17-89CE-04CDB45333B0}" dt="2024-02-19T08:25:13.565" v="3062" actId="208"/>
          <ac:cxnSpMkLst>
            <pc:docMk/>
            <pc:sldMk cId="3063585358" sldId="414"/>
            <ac:cxnSpMk id="63" creationId="{747F3D6C-F85A-8DF9-51B9-49818B62EEDE}"/>
          </ac:cxnSpMkLst>
        </pc:cxnChg>
        <pc:cxnChg chg="add mod">
          <ac:chgData name="Huy Pham" userId="918db3a1909f15e0" providerId="LiveId" clId="{0BC99D6C-65D2-4F17-89CE-04CDB45333B0}" dt="2024-02-19T08:25:13.565" v="3062" actId="208"/>
          <ac:cxnSpMkLst>
            <pc:docMk/>
            <pc:sldMk cId="3063585358" sldId="414"/>
            <ac:cxnSpMk id="65" creationId="{ED56F541-3199-7888-E850-4CB81D143932}"/>
          </ac:cxnSpMkLst>
        </pc:cxnChg>
        <pc:cxnChg chg="add mod">
          <ac:chgData name="Huy Pham" userId="918db3a1909f15e0" providerId="LiveId" clId="{0BC99D6C-65D2-4F17-89CE-04CDB45333B0}" dt="2024-02-19T08:25:13.565" v="3062" actId="208"/>
          <ac:cxnSpMkLst>
            <pc:docMk/>
            <pc:sldMk cId="3063585358" sldId="414"/>
            <ac:cxnSpMk id="67" creationId="{FF615497-067F-4DC8-BCD5-0E57B5A9178C}"/>
          </ac:cxnSpMkLst>
        </pc:cxnChg>
      </pc:sldChg>
      <pc:sldChg chg="addSp delSp modSp add mod delAnim modAnim">
        <pc:chgData name="Huy Pham" userId="918db3a1909f15e0" providerId="LiveId" clId="{0BC99D6C-65D2-4F17-89CE-04CDB45333B0}" dt="2024-02-19T08:43:47.989" v="3235" actId="20577"/>
        <pc:sldMkLst>
          <pc:docMk/>
          <pc:sldMk cId="323138730" sldId="415"/>
        </pc:sldMkLst>
        <pc:spChg chg="add mod">
          <ac:chgData name="Huy Pham" userId="918db3a1909f15e0" providerId="LiveId" clId="{0BC99D6C-65D2-4F17-89CE-04CDB45333B0}" dt="2024-02-19T08:39:59.227" v="3201" actId="1076"/>
          <ac:spMkLst>
            <pc:docMk/>
            <pc:sldMk cId="323138730" sldId="415"/>
            <ac:spMk id="22" creationId="{B0620916-A466-0A6B-8371-4E421EAA54F3}"/>
          </ac:spMkLst>
        </pc:spChg>
        <pc:spChg chg="del">
          <ac:chgData name="Huy Pham" userId="918db3a1909f15e0" providerId="LiveId" clId="{0BC99D6C-65D2-4F17-89CE-04CDB45333B0}" dt="2024-02-19T08:21:50.739" v="2991" actId="478"/>
          <ac:spMkLst>
            <pc:docMk/>
            <pc:sldMk cId="323138730" sldId="415"/>
            <ac:spMk id="26" creationId="{BA4101DB-9D8E-BDD5-015E-FE961F20E544}"/>
          </ac:spMkLst>
        </pc:spChg>
        <pc:spChg chg="add mod">
          <ac:chgData name="Huy Pham" userId="918db3a1909f15e0" providerId="LiveId" clId="{0BC99D6C-65D2-4F17-89CE-04CDB45333B0}" dt="2024-02-19T08:39:59.227" v="3201" actId="1076"/>
          <ac:spMkLst>
            <pc:docMk/>
            <pc:sldMk cId="323138730" sldId="415"/>
            <ac:spMk id="27" creationId="{BC13458A-A022-2AEF-560D-A0582A158417}"/>
          </ac:spMkLst>
        </pc:spChg>
        <pc:spChg chg="add del mod">
          <ac:chgData name="Huy Pham" userId="918db3a1909f15e0" providerId="LiveId" clId="{0BC99D6C-65D2-4F17-89CE-04CDB45333B0}" dt="2024-02-19T08:33:06.366" v="3133" actId="478"/>
          <ac:spMkLst>
            <pc:docMk/>
            <pc:sldMk cId="323138730" sldId="415"/>
            <ac:spMk id="30" creationId="{E6D557CE-AE76-B072-B42D-531A36ADB468}"/>
          </ac:spMkLst>
        </pc:spChg>
        <pc:spChg chg="add mod">
          <ac:chgData name="Huy Pham" userId="918db3a1909f15e0" providerId="LiveId" clId="{0BC99D6C-65D2-4F17-89CE-04CDB45333B0}" dt="2024-02-19T08:33:07.413" v="3134"/>
          <ac:spMkLst>
            <pc:docMk/>
            <pc:sldMk cId="323138730" sldId="415"/>
            <ac:spMk id="31" creationId="{D273262F-2238-53DE-BA01-A92472A37C7C}"/>
          </ac:spMkLst>
        </pc:spChg>
        <pc:spChg chg="add mod">
          <ac:chgData name="Huy Pham" userId="918db3a1909f15e0" providerId="LiveId" clId="{0BC99D6C-65D2-4F17-89CE-04CDB45333B0}" dt="2024-02-19T08:33:07.413" v="3134"/>
          <ac:spMkLst>
            <pc:docMk/>
            <pc:sldMk cId="323138730" sldId="415"/>
            <ac:spMk id="32" creationId="{347F7DF7-31DF-60B8-1618-F2B9C6FC7287}"/>
          </ac:spMkLst>
        </pc:spChg>
        <pc:spChg chg="add mod">
          <ac:chgData name="Huy Pham" userId="918db3a1909f15e0" providerId="LiveId" clId="{0BC99D6C-65D2-4F17-89CE-04CDB45333B0}" dt="2024-02-19T08:33:07.413" v="3134"/>
          <ac:spMkLst>
            <pc:docMk/>
            <pc:sldMk cId="323138730" sldId="415"/>
            <ac:spMk id="33" creationId="{0765A219-F5BD-8859-F97B-6877BDAB988C}"/>
          </ac:spMkLst>
        </pc:spChg>
        <pc:spChg chg="add mod">
          <ac:chgData name="Huy Pham" userId="918db3a1909f15e0" providerId="LiveId" clId="{0BC99D6C-65D2-4F17-89CE-04CDB45333B0}" dt="2024-02-19T08:33:07.413" v="3134"/>
          <ac:spMkLst>
            <pc:docMk/>
            <pc:sldMk cId="323138730" sldId="415"/>
            <ac:spMk id="34" creationId="{1806D3CA-9C9D-22CB-FE99-B65829D893C9}"/>
          </ac:spMkLst>
        </pc:spChg>
        <pc:spChg chg="add mod">
          <ac:chgData name="Huy Pham" userId="918db3a1909f15e0" providerId="LiveId" clId="{0BC99D6C-65D2-4F17-89CE-04CDB45333B0}" dt="2024-02-19T08:39:59.227" v="3201" actId="1076"/>
          <ac:spMkLst>
            <pc:docMk/>
            <pc:sldMk cId="323138730" sldId="415"/>
            <ac:spMk id="35" creationId="{6F9CDD2A-FC48-68D3-5808-B6A8F0604483}"/>
          </ac:spMkLst>
        </pc:spChg>
        <pc:spChg chg="add mod">
          <ac:chgData name="Huy Pham" userId="918db3a1909f15e0" providerId="LiveId" clId="{0BC99D6C-65D2-4F17-89CE-04CDB45333B0}" dt="2024-02-19T08:39:59.227" v="3201" actId="1076"/>
          <ac:spMkLst>
            <pc:docMk/>
            <pc:sldMk cId="323138730" sldId="415"/>
            <ac:spMk id="36" creationId="{5D8AAC5E-92FB-DA2B-CC84-88369FC4A145}"/>
          </ac:spMkLst>
        </pc:spChg>
        <pc:spChg chg="add mod">
          <ac:chgData name="Huy Pham" userId="918db3a1909f15e0" providerId="LiveId" clId="{0BC99D6C-65D2-4F17-89CE-04CDB45333B0}" dt="2024-02-19T08:39:59.227" v="3201" actId="1076"/>
          <ac:spMkLst>
            <pc:docMk/>
            <pc:sldMk cId="323138730" sldId="415"/>
            <ac:spMk id="37" creationId="{CB98831D-6EA8-4083-CEF7-8CF9BF009D61}"/>
          </ac:spMkLst>
        </pc:spChg>
        <pc:spChg chg="add del mod">
          <ac:chgData name="Huy Pham" userId="918db3a1909f15e0" providerId="LiveId" clId="{0BC99D6C-65D2-4F17-89CE-04CDB45333B0}" dt="2024-02-19T08:35:55.487" v="3150" actId="478"/>
          <ac:spMkLst>
            <pc:docMk/>
            <pc:sldMk cId="323138730" sldId="415"/>
            <ac:spMk id="38" creationId="{E9ECEC9E-32D8-CC24-09BE-698F7112942A}"/>
          </ac:spMkLst>
        </pc:spChg>
        <pc:spChg chg="add mod">
          <ac:chgData name="Huy Pham" userId="918db3a1909f15e0" providerId="LiveId" clId="{0BC99D6C-65D2-4F17-89CE-04CDB45333B0}" dt="2024-02-19T08:40:12.623" v="3202" actId="1076"/>
          <ac:spMkLst>
            <pc:docMk/>
            <pc:sldMk cId="323138730" sldId="415"/>
            <ac:spMk id="39" creationId="{CC49DF29-5683-5B31-46F1-5749B582547F}"/>
          </ac:spMkLst>
        </pc:spChg>
        <pc:spChg chg="add mod">
          <ac:chgData name="Huy Pham" userId="918db3a1909f15e0" providerId="LiveId" clId="{0BC99D6C-65D2-4F17-89CE-04CDB45333B0}" dt="2024-02-19T08:41:40.861" v="3226" actId="14100"/>
          <ac:spMkLst>
            <pc:docMk/>
            <pc:sldMk cId="323138730" sldId="415"/>
            <ac:spMk id="42" creationId="{CEFD0607-35EF-82C2-FA4D-811C60939770}"/>
          </ac:spMkLst>
        </pc:spChg>
        <pc:spChg chg="add mod">
          <ac:chgData name="Huy Pham" userId="918db3a1909f15e0" providerId="LiveId" clId="{0BC99D6C-65D2-4F17-89CE-04CDB45333B0}" dt="2024-02-19T08:43:47.989" v="3235" actId="20577"/>
          <ac:spMkLst>
            <pc:docMk/>
            <pc:sldMk cId="323138730" sldId="415"/>
            <ac:spMk id="45" creationId="{357CF772-BCCB-CC6A-E646-A481983C1FB0}"/>
          </ac:spMkLst>
        </pc:spChg>
        <pc:graphicFrameChg chg="add del mod">
          <ac:chgData name="Huy Pham" userId="918db3a1909f15e0" providerId="LiveId" clId="{0BC99D6C-65D2-4F17-89CE-04CDB45333B0}" dt="2024-02-19T08:31:23.274" v="3109"/>
          <ac:graphicFrameMkLst>
            <pc:docMk/>
            <pc:sldMk cId="323138730" sldId="415"/>
            <ac:graphicFrameMk id="23" creationId="{9862A8BF-7481-F7D5-C621-B409DC192441}"/>
          </ac:graphicFrameMkLst>
        </pc:graphicFrameChg>
        <pc:graphicFrameChg chg="add del mod">
          <ac:chgData name="Huy Pham" userId="918db3a1909f15e0" providerId="LiveId" clId="{0BC99D6C-65D2-4F17-89CE-04CDB45333B0}" dt="2024-02-19T08:31:24.891" v="3112"/>
          <ac:graphicFrameMkLst>
            <pc:docMk/>
            <pc:sldMk cId="323138730" sldId="415"/>
            <ac:graphicFrameMk id="24" creationId="{EBD3C4BA-1AC7-862B-30E7-DD7CC50E2FFF}"/>
          </ac:graphicFrameMkLst>
        </pc:graphicFrameChg>
        <pc:graphicFrameChg chg="add del mod">
          <ac:chgData name="Huy Pham" userId="918db3a1909f15e0" providerId="LiveId" clId="{0BC99D6C-65D2-4F17-89CE-04CDB45333B0}" dt="2024-02-19T08:31:40.417" v="3119"/>
          <ac:graphicFrameMkLst>
            <pc:docMk/>
            <pc:sldMk cId="323138730" sldId="415"/>
            <ac:graphicFrameMk id="28" creationId="{99BAC720-74F0-2779-6126-F223CB6C3653}"/>
          </ac:graphicFrameMkLst>
        </pc:graphicFrameChg>
        <pc:graphicFrameChg chg="add del mod">
          <ac:chgData name="Huy Pham" userId="918db3a1909f15e0" providerId="LiveId" clId="{0BC99D6C-65D2-4F17-89CE-04CDB45333B0}" dt="2024-02-19T08:37:36.047" v="3175"/>
          <ac:graphicFrameMkLst>
            <pc:docMk/>
            <pc:sldMk cId="323138730" sldId="415"/>
            <ac:graphicFrameMk id="40" creationId="{E312A0F4-23D7-A900-B81D-47F858672D15}"/>
          </ac:graphicFrameMkLst>
        </pc:graphicFrameChg>
        <pc:graphicFrameChg chg="add del mod">
          <ac:chgData name="Huy Pham" userId="918db3a1909f15e0" providerId="LiveId" clId="{0BC99D6C-65D2-4F17-89CE-04CDB45333B0}" dt="2024-02-19T08:37:57.038" v="3181"/>
          <ac:graphicFrameMkLst>
            <pc:docMk/>
            <pc:sldMk cId="323138730" sldId="415"/>
            <ac:graphicFrameMk id="43" creationId="{3B8F14AE-BC77-A279-693A-6BC5953A446F}"/>
          </ac:graphicFrameMkLst>
        </pc:graphicFrameChg>
        <pc:cxnChg chg="add del mod">
          <ac:chgData name="Huy Pham" userId="918db3a1909f15e0" providerId="LiveId" clId="{0BC99D6C-65D2-4F17-89CE-04CDB45333B0}" dt="2024-02-19T08:21:55.776" v="2994" actId="21"/>
          <ac:cxnSpMkLst>
            <pc:docMk/>
            <pc:sldMk cId="323138730" sldId="415"/>
            <ac:cxnSpMk id="20" creationId="{49DDA4C1-E283-765F-2380-A14C596F48A3}"/>
          </ac:cxnSpMkLst>
        </pc:cxnChg>
        <pc:cxnChg chg="add del mod">
          <ac:chgData name="Huy Pham" userId="918db3a1909f15e0" providerId="LiveId" clId="{0BC99D6C-65D2-4F17-89CE-04CDB45333B0}" dt="2024-02-19T08:21:55.776" v="2994" actId="21"/>
          <ac:cxnSpMkLst>
            <pc:docMk/>
            <pc:sldMk cId="323138730" sldId="415"/>
            <ac:cxnSpMk id="21" creationId="{1DECBF73-A773-5868-BE59-B93A231C616F}"/>
          </ac:cxnSpMkLst>
        </pc:cxnChg>
      </pc:sldChg>
      <pc:sldChg chg="add del">
        <pc:chgData name="Huy Pham" userId="918db3a1909f15e0" providerId="LiveId" clId="{0BC99D6C-65D2-4F17-89CE-04CDB45333B0}" dt="2024-02-19T07:21:52.828" v="2125" actId="47"/>
        <pc:sldMkLst>
          <pc:docMk/>
          <pc:sldMk cId="3196961578" sldId="415"/>
        </pc:sldMkLst>
      </pc:sldChg>
      <pc:sldChg chg="del">
        <pc:chgData name="Huy Pham" userId="918db3a1909f15e0" providerId="LiveId" clId="{0BC99D6C-65D2-4F17-89CE-04CDB45333B0}" dt="2024-02-06T07:18:47.423" v="8" actId="47"/>
        <pc:sldMkLst>
          <pc:docMk/>
          <pc:sldMk cId="3602330182" sldId="415"/>
        </pc:sldMkLst>
      </pc:sldChg>
      <pc:sldChg chg="add del">
        <pc:chgData name="Huy Pham" userId="918db3a1909f15e0" providerId="LiveId" clId="{0BC99D6C-65D2-4F17-89CE-04CDB45333B0}" dt="2024-02-19T07:21:51.835" v="2124" actId="47"/>
        <pc:sldMkLst>
          <pc:docMk/>
          <pc:sldMk cId="391166415" sldId="416"/>
        </pc:sldMkLst>
      </pc:sldChg>
      <pc:sldChg chg="addSp delSp modSp add mod">
        <pc:chgData name="Huy Pham" userId="918db3a1909f15e0" providerId="LiveId" clId="{0BC99D6C-65D2-4F17-89CE-04CDB45333B0}" dt="2024-02-19T09:01:50.106" v="3440" actId="1076"/>
        <pc:sldMkLst>
          <pc:docMk/>
          <pc:sldMk cId="2040490017" sldId="416"/>
        </pc:sldMkLst>
        <pc:spChg chg="add mod">
          <ac:chgData name="Huy Pham" userId="918db3a1909f15e0" providerId="LiveId" clId="{0BC99D6C-65D2-4F17-89CE-04CDB45333B0}" dt="2024-02-19T08:45:24.518" v="3261" actId="14100"/>
          <ac:spMkLst>
            <pc:docMk/>
            <pc:sldMk cId="2040490017" sldId="416"/>
            <ac:spMk id="20" creationId="{AFF8A07B-B77D-009D-F786-AB08BEBBF2FF}"/>
          </ac:spMkLst>
        </pc:spChg>
        <pc:spChg chg="add mod">
          <ac:chgData name="Huy Pham" userId="918db3a1909f15e0" providerId="LiveId" clId="{0BC99D6C-65D2-4F17-89CE-04CDB45333B0}" dt="2024-02-19T08:47:36.838" v="3291" actId="20577"/>
          <ac:spMkLst>
            <pc:docMk/>
            <pc:sldMk cId="2040490017" sldId="416"/>
            <ac:spMk id="23" creationId="{8AAF86D2-9ABC-C379-6826-CCAB4FE1B263}"/>
          </ac:spMkLst>
        </pc:spChg>
        <pc:spChg chg="add mod">
          <ac:chgData name="Huy Pham" userId="918db3a1909f15e0" providerId="LiveId" clId="{0BC99D6C-65D2-4F17-89CE-04CDB45333B0}" dt="2024-02-19T08:45:37.663" v="3263" actId="1076"/>
          <ac:spMkLst>
            <pc:docMk/>
            <pc:sldMk cId="2040490017" sldId="416"/>
            <ac:spMk id="24" creationId="{385652D7-6AEE-CACA-0966-5A81AA5D0BDB}"/>
          </ac:spMkLst>
        </pc:spChg>
        <pc:spChg chg="add mod">
          <ac:chgData name="Huy Pham" userId="918db3a1909f15e0" providerId="LiveId" clId="{0BC99D6C-65D2-4F17-89CE-04CDB45333B0}" dt="2024-02-19T08:46:06.415" v="3266" actId="1076"/>
          <ac:spMkLst>
            <pc:docMk/>
            <pc:sldMk cId="2040490017" sldId="416"/>
            <ac:spMk id="25" creationId="{D6732CA6-4725-2CA6-FCF0-FD72A3BB0AB4}"/>
          </ac:spMkLst>
        </pc:spChg>
        <pc:spChg chg="del">
          <ac:chgData name="Huy Pham" userId="918db3a1909f15e0" providerId="LiveId" clId="{0BC99D6C-65D2-4F17-89CE-04CDB45333B0}" dt="2024-02-19T08:44:09.853" v="3236" actId="478"/>
          <ac:spMkLst>
            <pc:docMk/>
            <pc:sldMk cId="2040490017" sldId="416"/>
            <ac:spMk id="26" creationId="{9F594A8A-4782-5528-2A19-A9FB8F9754D0}"/>
          </ac:spMkLst>
        </pc:spChg>
        <pc:spChg chg="add mod">
          <ac:chgData name="Huy Pham" userId="918db3a1909f15e0" providerId="LiveId" clId="{0BC99D6C-65D2-4F17-89CE-04CDB45333B0}" dt="2024-02-19T08:50:38.008" v="3315" actId="14100"/>
          <ac:spMkLst>
            <pc:docMk/>
            <pc:sldMk cId="2040490017" sldId="416"/>
            <ac:spMk id="27" creationId="{D279B9BC-D1B3-5E72-C408-581D03F07937}"/>
          </ac:spMkLst>
        </pc:spChg>
        <pc:spChg chg="add mod">
          <ac:chgData name="Huy Pham" userId="918db3a1909f15e0" providerId="LiveId" clId="{0BC99D6C-65D2-4F17-89CE-04CDB45333B0}" dt="2024-02-19T08:55:02.185" v="3362" actId="14100"/>
          <ac:spMkLst>
            <pc:docMk/>
            <pc:sldMk cId="2040490017" sldId="416"/>
            <ac:spMk id="28" creationId="{65EFA861-0984-3EC1-9487-AA398BE28DF0}"/>
          </ac:spMkLst>
        </pc:spChg>
        <pc:spChg chg="add mod">
          <ac:chgData name="Huy Pham" userId="918db3a1909f15e0" providerId="LiveId" clId="{0BC99D6C-65D2-4F17-89CE-04CDB45333B0}" dt="2024-02-19T08:55:24.060" v="3370" actId="1076"/>
          <ac:spMkLst>
            <pc:docMk/>
            <pc:sldMk cId="2040490017" sldId="416"/>
            <ac:spMk id="29" creationId="{DBD62D52-8F82-29BD-19E4-A33B157298E8}"/>
          </ac:spMkLst>
        </pc:spChg>
        <pc:spChg chg="add mod">
          <ac:chgData name="Huy Pham" userId="918db3a1909f15e0" providerId="LiveId" clId="{0BC99D6C-65D2-4F17-89CE-04CDB45333B0}" dt="2024-02-19T08:55:38.094" v="3375" actId="1076"/>
          <ac:spMkLst>
            <pc:docMk/>
            <pc:sldMk cId="2040490017" sldId="416"/>
            <ac:spMk id="30" creationId="{F91EAC84-F6DE-C097-0C62-AA570CB91A46}"/>
          </ac:spMkLst>
        </pc:spChg>
        <pc:spChg chg="add mod">
          <ac:chgData name="Huy Pham" userId="918db3a1909f15e0" providerId="LiveId" clId="{0BC99D6C-65D2-4F17-89CE-04CDB45333B0}" dt="2024-02-19T09:00:36.804" v="3422" actId="20577"/>
          <ac:spMkLst>
            <pc:docMk/>
            <pc:sldMk cId="2040490017" sldId="416"/>
            <ac:spMk id="32" creationId="{7725C482-9225-C170-5BBC-AE521A513BFF}"/>
          </ac:spMkLst>
        </pc:spChg>
        <pc:spChg chg="add mod">
          <ac:chgData name="Huy Pham" userId="918db3a1909f15e0" providerId="LiveId" clId="{0BC99D6C-65D2-4F17-89CE-04CDB45333B0}" dt="2024-02-19T09:00:39.733" v="3424" actId="20577"/>
          <ac:spMkLst>
            <pc:docMk/>
            <pc:sldMk cId="2040490017" sldId="416"/>
            <ac:spMk id="33" creationId="{3570CF30-BBC1-6AEA-B624-A6B8848AF5B6}"/>
          </ac:spMkLst>
        </pc:spChg>
        <pc:spChg chg="add mod">
          <ac:chgData name="Huy Pham" userId="918db3a1909f15e0" providerId="LiveId" clId="{0BC99D6C-65D2-4F17-89CE-04CDB45333B0}" dt="2024-02-19T09:01:50.106" v="3440" actId="1076"/>
          <ac:spMkLst>
            <pc:docMk/>
            <pc:sldMk cId="2040490017" sldId="416"/>
            <ac:spMk id="36" creationId="{14064E96-9B6B-7D4B-5CD0-133E92EC60B8}"/>
          </ac:spMkLst>
        </pc:spChg>
        <pc:graphicFrameChg chg="add del mod">
          <ac:chgData name="Huy Pham" userId="918db3a1909f15e0" providerId="LiveId" clId="{0BC99D6C-65D2-4F17-89CE-04CDB45333B0}" dt="2024-02-19T08:44:33.596" v="3244"/>
          <ac:graphicFrameMkLst>
            <pc:docMk/>
            <pc:sldMk cId="2040490017" sldId="416"/>
            <ac:graphicFrameMk id="21" creationId="{6327E91E-921D-77AC-088D-41CC4DFB1AFB}"/>
          </ac:graphicFrameMkLst>
        </pc:graphicFrameChg>
        <pc:graphicFrameChg chg="add del mod">
          <ac:chgData name="Huy Pham" userId="918db3a1909f15e0" providerId="LiveId" clId="{0BC99D6C-65D2-4F17-89CE-04CDB45333B0}" dt="2024-02-19T09:01:08.598" v="3427"/>
          <ac:graphicFrameMkLst>
            <pc:docMk/>
            <pc:sldMk cId="2040490017" sldId="416"/>
            <ac:graphicFrameMk id="34" creationId="{411F2571-01C5-AA7E-1965-FE3881B28F72}"/>
          </ac:graphicFrameMkLst>
        </pc:graphicFrameChg>
      </pc:sldChg>
      <pc:sldChg chg="del">
        <pc:chgData name="Huy Pham" userId="918db3a1909f15e0" providerId="LiveId" clId="{0BC99D6C-65D2-4F17-89CE-04CDB45333B0}" dt="2024-02-06T07:18:46.635" v="7" actId="47"/>
        <pc:sldMkLst>
          <pc:docMk/>
          <pc:sldMk cId="2233857530" sldId="416"/>
        </pc:sldMkLst>
      </pc:sldChg>
      <pc:sldChg chg="add del">
        <pc:chgData name="Huy Pham" userId="918db3a1909f15e0" providerId="LiveId" clId="{0BC99D6C-65D2-4F17-89CE-04CDB45333B0}" dt="2024-02-19T07:21:50.880" v="2123" actId="47"/>
        <pc:sldMkLst>
          <pc:docMk/>
          <pc:sldMk cId="922805679" sldId="417"/>
        </pc:sldMkLst>
      </pc:sldChg>
      <pc:sldChg chg="del">
        <pc:chgData name="Huy Pham" userId="918db3a1909f15e0" providerId="LiveId" clId="{0BC99D6C-65D2-4F17-89CE-04CDB45333B0}" dt="2024-02-06T07:18:43.087" v="4" actId="47"/>
        <pc:sldMkLst>
          <pc:docMk/>
          <pc:sldMk cId="2424834496" sldId="417"/>
        </pc:sldMkLst>
      </pc:sldChg>
      <pc:sldChg chg="add">
        <pc:chgData name="Huy Pham" userId="918db3a1909f15e0" providerId="LiveId" clId="{0BC99D6C-65D2-4F17-89CE-04CDB45333B0}" dt="2024-02-19T07:22:01.437" v="2132"/>
        <pc:sldMkLst>
          <pc:docMk/>
          <pc:sldMk cId="2703906623" sldId="417"/>
        </pc:sldMkLst>
      </pc:sldChg>
      <pc:sldChg chg="del">
        <pc:chgData name="Huy Pham" userId="918db3a1909f15e0" providerId="LiveId" clId="{0BC99D6C-65D2-4F17-89CE-04CDB45333B0}" dt="2024-02-06T07:18:41.032" v="2" actId="47"/>
        <pc:sldMkLst>
          <pc:docMk/>
          <pc:sldMk cId="15091959" sldId="418"/>
        </pc:sldMkLst>
      </pc:sldChg>
      <pc:sldChg chg="add">
        <pc:chgData name="Huy Pham" userId="918db3a1909f15e0" providerId="LiveId" clId="{0BC99D6C-65D2-4F17-89CE-04CDB45333B0}" dt="2024-02-19T07:22:01.537" v="2133"/>
        <pc:sldMkLst>
          <pc:docMk/>
          <pc:sldMk cId="1585598030" sldId="418"/>
        </pc:sldMkLst>
      </pc:sldChg>
      <pc:sldChg chg="del">
        <pc:chgData name="Huy Pham" userId="918db3a1909f15e0" providerId="LiveId" clId="{0BC99D6C-65D2-4F17-89CE-04CDB45333B0}" dt="2024-02-06T07:18:48.204" v="9" actId="47"/>
        <pc:sldMkLst>
          <pc:docMk/>
          <pc:sldMk cId="1281051079" sldId="419"/>
        </pc:sldMkLst>
      </pc:sldChg>
      <pc:sldChg chg="del">
        <pc:chgData name="Huy Pham" userId="918db3a1909f15e0" providerId="LiveId" clId="{0BC99D6C-65D2-4F17-89CE-04CDB45333B0}" dt="2024-02-06T07:18:41.673" v="3" actId="47"/>
        <pc:sldMkLst>
          <pc:docMk/>
          <pc:sldMk cId="701290254" sldId="420"/>
        </pc:sldMkLst>
      </pc:sldChg>
      <pc:sldChg chg="del">
        <pc:chgData name="Huy Pham" userId="918db3a1909f15e0" providerId="LiveId" clId="{0BC99D6C-65D2-4F17-89CE-04CDB45333B0}" dt="2024-02-06T07:18:45.522" v="6" actId="47"/>
        <pc:sldMkLst>
          <pc:docMk/>
          <pc:sldMk cId="649570056" sldId="421"/>
        </pc:sldMkLst>
      </pc:sldChg>
      <pc:sldChg chg="del">
        <pc:chgData name="Huy Pham" userId="918db3a1909f15e0" providerId="LiveId" clId="{0BC99D6C-65D2-4F17-89CE-04CDB45333B0}" dt="2024-02-06T07:18:44.374" v="5" actId="47"/>
        <pc:sldMkLst>
          <pc:docMk/>
          <pc:sldMk cId="3079761124" sldId="422"/>
        </pc:sldMkLst>
      </pc:sldChg>
      <pc:sldChg chg="modSp">
        <pc:chgData name="Huy Pham" userId="918db3a1909f15e0" providerId="LiveId" clId="{0BC99D6C-65D2-4F17-89CE-04CDB45333B0}" dt="2024-03-11T02:58:33.327" v="3441" actId="20577"/>
        <pc:sldMkLst>
          <pc:docMk/>
          <pc:sldMk cId="987255711" sldId="424"/>
        </pc:sldMkLst>
        <pc:spChg chg="mod">
          <ac:chgData name="Huy Pham" userId="918db3a1909f15e0" providerId="LiveId" clId="{0BC99D6C-65D2-4F17-89CE-04CDB45333B0}" dt="2024-03-11T02:58:33.327" v="3441" actId="20577"/>
          <ac:spMkLst>
            <pc:docMk/>
            <pc:sldMk cId="987255711" sldId="424"/>
            <ac:spMk id="90" creationId="{BCAE3E04-6A2C-E254-CCE7-232CDD62C039}"/>
          </ac:spMkLst>
        </pc:spChg>
      </pc:sldChg>
      <pc:sldChg chg="addSp delSp modSp mod ord delAnim modAnim">
        <pc:chgData name="Huy Pham" userId="918db3a1909f15e0" providerId="LiveId" clId="{0BC99D6C-65D2-4F17-89CE-04CDB45333B0}" dt="2024-03-11T03:39:55.042" v="4222" actId="14100"/>
        <pc:sldMkLst>
          <pc:docMk/>
          <pc:sldMk cId="3534551177" sldId="425"/>
        </pc:sldMkLst>
        <pc:spChg chg="del">
          <ac:chgData name="Huy Pham" userId="918db3a1909f15e0" providerId="LiveId" clId="{0BC99D6C-65D2-4F17-89CE-04CDB45333B0}" dt="2024-03-11T03:13:11.745" v="3699" actId="478"/>
          <ac:spMkLst>
            <pc:docMk/>
            <pc:sldMk cId="3534551177" sldId="425"/>
            <ac:spMk id="19" creationId="{63E3195B-0C33-7690-3646-787C32CE30A1}"/>
          </ac:spMkLst>
        </pc:spChg>
        <pc:spChg chg="add mod">
          <ac:chgData name="Huy Pham" userId="918db3a1909f15e0" providerId="LiveId" clId="{0BC99D6C-65D2-4F17-89CE-04CDB45333B0}" dt="2024-03-11T03:14:28.087" v="3715" actId="1076"/>
          <ac:spMkLst>
            <pc:docMk/>
            <pc:sldMk cId="3534551177" sldId="425"/>
            <ac:spMk id="22" creationId="{F1C279B1-ABD6-8362-7819-7C92DE6C4EBD}"/>
          </ac:spMkLst>
        </pc:spChg>
        <pc:spChg chg="add mod">
          <ac:chgData name="Huy Pham" userId="918db3a1909f15e0" providerId="LiveId" clId="{0BC99D6C-65D2-4F17-89CE-04CDB45333B0}" dt="2024-03-11T03:34:30.097" v="4162" actId="1076"/>
          <ac:spMkLst>
            <pc:docMk/>
            <pc:sldMk cId="3534551177" sldId="425"/>
            <ac:spMk id="23" creationId="{34325DDA-9A4B-832B-F5B7-B66E55FAAE0A}"/>
          </ac:spMkLst>
        </pc:spChg>
        <pc:spChg chg="add del mod">
          <ac:chgData name="Huy Pham" userId="918db3a1909f15e0" providerId="LiveId" clId="{0BC99D6C-65D2-4F17-89CE-04CDB45333B0}" dt="2024-03-11T03:32:14.340" v="4133" actId="478"/>
          <ac:spMkLst>
            <pc:docMk/>
            <pc:sldMk cId="3534551177" sldId="425"/>
            <ac:spMk id="27" creationId="{B9296E79-C657-4786-681D-3E4766C81E58}"/>
          </ac:spMkLst>
        </pc:spChg>
        <pc:spChg chg="add del mod">
          <ac:chgData name="Huy Pham" userId="918db3a1909f15e0" providerId="LiveId" clId="{0BC99D6C-65D2-4F17-89CE-04CDB45333B0}" dt="2024-03-11T03:32:14.340" v="4133" actId="478"/>
          <ac:spMkLst>
            <pc:docMk/>
            <pc:sldMk cId="3534551177" sldId="425"/>
            <ac:spMk id="28" creationId="{A05C5F5F-D437-EDB7-468F-FC61F3568662}"/>
          </ac:spMkLst>
        </pc:spChg>
        <pc:spChg chg="add del mod">
          <ac:chgData name="Huy Pham" userId="918db3a1909f15e0" providerId="LiveId" clId="{0BC99D6C-65D2-4F17-89CE-04CDB45333B0}" dt="2024-03-11T03:32:14.340" v="4133" actId="478"/>
          <ac:spMkLst>
            <pc:docMk/>
            <pc:sldMk cId="3534551177" sldId="425"/>
            <ac:spMk id="29" creationId="{E7776E64-52F8-4EC4-D484-F69561737878}"/>
          </ac:spMkLst>
        </pc:spChg>
        <pc:spChg chg="add del mod">
          <ac:chgData name="Huy Pham" userId="918db3a1909f15e0" providerId="LiveId" clId="{0BC99D6C-65D2-4F17-89CE-04CDB45333B0}" dt="2024-03-11T03:37:51.223" v="4184" actId="478"/>
          <ac:spMkLst>
            <pc:docMk/>
            <pc:sldMk cId="3534551177" sldId="425"/>
            <ac:spMk id="31" creationId="{422030DC-B3F2-47D0-5D29-4863100AE3A7}"/>
          </ac:spMkLst>
        </pc:spChg>
        <pc:spChg chg="mod">
          <ac:chgData name="Huy Pham" userId="918db3a1909f15e0" providerId="LiveId" clId="{0BC99D6C-65D2-4F17-89CE-04CDB45333B0}" dt="2024-03-11T03:14:31.444" v="3717" actId="14100"/>
          <ac:spMkLst>
            <pc:docMk/>
            <pc:sldMk cId="3534551177" sldId="425"/>
            <ac:spMk id="32" creationId="{DD044CEA-6182-BAAE-2407-AC07C56F62D2}"/>
          </ac:spMkLst>
        </pc:spChg>
        <pc:spChg chg="mod">
          <ac:chgData name="Huy Pham" userId="918db3a1909f15e0" providerId="LiveId" clId="{0BC99D6C-65D2-4F17-89CE-04CDB45333B0}" dt="2024-03-11T03:28:23.673" v="3895" actId="1036"/>
          <ac:spMkLst>
            <pc:docMk/>
            <pc:sldMk cId="3534551177" sldId="425"/>
            <ac:spMk id="33" creationId="{3B0880E0-49A9-BA1F-86F3-09D49932D4C5}"/>
          </ac:spMkLst>
        </pc:spChg>
        <pc:spChg chg="add del mod">
          <ac:chgData name="Huy Pham" userId="918db3a1909f15e0" providerId="LiveId" clId="{0BC99D6C-65D2-4F17-89CE-04CDB45333B0}" dt="2024-03-11T03:37:51.223" v="4184" actId="478"/>
          <ac:spMkLst>
            <pc:docMk/>
            <pc:sldMk cId="3534551177" sldId="425"/>
            <ac:spMk id="34" creationId="{E862AC24-3463-CD3D-9B01-28AEE9C60A25}"/>
          </ac:spMkLst>
        </pc:spChg>
        <pc:spChg chg="add del mod">
          <ac:chgData name="Huy Pham" userId="918db3a1909f15e0" providerId="LiveId" clId="{0BC99D6C-65D2-4F17-89CE-04CDB45333B0}" dt="2024-03-11T03:37:51.223" v="4184" actId="478"/>
          <ac:spMkLst>
            <pc:docMk/>
            <pc:sldMk cId="3534551177" sldId="425"/>
            <ac:spMk id="35" creationId="{9DE52C46-60CE-DD38-5726-B1B2CE189A17}"/>
          </ac:spMkLst>
        </pc:spChg>
        <pc:spChg chg="add del mod">
          <ac:chgData name="Huy Pham" userId="918db3a1909f15e0" providerId="LiveId" clId="{0BC99D6C-65D2-4F17-89CE-04CDB45333B0}" dt="2024-03-11T03:37:51.223" v="4184" actId="478"/>
          <ac:spMkLst>
            <pc:docMk/>
            <pc:sldMk cId="3534551177" sldId="425"/>
            <ac:spMk id="36" creationId="{5BAC4C2E-8397-4368-0A4F-4C8B55BE8F4E}"/>
          </ac:spMkLst>
        </pc:spChg>
        <pc:spChg chg="add del mod">
          <ac:chgData name="Huy Pham" userId="918db3a1909f15e0" providerId="LiveId" clId="{0BC99D6C-65D2-4F17-89CE-04CDB45333B0}" dt="2024-03-11T03:37:51.223" v="4184" actId="478"/>
          <ac:spMkLst>
            <pc:docMk/>
            <pc:sldMk cId="3534551177" sldId="425"/>
            <ac:spMk id="37" creationId="{4EFB9E1B-82F5-40EB-9E44-8576041C9F78}"/>
          </ac:spMkLst>
        </pc:spChg>
        <pc:spChg chg="add del mod">
          <ac:chgData name="Huy Pham" userId="918db3a1909f15e0" providerId="LiveId" clId="{0BC99D6C-65D2-4F17-89CE-04CDB45333B0}" dt="2024-03-11T03:24:52.003" v="3839" actId="478"/>
          <ac:spMkLst>
            <pc:docMk/>
            <pc:sldMk cId="3534551177" sldId="425"/>
            <ac:spMk id="40" creationId="{F2A90F0C-B249-8141-CFE3-2BB297D06651}"/>
          </ac:spMkLst>
        </pc:spChg>
        <pc:spChg chg="add del mod">
          <ac:chgData name="Huy Pham" userId="918db3a1909f15e0" providerId="LiveId" clId="{0BC99D6C-65D2-4F17-89CE-04CDB45333B0}" dt="2024-03-11T03:24:52.003" v="3839" actId="478"/>
          <ac:spMkLst>
            <pc:docMk/>
            <pc:sldMk cId="3534551177" sldId="425"/>
            <ac:spMk id="41" creationId="{8967EC5F-97CA-9E99-0E2B-3AC953E3F13B}"/>
          </ac:spMkLst>
        </pc:spChg>
        <pc:spChg chg="add del mod">
          <ac:chgData name="Huy Pham" userId="918db3a1909f15e0" providerId="LiveId" clId="{0BC99D6C-65D2-4F17-89CE-04CDB45333B0}" dt="2024-03-11T03:24:52.003" v="3839" actId="478"/>
          <ac:spMkLst>
            <pc:docMk/>
            <pc:sldMk cId="3534551177" sldId="425"/>
            <ac:spMk id="42" creationId="{13EDF099-8AC3-83F8-A762-765D2F30F6C1}"/>
          </ac:spMkLst>
        </pc:spChg>
        <pc:spChg chg="add del mod">
          <ac:chgData name="Huy Pham" userId="918db3a1909f15e0" providerId="LiveId" clId="{0BC99D6C-65D2-4F17-89CE-04CDB45333B0}" dt="2024-03-11T03:24:52.003" v="3839" actId="478"/>
          <ac:spMkLst>
            <pc:docMk/>
            <pc:sldMk cId="3534551177" sldId="425"/>
            <ac:spMk id="43" creationId="{6F3A323F-279A-FE87-BC28-A792BD5689E9}"/>
          </ac:spMkLst>
        </pc:spChg>
        <pc:spChg chg="add del mod">
          <ac:chgData name="Huy Pham" userId="918db3a1909f15e0" providerId="LiveId" clId="{0BC99D6C-65D2-4F17-89CE-04CDB45333B0}" dt="2024-03-11T03:24:52.003" v="3839" actId="478"/>
          <ac:spMkLst>
            <pc:docMk/>
            <pc:sldMk cId="3534551177" sldId="425"/>
            <ac:spMk id="44" creationId="{89AF9D4A-3E7F-BCE4-01E0-F478BE18C009}"/>
          </ac:spMkLst>
        </pc:spChg>
        <pc:spChg chg="add del mod">
          <ac:chgData name="Huy Pham" userId="918db3a1909f15e0" providerId="LiveId" clId="{0BC99D6C-65D2-4F17-89CE-04CDB45333B0}" dt="2024-03-11T03:24:52.003" v="3839" actId="478"/>
          <ac:spMkLst>
            <pc:docMk/>
            <pc:sldMk cId="3534551177" sldId="425"/>
            <ac:spMk id="45" creationId="{755F19C7-F351-441C-2839-AFAAF5C892C5}"/>
          </ac:spMkLst>
        </pc:spChg>
        <pc:spChg chg="add del mod">
          <ac:chgData name="Huy Pham" userId="918db3a1909f15e0" providerId="LiveId" clId="{0BC99D6C-65D2-4F17-89CE-04CDB45333B0}" dt="2024-03-11T03:24:52.003" v="3839" actId="478"/>
          <ac:spMkLst>
            <pc:docMk/>
            <pc:sldMk cId="3534551177" sldId="425"/>
            <ac:spMk id="46" creationId="{13E449AC-9372-F4D0-8C71-3629E1B9868F}"/>
          </ac:spMkLst>
        </pc:spChg>
        <pc:spChg chg="add del mod">
          <ac:chgData name="Huy Pham" userId="918db3a1909f15e0" providerId="LiveId" clId="{0BC99D6C-65D2-4F17-89CE-04CDB45333B0}" dt="2024-03-11T03:37:51.223" v="4184" actId="478"/>
          <ac:spMkLst>
            <pc:docMk/>
            <pc:sldMk cId="3534551177" sldId="425"/>
            <ac:spMk id="49" creationId="{3C835EB7-6909-EF30-7455-F149AADBBD4C}"/>
          </ac:spMkLst>
        </pc:spChg>
        <pc:spChg chg="add del mod">
          <ac:chgData name="Huy Pham" userId="918db3a1909f15e0" providerId="LiveId" clId="{0BC99D6C-65D2-4F17-89CE-04CDB45333B0}" dt="2024-03-11T03:37:51.223" v="4184" actId="478"/>
          <ac:spMkLst>
            <pc:docMk/>
            <pc:sldMk cId="3534551177" sldId="425"/>
            <ac:spMk id="50" creationId="{C90EF850-1A9B-4B03-58ED-D67A323FAFC6}"/>
          </ac:spMkLst>
        </pc:spChg>
        <pc:spChg chg="add del mod">
          <ac:chgData name="Huy Pham" userId="918db3a1909f15e0" providerId="LiveId" clId="{0BC99D6C-65D2-4F17-89CE-04CDB45333B0}" dt="2024-03-11T03:37:51.223" v="4184" actId="478"/>
          <ac:spMkLst>
            <pc:docMk/>
            <pc:sldMk cId="3534551177" sldId="425"/>
            <ac:spMk id="51" creationId="{66BE0AA6-6C51-7819-A506-3E968C5DF4CB}"/>
          </ac:spMkLst>
        </pc:spChg>
        <pc:spChg chg="add del mod">
          <ac:chgData name="Huy Pham" userId="918db3a1909f15e0" providerId="LiveId" clId="{0BC99D6C-65D2-4F17-89CE-04CDB45333B0}" dt="2024-03-11T03:37:51.223" v="4184" actId="478"/>
          <ac:spMkLst>
            <pc:docMk/>
            <pc:sldMk cId="3534551177" sldId="425"/>
            <ac:spMk id="52" creationId="{B8AF823B-2EDD-C1CD-18A7-AF1FF927A8E6}"/>
          </ac:spMkLst>
        </pc:spChg>
        <pc:spChg chg="add del mod">
          <ac:chgData name="Huy Pham" userId="918db3a1909f15e0" providerId="LiveId" clId="{0BC99D6C-65D2-4F17-89CE-04CDB45333B0}" dt="2024-03-11T03:37:51.223" v="4184" actId="478"/>
          <ac:spMkLst>
            <pc:docMk/>
            <pc:sldMk cId="3534551177" sldId="425"/>
            <ac:spMk id="53" creationId="{F4F95212-C376-40F1-13B1-C9A672966E88}"/>
          </ac:spMkLst>
        </pc:spChg>
        <pc:spChg chg="add del mod">
          <ac:chgData name="Huy Pham" userId="918db3a1909f15e0" providerId="LiveId" clId="{0BC99D6C-65D2-4F17-89CE-04CDB45333B0}" dt="2024-03-11T03:37:51.223" v="4184" actId="478"/>
          <ac:spMkLst>
            <pc:docMk/>
            <pc:sldMk cId="3534551177" sldId="425"/>
            <ac:spMk id="54" creationId="{53FEBEFD-DB1D-1DB2-57EA-0D66C998BA62}"/>
          </ac:spMkLst>
        </pc:spChg>
        <pc:spChg chg="add del mod">
          <ac:chgData name="Huy Pham" userId="918db3a1909f15e0" providerId="LiveId" clId="{0BC99D6C-65D2-4F17-89CE-04CDB45333B0}" dt="2024-03-11T03:37:51.223" v="4184" actId="478"/>
          <ac:spMkLst>
            <pc:docMk/>
            <pc:sldMk cId="3534551177" sldId="425"/>
            <ac:spMk id="55" creationId="{F70930F3-E716-3388-0CBA-FC19A1C6C19A}"/>
          </ac:spMkLst>
        </pc:spChg>
        <pc:spChg chg="add del mod">
          <ac:chgData name="Huy Pham" userId="918db3a1909f15e0" providerId="LiveId" clId="{0BC99D6C-65D2-4F17-89CE-04CDB45333B0}" dt="2024-03-11T03:37:51.223" v="4184" actId="478"/>
          <ac:spMkLst>
            <pc:docMk/>
            <pc:sldMk cId="3534551177" sldId="425"/>
            <ac:spMk id="56" creationId="{B1BE48EE-0BE8-B6CF-924E-EB8D108DCF3C}"/>
          </ac:spMkLst>
        </pc:spChg>
        <pc:spChg chg="add del mod">
          <ac:chgData name="Huy Pham" userId="918db3a1909f15e0" providerId="LiveId" clId="{0BC99D6C-65D2-4F17-89CE-04CDB45333B0}" dt="2024-03-11T03:37:51.223" v="4184" actId="478"/>
          <ac:spMkLst>
            <pc:docMk/>
            <pc:sldMk cId="3534551177" sldId="425"/>
            <ac:spMk id="57" creationId="{8F3AA501-AC02-5361-20E6-622E55BF3E3A}"/>
          </ac:spMkLst>
        </pc:spChg>
        <pc:spChg chg="add del mod">
          <ac:chgData name="Huy Pham" userId="918db3a1909f15e0" providerId="LiveId" clId="{0BC99D6C-65D2-4F17-89CE-04CDB45333B0}" dt="2024-03-11T03:37:51.223" v="4184" actId="478"/>
          <ac:spMkLst>
            <pc:docMk/>
            <pc:sldMk cId="3534551177" sldId="425"/>
            <ac:spMk id="58" creationId="{5DD94D09-9B72-252F-A149-145CB19CC6AF}"/>
          </ac:spMkLst>
        </pc:spChg>
        <pc:spChg chg="add del mod">
          <ac:chgData name="Huy Pham" userId="918db3a1909f15e0" providerId="LiveId" clId="{0BC99D6C-65D2-4F17-89CE-04CDB45333B0}" dt="2024-03-11T03:37:51.223" v="4184" actId="478"/>
          <ac:spMkLst>
            <pc:docMk/>
            <pc:sldMk cId="3534551177" sldId="425"/>
            <ac:spMk id="59" creationId="{F79D56C5-416A-9C70-D9E5-486135EBA5E6}"/>
          </ac:spMkLst>
        </pc:spChg>
        <pc:spChg chg="add del mod">
          <ac:chgData name="Huy Pham" userId="918db3a1909f15e0" providerId="LiveId" clId="{0BC99D6C-65D2-4F17-89CE-04CDB45333B0}" dt="2024-03-11T03:25:18.952" v="3842" actId="478"/>
          <ac:spMkLst>
            <pc:docMk/>
            <pc:sldMk cId="3534551177" sldId="425"/>
            <ac:spMk id="60" creationId="{A448C29D-7789-8498-3F46-A952765133C3}"/>
          </ac:spMkLst>
        </pc:spChg>
        <pc:spChg chg="add del mod">
          <ac:chgData name="Huy Pham" userId="918db3a1909f15e0" providerId="LiveId" clId="{0BC99D6C-65D2-4F17-89CE-04CDB45333B0}" dt="2024-03-11T03:38:33.806" v="4192" actId="478"/>
          <ac:spMkLst>
            <pc:docMk/>
            <pc:sldMk cId="3534551177" sldId="425"/>
            <ac:spMk id="64" creationId="{E5D8771E-494F-988E-B810-04016C344125}"/>
          </ac:spMkLst>
        </pc:spChg>
        <pc:spChg chg="add del mod">
          <ac:chgData name="Huy Pham" userId="918db3a1909f15e0" providerId="LiveId" clId="{0BC99D6C-65D2-4F17-89CE-04CDB45333B0}" dt="2024-03-11T03:38:35.560" v="4193" actId="478"/>
          <ac:spMkLst>
            <pc:docMk/>
            <pc:sldMk cId="3534551177" sldId="425"/>
            <ac:spMk id="65" creationId="{729D0B41-4F15-9765-6B39-D7BE65DAEAAB}"/>
          </ac:spMkLst>
        </pc:spChg>
        <pc:graphicFrameChg chg="add del mod">
          <ac:chgData name="Huy Pham" userId="918db3a1909f15e0" providerId="LiveId" clId="{0BC99D6C-65D2-4F17-89CE-04CDB45333B0}" dt="2024-03-11T03:13:08.132" v="3696"/>
          <ac:graphicFrameMkLst>
            <pc:docMk/>
            <pc:sldMk cId="3534551177" sldId="425"/>
            <ac:graphicFrameMk id="20" creationId="{E5A4CBAF-D8E7-406C-EABD-C26805D1EDEB}"/>
          </ac:graphicFrameMkLst>
        </pc:graphicFrameChg>
        <pc:picChg chg="add mod">
          <ac:chgData name="Huy Pham" userId="918db3a1909f15e0" providerId="LiveId" clId="{0BC99D6C-65D2-4F17-89CE-04CDB45333B0}" dt="2024-03-11T03:33:57.176" v="4157" actId="1076"/>
          <ac:picMkLst>
            <pc:docMk/>
            <pc:sldMk cId="3534551177" sldId="425"/>
            <ac:picMk id="66" creationId="{63464E7B-C362-CE2C-B87C-F1F3917F30B5}"/>
          </ac:picMkLst>
        </pc:picChg>
        <pc:picChg chg="add mod">
          <ac:chgData name="Huy Pham" userId="918db3a1909f15e0" providerId="LiveId" clId="{0BC99D6C-65D2-4F17-89CE-04CDB45333B0}" dt="2024-03-11T03:39:55.042" v="4222" actId="14100"/>
          <ac:picMkLst>
            <pc:docMk/>
            <pc:sldMk cId="3534551177" sldId="425"/>
            <ac:picMk id="75" creationId="{2311023D-5717-2D64-7D17-20B71E9D53C6}"/>
          </ac:picMkLst>
        </pc:picChg>
        <pc:cxnChg chg="add del mod">
          <ac:chgData name="Huy Pham" userId="918db3a1909f15e0" providerId="LiveId" clId="{0BC99D6C-65D2-4F17-89CE-04CDB45333B0}" dt="2024-03-11T03:32:14.340" v="4133" actId="478"/>
          <ac:cxnSpMkLst>
            <pc:docMk/>
            <pc:sldMk cId="3534551177" sldId="425"/>
            <ac:cxnSpMk id="24" creationId="{84430488-36F6-52E2-A150-8BF5DB3F4633}"/>
          </ac:cxnSpMkLst>
        </pc:cxnChg>
        <pc:cxnChg chg="add del mod">
          <ac:chgData name="Huy Pham" userId="918db3a1909f15e0" providerId="LiveId" clId="{0BC99D6C-65D2-4F17-89CE-04CDB45333B0}" dt="2024-03-11T03:32:14.340" v="4133" actId="478"/>
          <ac:cxnSpMkLst>
            <pc:docMk/>
            <pc:sldMk cId="3534551177" sldId="425"/>
            <ac:cxnSpMk id="25" creationId="{8C2FCE32-C6A5-0C18-1311-BC24232017B3}"/>
          </ac:cxnSpMkLst>
        </pc:cxnChg>
        <pc:cxnChg chg="add del mod">
          <ac:chgData name="Huy Pham" userId="918db3a1909f15e0" providerId="LiveId" clId="{0BC99D6C-65D2-4F17-89CE-04CDB45333B0}" dt="2024-03-11T03:32:14.340" v="4133" actId="478"/>
          <ac:cxnSpMkLst>
            <pc:docMk/>
            <pc:sldMk cId="3534551177" sldId="425"/>
            <ac:cxnSpMk id="26" creationId="{9AD88889-2393-38DE-25B1-A9AA1816D45E}"/>
          </ac:cxnSpMkLst>
        </pc:cxnChg>
        <pc:cxnChg chg="add del mod">
          <ac:chgData name="Huy Pham" userId="918db3a1909f15e0" providerId="LiveId" clId="{0BC99D6C-65D2-4F17-89CE-04CDB45333B0}" dt="2024-03-11T03:24:52.003" v="3839" actId="478"/>
          <ac:cxnSpMkLst>
            <pc:docMk/>
            <pc:sldMk cId="3534551177" sldId="425"/>
            <ac:cxnSpMk id="38" creationId="{FDD56528-C24F-7155-86C4-F8A62FA57CBF}"/>
          </ac:cxnSpMkLst>
        </pc:cxnChg>
        <pc:cxnChg chg="add del mod">
          <ac:chgData name="Huy Pham" userId="918db3a1909f15e0" providerId="LiveId" clId="{0BC99D6C-65D2-4F17-89CE-04CDB45333B0}" dt="2024-03-11T03:24:52.003" v="3839" actId="478"/>
          <ac:cxnSpMkLst>
            <pc:docMk/>
            <pc:sldMk cId="3534551177" sldId="425"/>
            <ac:cxnSpMk id="39" creationId="{9EF45DDA-4923-036F-B799-DD384CA0A99F}"/>
          </ac:cxnSpMkLst>
        </pc:cxnChg>
        <pc:cxnChg chg="add del mod">
          <ac:chgData name="Huy Pham" userId="918db3a1909f15e0" providerId="LiveId" clId="{0BC99D6C-65D2-4F17-89CE-04CDB45333B0}" dt="2024-03-11T03:37:51.223" v="4184" actId="478"/>
          <ac:cxnSpMkLst>
            <pc:docMk/>
            <pc:sldMk cId="3534551177" sldId="425"/>
            <ac:cxnSpMk id="47" creationId="{F12D6F70-F35A-712F-3002-06CDE9EEB9EE}"/>
          </ac:cxnSpMkLst>
        </pc:cxnChg>
        <pc:cxnChg chg="add del mod">
          <ac:chgData name="Huy Pham" userId="918db3a1909f15e0" providerId="LiveId" clId="{0BC99D6C-65D2-4F17-89CE-04CDB45333B0}" dt="2024-03-11T03:25:55.587" v="3853" actId="478"/>
          <ac:cxnSpMkLst>
            <pc:docMk/>
            <pc:sldMk cId="3534551177" sldId="425"/>
            <ac:cxnSpMk id="48" creationId="{D9AAE5BB-F25B-E77C-7ABA-323DD88BCDEF}"/>
          </ac:cxnSpMkLst>
        </pc:cxnChg>
        <pc:cxnChg chg="add del mod">
          <ac:chgData name="Huy Pham" userId="918db3a1909f15e0" providerId="LiveId" clId="{0BC99D6C-65D2-4F17-89CE-04CDB45333B0}" dt="2024-03-11T03:37:51.223" v="4184" actId="478"/>
          <ac:cxnSpMkLst>
            <pc:docMk/>
            <pc:sldMk cId="3534551177" sldId="425"/>
            <ac:cxnSpMk id="61" creationId="{0286BA49-6609-B6DA-28E0-ED60E8013E2B}"/>
          </ac:cxnSpMkLst>
        </pc:cxnChg>
        <pc:cxnChg chg="add mod">
          <ac:chgData name="Huy Pham" userId="918db3a1909f15e0" providerId="LiveId" clId="{0BC99D6C-65D2-4F17-89CE-04CDB45333B0}" dt="2024-03-11T03:35:10.847" v="4181" actId="1038"/>
          <ac:cxnSpMkLst>
            <pc:docMk/>
            <pc:sldMk cId="3534551177" sldId="425"/>
            <ac:cxnSpMk id="67" creationId="{62F50A6A-BEBF-6953-0F2F-BE3F85A91EAA}"/>
          </ac:cxnSpMkLst>
        </pc:cxnChg>
        <pc:cxnChg chg="add mod">
          <ac:chgData name="Huy Pham" userId="918db3a1909f15e0" providerId="LiveId" clId="{0BC99D6C-65D2-4F17-89CE-04CDB45333B0}" dt="2024-03-11T03:34:57.196" v="4170" actId="1076"/>
          <ac:cxnSpMkLst>
            <pc:docMk/>
            <pc:sldMk cId="3534551177" sldId="425"/>
            <ac:cxnSpMk id="71" creationId="{03B005CC-5F6E-425A-2107-503358230E99}"/>
          </ac:cxnSpMkLst>
        </pc:cxnChg>
      </pc:sldChg>
      <pc:sldChg chg="addSp delSp modSp mod delAnim modAnim">
        <pc:chgData name="Huy Pham" userId="918db3a1909f15e0" providerId="LiveId" clId="{0BC99D6C-65D2-4F17-89CE-04CDB45333B0}" dt="2024-03-11T04:23:45.941" v="4893" actId="14100"/>
        <pc:sldMkLst>
          <pc:docMk/>
          <pc:sldMk cId="2348283452" sldId="426"/>
        </pc:sldMkLst>
        <pc:spChg chg="mod">
          <ac:chgData name="Huy Pham" userId="918db3a1909f15e0" providerId="LiveId" clId="{0BC99D6C-65D2-4F17-89CE-04CDB45333B0}" dt="2024-03-11T03:40:43.294" v="4228" actId="20577"/>
          <ac:spMkLst>
            <pc:docMk/>
            <pc:sldMk cId="2348283452" sldId="426"/>
            <ac:spMk id="12" creationId="{CA7DC54B-F5F4-183B-CE00-A449080CD38B}"/>
          </ac:spMkLst>
        </pc:spChg>
        <pc:spChg chg="mod">
          <ac:chgData name="Huy Pham" userId="918db3a1909f15e0" providerId="LiveId" clId="{0BC99D6C-65D2-4F17-89CE-04CDB45333B0}" dt="2024-03-11T03:40:51.495" v="4266" actId="20577"/>
          <ac:spMkLst>
            <pc:docMk/>
            <pc:sldMk cId="2348283452" sldId="426"/>
            <ac:spMk id="13" creationId="{AC7E9307-CB08-E274-52D1-BE59F92E2BC2}"/>
          </ac:spMkLst>
        </pc:spChg>
        <pc:spChg chg="mod">
          <ac:chgData name="Huy Pham" userId="918db3a1909f15e0" providerId="LiveId" clId="{0BC99D6C-65D2-4F17-89CE-04CDB45333B0}" dt="2024-03-11T03:41:56.947" v="4327" actId="1035"/>
          <ac:spMkLst>
            <pc:docMk/>
            <pc:sldMk cId="2348283452" sldId="426"/>
            <ac:spMk id="19" creationId="{A0183746-89FD-58BC-B373-D287EF619382}"/>
          </ac:spMkLst>
        </pc:spChg>
        <pc:spChg chg="add mod">
          <ac:chgData name="Huy Pham" userId="918db3a1909f15e0" providerId="LiveId" clId="{0BC99D6C-65D2-4F17-89CE-04CDB45333B0}" dt="2024-03-11T03:44:04.008" v="4385" actId="1036"/>
          <ac:spMkLst>
            <pc:docMk/>
            <pc:sldMk cId="2348283452" sldId="426"/>
            <ac:spMk id="22" creationId="{9177FCCA-A49B-55DF-32E6-F5148428716D}"/>
          </ac:spMkLst>
        </pc:spChg>
        <pc:spChg chg="add mod">
          <ac:chgData name="Huy Pham" userId="918db3a1909f15e0" providerId="LiveId" clId="{0BC99D6C-65D2-4F17-89CE-04CDB45333B0}" dt="2024-03-11T03:44:04.008" v="4385" actId="1036"/>
          <ac:spMkLst>
            <pc:docMk/>
            <pc:sldMk cId="2348283452" sldId="426"/>
            <ac:spMk id="25" creationId="{90550AA3-591F-8923-50A5-71C9C6E200FD}"/>
          </ac:spMkLst>
        </pc:spChg>
        <pc:spChg chg="add del mod">
          <ac:chgData name="Huy Pham" userId="918db3a1909f15e0" providerId="LiveId" clId="{0BC99D6C-65D2-4F17-89CE-04CDB45333B0}" dt="2024-03-11T03:53:39.421" v="4735" actId="21"/>
          <ac:spMkLst>
            <pc:docMk/>
            <pc:sldMk cId="2348283452" sldId="426"/>
            <ac:spMk id="27" creationId="{CA8022CA-B79F-3402-F304-423665DFF886}"/>
          </ac:spMkLst>
        </pc:spChg>
        <pc:spChg chg="add mod">
          <ac:chgData name="Huy Pham" userId="918db3a1909f15e0" providerId="LiveId" clId="{0BC99D6C-65D2-4F17-89CE-04CDB45333B0}" dt="2024-03-11T03:49:10.418" v="4411"/>
          <ac:spMkLst>
            <pc:docMk/>
            <pc:sldMk cId="2348283452" sldId="426"/>
            <ac:spMk id="29" creationId="{3C0E0E6B-FE87-2B42-2C18-7A7395BFD9F7}"/>
          </ac:spMkLst>
        </pc:spChg>
        <pc:spChg chg="add mod">
          <ac:chgData name="Huy Pham" userId="918db3a1909f15e0" providerId="LiveId" clId="{0BC99D6C-65D2-4F17-89CE-04CDB45333B0}" dt="2024-03-11T03:49:10.418" v="4411"/>
          <ac:spMkLst>
            <pc:docMk/>
            <pc:sldMk cId="2348283452" sldId="426"/>
            <ac:spMk id="31" creationId="{DB765390-5AB7-EF0A-AD01-894850FC0BA7}"/>
          </ac:spMkLst>
        </pc:spChg>
        <pc:spChg chg="mod">
          <ac:chgData name="Huy Pham" userId="918db3a1909f15e0" providerId="LiveId" clId="{0BC99D6C-65D2-4F17-89CE-04CDB45333B0}" dt="2024-03-11T03:43:55.686" v="4360" actId="1037"/>
          <ac:spMkLst>
            <pc:docMk/>
            <pc:sldMk cId="2348283452" sldId="426"/>
            <ac:spMk id="32" creationId="{59B1AB83-BC60-F741-9580-58B10426E7BC}"/>
          </ac:spMkLst>
        </pc:spChg>
        <pc:spChg chg="mod">
          <ac:chgData name="Huy Pham" userId="918db3a1909f15e0" providerId="LiveId" clId="{0BC99D6C-65D2-4F17-89CE-04CDB45333B0}" dt="2024-03-11T03:57:23.552" v="4828" actId="1076"/>
          <ac:spMkLst>
            <pc:docMk/>
            <pc:sldMk cId="2348283452" sldId="426"/>
            <ac:spMk id="33" creationId="{5D6D05EB-A0B9-00D9-5B84-C5B1B824EAF9}"/>
          </ac:spMkLst>
        </pc:spChg>
        <pc:spChg chg="add mod">
          <ac:chgData name="Huy Pham" userId="918db3a1909f15e0" providerId="LiveId" clId="{0BC99D6C-65D2-4F17-89CE-04CDB45333B0}" dt="2024-03-11T03:49:10.418" v="4411"/>
          <ac:spMkLst>
            <pc:docMk/>
            <pc:sldMk cId="2348283452" sldId="426"/>
            <ac:spMk id="34" creationId="{DB0453E1-CF52-DB2F-0ECE-6F2E452A4D8D}"/>
          </ac:spMkLst>
        </pc:spChg>
        <pc:spChg chg="add mod">
          <ac:chgData name="Huy Pham" userId="918db3a1909f15e0" providerId="LiveId" clId="{0BC99D6C-65D2-4F17-89CE-04CDB45333B0}" dt="2024-03-11T03:49:10.418" v="4411"/>
          <ac:spMkLst>
            <pc:docMk/>
            <pc:sldMk cId="2348283452" sldId="426"/>
            <ac:spMk id="45" creationId="{5F1A5CA7-B5E0-8375-AD96-345F1256EDD7}"/>
          </ac:spMkLst>
        </pc:spChg>
        <pc:spChg chg="add mod">
          <ac:chgData name="Huy Pham" userId="918db3a1909f15e0" providerId="LiveId" clId="{0BC99D6C-65D2-4F17-89CE-04CDB45333B0}" dt="2024-03-11T03:49:10.418" v="4411"/>
          <ac:spMkLst>
            <pc:docMk/>
            <pc:sldMk cId="2348283452" sldId="426"/>
            <ac:spMk id="46" creationId="{9C757F36-22C5-2F27-BAC4-F4F159D4C0A1}"/>
          </ac:spMkLst>
        </pc:spChg>
        <pc:spChg chg="add mod">
          <ac:chgData name="Huy Pham" userId="918db3a1909f15e0" providerId="LiveId" clId="{0BC99D6C-65D2-4F17-89CE-04CDB45333B0}" dt="2024-03-11T03:49:10.418" v="4411"/>
          <ac:spMkLst>
            <pc:docMk/>
            <pc:sldMk cId="2348283452" sldId="426"/>
            <ac:spMk id="47" creationId="{062D7607-E96A-ECD5-7320-58EBAA02C70C}"/>
          </ac:spMkLst>
        </pc:spChg>
        <pc:spChg chg="add mod">
          <ac:chgData name="Huy Pham" userId="918db3a1909f15e0" providerId="LiveId" clId="{0BC99D6C-65D2-4F17-89CE-04CDB45333B0}" dt="2024-03-11T03:49:10.418" v="4411"/>
          <ac:spMkLst>
            <pc:docMk/>
            <pc:sldMk cId="2348283452" sldId="426"/>
            <ac:spMk id="48" creationId="{32219A00-4BE5-13AF-D7C8-C1DB15DCE5DA}"/>
          </ac:spMkLst>
        </pc:spChg>
        <pc:spChg chg="add mod">
          <ac:chgData name="Huy Pham" userId="918db3a1909f15e0" providerId="LiveId" clId="{0BC99D6C-65D2-4F17-89CE-04CDB45333B0}" dt="2024-03-11T03:49:10.418" v="4411"/>
          <ac:spMkLst>
            <pc:docMk/>
            <pc:sldMk cId="2348283452" sldId="426"/>
            <ac:spMk id="49" creationId="{327C8897-FF39-8892-85E2-CF8A3EB13F1D}"/>
          </ac:spMkLst>
        </pc:spChg>
        <pc:spChg chg="add mod">
          <ac:chgData name="Huy Pham" userId="918db3a1909f15e0" providerId="LiveId" clId="{0BC99D6C-65D2-4F17-89CE-04CDB45333B0}" dt="2024-03-11T03:49:10.418" v="4411"/>
          <ac:spMkLst>
            <pc:docMk/>
            <pc:sldMk cId="2348283452" sldId="426"/>
            <ac:spMk id="50" creationId="{AA68FF21-4763-31D6-DD88-2D328A83B77E}"/>
          </ac:spMkLst>
        </pc:spChg>
        <pc:spChg chg="add mod">
          <ac:chgData name="Huy Pham" userId="918db3a1909f15e0" providerId="LiveId" clId="{0BC99D6C-65D2-4F17-89CE-04CDB45333B0}" dt="2024-03-11T03:49:10.418" v="4411"/>
          <ac:spMkLst>
            <pc:docMk/>
            <pc:sldMk cId="2348283452" sldId="426"/>
            <ac:spMk id="51" creationId="{CD8E0270-3EAF-4DCD-281D-CFC711C0BE12}"/>
          </ac:spMkLst>
        </pc:spChg>
        <pc:spChg chg="add mod">
          <ac:chgData name="Huy Pham" userId="918db3a1909f15e0" providerId="LiveId" clId="{0BC99D6C-65D2-4F17-89CE-04CDB45333B0}" dt="2024-03-11T03:49:10.418" v="4411"/>
          <ac:spMkLst>
            <pc:docMk/>
            <pc:sldMk cId="2348283452" sldId="426"/>
            <ac:spMk id="52" creationId="{1926FF77-CE70-8693-DAB7-62054C1EE541}"/>
          </ac:spMkLst>
        </pc:spChg>
        <pc:spChg chg="add mod">
          <ac:chgData name="Huy Pham" userId="918db3a1909f15e0" providerId="LiveId" clId="{0BC99D6C-65D2-4F17-89CE-04CDB45333B0}" dt="2024-03-11T03:49:10.418" v="4411"/>
          <ac:spMkLst>
            <pc:docMk/>
            <pc:sldMk cId="2348283452" sldId="426"/>
            <ac:spMk id="53" creationId="{0172C25D-9020-64C8-E0D8-2195C4FB70E9}"/>
          </ac:spMkLst>
        </pc:spChg>
        <pc:spChg chg="add mod">
          <ac:chgData name="Huy Pham" userId="918db3a1909f15e0" providerId="LiveId" clId="{0BC99D6C-65D2-4F17-89CE-04CDB45333B0}" dt="2024-03-11T03:49:10.418" v="4411"/>
          <ac:spMkLst>
            <pc:docMk/>
            <pc:sldMk cId="2348283452" sldId="426"/>
            <ac:spMk id="54" creationId="{A028E189-D66F-39BB-50F4-04DD6F91F624}"/>
          </ac:spMkLst>
        </pc:spChg>
        <pc:spChg chg="add mod">
          <ac:chgData name="Huy Pham" userId="918db3a1909f15e0" providerId="LiveId" clId="{0BC99D6C-65D2-4F17-89CE-04CDB45333B0}" dt="2024-03-11T03:49:10.418" v="4411"/>
          <ac:spMkLst>
            <pc:docMk/>
            <pc:sldMk cId="2348283452" sldId="426"/>
            <ac:spMk id="55" creationId="{3AC3E073-D363-8DA8-2733-97F7937B103A}"/>
          </ac:spMkLst>
        </pc:spChg>
        <pc:spChg chg="add mod">
          <ac:chgData name="Huy Pham" userId="918db3a1909f15e0" providerId="LiveId" clId="{0BC99D6C-65D2-4F17-89CE-04CDB45333B0}" dt="2024-03-11T03:49:10.418" v="4411"/>
          <ac:spMkLst>
            <pc:docMk/>
            <pc:sldMk cId="2348283452" sldId="426"/>
            <ac:spMk id="56" creationId="{54D9BAD1-15DD-285D-1E28-2AC211D7334C}"/>
          </ac:spMkLst>
        </pc:spChg>
        <pc:spChg chg="add mod">
          <ac:chgData name="Huy Pham" userId="918db3a1909f15e0" providerId="LiveId" clId="{0BC99D6C-65D2-4F17-89CE-04CDB45333B0}" dt="2024-03-11T03:49:10.418" v="4411"/>
          <ac:spMkLst>
            <pc:docMk/>
            <pc:sldMk cId="2348283452" sldId="426"/>
            <ac:spMk id="57" creationId="{B8BC24F0-8046-7AE4-0644-54AEE9CF5BE3}"/>
          </ac:spMkLst>
        </pc:spChg>
        <pc:spChg chg="add mod">
          <ac:chgData name="Huy Pham" userId="918db3a1909f15e0" providerId="LiveId" clId="{0BC99D6C-65D2-4F17-89CE-04CDB45333B0}" dt="2024-03-11T04:03:20.805" v="4841" actId="1035"/>
          <ac:spMkLst>
            <pc:docMk/>
            <pc:sldMk cId="2348283452" sldId="426"/>
            <ac:spMk id="59" creationId="{8D224655-B8EA-BFEF-0558-E5FF264EC818}"/>
          </ac:spMkLst>
        </pc:spChg>
        <pc:spChg chg="add mod">
          <ac:chgData name="Huy Pham" userId="918db3a1909f15e0" providerId="LiveId" clId="{0BC99D6C-65D2-4F17-89CE-04CDB45333B0}" dt="2024-03-11T04:03:20.805" v="4841" actId="1035"/>
          <ac:spMkLst>
            <pc:docMk/>
            <pc:sldMk cId="2348283452" sldId="426"/>
            <ac:spMk id="61" creationId="{D025270C-8DF5-5E91-EA66-D83E3815BC74}"/>
          </ac:spMkLst>
        </pc:spChg>
        <pc:spChg chg="add del mod">
          <ac:chgData name="Huy Pham" userId="918db3a1909f15e0" providerId="LiveId" clId="{0BC99D6C-65D2-4F17-89CE-04CDB45333B0}" dt="2024-03-11T03:50:05.376" v="4477" actId="478"/>
          <ac:spMkLst>
            <pc:docMk/>
            <pc:sldMk cId="2348283452" sldId="426"/>
            <ac:spMk id="62" creationId="{1D553101-4E1A-A0C6-CAA1-21733220B8F0}"/>
          </ac:spMkLst>
        </pc:spChg>
        <pc:spChg chg="add mod">
          <ac:chgData name="Huy Pham" userId="918db3a1909f15e0" providerId="LiveId" clId="{0BC99D6C-65D2-4F17-89CE-04CDB45333B0}" dt="2024-03-11T04:03:20.805" v="4841" actId="1035"/>
          <ac:spMkLst>
            <pc:docMk/>
            <pc:sldMk cId="2348283452" sldId="426"/>
            <ac:spMk id="73" creationId="{5514A36A-FFEC-F11A-3055-982321E5BBC5}"/>
          </ac:spMkLst>
        </pc:spChg>
        <pc:spChg chg="add mod">
          <ac:chgData name="Huy Pham" userId="918db3a1909f15e0" providerId="LiveId" clId="{0BC99D6C-65D2-4F17-89CE-04CDB45333B0}" dt="2024-03-11T04:03:20.805" v="4841" actId="1035"/>
          <ac:spMkLst>
            <pc:docMk/>
            <pc:sldMk cId="2348283452" sldId="426"/>
            <ac:spMk id="74" creationId="{C34AE5BD-2AB1-72D1-A75F-C1D6F7BCFEC2}"/>
          </ac:spMkLst>
        </pc:spChg>
        <pc:spChg chg="add mod">
          <ac:chgData name="Huy Pham" userId="918db3a1909f15e0" providerId="LiveId" clId="{0BC99D6C-65D2-4F17-89CE-04CDB45333B0}" dt="2024-03-11T04:03:20.805" v="4841" actId="1035"/>
          <ac:spMkLst>
            <pc:docMk/>
            <pc:sldMk cId="2348283452" sldId="426"/>
            <ac:spMk id="75" creationId="{AF9509A0-ADB5-8AAA-046F-037D7EF61497}"/>
          </ac:spMkLst>
        </pc:spChg>
        <pc:spChg chg="add del mod">
          <ac:chgData name="Huy Pham" userId="918db3a1909f15e0" providerId="LiveId" clId="{0BC99D6C-65D2-4F17-89CE-04CDB45333B0}" dt="2024-03-11T03:51:13.574" v="4491" actId="478"/>
          <ac:spMkLst>
            <pc:docMk/>
            <pc:sldMk cId="2348283452" sldId="426"/>
            <ac:spMk id="76" creationId="{25DD63EB-6176-53A0-E11F-D32771863E17}"/>
          </ac:spMkLst>
        </pc:spChg>
        <pc:spChg chg="add mod">
          <ac:chgData name="Huy Pham" userId="918db3a1909f15e0" providerId="LiveId" clId="{0BC99D6C-65D2-4F17-89CE-04CDB45333B0}" dt="2024-03-11T04:03:20.805" v="4841" actId="1035"/>
          <ac:spMkLst>
            <pc:docMk/>
            <pc:sldMk cId="2348283452" sldId="426"/>
            <ac:spMk id="77" creationId="{2857280A-945F-4366-5750-0ABEE458E3D8}"/>
          </ac:spMkLst>
        </pc:spChg>
        <pc:spChg chg="add mod">
          <ac:chgData name="Huy Pham" userId="918db3a1909f15e0" providerId="LiveId" clId="{0BC99D6C-65D2-4F17-89CE-04CDB45333B0}" dt="2024-03-11T04:03:20.805" v="4841" actId="1035"/>
          <ac:spMkLst>
            <pc:docMk/>
            <pc:sldMk cId="2348283452" sldId="426"/>
            <ac:spMk id="78" creationId="{19516CEB-9AFF-83D4-905E-56133BC3A11F}"/>
          </ac:spMkLst>
        </pc:spChg>
        <pc:spChg chg="add del mod">
          <ac:chgData name="Huy Pham" userId="918db3a1909f15e0" providerId="LiveId" clId="{0BC99D6C-65D2-4F17-89CE-04CDB45333B0}" dt="2024-03-11T03:51:15.781" v="4493" actId="478"/>
          <ac:spMkLst>
            <pc:docMk/>
            <pc:sldMk cId="2348283452" sldId="426"/>
            <ac:spMk id="79" creationId="{944B54D2-4EE9-F9AC-1288-2B8273F07408}"/>
          </ac:spMkLst>
        </pc:spChg>
        <pc:spChg chg="add mod">
          <ac:chgData name="Huy Pham" userId="918db3a1909f15e0" providerId="LiveId" clId="{0BC99D6C-65D2-4F17-89CE-04CDB45333B0}" dt="2024-03-11T04:03:20.805" v="4841" actId="1035"/>
          <ac:spMkLst>
            <pc:docMk/>
            <pc:sldMk cId="2348283452" sldId="426"/>
            <ac:spMk id="80" creationId="{5DCBCC4B-C3C7-CE9D-EAC8-01FF0907422C}"/>
          </ac:spMkLst>
        </pc:spChg>
        <pc:spChg chg="add mod">
          <ac:chgData name="Huy Pham" userId="918db3a1909f15e0" providerId="LiveId" clId="{0BC99D6C-65D2-4F17-89CE-04CDB45333B0}" dt="2024-03-11T04:03:20.805" v="4841" actId="1035"/>
          <ac:spMkLst>
            <pc:docMk/>
            <pc:sldMk cId="2348283452" sldId="426"/>
            <ac:spMk id="81" creationId="{6722A1A8-BC53-6E2F-3DCC-1F415193F637}"/>
          </ac:spMkLst>
        </pc:spChg>
        <pc:spChg chg="add mod">
          <ac:chgData name="Huy Pham" userId="918db3a1909f15e0" providerId="LiveId" clId="{0BC99D6C-65D2-4F17-89CE-04CDB45333B0}" dt="2024-03-11T04:03:20.805" v="4841" actId="1035"/>
          <ac:spMkLst>
            <pc:docMk/>
            <pc:sldMk cId="2348283452" sldId="426"/>
            <ac:spMk id="82" creationId="{3885A02C-4DC2-0BA2-B7DD-00160158B89C}"/>
          </ac:spMkLst>
        </pc:spChg>
        <pc:spChg chg="add mod">
          <ac:chgData name="Huy Pham" userId="918db3a1909f15e0" providerId="LiveId" clId="{0BC99D6C-65D2-4F17-89CE-04CDB45333B0}" dt="2024-03-11T03:49:33.520" v="4414" actId="1076"/>
          <ac:spMkLst>
            <pc:docMk/>
            <pc:sldMk cId="2348283452" sldId="426"/>
            <ac:spMk id="83" creationId="{352BA3A2-BFD4-0120-1666-A74A3D4307A1}"/>
          </ac:spMkLst>
        </pc:spChg>
        <pc:spChg chg="add mod">
          <ac:chgData name="Huy Pham" userId="918db3a1909f15e0" providerId="LiveId" clId="{0BC99D6C-65D2-4F17-89CE-04CDB45333B0}" dt="2024-03-11T04:03:25.507" v="4842" actId="1076"/>
          <ac:spMkLst>
            <pc:docMk/>
            <pc:sldMk cId="2348283452" sldId="426"/>
            <ac:spMk id="84" creationId="{DCE60A06-4859-DC0E-9199-C5DD200BB905}"/>
          </ac:spMkLst>
        </pc:spChg>
        <pc:spChg chg="add mod">
          <ac:chgData name="Huy Pham" userId="918db3a1909f15e0" providerId="LiveId" clId="{0BC99D6C-65D2-4F17-89CE-04CDB45333B0}" dt="2024-03-11T04:03:20.805" v="4841" actId="1035"/>
          <ac:spMkLst>
            <pc:docMk/>
            <pc:sldMk cId="2348283452" sldId="426"/>
            <ac:spMk id="85" creationId="{BBCD308D-FD8D-E47C-3BD9-0E2689D464E8}"/>
          </ac:spMkLst>
        </pc:spChg>
        <pc:spChg chg="add mod">
          <ac:chgData name="Huy Pham" userId="918db3a1909f15e0" providerId="LiveId" clId="{0BC99D6C-65D2-4F17-89CE-04CDB45333B0}" dt="2024-03-11T04:03:20.805" v="4841" actId="1035"/>
          <ac:spMkLst>
            <pc:docMk/>
            <pc:sldMk cId="2348283452" sldId="426"/>
            <ac:spMk id="89" creationId="{CA8022CA-B79F-3402-F304-423665DFF886}"/>
          </ac:spMkLst>
        </pc:spChg>
        <pc:spChg chg="add mod">
          <ac:chgData name="Huy Pham" userId="918db3a1909f15e0" providerId="LiveId" clId="{0BC99D6C-65D2-4F17-89CE-04CDB45333B0}" dt="2024-03-11T04:03:20.805" v="4841" actId="1035"/>
          <ac:spMkLst>
            <pc:docMk/>
            <pc:sldMk cId="2348283452" sldId="426"/>
            <ac:spMk id="90" creationId="{FE89D564-2D73-1D5A-2A6D-C9118DEC37A9}"/>
          </ac:spMkLst>
        </pc:spChg>
        <pc:spChg chg="add mod">
          <ac:chgData name="Huy Pham" userId="918db3a1909f15e0" providerId="LiveId" clId="{0BC99D6C-65D2-4F17-89CE-04CDB45333B0}" dt="2024-03-11T04:05:41.445" v="4844" actId="1076"/>
          <ac:spMkLst>
            <pc:docMk/>
            <pc:sldMk cId="2348283452" sldId="426"/>
            <ac:spMk id="94" creationId="{A96CE0AF-E93B-67A6-4A4B-809595B94D61}"/>
          </ac:spMkLst>
        </pc:spChg>
        <pc:spChg chg="add mod">
          <ac:chgData name="Huy Pham" userId="918db3a1909f15e0" providerId="LiveId" clId="{0BC99D6C-65D2-4F17-89CE-04CDB45333B0}" dt="2024-03-11T04:05:41.445" v="4844" actId="1076"/>
          <ac:spMkLst>
            <pc:docMk/>
            <pc:sldMk cId="2348283452" sldId="426"/>
            <ac:spMk id="95" creationId="{E6763F1F-3CB4-B787-BABE-EBFA53FA3EF2}"/>
          </ac:spMkLst>
        </pc:spChg>
        <pc:spChg chg="add mod">
          <ac:chgData name="Huy Pham" userId="918db3a1909f15e0" providerId="LiveId" clId="{0BC99D6C-65D2-4F17-89CE-04CDB45333B0}" dt="2024-03-11T04:05:41.445" v="4844" actId="1076"/>
          <ac:spMkLst>
            <pc:docMk/>
            <pc:sldMk cId="2348283452" sldId="426"/>
            <ac:spMk id="96" creationId="{9B0353B2-A42B-0CE9-EED8-E27BDAB5AC4F}"/>
          </ac:spMkLst>
        </pc:spChg>
        <pc:spChg chg="add mod">
          <ac:chgData name="Huy Pham" userId="918db3a1909f15e0" providerId="LiveId" clId="{0BC99D6C-65D2-4F17-89CE-04CDB45333B0}" dt="2024-03-11T04:10:46.024" v="4852" actId="20577"/>
          <ac:spMkLst>
            <pc:docMk/>
            <pc:sldMk cId="2348283452" sldId="426"/>
            <ac:spMk id="97" creationId="{C0EC30F1-F041-C557-D91D-9782A8D87D74}"/>
          </ac:spMkLst>
        </pc:spChg>
        <pc:spChg chg="add del mod">
          <ac:chgData name="Huy Pham" userId="918db3a1909f15e0" providerId="LiveId" clId="{0BC99D6C-65D2-4F17-89CE-04CDB45333B0}" dt="2024-03-11T04:07:54.626" v="4847" actId="478"/>
          <ac:spMkLst>
            <pc:docMk/>
            <pc:sldMk cId="2348283452" sldId="426"/>
            <ac:spMk id="98" creationId="{6E751545-F579-042B-9C2D-875E0133C421}"/>
          </ac:spMkLst>
        </pc:spChg>
        <pc:spChg chg="add mod">
          <ac:chgData name="Huy Pham" userId="918db3a1909f15e0" providerId="LiveId" clId="{0BC99D6C-65D2-4F17-89CE-04CDB45333B0}" dt="2024-03-11T04:10:54.745" v="4854" actId="20577"/>
          <ac:spMkLst>
            <pc:docMk/>
            <pc:sldMk cId="2348283452" sldId="426"/>
            <ac:spMk id="99" creationId="{279BF9BE-3989-E539-1DE4-6263D3BDF9E3}"/>
          </ac:spMkLst>
        </pc:spChg>
        <pc:spChg chg="add del mod">
          <ac:chgData name="Huy Pham" userId="918db3a1909f15e0" providerId="LiveId" clId="{0BC99D6C-65D2-4F17-89CE-04CDB45333B0}" dt="2024-03-11T04:07:54.626" v="4847" actId="478"/>
          <ac:spMkLst>
            <pc:docMk/>
            <pc:sldMk cId="2348283452" sldId="426"/>
            <ac:spMk id="100" creationId="{79D2BD70-563C-3AFD-6809-1C6CD785F456}"/>
          </ac:spMkLst>
        </pc:spChg>
        <pc:spChg chg="add mod">
          <ac:chgData name="Huy Pham" userId="918db3a1909f15e0" providerId="LiveId" clId="{0BC99D6C-65D2-4F17-89CE-04CDB45333B0}" dt="2024-03-11T04:05:41.445" v="4844" actId="1076"/>
          <ac:spMkLst>
            <pc:docMk/>
            <pc:sldMk cId="2348283452" sldId="426"/>
            <ac:spMk id="101" creationId="{837D4A67-305E-09E1-DE2F-9ECBFDA410E2}"/>
          </ac:spMkLst>
        </pc:spChg>
        <pc:spChg chg="add del mod">
          <ac:chgData name="Huy Pham" userId="918db3a1909f15e0" providerId="LiveId" clId="{0BC99D6C-65D2-4F17-89CE-04CDB45333B0}" dt="2024-03-11T04:07:54.626" v="4847" actId="478"/>
          <ac:spMkLst>
            <pc:docMk/>
            <pc:sldMk cId="2348283452" sldId="426"/>
            <ac:spMk id="102" creationId="{01BBE172-4747-7BE8-21F6-ED4B3ED42225}"/>
          </ac:spMkLst>
        </pc:spChg>
        <pc:spChg chg="add mod">
          <ac:chgData name="Huy Pham" userId="918db3a1909f15e0" providerId="LiveId" clId="{0BC99D6C-65D2-4F17-89CE-04CDB45333B0}" dt="2024-03-11T04:05:41.445" v="4844" actId="1076"/>
          <ac:spMkLst>
            <pc:docMk/>
            <pc:sldMk cId="2348283452" sldId="426"/>
            <ac:spMk id="103" creationId="{F9CCB98F-A87A-49CF-3C91-AB5A9B7A7035}"/>
          </ac:spMkLst>
        </pc:spChg>
        <pc:spChg chg="add del mod">
          <ac:chgData name="Huy Pham" userId="918db3a1909f15e0" providerId="LiveId" clId="{0BC99D6C-65D2-4F17-89CE-04CDB45333B0}" dt="2024-03-11T04:07:54.626" v="4847" actId="478"/>
          <ac:spMkLst>
            <pc:docMk/>
            <pc:sldMk cId="2348283452" sldId="426"/>
            <ac:spMk id="104" creationId="{5FFBC7E0-370D-CC05-205D-19784CC6B47A}"/>
          </ac:spMkLst>
        </pc:spChg>
        <pc:spChg chg="add mod">
          <ac:chgData name="Huy Pham" userId="918db3a1909f15e0" providerId="LiveId" clId="{0BC99D6C-65D2-4F17-89CE-04CDB45333B0}" dt="2024-03-11T04:05:41.445" v="4844" actId="1076"/>
          <ac:spMkLst>
            <pc:docMk/>
            <pc:sldMk cId="2348283452" sldId="426"/>
            <ac:spMk id="105" creationId="{267E121D-C707-BD47-71A9-EAE5D1CDD147}"/>
          </ac:spMkLst>
        </pc:spChg>
        <pc:spChg chg="add mod">
          <ac:chgData name="Huy Pham" userId="918db3a1909f15e0" providerId="LiveId" clId="{0BC99D6C-65D2-4F17-89CE-04CDB45333B0}" dt="2024-03-11T04:21:53.514" v="4870" actId="20577"/>
          <ac:spMkLst>
            <pc:docMk/>
            <pc:sldMk cId="2348283452" sldId="426"/>
            <ac:spMk id="109" creationId="{4FCD7202-ECDD-92B3-C3EB-EC2AEB3B4D42}"/>
          </ac:spMkLst>
        </pc:spChg>
        <pc:spChg chg="add del mod">
          <ac:chgData name="Huy Pham" userId="918db3a1909f15e0" providerId="LiveId" clId="{0BC99D6C-65D2-4F17-89CE-04CDB45333B0}" dt="2024-03-11T04:07:54.626" v="4847" actId="478"/>
          <ac:spMkLst>
            <pc:docMk/>
            <pc:sldMk cId="2348283452" sldId="426"/>
            <ac:spMk id="110" creationId="{FC4C07DB-898F-DCF2-6F0E-4DB6A73EC92D}"/>
          </ac:spMkLst>
        </pc:spChg>
        <pc:spChg chg="add mod">
          <ac:chgData name="Huy Pham" userId="918db3a1909f15e0" providerId="LiveId" clId="{0BC99D6C-65D2-4F17-89CE-04CDB45333B0}" dt="2024-03-11T04:23:18.395" v="4886" actId="1076"/>
          <ac:spMkLst>
            <pc:docMk/>
            <pc:sldMk cId="2348283452" sldId="426"/>
            <ac:spMk id="111" creationId="{9C4B2529-6807-C4B6-2C8A-FD0F6E8308DB}"/>
          </ac:spMkLst>
        </pc:spChg>
        <pc:spChg chg="add mod">
          <ac:chgData name="Huy Pham" userId="918db3a1909f15e0" providerId="LiveId" clId="{0BC99D6C-65D2-4F17-89CE-04CDB45333B0}" dt="2024-03-11T04:22:04.787" v="4872" actId="20577"/>
          <ac:spMkLst>
            <pc:docMk/>
            <pc:sldMk cId="2348283452" sldId="426"/>
            <ac:spMk id="112" creationId="{014B6ED2-23D6-F4DB-5E3F-624F3253F056}"/>
          </ac:spMkLst>
        </pc:spChg>
        <pc:spChg chg="add del mod">
          <ac:chgData name="Huy Pham" userId="918db3a1909f15e0" providerId="LiveId" clId="{0BC99D6C-65D2-4F17-89CE-04CDB45333B0}" dt="2024-03-11T04:07:54.626" v="4847" actId="478"/>
          <ac:spMkLst>
            <pc:docMk/>
            <pc:sldMk cId="2348283452" sldId="426"/>
            <ac:spMk id="113" creationId="{77227EF0-D22A-0256-FF19-7351F53881B7}"/>
          </ac:spMkLst>
        </pc:spChg>
        <pc:spChg chg="add del mod">
          <ac:chgData name="Huy Pham" userId="918db3a1909f15e0" providerId="LiveId" clId="{0BC99D6C-65D2-4F17-89CE-04CDB45333B0}" dt="2024-03-11T04:07:54.626" v="4847" actId="478"/>
          <ac:spMkLst>
            <pc:docMk/>
            <pc:sldMk cId="2348283452" sldId="426"/>
            <ac:spMk id="116" creationId="{8E8EFF8F-2A30-B5DF-1389-D8F538780F89}"/>
          </ac:spMkLst>
        </pc:spChg>
        <pc:spChg chg="add del mod">
          <ac:chgData name="Huy Pham" userId="918db3a1909f15e0" providerId="LiveId" clId="{0BC99D6C-65D2-4F17-89CE-04CDB45333B0}" dt="2024-03-11T04:07:54.626" v="4847" actId="478"/>
          <ac:spMkLst>
            <pc:docMk/>
            <pc:sldMk cId="2348283452" sldId="426"/>
            <ac:spMk id="117" creationId="{4248A4C4-EB82-47CE-A9CF-ACA6D5B69F3C}"/>
          </ac:spMkLst>
        </pc:spChg>
        <pc:spChg chg="add mod">
          <ac:chgData name="Huy Pham" userId="918db3a1909f15e0" providerId="LiveId" clId="{0BC99D6C-65D2-4F17-89CE-04CDB45333B0}" dt="2024-03-11T04:05:41.445" v="4844" actId="1076"/>
          <ac:spMkLst>
            <pc:docMk/>
            <pc:sldMk cId="2348283452" sldId="426"/>
            <ac:spMk id="119" creationId="{54B9ABFB-159A-0EF1-536B-8129A6CEB41E}"/>
          </ac:spMkLst>
        </pc:spChg>
        <pc:spChg chg="add mod">
          <ac:chgData name="Huy Pham" userId="918db3a1909f15e0" providerId="LiveId" clId="{0BC99D6C-65D2-4F17-89CE-04CDB45333B0}" dt="2024-03-11T04:11:06.385" v="4856" actId="1076"/>
          <ac:spMkLst>
            <pc:docMk/>
            <pc:sldMk cId="2348283452" sldId="426"/>
            <ac:spMk id="123" creationId="{095CB54C-1185-0BCE-3FA4-D5FCFD8D4F34}"/>
          </ac:spMkLst>
        </pc:spChg>
        <pc:spChg chg="add mod">
          <ac:chgData name="Huy Pham" userId="918db3a1909f15e0" providerId="LiveId" clId="{0BC99D6C-65D2-4F17-89CE-04CDB45333B0}" dt="2024-03-11T04:22:33.033" v="4874" actId="1076"/>
          <ac:spMkLst>
            <pc:docMk/>
            <pc:sldMk cId="2348283452" sldId="426"/>
            <ac:spMk id="133" creationId="{8CA3703F-056C-AD23-0D16-CADF16B97078}"/>
          </ac:spMkLst>
        </pc:spChg>
        <pc:spChg chg="add mod">
          <ac:chgData name="Huy Pham" userId="918db3a1909f15e0" providerId="LiveId" clId="{0BC99D6C-65D2-4F17-89CE-04CDB45333B0}" dt="2024-03-11T04:22:33.033" v="4874" actId="1076"/>
          <ac:spMkLst>
            <pc:docMk/>
            <pc:sldMk cId="2348283452" sldId="426"/>
            <ac:spMk id="134" creationId="{B51D0069-D16E-A770-808D-88694F6AF731}"/>
          </ac:spMkLst>
        </pc:spChg>
        <pc:spChg chg="add mod">
          <ac:chgData name="Huy Pham" userId="918db3a1909f15e0" providerId="LiveId" clId="{0BC99D6C-65D2-4F17-89CE-04CDB45333B0}" dt="2024-03-11T04:22:33.033" v="4874" actId="1076"/>
          <ac:spMkLst>
            <pc:docMk/>
            <pc:sldMk cId="2348283452" sldId="426"/>
            <ac:spMk id="135" creationId="{BB593F5A-83E6-799F-BED1-3D8170F933DE}"/>
          </ac:spMkLst>
        </pc:spChg>
        <pc:spChg chg="add mod">
          <ac:chgData name="Huy Pham" userId="918db3a1909f15e0" providerId="LiveId" clId="{0BC99D6C-65D2-4F17-89CE-04CDB45333B0}" dt="2024-03-11T04:22:40.510" v="4876" actId="20577"/>
          <ac:spMkLst>
            <pc:docMk/>
            <pc:sldMk cId="2348283452" sldId="426"/>
            <ac:spMk id="136" creationId="{AB2F8D46-D052-7848-BE8B-24E8E9BD3AC3}"/>
          </ac:spMkLst>
        </pc:spChg>
        <pc:spChg chg="add mod">
          <ac:chgData name="Huy Pham" userId="918db3a1909f15e0" providerId="LiveId" clId="{0BC99D6C-65D2-4F17-89CE-04CDB45333B0}" dt="2024-03-11T04:22:49.609" v="4880" actId="1076"/>
          <ac:spMkLst>
            <pc:docMk/>
            <pc:sldMk cId="2348283452" sldId="426"/>
            <ac:spMk id="137" creationId="{52739E1C-7D5B-5924-4320-1DBCE6014F43}"/>
          </ac:spMkLst>
        </pc:spChg>
        <pc:spChg chg="add mod">
          <ac:chgData name="Huy Pham" userId="918db3a1909f15e0" providerId="LiveId" clId="{0BC99D6C-65D2-4F17-89CE-04CDB45333B0}" dt="2024-03-11T04:22:33.033" v="4874" actId="1076"/>
          <ac:spMkLst>
            <pc:docMk/>
            <pc:sldMk cId="2348283452" sldId="426"/>
            <ac:spMk id="138" creationId="{A8BC7986-9969-4440-50DA-CD6428626638}"/>
          </ac:spMkLst>
        </pc:spChg>
        <pc:spChg chg="add mod">
          <ac:chgData name="Huy Pham" userId="918db3a1909f15e0" providerId="LiveId" clId="{0BC99D6C-65D2-4F17-89CE-04CDB45333B0}" dt="2024-03-11T04:23:10.620" v="4884" actId="1076"/>
          <ac:spMkLst>
            <pc:docMk/>
            <pc:sldMk cId="2348283452" sldId="426"/>
            <ac:spMk id="139" creationId="{97E16BF4-6F4C-16BA-1ECA-A3DB07722C47}"/>
          </ac:spMkLst>
        </pc:spChg>
        <pc:spChg chg="add mod">
          <ac:chgData name="Huy Pham" userId="918db3a1909f15e0" providerId="LiveId" clId="{0BC99D6C-65D2-4F17-89CE-04CDB45333B0}" dt="2024-03-11T04:23:13.717" v="4885" actId="1076"/>
          <ac:spMkLst>
            <pc:docMk/>
            <pc:sldMk cId="2348283452" sldId="426"/>
            <ac:spMk id="140" creationId="{7EE0B04A-1E28-F797-8560-63993001C107}"/>
          </ac:spMkLst>
        </pc:spChg>
        <pc:spChg chg="add mod">
          <ac:chgData name="Huy Pham" userId="918db3a1909f15e0" providerId="LiveId" clId="{0BC99D6C-65D2-4F17-89CE-04CDB45333B0}" dt="2024-03-11T04:22:33.033" v="4874" actId="1076"/>
          <ac:spMkLst>
            <pc:docMk/>
            <pc:sldMk cId="2348283452" sldId="426"/>
            <ac:spMk id="143" creationId="{D1ED055F-1F69-AA5A-2687-1958AFE36CDB}"/>
          </ac:spMkLst>
        </pc:spChg>
        <pc:spChg chg="add mod">
          <ac:chgData name="Huy Pham" userId="918db3a1909f15e0" providerId="LiveId" clId="{0BC99D6C-65D2-4F17-89CE-04CDB45333B0}" dt="2024-03-11T04:23:28.688" v="4888" actId="1076"/>
          <ac:spMkLst>
            <pc:docMk/>
            <pc:sldMk cId="2348283452" sldId="426"/>
            <ac:spMk id="144" creationId="{89AC3B16-70A1-1D3B-D76D-C7F495E53103}"/>
          </ac:spMkLst>
        </pc:spChg>
        <pc:spChg chg="add mod">
          <ac:chgData name="Huy Pham" userId="918db3a1909f15e0" providerId="LiveId" clId="{0BC99D6C-65D2-4F17-89CE-04CDB45333B0}" dt="2024-03-11T04:22:33.033" v="4874" actId="1076"/>
          <ac:spMkLst>
            <pc:docMk/>
            <pc:sldMk cId="2348283452" sldId="426"/>
            <ac:spMk id="145" creationId="{ABCAD45C-9734-423D-AE4F-40FAB895F773}"/>
          </ac:spMkLst>
        </pc:spChg>
        <pc:spChg chg="add mod">
          <ac:chgData name="Huy Pham" userId="918db3a1909f15e0" providerId="LiveId" clId="{0BC99D6C-65D2-4F17-89CE-04CDB45333B0}" dt="2024-03-11T04:22:57.574" v="4882" actId="1076"/>
          <ac:spMkLst>
            <pc:docMk/>
            <pc:sldMk cId="2348283452" sldId="426"/>
            <ac:spMk id="146" creationId="{7C07B416-D29B-E448-CCC6-99CB50868CC2}"/>
          </ac:spMkLst>
        </pc:spChg>
        <pc:graphicFrameChg chg="add del mod">
          <ac:chgData name="Huy Pham" userId="918db3a1909f15e0" providerId="LiveId" clId="{0BC99D6C-65D2-4F17-89CE-04CDB45333B0}" dt="2024-03-11T03:41:30.072" v="4306"/>
          <ac:graphicFrameMkLst>
            <pc:docMk/>
            <pc:sldMk cId="2348283452" sldId="426"/>
            <ac:graphicFrameMk id="20" creationId="{A95F0A96-EE55-5704-8682-555648C63BB5}"/>
          </ac:graphicFrameMkLst>
        </pc:graphicFrameChg>
        <pc:graphicFrameChg chg="add del mod">
          <ac:chgData name="Huy Pham" userId="918db3a1909f15e0" providerId="LiveId" clId="{0BC99D6C-65D2-4F17-89CE-04CDB45333B0}" dt="2024-03-11T03:42:33.124" v="4340"/>
          <ac:graphicFrameMkLst>
            <pc:docMk/>
            <pc:sldMk cId="2348283452" sldId="426"/>
            <ac:graphicFrameMk id="23" creationId="{71870E26-9B91-D602-FBFD-0AF62ACD4BAE}"/>
          </ac:graphicFrameMkLst>
        </pc:graphicFrameChg>
        <pc:picChg chg="add del mod">
          <ac:chgData name="Huy Pham" userId="918db3a1909f15e0" providerId="LiveId" clId="{0BC99D6C-65D2-4F17-89CE-04CDB45333B0}" dt="2024-03-11T03:48:25.427" v="4409" actId="478"/>
          <ac:picMkLst>
            <pc:docMk/>
            <pc:sldMk cId="2348283452" sldId="426"/>
            <ac:picMk id="26" creationId="{BD723659-61C8-E62F-87B8-E0370788A907}"/>
          </ac:picMkLst>
        </pc:picChg>
        <pc:cxnChg chg="add mod">
          <ac:chgData name="Huy Pham" userId="918db3a1909f15e0" providerId="LiveId" clId="{0BC99D6C-65D2-4F17-89CE-04CDB45333B0}" dt="2024-03-11T03:49:10.418" v="4411"/>
          <ac:cxnSpMkLst>
            <pc:docMk/>
            <pc:sldMk cId="2348283452" sldId="426"/>
            <ac:cxnSpMk id="28" creationId="{82252570-58B2-6E38-462F-B8A99B934A1E}"/>
          </ac:cxnSpMkLst>
        </pc:cxnChg>
        <pc:cxnChg chg="add mod">
          <ac:chgData name="Huy Pham" userId="918db3a1909f15e0" providerId="LiveId" clId="{0BC99D6C-65D2-4F17-89CE-04CDB45333B0}" dt="2024-03-11T03:49:10.418" v="4411"/>
          <ac:cxnSpMkLst>
            <pc:docMk/>
            <pc:sldMk cId="2348283452" sldId="426"/>
            <ac:cxnSpMk id="30" creationId="{D8988393-ED71-6993-75A0-F4BC7131BA21}"/>
          </ac:cxnSpMkLst>
        </pc:cxnChg>
        <pc:cxnChg chg="add mod">
          <ac:chgData name="Huy Pham" userId="918db3a1909f15e0" providerId="LiveId" clId="{0BC99D6C-65D2-4F17-89CE-04CDB45333B0}" dt="2024-03-11T03:49:10.418" v="4411"/>
          <ac:cxnSpMkLst>
            <pc:docMk/>
            <pc:sldMk cId="2348283452" sldId="426"/>
            <ac:cxnSpMk id="35" creationId="{6C65A5ED-2CC3-32D5-D124-C6B81093DBC6}"/>
          </ac:cxnSpMkLst>
        </pc:cxnChg>
        <pc:cxnChg chg="add mod">
          <ac:chgData name="Huy Pham" userId="918db3a1909f15e0" providerId="LiveId" clId="{0BC99D6C-65D2-4F17-89CE-04CDB45333B0}" dt="2024-03-11T03:49:10.418" v="4411"/>
          <ac:cxnSpMkLst>
            <pc:docMk/>
            <pc:sldMk cId="2348283452" sldId="426"/>
            <ac:cxnSpMk id="36" creationId="{B155A0A7-6E20-693A-1832-3D4A39327CCE}"/>
          </ac:cxnSpMkLst>
        </pc:cxnChg>
        <pc:cxnChg chg="add mod">
          <ac:chgData name="Huy Pham" userId="918db3a1909f15e0" providerId="LiveId" clId="{0BC99D6C-65D2-4F17-89CE-04CDB45333B0}" dt="2024-03-11T03:49:10.418" v="4411"/>
          <ac:cxnSpMkLst>
            <pc:docMk/>
            <pc:sldMk cId="2348283452" sldId="426"/>
            <ac:cxnSpMk id="37" creationId="{1B6CD437-098D-950D-92CC-586E29DDCA09}"/>
          </ac:cxnSpMkLst>
        </pc:cxnChg>
        <pc:cxnChg chg="add mod">
          <ac:chgData name="Huy Pham" userId="918db3a1909f15e0" providerId="LiveId" clId="{0BC99D6C-65D2-4F17-89CE-04CDB45333B0}" dt="2024-03-11T03:49:10.418" v="4411"/>
          <ac:cxnSpMkLst>
            <pc:docMk/>
            <pc:sldMk cId="2348283452" sldId="426"/>
            <ac:cxnSpMk id="38" creationId="{0FF1DB1F-1FA1-5074-094C-C1D693963D0A}"/>
          </ac:cxnSpMkLst>
        </pc:cxnChg>
        <pc:cxnChg chg="add mod">
          <ac:chgData name="Huy Pham" userId="918db3a1909f15e0" providerId="LiveId" clId="{0BC99D6C-65D2-4F17-89CE-04CDB45333B0}" dt="2024-03-11T03:49:10.418" v="4411"/>
          <ac:cxnSpMkLst>
            <pc:docMk/>
            <pc:sldMk cId="2348283452" sldId="426"/>
            <ac:cxnSpMk id="39" creationId="{52FA4956-A529-A783-862D-6D66720D9200}"/>
          </ac:cxnSpMkLst>
        </pc:cxnChg>
        <pc:cxnChg chg="add mod">
          <ac:chgData name="Huy Pham" userId="918db3a1909f15e0" providerId="LiveId" clId="{0BC99D6C-65D2-4F17-89CE-04CDB45333B0}" dt="2024-03-11T03:49:10.418" v="4411"/>
          <ac:cxnSpMkLst>
            <pc:docMk/>
            <pc:sldMk cId="2348283452" sldId="426"/>
            <ac:cxnSpMk id="40" creationId="{5ACA20D5-B47F-C5DC-14DB-A68DFF92B638}"/>
          </ac:cxnSpMkLst>
        </pc:cxnChg>
        <pc:cxnChg chg="add mod">
          <ac:chgData name="Huy Pham" userId="918db3a1909f15e0" providerId="LiveId" clId="{0BC99D6C-65D2-4F17-89CE-04CDB45333B0}" dt="2024-03-11T03:49:10.418" v="4411"/>
          <ac:cxnSpMkLst>
            <pc:docMk/>
            <pc:sldMk cId="2348283452" sldId="426"/>
            <ac:cxnSpMk id="41" creationId="{850C3C74-1147-836C-87D3-CCCF34AE1563}"/>
          </ac:cxnSpMkLst>
        </pc:cxnChg>
        <pc:cxnChg chg="add mod">
          <ac:chgData name="Huy Pham" userId="918db3a1909f15e0" providerId="LiveId" clId="{0BC99D6C-65D2-4F17-89CE-04CDB45333B0}" dt="2024-03-11T03:49:10.418" v="4411"/>
          <ac:cxnSpMkLst>
            <pc:docMk/>
            <pc:sldMk cId="2348283452" sldId="426"/>
            <ac:cxnSpMk id="42" creationId="{2C92AD54-E28E-2159-0B87-BA9910033176}"/>
          </ac:cxnSpMkLst>
        </pc:cxnChg>
        <pc:cxnChg chg="add mod">
          <ac:chgData name="Huy Pham" userId="918db3a1909f15e0" providerId="LiveId" clId="{0BC99D6C-65D2-4F17-89CE-04CDB45333B0}" dt="2024-03-11T03:49:10.418" v="4411"/>
          <ac:cxnSpMkLst>
            <pc:docMk/>
            <pc:sldMk cId="2348283452" sldId="426"/>
            <ac:cxnSpMk id="43" creationId="{290563CE-DD82-FBF5-E3C2-FBA3DF87A63B}"/>
          </ac:cxnSpMkLst>
        </pc:cxnChg>
        <pc:cxnChg chg="add mod">
          <ac:chgData name="Huy Pham" userId="918db3a1909f15e0" providerId="LiveId" clId="{0BC99D6C-65D2-4F17-89CE-04CDB45333B0}" dt="2024-03-11T03:49:10.418" v="4411"/>
          <ac:cxnSpMkLst>
            <pc:docMk/>
            <pc:sldMk cId="2348283452" sldId="426"/>
            <ac:cxnSpMk id="44" creationId="{746AD3A3-42AE-A46E-26D8-C56731465E11}"/>
          </ac:cxnSpMkLst>
        </pc:cxnChg>
        <pc:cxnChg chg="add mod">
          <ac:chgData name="Huy Pham" userId="918db3a1909f15e0" providerId="LiveId" clId="{0BC99D6C-65D2-4F17-89CE-04CDB45333B0}" dt="2024-03-11T04:03:20.805" v="4841" actId="1035"/>
          <ac:cxnSpMkLst>
            <pc:docMk/>
            <pc:sldMk cId="2348283452" sldId="426"/>
            <ac:cxnSpMk id="58" creationId="{B0E69BEB-AFDB-6C1C-003C-27A4518FEE5D}"/>
          </ac:cxnSpMkLst>
        </pc:cxnChg>
        <pc:cxnChg chg="add mod">
          <ac:chgData name="Huy Pham" userId="918db3a1909f15e0" providerId="LiveId" clId="{0BC99D6C-65D2-4F17-89CE-04CDB45333B0}" dt="2024-03-11T04:03:20.805" v="4841" actId="1035"/>
          <ac:cxnSpMkLst>
            <pc:docMk/>
            <pc:sldMk cId="2348283452" sldId="426"/>
            <ac:cxnSpMk id="60" creationId="{D97336F1-152C-6884-57B5-F747F6965AA2}"/>
          </ac:cxnSpMkLst>
        </pc:cxnChg>
        <pc:cxnChg chg="add mod">
          <ac:chgData name="Huy Pham" userId="918db3a1909f15e0" providerId="LiveId" clId="{0BC99D6C-65D2-4F17-89CE-04CDB45333B0}" dt="2024-03-11T04:03:20.805" v="4841" actId="1035"/>
          <ac:cxnSpMkLst>
            <pc:docMk/>
            <pc:sldMk cId="2348283452" sldId="426"/>
            <ac:cxnSpMk id="63" creationId="{BFEBB9FD-91B4-AFBF-4BBC-0B7CC036EC52}"/>
          </ac:cxnSpMkLst>
        </pc:cxnChg>
        <pc:cxnChg chg="add mod">
          <ac:chgData name="Huy Pham" userId="918db3a1909f15e0" providerId="LiveId" clId="{0BC99D6C-65D2-4F17-89CE-04CDB45333B0}" dt="2024-03-11T04:03:20.805" v="4841" actId="1035"/>
          <ac:cxnSpMkLst>
            <pc:docMk/>
            <pc:sldMk cId="2348283452" sldId="426"/>
            <ac:cxnSpMk id="64" creationId="{36501C48-E636-E1B9-0D30-FD52F1774400}"/>
          </ac:cxnSpMkLst>
        </pc:cxnChg>
        <pc:cxnChg chg="add mod">
          <ac:chgData name="Huy Pham" userId="918db3a1909f15e0" providerId="LiveId" clId="{0BC99D6C-65D2-4F17-89CE-04CDB45333B0}" dt="2024-03-11T04:03:20.805" v="4841" actId="1035"/>
          <ac:cxnSpMkLst>
            <pc:docMk/>
            <pc:sldMk cId="2348283452" sldId="426"/>
            <ac:cxnSpMk id="65" creationId="{04EB61D5-6621-9046-AEEC-1997C6262865}"/>
          </ac:cxnSpMkLst>
        </pc:cxnChg>
        <pc:cxnChg chg="add mod">
          <ac:chgData name="Huy Pham" userId="918db3a1909f15e0" providerId="LiveId" clId="{0BC99D6C-65D2-4F17-89CE-04CDB45333B0}" dt="2024-03-11T04:03:20.805" v="4841" actId="1035"/>
          <ac:cxnSpMkLst>
            <pc:docMk/>
            <pc:sldMk cId="2348283452" sldId="426"/>
            <ac:cxnSpMk id="66" creationId="{78CC4D8C-D68E-FA05-823D-6E895BB3679C}"/>
          </ac:cxnSpMkLst>
        </pc:cxnChg>
        <pc:cxnChg chg="add del mod">
          <ac:chgData name="Huy Pham" userId="918db3a1909f15e0" providerId="LiveId" clId="{0BC99D6C-65D2-4F17-89CE-04CDB45333B0}" dt="2024-03-11T03:51:02.716" v="4489" actId="478"/>
          <ac:cxnSpMkLst>
            <pc:docMk/>
            <pc:sldMk cId="2348283452" sldId="426"/>
            <ac:cxnSpMk id="67" creationId="{5EEA5FDD-3F2D-D49D-FB09-06B72DBCC619}"/>
          </ac:cxnSpMkLst>
        </pc:cxnChg>
        <pc:cxnChg chg="add del mod">
          <ac:chgData name="Huy Pham" userId="918db3a1909f15e0" providerId="LiveId" clId="{0BC99D6C-65D2-4F17-89CE-04CDB45333B0}" dt="2024-03-11T03:51:14.780" v="4492" actId="478"/>
          <ac:cxnSpMkLst>
            <pc:docMk/>
            <pc:sldMk cId="2348283452" sldId="426"/>
            <ac:cxnSpMk id="68" creationId="{C3D9B852-F993-1DA4-A66C-4E16FA120036}"/>
          </ac:cxnSpMkLst>
        </pc:cxnChg>
        <pc:cxnChg chg="add del mod">
          <ac:chgData name="Huy Pham" userId="918db3a1909f15e0" providerId="LiveId" clId="{0BC99D6C-65D2-4F17-89CE-04CDB45333B0}" dt="2024-03-11T03:51:16.723" v="4494" actId="478"/>
          <ac:cxnSpMkLst>
            <pc:docMk/>
            <pc:sldMk cId="2348283452" sldId="426"/>
            <ac:cxnSpMk id="69" creationId="{07C0B3AB-42AC-D40E-F370-81F788258D94}"/>
          </ac:cxnSpMkLst>
        </pc:cxnChg>
        <pc:cxnChg chg="add mod">
          <ac:chgData name="Huy Pham" userId="918db3a1909f15e0" providerId="LiveId" clId="{0BC99D6C-65D2-4F17-89CE-04CDB45333B0}" dt="2024-03-11T04:03:20.805" v="4841" actId="1035"/>
          <ac:cxnSpMkLst>
            <pc:docMk/>
            <pc:sldMk cId="2348283452" sldId="426"/>
            <ac:cxnSpMk id="70" creationId="{7F385C0B-02A8-5119-D820-B60DDB7358C3}"/>
          </ac:cxnSpMkLst>
        </pc:cxnChg>
        <pc:cxnChg chg="add mod">
          <ac:chgData name="Huy Pham" userId="918db3a1909f15e0" providerId="LiveId" clId="{0BC99D6C-65D2-4F17-89CE-04CDB45333B0}" dt="2024-03-11T04:03:20.805" v="4841" actId="1035"/>
          <ac:cxnSpMkLst>
            <pc:docMk/>
            <pc:sldMk cId="2348283452" sldId="426"/>
            <ac:cxnSpMk id="71" creationId="{D954F8F6-4EC5-4A33-CBFD-AB83A2205F45}"/>
          </ac:cxnSpMkLst>
        </pc:cxnChg>
        <pc:cxnChg chg="add mod">
          <ac:chgData name="Huy Pham" userId="918db3a1909f15e0" providerId="LiveId" clId="{0BC99D6C-65D2-4F17-89CE-04CDB45333B0}" dt="2024-03-11T04:03:20.805" v="4841" actId="1035"/>
          <ac:cxnSpMkLst>
            <pc:docMk/>
            <pc:sldMk cId="2348283452" sldId="426"/>
            <ac:cxnSpMk id="72" creationId="{DFDCC156-8BBB-2ADD-E793-280474A95DAA}"/>
          </ac:cxnSpMkLst>
        </pc:cxnChg>
        <pc:cxnChg chg="add mod">
          <ac:chgData name="Huy Pham" userId="918db3a1909f15e0" providerId="LiveId" clId="{0BC99D6C-65D2-4F17-89CE-04CDB45333B0}" dt="2024-03-11T04:16:05.318" v="4860" actId="14100"/>
          <ac:cxnSpMkLst>
            <pc:docMk/>
            <pc:sldMk cId="2348283452" sldId="426"/>
            <ac:cxnSpMk id="91" creationId="{FBF098A3-9D89-9ADD-DA91-02BC77B8E425}"/>
          </ac:cxnSpMkLst>
        </pc:cxnChg>
        <pc:cxnChg chg="add mod">
          <ac:chgData name="Huy Pham" userId="918db3a1909f15e0" providerId="LiveId" clId="{0BC99D6C-65D2-4F17-89CE-04CDB45333B0}" dt="2024-03-11T04:16:05.318" v="4860" actId="14100"/>
          <ac:cxnSpMkLst>
            <pc:docMk/>
            <pc:sldMk cId="2348283452" sldId="426"/>
            <ac:cxnSpMk id="92" creationId="{DD73AA3A-1078-1B65-F9B9-4EEF4F1BBFE1}"/>
          </ac:cxnSpMkLst>
        </pc:cxnChg>
        <pc:cxnChg chg="add mod">
          <ac:chgData name="Huy Pham" userId="918db3a1909f15e0" providerId="LiveId" clId="{0BC99D6C-65D2-4F17-89CE-04CDB45333B0}" dt="2024-03-11T04:05:41.445" v="4844" actId="1076"/>
          <ac:cxnSpMkLst>
            <pc:docMk/>
            <pc:sldMk cId="2348283452" sldId="426"/>
            <ac:cxnSpMk id="93" creationId="{EF9C9D4D-0390-BCA5-082B-088405274797}"/>
          </ac:cxnSpMkLst>
        </pc:cxnChg>
        <pc:cxnChg chg="add mod">
          <ac:chgData name="Huy Pham" userId="918db3a1909f15e0" providerId="LiveId" clId="{0BC99D6C-65D2-4F17-89CE-04CDB45333B0}" dt="2024-03-11T04:23:22.853" v="4887" actId="14100"/>
          <ac:cxnSpMkLst>
            <pc:docMk/>
            <pc:sldMk cId="2348283452" sldId="426"/>
            <ac:cxnSpMk id="106" creationId="{29EDDD42-4CFB-570B-D1DB-DF05E9901780}"/>
          </ac:cxnSpMkLst>
        </pc:cxnChg>
        <pc:cxnChg chg="add del mod">
          <ac:chgData name="Huy Pham" userId="918db3a1909f15e0" providerId="LiveId" clId="{0BC99D6C-65D2-4F17-89CE-04CDB45333B0}" dt="2024-03-11T04:07:54.626" v="4847" actId="478"/>
          <ac:cxnSpMkLst>
            <pc:docMk/>
            <pc:sldMk cId="2348283452" sldId="426"/>
            <ac:cxnSpMk id="107" creationId="{E19EE1F0-CF9E-72CC-FEE9-56DD072F5D73}"/>
          </ac:cxnSpMkLst>
        </pc:cxnChg>
        <pc:cxnChg chg="add mod">
          <ac:chgData name="Huy Pham" userId="918db3a1909f15e0" providerId="LiveId" clId="{0BC99D6C-65D2-4F17-89CE-04CDB45333B0}" dt="2024-03-11T04:05:41.445" v="4844" actId="1076"/>
          <ac:cxnSpMkLst>
            <pc:docMk/>
            <pc:sldMk cId="2348283452" sldId="426"/>
            <ac:cxnSpMk id="108" creationId="{DB934314-4099-E597-E709-E2EEB242DA6D}"/>
          </ac:cxnSpMkLst>
        </pc:cxnChg>
        <pc:cxnChg chg="add del mod">
          <ac:chgData name="Huy Pham" userId="918db3a1909f15e0" providerId="LiveId" clId="{0BC99D6C-65D2-4F17-89CE-04CDB45333B0}" dt="2024-03-11T04:07:39.757" v="4845" actId="478"/>
          <ac:cxnSpMkLst>
            <pc:docMk/>
            <pc:sldMk cId="2348283452" sldId="426"/>
            <ac:cxnSpMk id="114" creationId="{AC387C26-4015-AD4D-40D0-0407A49F9301}"/>
          </ac:cxnSpMkLst>
        </pc:cxnChg>
        <pc:cxnChg chg="add del mod">
          <ac:chgData name="Huy Pham" userId="918db3a1909f15e0" providerId="LiveId" clId="{0BC99D6C-65D2-4F17-89CE-04CDB45333B0}" dt="2024-03-11T04:07:48.186" v="4846" actId="478"/>
          <ac:cxnSpMkLst>
            <pc:docMk/>
            <pc:sldMk cId="2348283452" sldId="426"/>
            <ac:cxnSpMk id="115" creationId="{EC0C80E1-D924-669C-B86F-F3F665593516}"/>
          </ac:cxnSpMkLst>
        </pc:cxnChg>
        <pc:cxnChg chg="add del mod">
          <ac:chgData name="Huy Pham" userId="918db3a1909f15e0" providerId="LiveId" clId="{0BC99D6C-65D2-4F17-89CE-04CDB45333B0}" dt="2024-03-11T04:07:54.626" v="4847" actId="478"/>
          <ac:cxnSpMkLst>
            <pc:docMk/>
            <pc:sldMk cId="2348283452" sldId="426"/>
            <ac:cxnSpMk id="118" creationId="{774A78A8-16C5-41A5-892C-4C75FC279C23}"/>
          </ac:cxnSpMkLst>
        </pc:cxnChg>
        <pc:cxnChg chg="add mod">
          <ac:chgData name="Huy Pham" userId="918db3a1909f15e0" providerId="LiveId" clId="{0BC99D6C-65D2-4F17-89CE-04CDB45333B0}" dt="2024-03-11T04:22:33.033" v="4874" actId="1076"/>
          <ac:cxnSpMkLst>
            <pc:docMk/>
            <pc:sldMk cId="2348283452" sldId="426"/>
            <ac:cxnSpMk id="130" creationId="{A25B9992-A7AB-BA9B-0D13-C070FE8B456C}"/>
          </ac:cxnSpMkLst>
        </pc:cxnChg>
        <pc:cxnChg chg="add mod">
          <ac:chgData name="Huy Pham" userId="918db3a1909f15e0" providerId="LiveId" clId="{0BC99D6C-65D2-4F17-89CE-04CDB45333B0}" dt="2024-03-11T04:22:33.033" v="4874" actId="1076"/>
          <ac:cxnSpMkLst>
            <pc:docMk/>
            <pc:sldMk cId="2348283452" sldId="426"/>
            <ac:cxnSpMk id="131" creationId="{9C2B7170-B74F-4D62-2720-149FF1E431FC}"/>
          </ac:cxnSpMkLst>
        </pc:cxnChg>
        <pc:cxnChg chg="add mod">
          <ac:chgData name="Huy Pham" userId="918db3a1909f15e0" providerId="LiveId" clId="{0BC99D6C-65D2-4F17-89CE-04CDB45333B0}" dt="2024-03-11T04:22:33.033" v="4874" actId="1076"/>
          <ac:cxnSpMkLst>
            <pc:docMk/>
            <pc:sldMk cId="2348283452" sldId="426"/>
            <ac:cxnSpMk id="132" creationId="{4B1AD13A-305B-17DF-8B1A-041781F4CE9A}"/>
          </ac:cxnSpMkLst>
        </pc:cxnChg>
        <pc:cxnChg chg="add mod">
          <ac:chgData name="Huy Pham" userId="918db3a1909f15e0" providerId="LiveId" clId="{0BC99D6C-65D2-4F17-89CE-04CDB45333B0}" dt="2024-03-11T04:23:45.941" v="4893" actId="14100"/>
          <ac:cxnSpMkLst>
            <pc:docMk/>
            <pc:sldMk cId="2348283452" sldId="426"/>
            <ac:cxnSpMk id="141" creationId="{C1B43D36-1FDB-AB4E-24EA-EA1FB8B88088}"/>
          </ac:cxnSpMkLst>
        </pc:cxnChg>
        <pc:cxnChg chg="add mod">
          <ac:chgData name="Huy Pham" userId="918db3a1909f15e0" providerId="LiveId" clId="{0BC99D6C-65D2-4F17-89CE-04CDB45333B0}" dt="2024-03-11T04:23:39.382" v="4891" actId="14100"/>
          <ac:cxnSpMkLst>
            <pc:docMk/>
            <pc:sldMk cId="2348283452" sldId="426"/>
            <ac:cxnSpMk id="142" creationId="{401AFDD6-ACC6-3F03-7017-CCD0C925E274}"/>
          </ac:cxnSpMkLst>
        </pc:cxnChg>
      </pc:sldChg>
      <pc:sldChg chg="del">
        <pc:chgData name="Huy Pham" userId="918db3a1909f15e0" providerId="LiveId" clId="{0BC99D6C-65D2-4F17-89CE-04CDB45333B0}" dt="2024-03-11T03:40:38.072" v="4226" actId="47"/>
        <pc:sldMkLst>
          <pc:docMk/>
          <pc:sldMk cId="111658394" sldId="428"/>
        </pc:sldMkLst>
      </pc:sldChg>
      <pc:sldChg chg="del">
        <pc:chgData name="Huy Pham" userId="918db3a1909f15e0" providerId="LiveId" clId="{0BC99D6C-65D2-4F17-89CE-04CDB45333B0}" dt="2024-03-11T03:40:36.439" v="4225" actId="47"/>
        <pc:sldMkLst>
          <pc:docMk/>
          <pc:sldMk cId="846703544" sldId="429"/>
        </pc:sldMkLst>
      </pc:sldChg>
      <pc:sldChg chg="del">
        <pc:chgData name="Huy Pham" userId="918db3a1909f15e0" providerId="LiveId" clId="{0BC99D6C-65D2-4F17-89CE-04CDB45333B0}" dt="2024-03-11T03:40:35.106" v="4223" actId="47"/>
        <pc:sldMkLst>
          <pc:docMk/>
          <pc:sldMk cId="891516672" sldId="430"/>
        </pc:sldMkLst>
      </pc:sldChg>
      <pc:sldChg chg="addSp delSp modSp add mod delAnim modAnim">
        <pc:chgData name="Huy Pham" userId="918db3a1909f15e0" providerId="LiveId" clId="{0BC99D6C-65D2-4F17-89CE-04CDB45333B0}" dt="2024-03-11T03:38:12.048" v="4187" actId="1076"/>
        <pc:sldMkLst>
          <pc:docMk/>
          <pc:sldMk cId="3690941265" sldId="432"/>
        </pc:sldMkLst>
        <pc:spChg chg="add mod">
          <ac:chgData name="Huy Pham" userId="918db3a1909f15e0" providerId="LiveId" clId="{0BC99D6C-65D2-4F17-89CE-04CDB45333B0}" dt="2024-03-11T03:06:36.012" v="3599" actId="1035"/>
          <ac:spMkLst>
            <pc:docMk/>
            <pc:sldMk cId="3690941265" sldId="432"/>
            <ac:spMk id="19" creationId="{BCEAACA4-CFBB-4207-E6B5-51418B5AC84C}"/>
          </ac:spMkLst>
        </pc:spChg>
        <pc:spChg chg="add mod">
          <ac:chgData name="Huy Pham" userId="918db3a1909f15e0" providerId="LiveId" clId="{0BC99D6C-65D2-4F17-89CE-04CDB45333B0}" dt="2024-03-11T03:38:12.048" v="4187" actId="1076"/>
          <ac:spMkLst>
            <pc:docMk/>
            <pc:sldMk cId="3690941265" sldId="432"/>
            <ac:spMk id="20" creationId="{B1A69C30-29CE-2C2D-4148-EC67B608CAEE}"/>
          </ac:spMkLst>
        </pc:spChg>
        <pc:spChg chg="add mod">
          <ac:chgData name="Huy Pham" userId="918db3a1909f15e0" providerId="LiveId" clId="{0BC99D6C-65D2-4F17-89CE-04CDB45333B0}" dt="2024-03-11T03:06:36.012" v="3599" actId="1035"/>
          <ac:spMkLst>
            <pc:docMk/>
            <pc:sldMk cId="3690941265" sldId="432"/>
            <ac:spMk id="21" creationId="{B9258792-96FA-D439-648C-73D30E4BA458}"/>
          </ac:spMkLst>
        </pc:spChg>
        <pc:spChg chg="add mod">
          <ac:chgData name="Huy Pham" userId="918db3a1909f15e0" providerId="LiveId" clId="{0BC99D6C-65D2-4F17-89CE-04CDB45333B0}" dt="2024-03-11T03:06:36.012" v="3599" actId="1035"/>
          <ac:spMkLst>
            <pc:docMk/>
            <pc:sldMk cId="3690941265" sldId="432"/>
            <ac:spMk id="22" creationId="{EC1B879B-6766-C771-8440-FE776F835CCA}"/>
          </ac:spMkLst>
        </pc:spChg>
        <pc:spChg chg="add mod">
          <ac:chgData name="Huy Pham" userId="918db3a1909f15e0" providerId="LiveId" clId="{0BC99D6C-65D2-4F17-89CE-04CDB45333B0}" dt="2024-03-11T03:06:56.156" v="3604" actId="1038"/>
          <ac:spMkLst>
            <pc:docMk/>
            <pc:sldMk cId="3690941265" sldId="432"/>
            <ac:spMk id="23" creationId="{211FB026-4ABE-9262-C53F-F86A1E6FAC19}"/>
          </ac:spMkLst>
        </pc:spChg>
        <pc:spChg chg="add mod">
          <ac:chgData name="Huy Pham" userId="918db3a1909f15e0" providerId="LiveId" clId="{0BC99D6C-65D2-4F17-89CE-04CDB45333B0}" dt="2024-03-11T03:06:40.685" v="3600" actId="1076"/>
          <ac:spMkLst>
            <pc:docMk/>
            <pc:sldMk cId="3690941265" sldId="432"/>
            <ac:spMk id="24" creationId="{9D43B217-25A1-A468-333F-E672F771E260}"/>
          </ac:spMkLst>
        </pc:spChg>
        <pc:spChg chg="add mod">
          <ac:chgData name="Huy Pham" userId="918db3a1909f15e0" providerId="LiveId" clId="{0BC99D6C-65D2-4F17-89CE-04CDB45333B0}" dt="2024-03-11T03:06:06.443" v="3578" actId="1076"/>
          <ac:spMkLst>
            <pc:docMk/>
            <pc:sldMk cId="3690941265" sldId="432"/>
            <ac:spMk id="28" creationId="{F4A39EA1-0C94-806F-561C-5D114B53A800}"/>
          </ac:spMkLst>
        </pc:spChg>
        <pc:spChg chg="add mod">
          <ac:chgData name="Huy Pham" userId="918db3a1909f15e0" providerId="LiveId" clId="{0BC99D6C-65D2-4F17-89CE-04CDB45333B0}" dt="2024-03-11T03:06:06.443" v="3578" actId="1076"/>
          <ac:spMkLst>
            <pc:docMk/>
            <pc:sldMk cId="3690941265" sldId="432"/>
            <ac:spMk id="29" creationId="{B5FEFE12-8C10-0616-6FA0-4CA44A699928}"/>
          </ac:spMkLst>
        </pc:spChg>
        <pc:spChg chg="add mod">
          <ac:chgData name="Huy Pham" userId="918db3a1909f15e0" providerId="LiveId" clId="{0BC99D6C-65D2-4F17-89CE-04CDB45333B0}" dt="2024-03-11T03:06:06.443" v="3578" actId="1076"/>
          <ac:spMkLst>
            <pc:docMk/>
            <pc:sldMk cId="3690941265" sldId="432"/>
            <ac:spMk id="30" creationId="{72EAEB5E-EA5F-1784-B635-B6322F963058}"/>
          </ac:spMkLst>
        </pc:spChg>
        <pc:spChg chg="add mod">
          <ac:chgData name="Huy Pham" userId="918db3a1909f15e0" providerId="LiveId" clId="{0BC99D6C-65D2-4F17-89CE-04CDB45333B0}" dt="2024-03-11T03:06:06.443" v="3578" actId="1076"/>
          <ac:spMkLst>
            <pc:docMk/>
            <pc:sldMk cId="3690941265" sldId="432"/>
            <ac:spMk id="31" creationId="{29D3292A-B3AB-60F0-7A55-131491A4D67B}"/>
          </ac:spMkLst>
        </pc:spChg>
        <pc:spChg chg="mod">
          <ac:chgData name="Huy Pham" userId="918db3a1909f15e0" providerId="LiveId" clId="{0BC99D6C-65D2-4F17-89CE-04CDB45333B0}" dt="2024-03-11T03:06:24.549" v="3592" actId="1035"/>
          <ac:spMkLst>
            <pc:docMk/>
            <pc:sldMk cId="3690941265" sldId="432"/>
            <ac:spMk id="33" creationId="{3634E441-812D-70D7-484F-9332331FD48B}"/>
          </ac:spMkLst>
        </pc:spChg>
        <pc:spChg chg="add mod">
          <ac:chgData name="Huy Pham" userId="918db3a1909f15e0" providerId="LiveId" clId="{0BC99D6C-65D2-4F17-89CE-04CDB45333B0}" dt="2024-03-11T03:06:06.443" v="3578" actId="1076"/>
          <ac:spMkLst>
            <pc:docMk/>
            <pc:sldMk cId="3690941265" sldId="432"/>
            <ac:spMk id="34" creationId="{E92100FE-CB6E-6D58-D0A3-B692F9226111}"/>
          </ac:spMkLst>
        </pc:spChg>
        <pc:spChg chg="add mod">
          <ac:chgData name="Huy Pham" userId="918db3a1909f15e0" providerId="LiveId" clId="{0BC99D6C-65D2-4F17-89CE-04CDB45333B0}" dt="2024-03-11T03:07:13.393" v="3616" actId="1038"/>
          <ac:spMkLst>
            <pc:docMk/>
            <pc:sldMk cId="3690941265" sldId="432"/>
            <ac:spMk id="35" creationId="{62C0B1E0-AB5E-5E03-984A-B072F9DA08AE}"/>
          </ac:spMkLst>
        </pc:spChg>
        <pc:spChg chg="add mod">
          <ac:chgData name="Huy Pham" userId="918db3a1909f15e0" providerId="LiveId" clId="{0BC99D6C-65D2-4F17-89CE-04CDB45333B0}" dt="2024-03-11T03:07:23" v="3622" actId="20577"/>
          <ac:spMkLst>
            <pc:docMk/>
            <pc:sldMk cId="3690941265" sldId="432"/>
            <ac:spMk id="36" creationId="{1A181DD1-5C2B-6F0E-14E2-1FA3CDCE3649}"/>
          </ac:spMkLst>
        </pc:spChg>
        <pc:spChg chg="add mod">
          <ac:chgData name="Huy Pham" userId="918db3a1909f15e0" providerId="LiveId" clId="{0BC99D6C-65D2-4F17-89CE-04CDB45333B0}" dt="2024-03-11T03:06:06.443" v="3578" actId="1076"/>
          <ac:spMkLst>
            <pc:docMk/>
            <pc:sldMk cId="3690941265" sldId="432"/>
            <ac:spMk id="37" creationId="{F3BAA761-E4CD-4FE6-CD20-136FCCC0C4C0}"/>
          </ac:spMkLst>
        </pc:spChg>
        <pc:spChg chg="add mod">
          <ac:chgData name="Huy Pham" userId="918db3a1909f15e0" providerId="LiveId" clId="{0BC99D6C-65D2-4F17-89CE-04CDB45333B0}" dt="2024-03-11T03:06:06.443" v="3578" actId="1076"/>
          <ac:spMkLst>
            <pc:docMk/>
            <pc:sldMk cId="3690941265" sldId="432"/>
            <ac:spMk id="38" creationId="{3111B93A-F266-27BE-D5D7-10E581432480}"/>
          </ac:spMkLst>
        </pc:spChg>
        <pc:spChg chg="add mod">
          <ac:chgData name="Huy Pham" userId="918db3a1909f15e0" providerId="LiveId" clId="{0BC99D6C-65D2-4F17-89CE-04CDB45333B0}" dt="2024-03-11T03:08:41.667" v="3631" actId="20577"/>
          <ac:spMkLst>
            <pc:docMk/>
            <pc:sldMk cId="3690941265" sldId="432"/>
            <ac:spMk id="39" creationId="{55DB3FBA-FBD1-4B6B-510B-44DE3CD26F41}"/>
          </ac:spMkLst>
        </pc:spChg>
        <pc:spChg chg="add mod">
          <ac:chgData name="Huy Pham" userId="918db3a1909f15e0" providerId="LiveId" clId="{0BC99D6C-65D2-4F17-89CE-04CDB45333B0}" dt="2024-03-11T03:08:56.741" v="3638" actId="20577"/>
          <ac:spMkLst>
            <pc:docMk/>
            <pc:sldMk cId="3690941265" sldId="432"/>
            <ac:spMk id="40" creationId="{157188DE-5D61-3C2F-41CE-95CB2A74405E}"/>
          </ac:spMkLst>
        </pc:spChg>
        <pc:spChg chg="add mod">
          <ac:chgData name="Huy Pham" userId="918db3a1909f15e0" providerId="LiveId" clId="{0BC99D6C-65D2-4F17-89CE-04CDB45333B0}" dt="2024-03-11T03:08:33.510" v="3627" actId="20577"/>
          <ac:spMkLst>
            <pc:docMk/>
            <pc:sldMk cId="3690941265" sldId="432"/>
            <ac:spMk id="41" creationId="{6CD8E96D-FD3B-A01E-BCA7-456F8D64C774}"/>
          </ac:spMkLst>
        </pc:spChg>
        <pc:spChg chg="add mod">
          <ac:chgData name="Huy Pham" userId="918db3a1909f15e0" providerId="LiveId" clId="{0BC99D6C-65D2-4F17-89CE-04CDB45333B0}" dt="2024-03-11T03:09:43.327" v="3641" actId="1076"/>
          <ac:spMkLst>
            <pc:docMk/>
            <pc:sldMk cId="3690941265" sldId="432"/>
            <ac:spMk id="45" creationId="{629D810C-BDE8-DE06-DC00-7FF2823EA3D0}"/>
          </ac:spMkLst>
        </pc:spChg>
        <pc:spChg chg="add mod">
          <ac:chgData name="Huy Pham" userId="918db3a1909f15e0" providerId="LiveId" clId="{0BC99D6C-65D2-4F17-89CE-04CDB45333B0}" dt="2024-03-11T03:09:54.530" v="3642" actId="1076"/>
          <ac:spMkLst>
            <pc:docMk/>
            <pc:sldMk cId="3690941265" sldId="432"/>
            <ac:spMk id="46" creationId="{2970D56D-8B04-0441-DEBF-B846A017AD71}"/>
          </ac:spMkLst>
        </pc:spChg>
        <pc:spChg chg="add mod">
          <ac:chgData name="Huy Pham" userId="918db3a1909f15e0" providerId="LiveId" clId="{0BC99D6C-65D2-4F17-89CE-04CDB45333B0}" dt="2024-03-11T03:11:01.533" v="3650" actId="20577"/>
          <ac:spMkLst>
            <pc:docMk/>
            <pc:sldMk cId="3690941265" sldId="432"/>
            <ac:spMk id="47" creationId="{580E4B84-2816-B31E-EED8-CA60A7B1019E}"/>
          </ac:spMkLst>
        </pc:spChg>
        <pc:spChg chg="add mod">
          <ac:chgData name="Huy Pham" userId="918db3a1909f15e0" providerId="LiveId" clId="{0BC99D6C-65D2-4F17-89CE-04CDB45333B0}" dt="2024-03-11T03:09:43.327" v="3641" actId="1076"/>
          <ac:spMkLst>
            <pc:docMk/>
            <pc:sldMk cId="3690941265" sldId="432"/>
            <ac:spMk id="48" creationId="{90D041F0-56EB-1196-ABDD-D1A106671A73}"/>
          </ac:spMkLst>
        </pc:spChg>
        <pc:spChg chg="add mod">
          <ac:chgData name="Huy Pham" userId="918db3a1909f15e0" providerId="LiveId" clId="{0BC99D6C-65D2-4F17-89CE-04CDB45333B0}" dt="2024-03-11T03:06:06.443" v="3578" actId="1076"/>
          <ac:spMkLst>
            <pc:docMk/>
            <pc:sldMk cId="3690941265" sldId="432"/>
            <ac:spMk id="49" creationId="{8E6B2C80-FD31-0772-63E2-0B183FAFAEC9}"/>
          </ac:spMkLst>
        </pc:spChg>
        <pc:spChg chg="add mod">
          <ac:chgData name="Huy Pham" userId="918db3a1909f15e0" providerId="LiveId" clId="{0BC99D6C-65D2-4F17-89CE-04CDB45333B0}" dt="2024-03-11T03:08:47.380" v="3633" actId="20577"/>
          <ac:spMkLst>
            <pc:docMk/>
            <pc:sldMk cId="3690941265" sldId="432"/>
            <ac:spMk id="52" creationId="{CCB2D032-D4F2-3305-AB04-27BB40D8402F}"/>
          </ac:spMkLst>
        </pc:spChg>
        <pc:spChg chg="add mod">
          <ac:chgData name="Huy Pham" userId="918db3a1909f15e0" providerId="LiveId" clId="{0BC99D6C-65D2-4F17-89CE-04CDB45333B0}" dt="2024-03-11T03:09:54.530" v="3642" actId="1076"/>
          <ac:spMkLst>
            <pc:docMk/>
            <pc:sldMk cId="3690941265" sldId="432"/>
            <ac:spMk id="54" creationId="{AC936434-2757-0D59-4BF1-15C4B790350E}"/>
          </ac:spMkLst>
        </pc:spChg>
        <pc:spChg chg="mod">
          <ac:chgData name="Huy Pham" userId="918db3a1909f15e0" providerId="LiveId" clId="{0BC99D6C-65D2-4F17-89CE-04CDB45333B0}" dt="2024-03-11T03:06:14.590" v="3583" actId="1035"/>
          <ac:spMkLst>
            <pc:docMk/>
            <pc:sldMk cId="3690941265" sldId="432"/>
            <ac:spMk id="56" creationId="{00A40ACE-16AA-D00B-F378-0D216D242438}"/>
          </ac:spMkLst>
        </pc:spChg>
        <pc:spChg chg="add mod">
          <ac:chgData name="Huy Pham" userId="918db3a1909f15e0" providerId="LiveId" clId="{0BC99D6C-65D2-4F17-89CE-04CDB45333B0}" dt="2024-03-11T03:10:38.569" v="3648" actId="20577"/>
          <ac:spMkLst>
            <pc:docMk/>
            <pc:sldMk cId="3690941265" sldId="432"/>
            <ac:spMk id="57" creationId="{4F25AAE6-F012-B890-7C81-89488109789C}"/>
          </ac:spMkLst>
        </pc:spChg>
        <pc:spChg chg="add mod">
          <ac:chgData name="Huy Pham" userId="918db3a1909f15e0" providerId="LiveId" clId="{0BC99D6C-65D2-4F17-89CE-04CDB45333B0}" dt="2024-03-11T03:11:36.870" v="3651"/>
          <ac:spMkLst>
            <pc:docMk/>
            <pc:sldMk cId="3690941265" sldId="432"/>
            <ac:spMk id="58" creationId="{D238E4F5-F216-686E-2B48-DD74C1A249CF}"/>
          </ac:spMkLst>
        </pc:spChg>
        <pc:spChg chg="mod">
          <ac:chgData name="Huy Pham" userId="918db3a1909f15e0" providerId="LiveId" clId="{0BC99D6C-65D2-4F17-89CE-04CDB45333B0}" dt="2024-03-11T03:06:24.549" v="3592" actId="1035"/>
          <ac:spMkLst>
            <pc:docMk/>
            <pc:sldMk cId="3690941265" sldId="432"/>
            <ac:spMk id="62" creationId="{D7280D3E-A37E-DF28-D652-5EBE99961C3B}"/>
          </ac:spMkLst>
        </pc:spChg>
        <pc:spChg chg="del">
          <ac:chgData name="Huy Pham" userId="918db3a1909f15e0" providerId="LiveId" clId="{0BC99D6C-65D2-4F17-89CE-04CDB45333B0}" dt="2024-03-11T03:02:24.471" v="3465" actId="478"/>
          <ac:spMkLst>
            <pc:docMk/>
            <pc:sldMk cId="3690941265" sldId="432"/>
            <ac:spMk id="63" creationId="{4F9D5B75-BD25-CA94-A3C5-BAF1B5E81BAE}"/>
          </ac:spMkLst>
        </pc:spChg>
        <pc:spChg chg="del">
          <ac:chgData name="Huy Pham" userId="918db3a1909f15e0" providerId="LiveId" clId="{0BC99D6C-65D2-4F17-89CE-04CDB45333B0}" dt="2024-03-11T03:02:24.471" v="3465" actId="478"/>
          <ac:spMkLst>
            <pc:docMk/>
            <pc:sldMk cId="3690941265" sldId="432"/>
            <ac:spMk id="64" creationId="{F533887A-3FA5-88A5-18A0-3E273E77E8B5}"/>
          </ac:spMkLst>
        </pc:spChg>
        <pc:spChg chg="del">
          <ac:chgData name="Huy Pham" userId="918db3a1909f15e0" providerId="LiveId" clId="{0BC99D6C-65D2-4F17-89CE-04CDB45333B0}" dt="2024-03-11T03:02:26.409" v="3466" actId="478"/>
          <ac:spMkLst>
            <pc:docMk/>
            <pc:sldMk cId="3690941265" sldId="432"/>
            <ac:spMk id="65" creationId="{2288DF54-E382-EE91-2E35-F1D3630BBD85}"/>
          </ac:spMkLst>
        </pc:spChg>
        <pc:spChg chg="del">
          <ac:chgData name="Huy Pham" userId="918db3a1909f15e0" providerId="LiveId" clId="{0BC99D6C-65D2-4F17-89CE-04CDB45333B0}" dt="2024-03-11T03:02:24.471" v="3465" actId="478"/>
          <ac:spMkLst>
            <pc:docMk/>
            <pc:sldMk cId="3690941265" sldId="432"/>
            <ac:spMk id="69" creationId="{97402DEE-CA50-7015-47A5-604F872B3229}"/>
          </ac:spMkLst>
        </pc:spChg>
        <pc:spChg chg="del">
          <ac:chgData name="Huy Pham" userId="918db3a1909f15e0" providerId="LiveId" clId="{0BC99D6C-65D2-4F17-89CE-04CDB45333B0}" dt="2024-03-11T03:02:24.471" v="3465" actId="478"/>
          <ac:spMkLst>
            <pc:docMk/>
            <pc:sldMk cId="3690941265" sldId="432"/>
            <ac:spMk id="70" creationId="{F7A74C4F-CF60-0E56-B7E1-4D10AA9ADA4A}"/>
          </ac:spMkLst>
        </pc:spChg>
        <pc:spChg chg="del">
          <ac:chgData name="Huy Pham" userId="918db3a1909f15e0" providerId="LiveId" clId="{0BC99D6C-65D2-4F17-89CE-04CDB45333B0}" dt="2024-03-11T03:02:24.471" v="3465" actId="478"/>
          <ac:spMkLst>
            <pc:docMk/>
            <pc:sldMk cId="3690941265" sldId="432"/>
            <ac:spMk id="71" creationId="{F923B33F-20FB-1FFA-4FD4-259E249BF2D9}"/>
          </ac:spMkLst>
        </pc:spChg>
        <pc:spChg chg="del">
          <ac:chgData name="Huy Pham" userId="918db3a1909f15e0" providerId="LiveId" clId="{0BC99D6C-65D2-4F17-89CE-04CDB45333B0}" dt="2024-03-11T03:02:24.471" v="3465" actId="478"/>
          <ac:spMkLst>
            <pc:docMk/>
            <pc:sldMk cId="3690941265" sldId="432"/>
            <ac:spMk id="72" creationId="{33EA6E21-2835-493D-A79F-D813431334A5}"/>
          </ac:spMkLst>
        </pc:spChg>
        <pc:spChg chg="del">
          <ac:chgData name="Huy Pham" userId="918db3a1909f15e0" providerId="LiveId" clId="{0BC99D6C-65D2-4F17-89CE-04CDB45333B0}" dt="2024-03-11T03:02:24.471" v="3465" actId="478"/>
          <ac:spMkLst>
            <pc:docMk/>
            <pc:sldMk cId="3690941265" sldId="432"/>
            <ac:spMk id="73" creationId="{38626923-C26E-A5EF-DF53-7B9D466DD4E6}"/>
          </ac:spMkLst>
        </pc:spChg>
        <pc:spChg chg="del">
          <ac:chgData name="Huy Pham" userId="918db3a1909f15e0" providerId="LiveId" clId="{0BC99D6C-65D2-4F17-89CE-04CDB45333B0}" dt="2024-03-11T03:02:24.471" v="3465" actId="478"/>
          <ac:spMkLst>
            <pc:docMk/>
            <pc:sldMk cId="3690941265" sldId="432"/>
            <ac:spMk id="74" creationId="{04789833-192C-6BB4-75FD-4B1D79C0DC0A}"/>
          </ac:spMkLst>
        </pc:spChg>
        <pc:spChg chg="del">
          <ac:chgData name="Huy Pham" userId="918db3a1909f15e0" providerId="LiveId" clId="{0BC99D6C-65D2-4F17-89CE-04CDB45333B0}" dt="2024-03-11T03:02:24.471" v="3465" actId="478"/>
          <ac:spMkLst>
            <pc:docMk/>
            <pc:sldMk cId="3690941265" sldId="432"/>
            <ac:spMk id="75" creationId="{51F5F697-73E4-7635-BD99-8DCBA164A19A}"/>
          </ac:spMkLst>
        </pc:spChg>
        <pc:spChg chg="del">
          <ac:chgData name="Huy Pham" userId="918db3a1909f15e0" providerId="LiveId" clId="{0BC99D6C-65D2-4F17-89CE-04CDB45333B0}" dt="2024-03-11T03:02:24.471" v="3465" actId="478"/>
          <ac:spMkLst>
            <pc:docMk/>
            <pc:sldMk cId="3690941265" sldId="432"/>
            <ac:spMk id="76" creationId="{83DCE0A7-000C-A321-9277-61E39E77EAE4}"/>
          </ac:spMkLst>
        </pc:spChg>
        <pc:spChg chg="del">
          <ac:chgData name="Huy Pham" userId="918db3a1909f15e0" providerId="LiveId" clId="{0BC99D6C-65D2-4F17-89CE-04CDB45333B0}" dt="2024-03-11T03:02:24.471" v="3465" actId="478"/>
          <ac:spMkLst>
            <pc:docMk/>
            <pc:sldMk cId="3690941265" sldId="432"/>
            <ac:spMk id="77" creationId="{475305FF-34C7-83AC-BCF7-A12ADC305210}"/>
          </ac:spMkLst>
        </pc:spChg>
        <pc:spChg chg="del">
          <ac:chgData name="Huy Pham" userId="918db3a1909f15e0" providerId="LiveId" clId="{0BC99D6C-65D2-4F17-89CE-04CDB45333B0}" dt="2024-03-11T03:02:24.471" v="3465" actId="478"/>
          <ac:spMkLst>
            <pc:docMk/>
            <pc:sldMk cId="3690941265" sldId="432"/>
            <ac:spMk id="78" creationId="{A77B39B4-2CD3-A924-D6DC-D5AF308EBBCD}"/>
          </ac:spMkLst>
        </pc:spChg>
        <pc:spChg chg="del">
          <ac:chgData name="Huy Pham" userId="918db3a1909f15e0" providerId="LiveId" clId="{0BC99D6C-65D2-4F17-89CE-04CDB45333B0}" dt="2024-03-11T03:02:24.471" v="3465" actId="478"/>
          <ac:spMkLst>
            <pc:docMk/>
            <pc:sldMk cId="3690941265" sldId="432"/>
            <ac:spMk id="79" creationId="{3E70E644-A5EB-D1AD-50B9-4E021077DD2F}"/>
          </ac:spMkLst>
        </pc:spChg>
        <pc:spChg chg="del">
          <ac:chgData name="Huy Pham" userId="918db3a1909f15e0" providerId="LiveId" clId="{0BC99D6C-65D2-4F17-89CE-04CDB45333B0}" dt="2024-03-11T03:02:24.471" v="3465" actId="478"/>
          <ac:spMkLst>
            <pc:docMk/>
            <pc:sldMk cId="3690941265" sldId="432"/>
            <ac:spMk id="80" creationId="{5C2EE540-DB2B-01CB-A52D-F6BEF17D5CFA}"/>
          </ac:spMkLst>
        </pc:spChg>
        <pc:spChg chg="del">
          <ac:chgData name="Huy Pham" userId="918db3a1909f15e0" providerId="LiveId" clId="{0BC99D6C-65D2-4F17-89CE-04CDB45333B0}" dt="2024-03-11T03:02:24.471" v="3465" actId="478"/>
          <ac:spMkLst>
            <pc:docMk/>
            <pc:sldMk cId="3690941265" sldId="432"/>
            <ac:spMk id="84" creationId="{9C68AAB0-FB58-2AF6-536B-BC00ADC8FE78}"/>
          </ac:spMkLst>
        </pc:spChg>
        <pc:spChg chg="del">
          <ac:chgData name="Huy Pham" userId="918db3a1909f15e0" providerId="LiveId" clId="{0BC99D6C-65D2-4F17-89CE-04CDB45333B0}" dt="2024-03-11T03:02:24.471" v="3465" actId="478"/>
          <ac:spMkLst>
            <pc:docMk/>
            <pc:sldMk cId="3690941265" sldId="432"/>
            <ac:spMk id="85" creationId="{26719199-AE63-A209-FC0A-F3F9BBEE69C7}"/>
          </ac:spMkLst>
        </pc:spChg>
        <pc:spChg chg="del">
          <ac:chgData name="Huy Pham" userId="918db3a1909f15e0" providerId="LiveId" clId="{0BC99D6C-65D2-4F17-89CE-04CDB45333B0}" dt="2024-03-11T03:02:24.471" v="3465" actId="478"/>
          <ac:spMkLst>
            <pc:docMk/>
            <pc:sldMk cId="3690941265" sldId="432"/>
            <ac:spMk id="86" creationId="{FAA59CB8-256A-B8C7-FEE3-8A883DAB9CCA}"/>
          </ac:spMkLst>
        </pc:spChg>
        <pc:spChg chg="del">
          <ac:chgData name="Huy Pham" userId="918db3a1909f15e0" providerId="LiveId" clId="{0BC99D6C-65D2-4F17-89CE-04CDB45333B0}" dt="2024-03-11T03:02:24.471" v="3465" actId="478"/>
          <ac:spMkLst>
            <pc:docMk/>
            <pc:sldMk cId="3690941265" sldId="432"/>
            <ac:spMk id="87" creationId="{522722F6-6850-1604-B3E6-8B401A7CB389}"/>
          </ac:spMkLst>
        </pc:spChg>
        <pc:spChg chg="del">
          <ac:chgData name="Huy Pham" userId="918db3a1909f15e0" providerId="LiveId" clId="{0BC99D6C-65D2-4F17-89CE-04CDB45333B0}" dt="2024-03-11T03:02:24.471" v="3465" actId="478"/>
          <ac:spMkLst>
            <pc:docMk/>
            <pc:sldMk cId="3690941265" sldId="432"/>
            <ac:spMk id="88" creationId="{D46610C8-B1EB-168B-B85E-C7224FD918FE}"/>
          </ac:spMkLst>
        </pc:spChg>
        <pc:spChg chg="del">
          <ac:chgData name="Huy Pham" userId="918db3a1909f15e0" providerId="LiveId" clId="{0BC99D6C-65D2-4F17-89CE-04CDB45333B0}" dt="2024-03-11T03:02:24.471" v="3465" actId="478"/>
          <ac:spMkLst>
            <pc:docMk/>
            <pc:sldMk cId="3690941265" sldId="432"/>
            <ac:spMk id="89" creationId="{C8EDA64E-E2EE-029B-BE92-C42AFB1E2A48}"/>
          </ac:spMkLst>
        </pc:spChg>
        <pc:spChg chg="del">
          <ac:chgData name="Huy Pham" userId="918db3a1909f15e0" providerId="LiveId" clId="{0BC99D6C-65D2-4F17-89CE-04CDB45333B0}" dt="2024-03-11T03:02:24.471" v="3465" actId="478"/>
          <ac:spMkLst>
            <pc:docMk/>
            <pc:sldMk cId="3690941265" sldId="432"/>
            <ac:spMk id="90" creationId="{BCAE3E04-6A2C-E254-CCE7-232CDD62C039}"/>
          </ac:spMkLst>
        </pc:spChg>
        <pc:spChg chg="del">
          <ac:chgData name="Huy Pham" userId="918db3a1909f15e0" providerId="LiveId" clId="{0BC99D6C-65D2-4F17-89CE-04CDB45333B0}" dt="2024-03-11T03:02:29.230" v="3467" actId="478"/>
          <ac:spMkLst>
            <pc:docMk/>
            <pc:sldMk cId="3690941265" sldId="432"/>
            <ac:spMk id="91" creationId="{4D1C7D63-C395-C8B2-B24D-13E1A27C46B4}"/>
          </ac:spMkLst>
        </pc:spChg>
        <pc:spChg chg="del">
          <ac:chgData name="Huy Pham" userId="918db3a1909f15e0" providerId="LiveId" clId="{0BC99D6C-65D2-4F17-89CE-04CDB45333B0}" dt="2024-03-11T03:02:35.869" v="3470" actId="478"/>
          <ac:spMkLst>
            <pc:docMk/>
            <pc:sldMk cId="3690941265" sldId="432"/>
            <ac:spMk id="92" creationId="{2227BAFA-0402-3C77-5182-1E4D311FE7D2}"/>
          </ac:spMkLst>
        </pc:spChg>
        <pc:spChg chg="add mod">
          <ac:chgData name="Huy Pham" userId="918db3a1909f15e0" providerId="LiveId" clId="{0BC99D6C-65D2-4F17-89CE-04CDB45333B0}" dt="2024-03-11T03:11:58.298" v="3667" actId="2711"/>
          <ac:spMkLst>
            <pc:docMk/>
            <pc:sldMk cId="3690941265" sldId="432"/>
            <ac:spMk id="93" creationId="{1AA53125-B60D-3298-CE04-B2066C509E9E}"/>
          </ac:spMkLst>
        </pc:spChg>
        <pc:spChg chg="add mod">
          <ac:chgData name="Huy Pham" userId="918db3a1909f15e0" providerId="LiveId" clId="{0BC99D6C-65D2-4F17-89CE-04CDB45333B0}" dt="2024-03-11T03:12:22.162" v="3693" actId="20577"/>
          <ac:spMkLst>
            <pc:docMk/>
            <pc:sldMk cId="3690941265" sldId="432"/>
            <ac:spMk id="94" creationId="{BD432ACB-85AD-ADD2-041F-0E9904178294}"/>
          </ac:spMkLst>
        </pc:spChg>
        <pc:cxnChg chg="add mod">
          <ac:chgData name="Huy Pham" userId="918db3a1909f15e0" providerId="LiveId" clId="{0BC99D6C-65D2-4F17-89CE-04CDB45333B0}" dt="2024-03-11T03:06:06.443" v="3578" actId="1076"/>
          <ac:cxnSpMkLst>
            <pc:docMk/>
            <pc:sldMk cId="3690941265" sldId="432"/>
            <ac:cxnSpMk id="25" creationId="{1E7D9022-C617-1E82-2C9E-76F2F5C918BC}"/>
          </ac:cxnSpMkLst>
        </pc:cxnChg>
        <pc:cxnChg chg="add mod">
          <ac:chgData name="Huy Pham" userId="918db3a1909f15e0" providerId="LiveId" clId="{0BC99D6C-65D2-4F17-89CE-04CDB45333B0}" dt="2024-03-11T03:06:06.443" v="3578" actId="1076"/>
          <ac:cxnSpMkLst>
            <pc:docMk/>
            <pc:sldMk cId="3690941265" sldId="432"/>
            <ac:cxnSpMk id="26" creationId="{44ED6E21-BE2B-E363-185B-19817462931D}"/>
          </ac:cxnSpMkLst>
        </pc:cxnChg>
        <pc:cxnChg chg="add mod">
          <ac:chgData name="Huy Pham" userId="918db3a1909f15e0" providerId="LiveId" clId="{0BC99D6C-65D2-4F17-89CE-04CDB45333B0}" dt="2024-03-11T03:06:06.443" v="3578" actId="1076"/>
          <ac:cxnSpMkLst>
            <pc:docMk/>
            <pc:sldMk cId="3690941265" sldId="432"/>
            <ac:cxnSpMk id="27" creationId="{2F29CA07-FC39-C75B-BDAF-7A789AC61247}"/>
          </ac:cxnSpMkLst>
        </pc:cxnChg>
        <pc:cxnChg chg="add mod">
          <ac:chgData name="Huy Pham" userId="918db3a1909f15e0" providerId="LiveId" clId="{0BC99D6C-65D2-4F17-89CE-04CDB45333B0}" dt="2024-03-11T03:09:43.327" v="3641" actId="1076"/>
          <ac:cxnSpMkLst>
            <pc:docMk/>
            <pc:sldMk cId="3690941265" sldId="432"/>
            <ac:cxnSpMk id="42" creationId="{A7A7AA0E-E4E4-6583-0841-4E4556AD220F}"/>
          </ac:cxnSpMkLst>
        </pc:cxnChg>
        <pc:cxnChg chg="add mod">
          <ac:chgData name="Huy Pham" userId="918db3a1909f15e0" providerId="LiveId" clId="{0BC99D6C-65D2-4F17-89CE-04CDB45333B0}" dt="2024-03-11T03:09:54.530" v="3642" actId="1076"/>
          <ac:cxnSpMkLst>
            <pc:docMk/>
            <pc:sldMk cId="3690941265" sldId="432"/>
            <ac:cxnSpMk id="43" creationId="{952445BF-1326-B1D6-F648-3F68A89A5951}"/>
          </ac:cxnSpMkLst>
        </pc:cxnChg>
        <pc:cxnChg chg="add mod">
          <ac:chgData name="Huy Pham" userId="918db3a1909f15e0" providerId="LiveId" clId="{0BC99D6C-65D2-4F17-89CE-04CDB45333B0}" dt="2024-03-11T03:09:43.327" v="3641" actId="1076"/>
          <ac:cxnSpMkLst>
            <pc:docMk/>
            <pc:sldMk cId="3690941265" sldId="432"/>
            <ac:cxnSpMk id="44" creationId="{892B01BD-62EC-A1B7-3482-86A66FBBFFCF}"/>
          </ac:cxnSpMkLst>
        </pc:cxnChg>
        <pc:cxnChg chg="add mod">
          <ac:chgData name="Huy Pham" userId="918db3a1909f15e0" providerId="LiveId" clId="{0BC99D6C-65D2-4F17-89CE-04CDB45333B0}" dt="2024-03-11T03:06:06.443" v="3578" actId="1076"/>
          <ac:cxnSpMkLst>
            <pc:docMk/>
            <pc:sldMk cId="3690941265" sldId="432"/>
            <ac:cxnSpMk id="50" creationId="{1B7A3102-2D9D-A028-7979-FF2DBD52DE0B}"/>
          </ac:cxnSpMkLst>
        </pc:cxnChg>
        <pc:cxnChg chg="add mod">
          <ac:chgData name="Huy Pham" userId="918db3a1909f15e0" providerId="LiveId" clId="{0BC99D6C-65D2-4F17-89CE-04CDB45333B0}" dt="2024-03-11T03:06:06.443" v="3578" actId="1076"/>
          <ac:cxnSpMkLst>
            <pc:docMk/>
            <pc:sldMk cId="3690941265" sldId="432"/>
            <ac:cxnSpMk id="51" creationId="{804DDCD4-D825-A831-9266-9FBAF4692188}"/>
          </ac:cxnSpMkLst>
        </pc:cxnChg>
        <pc:cxnChg chg="add mod">
          <ac:chgData name="Huy Pham" userId="918db3a1909f15e0" providerId="LiveId" clId="{0BC99D6C-65D2-4F17-89CE-04CDB45333B0}" dt="2024-03-11T03:09:54.530" v="3642" actId="1076"/>
          <ac:cxnSpMkLst>
            <pc:docMk/>
            <pc:sldMk cId="3690941265" sldId="432"/>
            <ac:cxnSpMk id="55" creationId="{87232F4D-C925-4EF7-1FB4-03D86B7B417C}"/>
          </ac:cxnSpMkLst>
        </pc:cxnChg>
        <pc:cxnChg chg="del">
          <ac:chgData name="Huy Pham" userId="918db3a1909f15e0" providerId="LiveId" clId="{0BC99D6C-65D2-4F17-89CE-04CDB45333B0}" dt="2024-03-11T03:02:24.471" v="3465" actId="478"/>
          <ac:cxnSpMkLst>
            <pc:docMk/>
            <pc:sldMk cId="3690941265" sldId="432"/>
            <ac:cxnSpMk id="66" creationId="{2F38A581-CFCC-1FA9-ABE2-F27E18DAB037}"/>
          </ac:cxnSpMkLst>
        </pc:cxnChg>
        <pc:cxnChg chg="del">
          <ac:chgData name="Huy Pham" userId="918db3a1909f15e0" providerId="LiveId" clId="{0BC99D6C-65D2-4F17-89CE-04CDB45333B0}" dt="2024-03-11T03:02:24.471" v="3465" actId="478"/>
          <ac:cxnSpMkLst>
            <pc:docMk/>
            <pc:sldMk cId="3690941265" sldId="432"/>
            <ac:cxnSpMk id="67" creationId="{201BDBA8-FAA0-DF09-7259-AC364C212538}"/>
          </ac:cxnSpMkLst>
        </pc:cxnChg>
        <pc:cxnChg chg="del">
          <ac:chgData name="Huy Pham" userId="918db3a1909f15e0" providerId="LiveId" clId="{0BC99D6C-65D2-4F17-89CE-04CDB45333B0}" dt="2024-03-11T03:02:24.471" v="3465" actId="478"/>
          <ac:cxnSpMkLst>
            <pc:docMk/>
            <pc:sldMk cId="3690941265" sldId="432"/>
            <ac:cxnSpMk id="68" creationId="{E82011AA-9426-4FAC-3902-0FE035CB1276}"/>
          </ac:cxnSpMkLst>
        </pc:cxnChg>
        <pc:cxnChg chg="del">
          <ac:chgData name="Huy Pham" userId="918db3a1909f15e0" providerId="LiveId" clId="{0BC99D6C-65D2-4F17-89CE-04CDB45333B0}" dt="2024-03-11T03:02:24.471" v="3465" actId="478"/>
          <ac:cxnSpMkLst>
            <pc:docMk/>
            <pc:sldMk cId="3690941265" sldId="432"/>
            <ac:cxnSpMk id="81" creationId="{84FDE2A0-A90D-469D-776E-B27DFD746F8C}"/>
          </ac:cxnSpMkLst>
        </pc:cxnChg>
        <pc:cxnChg chg="del mod">
          <ac:chgData name="Huy Pham" userId="918db3a1909f15e0" providerId="LiveId" clId="{0BC99D6C-65D2-4F17-89CE-04CDB45333B0}" dt="2024-03-11T03:02:24.471" v="3465" actId="478"/>
          <ac:cxnSpMkLst>
            <pc:docMk/>
            <pc:sldMk cId="3690941265" sldId="432"/>
            <ac:cxnSpMk id="82" creationId="{72A58408-BF20-C2BC-BAEB-E41A086740AA}"/>
          </ac:cxnSpMkLst>
        </pc:cxnChg>
        <pc:cxnChg chg="del">
          <ac:chgData name="Huy Pham" userId="918db3a1909f15e0" providerId="LiveId" clId="{0BC99D6C-65D2-4F17-89CE-04CDB45333B0}" dt="2024-03-11T03:02:24.471" v="3465" actId="478"/>
          <ac:cxnSpMkLst>
            <pc:docMk/>
            <pc:sldMk cId="3690941265" sldId="432"/>
            <ac:cxnSpMk id="83" creationId="{12E0FFD2-035B-1681-5435-75116C6BED42}"/>
          </ac:cxnSpMkLst>
        </pc:cxnChg>
      </pc:sldChg>
      <pc:sldChg chg="add">
        <pc:chgData name="Huy Pham" userId="918db3a1909f15e0" providerId="LiveId" clId="{0BC99D6C-65D2-4F17-89CE-04CDB45333B0}" dt="2024-03-11T03:37:41.886" v="4183"/>
        <pc:sldMkLst>
          <pc:docMk/>
          <pc:sldMk cId="2132316437" sldId="433"/>
        </pc:sldMkLst>
      </pc:sldChg>
    </pc:docChg>
  </pc:docChgLst>
  <pc:docChgLst>
    <pc:chgData name="Huy Pham" userId="918db3a1909f15e0" providerId="LiveId" clId="{91D00DD3-478C-49B4-A0C2-D88D4B0A69FD}"/>
    <pc:docChg chg="undo custSel addSld delSld modSld sldOrd">
      <pc:chgData name="Huy Pham" userId="918db3a1909f15e0" providerId="LiveId" clId="{91D00DD3-478C-49B4-A0C2-D88D4B0A69FD}" dt="2024-03-12T11:10:27.353" v="6274" actId="1076"/>
      <pc:docMkLst>
        <pc:docMk/>
      </pc:docMkLst>
      <pc:sldChg chg="modSp mod modAnim">
        <pc:chgData name="Huy Pham" userId="918db3a1909f15e0" providerId="LiveId" clId="{91D00DD3-478C-49B4-A0C2-D88D4B0A69FD}" dt="2024-03-04T02:37:53.459" v="1681"/>
        <pc:sldMkLst>
          <pc:docMk/>
          <pc:sldMk cId="1279157228" sldId="399"/>
        </pc:sldMkLst>
        <pc:spChg chg="mod">
          <ac:chgData name="Huy Pham" userId="918db3a1909f15e0" providerId="LiveId" clId="{91D00DD3-478C-49B4-A0C2-D88D4B0A69FD}" dt="2024-03-04T02:24:31.283" v="1281" actId="1037"/>
          <ac:spMkLst>
            <pc:docMk/>
            <pc:sldMk cId="1279157228" sldId="399"/>
            <ac:spMk id="21" creationId="{0500CF04-B378-06FE-5BCF-B391873C58CC}"/>
          </ac:spMkLst>
        </pc:spChg>
        <pc:spChg chg="mod">
          <ac:chgData name="Huy Pham" userId="918db3a1909f15e0" providerId="LiveId" clId="{91D00DD3-478C-49B4-A0C2-D88D4B0A69FD}" dt="2024-03-04T02:24:25.264" v="1278" actId="20577"/>
          <ac:spMkLst>
            <pc:docMk/>
            <pc:sldMk cId="1279157228" sldId="399"/>
            <ac:spMk id="27" creationId="{B26C78C0-0EF8-BAE4-C8CC-9D4E31D3CEAF}"/>
          </ac:spMkLst>
        </pc:spChg>
      </pc:sldChg>
      <pc:sldChg chg="del">
        <pc:chgData name="Huy Pham" userId="918db3a1909f15e0" providerId="LiveId" clId="{91D00DD3-478C-49B4-A0C2-D88D4B0A69FD}" dt="2024-02-29T08:26:12.089" v="6" actId="47"/>
        <pc:sldMkLst>
          <pc:docMk/>
          <pc:sldMk cId="506882246" sldId="402"/>
        </pc:sldMkLst>
      </pc:sldChg>
      <pc:sldChg chg="del">
        <pc:chgData name="Huy Pham" userId="918db3a1909f15e0" providerId="LiveId" clId="{91D00DD3-478C-49B4-A0C2-D88D4B0A69FD}" dt="2024-02-29T08:26:10.839" v="5" actId="47"/>
        <pc:sldMkLst>
          <pc:docMk/>
          <pc:sldMk cId="3795107776" sldId="403"/>
        </pc:sldMkLst>
      </pc:sldChg>
      <pc:sldChg chg="del">
        <pc:chgData name="Huy Pham" userId="918db3a1909f15e0" providerId="LiveId" clId="{91D00DD3-478C-49B4-A0C2-D88D4B0A69FD}" dt="2024-02-29T08:26:09.844" v="4" actId="47"/>
        <pc:sldMkLst>
          <pc:docMk/>
          <pc:sldMk cId="230902047" sldId="404"/>
        </pc:sldMkLst>
      </pc:sldChg>
      <pc:sldChg chg="del">
        <pc:chgData name="Huy Pham" userId="918db3a1909f15e0" providerId="LiveId" clId="{91D00DD3-478C-49B4-A0C2-D88D4B0A69FD}" dt="2024-02-29T08:26:08.768" v="3" actId="47"/>
        <pc:sldMkLst>
          <pc:docMk/>
          <pc:sldMk cId="698016684" sldId="405"/>
        </pc:sldMkLst>
      </pc:sldChg>
      <pc:sldChg chg="del">
        <pc:chgData name="Huy Pham" userId="918db3a1909f15e0" providerId="LiveId" clId="{91D00DD3-478C-49B4-A0C2-D88D4B0A69FD}" dt="2024-02-29T08:26:07.471" v="2" actId="47"/>
        <pc:sldMkLst>
          <pc:docMk/>
          <pc:sldMk cId="1356430561" sldId="406"/>
        </pc:sldMkLst>
      </pc:sldChg>
      <pc:sldChg chg="del">
        <pc:chgData name="Huy Pham" userId="918db3a1909f15e0" providerId="LiveId" clId="{91D00DD3-478C-49B4-A0C2-D88D4B0A69FD}" dt="2024-02-29T08:26:06.176" v="1" actId="47"/>
        <pc:sldMkLst>
          <pc:docMk/>
          <pc:sldMk cId="607996339" sldId="408"/>
        </pc:sldMkLst>
      </pc:sldChg>
      <pc:sldChg chg="del">
        <pc:chgData name="Huy Pham" userId="918db3a1909f15e0" providerId="LiveId" clId="{91D00DD3-478C-49B4-A0C2-D88D4B0A69FD}" dt="2024-02-29T08:26:05.324" v="0" actId="47"/>
        <pc:sldMkLst>
          <pc:docMk/>
          <pc:sldMk cId="3804659733" sldId="409"/>
        </pc:sldMkLst>
      </pc:sldChg>
      <pc:sldChg chg="addSp delSp modSp mod modAnim">
        <pc:chgData name="Huy Pham" userId="918db3a1909f15e0" providerId="LiveId" clId="{91D00DD3-478C-49B4-A0C2-D88D4B0A69FD}" dt="2024-03-04T03:46:16.978" v="1790"/>
        <pc:sldMkLst>
          <pc:docMk/>
          <pc:sldMk cId="546228896" sldId="410"/>
        </pc:sldMkLst>
        <pc:spChg chg="add mod">
          <ac:chgData name="Huy Pham" userId="918db3a1909f15e0" providerId="LiveId" clId="{91D00DD3-478C-49B4-A0C2-D88D4B0A69FD}" dt="2024-03-04T03:24:48.362" v="1698"/>
          <ac:spMkLst>
            <pc:docMk/>
            <pc:sldMk cId="546228896" sldId="410"/>
            <ac:spMk id="32" creationId="{399007DD-5BE3-B972-1948-C5624F3E5787}"/>
          </ac:spMkLst>
        </pc:spChg>
        <pc:spChg chg="add mod">
          <ac:chgData name="Huy Pham" userId="918db3a1909f15e0" providerId="LiveId" clId="{91D00DD3-478C-49B4-A0C2-D88D4B0A69FD}" dt="2024-03-04T03:24:48.362" v="1698"/>
          <ac:spMkLst>
            <pc:docMk/>
            <pc:sldMk cId="546228896" sldId="410"/>
            <ac:spMk id="34" creationId="{A43534F5-1617-CF27-162D-F9AE13F5445D}"/>
          </ac:spMkLst>
        </pc:spChg>
        <pc:spChg chg="add mod">
          <ac:chgData name="Huy Pham" userId="918db3a1909f15e0" providerId="LiveId" clId="{91D00DD3-478C-49B4-A0C2-D88D4B0A69FD}" dt="2024-03-04T03:42:47.518" v="1771" actId="207"/>
          <ac:spMkLst>
            <pc:docMk/>
            <pc:sldMk cId="546228896" sldId="410"/>
            <ac:spMk id="35" creationId="{8515B804-3E95-7E45-D598-593627F159A8}"/>
          </ac:spMkLst>
        </pc:spChg>
        <pc:spChg chg="add mod">
          <ac:chgData name="Huy Pham" userId="918db3a1909f15e0" providerId="LiveId" clId="{91D00DD3-478C-49B4-A0C2-D88D4B0A69FD}" dt="2024-03-04T03:40:49.665" v="1759" actId="207"/>
          <ac:spMkLst>
            <pc:docMk/>
            <pc:sldMk cId="546228896" sldId="410"/>
            <ac:spMk id="36" creationId="{A3608B27-93E0-81B6-6359-7F85B4D04F10}"/>
          </ac:spMkLst>
        </pc:spChg>
        <pc:spChg chg="add mod">
          <ac:chgData name="Huy Pham" userId="918db3a1909f15e0" providerId="LiveId" clId="{91D00DD3-478C-49B4-A0C2-D88D4B0A69FD}" dt="2024-03-04T03:24:48.362" v="1698"/>
          <ac:spMkLst>
            <pc:docMk/>
            <pc:sldMk cId="546228896" sldId="410"/>
            <ac:spMk id="37" creationId="{21CAD264-CE80-04AE-7D10-1BB1DA950C9A}"/>
          </ac:spMkLst>
        </pc:spChg>
        <pc:spChg chg="add mod">
          <ac:chgData name="Huy Pham" userId="918db3a1909f15e0" providerId="LiveId" clId="{91D00DD3-478C-49B4-A0C2-D88D4B0A69FD}" dt="2024-03-04T03:43:17.379" v="1779" actId="1076"/>
          <ac:spMkLst>
            <pc:docMk/>
            <pc:sldMk cId="546228896" sldId="410"/>
            <ac:spMk id="38" creationId="{5FEE0501-684C-9187-2EB6-9A34D516D884}"/>
          </ac:spMkLst>
        </pc:spChg>
        <pc:spChg chg="add mod">
          <ac:chgData name="Huy Pham" userId="918db3a1909f15e0" providerId="LiveId" clId="{91D00DD3-478C-49B4-A0C2-D88D4B0A69FD}" dt="2024-03-04T03:43:20.888" v="1780" actId="1076"/>
          <ac:spMkLst>
            <pc:docMk/>
            <pc:sldMk cId="546228896" sldId="410"/>
            <ac:spMk id="39" creationId="{A56EE197-AF01-D38C-D0F9-D3707B3CBCA8}"/>
          </ac:spMkLst>
        </pc:spChg>
        <pc:spChg chg="add mod">
          <ac:chgData name="Huy Pham" userId="918db3a1909f15e0" providerId="LiveId" clId="{91D00DD3-478C-49B4-A0C2-D88D4B0A69FD}" dt="2024-03-04T03:42:47.518" v="1771" actId="207"/>
          <ac:spMkLst>
            <pc:docMk/>
            <pc:sldMk cId="546228896" sldId="410"/>
            <ac:spMk id="40" creationId="{E91708F5-D5B8-6251-E279-882F9C622299}"/>
          </ac:spMkLst>
        </pc:spChg>
        <pc:spChg chg="add mod">
          <ac:chgData name="Huy Pham" userId="918db3a1909f15e0" providerId="LiveId" clId="{91D00DD3-478C-49B4-A0C2-D88D4B0A69FD}" dt="2024-03-04T03:27:10.745" v="1722" actId="1076"/>
          <ac:spMkLst>
            <pc:docMk/>
            <pc:sldMk cId="546228896" sldId="410"/>
            <ac:spMk id="41" creationId="{7E849A38-F551-B38A-B4A7-4E86FCA0BCED}"/>
          </ac:spMkLst>
        </pc:spChg>
        <pc:spChg chg="add mod">
          <ac:chgData name="Huy Pham" userId="918db3a1909f15e0" providerId="LiveId" clId="{91D00DD3-478C-49B4-A0C2-D88D4B0A69FD}" dt="2024-03-04T03:27:47.818" v="1724"/>
          <ac:spMkLst>
            <pc:docMk/>
            <pc:sldMk cId="546228896" sldId="410"/>
            <ac:spMk id="42" creationId="{E9257206-AF4F-705E-9459-3A564E8334F5}"/>
          </ac:spMkLst>
        </pc:spChg>
        <pc:spChg chg="add mod">
          <ac:chgData name="Huy Pham" userId="918db3a1909f15e0" providerId="LiveId" clId="{91D00DD3-478C-49B4-A0C2-D88D4B0A69FD}" dt="2024-03-04T03:30:28.228" v="1731" actId="1037"/>
          <ac:spMkLst>
            <pc:docMk/>
            <pc:sldMk cId="546228896" sldId="410"/>
            <ac:spMk id="43" creationId="{33359D79-E563-8B03-E9F8-4C1A32AB4169}"/>
          </ac:spMkLst>
        </pc:spChg>
        <pc:spChg chg="add mod">
          <ac:chgData name="Huy Pham" userId="918db3a1909f15e0" providerId="LiveId" clId="{91D00DD3-478C-49B4-A0C2-D88D4B0A69FD}" dt="2024-03-04T03:37:26.500" v="1737" actId="1035"/>
          <ac:spMkLst>
            <pc:docMk/>
            <pc:sldMk cId="546228896" sldId="410"/>
            <ac:spMk id="44" creationId="{DEBCCB76-8084-6EAE-83E9-EA4827B79155}"/>
          </ac:spMkLst>
        </pc:spChg>
        <pc:spChg chg="add mod">
          <ac:chgData name="Huy Pham" userId="918db3a1909f15e0" providerId="LiveId" clId="{91D00DD3-478C-49B4-A0C2-D88D4B0A69FD}" dt="2024-03-04T03:37:37.169" v="1740" actId="1037"/>
          <ac:spMkLst>
            <pc:docMk/>
            <pc:sldMk cId="546228896" sldId="410"/>
            <ac:spMk id="45" creationId="{1F36AF18-4BDE-0BFB-3DD9-8C0A17136320}"/>
          </ac:spMkLst>
        </pc:spChg>
        <pc:spChg chg="add mod">
          <ac:chgData name="Huy Pham" userId="918db3a1909f15e0" providerId="LiveId" clId="{91D00DD3-478C-49B4-A0C2-D88D4B0A69FD}" dt="2024-03-04T03:42:47.518" v="1771" actId="207"/>
          <ac:spMkLst>
            <pc:docMk/>
            <pc:sldMk cId="546228896" sldId="410"/>
            <ac:spMk id="46" creationId="{9BDD6BE6-EE0D-5372-7DDA-A79A46D24B67}"/>
          </ac:spMkLst>
        </pc:spChg>
        <pc:spChg chg="add mod">
          <ac:chgData name="Huy Pham" userId="918db3a1909f15e0" providerId="LiveId" clId="{91D00DD3-478C-49B4-A0C2-D88D4B0A69FD}" dt="2024-03-04T03:42:47.518" v="1771" actId="207"/>
          <ac:spMkLst>
            <pc:docMk/>
            <pc:sldMk cId="546228896" sldId="410"/>
            <ac:spMk id="47" creationId="{8D66D16F-4FB5-D72E-0795-DA54896A06FF}"/>
          </ac:spMkLst>
        </pc:spChg>
        <pc:spChg chg="mod">
          <ac:chgData name="Huy Pham" userId="918db3a1909f15e0" providerId="LiveId" clId="{91D00DD3-478C-49B4-A0C2-D88D4B0A69FD}" dt="2024-03-04T03:40:05.506" v="1747" actId="207"/>
          <ac:spMkLst>
            <pc:docMk/>
            <pc:sldMk cId="546228896" sldId="410"/>
            <ac:spMk id="104" creationId="{5F731E89-A5C6-7E20-22EF-F439665B4C7D}"/>
          </ac:spMkLst>
        </pc:spChg>
        <pc:spChg chg="del">
          <ac:chgData name="Huy Pham" userId="918db3a1909f15e0" providerId="LiveId" clId="{91D00DD3-478C-49B4-A0C2-D88D4B0A69FD}" dt="2024-03-04T03:27:47.508" v="1723" actId="21"/>
          <ac:spMkLst>
            <pc:docMk/>
            <pc:sldMk cId="546228896" sldId="410"/>
            <ac:spMk id="105" creationId="{E9257206-AF4F-705E-9459-3A564E8334F5}"/>
          </ac:spMkLst>
        </pc:spChg>
        <pc:spChg chg="del">
          <ac:chgData name="Huy Pham" userId="918db3a1909f15e0" providerId="LiveId" clId="{91D00DD3-478C-49B4-A0C2-D88D4B0A69FD}" dt="2024-03-04T03:24:48.002" v="1697" actId="21"/>
          <ac:spMkLst>
            <pc:docMk/>
            <pc:sldMk cId="546228896" sldId="410"/>
            <ac:spMk id="110" creationId="{399007DD-5BE3-B972-1948-C5624F3E5787}"/>
          </ac:spMkLst>
        </pc:spChg>
        <pc:spChg chg="del">
          <ac:chgData name="Huy Pham" userId="918db3a1909f15e0" providerId="LiveId" clId="{91D00DD3-478C-49B4-A0C2-D88D4B0A69FD}" dt="2024-03-04T03:24:48.002" v="1697" actId="21"/>
          <ac:spMkLst>
            <pc:docMk/>
            <pc:sldMk cId="546228896" sldId="410"/>
            <ac:spMk id="111" creationId="{A43534F5-1617-CF27-162D-F9AE13F5445D}"/>
          </ac:spMkLst>
        </pc:spChg>
        <pc:spChg chg="del">
          <ac:chgData name="Huy Pham" userId="918db3a1909f15e0" providerId="LiveId" clId="{91D00DD3-478C-49B4-A0C2-D88D4B0A69FD}" dt="2024-03-04T03:24:48.002" v="1697" actId="21"/>
          <ac:spMkLst>
            <pc:docMk/>
            <pc:sldMk cId="546228896" sldId="410"/>
            <ac:spMk id="112" creationId="{8515B804-3E95-7E45-D598-593627F159A8}"/>
          </ac:spMkLst>
        </pc:spChg>
        <pc:spChg chg="mod">
          <ac:chgData name="Huy Pham" userId="918db3a1909f15e0" providerId="LiveId" clId="{91D00DD3-478C-49B4-A0C2-D88D4B0A69FD}" dt="2024-03-04T03:43:04.464" v="1776" actId="207"/>
          <ac:spMkLst>
            <pc:docMk/>
            <pc:sldMk cId="546228896" sldId="410"/>
            <ac:spMk id="113" creationId="{09D4FE8C-7ABE-CEA5-D5AA-F49EBF1DCD7C}"/>
          </ac:spMkLst>
        </pc:spChg>
        <pc:spChg chg="mod">
          <ac:chgData name="Huy Pham" userId="918db3a1909f15e0" providerId="LiveId" clId="{91D00DD3-478C-49B4-A0C2-D88D4B0A69FD}" dt="2024-03-04T03:43:04.464" v="1776" actId="207"/>
          <ac:spMkLst>
            <pc:docMk/>
            <pc:sldMk cId="546228896" sldId="410"/>
            <ac:spMk id="114" creationId="{456D2CBA-0CDE-F788-0274-EF59AE77CBD3}"/>
          </ac:spMkLst>
        </pc:spChg>
        <pc:spChg chg="mod">
          <ac:chgData name="Huy Pham" userId="918db3a1909f15e0" providerId="LiveId" clId="{91D00DD3-478C-49B4-A0C2-D88D4B0A69FD}" dt="2024-03-04T03:40:14.182" v="1748" actId="207"/>
          <ac:spMkLst>
            <pc:docMk/>
            <pc:sldMk cId="546228896" sldId="410"/>
            <ac:spMk id="116" creationId="{0213097E-1ECD-DEBF-9F6E-702F75FF1EE9}"/>
          </ac:spMkLst>
        </pc:spChg>
        <pc:spChg chg="del">
          <ac:chgData name="Huy Pham" userId="918db3a1909f15e0" providerId="LiveId" clId="{91D00DD3-478C-49B4-A0C2-D88D4B0A69FD}" dt="2024-03-04T03:24:48.002" v="1697" actId="21"/>
          <ac:spMkLst>
            <pc:docMk/>
            <pc:sldMk cId="546228896" sldId="410"/>
            <ac:spMk id="117" creationId="{A3608B27-93E0-81B6-6359-7F85B4D04F10}"/>
          </ac:spMkLst>
        </pc:spChg>
        <pc:spChg chg="del">
          <ac:chgData name="Huy Pham" userId="918db3a1909f15e0" providerId="LiveId" clId="{91D00DD3-478C-49B4-A0C2-D88D4B0A69FD}" dt="2024-03-04T03:24:48.002" v="1697" actId="21"/>
          <ac:spMkLst>
            <pc:docMk/>
            <pc:sldMk cId="546228896" sldId="410"/>
            <ac:spMk id="120" creationId="{21CAD264-CE80-04AE-7D10-1BB1DA950C9A}"/>
          </ac:spMkLst>
        </pc:spChg>
        <pc:spChg chg="mod">
          <ac:chgData name="Huy Pham" userId="918db3a1909f15e0" providerId="LiveId" clId="{91D00DD3-478C-49B4-A0C2-D88D4B0A69FD}" dt="2024-03-04T03:41:01.410" v="1760" actId="207"/>
          <ac:spMkLst>
            <pc:docMk/>
            <pc:sldMk cId="546228896" sldId="410"/>
            <ac:spMk id="121" creationId="{6D6D443A-B8B3-309B-7CC4-EC6A37E7D66F}"/>
          </ac:spMkLst>
        </pc:spChg>
        <pc:spChg chg="mod">
          <ac:chgData name="Huy Pham" userId="918db3a1909f15e0" providerId="LiveId" clId="{91D00DD3-478C-49B4-A0C2-D88D4B0A69FD}" dt="2024-03-04T03:43:32.340" v="1784" actId="20577"/>
          <ac:spMkLst>
            <pc:docMk/>
            <pc:sldMk cId="546228896" sldId="410"/>
            <ac:spMk id="122" creationId="{9A86E601-BB42-6769-0CC8-1CC9AAF03648}"/>
          </ac:spMkLst>
        </pc:spChg>
        <pc:spChg chg="mod">
          <ac:chgData name="Huy Pham" userId="918db3a1909f15e0" providerId="LiveId" clId="{91D00DD3-478C-49B4-A0C2-D88D4B0A69FD}" dt="2024-03-04T03:43:29.126" v="1782" actId="20577"/>
          <ac:spMkLst>
            <pc:docMk/>
            <pc:sldMk cId="546228896" sldId="410"/>
            <ac:spMk id="123" creationId="{B02A867B-864B-EFDC-6F70-D110A4DC7EAD}"/>
          </ac:spMkLst>
        </pc:spChg>
        <pc:spChg chg="del">
          <ac:chgData name="Huy Pham" userId="918db3a1909f15e0" providerId="LiveId" clId="{91D00DD3-478C-49B4-A0C2-D88D4B0A69FD}" dt="2024-03-04T03:24:48.002" v="1697" actId="21"/>
          <ac:spMkLst>
            <pc:docMk/>
            <pc:sldMk cId="546228896" sldId="410"/>
            <ac:spMk id="124" creationId="{5FEE0501-684C-9187-2EB6-9A34D516D884}"/>
          </ac:spMkLst>
        </pc:spChg>
        <pc:spChg chg="del">
          <ac:chgData name="Huy Pham" userId="918db3a1909f15e0" providerId="LiveId" clId="{91D00DD3-478C-49B4-A0C2-D88D4B0A69FD}" dt="2024-03-04T03:24:48.002" v="1697" actId="21"/>
          <ac:spMkLst>
            <pc:docMk/>
            <pc:sldMk cId="546228896" sldId="410"/>
            <ac:spMk id="125" creationId="{A56EE197-AF01-D38C-D0F9-D3707B3CBCA8}"/>
          </ac:spMkLst>
        </pc:spChg>
        <pc:spChg chg="del">
          <ac:chgData name="Huy Pham" userId="918db3a1909f15e0" providerId="LiveId" clId="{91D00DD3-478C-49B4-A0C2-D88D4B0A69FD}" dt="2024-03-04T03:24:48.002" v="1697" actId="21"/>
          <ac:spMkLst>
            <pc:docMk/>
            <pc:sldMk cId="546228896" sldId="410"/>
            <ac:spMk id="126" creationId="{E91708F5-D5B8-6251-E279-882F9C622299}"/>
          </ac:spMkLst>
        </pc:spChg>
        <pc:cxnChg chg="add mod">
          <ac:chgData name="Huy Pham" userId="918db3a1909f15e0" providerId="LiveId" clId="{91D00DD3-478C-49B4-A0C2-D88D4B0A69FD}" dt="2024-03-04T03:42:26.273" v="1770" actId="208"/>
          <ac:cxnSpMkLst>
            <pc:docMk/>
            <pc:sldMk cId="546228896" sldId="410"/>
            <ac:cxnSpMk id="23" creationId="{1060818C-8BC7-57FD-F998-D4D95505D355}"/>
          </ac:cxnSpMkLst>
        </pc:cxnChg>
        <pc:cxnChg chg="add del mod">
          <ac:chgData name="Huy Pham" userId="918db3a1909f15e0" providerId="LiveId" clId="{91D00DD3-478C-49B4-A0C2-D88D4B0A69FD}" dt="2024-03-04T02:40:32.886" v="1688" actId="478"/>
          <ac:cxnSpMkLst>
            <pc:docMk/>
            <pc:sldMk cId="546228896" sldId="410"/>
            <ac:cxnSpMk id="23" creationId="{7AD6A51D-5DF4-4046-BA8F-7AD8CD520589}"/>
          </ac:cxnSpMkLst>
        </pc:cxnChg>
      </pc:sldChg>
      <pc:sldChg chg="addSp modSp mod modAnim">
        <pc:chgData name="Huy Pham" userId="918db3a1909f15e0" providerId="LiveId" clId="{91D00DD3-478C-49B4-A0C2-D88D4B0A69FD}" dt="2024-03-04T04:05:57.155" v="1825"/>
        <pc:sldMkLst>
          <pc:docMk/>
          <pc:sldMk cId="2360007204" sldId="411"/>
        </pc:sldMkLst>
        <pc:spChg chg="mod">
          <ac:chgData name="Huy Pham" userId="918db3a1909f15e0" providerId="LiveId" clId="{91D00DD3-478C-49B4-A0C2-D88D4B0A69FD}" dt="2024-03-04T04:03:19.388" v="1812" actId="14100"/>
          <ac:spMkLst>
            <pc:docMk/>
            <pc:sldMk cId="2360007204" sldId="411"/>
            <ac:spMk id="19" creationId="{BC702475-934F-3577-0254-E642CB768C94}"/>
          </ac:spMkLst>
        </pc:spChg>
        <pc:spChg chg="add mod">
          <ac:chgData name="Huy Pham" userId="918db3a1909f15e0" providerId="LiveId" clId="{91D00DD3-478C-49B4-A0C2-D88D4B0A69FD}" dt="2024-03-04T04:02:35.645" v="1811" actId="1076"/>
          <ac:spMkLst>
            <pc:docMk/>
            <pc:sldMk cId="2360007204" sldId="411"/>
            <ac:spMk id="21" creationId="{89F1EC86-857F-C0ED-2810-E6CED905B60A}"/>
          </ac:spMkLst>
        </pc:spChg>
      </pc:sldChg>
      <pc:sldChg chg="modSp mod modAnim">
        <pc:chgData name="Huy Pham" userId="918db3a1909f15e0" providerId="LiveId" clId="{91D00DD3-478C-49B4-A0C2-D88D4B0A69FD}" dt="2024-03-04T04:07:00.333" v="1831"/>
        <pc:sldMkLst>
          <pc:docMk/>
          <pc:sldMk cId="3250536654" sldId="412"/>
        </pc:sldMkLst>
        <pc:spChg chg="mod">
          <ac:chgData name="Huy Pham" userId="918db3a1909f15e0" providerId="LiveId" clId="{91D00DD3-478C-49B4-A0C2-D88D4B0A69FD}" dt="2024-03-04T04:06:29.699" v="1828" actId="20577"/>
          <ac:spMkLst>
            <pc:docMk/>
            <pc:sldMk cId="3250536654" sldId="412"/>
            <ac:spMk id="78" creationId="{CF05A875-F38A-FF87-0219-BFA5D551C188}"/>
          </ac:spMkLst>
        </pc:spChg>
      </pc:sldChg>
      <pc:sldChg chg="modAnim">
        <pc:chgData name="Huy Pham" userId="918db3a1909f15e0" providerId="LiveId" clId="{91D00DD3-478C-49B4-A0C2-D88D4B0A69FD}" dt="2024-03-04T04:07:42.297" v="1834"/>
        <pc:sldMkLst>
          <pc:docMk/>
          <pc:sldMk cId="3519623654" sldId="413"/>
        </pc:sldMkLst>
      </pc:sldChg>
      <pc:sldChg chg="addSp delSp modSp mod modAnim">
        <pc:chgData name="Huy Pham" userId="918db3a1909f15e0" providerId="LiveId" clId="{91D00DD3-478C-49B4-A0C2-D88D4B0A69FD}" dt="2024-03-04T04:14:22.240" v="1932" actId="478"/>
        <pc:sldMkLst>
          <pc:docMk/>
          <pc:sldMk cId="3063585358" sldId="414"/>
        </pc:sldMkLst>
        <pc:spChg chg="add mod">
          <ac:chgData name="Huy Pham" userId="918db3a1909f15e0" providerId="LiveId" clId="{91D00DD3-478C-49B4-A0C2-D88D4B0A69FD}" dt="2024-02-29T08:27:48.084" v="8" actId="1076"/>
          <ac:spMkLst>
            <pc:docMk/>
            <pc:sldMk cId="3063585358" sldId="414"/>
            <ac:spMk id="21" creationId="{557CA35E-DC14-3452-6D07-8C14B47FD781}"/>
          </ac:spMkLst>
        </pc:spChg>
        <pc:spChg chg="add del mod">
          <ac:chgData name="Huy Pham" userId="918db3a1909f15e0" providerId="LiveId" clId="{91D00DD3-478C-49B4-A0C2-D88D4B0A69FD}" dt="2024-03-04T04:14:22.240" v="1932" actId="478"/>
          <ac:spMkLst>
            <pc:docMk/>
            <pc:sldMk cId="3063585358" sldId="414"/>
            <ac:spMk id="22" creationId="{96276BB4-271D-F75A-6BDA-10BB0FA250A1}"/>
          </ac:spMkLst>
        </pc:spChg>
        <pc:spChg chg="add mod">
          <ac:chgData name="Huy Pham" userId="918db3a1909f15e0" providerId="LiveId" clId="{91D00DD3-478C-49B4-A0C2-D88D4B0A69FD}" dt="2024-03-04T04:08:28.939" v="1840" actId="14100"/>
          <ac:spMkLst>
            <pc:docMk/>
            <pc:sldMk cId="3063585358" sldId="414"/>
            <ac:spMk id="24" creationId="{2B8B81F5-D6D0-AE5E-4724-CE2CCB2ED1DA}"/>
          </ac:spMkLst>
        </pc:spChg>
        <pc:spChg chg="add mod">
          <ac:chgData name="Huy Pham" userId="918db3a1909f15e0" providerId="LiveId" clId="{91D00DD3-478C-49B4-A0C2-D88D4B0A69FD}" dt="2024-02-29T08:42:41.327" v="224" actId="20577"/>
          <ac:spMkLst>
            <pc:docMk/>
            <pc:sldMk cId="3063585358" sldId="414"/>
            <ac:spMk id="26" creationId="{76E29FD8-947F-CCE4-9304-FCAF3A5AFE69}"/>
          </ac:spMkLst>
        </pc:spChg>
        <pc:spChg chg="add mod">
          <ac:chgData name="Huy Pham" userId="918db3a1909f15e0" providerId="LiveId" clId="{91D00DD3-478C-49B4-A0C2-D88D4B0A69FD}" dt="2024-02-29T08:44:18.868" v="249" actId="20577"/>
          <ac:spMkLst>
            <pc:docMk/>
            <pc:sldMk cId="3063585358" sldId="414"/>
            <ac:spMk id="28" creationId="{CBBBF637-8480-6365-114E-9F95E8470602}"/>
          </ac:spMkLst>
        </pc:spChg>
        <pc:spChg chg="add mod">
          <ac:chgData name="Huy Pham" userId="918db3a1909f15e0" providerId="LiveId" clId="{91D00DD3-478C-49B4-A0C2-D88D4B0A69FD}" dt="2024-02-29T08:42:47.540" v="226" actId="1076"/>
          <ac:spMkLst>
            <pc:docMk/>
            <pc:sldMk cId="3063585358" sldId="414"/>
            <ac:spMk id="29" creationId="{91C1FB1C-6397-DA4F-F902-1E27900CBB54}"/>
          </ac:spMkLst>
        </pc:spChg>
        <pc:spChg chg="mod">
          <ac:chgData name="Huy Pham" userId="918db3a1909f15e0" providerId="LiveId" clId="{91D00DD3-478C-49B4-A0C2-D88D4B0A69FD}" dt="2024-03-04T02:23:01.037" v="1220" actId="1076"/>
          <ac:spMkLst>
            <pc:docMk/>
            <pc:sldMk cId="3063585358" sldId="414"/>
            <ac:spMk id="30" creationId="{64654205-8780-B484-2F99-7FFB7E983515}"/>
          </ac:spMkLst>
        </pc:spChg>
        <pc:spChg chg="add mod">
          <ac:chgData name="Huy Pham" userId="918db3a1909f15e0" providerId="LiveId" clId="{91D00DD3-478C-49B4-A0C2-D88D4B0A69FD}" dt="2024-03-04T02:23:09.387" v="1239" actId="1038"/>
          <ac:spMkLst>
            <pc:docMk/>
            <pc:sldMk cId="3063585358" sldId="414"/>
            <ac:spMk id="31" creationId="{736C43A1-F34D-3705-8F40-E5C8B0C7CCA1}"/>
          </ac:spMkLst>
        </pc:spChg>
        <pc:spChg chg="add mod">
          <ac:chgData name="Huy Pham" userId="918db3a1909f15e0" providerId="LiveId" clId="{91D00DD3-478C-49B4-A0C2-D88D4B0A69FD}" dt="2024-03-04T02:23:57.208" v="1274" actId="1036"/>
          <ac:spMkLst>
            <pc:docMk/>
            <pc:sldMk cId="3063585358" sldId="414"/>
            <ac:spMk id="32" creationId="{D3A0A180-6FB7-3668-7B25-BCA9FDEA1886}"/>
          </ac:spMkLst>
        </pc:spChg>
        <pc:spChg chg="add mod">
          <ac:chgData name="Huy Pham" userId="918db3a1909f15e0" providerId="LiveId" clId="{91D00DD3-478C-49B4-A0C2-D88D4B0A69FD}" dt="2024-03-04T02:23:43.703" v="1266" actId="1036"/>
          <ac:spMkLst>
            <pc:docMk/>
            <pc:sldMk cId="3063585358" sldId="414"/>
            <ac:spMk id="34" creationId="{1DDD2D6D-5D84-CD0C-9B77-0F506336FB28}"/>
          </ac:spMkLst>
        </pc:spChg>
        <pc:spChg chg="add mod">
          <ac:chgData name="Huy Pham" userId="918db3a1909f15e0" providerId="LiveId" clId="{91D00DD3-478C-49B4-A0C2-D88D4B0A69FD}" dt="2024-03-04T04:09:20.396" v="1868" actId="20577"/>
          <ac:spMkLst>
            <pc:docMk/>
            <pc:sldMk cId="3063585358" sldId="414"/>
            <ac:spMk id="36" creationId="{6D4A1C18-18CF-CF04-7C09-4FA1A7557303}"/>
          </ac:spMkLst>
        </pc:spChg>
        <pc:spChg chg="add mod">
          <ac:chgData name="Huy Pham" userId="918db3a1909f15e0" providerId="LiveId" clId="{91D00DD3-478C-49B4-A0C2-D88D4B0A69FD}" dt="2024-03-04T04:10:35.014" v="1909" actId="1036"/>
          <ac:spMkLst>
            <pc:docMk/>
            <pc:sldMk cId="3063585358" sldId="414"/>
            <ac:spMk id="42" creationId="{9E09A1A2-342F-12D4-E8CD-B2F6E88C7FF5}"/>
          </ac:spMkLst>
        </pc:spChg>
        <pc:spChg chg="add mod">
          <ac:chgData name="Huy Pham" userId="918db3a1909f15e0" providerId="LiveId" clId="{91D00DD3-478C-49B4-A0C2-D88D4B0A69FD}" dt="2024-03-04T04:11:07.151" v="1921" actId="1038"/>
          <ac:spMkLst>
            <pc:docMk/>
            <pc:sldMk cId="3063585358" sldId="414"/>
            <ac:spMk id="43" creationId="{A96F1D66-24D3-496C-34DA-B257DCE7B20C}"/>
          </ac:spMkLst>
        </pc:spChg>
        <pc:cxnChg chg="add mod">
          <ac:chgData name="Huy Pham" userId="918db3a1909f15e0" providerId="LiveId" clId="{91D00DD3-478C-49B4-A0C2-D88D4B0A69FD}" dt="2024-03-04T02:23:20.811" v="1242" actId="14100"/>
          <ac:cxnSpMkLst>
            <pc:docMk/>
            <pc:sldMk cId="3063585358" sldId="414"/>
            <ac:cxnSpMk id="25" creationId="{3DF23E7B-E012-AAA3-D317-87ABA4AF84CA}"/>
          </ac:cxnSpMkLst>
        </pc:cxnChg>
        <pc:cxnChg chg="add mod">
          <ac:chgData name="Huy Pham" userId="918db3a1909f15e0" providerId="LiveId" clId="{91D00DD3-478C-49B4-A0C2-D88D4B0A69FD}" dt="2024-03-04T02:23:32.413" v="1247" actId="1076"/>
          <ac:cxnSpMkLst>
            <pc:docMk/>
            <pc:sldMk cId="3063585358" sldId="414"/>
            <ac:cxnSpMk id="39" creationId="{4963F717-7A2C-75F7-4DA3-C4DE9992447D}"/>
          </ac:cxnSpMkLst>
        </pc:cxnChg>
        <pc:cxnChg chg="add mod">
          <ac:chgData name="Huy Pham" userId="918db3a1909f15e0" providerId="LiveId" clId="{91D00DD3-478C-49B4-A0C2-D88D4B0A69FD}" dt="2024-03-04T02:23:53.666" v="1268" actId="1076"/>
          <ac:cxnSpMkLst>
            <pc:docMk/>
            <pc:sldMk cId="3063585358" sldId="414"/>
            <ac:cxnSpMk id="41" creationId="{E8C9040B-45CA-136C-D163-B652E6F35273}"/>
          </ac:cxnSpMkLst>
        </pc:cxnChg>
      </pc:sldChg>
      <pc:sldChg chg="modAnim">
        <pc:chgData name="Huy Pham" userId="918db3a1909f15e0" providerId="LiveId" clId="{91D00DD3-478C-49B4-A0C2-D88D4B0A69FD}" dt="2024-03-04T08:30:55.618" v="1952"/>
        <pc:sldMkLst>
          <pc:docMk/>
          <pc:sldMk cId="323138730" sldId="415"/>
        </pc:sldMkLst>
      </pc:sldChg>
      <pc:sldChg chg="modSp mod modAnim">
        <pc:chgData name="Huy Pham" userId="918db3a1909f15e0" providerId="LiveId" clId="{91D00DD3-478C-49B4-A0C2-D88D4B0A69FD}" dt="2024-03-04T04:18:58.459" v="1950"/>
        <pc:sldMkLst>
          <pc:docMk/>
          <pc:sldMk cId="2040490017" sldId="416"/>
        </pc:sldMkLst>
        <pc:spChg chg="mod">
          <ac:chgData name="Huy Pham" userId="918db3a1909f15e0" providerId="LiveId" clId="{91D00DD3-478C-49B4-A0C2-D88D4B0A69FD}" dt="2024-03-04T04:18:22.507" v="1942" actId="1076"/>
          <ac:spMkLst>
            <pc:docMk/>
            <pc:sldMk cId="2040490017" sldId="416"/>
            <ac:spMk id="25" creationId="{D6732CA6-4725-2CA6-FCF0-FD72A3BB0AB4}"/>
          </ac:spMkLst>
        </pc:spChg>
      </pc:sldChg>
      <pc:sldChg chg="addSp delSp modSp mod ord modAnim">
        <pc:chgData name="Huy Pham" userId="918db3a1909f15e0" providerId="LiveId" clId="{91D00DD3-478C-49B4-A0C2-D88D4B0A69FD}" dt="2024-03-04T02:28:55.380" v="1283"/>
        <pc:sldMkLst>
          <pc:docMk/>
          <pc:sldMk cId="2703906623" sldId="417"/>
        </pc:sldMkLst>
        <pc:spChg chg="del">
          <ac:chgData name="Huy Pham" userId="918db3a1909f15e0" providerId="LiveId" clId="{91D00DD3-478C-49B4-A0C2-D88D4B0A69FD}" dt="2024-02-29T08:51:02.020" v="261" actId="478"/>
          <ac:spMkLst>
            <pc:docMk/>
            <pc:sldMk cId="2703906623" sldId="417"/>
            <ac:spMk id="10" creationId="{52FA5814-F045-2E69-C919-863E40060BAA}"/>
          </ac:spMkLst>
        </pc:spChg>
        <pc:spChg chg="del">
          <ac:chgData name="Huy Pham" userId="918db3a1909f15e0" providerId="LiveId" clId="{91D00DD3-478C-49B4-A0C2-D88D4B0A69FD}" dt="2024-02-29T08:51:02.020" v="261" actId="478"/>
          <ac:spMkLst>
            <pc:docMk/>
            <pc:sldMk cId="2703906623" sldId="417"/>
            <ac:spMk id="11" creationId="{271D751D-B6C6-AA22-2678-24864AAC54FE}"/>
          </ac:spMkLst>
        </pc:spChg>
        <pc:spChg chg="del">
          <ac:chgData name="Huy Pham" userId="918db3a1909f15e0" providerId="LiveId" clId="{91D00DD3-478C-49B4-A0C2-D88D4B0A69FD}" dt="2024-02-29T08:51:02.020" v="261" actId="478"/>
          <ac:spMkLst>
            <pc:docMk/>
            <pc:sldMk cId="2703906623" sldId="417"/>
            <ac:spMk id="12" creationId="{6D31FC7F-0A6C-6C8A-B532-EBD33712686A}"/>
          </ac:spMkLst>
        </pc:spChg>
        <pc:spChg chg="del">
          <ac:chgData name="Huy Pham" userId="918db3a1909f15e0" providerId="LiveId" clId="{91D00DD3-478C-49B4-A0C2-D88D4B0A69FD}" dt="2024-02-29T08:51:02.020" v="261" actId="478"/>
          <ac:spMkLst>
            <pc:docMk/>
            <pc:sldMk cId="2703906623" sldId="417"/>
            <ac:spMk id="13" creationId="{23219FEC-0A6B-0BFD-3F24-097B478A4F9E}"/>
          </ac:spMkLst>
        </pc:spChg>
        <pc:spChg chg="del">
          <ac:chgData name="Huy Pham" userId="918db3a1909f15e0" providerId="LiveId" clId="{91D00DD3-478C-49B4-A0C2-D88D4B0A69FD}" dt="2024-02-29T08:51:02.020" v="261" actId="478"/>
          <ac:spMkLst>
            <pc:docMk/>
            <pc:sldMk cId="2703906623" sldId="417"/>
            <ac:spMk id="14" creationId="{C75279DC-88CE-F11F-0BB1-910DD5E909BF}"/>
          </ac:spMkLst>
        </pc:spChg>
        <pc:spChg chg="del">
          <ac:chgData name="Huy Pham" userId="918db3a1909f15e0" providerId="LiveId" clId="{91D00DD3-478C-49B4-A0C2-D88D4B0A69FD}" dt="2024-02-29T08:51:02.020" v="261" actId="478"/>
          <ac:spMkLst>
            <pc:docMk/>
            <pc:sldMk cId="2703906623" sldId="417"/>
            <ac:spMk id="15" creationId="{240732C7-61C4-68F6-CFCD-A22AA0A0B9FB}"/>
          </ac:spMkLst>
        </pc:spChg>
        <pc:spChg chg="del">
          <ac:chgData name="Huy Pham" userId="918db3a1909f15e0" providerId="LiveId" clId="{91D00DD3-478C-49B4-A0C2-D88D4B0A69FD}" dt="2024-02-29T08:51:02.020" v="261" actId="478"/>
          <ac:spMkLst>
            <pc:docMk/>
            <pc:sldMk cId="2703906623" sldId="417"/>
            <ac:spMk id="16" creationId="{0046979E-0E9E-7741-F71B-1A9EAD718508}"/>
          </ac:spMkLst>
        </pc:spChg>
        <pc:spChg chg="del">
          <ac:chgData name="Huy Pham" userId="918db3a1909f15e0" providerId="LiveId" clId="{91D00DD3-478C-49B4-A0C2-D88D4B0A69FD}" dt="2024-02-29T08:51:02.020" v="261" actId="478"/>
          <ac:spMkLst>
            <pc:docMk/>
            <pc:sldMk cId="2703906623" sldId="417"/>
            <ac:spMk id="17" creationId="{E25058FF-33F3-2979-5F58-B2F0F1C7C430}"/>
          </ac:spMkLst>
        </pc:spChg>
        <pc:spChg chg="del">
          <ac:chgData name="Huy Pham" userId="918db3a1909f15e0" providerId="LiveId" clId="{91D00DD3-478C-49B4-A0C2-D88D4B0A69FD}" dt="2024-02-29T08:51:02.020" v="261" actId="478"/>
          <ac:spMkLst>
            <pc:docMk/>
            <pc:sldMk cId="2703906623" sldId="417"/>
            <ac:spMk id="18" creationId="{C8780FA4-A90E-6717-1294-2807E951AFC4}"/>
          </ac:spMkLst>
        </pc:spChg>
        <pc:spChg chg="del">
          <ac:chgData name="Huy Pham" userId="918db3a1909f15e0" providerId="LiveId" clId="{91D00DD3-478C-49B4-A0C2-D88D4B0A69FD}" dt="2024-02-29T08:50:58.895" v="260" actId="478"/>
          <ac:spMkLst>
            <pc:docMk/>
            <pc:sldMk cId="2703906623" sldId="417"/>
            <ac:spMk id="19" creationId="{0F5A2EBB-A9CF-182C-5C41-9DE2A78F73B6}"/>
          </ac:spMkLst>
        </pc:spChg>
        <pc:spChg chg="add mod">
          <ac:chgData name="Huy Pham" userId="918db3a1909f15e0" providerId="LiveId" clId="{91D00DD3-478C-49B4-A0C2-D88D4B0A69FD}" dt="2024-02-29T08:51:08.920" v="267" actId="1076"/>
          <ac:spMkLst>
            <pc:docMk/>
            <pc:sldMk cId="2703906623" sldId="417"/>
            <ac:spMk id="21" creationId="{8A767248-B5D6-3E09-59BB-775744B26B1E}"/>
          </ac:spMkLst>
        </pc:spChg>
        <pc:spChg chg="add mod">
          <ac:chgData name="Huy Pham" userId="918db3a1909f15e0" providerId="LiveId" clId="{91D00DD3-478C-49B4-A0C2-D88D4B0A69FD}" dt="2024-02-29T08:51:08.920" v="267" actId="1076"/>
          <ac:spMkLst>
            <pc:docMk/>
            <pc:sldMk cId="2703906623" sldId="417"/>
            <ac:spMk id="23" creationId="{CAB36AD0-08C7-8707-1692-C0B8E757EC52}"/>
          </ac:spMkLst>
        </pc:spChg>
        <pc:spChg chg="del">
          <ac:chgData name="Huy Pham" userId="918db3a1909f15e0" providerId="LiveId" clId="{91D00DD3-478C-49B4-A0C2-D88D4B0A69FD}" dt="2024-02-29T08:50:56.381" v="259" actId="478"/>
          <ac:spMkLst>
            <pc:docMk/>
            <pc:sldMk cId="2703906623" sldId="417"/>
            <ac:spMk id="26" creationId="{59F33C2F-97BE-AE14-AD1D-38CE575CF275}"/>
          </ac:spMkLst>
        </pc:spChg>
        <pc:spChg chg="add mod">
          <ac:chgData name="Huy Pham" userId="918db3a1909f15e0" providerId="LiveId" clId="{91D00DD3-478C-49B4-A0C2-D88D4B0A69FD}" dt="2024-02-29T08:54:08.866" v="318" actId="1076"/>
          <ac:spMkLst>
            <pc:docMk/>
            <pc:sldMk cId="2703906623" sldId="417"/>
            <ac:spMk id="27" creationId="{1688F987-14E1-CF99-12F4-9DE8192B433C}"/>
          </ac:spMkLst>
        </pc:spChg>
        <pc:spChg chg="add mod">
          <ac:chgData name="Huy Pham" userId="918db3a1909f15e0" providerId="LiveId" clId="{91D00DD3-478C-49B4-A0C2-D88D4B0A69FD}" dt="2024-02-29T08:55:44.032" v="399" actId="1076"/>
          <ac:spMkLst>
            <pc:docMk/>
            <pc:sldMk cId="2703906623" sldId="417"/>
            <ac:spMk id="38" creationId="{0EF201E1-0488-383C-38FD-8AD568A3C2CE}"/>
          </ac:spMkLst>
        </pc:spChg>
        <pc:spChg chg="add mod">
          <ac:chgData name="Huy Pham" userId="918db3a1909f15e0" providerId="LiveId" clId="{91D00DD3-478C-49B4-A0C2-D88D4B0A69FD}" dt="2024-02-29T08:56:05.514" v="405" actId="1076"/>
          <ac:spMkLst>
            <pc:docMk/>
            <pc:sldMk cId="2703906623" sldId="417"/>
            <ac:spMk id="40" creationId="{86C1D175-5678-F82D-1A80-E5AAA2FAA773}"/>
          </ac:spMkLst>
        </pc:spChg>
        <pc:spChg chg="add mod">
          <ac:chgData name="Huy Pham" userId="918db3a1909f15e0" providerId="LiveId" clId="{91D00DD3-478C-49B4-A0C2-D88D4B0A69FD}" dt="2024-02-29T08:56:39.062" v="436" actId="1076"/>
          <ac:spMkLst>
            <pc:docMk/>
            <pc:sldMk cId="2703906623" sldId="417"/>
            <ac:spMk id="41" creationId="{B4320DB3-B34D-DCE0-FE9F-BBC30A597F2A}"/>
          </ac:spMkLst>
        </pc:spChg>
        <pc:graphicFrameChg chg="add del mod">
          <ac:chgData name="Huy Pham" userId="918db3a1909f15e0" providerId="LiveId" clId="{91D00DD3-478C-49B4-A0C2-D88D4B0A69FD}" dt="2024-02-29T08:51:09.703" v="269"/>
          <ac:graphicFrameMkLst>
            <pc:docMk/>
            <pc:sldMk cId="2703906623" sldId="417"/>
            <ac:graphicFrameMk id="20" creationId="{3C900898-89D7-1B65-CE7B-8CEDC3D971D4}"/>
          </ac:graphicFrameMkLst>
        </pc:graphicFrameChg>
        <pc:graphicFrameChg chg="add mod">
          <ac:chgData name="Huy Pham" userId="918db3a1909f15e0" providerId="LiveId" clId="{91D00DD3-478C-49B4-A0C2-D88D4B0A69FD}" dt="2024-02-29T08:51:08.920" v="267" actId="1076"/>
          <ac:graphicFrameMkLst>
            <pc:docMk/>
            <pc:sldMk cId="2703906623" sldId="417"/>
            <ac:graphicFrameMk id="22" creationId="{7926E04E-5F80-E93D-3D5B-75E8C87D7C5B}"/>
          </ac:graphicFrameMkLst>
        </pc:graphicFrameChg>
        <pc:graphicFrameChg chg="add del mod">
          <ac:chgData name="Huy Pham" userId="918db3a1909f15e0" providerId="LiveId" clId="{91D00DD3-478C-49B4-A0C2-D88D4B0A69FD}" dt="2024-02-29T08:51:21.005" v="272"/>
          <ac:graphicFrameMkLst>
            <pc:docMk/>
            <pc:sldMk cId="2703906623" sldId="417"/>
            <ac:graphicFrameMk id="24" creationId="{D9ABEDFD-3CB3-D4C9-FCAF-4EE1DAEE2A83}"/>
          </ac:graphicFrameMkLst>
        </pc:graphicFrameChg>
        <pc:cxnChg chg="add mod">
          <ac:chgData name="Huy Pham" userId="918db3a1909f15e0" providerId="LiveId" clId="{91D00DD3-478C-49B4-A0C2-D88D4B0A69FD}" dt="2024-02-29T08:55:15.337" v="375" actId="1038"/>
          <ac:cxnSpMkLst>
            <pc:docMk/>
            <pc:sldMk cId="2703906623" sldId="417"/>
            <ac:cxnSpMk id="28" creationId="{5E78CED9-8511-DB05-5C7B-01919A996149}"/>
          </ac:cxnSpMkLst>
        </pc:cxnChg>
        <pc:cxnChg chg="add mod">
          <ac:chgData name="Huy Pham" userId="918db3a1909f15e0" providerId="LiveId" clId="{91D00DD3-478C-49B4-A0C2-D88D4B0A69FD}" dt="2024-02-29T08:55:09.960" v="371" actId="1038"/>
          <ac:cxnSpMkLst>
            <pc:docMk/>
            <pc:sldMk cId="2703906623" sldId="417"/>
            <ac:cxnSpMk id="29" creationId="{3441E3A6-F22C-C886-DEE0-26C959939231}"/>
          </ac:cxnSpMkLst>
        </pc:cxnChg>
        <pc:cxnChg chg="add mod">
          <ac:chgData name="Huy Pham" userId="918db3a1909f15e0" providerId="LiveId" clId="{91D00DD3-478C-49B4-A0C2-D88D4B0A69FD}" dt="2024-02-29T08:55:26.953" v="394" actId="1038"/>
          <ac:cxnSpMkLst>
            <pc:docMk/>
            <pc:sldMk cId="2703906623" sldId="417"/>
            <ac:cxnSpMk id="30" creationId="{52A6E507-F1E8-FF8A-A772-D0E98D4DB728}"/>
          </ac:cxnSpMkLst>
        </pc:cxnChg>
      </pc:sldChg>
      <pc:sldChg chg="addSp delSp modSp mod modAnim">
        <pc:chgData name="Huy Pham" userId="918db3a1909f15e0" providerId="LiveId" clId="{91D00DD3-478C-49B4-A0C2-D88D4B0A69FD}" dt="2024-03-05T10:06:58.238" v="2722" actId="20577"/>
        <pc:sldMkLst>
          <pc:docMk/>
          <pc:sldMk cId="1585598030" sldId="418"/>
        </pc:sldMkLst>
        <pc:spChg chg="add mod">
          <ac:chgData name="Huy Pham" userId="918db3a1909f15e0" providerId="LiveId" clId="{91D00DD3-478C-49B4-A0C2-D88D4B0A69FD}" dt="2024-03-05T09:00:47.994" v="2077" actId="14100"/>
          <ac:spMkLst>
            <pc:docMk/>
            <pc:sldMk cId="1585598030" sldId="418"/>
            <ac:spMk id="20" creationId="{6849B5D8-772E-F68F-2277-F4D794C7BEA2}"/>
          </ac:spMkLst>
        </pc:spChg>
        <pc:spChg chg="add mod">
          <ac:chgData name="Huy Pham" userId="918db3a1909f15e0" providerId="LiveId" clId="{91D00DD3-478C-49B4-A0C2-D88D4B0A69FD}" dt="2024-03-05T09:00:55.575" v="2108" actId="20577"/>
          <ac:spMkLst>
            <pc:docMk/>
            <pc:sldMk cId="1585598030" sldId="418"/>
            <ac:spMk id="21" creationId="{6497D227-34E9-2FE6-7F1E-8F2B523DE432}"/>
          </ac:spMkLst>
        </pc:spChg>
        <pc:spChg chg="add mod">
          <ac:chgData name="Huy Pham" userId="918db3a1909f15e0" providerId="LiveId" clId="{91D00DD3-478C-49B4-A0C2-D88D4B0A69FD}" dt="2024-03-05T09:00:32.042" v="2073" actId="1036"/>
          <ac:spMkLst>
            <pc:docMk/>
            <pc:sldMk cId="1585598030" sldId="418"/>
            <ac:spMk id="22" creationId="{E46019B0-96EB-8765-5AF8-AFD62854A487}"/>
          </ac:spMkLst>
        </pc:spChg>
        <pc:spChg chg="add mod">
          <ac:chgData name="Huy Pham" userId="918db3a1909f15e0" providerId="LiveId" clId="{91D00DD3-478C-49B4-A0C2-D88D4B0A69FD}" dt="2024-03-05T09:00:32.042" v="2073" actId="1036"/>
          <ac:spMkLst>
            <pc:docMk/>
            <pc:sldMk cId="1585598030" sldId="418"/>
            <ac:spMk id="23" creationId="{23C295AF-72D6-8993-FCB3-8DFCED0A0AE6}"/>
          </ac:spMkLst>
        </pc:spChg>
        <pc:spChg chg="add mod">
          <ac:chgData name="Huy Pham" userId="918db3a1909f15e0" providerId="LiveId" clId="{91D00DD3-478C-49B4-A0C2-D88D4B0A69FD}" dt="2024-03-05T09:00:32.042" v="2073" actId="1036"/>
          <ac:spMkLst>
            <pc:docMk/>
            <pc:sldMk cId="1585598030" sldId="418"/>
            <ac:spMk id="24" creationId="{4A3C00AC-EB8B-52BC-3C11-C5FFF33ED355}"/>
          </ac:spMkLst>
        </pc:spChg>
        <pc:spChg chg="add mod">
          <ac:chgData name="Huy Pham" userId="918db3a1909f15e0" providerId="LiveId" clId="{91D00DD3-478C-49B4-A0C2-D88D4B0A69FD}" dt="2024-03-05T09:00:32.042" v="2073" actId="1036"/>
          <ac:spMkLst>
            <pc:docMk/>
            <pc:sldMk cId="1585598030" sldId="418"/>
            <ac:spMk id="25" creationId="{C09D1285-FCD5-FEB0-0D84-25161B01194C}"/>
          </ac:spMkLst>
        </pc:spChg>
        <pc:spChg chg="del">
          <ac:chgData name="Huy Pham" userId="918db3a1909f15e0" providerId="LiveId" clId="{91D00DD3-478C-49B4-A0C2-D88D4B0A69FD}" dt="2024-03-04T08:31:24.870" v="1953" actId="478"/>
          <ac:spMkLst>
            <pc:docMk/>
            <pc:sldMk cId="1585598030" sldId="418"/>
            <ac:spMk id="26" creationId="{8AE7E88B-B4CD-01F5-1689-81E6CF258EB9}"/>
          </ac:spMkLst>
        </pc:spChg>
        <pc:spChg chg="add mod">
          <ac:chgData name="Huy Pham" userId="918db3a1909f15e0" providerId="LiveId" clId="{91D00DD3-478C-49B4-A0C2-D88D4B0A69FD}" dt="2024-03-05T09:00:32.042" v="2073" actId="1036"/>
          <ac:spMkLst>
            <pc:docMk/>
            <pc:sldMk cId="1585598030" sldId="418"/>
            <ac:spMk id="26" creationId="{9CF2DBAE-6F04-96E3-3FD6-783D10FF5913}"/>
          </ac:spMkLst>
        </pc:spChg>
        <pc:spChg chg="add mod">
          <ac:chgData name="Huy Pham" userId="918db3a1909f15e0" providerId="LiveId" clId="{91D00DD3-478C-49B4-A0C2-D88D4B0A69FD}" dt="2024-03-05T09:00:32.042" v="2073" actId="1036"/>
          <ac:spMkLst>
            <pc:docMk/>
            <pc:sldMk cId="1585598030" sldId="418"/>
            <ac:spMk id="27" creationId="{386B7F49-08DE-74B2-763A-92157474AE1B}"/>
          </ac:spMkLst>
        </pc:spChg>
        <pc:spChg chg="add mod">
          <ac:chgData name="Huy Pham" userId="918db3a1909f15e0" providerId="LiveId" clId="{91D00DD3-478C-49B4-A0C2-D88D4B0A69FD}" dt="2024-03-05T09:00:32.042" v="2073" actId="1036"/>
          <ac:spMkLst>
            <pc:docMk/>
            <pc:sldMk cId="1585598030" sldId="418"/>
            <ac:spMk id="28" creationId="{3B564717-829C-9A34-B929-5F0B4F8DEB71}"/>
          </ac:spMkLst>
        </pc:spChg>
        <pc:spChg chg="add mod">
          <ac:chgData name="Huy Pham" userId="918db3a1909f15e0" providerId="LiveId" clId="{91D00DD3-478C-49B4-A0C2-D88D4B0A69FD}" dt="2024-03-05T09:00:32.042" v="2073" actId="1036"/>
          <ac:spMkLst>
            <pc:docMk/>
            <pc:sldMk cId="1585598030" sldId="418"/>
            <ac:spMk id="29" creationId="{CDF2D7EF-225C-BDCF-D457-56558F3BB655}"/>
          </ac:spMkLst>
        </pc:spChg>
        <pc:spChg chg="add mod">
          <ac:chgData name="Huy Pham" userId="918db3a1909f15e0" providerId="LiveId" clId="{91D00DD3-478C-49B4-A0C2-D88D4B0A69FD}" dt="2024-03-05T10:06:58.238" v="2722" actId="20577"/>
          <ac:spMkLst>
            <pc:docMk/>
            <pc:sldMk cId="1585598030" sldId="418"/>
            <ac:spMk id="30" creationId="{78A26D8A-0DF8-0BFA-796D-20F1D139FEF5}"/>
          </ac:spMkLst>
        </pc:spChg>
        <pc:graphicFrameChg chg="add del mod">
          <ac:chgData name="Huy Pham" userId="918db3a1909f15e0" providerId="LiveId" clId="{91D00DD3-478C-49B4-A0C2-D88D4B0A69FD}" dt="2024-03-05T08:51:00.532" v="1960"/>
          <ac:graphicFrameMkLst>
            <pc:docMk/>
            <pc:sldMk cId="1585598030" sldId="418"/>
            <ac:graphicFrameMk id="31" creationId="{A8691360-1405-32D0-472A-474D6C886874}"/>
          </ac:graphicFrameMkLst>
        </pc:graphicFrameChg>
        <pc:graphicFrameChg chg="add del mod">
          <ac:chgData name="Huy Pham" userId="918db3a1909f15e0" providerId="LiveId" clId="{91D00DD3-478C-49B4-A0C2-D88D4B0A69FD}" dt="2024-03-05T08:51:03.401" v="1963"/>
          <ac:graphicFrameMkLst>
            <pc:docMk/>
            <pc:sldMk cId="1585598030" sldId="418"/>
            <ac:graphicFrameMk id="32" creationId="{4F20B8B9-6FCE-505F-740D-6434543836CE}"/>
          </ac:graphicFrameMkLst>
        </pc:graphicFrameChg>
      </pc:sldChg>
      <pc:sldChg chg="addSp delSp modSp add mod ord delAnim modAnim">
        <pc:chgData name="Huy Pham" userId="918db3a1909f15e0" providerId="LiveId" clId="{91D00DD3-478C-49B4-A0C2-D88D4B0A69FD}" dt="2024-03-04T02:25:27.548" v="1282"/>
        <pc:sldMkLst>
          <pc:docMk/>
          <pc:sldMk cId="3614607055" sldId="419"/>
        </pc:sldMkLst>
        <pc:spChg chg="add mod">
          <ac:chgData name="Huy Pham" userId="918db3a1909f15e0" providerId="LiveId" clId="{91D00DD3-478C-49B4-A0C2-D88D4B0A69FD}" dt="2024-03-04T02:15:00.451" v="1138" actId="1038"/>
          <ac:spMkLst>
            <pc:docMk/>
            <pc:sldMk cId="3614607055" sldId="419"/>
            <ac:spMk id="2" creationId="{3D20CCB9-5D8B-DD53-DB07-02C01C136CF7}"/>
          </ac:spMkLst>
        </pc:spChg>
        <pc:spChg chg="del">
          <ac:chgData name="Huy Pham" userId="918db3a1909f15e0" providerId="LiveId" clId="{91D00DD3-478C-49B4-A0C2-D88D4B0A69FD}" dt="2024-02-29T08:59:31.038" v="536" actId="478"/>
          <ac:spMkLst>
            <pc:docMk/>
            <pc:sldMk cId="3614607055" sldId="419"/>
            <ac:spMk id="2" creationId="{A02ECF70-9EA9-8E68-3317-BFC40D195AAC}"/>
          </ac:spMkLst>
        </pc:spChg>
        <pc:spChg chg="del mod">
          <ac:chgData name="Huy Pham" userId="918db3a1909f15e0" providerId="LiveId" clId="{91D00DD3-478C-49B4-A0C2-D88D4B0A69FD}" dt="2024-02-29T08:59:31.038" v="536" actId="478"/>
          <ac:spMkLst>
            <pc:docMk/>
            <pc:sldMk cId="3614607055" sldId="419"/>
            <ac:spMk id="3" creationId="{A0BF9D59-7B00-AC5D-4FAF-FF751ADB3FF7}"/>
          </ac:spMkLst>
        </pc:spChg>
        <pc:spChg chg="add mod">
          <ac:chgData name="Huy Pham" userId="918db3a1909f15e0" providerId="LiveId" clId="{91D00DD3-478C-49B4-A0C2-D88D4B0A69FD}" dt="2024-03-04T02:15:21.432" v="1149" actId="1037"/>
          <ac:spMkLst>
            <pc:docMk/>
            <pc:sldMk cId="3614607055" sldId="419"/>
            <ac:spMk id="3" creationId="{D445C19D-6A1D-C3F0-3B66-BB9812BEE3E3}"/>
          </ac:spMkLst>
        </pc:spChg>
        <pc:spChg chg="add mod">
          <ac:chgData name="Huy Pham" userId="918db3a1909f15e0" providerId="LiveId" clId="{91D00DD3-478C-49B4-A0C2-D88D4B0A69FD}" dt="2024-03-04T02:15:29.181" v="1155" actId="1037"/>
          <ac:spMkLst>
            <pc:docMk/>
            <pc:sldMk cId="3614607055" sldId="419"/>
            <ac:spMk id="4" creationId="{029427E1-4C42-2B1D-9A01-D2760018EC16}"/>
          </ac:spMkLst>
        </pc:spChg>
        <pc:spChg chg="del">
          <ac:chgData name="Huy Pham" userId="918db3a1909f15e0" providerId="LiveId" clId="{91D00DD3-478C-49B4-A0C2-D88D4B0A69FD}" dt="2024-02-29T08:59:31.038" v="536" actId="478"/>
          <ac:spMkLst>
            <pc:docMk/>
            <pc:sldMk cId="3614607055" sldId="419"/>
            <ac:spMk id="5" creationId="{27F2433C-FE94-8AB2-6B0A-CD959176251D}"/>
          </ac:spMkLst>
        </pc:spChg>
        <pc:spChg chg="add mod">
          <ac:chgData name="Huy Pham" userId="918db3a1909f15e0" providerId="LiveId" clId="{91D00DD3-478C-49B4-A0C2-D88D4B0A69FD}" dt="2024-03-04T02:15:38.671" v="1166" actId="1038"/>
          <ac:spMkLst>
            <pc:docMk/>
            <pc:sldMk cId="3614607055" sldId="419"/>
            <ac:spMk id="5" creationId="{D1388D45-F4B7-ABE7-B867-E8A50586D923}"/>
          </ac:spMkLst>
        </pc:spChg>
        <pc:spChg chg="del">
          <ac:chgData name="Huy Pham" userId="918db3a1909f15e0" providerId="LiveId" clId="{91D00DD3-478C-49B4-A0C2-D88D4B0A69FD}" dt="2024-02-29T08:59:31.038" v="536" actId="478"/>
          <ac:spMkLst>
            <pc:docMk/>
            <pc:sldMk cId="3614607055" sldId="419"/>
            <ac:spMk id="9" creationId="{6D2F8819-8D63-29DF-87C0-35C3C3F0DB77}"/>
          </ac:spMkLst>
        </pc:spChg>
        <pc:spChg chg="del">
          <ac:chgData name="Huy Pham" userId="918db3a1909f15e0" providerId="LiveId" clId="{91D00DD3-478C-49B4-A0C2-D88D4B0A69FD}" dt="2024-02-29T08:59:31.038" v="536" actId="478"/>
          <ac:spMkLst>
            <pc:docMk/>
            <pc:sldMk cId="3614607055" sldId="419"/>
            <ac:spMk id="10" creationId="{3BCB4534-D4EE-92A6-15F6-7650B2CF3D93}"/>
          </ac:spMkLst>
        </pc:spChg>
        <pc:spChg chg="del">
          <ac:chgData name="Huy Pham" userId="918db3a1909f15e0" providerId="LiveId" clId="{91D00DD3-478C-49B4-A0C2-D88D4B0A69FD}" dt="2024-02-29T08:59:31.038" v="536" actId="478"/>
          <ac:spMkLst>
            <pc:docMk/>
            <pc:sldMk cId="3614607055" sldId="419"/>
            <ac:spMk id="11" creationId="{44C43E97-CD7C-4C1E-30C5-42E4787328AB}"/>
          </ac:spMkLst>
        </pc:spChg>
        <pc:spChg chg="del">
          <ac:chgData name="Huy Pham" userId="918db3a1909f15e0" providerId="LiveId" clId="{91D00DD3-478C-49B4-A0C2-D88D4B0A69FD}" dt="2024-02-29T08:59:31.038" v="536" actId="478"/>
          <ac:spMkLst>
            <pc:docMk/>
            <pc:sldMk cId="3614607055" sldId="419"/>
            <ac:spMk id="12" creationId="{842B9AF3-4452-2220-BEF3-85F5FCA8E807}"/>
          </ac:spMkLst>
        </pc:spChg>
        <pc:spChg chg="del">
          <ac:chgData name="Huy Pham" userId="918db3a1909f15e0" providerId="LiveId" clId="{91D00DD3-478C-49B4-A0C2-D88D4B0A69FD}" dt="2024-02-29T08:59:31.038" v="536" actId="478"/>
          <ac:spMkLst>
            <pc:docMk/>
            <pc:sldMk cId="3614607055" sldId="419"/>
            <ac:spMk id="13" creationId="{7EECC1AF-5CE4-CB44-366A-8DCD28ED9156}"/>
          </ac:spMkLst>
        </pc:spChg>
        <pc:spChg chg="del">
          <ac:chgData name="Huy Pham" userId="918db3a1909f15e0" providerId="LiveId" clId="{91D00DD3-478C-49B4-A0C2-D88D4B0A69FD}" dt="2024-02-29T08:59:31.038" v="536" actId="478"/>
          <ac:spMkLst>
            <pc:docMk/>
            <pc:sldMk cId="3614607055" sldId="419"/>
            <ac:spMk id="14" creationId="{0196216B-6A0A-2509-4ED2-599DF029C050}"/>
          </ac:spMkLst>
        </pc:spChg>
        <pc:spChg chg="del">
          <ac:chgData name="Huy Pham" userId="918db3a1909f15e0" providerId="LiveId" clId="{91D00DD3-478C-49B4-A0C2-D88D4B0A69FD}" dt="2024-02-29T08:59:31.038" v="536" actId="478"/>
          <ac:spMkLst>
            <pc:docMk/>
            <pc:sldMk cId="3614607055" sldId="419"/>
            <ac:spMk id="15" creationId="{2D6D45BE-32DA-62DA-16D9-CF72631635EF}"/>
          </ac:spMkLst>
        </pc:spChg>
        <pc:spChg chg="del">
          <ac:chgData name="Huy Pham" userId="918db3a1909f15e0" providerId="LiveId" clId="{91D00DD3-478C-49B4-A0C2-D88D4B0A69FD}" dt="2024-02-29T08:59:31.038" v="536" actId="478"/>
          <ac:spMkLst>
            <pc:docMk/>
            <pc:sldMk cId="3614607055" sldId="419"/>
            <ac:spMk id="16" creationId="{3CF1E4C2-E4DC-C181-77CD-C62B7AB5E3DA}"/>
          </ac:spMkLst>
        </pc:spChg>
        <pc:spChg chg="del">
          <ac:chgData name="Huy Pham" userId="918db3a1909f15e0" providerId="LiveId" clId="{91D00DD3-478C-49B4-A0C2-D88D4B0A69FD}" dt="2024-02-29T08:59:31.038" v="536" actId="478"/>
          <ac:spMkLst>
            <pc:docMk/>
            <pc:sldMk cId="3614607055" sldId="419"/>
            <ac:spMk id="17" creationId="{72D1743C-CD24-C132-AC3F-52841987BB96}"/>
          </ac:spMkLst>
        </pc:spChg>
        <pc:spChg chg="del">
          <ac:chgData name="Huy Pham" userId="918db3a1909f15e0" providerId="LiveId" clId="{91D00DD3-478C-49B4-A0C2-D88D4B0A69FD}" dt="2024-02-29T08:59:31.038" v="536" actId="478"/>
          <ac:spMkLst>
            <pc:docMk/>
            <pc:sldMk cId="3614607055" sldId="419"/>
            <ac:spMk id="18" creationId="{94777A7C-4C23-FB8D-F4C9-9BAA9D183372}"/>
          </ac:spMkLst>
        </pc:spChg>
        <pc:spChg chg="del">
          <ac:chgData name="Huy Pham" userId="918db3a1909f15e0" providerId="LiveId" clId="{91D00DD3-478C-49B4-A0C2-D88D4B0A69FD}" dt="2024-02-29T08:59:13.255" v="535" actId="478"/>
          <ac:spMkLst>
            <pc:docMk/>
            <pc:sldMk cId="3614607055" sldId="419"/>
            <ac:spMk id="19" creationId="{5D5E23FA-B8CD-A5D0-4111-E5B344915824}"/>
          </ac:spMkLst>
        </pc:spChg>
        <pc:spChg chg="add mod">
          <ac:chgData name="Huy Pham" userId="918db3a1909f15e0" providerId="LiveId" clId="{91D00DD3-478C-49B4-A0C2-D88D4B0A69FD}" dt="2024-02-29T08:59:32.284" v="537"/>
          <ac:spMkLst>
            <pc:docMk/>
            <pc:sldMk cId="3614607055" sldId="419"/>
            <ac:spMk id="20" creationId="{D94A3688-C2D3-A08F-5F79-36F4DB175503}"/>
          </ac:spMkLst>
        </pc:spChg>
        <pc:spChg chg="add mod">
          <ac:chgData name="Huy Pham" userId="918db3a1909f15e0" providerId="LiveId" clId="{91D00DD3-478C-49B4-A0C2-D88D4B0A69FD}" dt="2024-02-29T08:59:32.284" v="537"/>
          <ac:spMkLst>
            <pc:docMk/>
            <pc:sldMk cId="3614607055" sldId="419"/>
            <ac:spMk id="21" creationId="{D192DC6F-C0D0-7DB7-2C2B-818BC2BE5CAB}"/>
          </ac:spMkLst>
        </pc:spChg>
        <pc:spChg chg="add mod">
          <ac:chgData name="Huy Pham" userId="918db3a1909f15e0" providerId="LiveId" clId="{91D00DD3-478C-49B4-A0C2-D88D4B0A69FD}" dt="2024-02-29T09:01:09.670" v="638" actId="20577"/>
          <ac:spMkLst>
            <pc:docMk/>
            <pc:sldMk cId="3614607055" sldId="419"/>
            <ac:spMk id="22" creationId="{8DBFD93E-13B1-B25B-E06C-829D0462DF59}"/>
          </ac:spMkLst>
        </pc:spChg>
        <pc:spChg chg="add mod">
          <ac:chgData name="Huy Pham" userId="918db3a1909f15e0" providerId="LiveId" clId="{91D00DD3-478C-49B4-A0C2-D88D4B0A69FD}" dt="2024-02-29T08:59:32.284" v="537"/>
          <ac:spMkLst>
            <pc:docMk/>
            <pc:sldMk cId="3614607055" sldId="419"/>
            <ac:spMk id="23" creationId="{6C486204-6509-A856-E2C0-DC4FCF88285C}"/>
          </ac:spMkLst>
        </pc:spChg>
        <pc:spChg chg="add mod">
          <ac:chgData name="Huy Pham" userId="918db3a1909f15e0" providerId="LiveId" clId="{91D00DD3-478C-49B4-A0C2-D88D4B0A69FD}" dt="2024-02-29T08:59:32.284" v="537"/>
          <ac:spMkLst>
            <pc:docMk/>
            <pc:sldMk cId="3614607055" sldId="419"/>
            <ac:spMk id="24" creationId="{92654D1C-E3B3-8FC5-B306-630E89D0F743}"/>
          </ac:spMkLst>
        </pc:spChg>
        <pc:spChg chg="add mod">
          <ac:chgData name="Huy Pham" userId="918db3a1909f15e0" providerId="LiveId" clId="{91D00DD3-478C-49B4-A0C2-D88D4B0A69FD}" dt="2024-02-29T08:59:32.284" v="537"/>
          <ac:spMkLst>
            <pc:docMk/>
            <pc:sldMk cId="3614607055" sldId="419"/>
            <ac:spMk id="25" creationId="{CA748869-AA2B-DEEA-8429-BAC024BD2E45}"/>
          </ac:spMkLst>
        </pc:spChg>
        <pc:spChg chg="del">
          <ac:chgData name="Huy Pham" userId="918db3a1909f15e0" providerId="LiveId" clId="{91D00DD3-478C-49B4-A0C2-D88D4B0A69FD}" dt="2024-02-29T08:59:13.255" v="535" actId="478"/>
          <ac:spMkLst>
            <pc:docMk/>
            <pc:sldMk cId="3614607055" sldId="419"/>
            <ac:spMk id="26" creationId="{E06E149A-184D-A804-C71E-CC4BA1F3BE10}"/>
          </ac:spMkLst>
        </pc:spChg>
        <pc:spChg chg="add mod">
          <ac:chgData name="Huy Pham" userId="918db3a1909f15e0" providerId="LiveId" clId="{91D00DD3-478C-49B4-A0C2-D88D4B0A69FD}" dt="2024-02-29T08:59:32.284" v="537"/>
          <ac:spMkLst>
            <pc:docMk/>
            <pc:sldMk cId="3614607055" sldId="419"/>
            <ac:spMk id="27" creationId="{4DC9901E-2B74-4E04-CD8F-70717C1BB677}"/>
          </ac:spMkLst>
        </pc:spChg>
        <pc:spChg chg="add mod">
          <ac:chgData name="Huy Pham" userId="918db3a1909f15e0" providerId="LiveId" clId="{91D00DD3-478C-49B4-A0C2-D88D4B0A69FD}" dt="2024-02-29T08:59:32.284" v="537"/>
          <ac:spMkLst>
            <pc:docMk/>
            <pc:sldMk cId="3614607055" sldId="419"/>
            <ac:spMk id="28" creationId="{083EFFF1-7004-6F16-A791-CDDBC7148427}"/>
          </ac:spMkLst>
        </pc:spChg>
        <pc:spChg chg="add mod">
          <ac:chgData name="Huy Pham" userId="918db3a1909f15e0" providerId="LiveId" clId="{91D00DD3-478C-49B4-A0C2-D88D4B0A69FD}" dt="2024-02-29T09:01:40.729" v="726" actId="14100"/>
          <ac:spMkLst>
            <pc:docMk/>
            <pc:sldMk cId="3614607055" sldId="419"/>
            <ac:spMk id="29" creationId="{5C7D8118-4455-4FB9-DB52-4239D0170311}"/>
          </ac:spMkLst>
        </pc:spChg>
        <pc:spChg chg="add mod">
          <ac:chgData name="Huy Pham" userId="918db3a1909f15e0" providerId="LiveId" clId="{91D00DD3-478C-49B4-A0C2-D88D4B0A69FD}" dt="2024-02-29T08:59:32.284" v="537"/>
          <ac:spMkLst>
            <pc:docMk/>
            <pc:sldMk cId="3614607055" sldId="419"/>
            <ac:spMk id="30" creationId="{9E18B4B8-9E21-AB65-4847-ED771101A123}"/>
          </ac:spMkLst>
        </pc:spChg>
        <pc:spChg chg="add mod">
          <ac:chgData name="Huy Pham" userId="918db3a1909f15e0" providerId="LiveId" clId="{91D00DD3-478C-49B4-A0C2-D88D4B0A69FD}" dt="2024-02-29T09:00:00.187" v="607" actId="255"/>
          <ac:spMkLst>
            <pc:docMk/>
            <pc:sldMk cId="3614607055" sldId="419"/>
            <ac:spMk id="31" creationId="{A0F2529C-BC03-7F4C-CBC7-D2889002432D}"/>
          </ac:spMkLst>
        </pc:spChg>
        <pc:spChg chg="add mod">
          <ac:chgData name="Huy Pham" userId="918db3a1909f15e0" providerId="LiveId" clId="{91D00DD3-478C-49B4-A0C2-D88D4B0A69FD}" dt="2024-02-29T08:59:32.284" v="537"/>
          <ac:spMkLst>
            <pc:docMk/>
            <pc:sldMk cId="3614607055" sldId="419"/>
            <ac:spMk id="33" creationId="{1D4F8581-A881-CD78-F6E7-E887F6B12603}"/>
          </ac:spMkLst>
        </pc:spChg>
        <pc:spChg chg="add mod">
          <ac:chgData name="Huy Pham" userId="918db3a1909f15e0" providerId="LiveId" clId="{91D00DD3-478C-49B4-A0C2-D88D4B0A69FD}" dt="2024-03-04T02:19:05.159" v="1184" actId="1076"/>
          <ac:spMkLst>
            <pc:docMk/>
            <pc:sldMk cId="3614607055" sldId="419"/>
            <ac:spMk id="37" creationId="{4FD224B4-B6C8-EE7D-CD48-84C44C87E165}"/>
          </ac:spMkLst>
        </pc:spChg>
        <pc:spChg chg="add mod">
          <ac:chgData name="Huy Pham" userId="918db3a1909f15e0" providerId="LiveId" clId="{91D00DD3-478C-49B4-A0C2-D88D4B0A69FD}" dt="2024-02-29T08:59:32.284" v="537"/>
          <ac:spMkLst>
            <pc:docMk/>
            <pc:sldMk cId="3614607055" sldId="419"/>
            <ac:spMk id="38" creationId="{A038348C-529C-1301-63E6-AD7333D1B4F5}"/>
          </ac:spMkLst>
        </pc:spChg>
        <pc:spChg chg="add mod">
          <ac:chgData name="Huy Pham" userId="918db3a1909f15e0" providerId="LiveId" clId="{91D00DD3-478C-49B4-A0C2-D88D4B0A69FD}" dt="2024-02-29T08:59:32.284" v="537"/>
          <ac:spMkLst>
            <pc:docMk/>
            <pc:sldMk cId="3614607055" sldId="419"/>
            <ac:spMk id="39" creationId="{769B4865-03EA-4D9D-659A-82D7D4EF4B55}"/>
          </ac:spMkLst>
        </pc:spChg>
        <pc:spChg chg="add del mod">
          <ac:chgData name="Huy Pham" userId="918db3a1909f15e0" providerId="LiveId" clId="{91D00DD3-478C-49B4-A0C2-D88D4B0A69FD}" dt="2024-03-04T02:14:40.333" v="1126" actId="478"/>
          <ac:spMkLst>
            <pc:docMk/>
            <pc:sldMk cId="3614607055" sldId="419"/>
            <ac:spMk id="40" creationId="{9ED23E6D-3C52-E883-B05B-FD1CDFD5CDC4}"/>
          </ac:spMkLst>
        </pc:spChg>
        <pc:spChg chg="add mod">
          <ac:chgData name="Huy Pham" userId="918db3a1909f15e0" providerId="LiveId" clId="{91D00DD3-478C-49B4-A0C2-D88D4B0A69FD}" dt="2024-02-29T08:59:32.284" v="537"/>
          <ac:spMkLst>
            <pc:docMk/>
            <pc:sldMk cId="3614607055" sldId="419"/>
            <ac:spMk id="41" creationId="{D63D4E77-0C68-0F6B-A908-09C211461499}"/>
          </ac:spMkLst>
        </pc:spChg>
        <pc:spChg chg="add mod">
          <ac:chgData name="Huy Pham" userId="918db3a1909f15e0" providerId="LiveId" clId="{91D00DD3-478C-49B4-A0C2-D88D4B0A69FD}" dt="2024-02-29T08:59:32.284" v="537"/>
          <ac:spMkLst>
            <pc:docMk/>
            <pc:sldMk cId="3614607055" sldId="419"/>
            <ac:spMk id="42" creationId="{8DB92745-3A11-61B6-379E-25BA3B7B2237}"/>
          </ac:spMkLst>
        </pc:spChg>
        <pc:spChg chg="add mod">
          <ac:chgData name="Huy Pham" userId="918db3a1909f15e0" providerId="LiveId" clId="{91D00DD3-478C-49B4-A0C2-D88D4B0A69FD}" dt="2024-02-29T08:59:32.284" v="537"/>
          <ac:spMkLst>
            <pc:docMk/>
            <pc:sldMk cId="3614607055" sldId="419"/>
            <ac:spMk id="43" creationId="{2DF29FE8-C6FD-B82A-6765-8F97F43A64DC}"/>
          </ac:spMkLst>
        </pc:spChg>
        <pc:spChg chg="add mod">
          <ac:chgData name="Huy Pham" userId="918db3a1909f15e0" providerId="LiveId" clId="{91D00DD3-478C-49B4-A0C2-D88D4B0A69FD}" dt="2024-02-29T08:59:32.284" v="537"/>
          <ac:spMkLst>
            <pc:docMk/>
            <pc:sldMk cId="3614607055" sldId="419"/>
            <ac:spMk id="44" creationId="{AEFB5DCD-85E0-564D-D081-4ADAB3522712}"/>
          </ac:spMkLst>
        </pc:spChg>
        <pc:spChg chg="add mod">
          <ac:chgData name="Huy Pham" userId="918db3a1909f15e0" providerId="LiveId" clId="{91D00DD3-478C-49B4-A0C2-D88D4B0A69FD}" dt="2024-02-29T08:59:32.284" v="537"/>
          <ac:spMkLst>
            <pc:docMk/>
            <pc:sldMk cId="3614607055" sldId="419"/>
            <ac:spMk id="45" creationId="{A9D6A3D9-1FB4-197A-7B10-CC2AA91C477B}"/>
          </ac:spMkLst>
        </pc:spChg>
        <pc:spChg chg="add mod">
          <ac:chgData name="Huy Pham" userId="918db3a1909f15e0" providerId="LiveId" clId="{91D00DD3-478C-49B4-A0C2-D88D4B0A69FD}" dt="2024-02-29T09:02:37.354" v="779" actId="6549"/>
          <ac:spMkLst>
            <pc:docMk/>
            <pc:sldMk cId="3614607055" sldId="419"/>
            <ac:spMk id="46" creationId="{1477E46C-6AA7-70FA-7F99-7B8DEC968BED}"/>
          </ac:spMkLst>
        </pc:spChg>
        <pc:spChg chg="add mod">
          <ac:chgData name="Huy Pham" userId="918db3a1909f15e0" providerId="LiveId" clId="{91D00DD3-478C-49B4-A0C2-D88D4B0A69FD}" dt="2024-02-29T08:59:32.284" v="537"/>
          <ac:spMkLst>
            <pc:docMk/>
            <pc:sldMk cId="3614607055" sldId="419"/>
            <ac:spMk id="47" creationId="{BBE4536A-EF7A-035C-8407-CB7EA3A80E57}"/>
          </ac:spMkLst>
        </pc:spChg>
        <pc:spChg chg="add mod">
          <ac:chgData name="Huy Pham" userId="918db3a1909f15e0" providerId="LiveId" clId="{91D00DD3-478C-49B4-A0C2-D88D4B0A69FD}" dt="2024-02-29T08:59:32.284" v="537"/>
          <ac:spMkLst>
            <pc:docMk/>
            <pc:sldMk cId="3614607055" sldId="419"/>
            <ac:spMk id="48" creationId="{8908ECD9-6524-66AE-F257-29F5077F9EAB}"/>
          </ac:spMkLst>
        </pc:spChg>
        <pc:spChg chg="add del mod">
          <ac:chgData name="Huy Pham" userId="918db3a1909f15e0" providerId="LiveId" clId="{91D00DD3-478C-49B4-A0C2-D88D4B0A69FD}" dt="2024-03-04T02:14:42.170" v="1127" actId="478"/>
          <ac:spMkLst>
            <pc:docMk/>
            <pc:sldMk cId="3614607055" sldId="419"/>
            <ac:spMk id="49" creationId="{4EDEAE74-DE43-4795-69A4-C25F299463C3}"/>
          </ac:spMkLst>
        </pc:spChg>
        <pc:spChg chg="add mod">
          <ac:chgData name="Huy Pham" userId="918db3a1909f15e0" providerId="LiveId" clId="{91D00DD3-478C-49B4-A0C2-D88D4B0A69FD}" dt="2024-02-29T08:59:32.284" v="537"/>
          <ac:spMkLst>
            <pc:docMk/>
            <pc:sldMk cId="3614607055" sldId="419"/>
            <ac:spMk id="50" creationId="{25680F2C-6AFF-17FA-B8D2-219FD5DEBDEF}"/>
          </ac:spMkLst>
        </pc:spChg>
        <pc:spChg chg="add mod">
          <ac:chgData name="Huy Pham" userId="918db3a1909f15e0" providerId="LiveId" clId="{91D00DD3-478C-49B4-A0C2-D88D4B0A69FD}" dt="2024-02-29T08:59:32.284" v="537"/>
          <ac:spMkLst>
            <pc:docMk/>
            <pc:sldMk cId="3614607055" sldId="419"/>
            <ac:spMk id="51" creationId="{2E3F975E-49DF-D5A5-70E9-3DE8392D1F08}"/>
          </ac:spMkLst>
        </pc:spChg>
        <pc:spChg chg="add mod">
          <ac:chgData name="Huy Pham" userId="918db3a1909f15e0" providerId="LiveId" clId="{91D00DD3-478C-49B4-A0C2-D88D4B0A69FD}" dt="2024-02-29T08:59:32.284" v="537"/>
          <ac:spMkLst>
            <pc:docMk/>
            <pc:sldMk cId="3614607055" sldId="419"/>
            <ac:spMk id="52" creationId="{A93141FA-4A7F-6574-BAAB-3E659B1D7F37}"/>
          </ac:spMkLst>
        </pc:spChg>
        <pc:spChg chg="add mod">
          <ac:chgData name="Huy Pham" userId="918db3a1909f15e0" providerId="LiveId" clId="{91D00DD3-478C-49B4-A0C2-D88D4B0A69FD}" dt="2024-02-29T08:59:32.284" v="537"/>
          <ac:spMkLst>
            <pc:docMk/>
            <pc:sldMk cId="3614607055" sldId="419"/>
            <ac:spMk id="53" creationId="{9BDF8648-B456-85B2-D88C-0A0683E32508}"/>
          </ac:spMkLst>
        </pc:spChg>
        <pc:spChg chg="add mod">
          <ac:chgData name="Huy Pham" userId="918db3a1909f15e0" providerId="LiveId" clId="{91D00DD3-478C-49B4-A0C2-D88D4B0A69FD}" dt="2024-02-29T08:59:32.284" v="537"/>
          <ac:spMkLst>
            <pc:docMk/>
            <pc:sldMk cId="3614607055" sldId="419"/>
            <ac:spMk id="54" creationId="{9745E6BF-0D1F-3AB7-0976-888997F99CB0}"/>
          </ac:spMkLst>
        </pc:spChg>
        <pc:spChg chg="add mod">
          <ac:chgData name="Huy Pham" userId="918db3a1909f15e0" providerId="LiveId" clId="{91D00DD3-478C-49B4-A0C2-D88D4B0A69FD}" dt="2024-02-29T08:59:32.284" v="537"/>
          <ac:spMkLst>
            <pc:docMk/>
            <pc:sldMk cId="3614607055" sldId="419"/>
            <ac:spMk id="55" creationId="{621DFD17-5AB6-F647-B986-8C0655138BFF}"/>
          </ac:spMkLst>
        </pc:spChg>
        <pc:spChg chg="add mod">
          <ac:chgData name="Huy Pham" userId="918db3a1909f15e0" providerId="LiveId" clId="{91D00DD3-478C-49B4-A0C2-D88D4B0A69FD}" dt="2024-02-29T08:59:32.284" v="537"/>
          <ac:spMkLst>
            <pc:docMk/>
            <pc:sldMk cId="3614607055" sldId="419"/>
            <ac:spMk id="56" creationId="{9C0DDE8D-3992-8AB8-EBD9-D169C383038D}"/>
          </ac:spMkLst>
        </pc:spChg>
        <pc:spChg chg="add del mod">
          <ac:chgData name="Huy Pham" userId="918db3a1909f15e0" providerId="LiveId" clId="{91D00DD3-478C-49B4-A0C2-D88D4B0A69FD}" dt="2024-03-04T02:14:43.516" v="1128" actId="478"/>
          <ac:spMkLst>
            <pc:docMk/>
            <pc:sldMk cId="3614607055" sldId="419"/>
            <ac:spMk id="57" creationId="{85FCDF17-36BB-27A1-FFA2-38E21BE83308}"/>
          </ac:spMkLst>
        </pc:spChg>
        <pc:spChg chg="add mod">
          <ac:chgData name="Huy Pham" userId="918db3a1909f15e0" providerId="LiveId" clId="{91D00DD3-478C-49B4-A0C2-D88D4B0A69FD}" dt="2024-02-29T08:59:32.284" v="537"/>
          <ac:spMkLst>
            <pc:docMk/>
            <pc:sldMk cId="3614607055" sldId="419"/>
            <ac:spMk id="58" creationId="{A98AAFE1-5022-592F-A851-73C801ED3790}"/>
          </ac:spMkLst>
        </pc:spChg>
        <pc:spChg chg="add mod">
          <ac:chgData name="Huy Pham" userId="918db3a1909f15e0" providerId="LiveId" clId="{91D00DD3-478C-49B4-A0C2-D88D4B0A69FD}" dt="2024-02-29T08:59:32.284" v="537"/>
          <ac:spMkLst>
            <pc:docMk/>
            <pc:sldMk cId="3614607055" sldId="419"/>
            <ac:spMk id="59" creationId="{B9CBA0CA-D359-346A-C0CD-BBE09886108A}"/>
          </ac:spMkLst>
        </pc:spChg>
        <pc:spChg chg="add mod">
          <ac:chgData name="Huy Pham" userId="918db3a1909f15e0" providerId="LiveId" clId="{91D00DD3-478C-49B4-A0C2-D88D4B0A69FD}" dt="2024-02-29T08:59:32.284" v="537"/>
          <ac:spMkLst>
            <pc:docMk/>
            <pc:sldMk cId="3614607055" sldId="419"/>
            <ac:spMk id="60" creationId="{08EA0009-F719-C330-092E-8D243B96FAD6}"/>
          </ac:spMkLst>
        </pc:spChg>
        <pc:spChg chg="add mod">
          <ac:chgData name="Huy Pham" userId="918db3a1909f15e0" providerId="LiveId" clId="{91D00DD3-478C-49B4-A0C2-D88D4B0A69FD}" dt="2024-02-29T08:59:32.284" v="537"/>
          <ac:spMkLst>
            <pc:docMk/>
            <pc:sldMk cId="3614607055" sldId="419"/>
            <ac:spMk id="61" creationId="{F06B211B-67E6-0114-F74B-B67E0C0B2E13}"/>
          </ac:spMkLst>
        </pc:spChg>
        <pc:spChg chg="add mod">
          <ac:chgData name="Huy Pham" userId="918db3a1909f15e0" providerId="LiveId" clId="{91D00DD3-478C-49B4-A0C2-D88D4B0A69FD}" dt="2024-02-29T08:59:32.284" v="537"/>
          <ac:spMkLst>
            <pc:docMk/>
            <pc:sldMk cId="3614607055" sldId="419"/>
            <ac:spMk id="62" creationId="{AB0D5221-E8D8-B5EC-9C70-F8BDF66E0CE0}"/>
          </ac:spMkLst>
        </pc:spChg>
        <pc:spChg chg="add mod">
          <ac:chgData name="Huy Pham" userId="918db3a1909f15e0" providerId="LiveId" clId="{91D00DD3-478C-49B4-A0C2-D88D4B0A69FD}" dt="2024-02-29T09:03:16.079" v="922" actId="14100"/>
          <ac:spMkLst>
            <pc:docMk/>
            <pc:sldMk cId="3614607055" sldId="419"/>
            <ac:spMk id="63" creationId="{D6DEF84E-3A0D-1B3F-2B09-24DED2E33D49}"/>
          </ac:spMkLst>
        </pc:spChg>
        <pc:spChg chg="add mod">
          <ac:chgData name="Huy Pham" userId="918db3a1909f15e0" providerId="LiveId" clId="{91D00DD3-478C-49B4-A0C2-D88D4B0A69FD}" dt="2024-03-04T02:20:30.796" v="1186" actId="14100"/>
          <ac:spMkLst>
            <pc:docMk/>
            <pc:sldMk cId="3614607055" sldId="419"/>
            <ac:spMk id="64" creationId="{580BBB97-900D-F41D-9A7B-82B11E37A062}"/>
          </ac:spMkLst>
        </pc:spChg>
        <pc:spChg chg="add mod">
          <ac:chgData name="Huy Pham" userId="918db3a1909f15e0" providerId="LiveId" clId="{91D00DD3-478C-49B4-A0C2-D88D4B0A69FD}" dt="2024-02-29T08:59:32.284" v="537"/>
          <ac:spMkLst>
            <pc:docMk/>
            <pc:sldMk cId="3614607055" sldId="419"/>
            <ac:spMk id="65" creationId="{99109480-3653-909A-8896-E101018177CF}"/>
          </ac:spMkLst>
        </pc:spChg>
        <pc:spChg chg="add del mod">
          <ac:chgData name="Huy Pham" userId="918db3a1909f15e0" providerId="LiveId" clId="{91D00DD3-478C-49B4-A0C2-D88D4B0A69FD}" dt="2024-03-04T02:14:47.438" v="1129" actId="478"/>
          <ac:spMkLst>
            <pc:docMk/>
            <pc:sldMk cId="3614607055" sldId="419"/>
            <ac:spMk id="66" creationId="{C150F041-D4CC-C925-612A-51D8C3666BC2}"/>
          </ac:spMkLst>
        </pc:spChg>
        <pc:spChg chg="add mod">
          <ac:chgData name="Huy Pham" userId="918db3a1909f15e0" providerId="LiveId" clId="{91D00DD3-478C-49B4-A0C2-D88D4B0A69FD}" dt="2024-03-04T02:21:34.426" v="1212" actId="1038"/>
          <ac:spMkLst>
            <pc:docMk/>
            <pc:sldMk cId="3614607055" sldId="419"/>
            <ac:spMk id="67" creationId="{C78E5CC0-9FE0-878C-4F3C-C18495DDD2E4}"/>
          </ac:spMkLst>
        </pc:spChg>
        <pc:spChg chg="add mod">
          <ac:chgData name="Huy Pham" userId="918db3a1909f15e0" providerId="LiveId" clId="{91D00DD3-478C-49B4-A0C2-D88D4B0A69FD}" dt="2024-03-04T02:21:34.426" v="1212" actId="1038"/>
          <ac:spMkLst>
            <pc:docMk/>
            <pc:sldMk cId="3614607055" sldId="419"/>
            <ac:spMk id="68" creationId="{6348EB4C-4046-EB7B-4184-1DC6928980AB}"/>
          </ac:spMkLst>
        </pc:spChg>
        <pc:spChg chg="add mod">
          <ac:chgData name="Huy Pham" userId="918db3a1909f15e0" providerId="LiveId" clId="{91D00DD3-478C-49B4-A0C2-D88D4B0A69FD}" dt="2024-03-04T02:21:34.426" v="1212" actId="1038"/>
          <ac:spMkLst>
            <pc:docMk/>
            <pc:sldMk cId="3614607055" sldId="419"/>
            <ac:spMk id="69" creationId="{295A7545-F53D-054D-7E24-489C574FE08B}"/>
          </ac:spMkLst>
        </pc:spChg>
        <pc:spChg chg="add mod">
          <ac:chgData name="Huy Pham" userId="918db3a1909f15e0" providerId="LiveId" clId="{91D00DD3-478C-49B4-A0C2-D88D4B0A69FD}" dt="2024-03-04T02:21:34.426" v="1212" actId="1038"/>
          <ac:spMkLst>
            <pc:docMk/>
            <pc:sldMk cId="3614607055" sldId="419"/>
            <ac:spMk id="70" creationId="{D154F27B-5B2A-2A67-49EA-3F5AB4834B7D}"/>
          </ac:spMkLst>
        </pc:spChg>
        <pc:spChg chg="add mod">
          <ac:chgData name="Huy Pham" userId="918db3a1909f15e0" providerId="LiveId" clId="{91D00DD3-478C-49B4-A0C2-D88D4B0A69FD}" dt="2024-03-04T02:21:34.426" v="1212" actId="1038"/>
          <ac:spMkLst>
            <pc:docMk/>
            <pc:sldMk cId="3614607055" sldId="419"/>
            <ac:spMk id="71" creationId="{107195CE-0C11-3AE7-0807-6E7678FE012A}"/>
          </ac:spMkLst>
        </pc:spChg>
        <pc:spChg chg="add mod">
          <ac:chgData name="Huy Pham" userId="918db3a1909f15e0" providerId="LiveId" clId="{91D00DD3-478C-49B4-A0C2-D88D4B0A69FD}" dt="2024-03-04T02:21:45.714" v="1213" actId="14100"/>
          <ac:spMkLst>
            <pc:docMk/>
            <pc:sldMk cId="3614607055" sldId="419"/>
            <ac:spMk id="72" creationId="{2362B48C-8BDB-7740-AC7C-03CC2EB6ECBD}"/>
          </ac:spMkLst>
        </pc:spChg>
        <pc:spChg chg="add del mod">
          <ac:chgData name="Huy Pham" userId="918db3a1909f15e0" providerId="LiveId" clId="{91D00DD3-478C-49B4-A0C2-D88D4B0A69FD}" dt="2024-02-29T09:04:16.623" v="1116" actId="478"/>
          <ac:spMkLst>
            <pc:docMk/>
            <pc:sldMk cId="3614607055" sldId="419"/>
            <ac:spMk id="73" creationId="{486F7B5D-759F-7A81-DCCB-36AA6E0430D5}"/>
          </ac:spMkLst>
        </pc:spChg>
        <pc:spChg chg="add del mod">
          <ac:chgData name="Huy Pham" userId="918db3a1909f15e0" providerId="LiveId" clId="{91D00DD3-478C-49B4-A0C2-D88D4B0A69FD}" dt="2024-02-29T09:04:16.623" v="1116" actId="478"/>
          <ac:spMkLst>
            <pc:docMk/>
            <pc:sldMk cId="3614607055" sldId="419"/>
            <ac:spMk id="74" creationId="{F0E1C195-C954-78CA-A8FC-80F5E424F054}"/>
          </ac:spMkLst>
        </pc:spChg>
        <pc:spChg chg="add del mod">
          <ac:chgData name="Huy Pham" userId="918db3a1909f15e0" providerId="LiveId" clId="{91D00DD3-478C-49B4-A0C2-D88D4B0A69FD}" dt="2024-02-29T09:04:16.623" v="1116" actId="478"/>
          <ac:spMkLst>
            <pc:docMk/>
            <pc:sldMk cId="3614607055" sldId="419"/>
            <ac:spMk id="75" creationId="{6396312F-591E-FD78-CC94-E8329A04A638}"/>
          </ac:spMkLst>
        </pc:spChg>
        <pc:spChg chg="add del mod">
          <ac:chgData name="Huy Pham" userId="918db3a1909f15e0" providerId="LiveId" clId="{91D00DD3-478C-49B4-A0C2-D88D4B0A69FD}" dt="2024-02-29T09:04:16.623" v="1116" actId="478"/>
          <ac:spMkLst>
            <pc:docMk/>
            <pc:sldMk cId="3614607055" sldId="419"/>
            <ac:spMk id="76" creationId="{D0697343-D77F-C520-99CC-2862E4812903}"/>
          </ac:spMkLst>
        </pc:spChg>
        <pc:spChg chg="add del mod">
          <ac:chgData name="Huy Pham" userId="918db3a1909f15e0" providerId="LiveId" clId="{91D00DD3-478C-49B4-A0C2-D88D4B0A69FD}" dt="2024-02-29T09:04:16.623" v="1116" actId="478"/>
          <ac:spMkLst>
            <pc:docMk/>
            <pc:sldMk cId="3614607055" sldId="419"/>
            <ac:spMk id="77" creationId="{F62D1875-2F80-FD7B-6DD1-9F165D13D4E4}"/>
          </ac:spMkLst>
        </pc:spChg>
        <pc:spChg chg="add del mod">
          <ac:chgData name="Huy Pham" userId="918db3a1909f15e0" providerId="LiveId" clId="{91D00DD3-478C-49B4-A0C2-D88D4B0A69FD}" dt="2024-02-29T09:04:16.623" v="1116" actId="478"/>
          <ac:spMkLst>
            <pc:docMk/>
            <pc:sldMk cId="3614607055" sldId="419"/>
            <ac:spMk id="78" creationId="{0ECBE823-B21D-F9A3-EAC7-1A8A909BDF23}"/>
          </ac:spMkLst>
        </pc:spChg>
        <pc:spChg chg="add del mod">
          <ac:chgData name="Huy Pham" userId="918db3a1909f15e0" providerId="LiveId" clId="{91D00DD3-478C-49B4-A0C2-D88D4B0A69FD}" dt="2024-02-29T09:04:16.623" v="1116" actId="478"/>
          <ac:spMkLst>
            <pc:docMk/>
            <pc:sldMk cId="3614607055" sldId="419"/>
            <ac:spMk id="79" creationId="{F0FFD475-ECE0-7E0C-0915-3E1DAC3F95F8}"/>
          </ac:spMkLst>
        </pc:spChg>
        <pc:spChg chg="add del mod">
          <ac:chgData name="Huy Pham" userId="918db3a1909f15e0" providerId="LiveId" clId="{91D00DD3-478C-49B4-A0C2-D88D4B0A69FD}" dt="2024-02-29T09:04:16.623" v="1116" actId="478"/>
          <ac:spMkLst>
            <pc:docMk/>
            <pc:sldMk cId="3614607055" sldId="419"/>
            <ac:spMk id="80" creationId="{A164CA7A-F7DD-875F-5864-CFF5400AFCE2}"/>
          </ac:spMkLst>
        </pc:spChg>
        <pc:spChg chg="add del mod">
          <ac:chgData name="Huy Pham" userId="918db3a1909f15e0" providerId="LiveId" clId="{91D00DD3-478C-49B4-A0C2-D88D4B0A69FD}" dt="2024-02-29T09:04:16.623" v="1116" actId="478"/>
          <ac:spMkLst>
            <pc:docMk/>
            <pc:sldMk cId="3614607055" sldId="419"/>
            <ac:spMk id="81" creationId="{AB114D4C-D6D2-7B43-EAA3-C2AC937B7E9A}"/>
          </ac:spMkLst>
        </pc:spChg>
        <pc:spChg chg="add mod">
          <ac:chgData name="Huy Pham" userId="918db3a1909f15e0" providerId="LiveId" clId="{91D00DD3-478C-49B4-A0C2-D88D4B0A69FD}" dt="2024-02-29T09:02:56.073" v="855" actId="20577"/>
          <ac:spMkLst>
            <pc:docMk/>
            <pc:sldMk cId="3614607055" sldId="419"/>
            <ac:spMk id="82" creationId="{90C9DEC9-ACCE-A703-1CC8-FB2EE9F48AA0}"/>
          </ac:spMkLst>
        </pc:spChg>
        <pc:cxnChg chg="del">
          <ac:chgData name="Huy Pham" userId="918db3a1909f15e0" providerId="LiveId" clId="{91D00DD3-478C-49B4-A0C2-D88D4B0A69FD}" dt="2024-02-29T08:59:31.038" v="536" actId="478"/>
          <ac:cxnSpMkLst>
            <pc:docMk/>
            <pc:sldMk cId="3614607055" sldId="419"/>
            <ac:cxnSpMk id="4" creationId="{18D3A021-7E01-F7A9-67FD-778238D10B86}"/>
          </ac:cxnSpMkLst>
        </pc:cxnChg>
        <pc:cxnChg chg="del">
          <ac:chgData name="Huy Pham" userId="918db3a1909f15e0" providerId="LiveId" clId="{91D00DD3-478C-49B4-A0C2-D88D4B0A69FD}" dt="2024-02-29T08:59:31.038" v="536" actId="478"/>
          <ac:cxnSpMkLst>
            <pc:docMk/>
            <pc:sldMk cId="3614607055" sldId="419"/>
            <ac:cxnSpMk id="6" creationId="{8EF8DA71-585D-2868-94BB-267E57CD066F}"/>
          </ac:cxnSpMkLst>
        </pc:cxnChg>
        <pc:cxnChg chg="del">
          <ac:chgData name="Huy Pham" userId="918db3a1909f15e0" providerId="LiveId" clId="{91D00DD3-478C-49B4-A0C2-D88D4B0A69FD}" dt="2024-02-29T08:59:31.038" v="536" actId="478"/>
          <ac:cxnSpMkLst>
            <pc:docMk/>
            <pc:sldMk cId="3614607055" sldId="419"/>
            <ac:cxnSpMk id="7" creationId="{9A31CB54-B9D2-4C0A-401C-A84E62C9C7B7}"/>
          </ac:cxnSpMkLst>
        </pc:cxnChg>
        <pc:cxnChg chg="del">
          <ac:chgData name="Huy Pham" userId="918db3a1909f15e0" providerId="LiveId" clId="{91D00DD3-478C-49B4-A0C2-D88D4B0A69FD}" dt="2024-02-29T08:59:31.038" v="536" actId="478"/>
          <ac:cxnSpMkLst>
            <pc:docMk/>
            <pc:sldMk cId="3614607055" sldId="419"/>
            <ac:cxnSpMk id="8" creationId="{9EE7C780-A1EC-EFDD-5C66-5FAE6AC4A3CA}"/>
          </ac:cxnSpMkLst>
        </pc:cxnChg>
        <pc:cxnChg chg="add mod">
          <ac:chgData name="Huy Pham" userId="918db3a1909f15e0" providerId="LiveId" clId="{91D00DD3-478C-49B4-A0C2-D88D4B0A69FD}" dt="2024-02-29T08:59:32.284" v="537"/>
          <ac:cxnSpMkLst>
            <pc:docMk/>
            <pc:sldMk cId="3614607055" sldId="419"/>
            <ac:cxnSpMk id="32" creationId="{1B7DFED7-037A-026A-44A1-CAB87E609B74}"/>
          </ac:cxnSpMkLst>
        </pc:cxnChg>
        <pc:cxnChg chg="add mod">
          <ac:chgData name="Huy Pham" userId="918db3a1909f15e0" providerId="LiveId" clId="{91D00DD3-478C-49B4-A0C2-D88D4B0A69FD}" dt="2024-02-29T08:59:32.284" v="537"/>
          <ac:cxnSpMkLst>
            <pc:docMk/>
            <pc:sldMk cId="3614607055" sldId="419"/>
            <ac:cxnSpMk id="34" creationId="{AFBF3856-4B5F-30C5-0CD9-126A077F0F43}"/>
          </ac:cxnSpMkLst>
        </pc:cxnChg>
        <pc:cxnChg chg="add mod">
          <ac:chgData name="Huy Pham" userId="918db3a1909f15e0" providerId="LiveId" clId="{91D00DD3-478C-49B4-A0C2-D88D4B0A69FD}" dt="2024-02-29T08:59:32.284" v="537"/>
          <ac:cxnSpMkLst>
            <pc:docMk/>
            <pc:sldMk cId="3614607055" sldId="419"/>
            <ac:cxnSpMk id="35" creationId="{DF2119C8-393A-D445-F21A-B1986B9EDF89}"/>
          </ac:cxnSpMkLst>
        </pc:cxnChg>
        <pc:cxnChg chg="add mod">
          <ac:chgData name="Huy Pham" userId="918db3a1909f15e0" providerId="LiveId" clId="{91D00DD3-478C-49B4-A0C2-D88D4B0A69FD}" dt="2024-02-29T08:59:32.284" v="537"/>
          <ac:cxnSpMkLst>
            <pc:docMk/>
            <pc:sldMk cId="3614607055" sldId="419"/>
            <ac:cxnSpMk id="36" creationId="{1052F41D-A3F2-4745-CA58-52FDFA1B9F98}"/>
          </ac:cxnSpMkLst>
        </pc:cxnChg>
      </pc:sldChg>
      <pc:sldChg chg="addSp delSp modSp add mod delAnim">
        <pc:chgData name="Huy Pham" userId="918db3a1909f15e0" providerId="LiveId" clId="{91D00DD3-478C-49B4-A0C2-D88D4B0A69FD}" dt="2024-03-04T03:55:01.892" v="1799" actId="1037"/>
        <pc:sldMkLst>
          <pc:docMk/>
          <pc:sldMk cId="234225145" sldId="420"/>
        </pc:sldMkLst>
        <pc:spChg chg="mod">
          <ac:chgData name="Huy Pham" userId="918db3a1909f15e0" providerId="LiveId" clId="{91D00DD3-478C-49B4-A0C2-D88D4B0A69FD}" dt="2024-03-04T02:33:09.270" v="1571" actId="1076"/>
          <ac:spMkLst>
            <pc:docMk/>
            <pc:sldMk cId="234225145" sldId="420"/>
            <ac:spMk id="2" creationId="{A5A73504-8911-04B3-49DC-524613C76100}"/>
          </ac:spMkLst>
        </pc:spChg>
        <pc:spChg chg="del">
          <ac:chgData name="Huy Pham" userId="918db3a1909f15e0" providerId="LiveId" clId="{91D00DD3-478C-49B4-A0C2-D88D4B0A69FD}" dt="2024-03-04T02:32:19.713" v="1471" actId="478"/>
          <ac:spMkLst>
            <pc:docMk/>
            <pc:sldMk cId="234225145" sldId="420"/>
            <ac:spMk id="3" creationId="{80716478-2BF2-9A2A-7364-EC2298E2429D}"/>
          </ac:spMkLst>
        </pc:spChg>
        <pc:spChg chg="del">
          <ac:chgData name="Huy Pham" userId="918db3a1909f15e0" providerId="LiveId" clId="{91D00DD3-478C-49B4-A0C2-D88D4B0A69FD}" dt="2024-03-04T02:32:19.713" v="1471" actId="478"/>
          <ac:spMkLst>
            <pc:docMk/>
            <pc:sldMk cId="234225145" sldId="420"/>
            <ac:spMk id="4" creationId="{869FAD9B-2EB2-7070-E736-3CA7EE98064B}"/>
          </ac:spMkLst>
        </pc:spChg>
        <pc:spChg chg="del">
          <ac:chgData name="Huy Pham" userId="918db3a1909f15e0" providerId="LiveId" clId="{91D00DD3-478C-49B4-A0C2-D88D4B0A69FD}" dt="2024-03-04T02:32:19.713" v="1471" actId="478"/>
          <ac:spMkLst>
            <pc:docMk/>
            <pc:sldMk cId="234225145" sldId="420"/>
            <ac:spMk id="5" creationId="{7C1EDC53-EAAA-8BAB-3ABD-9F7E06D9E1D0}"/>
          </ac:spMkLst>
        </pc:spChg>
        <pc:spChg chg="add mod">
          <ac:chgData name="Huy Pham" userId="918db3a1909f15e0" providerId="LiveId" clId="{91D00DD3-478C-49B4-A0C2-D88D4B0A69FD}" dt="2024-03-04T02:33:40.356" v="1573"/>
          <ac:spMkLst>
            <pc:docMk/>
            <pc:sldMk cId="234225145" sldId="420"/>
            <ac:spMk id="6" creationId="{D5C5E797-3963-97A0-D3D6-D4C8DDEBC96E}"/>
          </ac:spMkLst>
        </pc:spChg>
        <pc:spChg chg="add mod">
          <ac:chgData name="Huy Pham" userId="918db3a1909f15e0" providerId="LiveId" clId="{91D00DD3-478C-49B4-A0C2-D88D4B0A69FD}" dt="2024-03-04T02:33:40.356" v="1573"/>
          <ac:spMkLst>
            <pc:docMk/>
            <pc:sldMk cId="234225145" sldId="420"/>
            <ac:spMk id="7" creationId="{839DEE93-4071-10C8-E47A-956DE2F6ACA1}"/>
          </ac:spMkLst>
        </pc:spChg>
        <pc:spChg chg="add mod">
          <ac:chgData name="Huy Pham" userId="918db3a1909f15e0" providerId="LiveId" clId="{91D00DD3-478C-49B4-A0C2-D88D4B0A69FD}" dt="2024-03-04T02:33:40.356" v="1573"/>
          <ac:spMkLst>
            <pc:docMk/>
            <pc:sldMk cId="234225145" sldId="420"/>
            <ac:spMk id="9" creationId="{BD4D7272-B5C0-CC21-A46C-58FEFC4F2A2A}"/>
          </ac:spMkLst>
        </pc:spChg>
        <pc:spChg chg="add mod">
          <ac:chgData name="Huy Pham" userId="918db3a1909f15e0" providerId="LiveId" clId="{91D00DD3-478C-49B4-A0C2-D88D4B0A69FD}" dt="2024-03-04T02:33:40.356" v="1573"/>
          <ac:spMkLst>
            <pc:docMk/>
            <pc:sldMk cId="234225145" sldId="420"/>
            <ac:spMk id="13" creationId="{5C20975F-FBA9-8EDB-1D14-E86DB06BA9E0}"/>
          </ac:spMkLst>
        </pc:spChg>
        <pc:spChg chg="mod">
          <ac:chgData name="Huy Pham" userId="918db3a1909f15e0" providerId="LiveId" clId="{91D00DD3-478C-49B4-A0C2-D88D4B0A69FD}" dt="2024-03-04T02:33:03.328" v="1570" actId="1076"/>
          <ac:spMkLst>
            <pc:docMk/>
            <pc:sldMk cId="234225145" sldId="420"/>
            <ac:spMk id="20" creationId="{0BEC4DEC-E324-3D37-0A52-E9F9902BA3AE}"/>
          </ac:spMkLst>
        </pc:spChg>
        <pc:spChg chg="mod">
          <ac:chgData name="Huy Pham" userId="918db3a1909f15e0" providerId="LiveId" clId="{91D00DD3-478C-49B4-A0C2-D88D4B0A69FD}" dt="2024-03-04T02:33:03.328" v="1570" actId="1076"/>
          <ac:spMkLst>
            <pc:docMk/>
            <pc:sldMk cId="234225145" sldId="420"/>
            <ac:spMk id="21" creationId="{05940165-634A-FFFF-28E4-744F4B01A745}"/>
          </ac:spMkLst>
        </pc:spChg>
        <pc:spChg chg="mod">
          <ac:chgData name="Huy Pham" userId="918db3a1909f15e0" providerId="LiveId" clId="{91D00DD3-478C-49B4-A0C2-D88D4B0A69FD}" dt="2024-03-04T02:33:03.328" v="1570" actId="1076"/>
          <ac:spMkLst>
            <pc:docMk/>
            <pc:sldMk cId="234225145" sldId="420"/>
            <ac:spMk id="22" creationId="{9BB1674D-970F-1B4A-8954-08619B1C47C9}"/>
          </ac:spMkLst>
        </pc:spChg>
        <pc:spChg chg="mod">
          <ac:chgData name="Huy Pham" userId="918db3a1909f15e0" providerId="LiveId" clId="{91D00DD3-478C-49B4-A0C2-D88D4B0A69FD}" dt="2024-03-04T02:33:03.328" v="1570" actId="1076"/>
          <ac:spMkLst>
            <pc:docMk/>
            <pc:sldMk cId="234225145" sldId="420"/>
            <ac:spMk id="23" creationId="{750B007C-F456-EB48-B84D-12FE3C4ADAE3}"/>
          </ac:spMkLst>
        </pc:spChg>
        <pc:spChg chg="mod">
          <ac:chgData name="Huy Pham" userId="918db3a1909f15e0" providerId="LiveId" clId="{91D00DD3-478C-49B4-A0C2-D88D4B0A69FD}" dt="2024-03-04T02:33:03.328" v="1570" actId="1076"/>
          <ac:spMkLst>
            <pc:docMk/>
            <pc:sldMk cId="234225145" sldId="420"/>
            <ac:spMk id="24" creationId="{4A467990-8075-709B-961D-7B79CB67E9F2}"/>
          </ac:spMkLst>
        </pc:spChg>
        <pc:spChg chg="mod">
          <ac:chgData name="Huy Pham" userId="918db3a1909f15e0" providerId="LiveId" clId="{91D00DD3-478C-49B4-A0C2-D88D4B0A69FD}" dt="2024-03-04T02:33:03.328" v="1570" actId="1076"/>
          <ac:spMkLst>
            <pc:docMk/>
            <pc:sldMk cId="234225145" sldId="420"/>
            <ac:spMk id="25" creationId="{697F075D-5711-CCAE-C689-658198E4E99B}"/>
          </ac:spMkLst>
        </pc:spChg>
        <pc:spChg chg="mod">
          <ac:chgData name="Huy Pham" userId="918db3a1909f15e0" providerId="LiveId" clId="{91D00DD3-478C-49B4-A0C2-D88D4B0A69FD}" dt="2024-03-04T02:33:03.328" v="1570" actId="1076"/>
          <ac:spMkLst>
            <pc:docMk/>
            <pc:sldMk cId="234225145" sldId="420"/>
            <ac:spMk id="27" creationId="{D3A3520F-5080-F46A-F864-B3EFDF9DB8D4}"/>
          </ac:spMkLst>
        </pc:spChg>
        <pc:spChg chg="mod">
          <ac:chgData name="Huy Pham" userId="918db3a1909f15e0" providerId="LiveId" clId="{91D00DD3-478C-49B4-A0C2-D88D4B0A69FD}" dt="2024-03-04T02:33:03.328" v="1570" actId="1076"/>
          <ac:spMkLst>
            <pc:docMk/>
            <pc:sldMk cId="234225145" sldId="420"/>
            <ac:spMk id="28" creationId="{34FDFAE4-9425-73CD-DB9D-35F2A4C12055}"/>
          </ac:spMkLst>
        </pc:spChg>
        <pc:spChg chg="mod">
          <ac:chgData name="Huy Pham" userId="918db3a1909f15e0" providerId="LiveId" clId="{91D00DD3-478C-49B4-A0C2-D88D4B0A69FD}" dt="2024-03-04T02:33:03.328" v="1570" actId="1076"/>
          <ac:spMkLst>
            <pc:docMk/>
            <pc:sldMk cId="234225145" sldId="420"/>
            <ac:spMk id="29" creationId="{D66FED42-E33F-417D-F217-2C78A3B354BC}"/>
          </ac:spMkLst>
        </pc:spChg>
        <pc:spChg chg="add del">
          <ac:chgData name="Huy Pham" userId="918db3a1909f15e0" providerId="LiveId" clId="{91D00DD3-478C-49B4-A0C2-D88D4B0A69FD}" dt="2024-03-04T02:33:59.244" v="1574" actId="478"/>
          <ac:spMkLst>
            <pc:docMk/>
            <pc:sldMk cId="234225145" sldId="420"/>
            <ac:spMk id="30" creationId="{F2D04F04-5566-63D4-1DE7-9B563F9027EC}"/>
          </ac:spMkLst>
        </pc:spChg>
        <pc:spChg chg="add del mod">
          <ac:chgData name="Huy Pham" userId="918db3a1909f15e0" providerId="LiveId" clId="{91D00DD3-478C-49B4-A0C2-D88D4B0A69FD}" dt="2024-03-04T03:55:01.892" v="1799" actId="1037"/>
          <ac:spMkLst>
            <pc:docMk/>
            <pc:sldMk cId="234225145" sldId="420"/>
            <ac:spMk id="31" creationId="{8A289471-F631-1434-AD55-9199D93CB4DD}"/>
          </ac:spMkLst>
        </pc:spChg>
        <pc:spChg chg="add del mod">
          <ac:chgData name="Huy Pham" userId="918db3a1909f15e0" providerId="LiveId" clId="{91D00DD3-478C-49B4-A0C2-D88D4B0A69FD}" dt="2024-03-04T02:34:43.877" v="1666" actId="1036"/>
          <ac:spMkLst>
            <pc:docMk/>
            <pc:sldMk cId="234225145" sldId="420"/>
            <ac:spMk id="33" creationId="{30792E4A-63F4-048B-9729-75B36CAC5F8A}"/>
          </ac:spMkLst>
        </pc:spChg>
        <pc:spChg chg="add del mod">
          <ac:chgData name="Huy Pham" userId="918db3a1909f15e0" providerId="LiveId" clId="{91D00DD3-478C-49B4-A0C2-D88D4B0A69FD}" dt="2024-03-04T02:34:47.068" v="1668" actId="1036"/>
          <ac:spMkLst>
            <pc:docMk/>
            <pc:sldMk cId="234225145" sldId="420"/>
            <ac:spMk id="37" creationId="{032D6A05-001B-82BE-9235-555491B0E628}"/>
          </ac:spMkLst>
        </pc:spChg>
        <pc:spChg chg="mod">
          <ac:chgData name="Huy Pham" userId="918db3a1909f15e0" providerId="LiveId" clId="{91D00DD3-478C-49B4-A0C2-D88D4B0A69FD}" dt="2024-03-04T02:33:09.270" v="1571" actId="1076"/>
          <ac:spMkLst>
            <pc:docMk/>
            <pc:sldMk cId="234225145" sldId="420"/>
            <ac:spMk id="38" creationId="{413F74F7-2B32-52FE-5C24-9213912AE2C2}"/>
          </ac:spMkLst>
        </pc:spChg>
        <pc:spChg chg="mod">
          <ac:chgData name="Huy Pham" userId="918db3a1909f15e0" providerId="LiveId" clId="{91D00DD3-478C-49B4-A0C2-D88D4B0A69FD}" dt="2024-03-04T02:33:09.270" v="1571" actId="1076"/>
          <ac:spMkLst>
            <pc:docMk/>
            <pc:sldMk cId="234225145" sldId="420"/>
            <ac:spMk id="39" creationId="{439C2E80-1C3D-66B3-E43F-AFD40ABC78A2}"/>
          </ac:spMkLst>
        </pc:spChg>
        <pc:spChg chg="mod">
          <ac:chgData name="Huy Pham" userId="918db3a1909f15e0" providerId="LiveId" clId="{91D00DD3-478C-49B4-A0C2-D88D4B0A69FD}" dt="2024-03-04T02:33:09.270" v="1571" actId="1076"/>
          <ac:spMkLst>
            <pc:docMk/>
            <pc:sldMk cId="234225145" sldId="420"/>
            <ac:spMk id="41" creationId="{7097A6E2-EE8B-2A70-46D4-3B535AC7D859}"/>
          </ac:spMkLst>
        </pc:spChg>
        <pc:spChg chg="mod">
          <ac:chgData name="Huy Pham" userId="918db3a1909f15e0" providerId="LiveId" clId="{91D00DD3-478C-49B4-A0C2-D88D4B0A69FD}" dt="2024-03-04T02:33:09.270" v="1571" actId="1076"/>
          <ac:spMkLst>
            <pc:docMk/>
            <pc:sldMk cId="234225145" sldId="420"/>
            <ac:spMk id="42" creationId="{4E774D1F-8D38-A655-6BF3-A4BD300F15D7}"/>
          </ac:spMkLst>
        </pc:spChg>
        <pc:spChg chg="mod">
          <ac:chgData name="Huy Pham" userId="918db3a1909f15e0" providerId="LiveId" clId="{91D00DD3-478C-49B4-A0C2-D88D4B0A69FD}" dt="2024-03-04T02:33:09.270" v="1571" actId="1076"/>
          <ac:spMkLst>
            <pc:docMk/>
            <pc:sldMk cId="234225145" sldId="420"/>
            <ac:spMk id="43" creationId="{54D415F4-5EE2-1414-0B79-0FE6F56F848A}"/>
          </ac:spMkLst>
        </pc:spChg>
        <pc:spChg chg="mod">
          <ac:chgData name="Huy Pham" userId="918db3a1909f15e0" providerId="LiveId" clId="{91D00DD3-478C-49B4-A0C2-D88D4B0A69FD}" dt="2024-03-04T02:33:09.270" v="1571" actId="1076"/>
          <ac:spMkLst>
            <pc:docMk/>
            <pc:sldMk cId="234225145" sldId="420"/>
            <ac:spMk id="44" creationId="{BB696183-5CCA-788A-05EB-99CA0FF56902}"/>
          </ac:spMkLst>
        </pc:spChg>
        <pc:spChg chg="mod">
          <ac:chgData name="Huy Pham" userId="918db3a1909f15e0" providerId="LiveId" clId="{91D00DD3-478C-49B4-A0C2-D88D4B0A69FD}" dt="2024-03-04T02:33:09.270" v="1571" actId="1076"/>
          <ac:spMkLst>
            <pc:docMk/>
            <pc:sldMk cId="234225145" sldId="420"/>
            <ac:spMk id="45" creationId="{7D560CCE-618F-17BF-0BFD-18681D3DFAD2}"/>
          </ac:spMkLst>
        </pc:spChg>
        <pc:spChg chg="mod">
          <ac:chgData name="Huy Pham" userId="918db3a1909f15e0" providerId="LiveId" clId="{91D00DD3-478C-49B4-A0C2-D88D4B0A69FD}" dt="2024-03-04T02:33:09.270" v="1571" actId="1076"/>
          <ac:spMkLst>
            <pc:docMk/>
            <pc:sldMk cId="234225145" sldId="420"/>
            <ac:spMk id="46" creationId="{7EAE41FB-3F86-6AE8-DF21-0AF206505CB2}"/>
          </ac:spMkLst>
        </pc:spChg>
        <pc:spChg chg="del">
          <ac:chgData name="Huy Pham" userId="918db3a1909f15e0" providerId="LiveId" clId="{91D00DD3-478C-49B4-A0C2-D88D4B0A69FD}" dt="2024-03-04T02:32:19.713" v="1471" actId="478"/>
          <ac:spMkLst>
            <pc:docMk/>
            <pc:sldMk cId="234225145" sldId="420"/>
            <ac:spMk id="47" creationId="{857C3109-9A7C-EC6A-6D79-EDF3CEFCFAD8}"/>
          </ac:spMkLst>
        </pc:spChg>
        <pc:spChg chg="del">
          <ac:chgData name="Huy Pham" userId="918db3a1909f15e0" providerId="LiveId" clId="{91D00DD3-478C-49B4-A0C2-D88D4B0A69FD}" dt="2024-03-04T02:32:19.713" v="1471" actId="478"/>
          <ac:spMkLst>
            <pc:docMk/>
            <pc:sldMk cId="234225145" sldId="420"/>
            <ac:spMk id="48" creationId="{C17DADEF-59D8-FEBA-A1BE-EFCDBB3A318E}"/>
          </ac:spMkLst>
        </pc:spChg>
        <pc:spChg chg="del">
          <ac:chgData name="Huy Pham" userId="918db3a1909f15e0" providerId="LiveId" clId="{91D00DD3-478C-49B4-A0C2-D88D4B0A69FD}" dt="2024-03-04T02:32:19.713" v="1471" actId="478"/>
          <ac:spMkLst>
            <pc:docMk/>
            <pc:sldMk cId="234225145" sldId="420"/>
            <ac:spMk id="50" creationId="{79B5AE9C-64C0-01C7-1BCF-8BD0E6099D81}"/>
          </ac:spMkLst>
        </pc:spChg>
        <pc:spChg chg="del">
          <ac:chgData name="Huy Pham" userId="918db3a1909f15e0" providerId="LiveId" clId="{91D00DD3-478C-49B4-A0C2-D88D4B0A69FD}" dt="2024-03-04T02:32:19.713" v="1471" actId="478"/>
          <ac:spMkLst>
            <pc:docMk/>
            <pc:sldMk cId="234225145" sldId="420"/>
            <ac:spMk id="51" creationId="{5D609A08-BB21-47AE-8F49-618D4F3267A6}"/>
          </ac:spMkLst>
        </pc:spChg>
        <pc:spChg chg="del">
          <ac:chgData name="Huy Pham" userId="918db3a1909f15e0" providerId="LiveId" clId="{91D00DD3-478C-49B4-A0C2-D88D4B0A69FD}" dt="2024-03-04T02:32:19.713" v="1471" actId="478"/>
          <ac:spMkLst>
            <pc:docMk/>
            <pc:sldMk cId="234225145" sldId="420"/>
            <ac:spMk id="52" creationId="{8C607641-8DD1-C0A4-E42B-61556B062795}"/>
          </ac:spMkLst>
        </pc:spChg>
        <pc:spChg chg="del">
          <ac:chgData name="Huy Pham" userId="918db3a1909f15e0" providerId="LiveId" clId="{91D00DD3-478C-49B4-A0C2-D88D4B0A69FD}" dt="2024-03-04T02:32:19.713" v="1471" actId="478"/>
          <ac:spMkLst>
            <pc:docMk/>
            <pc:sldMk cId="234225145" sldId="420"/>
            <ac:spMk id="53" creationId="{E8BDC9F9-53DB-D6D4-B3AC-C041CFDB211E}"/>
          </ac:spMkLst>
        </pc:spChg>
        <pc:spChg chg="del">
          <ac:chgData name="Huy Pham" userId="918db3a1909f15e0" providerId="LiveId" clId="{91D00DD3-478C-49B4-A0C2-D88D4B0A69FD}" dt="2024-03-04T02:32:19.713" v="1471" actId="478"/>
          <ac:spMkLst>
            <pc:docMk/>
            <pc:sldMk cId="234225145" sldId="420"/>
            <ac:spMk id="54" creationId="{1F8267EC-2FDB-C356-4AA2-B5B3F0ED8641}"/>
          </ac:spMkLst>
        </pc:spChg>
        <pc:spChg chg="del">
          <ac:chgData name="Huy Pham" userId="918db3a1909f15e0" providerId="LiveId" clId="{91D00DD3-478C-49B4-A0C2-D88D4B0A69FD}" dt="2024-03-04T02:32:19.713" v="1471" actId="478"/>
          <ac:spMkLst>
            <pc:docMk/>
            <pc:sldMk cId="234225145" sldId="420"/>
            <ac:spMk id="55" creationId="{8D836305-1A4D-E6D3-65A0-9646205EF76A}"/>
          </ac:spMkLst>
        </pc:spChg>
        <pc:spChg chg="del">
          <ac:chgData name="Huy Pham" userId="918db3a1909f15e0" providerId="LiveId" clId="{91D00DD3-478C-49B4-A0C2-D88D4B0A69FD}" dt="2024-03-04T02:32:19.713" v="1471" actId="478"/>
          <ac:spMkLst>
            <pc:docMk/>
            <pc:sldMk cId="234225145" sldId="420"/>
            <ac:spMk id="56" creationId="{62180F9B-13BF-ACDD-E8B6-4C3B5FDBEB9F}"/>
          </ac:spMkLst>
        </pc:spChg>
        <pc:spChg chg="del">
          <ac:chgData name="Huy Pham" userId="918db3a1909f15e0" providerId="LiveId" clId="{91D00DD3-478C-49B4-A0C2-D88D4B0A69FD}" dt="2024-03-04T02:32:19.713" v="1471" actId="478"/>
          <ac:spMkLst>
            <pc:docMk/>
            <pc:sldMk cId="234225145" sldId="420"/>
            <ac:spMk id="58" creationId="{18DD4289-5550-23C0-4F61-37E5F17C477E}"/>
          </ac:spMkLst>
        </pc:spChg>
        <pc:spChg chg="del">
          <ac:chgData name="Huy Pham" userId="918db3a1909f15e0" providerId="LiveId" clId="{91D00DD3-478C-49B4-A0C2-D88D4B0A69FD}" dt="2024-03-04T02:32:19.713" v="1471" actId="478"/>
          <ac:spMkLst>
            <pc:docMk/>
            <pc:sldMk cId="234225145" sldId="420"/>
            <ac:spMk id="59" creationId="{8EE8F75E-BD7E-5F1F-0267-36374545513A}"/>
          </ac:spMkLst>
        </pc:spChg>
        <pc:spChg chg="del">
          <ac:chgData name="Huy Pham" userId="918db3a1909f15e0" providerId="LiveId" clId="{91D00DD3-478C-49B4-A0C2-D88D4B0A69FD}" dt="2024-03-04T02:32:19.713" v="1471" actId="478"/>
          <ac:spMkLst>
            <pc:docMk/>
            <pc:sldMk cId="234225145" sldId="420"/>
            <ac:spMk id="60" creationId="{6652A16B-5DE0-5760-D672-A592459CA847}"/>
          </ac:spMkLst>
        </pc:spChg>
        <pc:spChg chg="del">
          <ac:chgData name="Huy Pham" userId="918db3a1909f15e0" providerId="LiveId" clId="{91D00DD3-478C-49B4-A0C2-D88D4B0A69FD}" dt="2024-03-04T02:32:19.713" v="1471" actId="478"/>
          <ac:spMkLst>
            <pc:docMk/>
            <pc:sldMk cId="234225145" sldId="420"/>
            <ac:spMk id="61" creationId="{29408704-D858-00C1-9694-4130E263E13C}"/>
          </ac:spMkLst>
        </pc:spChg>
        <pc:spChg chg="del">
          <ac:chgData name="Huy Pham" userId="918db3a1909f15e0" providerId="LiveId" clId="{91D00DD3-478C-49B4-A0C2-D88D4B0A69FD}" dt="2024-03-04T02:32:19.713" v="1471" actId="478"/>
          <ac:spMkLst>
            <pc:docMk/>
            <pc:sldMk cId="234225145" sldId="420"/>
            <ac:spMk id="62" creationId="{16663D58-2E44-7370-4D0E-479D967D840B}"/>
          </ac:spMkLst>
        </pc:spChg>
        <pc:spChg chg="del">
          <ac:chgData name="Huy Pham" userId="918db3a1909f15e0" providerId="LiveId" clId="{91D00DD3-478C-49B4-A0C2-D88D4B0A69FD}" dt="2024-03-04T02:32:19.713" v="1471" actId="478"/>
          <ac:spMkLst>
            <pc:docMk/>
            <pc:sldMk cId="234225145" sldId="420"/>
            <ac:spMk id="63" creationId="{E31EB691-0322-CA98-2EBA-2A778B1BF201}"/>
          </ac:spMkLst>
        </pc:spChg>
        <pc:spChg chg="del">
          <ac:chgData name="Huy Pham" userId="918db3a1909f15e0" providerId="LiveId" clId="{91D00DD3-478C-49B4-A0C2-D88D4B0A69FD}" dt="2024-03-04T02:32:19.713" v="1471" actId="478"/>
          <ac:spMkLst>
            <pc:docMk/>
            <pc:sldMk cId="234225145" sldId="420"/>
            <ac:spMk id="64" creationId="{A2ED8CB4-B46C-0134-AF44-5CDEDEA0F65D}"/>
          </ac:spMkLst>
        </pc:spChg>
        <pc:spChg chg="del">
          <ac:chgData name="Huy Pham" userId="918db3a1909f15e0" providerId="LiveId" clId="{91D00DD3-478C-49B4-A0C2-D88D4B0A69FD}" dt="2024-03-04T02:32:19.713" v="1471" actId="478"/>
          <ac:spMkLst>
            <pc:docMk/>
            <pc:sldMk cId="234225145" sldId="420"/>
            <ac:spMk id="65" creationId="{0BCE329B-BC30-9BB0-EC51-B30C38307A8F}"/>
          </ac:spMkLst>
        </pc:spChg>
        <pc:spChg chg="del">
          <ac:chgData name="Huy Pham" userId="918db3a1909f15e0" providerId="LiveId" clId="{91D00DD3-478C-49B4-A0C2-D88D4B0A69FD}" dt="2024-03-04T02:32:19.713" v="1471" actId="478"/>
          <ac:spMkLst>
            <pc:docMk/>
            <pc:sldMk cId="234225145" sldId="420"/>
            <ac:spMk id="67" creationId="{C339AD58-1C16-CD12-1109-20797E464C05}"/>
          </ac:spMkLst>
        </pc:spChg>
        <pc:spChg chg="del">
          <ac:chgData name="Huy Pham" userId="918db3a1909f15e0" providerId="LiveId" clId="{91D00DD3-478C-49B4-A0C2-D88D4B0A69FD}" dt="2024-03-04T02:32:19.713" v="1471" actId="478"/>
          <ac:spMkLst>
            <pc:docMk/>
            <pc:sldMk cId="234225145" sldId="420"/>
            <ac:spMk id="68" creationId="{DF76B7A3-5309-71D1-7938-BD99C7E54C32}"/>
          </ac:spMkLst>
        </pc:spChg>
        <pc:spChg chg="del">
          <ac:chgData name="Huy Pham" userId="918db3a1909f15e0" providerId="LiveId" clId="{91D00DD3-478C-49B4-A0C2-D88D4B0A69FD}" dt="2024-03-04T02:32:19.713" v="1471" actId="478"/>
          <ac:spMkLst>
            <pc:docMk/>
            <pc:sldMk cId="234225145" sldId="420"/>
            <ac:spMk id="69" creationId="{562684DD-6482-C02E-B45B-A5C8FC6FE0C6}"/>
          </ac:spMkLst>
        </pc:spChg>
        <pc:spChg chg="del">
          <ac:chgData name="Huy Pham" userId="918db3a1909f15e0" providerId="LiveId" clId="{91D00DD3-478C-49B4-A0C2-D88D4B0A69FD}" dt="2024-03-04T02:32:19.713" v="1471" actId="478"/>
          <ac:spMkLst>
            <pc:docMk/>
            <pc:sldMk cId="234225145" sldId="420"/>
            <ac:spMk id="70" creationId="{1EE2623A-042D-F3AA-67E4-D0FFEE7A1369}"/>
          </ac:spMkLst>
        </pc:spChg>
        <pc:spChg chg="del">
          <ac:chgData name="Huy Pham" userId="918db3a1909f15e0" providerId="LiveId" clId="{91D00DD3-478C-49B4-A0C2-D88D4B0A69FD}" dt="2024-03-04T02:32:19.713" v="1471" actId="478"/>
          <ac:spMkLst>
            <pc:docMk/>
            <pc:sldMk cId="234225145" sldId="420"/>
            <ac:spMk id="71" creationId="{7EB389E6-0540-6C43-BABE-64CBEA7A4A04}"/>
          </ac:spMkLst>
        </pc:spChg>
        <pc:spChg chg="del">
          <ac:chgData name="Huy Pham" userId="918db3a1909f15e0" providerId="LiveId" clId="{91D00DD3-478C-49B4-A0C2-D88D4B0A69FD}" dt="2024-03-04T02:32:19.713" v="1471" actId="478"/>
          <ac:spMkLst>
            <pc:docMk/>
            <pc:sldMk cId="234225145" sldId="420"/>
            <ac:spMk id="72" creationId="{4282DE3C-AEBD-E7B4-AB7B-04C59716AD98}"/>
          </ac:spMkLst>
        </pc:spChg>
        <pc:spChg chg="del">
          <ac:chgData name="Huy Pham" userId="918db3a1909f15e0" providerId="LiveId" clId="{91D00DD3-478C-49B4-A0C2-D88D4B0A69FD}" dt="2024-03-04T02:32:19.713" v="1471" actId="478"/>
          <ac:spMkLst>
            <pc:docMk/>
            <pc:sldMk cId="234225145" sldId="420"/>
            <ac:spMk id="82" creationId="{E4EE7296-1E87-0530-ABA8-39C795D5F6FD}"/>
          </ac:spMkLst>
        </pc:spChg>
        <pc:cxnChg chg="add mod">
          <ac:chgData name="Huy Pham" userId="918db3a1909f15e0" providerId="LiveId" clId="{91D00DD3-478C-49B4-A0C2-D88D4B0A69FD}" dt="2024-03-04T02:33:40.356" v="1573"/>
          <ac:cxnSpMkLst>
            <pc:docMk/>
            <pc:sldMk cId="234225145" sldId="420"/>
            <ac:cxnSpMk id="8" creationId="{66F6C840-F93B-3AC8-5F1E-0B918BB78E4F}"/>
          </ac:cxnSpMkLst>
        </pc:cxnChg>
        <pc:cxnChg chg="add mod">
          <ac:chgData name="Huy Pham" userId="918db3a1909f15e0" providerId="LiveId" clId="{91D00DD3-478C-49B4-A0C2-D88D4B0A69FD}" dt="2024-03-04T02:33:40.356" v="1573"/>
          <ac:cxnSpMkLst>
            <pc:docMk/>
            <pc:sldMk cId="234225145" sldId="420"/>
            <ac:cxnSpMk id="10" creationId="{8896DD11-CBC6-1F48-FDA9-FE48924B356C}"/>
          </ac:cxnSpMkLst>
        </pc:cxnChg>
        <pc:cxnChg chg="add mod">
          <ac:chgData name="Huy Pham" userId="918db3a1909f15e0" providerId="LiveId" clId="{91D00DD3-478C-49B4-A0C2-D88D4B0A69FD}" dt="2024-03-04T02:33:40.356" v="1573"/>
          <ac:cxnSpMkLst>
            <pc:docMk/>
            <pc:sldMk cId="234225145" sldId="420"/>
            <ac:cxnSpMk id="11" creationId="{82967853-7DAC-9445-2732-3A2AF0BFF127}"/>
          </ac:cxnSpMkLst>
        </pc:cxnChg>
        <pc:cxnChg chg="add mod">
          <ac:chgData name="Huy Pham" userId="918db3a1909f15e0" providerId="LiveId" clId="{91D00DD3-478C-49B4-A0C2-D88D4B0A69FD}" dt="2024-03-04T02:33:40.356" v="1573"/>
          <ac:cxnSpMkLst>
            <pc:docMk/>
            <pc:sldMk cId="234225145" sldId="420"/>
            <ac:cxnSpMk id="12" creationId="{8C130AC6-C378-2DFE-059B-74BB58F3548C}"/>
          </ac:cxnSpMkLst>
        </pc:cxnChg>
        <pc:cxnChg chg="add del">
          <ac:chgData name="Huy Pham" userId="918db3a1909f15e0" providerId="LiveId" clId="{91D00DD3-478C-49B4-A0C2-D88D4B0A69FD}" dt="2024-03-04T02:33:59.244" v="1574" actId="478"/>
          <ac:cxnSpMkLst>
            <pc:docMk/>
            <pc:sldMk cId="234225145" sldId="420"/>
            <ac:cxnSpMk id="32" creationId="{4C89B063-6AF8-BE26-A57A-A13E9F46271D}"/>
          </ac:cxnSpMkLst>
        </pc:cxnChg>
        <pc:cxnChg chg="add del">
          <ac:chgData name="Huy Pham" userId="918db3a1909f15e0" providerId="LiveId" clId="{91D00DD3-478C-49B4-A0C2-D88D4B0A69FD}" dt="2024-03-04T02:33:59.244" v="1574" actId="478"/>
          <ac:cxnSpMkLst>
            <pc:docMk/>
            <pc:sldMk cId="234225145" sldId="420"/>
            <ac:cxnSpMk id="34" creationId="{BCBA2B30-D727-D95D-56FD-2DA5A9842377}"/>
          </ac:cxnSpMkLst>
        </pc:cxnChg>
        <pc:cxnChg chg="add del">
          <ac:chgData name="Huy Pham" userId="918db3a1909f15e0" providerId="LiveId" clId="{91D00DD3-478C-49B4-A0C2-D88D4B0A69FD}" dt="2024-03-04T02:33:59.244" v="1574" actId="478"/>
          <ac:cxnSpMkLst>
            <pc:docMk/>
            <pc:sldMk cId="234225145" sldId="420"/>
            <ac:cxnSpMk id="35" creationId="{CB713C04-68F7-B42B-17A6-9CA68AA944C6}"/>
          </ac:cxnSpMkLst>
        </pc:cxnChg>
        <pc:cxnChg chg="add del">
          <ac:chgData name="Huy Pham" userId="918db3a1909f15e0" providerId="LiveId" clId="{91D00DD3-478C-49B4-A0C2-D88D4B0A69FD}" dt="2024-03-04T02:33:59.244" v="1574" actId="478"/>
          <ac:cxnSpMkLst>
            <pc:docMk/>
            <pc:sldMk cId="234225145" sldId="420"/>
            <ac:cxnSpMk id="36" creationId="{F5818681-7B36-5A81-8C1C-406F2A3FF3D7}"/>
          </ac:cxnSpMkLst>
        </pc:cxnChg>
      </pc:sldChg>
      <pc:sldChg chg="addSp delSp modSp add mod delAnim modAnim">
        <pc:chgData name="Huy Pham" userId="918db3a1909f15e0" providerId="LiveId" clId="{91D00DD3-478C-49B4-A0C2-D88D4B0A69FD}" dt="2024-03-09T02:40:27.876" v="3573"/>
        <pc:sldMkLst>
          <pc:docMk/>
          <pc:sldMk cId="165754607" sldId="421"/>
        </pc:sldMkLst>
        <pc:spChg chg="mod">
          <ac:chgData name="Huy Pham" userId="918db3a1909f15e0" providerId="LiveId" clId="{91D00DD3-478C-49B4-A0C2-D88D4B0A69FD}" dt="2024-03-05T10:00:27.867" v="2609" actId="14100"/>
          <ac:spMkLst>
            <pc:docMk/>
            <pc:sldMk cId="165754607" sldId="421"/>
            <ac:spMk id="19" creationId="{D4835521-E4B9-9930-D87D-E04BBB5B80BD}"/>
          </ac:spMkLst>
        </pc:spChg>
        <pc:spChg chg="add mod">
          <ac:chgData name="Huy Pham" userId="918db3a1909f15e0" providerId="LiveId" clId="{91D00DD3-478C-49B4-A0C2-D88D4B0A69FD}" dt="2024-03-09T02:40:27.876" v="3573"/>
          <ac:spMkLst>
            <pc:docMk/>
            <pc:sldMk cId="165754607" sldId="421"/>
            <ac:spMk id="20" creationId="{5B13EB51-C599-F848-E943-BF6EB28D3A7A}"/>
          </ac:spMkLst>
        </pc:spChg>
        <pc:spChg chg="del">
          <ac:chgData name="Huy Pham" userId="918db3a1909f15e0" providerId="LiveId" clId="{91D00DD3-478C-49B4-A0C2-D88D4B0A69FD}" dt="2024-03-05T09:03:14.590" v="2110" actId="478"/>
          <ac:spMkLst>
            <pc:docMk/>
            <pc:sldMk cId="165754607" sldId="421"/>
            <ac:spMk id="20" creationId="{73DE57C2-80EE-EFBC-95C6-1A86DA4B637C}"/>
          </ac:spMkLst>
        </pc:spChg>
        <pc:spChg chg="del">
          <ac:chgData name="Huy Pham" userId="918db3a1909f15e0" providerId="LiveId" clId="{91D00DD3-478C-49B4-A0C2-D88D4B0A69FD}" dt="2024-03-05T09:03:14.590" v="2110" actId="478"/>
          <ac:spMkLst>
            <pc:docMk/>
            <pc:sldMk cId="165754607" sldId="421"/>
            <ac:spMk id="21" creationId="{8A9E2196-7BC1-582A-7534-FBD6D2A881C2}"/>
          </ac:spMkLst>
        </pc:spChg>
        <pc:spChg chg="del">
          <ac:chgData name="Huy Pham" userId="918db3a1909f15e0" providerId="LiveId" clId="{91D00DD3-478C-49B4-A0C2-D88D4B0A69FD}" dt="2024-03-05T09:03:14.590" v="2110" actId="478"/>
          <ac:spMkLst>
            <pc:docMk/>
            <pc:sldMk cId="165754607" sldId="421"/>
            <ac:spMk id="22" creationId="{988256C4-3A89-EB2C-5B01-C9406EF2A4D5}"/>
          </ac:spMkLst>
        </pc:spChg>
        <pc:spChg chg="del">
          <ac:chgData name="Huy Pham" userId="918db3a1909f15e0" providerId="LiveId" clId="{91D00DD3-478C-49B4-A0C2-D88D4B0A69FD}" dt="2024-03-05T09:03:14.590" v="2110" actId="478"/>
          <ac:spMkLst>
            <pc:docMk/>
            <pc:sldMk cId="165754607" sldId="421"/>
            <ac:spMk id="23" creationId="{528CD9ED-FF74-EF1D-7106-5E309A0D5F77}"/>
          </ac:spMkLst>
        </pc:spChg>
        <pc:spChg chg="del">
          <ac:chgData name="Huy Pham" userId="918db3a1909f15e0" providerId="LiveId" clId="{91D00DD3-478C-49B4-A0C2-D88D4B0A69FD}" dt="2024-03-05T09:03:14.590" v="2110" actId="478"/>
          <ac:spMkLst>
            <pc:docMk/>
            <pc:sldMk cId="165754607" sldId="421"/>
            <ac:spMk id="24" creationId="{000DFB35-6AF3-15B3-2AE5-4147AC16C4F3}"/>
          </ac:spMkLst>
        </pc:spChg>
        <pc:spChg chg="del">
          <ac:chgData name="Huy Pham" userId="918db3a1909f15e0" providerId="LiveId" clId="{91D00DD3-478C-49B4-A0C2-D88D4B0A69FD}" dt="2024-03-05T09:03:14.590" v="2110" actId="478"/>
          <ac:spMkLst>
            <pc:docMk/>
            <pc:sldMk cId="165754607" sldId="421"/>
            <ac:spMk id="25" creationId="{6D5E40E9-D8A9-FDE7-D991-B9E2AE7E85D2}"/>
          </ac:spMkLst>
        </pc:spChg>
        <pc:spChg chg="del">
          <ac:chgData name="Huy Pham" userId="918db3a1909f15e0" providerId="LiveId" clId="{91D00DD3-478C-49B4-A0C2-D88D4B0A69FD}" dt="2024-03-05T09:03:14.590" v="2110" actId="478"/>
          <ac:spMkLst>
            <pc:docMk/>
            <pc:sldMk cId="165754607" sldId="421"/>
            <ac:spMk id="26" creationId="{49F9D808-A93A-69EC-C013-7FA3753BD3A6}"/>
          </ac:spMkLst>
        </pc:spChg>
        <pc:spChg chg="del">
          <ac:chgData name="Huy Pham" userId="918db3a1909f15e0" providerId="LiveId" clId="{91D00DD3-478C-49B4-A0C2-D88D4B0A69FD}" dt="2024-03-05T09:03:14.590" v="2110" actId="478"/>
          <ac:spMkLst>
            <pc:docMk/>
            <pc:sldMk cId="165754607" sldId="421"/>
            <ac:spMk id="27" creationId="{6167DFFA-034F-73C9-89D3-01CCDE9ED2CC}"/>
          </ac:spMkLst>
        </pc:spChg>
        <pc:spChg chg="del">
          <ac:chgData name="Huy Pham" userId="918db3a1909f15e0" providerId="LiveId" clId="{91D00DD3-478C-49B4-A0C2-D88D4B0A69FD}" dt="2024-03-05T09:03:14.590" v="2110" actId="478"/>
          <ac:spMkLst>
            <pc:docMk/>
            <pc:sldMk cId="165754607" sldId="421"/>
            <ac:spMk id="28" creationId="{E4645CB1-C73E-5E84-FA63-701DCAF24322}"/>
          </ac:spMkLst>
        </pc:spChg>
        <pc:spChg chg="del">
          <ac:chgData name="Huy Pham" userId="918db3a1909f15e0" providerId="LiveId" clId="{91D00DD3-478C-49B4-A0C2-D88D4B0A69FD}" dt="2024-03-05T09:03:14.590" v="2110" actId="478"/>
          <ac:spMkLst>
            <pc:docMk/>
            <pc:sldMk cId="165754607" sldId="421"/>
            <ac:spMk id="29" creationId="{2A91AA8D-04C1-A06C-FB2F-43B178548902}"/>
          </ac:spMkLst>
        </pc:spChg>
        <pc:spChg chg="del">
          <ac:chgData name="Huy Pham" userId="918db3a1909f15e0" providerId="LiveId" clId="{91D00DD3-478C-49B4-A0C2-D88D4B0A69FD}" dt="2024-03-05T09:03:17.444" v="2111" actId="478"/>
          <ac:spMkLst>
            <pc:docMk/>
            <pc:sldMk cId="165754607" sldId="421"/>
            <ac:spMk id="30" creationId="{C726E6BD-F13D-628E-B2FB-352AA1822D65}"/>
          </ac:spMkLst>
        </pc:spChg>
        <pc:spChg chg="add mod">
          <ac:chgData name="Huy Pham" userId="918db3a1909f15e0" providerId="LiveId" clId="{91D00DD3-478C-49B4-A0C2-D88D4B0A69FD}" dt="2024-03-05T09:59:53.540" v="2597" actId="1076"/>
          <ac:spMkLst>
            <pc:docMk/>
            <pc:sldMk cId="165754607" sldId="421"/>
            <ac:spMk id="32" creationId="{B4878792-4C7F-31E8-EC21-24A646C1E44A}"/>
          </ac:spMkLst>
        </pc:spChg>
        <pc:spChg chg="add mod">
          <ac:chgData name="Huy Pham" userId="918db3a1909f15e0" providerId="LiveId" clId="{91D00DD3-478C-49B4-A0C2-D88D4B0A69FD}" dt="2024-03-05T10:00:16.289" v="2606" actId="1076"/>
          <ac:spMkLst>
            <pc:docMk/>
            <pc:sldMk cId="165754607" sldId="421"/>
            <ac:spMk id="33" creationId="{BB89939C-D20F-D888-3E26-78DAB5064F11}"/>
          </ac:spMkLst>
        </pc:spChg>
        <pc:spChg chg="add mod">
          <ac:chgData name="Huy Pham" userId="918db3a1909f15e0" providerId="LiveId" clId="{91D00DD3-478C-49B4-A0C2-D88D4B0A69FD}" dt="2024-03-05T09:59:53.540" v="2597" actId="1076"/>
          <ac:spMkLst>
            <pc:docMk/>
            <pc:sldMk cId="165754607" sldId="421"/>
            <ac:spMk id="36" creationId="{2A127E61-786E-D726-E786-596EA7193CF0}"/>
          </ac:spMkLst>
        </pc:spChg>
        <pc:spChg chg="add mod">
          <ac:chgData name="Huy Pham" userId="918db3a1909f15e0" providerId="LiveId" clId="{91D00DD3-478C-49B4-A0C2-D88D4B0A69FD}" dt="2024-03-05T09:59:53.540" v="2597" actId="1076"/>
          <ac:spMkLst>
            <pc:docMk/>
            <pc:sldMk cId="165754607" sldId="421"/>
            <ac:spMk id="39" creationId="{0CF4E34C-35BA-6D4E-2369-7E0498166FD3}"/>
          </ac:spMkLst>
        </pc:spChg>
        <pc:spChg chg="add mod">
          <ac:chgData name="Huy Pham" userId="918db3a1909f15e0" providerId="LiveId" clId="{91D00DD3-478C-49B4-A0C2-D88D4B0A69FD}" dt="2024-03-05T10:00:41.311" v="2663" actId="1035"/>
          <ac:spMkLst>
            <pc:docMk/>
            <pc:sldMk cId="165754607" sldId="421"/>
            <ac:spMk id="41" creationId="{B77A04C5-B5BD-8F56-B3FA-8167099D3AA7}"/>
          </ac:spMkLst>
        </pc:spChg>
        <pc:spChg chg="add mod">
          <ac:chgData name="Huy Pham" userId="918db3a1909f15e0" providerId="LiveId" clId="{91D00DD3-478C-49B4-A0C2-D88D4B0A69FD}" dt="2024-03-05T10:00:41.311" v="2663" actId="1035"/>
          <ac:spMkLst>
            <pc:docMk/>
            <pc:sldMk cId="165754607" sldId="421"/>
            <ac:spMk id="42" creationId="{3546765F-6FFC-A3BA-74B4-2E5BD592521D}"/>
          </ac:spMkLst>
        </pc:spChg>
        <pc:spChg chg="add mod">
          <ac:chgData name="Huy Pham" userId="918db3a1909f15e0" providerId="LiveId" clId="{91D00DD3-478C-49B4-A0C2-D88D4B0A69FD}" dt="2024-03-05T10:00:41.311" v="2663" actId="1035"/>
          <ac:spMkLst>
            <pc:docMk/>
            <pc:sldMk cId="165754607" sldId="421"/>
            <ac:spMk id="43" creationId="{9FA78D69-B98B-CB17-D202-F88EB54B5B3D}"/>
          </ac:spMkLst>
        </pc:spChg>
        <pc:spChg chg="add del mod">
          <ac:chgData name="Huy Pham" userId="918db3a1909f15e0" providerId="LiveId" clId="{91D00DD3-478C-49B4-A0C2-D88D4B0A69FD}" dt="2024-03-05T09:53:30.746" v="2481" actId="478"/>
          <ac:spMkLst>
            <pc:docMk/>
            <pc:sldMk cId="165754607" sldId="421"/>
            <ac:spMk id="44" creationId="{78BBB352-3973-5625-71D2-49681C9231DB}"/>
          </ac:spMkLst>
        </pc:spChg>
        <pc:spChg chg="add mod">
          <ac:chgData name="Huy Pham" userId="918db3a1909f15e0" providerId="LiveId" clId="{91D00DD3-478C-49B4-A0C2-D88D4B0A69FD}" dt="2024-03-05T10:00:41.311" v="2663" actId="1035"/>
          <ac:spMkLst>
            <pc:docMk/>
            <pc:sldMk cId="165754607" sldId="421"/>
            <ac:spMk id="54" creationId="{A7ADD1F9-EE5B-5C63-A68D-BCF0A6A57BDC}"/>
          </ac:spMkLst>
        </pc:spChg>
        <pc:spChg chg="add mod">
          <ac:chgData name="Huy Pham" userId="918db3a1909f15e0" providerId="LiveId" clId="{91D00DD3-478C-49B4-A0C2-D88D4B0A69FD}" dt="2024-03-05T10:00:41.311" v="2663" actId="1035"/>
          <ac:spMkLst>
            <pc:docMk/>
            <pc:sldMk cId="165754607" sldId="421"/>
            <ac:spMk id="55" creationId="{0FF1D68B-2048-68D0-6FE0-6B7D87ABC0F8}"/>
          </ac:spMkLst>
        </pc:spChg>
        <pc:spChg chg="add mod">
          <ac:chgData name="Huy Pham" userId="918db3a1909f15e0" providerId="LiveId" clId="{91D00DD3-478C-49B4-A0C2-D88D4B0A69FD}" dt="2024-03-05T10:00:41.311" v="2663" actId="1035"/>
          <ac:spMkLst>
            <pc:docMk/>
            <pc:sldMk cId="165754607" sldId="421"/>
            <ac:spMk id="56" creationId="{D0DB3244-2A06-0F45-D326-20D2C694514D}"/>
          </ac:spMkLst>
        </pc:spChg>
        <pc:spChg chg="add mod">
          <ac:chgData name="Huy Pham" userId="918db3a1909f15e0" providerId="LiveId" clId="{91D00DD3-478C-49B4-A0C2-D88D4B0A69FD}" dt="2024-03-05T10:04:26.714" v="2698" actId="1035"/>
          <ac:spMkLst>
            <pc:docMk/>
            <pc:sldMk cId="165754607" sldId="421"/>
            <ac:spMk id="57" creationId="{75C24389-41C2-27A4-FA92-DEECE4CDED65}"/>
          </ac:spMkLst>
        </pc:spChg>
        <pc:spChg chg="add mod">
          <ac:chgData name="Huy Pham" userId="918db3a1909f15e0" providerId="LiveId" clId="{91D00DD3-478C-49B4-A0C2-D88D4B0A69FD}" dt="2024-03-05T10:00:41.311" v="2663" actId="1035"/>
          <ac:spMkLst>
            <pc:docMk/>
            <pc:sldMk cId="165754607" sldId="421"/>
            <ac:spMk id="58" creationId="{3CED2C5B-2D64-F832-C989-B121B0CF6338}"/>
          </ac:spMkLst>
        </pc:spChg>
        <pc:spChg chg="add del mod">
          <ac:chgData name="Huy Pham" userId="918db3a1909f15e0" providerId="LiveId" clId="{91D00DD3-478C-49B4-A0C2-D88D4B0A69FD}" dt="2024-03-05T10:00:41.311" v="2663" actId="1035"/>
          <ac:spMkLst>
            <pc:docMk/>
            <pc:sldMk cId="165754607" sldId="421"/>
            <ac:spMk id="59" creationId="{34ED0C62-A620-011F-6E3A-FD57064DF9D5}"/>
          </ac:spMkLst>
        </pc:spChg>
        <pc:spChg chg="add del mod">
          <ac:chgData name="Huy Pham" userId="918db3a1909f15e0" providerId="LiveId" clId="{91D00DD3-478C-49B4-A0C2-D88D4B0A69FD}" dt="2024-03-05T10:00:41.311" v="2663" actId="1035"/>
          <ac:spMkLst>
            <pc:docMk/>
            <pc:sldMk cId="165754607" sldId="421"/>
            <ac:spMk id="60" creationId="{C4B2E396-4BE4-F9B4-EC48-23E8635A5DC6}"/>
          </ac:spMkLst>
        </pc:spChg>
        <pc:spChg chg="add mod">
          <ac:chgData name="Huy Pham" userId="918db3a1909f15e0" providerId="LiveId" clId="{91D00DD3-478C-49B4-A0C2-D88D4B0A69FD}" dt="2024-03-05T10:00:41.311" v="2663" actId="1035"/>
          <ac:spMkLst>
            <pc:docMk/>
            <pc:sldMk cId="165754607" sldId="421"/>
            <ac:spMk id="61" creationId="{52D63FF4-B242-A85B-A0AA-CD9006D2E9DB}"/>
          </ac:spMkLst>
        </pc:spChg>
        <pc:spChg chg="add mod">
          <ac:chgData name="Huy Pham" userId="918db3a1909f15e0" providerId="LiveId" clId="{91D00DD3-478C-49B4-A0C2-D88D4B0A69FD}" dt="2024-03-05T10:00:41.311" v="2663" actId="1035"/>
          <ac:spMkLst>
            <pc:docMk/>
            <pc:sldMk cId="165754607" sldId="421"/>
            <ac:spMk id="62" creationId="{8E35E397-C063-80B6-A290-11C1B9600D2B}"/>
          </ac:spMkLst>
        </pc:spChg>
        <pc:spChg chg="add mod">
          <ac:chgData name="Huy Pham" userId="918db3a1909f15e0" providerId="LiveId" clId="{91D00DD3-478C-49B4-A0C2-D88D4B0A69FD}" dt="2024-03-05T10:00:41.311" v="2663" actId="1035"/>
          <ac:spMkLst>
            <pc:docMk/>
            <pc:sldMk cId="165754607" sldId="421"/>
            <ac:spMk id="63" creationId="{C7FC08C8-2B9C-654D-81D4-408C5C29241B}"/>
          </ac:spMkLst>
        </pc:spChg>
        <pc:spChg chg="add mod">
          <ac:chgData name="Huy Pham" userId="918db3a1909f15e0" providerId="LiveId" clId="{91D00DD3-478C-49B4-A0C2-D88D4B0A69FD}" dt="2024-03-05T10:00:41.311" v="2663" actId="1035"/>
          <ac:spMkLst>
            <pc:docMk/>
            <pc:sldMk cId="165754607" sldId="421"/>
            <ac:spMk id="64" creationId="{7280DD8E-24EA-6C7F-EA2B-DDC2307BD40A}"/>
          </ac:spMkLst>
        </pc:spChg>
        <pc:spChg chg="add mod">
          <ac:chgData name="Huy Pham" userId="918db3a1909f15e0" providerId="LiveId" clId="{91D00DD3-478C-49B4-A0C2-D88D4B0A69FD}" dt="2024-03-05T10:00:41.311" v="2663" actId="1035"/>
          <ac:spMkLst>
            <pc:docMk/>
            <pc:sldMk cId="165754607" sldId="421"/>
            <ac:spMk id="65" creationId="{E6F96E51-0EF3-4E81-4895-920FA1D0EC43}"/>
          </ac:spMkLst>
        </pc:spChg>
        <pc:spChg chg="add mod">
          <ac:chgData name="Huy Pham" userId="918db3a1909f15e0" providerId="LiveId" clId="{91D00DD3-478C-49B4-A0C2-D88D4B0A69FD}" dt="2024-03-05T10:00:41.311" v="2663" actId="1035"/>
          <ac:spMkLst>
            <pc:docMk/>
            <pc:sldMk cId="165754607" sldId="421"/>
            <ac:spMk id="74" creationId="{189527E4-36A1-13D7-36E7-81A86E1C7119}"/>
          </ac:spMkLst>
        </pc:spChg>
        <pc:spChg chg="add mod">
          <ac:chgData name="Huy Pham" userId="918db3a1909f15e0" providerId="LiveId" clId="{91D00DD3-478C-49B4-A0C2-D88D4B0A69FD}" dt="2024-03-05T10:00:41.311" v="2663" actId="1035"/>
          <ac:spMkLst>
            <pc:docMk/>
            <pc:sldMk cId="165754607" sldId="421"/>
            <ac:spMk id="75" creationId="{E2D65972-0817-91F6-AD8E-B504D70E4094}"/>
          </ac:spMkLst>
        </pc:spChg>
        <pc:spChg chg="add mod">
          <ac:chgData name="Huy Pham" userId="918db3a1909f15e0" providerId="LiveId" clId="{91D00DD3-478C-49B4-A0C2-D88D4B0A69FD}" dt="2024-03-05T10:00:41.311" v="2663" actId="1035"/>
          <ac:spMkLst>
            <pc:docMk/>
            <pc:sldMk cId="165754607" sldId="421"/>
            <ac:spMk id="78" creationId="{2772D219-D807-A007-EE73-C82B86A90DE0}"/>
          </ac:spMkLst>
        </pc:spChg>
        <pc:spChg chg="add del mod">
          <ac:chgData name="Huy Pham" userId="918db3a1909f15e0" providerId="LiveId" clId="{91D00DD3-478C-49B4-A0C2-D88D4B0A69FD}" dt="2024-03-05T09:53:28.938" v="2480" actId="478"/>
          <ac:spMkLst>
            <pc:docMk/>
            <pc:sldMk cId="165754607" sldId="421"/>
            <ac:spMk id="80" creationId="{CF2D2657-E2C6-A80C-E822-90EB9655A2F8}"/>
          </ac:spMkLst>
        </pc:spChg>
        <pc:spChg chg="add del mod">
          <ac:chgData name="Huy Pham" userId="918db3a1909f15e0" providerId="LiveId" clId="{91D00DD3-478C-49B4-A0C2-D88D4B0A69FD}" dt="2024-03-05T09:53:19.225" v="2474"/>
          <ac:spMkLst>
            <pc:docMk/>
            <pc:sldMk cId="165754607" sldId="421"/>
            <ac:spMk id="82" creationId="{596598A7-ADC0-795B-386C-8FC710215418}"/>
          </ac:spMkLst>
        </pc:spChg>
        <pc:spChg chg="add mod">
          <ac:chgData name="Huy Pham" userId="918db3a1909f15e0" providerId="LiveId" clId="{91D00DD3-478C-49B4-A0C2-D88D4B0A69FD}" dt="2024-03-05T09:53:16.176" v="2468" actId="1076"/>
          <ac:spMkLst>
            <pc:docMk/>
            <pc:sldMk cId="165754607" sldId="421"/>
            <ac:spMk id="83" creationId="{24ABB67B-C665-AEAD-270F-F0E634D5D68B}"/>
          </ac:spMkLst>
        </pc:spChg>
        <pc:spChg chg="add mod">
          <ac:chgData name="Huy Pham" userId="918db3a1909f15e0" providerId="LiveId" clId="{91D00DD3-478C-49B4-A0C2-D88D4B0A69FD}" dt="2024-03-05T10:00:41.311" v="2663" actId="1035"/>
          <ac:spMkLst>
            <pc:docMk/>
            <pc:sldMk cId="165754607" sldId="421"/>
            <ac:spMk id="84" creationId="{039BCB7F-1E68-BCA1-2CB9-93C37737ABB7}"/>
          </ac:spMkLst>
        </pc:spChg>
        <pc:spChg chg="add mod">
          <ac:chgData name="Huy Pham" userId="918db3a1909f15e0" providerId="LiveId" clId="{91D00DD3-478C-49B4-A0C2-D88D4B0A69FD}" dt="2024-03-05T10:00:41.311" v="2663" actId="1035"/>
          <ac:spMkLst>
            <pc:docMk/>
            <pc:sldMk cId="165754607" sldId="421"/>
            <ac:spMk id="85" creationId="{D78D2A69-88BF-0D63-3D63-BCDB1493422E}"/>
          </ac:spMkLst>
        </pc:spChg>
        <pc:spChg chg="add mod">
          <ac:chgData name="Huy Pham" userId="918db3a1909f15e0" providerId="LiveId" clId="{91D00DD3-478C-49B4-A0C2-D88D4B0A69FD}" dt="2024-03-05T10:00:41.311" v="2663" actId="1035"/>
          <ac:spMkLst>
            <pc:docMk/>
            <pc:sldMk cId="165754607" sldId="421"/>
            <ac:spMk id="87" creationId="{B2524FAE-06EF-2611-D27E-296A6B7340D7}"/>
          </ac:spMkLst>
        </pc:spChg>
        <pc:spChg chg="add mod">
          <ac:chgData name="Huy Pham" userId="918db3a1909f15e0" providerId="LiveId" clId="{91D00DD3-478C-49B4-A0C2-D88D4B0A69FD}" dt="2024-03-05T10:00:41.311" v="2663" actId="1035"/>
          <ac:spMkLst>
            <pc:docMk/>
            <pc:sldMk cId="165754607" sldId="421"/>
            <ac:spMk id="88" creationId="{4455BE19-4592-BD75-A78B-3954FE9533B0}"/>
          </ac:spMkLst>
        </pc:spChg>
        <pc:spChg chg="add del mod">
          <ac:chgData name="Huy Pham" userId="918db3a1909f15e0" providerId="LiveId" clId="{91D00DD3-478C-49B4-A0C2-D88D4B0A69FD}" dt="2024-03-09T02:40:26.848" v="3572" actId="478"/>
          <ac:spMkLst>
            <pc:docMk/>
            <pc:sldMk cId="165754607" sldId="421"/>
            <ac:spMk id="90" creationId="{2DCB103E-B021-B192-050D-FDF3DE6652B8}"/>
          </ac:spMkLst>
        </pc:spChg>
        <pc:spChg chg="add mod">
          <ac:chgData name="Huy Pham" userId="918db3a1909f15e0" providerId="LiveId" clId="{91D00DD3-478C-49B4-A0C2-D88D4B0A69FD}" dt="2024-03-05T10:06:46.606" v="2720" actId="20577"/>
          <ac:spMkLst>
            <pc:docMk/>
            <pc:sldMk cId="165754607" sldId="421"/>
            <ac:spMk id="92" creationId="{F70C53D9-6B7B-045B-A7A2-79FEE318416E}"/>
          </ac:spMkLst>
        </pc:spChg>
        <pc:graphicFrameChg chg="add del mod">
          <ac:chgData name="Huy Pham" userId="918db3a1909f15e0" providerId="LiveId" clId="{91D00DD3-478C-49B4-A0C2-D88D4B0A69FD}" dt="2024-03-05T09:03:28.262" v="2114"/>
          <ac:graphicFrameMkLst>
            <pc:docMk/>
            <pc:sldMk cId="165754607" sldId="421"/>
            <ac:graphicFrameMk id="31" creationId="{B5C92D30-D9BD-5D7A-4196-CC8881268FFE}"/>
          </ac:graphicFrameMkLst>
        </pc:graphicFrameChg>
        <pc:graphicFrameChg chg="add del mod">
          <ac:chgData name="Huy Pham" userId="918db3a1909f15e0" providerId="LiveId" clId="{91D00DD3-478C-49B4-A0C2-D88D4B0A69FD}" dt="2024-03-05T09:04:33.541" v="2133"/>
          <ac:graphicFrameMkLst>
            <pc:docMk/>
            <pc:sldMk cId="165754607" sldId="421"/>
            <ac:graphicFrameMk id="34" creationId="{5F9AEBD2-1D8A-B009-01A6-C6F04C8DDC6C}"/>
          </ac:graphicFrameMkLst>
        </pc:graphicFrameChg>
        <pc:graphicFrameChg chg="add del mod">
          <ac:chgData name="Huy Pham" userId="918db3a1909f15e0" providerId="LiveId" clId="{91D00DD3-478C-49B4-A0C2-D88D4B0A69FD}" dt="2024-03-05T09:04:52.502" v="2138"/>
          <ac:graphicFrameMkLst>
            <pc:docMk/>
            <pc:sldMk cId="165754607" sldId="421"/>
            <ac:graphicFrameMk id="37" creationId="{3F52EA52-FEBB-BD80-921B-1B8BC2530128}"/>
          </ac:graphicFrameMkLst>
        </pc:graphicFrameChg>
        <pc:cxnChg chg="add mod">
          <ac:chgData name="Huy Pham" userId="918db3a1909f15e0" providerId="LiveId" clId="{91D00DD3-478C-49B4-A0C2-D88D4B0A69FD}" dt="2024-03-05T10:00:41.311" v="2663" actId="1035"/>
          <ac:cxnSpMkLst>
            <pc:docMk/>
            <pc:sldMk cId="165754607" sldId="421"/>
            <ac:cxnSpMk id="46" creationId="{EDF6E8F2-B546-865F-0554-635C700A73CB}"/>
          </ac:cxnSpMkLst>
        </pc:cxnChg>
        <pc:cxnChg chg="add mod">
          <ac:chgData name="Huy Pham" userId="918db3a1909f15e0" providerId="LiveId" clId="{91D00DD3-478C-49B4-A0C2-D88D4B0A69FD}" dt="2024-03-05T10:00:41.311" v="2663" actId="1035"/>
          <ac:cxnSpMkLst>
            <pc:docMk/>
            <pc:sldMk cId="165754607" sldId="421"/>
            <ac:cxnSpMk id="48" creationId="{0985BF6C-15CA-451B-C104-0916197E8AED}"/>
          </ac:cxnSpMkLst>
        </pc:cxnChg>
        <pc:cxnChg chg="add mod">
          <ac:chgData name="Huy Pham" userId="918db3a1909f15e0" providerId="LiveId" clId="{91D00DD3-478C-49B4-A0C2-D88D4B0A69FD}" dt="2024-03-05T10:00:41.311" v="2663" actId="1035"/>
          <ac:cxnSpMkLst>
            <pc:docMk/>
            <pc:sldMk cId="165754607" sldId="421"/>
            <ac:cxnSpMk id="49" creationId="{AC787B6C-05C3-71D7-CD8A-5FF2F5FFFF98}"/>
          </ac:cxnSpMkLst>
        </pc:cxnChg>
        <pc:cxnChg chg="add del mod">
          <ac:chgData name="Huy Pham" userId="918db3a1909f15e0" providerId="LiveId" clId="{91D00DD3-478C-49B4-A0C2-D88D4B0A69FD}" dt="2024-03-05T09:35:53.404" v="2269" actId="478"/>
          <ac:cxnSpMkLst>
            <pc:docMk/>
            <pc:sldMk cId="165754607" sldId="421"/>
            <ac:cxnSpMk id="51" creationId="{245822F2-1352-A278-66BE-C6A8A53B3A1B}"/>
          </ac:cxnSpMkLst>
        </pc:cxnChg>
        <pc:cxnChg chg="add mod">
          <ac:chgData name="Huy Pham" userId="918db3a1909f15e0" providerId="LiveId" clId="{91D00DD3-478C-49B4-A0C2-D88D4B0A69FD}" dt="2024-03-05T10:00:41.311" v="2663" actId="1035"/>
          <ac:cxnSpMkLst>
            <pc:docMk/>
            <pc:sldMk cId="165754607" sldId="421"/>
            <ac:cxnSpMk id="67" creationId="{9BF1191D-71B4-1A1D-9E75-36B8BC29A9A6}"/>
          </ac:cxnSpMkLst>
        </pc:cxnChg>
        <pc:cxnChg chg="add mod">
          <ac:chgData name="Huy Pham" userId="918db3a1909f15e0" providerId="LiveId" clId="{91D00DD3-478C-49B4-A0C2-D88D4B0A69FD}" dt="2024-03-05T10:00:41.311" v="2663" actId="1035"/>
          <ac:cxnSpMkLst>
            <pc:docMk/>
            <pc:sldMk cId="165754607" sldId="421"/>
            <ac:cxnSpMk id="70" creationId="{2CD03F43-8710-F9A3-387A-AD726CF9F0D6}"/>
          </ac:cxnSpMkLst>
        </pc:cxnChg>
        <pc:cxnChg chg="add mod">
          <ac:chgData name="Huy Pham" userId="918db3a1909f15e0" providerId="LiveId" clId="{91D00DD3-478C-49B4-A0C2-D88D4B0A69FD}" dt="2024-03-05T10:00:41.311" v="2663" actId="1035"/>
          <ac:cxnSpMkLst>
            <pc:docMk/>
            <pc:sldMk cId="165754607" sldId="421"/>
            <ac:cxnSpMk id="71" creationId="{C2D480D8-1DD0-9A61-AE4B-19D2D3653F16}"/>
          </ac:cxnSpMkLst>
        </pc:cxnChg>
      </pc:sldChg>
      <pc:sldChg chg="addSp delSp modSp add mod delAnim modAnim modNotesTx">
        <pc:chgData name="Huy Pham" userId="918db3a1909f15e0" providerId="LiveId" clId="{91D00DD3-478C-49B4-A0C2-D88D4B0A69FD}" dt="2024-03-07T07:54:30.021" v="3144"/>
        <pc:sldMkLst>
          <pc:docMk/>
          <pc:sldMk cId="236295599" sldId="422"/>
        </pc:sldMkLst>
        <pc:spChg chg="del">
          <ac:chgData name="Huy Pham" userId="918db3a1909f15e0" providerId="LiveId" clId="{91D00DD3-478C-49B4-A0C2-D88D4B0A69FD}" dt="2024-03-07T07:38:06.625" v="2967" actId="478"/>
          <ac:spMkLst>
            <pc:docMk/>
            <pc:sldMk cId="236295599" sldId="422"/>
            <ac:spMk id="19" creationId="{01AB8008-9237-89CA-7BA8-45EA00371919}"/>
          </ac:spMkLst>
        </pc:spChg>
        <pc:spChg chg="add mod">
          <ac:chgData name="Huy Pham" userId="918db3a1909f15e0" providerId="LiveId" clId="{91D00DD3-478C-49B4-A0C2-D88D4B0A69FD}" dt="2024-03-07T07:38:14.470" v="2968" actId="1076"/>
          <ac:spMkLst>
            <pc:docMk/>
            <pc:sldMk cId="236295599" sldId="422"/>
            <ac:spMk id="22" creationId="{1DAD6DFC-0858-E9EA-C199-6C2DA8EDC473}"/>
          </ac:spMkLst>
        </pc:spChg>
        <pc:spChg chg="add del mod">
          <ac:chgData name="Huy Pham" userId="918db3a1909f15e0" providerId="LiveId" clId="{91D00DD3-478C-49B4-A0C2-D88D4B0A69FD}" dt="2024-03-07T07:31:19.877" v="2842"/>
          <ac:spMkLst>
            <pc:docMk/>
            <pc:sldMk cId="236295599" sldId="422"/>
            <ac:spMk id="24" creationId="{48487E1A-7988-C0C5-37EF-A9C0E92C483D}"/>
          </ac:spMkLst>
        </pc:spChg>
        <pc:spChg chg="add mod">
          <ac:chgData name="Huy Pham" userId="918db3a1909f15e0" providerId="LiveId" clId="{91D00DD3-478C-49B4-A0C2-D88D4B0A69FD}" dt="2024-03-07T07:38:14.470" v="2968" actId="1076"/>
          <ac:spMkLst>
            <pc:docMk/>
            <pc:sldMk cId="236295599" sldId="422"/>
            <ac:spMk id="25" creationId="{00A765DF-9F0D-4474-B0F2-E643F0145B29}"/>
          </ac:spMkLst>
        </pc:spChg>
        <pc:spChg chg="add mod">
          <ac:chgData name="Huy Pham" userId="918db3a1909f15e0" providerId="LiveId" clId="{91D00DD3-478C-49B4-A0C2-D88D4B0A69FD}" dt="2024-03-07T07:50:50.757" v="3106" actId="14100"/>
          <ac:spMkLst>
            <pc:docMk/>
            <pc:sldMk cId="236295599" sldId="422"/>
            <ac:spMk id="28" creationId="{116EB44A-3F5B-520E-5F16-0B16047DC8CD}"/>
          </ac:spMkLst>
        </pc:spChg>
        <pc:spChg chg="add mod">
          <ac:chgData name="Huy Pham" userId="918db3a1909f15e0" providerId="LiveId" clId="{91D00DD3-478C-49B4-A0C2-D88D4B0A69FD}" dt="2024-03-07T07:41:58.260" v="2998" actId="1076"/>
          <ac:spMkLst>
            <pc:docMk/>
            <pc:sldMk cId="236295599" sldId="422"/>
            <ac:spMk id="31" creationId="{E8C38BD1-907E-E66A-7D76-D8AB6551A580}"/>
          </ac:spMkLst>
        </pc:spChg>
        <pc:spChg chg="mod">
          <ac:chgData name="Huy Pham" userId="918db3a1909f15e0" providerId="LiveId" clId="{91D00DD3-478C-49B4-A0C2-D88D4B0A69FD}" dt="2024-03-07T07:38:14.470" v="2968" actId="1076"/>
          <ac:spMkLst>
            <pc:docMk/>
            <pc:sldMk cId="236295599" sldId="422"/>
            <ac:spMk id="32" creationId="{6481932F-C444-B4C0-2E87-4D40A5E6AF97}"/>
          </ac:spMkLst>
        </pc:spChg>
        <pc:spChg chg="mod">
          <ac:chgData name="Huy Pham" userId="918db3a1909f15e0" providerId="LiveId" clId="{91D00DD3-478C-49B4-A0C2-D88D4B0A69FD}" dt="2024-03-07T07:38:14.470" v="2968" actId="1076"/>
          <ac:spMkLst>
            <pc:docMk/>
            <pc:sldMk cId="236295599" sldId="422"/>
            <ac:spMk id="33" creationId="{05D4F815-A3BE-EB81-EA02-33A6C5957DB8}"/>
          </ac:spMkLst>
        </pc:spChg>
        <pc:spChg chg="add mod">
          <ac:chgData name="Huy Pham" userId="918db3a1909f15e0" providerId="LiveId" clId="{91D00DD3-478C-49B4-A0C2-D88D4B0A69FD}" dt="2024-03-07T07:42:06.423" v="3000" actId="1076"/>
          <ac:spMkLst>
            <pc:docMk/>
            <pc:sldMk cId="236295599" sldId="422"/>
            <ac:spMk id="35" creationId="{6F1E0398-AC10-AF35-F94B-94F6C40D9BEC}"/>
          </ac:spMkLst>
        </pc:spChg>
        <pc:spChg chg="add mod">
          <ac:chgData name="Huy Pham" userId="918db3a1909f15e0" providerId="LiveId" clId="{91D00DD3-478C-49B4-A0C2-D88D4B0A69FD}" dt="2024-03-07T07:42:58.959" v="3013" actId="1076"/>
          <ac:spMkLst>
            <pc:docMk/>
            <pc:sldMk cId="236295599" sldId="422"/>
            <ac:spMk id="38" creationId="{A50193A0-5B2A-F09B-79E6-DC56BD25222F}"/>
          </ac:spMkLst>
        </pc:spChg>
        <pc:spChg chg="add mod">
          <ac:chgData name="Huy Pham" userId="918db3a1909f15e0" providerId="LiveId" clId="{91D00DD3-478C-49B4-A0C2-D88D4B0A69FD}" dt="2024-03-07T07:42:54.961" v="3012" actId="1076"/>
          <ac:spMkLst>
            <pc:docMk/>
            <pc:sldMk cId="236295599" sldId="422"/>
            <ac:spMk id="41" creationId="{AB7FFE7C-3BCC-6ABA-3724-48BBA6E2DD54}"/>
          </ac:spMkLst>
        </pc:spChg>
        <pc:spChg chg="add mod">
          <ac:chgData name="Huy Pham" userId="918db3a1909f15e0" providerId="LiveId" clId="{91D00DD3-478C-49B4-A0C2-D88D4B0A69FD}" dt="2024-03-07T07:42:54.961" v="3012" actId="1076"/>
          <ac:spMkLst>
            <pc:docMk/>
            <pc:sldMk cId="236295599" sldId="422"/>
            <ac:spMk id="44" creationId="{B759F263-BB8F-9664-0559-E58F03777E8C}"/>
          </ac:spMkLst>
        </pc:spChg>
        <pc:spChg chg="add mod">
          <ac:chgData name="Huy Pham" userId="918db3a1909f15e0" providerId="LiveId" clId="{91D00DD3-478C-49B4-A0C2-D88D4B0A69FD}" dt="2024-03-07T07:41:58.260" v="2998" actId="1076"/>
          <ac:spMkLst>
            <pc:docMk/>
            <pc:sldMk cId="236295599" sldId="422"/>
            <ac:spMk id="45" creationId="{2B8264DD-426A-2718-44ED-FD55D9D8D7AC}"/>
          </ac:spMkLst>
        </pc:spChg>
        <pc:spChg chg="add del mod">
          <ac:chgData name="Huy Pham" userId="918db3a1909f15e0" providerId="LiveId" clId="{91D00DD3-478C-49B4-A0C2-D88D4B0A69FD}" dt="2024-03-07T07:41:51.607" v="2997" actId="478"/>
          <ac:spMkLst>
            <pc:docMk/>
            <pc:sldMk cId="236295599" sldId="422"/>
            <ac:spMk id="47" creationId="{E2E25095-C29C-83CF-8FCF-38468FB33CA0}"/>
          </ac:spMkLst>
        </pc:spChg>
        <pc:spChg chg="add mod">
          <ac:chgData name="Huy Pham" userId="918db3a1909f15e0" providerId="LiveId" clId="{91D00DD3-478C-49B4-A0C2-D88D4B0A69FD}" dt="2024-03-07T07:41:58.260" v="2998" actId="1076"/>
          <ac:spMkLst>
            <pc:docMk/>
            <pc:sldMk cId="236295599" sldId="422"/>
            <ac:spMk id="48" creationId="{3464B938-7C29-2032-AFE7-589C0B53B2DF}"/>
          </ac:spMkLst>
        </pc:spChg>
        <pc:spChg chg="add mod">
          <ac:chgData name="Huy Pham" userId="918db3a1909f15e0" providerId="LiveId" clId="{91D00DD3-478C-49B4-A0C2-D88D4B0A69FD}" dt="2024-03-07T07:41:58.260" v="2998" actId="1076"/>
          <ac:spMkLst>
            <pc:docMk/>
            <pc:sldMk cId="236295599" sldId="422"/>
            <ac:spMk id="49" creationId="{0D56D84C-B260-8806-9600-2E33FB023138}"/>
          </ac:spMkLst>
        </pc:spChg>
        <pc:spChg chg="add mod">
          <ac:chgData name="Huy Pham" userId="918db3a1909f15e0" providerId="LiveId" clId="{91D00DD3-478C-49B4-A0C2-D88D4B0A69FD}" dt="2024-03-07T07:41:58.260" v="2998" actId="1076"/>
          <ac:spMkLst>
            <pc:docMk/>
            <pc:sldMk cId="236295599" sldId="422"/>
            <ac:spMk id="50" creationId="{E8A2DB11-3223-6ADE-BE82-F153B0E191C6}"/>
          </ac:spMkLst>
        </pc:spChg>
        <pc:spChg chg="add del mod">
          <ac:chgData name="Huy Pham" userId="918db3a1909f15e0" providerId="LiveId" clId="{91D00DD3-478C-49B4-A0C2-D88D4B0A69FD}" dt="2024-03-07T07:40:20.820" v="2982" actId="478"/>
          <ac:spMkLst>
            <pc:docMk/>
            <pc:sldMk cId="236295599" sldId="422"/>
            <ac:spMk id="54" creationId="{D436835E-E525-0387-3976-1A062D3EB67C}"/>
          </ac:spMkLst>
        </pc:spChg>
        <pc:spChg chg="add del mod">
          <ac:chgData name="Huy Pham" userId="918db3a1909f15e0" providerId="LiveId" clId="{91D00DD3-478C-49B4-A0C2-D88D4B0A69FD}" dt="2024-03-07T07:40:20.820" v="2982" actId="478"/>
          <ac:spMkLst>
            <pc:docMk/>
            <pc:sldMk cId="236295599" sldId="422"/>
            <ac:spMk id="55" creationId="{BEB84AC5-ACCB-2FC9-21C9-C461CA09C5FC}"/>
          </ac:spMkLst>
        </pc:spChg>
        <pc:spChg chg="add del mod">
          <ac:chgData name="Huy Pham" userId="918db3a1909f15e0" providerId="LiveId" clId="{91D00DD3-478C-49B4-A0C2-D88D4B0A69FD}" dt="2024-03-07T07:40:20.820" v="2982" actId="478"/>
          <ac:spMkLst>
            <pc:docMk/>
            <pc:sldMk cId="236295599" sldId="422"/>
            <ac:spMk id="56" creationId="{D5CA805D-6573-DF17-A644-13FB2F770A2C}"/>
          </ac:spMkLst>
        </pc:spChg>
        <pc:spChg chg="add del mod">
          <ac:chgData name="Huy Pham" userId="918db3a1909f15e0" providerId="LiveId" clId="{91D00DD3-478C-49B4-A0C2-D88D4B0A69FD}" dt="2024-03-07T07:40:20.820" v="2982" actId="478"/>
          <ac:spMkLst>
            <pc:docMk/>
            <pc:sldMk cId="236295599" sldId="422"/>
            <ac:spMk id="57" creationId="{A81AE612-D694-5CAF-6406-3E57671D7517}"/>
          </ac:spMkLst>
        </pc:spChg>
        <pc:spChg chg="add del mod">
          <ac:chgData name="Huy Pham" userId="918db3a1909f15e0" providerId="LiveId" clId="{91D00DD3-478C-49B4-A0C2-D88D4B0A69FD}" dt="2024-03-07T07:40:20.820" v="2982" actId="478"/>
          <ac:spMkLst>
            <pc:docMk/>
            <pc:sldMk cId="236295599" sldId="422"/>
            <ac:spMk id="58" creationId="{2F5BD124-18F2-B5B0-ABD5-F7DC196CC524}"/>
          </ac:spMkLst>
        </pc:spChg>
        <pc:spChg chg="add del mod">
          <ac:chgData name="Huy Pham" userId="918db3a1909f15e0" providerId="LiveId" clId="{91D00DD3-478C-49B4-A0C2-D88D4B0A69FD}" dt="2024-03-07T07:40:20.820" v="2982" actId="478"/>
          <ac:spMkLst>
            <pc:docMk/>
            <pc:sldMk cId="236295599" sldId="422"/>
            <ac:spMk id="59" creationId="{E0F0FC73-0F99-7B8F-C79A-CF2C4F02297E}"/>
          </ac:spMkLst>
        </pc:spChg>
        <pc:spChg chg="add del mod">
          <ac:chgData name="Huy Pham" userId="918db3a1909f15e0" providerId="LiveId" clId="{91D00DD3-478C-49B4-A0C2-D88D4B0A69FD}" dt="2024-03-07T07:40:20.820" v="2982" actId="478"/>
          <ac:spMkLst>
            <pc:docMk/>
            <pc:sldMk cId="236295599" sldId="422"/>
            <ac:spMk id="60" creationId="{CCB2EBDE-88A8-88B9-A2E3-F2D231FDCDC1}"/>
          </ac:spMkLst>
        </pc:spChg>
        <pc:spChg chg="add del mod">
          <ac:chgData name="Huy Pham" userId="918db3a1909f15e0" providerId="LiveId" clId="{91D00DD3-478C-49B4-A0C2-D88D4B0A69FD}" dt="2024-03-07T07:40:20.820" v="2982" actId="478"/>
          <ac:spMkLst>
            <pc:docMk/>
            <pc:sldMk cId="236295599" sldId="422"/>
            <ac:spMk id="61" creationId="{667C65A3-51EF-0B64-538B-6D685CFC1137}"/>
          </ac:spMkLst>
        </pc:spChg>
        <pc:spChg chg="add del mod">
          <ac:chgData name="Huy Pham" userId="918db3a1909f15e0" providerId="LiveId" clId="{91D00DD3-478C-49B4-A0C2-D88D4B0A69FD}" dt="2024-03-07T07:40:20.820" v="2982" actId="478"/>
          <ac:spMkLst>
            <pc:docMk/>
            <pc:sldMk cId="236295599" sldId="422"/>
            <ac:spMk id="62" creationId="{4BB79945-A505-10BB-3019-5F7E8621041B}"/>
          </ac:spMkLst>
        </pc:spChg>
        <pc:spChg chg="add del mod">
          <ac:chgData name="Huy Pham" userId="918db3a1909f15e0" providerId="LiveId" clId="{91D00DD3-478C-49B4-A0C2-D88D4B0A69FD}" dt="2024-03-07T07:40:20.820" v="2982" actId="478"/>
          <ac:spMkLst>
            <pc:docMk/>
            <pc:sldMk cId="236295599" sldId="422"/>
            <ac:spMk id="63" creationId="{E7CD84CF-9DA6-8EE5-5F39-559DE6CD69FC}"/>
          </ac:spMkLst>
        </pc:spChg>
        <pc:spChg chg="add del mod">
          <ac:chgData name="Huy Pham" userId="918db3a1909f15e0" providerId="LiveId" clId="{91D00DD3-478C-49B4-A0C2-D88D4B0A69FD}" dt="2024-03-07T07:40:20.820" v="2982" actId="478"/>
          <ac:spMkLst>
            <pc:docMk/>
            <pc:sldMk cId="236295599" sldId="422"/>
            <ac:spMk id="64" creationId="{7DF82482-E955-6D40-62AB-A6D2CFD30553}"/>
          </ac:spMkLst>
        </pc:spChg>
        <pc:spChg chg="add del mod">
          <ac:chgData name="Huy Pham" userId="918db3a1909f15e0" providerId="LiveId" clId="{91D00DD3-478C-49B4-A0C2-D88D4B0A69FD}" dt="2024-03-07T07:40:20.820" v="2982" actId="478"/>
          <ac:spMkLst>
            <pc:docMk/>
            <pc:sldMk cId="236295599" sldId="422"/>
            <ac:spMk id="65" creationId="{44948686-D0FC-E979-82DB-A9160F686828}"/>
          </ac:spMkLst>
        </pc:spChg>
        <pc:spChg chg="add del mod">
          <ac:chgData name="Huy Pham" userId="918db3a1909f15e0" providerId="LiveId" clId="{91D00DD3-478C-49B4-A0C2-D88D4B0A69FD}" dt="2024-03-07T07:40:20.820" v="2982" actId="478"/>
          <ac:spMkLst>
            <pc:docMk/>
            <pc:sldMk cId="236295599" sldId="422"/>
            <ac:spMk id="69" creationId="{722B8343-5B74-2626-E318-4B7D115A1A83}"/>
          </ac:spMkLst>
        </pc:spChg>
        <pc:spChg chg="add del mod">
          <ac:chgData name="Huy Pham" userId="918db3a1909f15e0" providerId="LiveId" clId="{91D00DD3-478C-49B4-A0C2-D88D4B0A69FD}" dt="2024-03-07T07:40:20.820" v="2982" actId="478"/>
          <ac:spMkLst>
            <pc:docMk/>
            <pc:sldMk cId="236295599" sldId="422"/>
            <ac:spMk id="70" creationId="{5ACD1087-C3A3-723C-34A6-C9CE5D0AB2D8}"/>
          </ac:spMkLst>
        </pc:spChg>
        <pc:spChg chg="add del mod">
          <ac:chgData name="Huy Pham" userId="918db3a1909f15e0" providerId="LiveId" clId="{91D00DD3-478C-49B4-A0C2-D88D4B0A69FD}" dt="2024-03-07T07:40:20.820" v="2982" actId="478"/>
          <ac:spMkLst>
            <pc:docMk/>
            <pc:sldMk cId="236295599" sldId="422"/>
            <ac:spMk id="71" creationId="{7DE6E6F5-5B0C-287A-1762-579E08F03F28}"/>
          </ac:spMkLst>
        </pc:spChg>
        <pc:spChg chg="add del mod">
          <ac:chgData name="Huy Pham" userId="918db3a1909f15e0" providerId="LiveId" clId="{91D00DD3-478C-49B4-A0C2-D88D4B0A69FD}" dt="2024-03-07T07:40:20.820" v="2982" actId="478"/>
          <ac:spMkLst>
            <pc:docMk/>
            <pc:sldMk cId="236295599" sldId="422"/>
            <ac:spMk id="72" creationId="{3D3AA7DA-5518-7DED-2EFC-97B340C80728}"/>
          </ac:spMkLst>
        </pc:spChg>
        <pc:spChg chg="add mod">
          <ac:chgData name="Huy Pham" userId="918db3a1909f15e0" providerId="LiveId" clId="{91D00DD3-478C-49B4-A0C2-D88D4B0A69FD}" dt="2024-03-07T07:44:41.145" v="3015" actId="1076"/>
          <ac:spMkLst>
            <pc:docMk/>
            <pc:sldMk cId="236295599" sldId="422"/>
            <ac:spMk id="76" creationId="{B88C1E6C-62F9-DFFA-DAB1-6DCAC078AC5F}"/>
          </ac:spMkLst>
        </pc:spChg>
        <pc:spChg chg="add mod">
          <ac:chgData name="Huy Pham" userId="918db3a1909f15e0" providerId="LiveId" clId="{91D00DD3-478C-49B4-A0C2-D88D4B0A69FD}" dt="2024-03-07T07:44:41.145" v="3015" actId="1076"/>
          <ac:spMkLst>
            <pc:docMk/>
            <pc:sldMk cId="236295599" sldId="422"/>
            <ac:spMk id="77" creationId="{799ED201-F7D9-C649-9FE6-AE1D85F59D50}"/>
          </ac:spMkLst>
        </pc:spChg>
        <pc:spChg chg="add mod">
          <ac:chgData name="Huy Pham" userId="918db3a1909f15e0" providerId="LiveId" clId="{91D00DD3-478C-49B4-A0C2-D88D4B0A69FD}" dt="2024-03-07T07:44:41.145" v="3015" actId="1076"/>
          <ac:spMkLst>
            <pc:docMk/>
            <pc:sldMk cId="236295599" sldId="422"/>
            <ac:spMk id="78" creationId="{11EA996E-A1B8-F1E6-59DC-FDA1A9782AEB}"/>
          </ac:spMkLst>
        </pc:spChg>
        <pc:spChg chg="add mod">
          <ac:chgData name="Huy Pham" userId="918db3a1909f15e0" providerId="LiveId" clId="{91D00DD3-478C-49B4-A0C2-D88D4B0A69FD}" dt="2024-03-07T07:44:41.145" v="3015" actId="1076"/>
          <ac:spMkLst>
            <pc:docMk/>
            <pc:sldMk cId="236295599" sldId="422"/>
            <ac:spMk id="79" creationId="{6C616C45-F182-DEE6-B17C-FBC4453EB852}"/>
          </ac:spMkLst>
        </pc:spChg>
        <pc:spChg chg="add mod">
          <ac:chgData name="Huy Pham" userId="918db3a1909f15e0" providerId="LiveId" clId="{91D00DD3-478C-49B4-A0C2-D88D4B0A69FD}" dt="2024-03-07T07:45:19.153" v="3024" actId="1076"/>
          <ac:spMkLst>
            <pc:docMk/>
            <pc:sldMk cId="236295599" sldId="422"/>
            <ac:spMk id="80" creationId="{9B31C4B7-DC9C-1620-A5BA-8E98E21D0E63}"/>
          </ac:spMkLst>
        </pc:spChg>
        <pc:spChg chg="add mod">
          <ac:chgData name="Huy Pham" userId="918db3a1909f15e0" providerId="LiveId" clId="{91D00DD3-478C-49B4-A0C2-D88D4B0A69FD}" dt="2024-03-07T07:47:20.551" v="3058" actId="1076"/>
          <ac:spMkLst>
            <pc:docMk/>
            <pc:sldMk cId="236295599" sldId="422"/>
            <ac:spMk id="81" creationId="{EABFD7FD-C2DF-5A70-A1BA-EC3BDE6581F7}"/>
          </ac:spMkLst>
        </pc:spChg>
        <pc:spChg chg="add mod">
          <ac:chgData name="Huy Pham" userId="918db3a1909f15e0" providerId="LiveId" clId="{91D00DD3-478C-49B4-A0C2-D88D4B0A69FD}" dt="2024-03-07T07:45:56.901" v="3032" actId="1076"/>
          <ac:spMkLst>
            <pc:docMk/>
            <pc:sldMk cId="236295599" sldId="422"/>
            <ac:spMk id="82" creationId="{71F3DD36-650B-84B3-3262-62023C099EDD}"/>
          </ac:spMkLst>
        </pc:spChg>
        <pc:spChg chg="add mod">
          <ac:chgData name="Huy Pham" userId="918db3a1909f15e0" providerId="LiveId" clId="{91D00DD3-478C-49B4-A0C2-D88D4B0A69FD}" dt="2024-03-07T07:44:41.145" v="3015" actId="1076"/>
          <ac:spMkLst>
            <pc:docMk/>
            <pc:sldMk cId="236295599" sldId="422"/>
            <ac:spMk id="83" creationId="{51910975-A26A-CE97-02C8-74FE9211F173}"/>
          </ac:spMkLst>
        </pc:spChg>
        <pc:spChg chg="add mod">
          <ac:chgData name="Huy Pham" userId="918db3a1909f15e0" providerId="LiveId" clId="{91D00DD3-478C-49B4-A0C2-D88D4B0A69FD}" dt="2024-03-07T07:53:44.424" v="3138" actId="1037"/>
          <ac:spMkLst>
            <pc:docMk/>
            <pc:sldMk cId="236295599" sldId="422"/>
            <ac:spMk id="84" creationId="{F23DD521-6595-1FAA-4B3B-08EADF2DFE3D}"/>
          </ac:spMkLst>
        </pc:spChg>
        <pc:spChg chg="add mod">
          <ac:chgData name="Huy Pham" userId="918db3a1909f15e0" providerId="LiveId" clId="{91D00DD3-478C-49B4-A0C2-D88D4B0A69FD}" dt="2024-03-07T07:44:41.145" v="3015" actId="1076"/>
          <ac:spMkLst>
            <pc:docMk/>
            <pc:sldMk cId="236295599" sldId="422"/>
            <ac:spMk id="85" creationId="{0E14C220-385D-D580-6592-C790E6BC5EE5}"/>
          </ac:spMkLst>
        </pc:spChg>
        <pc:spChg chg="add mod">
          <ac:chgData name="Huy Pham" userId="918db3a1909f15e0" providerId="LiveId" clId="{91D00DD3-478C-49B4-A0C2-D88D4B0A69FD}" dt="2024-03-07T07:48:12.710" v="3084" actId="1076"/>
          <ac:spMkLst>
            <pc:docMk/>
            <pc:sldMk cId="236295599" sldId="422"/>
            <ac:spMk id="86" creationId="{4D937372-DF8B-20D8-3726-26F1C41ED916}"/>
          </ac:spMkLst>
        </pc:spChg>
        <pc:spChg chg="add mod">
          <ac:chgData name="Huy Pham" userId="918db3a1909f15e0" providerId="LiveId" clId="{91D00DD3-478C-49B4-A0C2-D88D4B0A69FD}" dt="2024-03-07T07:44:41.145" v="3015" actId="1076"/>
          <ac:spMkLst>
            <pc:docMk/>
            <pc:sldMk cId="236295599" sldId="422"/>
            <ac:spMk id="87" creationId="{531DEDAB-80C8-0BD3-9E10-685644363AD9}"/>
          </ac:spMkLst>
        </pc:spChg>
        <pc:spChg chg="add mod">
          <ac:chgData name="Huy Pham" userId="918db3a1909f15e0" providerId="LiveId" clId="{91D00DD3-478C-49B4-A0C2-D88D4B0A69FD}" dt="2024-03-07T07:44:41.145" v="3015" actId="1076"/>
          <ac:spMkLst>
            <pc:docMk/>
            <pc:sldMk cId="236295599" sldId="422"/>
            <ac:spMk id="91" creationId="{1B694504-B318-8354-8085-448E0DDF5E15}"/>
          </ac:spMkLst>
        </pc:spChg>
        <pc:spChg chg="add mod">
          <ac:chgData name="Huy Pham" userId="918db3a1909f15e0" providerId="LiveId" clId="{91D00DD3-478C-49B4-A0C2-D88D4B0A69FD}" dt="2024-03-07T07:45:19.153" v="3024" actId="1076"/>
          <ac:spMkLst>
            <pc:docMk/>
            <pc:sldMk cId="236295599" sldId="422"/>
            <ac:spMk id="92" creationId="{232A6F53-6741-83AF-EE07-14BAA8470E22}"/>
          </ac:spMkLst>
        </pc:spChg>
        <pc:spChg chg="add mod">
          <ac:chgData name="Huy Pham" userId="918db3a1909f15e0" providerId="LiveId" clId="{91D00DD3-478C-49B4-A0C2-D88D4B0A69FD}" dt="2024-03-07T07:47:30.157" v="3061" actId="1076"/>
          <ac:spMkLst>
            <pc:docMk/>
            <pc:sldMk cId="236295599" sldId="422"/>
            <ac:spMk id="93" creationId="{1DBE3F00-6B9E-4850-1A4C-88A4195F632D}"/>
          </ac:spMkLst>
        </pc:spChg>
        <pc:spChg chg="add mod">
          <ac:chgData name="Huy Pham" userId="918db3a1909f15e0" providerId="LiveId" clId="{91D00DD3-478C-49B4-A0C2-D88D4B0A69FD}" dt="2024-03-07T07:47:50.267" v="3080" actId="1076"/>
          <ac:spMkLst>
            <pc:docMk/>
            <pc:sldMk cId="236295599" sldId="422"/>
            <ac:spMk id="94" creationId="{68D4F368-D15A-C141-44D6-61D3E538F4A6}"/>
          </ac:spMkLst>
        </pc:spChg>
        <pc:spChg chg="add mod">
          <ac:chgData name="Huy Pham" userId="918db3a1909f15e0" providerId="LiveId" clId="{91D00DD3-478C-49B4-A0C2-D88D4B0A69FD}" dt="2024-03-07T07:48:57.586" v="3096" actId="1076"/>
          <ac:spMkLst>
            <pc:docMk/>
            <pc:sldMk cId="236295599" sldId="422"/>
            <ac:spMk id="97" creationId="{ECD8454D-6955-BC16-C93B-62947804DD07}"/>
          </ac:spMkLst>
        </pc:spChg>
        <pc:spChg chg="add mod">
          <ac:chgData name="Huy Pham" userId="918db3a1909f15e0" providerId="LiveId" clId="{91D00DD3-478C-49B4-A0C2-D88D4B0A69FD}" dt="2024-03-07T07:48:19.980" v="3086" actId="1076"/>
          <ac:spMkLst>
            <pc:docMk/>
            <pc:sldMk cId="236295599" sldId="422"/>
            <ac:spMk id="108" creationId="{5459C729-6889-14BE-5024-1A2627736157}"/>
          </ac:spMkLst>
        </pc:spChg>
        <pc:spChg chg="add mod">
          <ac:chgData name="Huy Pham" userId="918db3a1909f15e0" providerId="LiveId" clId="{91D00DD3-478C-49B4-A0C2-D88D4B0A69FD}" dt="2024-03-07T07:48:36.848" v="3089" actId="1076"/>
          <ac:spMkLst>
            <pc:docMk/>
            <pc:sldMk cId="236295599" sldId="422"/>
            <ac:spMk id="110" creationId="{8FFCBAEB-9D53-5EB1-1A13-D324B8473625}"/>
          </ac:spMkLst>
        </pc:spChg>
        <pc:spChg chg="add mod">
          <ac:chgData name="Huy Pham" userId="918db3a1909f15e0" providerId="LiveId" clId="{91D00DD3-478C-49B4-A0C2-D88D4B0A69FD}" dt="2024-03-07T07:49:11.045" v="3100" actId="1076"/>
          <ac:spMkLst>
            <pc:docMk/>
            <pc:sldMk cId="236295599" sldId="422"/>
            <ac:spMk id="113" creationId="{9CF54078-E71B-EA4C-FCBB-86F1186238B2}"/>
          </ac:spMkLst>
        </pc:spChg>
        <pc:graphicFrameChg chg="add del mod">
          <ac:chgData name="Huy Pham" userId="918db3a1909f15e0" providerId="LiveId" clId="{91D00DD3-478C-49B4-A0C2-D88D4B0A69FD}" dt="2024-03-07T07:30:32.956" v="2819"/>
          <ac:graphicFrameMkLst>
            <pc:docMk/>
            <pc:sldMk cId="236295599" sldId="422"/>
            <ac:graphicFrameMk id="20" creationId="{6A14F9EF-0DBF-03F8-5F4B-5615C9731768}"/>
          </ac:graphicFrameMkLst>
        </pc:graphicFrameChg>
        <pc:graphicFrameChg chg="add del mod">
          <ac:chgData name="Huy Pham" userId="918db3a1909f15e0" providerId="LiveId" clId="{91D00DD3-478C-49B4-A0C2-D88D4B0A69FD}" dt="2024-03-07T07:32:46.504" v="2881"/>
          <ac:graphicFrameMkLst>
            <pc:docMk/>
            <pc:sldMk cId="236295599" sldId="422"/>
            <ac:graphicFrameMk id="26" creationId="{6F5A8FC8-9FC1-E98F-33FF-10065D129577}"/>
          </ac:graphicFrameMkLst>
        </pc:graphicFrameChg>
        <pc:graphicFrameChg chg="add del mod">
          <ac:chgData name="Huy Pham" userId="918db3a1909f15e0" providerId="LiveId" clId="{91D00DD3-478C-49B4-A0C2-D88D4B0A69FD}" dt="2024-03-07T07:33:00.112" v="2887"/>
          <ac:graphicFrameMkLst>
            <pc:docMk/>
            <pc:sldMk cId="236295599" sldId="422"/>
            <ac:graphicFrameMk id="29" creationId="{23F3769E-C3F8-60EF-9A19-6E94E975574F}"/>
          </ac:graphicFrameMkLst>
        </pc:graphicFrameChg>
        <pc:graphicFrameChg chg="add del mod">
          <ac:chgData name="Huy Pham" userId="918db3a1909f15e0" providerId="LiveId" clId="{91D00DD3-478C-49B4-A0C2-D88D4B0A69FD}" dt="2024-03-07T07:33:17.173" v="2897"/>
          <ac:graphicFrameMkLst>
            <pc:docMk/>
            <pc:sldMk cId="236295599" sldId="422"/>
            <ac:graphicFrameMk id="36" creationId="{811FCEEE-5DE5-F6F3-A908-364B9FF8B2E6}"/>
          </ac:graphicFrameMkLst>
        </pc:graphicFrameChg>
        <pc:graphicFrameChg chg="add del mod">
          <ac:chgData name="Huy Pham" userId="918db3a1909f15e0" providerId="LiveId" clId="{91D00DD3-478C-49B4-A0C2-D88D4B0A69FD}" dt="2024-03-07T07:33:29.572" v="2905"/>
          <ac:graphicFrameMkLst>
            <pc:docMk/>
            <pc:sldMk cId="236295599" sldId="422"/>
            <ac:graphicFrameMk id="39" creationId="{FA494A6B-58E5-916F-C092-05BA1B687617}"/>
          </ac:graphicFrameMkLst>
        </pc:graphicFrameChg>
        <pc:graphicFrameChg chg="add del mod">
          <ac:chgData name="Huy Pham" userId="918db3a1909f15e0" providerId="LiveId" clId="{91D00DD3-478C-49B4-A0C2-D88D4B0A69FD}" dt="2024-03-07T07:33:38.498" v="2911"/>
          <ac:graphicFrameMkLst>
            <pc:docMk/>
            <pc:sldMk cId="236295599" sldId="422"/>
            <ac:graphicFrameMk id="42" creationId="{6021E72F-DC3F-777B-F7F8-A7F05F855B62}"/>
          </ac:graphicFrameMkLst>
        </pc:graphicFrameChg>
        <pc:cxnChg chg="add del mod">
          <ac:chgData name="Huy Pham" userId="918db3a1909f15e0" providerId="LiveId" clId="{91D00DD3-478C-49B4-A0C2-D88D4B0A69FD}" dt="2024-03-07T07:40:20.820" v="2982" actId="478"/>
          <ac:cxnSpMkLst>
            <pc:docMk/>
            <pc:sldMk cId="236295599" sldId="422"/>
            <ac:cxnSpMk id="51" creationId="{86D997F2-CA9C-94F1-7520-D6655CC5FCC1}"/>
          </ac:cxnSpMkLst>
        </pc:cxnChg>
        <pc:cxnChg chg="add del mod">
          <ac:chgData name="Huy Pham" userId="918db3a1909f15e0" providerId="LiveId" clId="{91D00DD3-478C-49B4-A0C2-D88D4B0A69FD}" dt="2024-03-07T07:40:20.820" v="2982" actId="478"/>
          <ac:cxnSpMkLst>
            <pc:docMk/>
            <pc:sldMk cId="236295599" sldId="422"/>
            <ac:cxnSpMk id="52" creationId="{8F18B36F-A8C4-5E00-54DD-1E9C5D576CD3}"/>
          </ac:cxnSpMkLst>
        </pc:cxnChg>
        <pc:cxnChg chg="add del mod">
          <ac:chgData name="Huy Pham" userId="918db3a1909f15e0" providerId="LiveId" clId="{91D00DD3-478C-49B4-A0C2-D88D4B0A69FD}" dt="2024-03-07T07:40:20.820" v="2982" actId="478"/>
          <ac:cxnSpMkLst>
            <pc:docMk/>
            <pc:sldMk cId="236295599" sldId="422"/>
            <ac:cxnSpMk id="53" creationId="{068B4BBC-6149-49A2-D135-2B74E5BFF6B6}"/>
          </ac:cxnSpMkLst>
        </pc:cxnChg>
        <pc:cxnChg chg="add del mod">
          <ac:chgData name="Huy Pham" userId="918db3a1909f15e0" providerId="LiveId" clId="{91D00DD3-478C-49B4-A0C2-D88D4B0A69FD}" dt="2024-03-07T07:40:20.820" v="2982" actId="478"/>
          <ac:cxnSpMkLst>
            <pc:docMk/>
            <pc:sldMk cId="236295599" sldId="422"/>
            <ac:cxnSpMk id="66" creationId="{D65C1ABB-2A9B-79E1-D384-ADD12B01780D}"/>
          </ac:cxnSpMkLst>
        </pc:cxnChg>
        <pc:cxnChg chg="add del mod">
          <ac:chgData name="Huy Pham" userId="918db3a1909f15e0" providerId="LiveId" clId="{91D00DD3-478C-49B4-A0C2-D88D4B0A69FD}" dt="2024-03-07T07:40:20.820" v="2982" actId="478"/>
          <ac:cxnSpMkLst>
            <pc:docMk/>
            <pc:sldMk cId="236295599" sldId="422"/>
            <ac:cxnSpMk id="67" creationId="{FAACAE4B-AE32-19F4-E2A4-888A0E611F66}"/>
          </ac:cxnSpMkLst>
        </pc:cxnChg>
        <pc:cxnChg chg="add del mod">
          <ac:chgData name="Huy Pham" userId="918db3a1909f15e0" providerId="LiveId" clId="{91D00DD3-478C-49B4-A0C2-D88D4B0A69FD}" dt="2024-03-07T07:40:20.820" v="2982" actId="478"/>
          <ac:cxnSpMkLst>
            <pc:docMk/>
            <pc:sldMk cId="236295599" sldId="422"/>
            <ac:cxnSpMk id="68" creationId="{9BFED21D-58F8-29AF-3144-14B6B5D52058}"/>
          </ac:cxnSpMkLst>
        </pc:cxnChg>
        <pc:cxnChg chg="add mod">
          <ac:chgData name="Huy Pham" userId="918db3a1909f15e0" providerId="LiveId" clId="{91D00DD3-478C-49B4-A0C2-D88D4B0A69FD}" dt="2024-03-07T07:44:50.060" v="3016" actId="14100"/>
          <ac:cxnSpMkLst>
            <pc:docMk/>
            <pc:sldMk cId="236295599" sldId="422"/>
            <ac:cxnSpMk id="73" creationId="{CA92B09D-101D-0234-50FB-CFA00E342819}"/>
          </ac:cxnSpMkLst>
        </pc:cxnChg>
        <pc:cxnChg chg="add mod">
          <ac:chgData name="Huy Pham" userId="918db3a1909f15e0" providerId="LiveId" clId="{91D00DD3-478C-49B4-A0C2-D88D4B0A69FD}" dt="2024-03-07T07:44:54.791" v="3017" actId="14100"/>
          <ac:cxnSpMkLst>
            <pc:docMk/>
            <pc:sldMk cId="236295599" sldId="422"/>
            <ac:cxnSpMk id="74" creationId="{390D34AC-ADE1-3F54-9B65-E5FE4BB29677}"/>
          </ac:cxnSpMkLst>
        </pc:cxnChg>
        <pc:cxnChg chg="add mod">
          <ac:chgData name="Huy Pham" userId="918db3a1909f15e0" providerId="LiveId" clId="{91D00DD3-478C-49B4-A0C2-D88D4B0A69FD}" dt="2024-03-07T07:45:04.037" v="3023" actId="1037"/>
          <ac:cxnSpMkLst>
            <pc:docMk/>
            <pc:sldMk cId="236295599" sldId="422"/>
            <ac:cxnSpMk id="75" creationId="{D04A2E22-578C-D9B5-E689-0A406BD8CECF}"/>
          </ac:cxnSpMkLst>
        </pc:cxnChg>
        <pc:cxnChg chg="add mod">
          <ac:chgData name="Huy Pham" userId="918db3a1909f15e0" providerId="LiveId" clId="{91D00DD3-478C-49B4-A0C2-D88D4B0A69FD}" dt="2024-03-07T07:47:26.446" v="3060" actId="14100"/>
          <ac:cxnSpMkLst>
            <pc:docMk/>
            <pc:sldMk cId="236295599" sldId="422"/>
            <ac:cxnSpMk id="88" creationId="{39B749B6-EF78-8C5C-86A4-7C61F6E3DC5C}"/>
          </ac:cxnSpMkLst>
        </pc:cxnChg>
        <pc:cxnChg chg="add mod">
          <ac:chgData name="Huy Pham" userId="918db3a1909f15e0" providerId="LiveId" clId="{91D00DD3-478C-49B4-A0C2-D88D4B0A69FD}" dt="2024-03-07T07:49:30.409" v="3105" actId="14100"/>
          <ac:cxnSpMkLst>
            <pc:docMk/>
            <pc:sldMk cId="236295599" sldId="422"/>
            <ac:cxnSpMk id="89" creationId="{6595243B-6C9A-95C7-1E73-A6CF49DACFEF}"/>
          </ac:cxnSpMkLst>
        </pc:cxnChg>
        <pc:cxnChg chg="add mod">
          <ac:chgData name="Huy Pham" userId="918db3a1909f15e0" providerId="LiveId" clId="{91D00DD3-478C-49B4-A0C2-D88D4B0A69FD}" dt="2024-03-07T07:47:55.148" v="3081" actId="14100"/>
          <ac:cxnSpMkLst>
            <pc:docMk/>
            <pc:sldMk cId="236295599" sldId="422"/>
            <ac:cxnSpMk id="90" creationId="{59F2AFD8-C617-963D-469C-2F5986288936}"/>
          </ac:cxnSpMkLst>
        </pc:cxnChg>
        <pc:cxnChg chg="add mod">
          <ac:chgData name="Huy Pham" userId="918db3a1909f15e0" providerId="LiveId" clId="{91D00DD3-478C-49B4-A0C2-D88D4B0A69FD}" dt="2024-03-07T07:46:43.127" v="3049" actId="14100"/>
          <ac:cxnSpMkLst>
            <pc:docMk/>
            <pc:sldMk cId="236295599" sldId="422"/>
            <ac:cxnSpMk id="98" creationId="{8467CA47-63C5-C4BB-2D56-E7F2AF305043}"/>
          </ac:cxnSpMkLst>
        </pc:cxnChg>
        <pc:cxnChg chg="add mod">
          <ac:chgData name="Huy Pham" userId="918db3a1909f15e0" providerId="LiveId" clId="{91D00DD3-478C-49B4-A0C2-D88D4B0A69FD}" dt="2024-03-07T07:46:51.724" v="3053" actId="1036"/>
          <ac:cxnSpMkLst>
            <pc:docMk/>
            <pc:sldMk cId="236295599" sldId="422"/>
            <ac:cxnSpMk id="102" creationId="{42675329-9263-DEC2-9980-64EBFEE109C1}"/>
          </ac:cxnSpMkLst>
        </pc:cxnChg>
        <pc:cxnChg chg="add mod">
          <ac:chgData name="Huy Pham" userId="918db3a1909f15e0" providerId="LiveId" clId="{91D00DD3-478C-49B4-A0C2-D88D4B0A69FD}" dt="2024-03-07T07:49:25.658" v="3104" actId="14100"/>
          <ac:cxnSpMkLst>
            <pc:docMk/>
            <pc:sldMk cId="236295599" sldId="422"/>
            <ac:cxnSpMk id="112" creationId="{F5944B49-F8FE-50E0-41CE-18BF9DB996BE}"/>
          </ac:cxnSpMkLst>
        </pc:cxnChg>
      </pc:sldChg>
      <pc:sldChg chg="addSp delSp modSp add mod delAnim modAnim">
        <pc:chgData name="Huy Pham" userId="918db3a1909f15e0" providerId="LiveId" clId="{91D00DD3-478C-49B4-A0C2-D88D4B0A69FD}" dt="2024-03-09T02:23:27.498" v="3337" actId="14100"/>
        <pc:sldMkLst>
          <pc:docMk/>
          <pc:sldMk cId="2326185256" sldId="423"/>
        </pc:sldMkLst>
        <pc:spChg chg="del">
          <ac:chgData name="Huy Pham" userId="918db3a1909f15e0" providerId="LiveId" clId="{91D00DD3-478C-49B4-A0C2-D88D4B0A69FD}" dt="2024-03-09T02:12:26.369" v="3237" actId="478"/>
          <ac:spMkLst>
            <pc:docMk/>
            <pc:sldMk cId="2326185256" sldId="423"/>
            <ac:spMk id="19" creationId="{A4E3FDF4-5FF1-9B1E-BBF1-F4E0623D2060}"/>
          </ac:spMkLst>
        </pc:spChg>
        <pc:spChg chg="add mod">
          <ac:chgData name="Huy Pham" userId="918db3a1909f15e0" providerId="LiveId" clId="{91D00DD3-478C-49B4-A0C2-D88D4B0A69FD}" dt="2024-03-09T02:12:32.907" v="3238" actId="1076"/>
          <ac:spMkLst>
            <pc:docMk/>
            <pc:sldMk cId="2326185256" sldId="423"/>
            <ac:spMk id="22" creationId="{A3F0F729-17E3-A325-8564-D0D1F6BA7B53}"/>
          </ac:spMkLst>
        </pc:spChg>
        <pc:spChg chg="add mod">
          <ac:chgData name="Huy Pham" userId="918db3a1909f15e0" providerId="LiveId" clId="{91D00DD3-478C-49B4-A0C2-D88D4B0A69FD}" dt="2024-03-09T02:12:32.907" v="3238" actId="1076"/>
          <ac:spMkLst>
            <pc:docMk/>
            <pc:sldMk cId="2326185256" sldId="423"/>
            <ac:spMk id="24" creationId="{D2F4B47C-F8C7-0BF0-1EF4-D7CDD1FFD068}"/>
          </ac:spMkLst>
        </pc:spChg>
        <pc:spChg chg="add mod">
          <ac:chgData name="Huy Pham" userId="918db3a1909f15e0" providerId="LiveId" clId="{91D00DD3-478C-49B4-A0C2-D88D4B0A69FD}" dt="2024-03-09T02:12:32.907" v="3238" actId="1076"/>
          <ac:spMkLst>
            <pc:docMk/>
            <pc:sldMk cId="2326185256" sldId="423"/>
            <ac:spMk id="27" creationId="{7912AB01-31E5-98C2-C8C6-F0B5D350B023}"/>
          </ac:spMkLst>
        </pc:spChg>
        <pc:spChg chg="add mod">
          <ac:chgData name="Huy Pham" userId="918db3a1909f15e0" providerId="LiveId" clId="{91D00DD3-478C-49B4-A0C2-D88D4B0A69FD}" dt="2024-03-09T02:12:32.907" v="3238" actId="1076"/>
          <ac:spMkLst>
            <pc:docMk/>
            <pc:sldMk cId="2326185256" sldId="423"/>
            <ac:spMk id="30" creationId="{29CC264D-70B3-9953-8874-F270F81A545D}"/>
          </ac:spMkLst>
        </pc:spChg>
        <pc:spChg chg="mod">
          <ac:chgData name="Huy Pham" userId="918db3a1909f15e0" providerId="LiveId" clId="{91D00DD3-478C-49B4-A0C2-D88D4B0A69FD}" dt="2024-03-09T02:12:32.907" v="3238" actId="1076"/>
          <ac:spMkLst>
            <pc:docMk/>
            <pc:sldMk cId="2326185256" sldId="423"/>
            <ac:spMk id="32" creationId="{D0F80A3C-8114-F9BB-4A6B-EC610E84930D}"/>
          </ac:spMkLst>
        </pc:spChg>
        <pc:spChg chg="mod">
          <ac:chgData name="Huy Pham" userId="918db3a1909f15e0" providerId="LiveId" clId="{91D00DD3-478C-49B4-A0C2-D88D4B0A69FD}" dt="2024-03-09T02:12:32.907" v="3238" actId="1076"/>
          <ac:spMkLst>
            <pc:docMk/>
            <pc:sldMk cId="2326185256" sldId="423"/>
            <ac:spMk id="33" creationId="{010B7545-94B8-0461-EA58-802A518B026F}"/>
          </ac:spMkLst>
        </pc:spChg>
        <pc:spChg chg="add mod">
          <ac:chgData name="Huy Pham" userId="918db3a1909f15e0" providerId="LiveId" clId="{91D00DD3-478C-49B4-A0C2-D88D4B0A69FD}" dt="2024-03-09T02:12:32.907" v="3238" actId="1076"/>
          <ac:spMkLst>
            <pc:docMk/>
            <pc:sldMk cId="2326185256" sldId="423"/>
            <ac:spMk id="35" creationId="{70D568F1-4784-5735-9698-990FB98DC75B}"/>
          </ac:spMkLst>
        </pc:spChg>
        <pc:spChg chg="add mod">
          <ac:chgData name="Huy Pham" userId="918db3a1909f15e0" providerId="LiveId" clId="{91D00DD3-478C-49B4-A0C2-D88D4B0A69FD}" dt="2024-03-09T02:18:21.607" v="3322" actId="1076"/>
          <ac:spMkLst>
            <pc:docMk/>
            <pc:sldMk cId="2326185256" sldId="423"/>
            <ac:spMk id="38" creationId="{BC548657-CB9D-BA9C-CFEC-D8DC51663CCB}"/>
          </ac:spMkLst>
        </pc:spChg>
        <pc:spChg chg="add mod">
          <ac:chgData name="Huy Pham" userId="918db3a1909f15e0" providerId="LiveId" clId="{91D00DD3-478C-49B4-A0C2-D88D4B0A69FD}" dt="2024-03-09T02:12:32.907" v="3238" actId="1076"/>
          <ac:spMkLst>
            <pc:docMk/>
            <pc:sldMk cId="2326185256" sldId="423"/>
            <ac:spMk id="39" creationId="{EE996B57-1C3D-5073-E37C-9C7A773F8158}"/>
          </ac:spMkLst>
        </pc:spChg>
        <pc:spChg chg="add mod">
          <ac:chgData name="Huy Pham" userId="918db3a1909f15e0" providerId="LiveId" clId="{91D00DD3-478C-49B4-A0C2-D88D4B0A69FD}" dt="2024-03-09T02:12:32.907" v="3238" actId="1076"/>
          <ac:spMkLst>
            <pc:docMk/>
            <pc:sldMk cId="2326185256" sldId="423"/>
            <ac:spMk id="40" creationId="{50B7FC29-5663-C013-DF8C-8EECD016BB36}"/>
          </ac:spMkLst>
        </pc:spChg>
        <pc:spChg chg="add mod">
          <ac:chgData name="Huy Pham" userId="918db3a1909f15e0" providerId="LiveId" clId="{91D00DD3-478C-49B4-A0C2-D88D4B0A69FD}" dt="2024-03-09T02:12:46.173" v="3241"/>
          <ac:spMkLst>
            <pc:docMk/>
            <pc:sldMk cId="2326185256" sldId="423"/>
            <ac:spMk id="44" creationId="{FFD386EB-4255-7070-6E4B-0C41200F21DE}"/>
          </ac:spMkLst>
        </pc:spChg>
        <pc:spChg chg="add mod">
          <ac:chgData name="Huy Pham" userId="918db3a1909f15e0" providerId="LiveId" clId="{91D00DD3-478C-49B4-A0C2-D88D4B0A69FD}" dt="2024-03-09T02:12:46.173" v="3241"/>
          <ac:spMkLst>
            <pc:docMk/>
            <pc:sldMk cId="2326185256" sldId="423"/>
            <ac:spMk id="45" creationId="{CCB1692B-209D-1326-BCDE-8B6E2E81BEA2}"/>
          </ac:spMkLst>
        </pc:spChg>
        <pc:spChg chg="add mod">
          <ac:chgData name="Huy Pham" userId="918db3a1909f15e0" providerId="LiveId" clId="{91D00DD3-478C-49B4-A0C2-D88D4B0A69FD}" dt="2024-03-09T02:12:46.173" v="3241"/>
          <ac:spMkLst>
            <pc:docMk/>
            <pc:sldMk cId="2326185256" sldId="423"/>
            <ac:spMk id="46" creationId="{5FF273D5-4B67-0FFC-F957-7765B9A9444B}"/>
          </ac:spMkLst>
        </pc:spChg>
        <pc:spChg chg="add mod">
          <ac:chgData name="Huy Pham" userId="918db3a1909f15e0" providerId="LiveId" clId="{91D00DD3-478C-49B4-A0C2-D88D4B0A69FD}" dt="2024-03-09T02:12:46.173" v="3241"/>
          <ac:spMkLst>
            <pc:docMk/>
            <pc:sldMk cId="2326185256" sldId="423"/>
            <ac:spMk id="47" creationId="{2BD23E07-C02A-69EF-80AA-8B5069BA27DE}"/>
          </ac:spMkLst>
        </pc:spChg>
        <pc:spChg chg="add mod">
          <ac:chgData name="Huy Pham" userId="918db3a1909f15e0" providerId="LiveId" clId="{91D00DD3-478C-49B4-A0C2-D88D4B0A69FD}" dt="2024-03-09T02:14:45.523" v="3296" actId="1076"/>
          <ac:spMkLst>
            <pc:docMk/>
            <pc:sldMk cId="2326185256" sldId="423"/>
            <ac:spMk id="48" creationId="{6A07BF5D-2197-EADF-7CDC-BEBD225A961D}"/>
          </ac:spMkLst>
        </pc:spChg>
        <pc:spChg chg="add mod">
          <ac:chgData name="Huy Pham" userId="918db3a1909f15e0" providerId="LiveId" clId="{91D00DD3-478C-49B4-A0C2-D88D4B0A69FD}" dt="2024-03-09T02:13:06.507" v="3245" actId="1076"/>
          <ac:spMkLst>
            <pc:docMk/>
            <pc:sldMk cId="2326185256" sldId="423"/>
            <ac:spMk id="49" creationId="{6090A5E4-1636-2A39-6292-5E50538A51F2}"/>
          </ac:spMkLst>
        </pc:spChg>
        <pc:spChg chg="add del mod">
          <ac:chgData name="Huy Pham" userId="918db3a1909f15e0" providerId="LiveId" clId="{91D00DD3-478C-49B4-A0C2-D88D4B0A69FD}" dt="2024-03-09T02:13:12.097" v="3248" actId="478"/>
          <ac:spMkLst>
            <pc:docMk/>
            <pc:sldMk cId="2326185256" sldId="423"/>
            <ac:spMk id="50" creationId="{9448FEF2-A4F7-1D78-339F-F1F6BB170584}"/>
          </ac:spMkLst>
        </pc:spChg>
        <pc:spChg chg="add del mod">
          <ac:chgData name="Huy Pham" userId="918db3a1909f15e0" providerId="LiveId" clId="{91D00DD3-478C-49B4-A0C2-D88D4B0A69FD}" dt="2024-03-09T02:12:58.738" v="3244" actId="478"/>
          <ac:spMkLst>
            <pc:docMk/>
            <pc:sldMk cId="2326185256" sldId="423"/>
            <ac:spMk id="51" creationId="{E76A3458-37A7-AD97-0A0B-748AE2850F4B}"/>
          </ac:spMkLst>
        </pc:spChg>
        <pc:spChg chg="add del mod">
          <ac:chgData name="Huy Pham" userId="918db3a1909f15e0" providerId="LiveId" clId="{91D00DD3-478C-49B4-A0C2-D88D4B0A69FD}" dt="2024-03-09T02:13:29.455" v="3274" actId="478"/>
          <ac:spMkLst>
            <pc:docMk/>
            <pc:sldMk cId="2326185256" sldId="423"/>
            <ac:spMk id="52" creationId="{36E8FB2E-6382-55FE-96DF-8AA63C54A5D9}"/>
          </ac:spMkLst>
        </pc:spChg>
        <pc:spChg chg="add del mod">
          <ac:chgData name="Huy Pham" userId="918db3a1909f15e0" providerId="LiveId" clId="{91D00DD3-478C-49B4-A0C2-D88D4B0A69FD}" dt="2024-03-09T02:13:18.007" v="3250" actId="478"/>
          <ac:spMkLst>
            <pc:docMk/>
            <pc:sldMk cId="2326185256" sldId="423"/>
            <ac:spMk id="53" creationId="{07703DF9-7945-2127-F7BA-636B64348AC8}"/>
          </ac:spMkLst>
        </pc:spChg>
        <pc:spChg chg="add mod">
          <ac:chgData name="Huy Pham" userId="918db3a1909f15e0" providerId="LiveId" clId="{91D00DD3-478C-49B4-A0C2-D88D4B0A69FD}" dt="2024-03-09T02:14:38.453" v="3294" actId="1076"/>
          <ac:spMkLst>
            <pc:docMk/>
            <pc:sldMk cId="2326185256" sldId="423"/>
            <ac:spMk id="54" creationId="{2981AF7A-919E-A2AC-4036-5E31FFD3F534}"/>
          </ac:spMkLst>
        </pc:spChg>
        <pc:spChg chg="add mod">
          <ac:chgData name="Huy Pham" userId="918db3a1909f15e0" providerId="LiveId" clId="{91D00DD3-478C-49B4-A0C2-D88D4B0A69FD}" dt="2024-03-09T02:15:01.098" v="3299" actId="1076"/>
          <ac:spMkLst>
            <pc:docMk/>
            <pc:sldMk cId="2326185256" sldId="423"/>
            <ac:spMk id="55" creationId="{ADE9725C-A490-122A-0B64-F9D0ED32912A}"/>
          </ac:spMkLst>
        </pc:spChg>
        <pc:spChg chg="add mod">
          <ac:chgData name="Huy Pham" userId="918db3a1909f15e0" providerId="LiveId" clId="{91D00DD3-478C-49B4-A0C2-D88D4B0A69FD}" dt="2024-03-09T02:13:55.262" v="3282" actId="1076"/>
          <ac:spMkLst>
            <pc:docMk/>
            <pc:sldMk cId="2326185256" sldId="423"/>
            <ac:spMk id="59" creationId="{F8138405-4D2B-1706-A5E9-4E119BC531D0}"/>
          </ac:spMkLst>
        </pc:spChg>
        <pc:spChg chg="add mod">
          <ac:chgData name="Huy Pham" userId="918db3a1909f15e0" providerId="LiveId" clId="{91D00DD3-478C-49B4-A0C2-D88D4B0A69FD}" dt="2024-03-09T02:14:51.184" v="3297" actId="1076"/>
          <ac:spMkLst>
            <pc:docMk/>
            <pc:sldMk cId="2326185256" sldId="423"/>
            <ac:spMk id="60" creationId="{07FBF851-073D-76CF-DD9C-79984588F2E2}"/>
          </ac:spMkLst>
        </pc:spChg>
        <pc:spChg chg="add del mod">
          <ac:chgData name="Huy Pham" userId="918db3a1909f15e0" providerId="LiveId" clId="{91D00DD3-478C-49B4-A0C2-D88D4B0A69FD}" dt="2024-03-09T02:12:55.321" v="3242" actId="478"/>
          <ac:spMkLst>
            <pc:docMk/>
            <pc:sldMk cId="2326185256" sldId="423"/>
            <ac:spMk id="61" creationId="{4767CE0C-EF1B-D661-E4A2-C86FB2C66983}"/>
          </ac:spMkLst>
        </pc:spChg>
        <pc:spChg chg="add del mod">
          <ac:chgData name="Huy Pham" userId="918db3a1909f15e0" providerId="LiveId" clId="{91D00DD3-478C-49B4-A0C2-D88D4B0A69FD}" dt="2024-03-09T02:13:10.425" v="3247" actId="478"/>
          <ac:spMkLst>
            <pc:docMk/>
            <pc:sldMk cId="2326185256" sldId="423"/>
            <ac:spMk id="62" creationId="{7E47EB26-B977-6FDE-749D-8D05A82E82C2}"/>
          </ac:spMkLst>
        </pc:spChg>
        <pc:spChg chg="add del mod">
          <ac:chgData name="Huy Pham" userId="918db3a1909f15e0" providerId="LiveId" clId="{91D00DD3-478C-49B4-A0C2-D88D4B0A69FD}" dt="2024-03-09T02:13:15.233" v="3249" actId="478"/>
          <ac:spMkLst>
            <pc:docMk/>
            <pc:sldMk cId="2326185256" sldId="423"/>
            <ac:spMk id="63" creationId="{C766C88A-AE24-2D24-D937-E7DB3C0084E6}"/>
          </ac:spMkLst>
        </pc:spChg>
        <pc:spChg chg="add del mod">
          <ac:chgData name="Huy Pham" userId="918db3a1909f15e0" providerId="LiveId" clId="{91D00DD3-478C-49B4-A0C2-D88D4B0A69FD}" dt="2024-03-09T02:13:31.626" v="3275" actId="478"/>
          <ac:spMkLst>
            <pc:docMk/>
            <pc:sldMk cId="2326185256" sldId="423"/>
            <ac:spMk id="66" creationId="{103EB9D0-4C46-81C6-851C-14259487C5E0}"/>
          </ac:spMkLst>
        </pc:spChg>
        <pc:spChg chg="add mod">
          <ac:chgData name="Huy Pham" userId="918db3a1909f15e0" providerId="LiveId" clId="{91D00DD3-478C-49B4-A0C2-D88D4B0A69FD}" dt="2024-03-09T02:13:40.160" v="3277" actId="1076"/>
          <ac:spMkLst>
            <pc:docMk/>
            <pc:sldMk cId="2326185256" sldId="423"/>
            <ac:spMk id="67" creationId="{19D8BAB5-3548-6B41-2A29-4297471D68F8}"/>
          </ac:spMkLst>
        </pc:spChg>
        <pc:spChg chg="add del mod">
          <ac:chgData name="Huy Pham" userId="918db3a1909f15e0" providerId="LiveId" clId="{91D00DD3-478C-49B4-A0C2-D88D4B0A69FD}" dt="2024-03-09T02:14:07.367" v="3284" actId="478"/>
          <ac:spMkLst>
            <pc:docMk/>
            <pc:sldMk cId="2326185256" sldId="423"/>
            <ac:spMk id="69" creationId="{C4575C23-2A0A-D50C-DDF7-F646D8EAE4A8}"/>
          </ac:spMkLst>
        </pc:spChg>
        <pc:spChg chg="add mod">
          <ac:chgData name="Huy Pham" userId="918db3a1909f15e0" providerId="LiveId" clId="{91D00DD3-478C-49B4-A0C2-D88D4B0A69FD}" dt="2024-03-09T02:14:22.528" v="3289" actId="1076"/>
          <ac:spMkLst>
            <pc:docMk/>
            <pc:sldMk cId="2326185256" sldId="423"/>
            <ac:spMk id="72" creationId="{55863B81-8DDD-DCD2-DB7D-14FA5F49C90E}"/>
          </ac:spMkLst>
        </pc:spChg>
        <pc:spChg chg="add del mod">
          <ac:chgData name="Huy Pham" userId="918db3a1909f15e0" providerId="LiveId" clId="{91D00DD3-478C-49B4-A0C2-D88D4B0A69FD}" dt="2024-03-09T02:16:49.411" v="3311" actId="478"/>
          <ac:spMkLst>
            <pc:docMk/>
            <pc:sldMk cId="2326185256" sldId="423"/>
            <ac:spMk id="79" creationId="{DB1B39AB-ECAF-BB98-BD1E-C84E4CF2BCBF}"/>
          </ac:spMkLst>
        </pc:spChg>
        <pc:spChg chg="add mod">
          <ac:chgData name="Huy Pham" userId="918db3a1909f15e0" providerId="LiveId" clId="{91D00DD3-478C-49B4-A0C2-D88D4B0A69FD}" dt="2024-03-09T02:18:25.421" v="3323" actId="1076"/>
          <ac:spMkLst>
            <pc:docMk/>
            <pc:sldMk cId="2326185256" sldId="423"/>
            <ac:spMk id="80" creationId="{55F40FC8-C350-8DB5-D30A-BB657E10DFB3}"/>
          </ac:spMkLst>
        </pc:spChg>
        <pc:graphicFrameChg chg="add del mod">
          <ac:chgData name="Huy Pham" userId="918db3a1909f15e0" providerId="LiveId" clId="{91D00DD3-478C-49B4-A0C2-D88D4B0A69FD}" dt="2024-03-09T02:07:18.150" v="3147"/>
          <ac:graphicFrameMkLst>
            <pc:docMk/>
            <pc:sldMk cId="2326185256" sldId="423"/>
            <ac:graphicFrameMk id="20" creationId="{BEFB1302-E4C4-1DBD-B8B3-823F2F1D5AC4}"/>
          </ac:graphicFrameMkLst>
        </pc:graphicFrameChg>
        <pc:graphicFrameChg chg="add del mod">
          <ac:chgData name="Huy Pham" userId="918db3a1909f15e0" providerId="LiveId" clId="{91D00DD3-478C-49B4-A0C2-D88D4B0A69FD}" dt="2024-03-09T02:08:52.153" v="3165"/>
          <ac:graphicFrameMkLst>
            <pc:docMk/>
            <pc:sldMk cId="2326185256" sldId="423"/>
            <ac:graphicFrameMk id="25" creationId="{2CE56EC9-8B17-632A-4DF9-1FE8367C8F78}"/>
          </ac:graphicFrameMkLst>
        </pc:graphicFrameChg>
        <pc:graphicFrameChg chg="add del mod">
          <ac:chgData name="Huy Pham" userId="918db3a1909f15e0" providerId="LiveId" clId="{91D00DD3-478C-49B4-A0C2-D88D4B0A69FD}" dt="2024-03-09T02:09:08.365" v="3171"/>
          <ac:graphicFrameMkLst>
            <pc:docMk/>
            <pc:sldMk cId="2326185256" sldId="423"/>
            <ac:graphicFrameMk id="28" creationId="{488126E5-0D0A-8A44-7675-59BAB21B233D}"/>
          </ac:graphicFrameMkLst>
        </pc:graphicFrameChg>
        <pc:graphicFrameChg chg="add del mod">
          <ac:chgData name="Huy Pham" userId="918db3a1909f15e0" providerId="LiveId" clId="{91D00DD3-478C-49B4-A0C2-D88D4B0A69FD}" dt="2024-03-09T02:09:17.072" v="3177"/>
          <ac:graphicFrameMkLst>
            <pc:docMk/>
            <pc:sldMk cId="2326185256" sldId="423"/>
            <ac:graphicFrameMk id="31" creationId="{251C002D-E1FD-D288-4B6D-C216CE05DDBA}"/>
          </ac:graphicFrameMkLst>
        </pc:graphicFrameChg>
        <pc:graphicFrameChg chg="add del mod">
          <ac:chgData name="Huy Pham" userId="918db3a1909f15e0" providerId="LiveId" clId="{91D00DD3-478C-49B4-A0C2-D88D4B0A69FD}" dt="2024-03-09T02:09:44.166" v="3183"/>
          <ac:graphicFrameMkLst>
            <pc:docMk/>
            <pc:sldMk cId="2326185256" sldId="423"/>
            <ac:graphicFrameMk id="36" creationId="{3E47666C-56DF-FC66-04EA-2F81D16CFA99}"/>
          </ac:graphicFrameMkLst>
        </pc:graphicFrameChg>
        <pc:picChg chg="add del mod">
          <ac:chgData name="Huy Pham" userId="918db3a1909f15e0" providerId="LiveId" clId="{91D00DD3-478C-49B4-A0C2-D88D4B0A69FD}" dt="2024-03-09T02:23:06.560" v="3327" actId="478"/>
          <ac:picMkLst>
            <pc:docMk/>
            <pc:sldMk cId="2326185256" sldId="423"/>
            <ac:picMk id="81" creationId="{122B7FFD-C78A-4CDD-2E8C-7660EE732205}"/>
          </ac:picMkLst>
        </pc:picChg>
        <pc:picChg chg="add mod">
          <ac:chgData name="Huy Pham" userId="918db3a1909f15e0" providerId="LiveId" clId="{91D00DD3-478C-49B4-A0C2-D88D4B0A69FD}" dt="2024-03-09T02:23:27.498" v="3337" actId="14100"/>
          <ac:picMkLst>
            <pc:docMk/>
            <pc:sldMk cId="2326185256" sldId="423"/>
            <ac:picMk id="82" creationId="{203EF671-1BA5-F3E9-A5DD-E5B3E2F855E7}"/>
          </ac:picMkLst>
        </pc:picChg>
        <pc:cxnChg chg="add mod">
          <ac:chgData name="Huy Pham" userId="918db3a1909f15e0" providerId="LiveId" clId="{91D00DD3-478C-49B4-A0C2-D88D4B0A69FD}" dt="2024-03-09T02:14:41.953" v="3295" actId="14100"/>
          <ac:cxnSpMkLst>
            <pc:docMk/>
            <pc:sldMk cId="2326185256" sldId="423"/>
            <ac:cxnSpMk id="41" creationId="{77875086-51C2-922A-0955-E78F690BE60F}"/>
          </ac:cxnSpMkLst>
        </pc:cxnChg>
        <pc:cxnChg chg="add mod">
          <ac:chgData name="Huy Pham" userId="918db3a1909f15e0" providerId="LiveId" clId="{91D00DD3-478C-49B4-A0C2-D88D4B0A69FD}" dt="2024-03-09T02:14:35.452" v="3293" actId="14100"/>
          <ac:cxnSpMkLst>
            <pc:docMk/>
            <pc:sldMk cId="2326185256" sldId="423"/>
            <ac:cxnSpMk id="42" creationId="{A8429D83-E53F-33E3-590F-0720CE3360BE}"/>
          </ac:cxnSpMkLst>
        </pc:cxnChg>
        <pc:cxnChg chg="add mod">
          <ac:chgData name="Huy Pham" userId="918db3a1909f15e0" providerId="LiveId" clId="{91D00DD3-478C-49B4-A0C2-D88D4B0A69FD}" dt="2024-03-09T02:12:46.173" v="3241"/>
          <ac:cxnSpMkLst>
            <pc:docMk/>
            <pc:sldMk cId="2326185256" sldId="423"/>
            <ac:cxnSpMk id="43" creationId="{590A1FA8-3745-7991-DC86-3814CEC363CE}"/>
          </ac:cxnSpMkLst>
        </pc:cxnChg>
        <pc:cxnChg chg="add mod">
          <ac:chgData name="Huy Pham" userId="918db3a1909f15e0" providerId="LiveId" clId="{91D00DD3-478C-49B4-A0C2-D88D4B0A69FD}" dt="2024-03-09T02:13:57.547" v="3283" actId="14100"/>
          <ac:cxnSpMkLst>
            <pc:docMk/>
            <pc:sldMk cId="2326185256" sldId="423"/>
            <ac:cxnSpMk id="56" creationId="{03CB50AF-3EEA-1114-BF47-A2E710BEF140}"/>
          </ac:cxnSpMkLst>
        </pc:cxnChg>
        <pc:cxnChg chg="add del mod">
          <ac:chgData name="Huy Pham" userId="918db3a1909f15e0" providerId="LiveId" clId="{91D00DD3-478C-49B4-A0C2-D88D4B0A69FD}" dt="2024-03-09T02:13:32.317" v="3276" actId="478"/>
          <ac:cxnSpMkLst>
            <pc:docMk/>
            <pc:sldMk cId="2326185256" sldId="423"/>
            <ac:cxnSpMk id="57" creationId="{A2A1BB41-0AB5-8FD4-D37F-B931611D7AE6}"/>
          </ac:cxnSpMkLst>
        </pc:cxnChg>
        <pc:cxnChg chg="add del mod">
          <ac:chgData name="Huy Pham" userId="918db3a1909f15e0" providerId="LiveId" clId="{91D00DD3-478C-49B4-A0C2-D88D4B0A69FD}" dt="2024-03-09T02:13:09.209" v="3246" actId="478"/>
          <ac:cxnSpMkLst>
            <pc:docMk/>
            <pc:sldMk cId="2326185256" sldId="423"/>
            <ac:cxnSpMk id="58" creationId="{E05D1034-8BF4-15F1-56D4-E53C67F507C1}"/>
          </ac:cxnSpMkLst>
        </pc:cxnChg>
        <pc:cxnChg chg="add mod">
          <ac:chgData name="Huy Pham" userId="918db3a1909f15e0" providerId="LiveId" clId="{91D00DD3-478C-49B4-A0C2-D88D4B0A69FD}" dt="2024-03-09T02:13:22.911" v="3273" actId="1037"/>
          <ac:cxnSpMkLst>
            <pc:docMk/>
            <pc:sldMk cId="2326185256" sldId="423"/>
            <ac:cxnSpMk id="64" creationId="{E471B8A4-2157-8D10-8AB9-152285FC4E78}"/>
          </ac:cxnSpMkLst>
        </pc:cxnChg>
        <pc:cxnChg chg="add mod">
          <ac:chgData name="Huy Pham" userId="918db3a1909f15e0" providerId="LiveId" clId="{91D00DD3-478C-49B4-A0C2-D88D4B0A69FD}" dt="2024-03-09T02:13:22.911" v="3273" actId="1037"/>
          <ac:cxnSpMkLst>
            <pc:docMk/>
            <pc:sldMk cId="2326185256" sldId="423"/>
            <ac:cxnSpMk id="65" creationId="{BB0D9282-8692-04B3-5C7C-A94CC3774DB9}"/>
          </ac:cxnSpMkLst>
        </pc:cxnChg>
        <pc:cxnChg chg="add mod">
          <ac:chgData name="Huy Pham" userId="918db3a1909f15e0" providerId="LiveId" clId="{91D00DD3-478C-49B4-A0C2-D88D4B0A69FD}" dt="2024-03-09T02:14:54.473" v="3298" actId="14100"/>
          <ac:cxnSpMkLst>
            <pc:docMk/>
            <pc:sldMk cId="2326185256" sldId="423"/>
            <ac:cxnSpMk id="68" creationId="{AAA707EF-6940-713E-2442-BF541C2418FC}"/>
          </ac:cxnSpMkLst>
        </pc:cxnChg>
        <pc:cxnChg chg="add mod">
          <ac:chgData name="Huy Pham" userId="918db3a1909f15e0" providerId="LiveId" clId="{91D00DD3-478C-49B4-A0C2-D88D4B0A69FD}" dt="2024-03-09T02:15:48.828" v="3303" actId="208"/>
          <ac:cxnSpMkLst>
            <pc:docMk/>
            <pc:sldMk cId="2326185256" sldId="423"/>
            <ac:cxnSpMk id="77" creationId="{018A439F-6296-C210-830B-DE80A3A6B0A7}"/>
          </ac:cxnSpMkLst>
        </pc:cxnChg>
      </pc:sldChg>
      <pc:sldChg chg="addSp delSp modSp add mod modAnim">
        <pc:chgData name="Huy Pham" userId="918db3a1909f15e0" providerId="LiveId" clId="{91D00DD3-478C-49B4-A0C2-D88D4B0A69FD}" dt="2024-03-09T02:39:16.127" v="3562" actId="14100"/>
        <pc:sldMkLst>
          <pc:docMk/>
          <pc:sldMk cId="987255711" sldId="424"/>
        </pc:sldMkLst>
        <pc:spChg chg="del">
          <ac:chgData name="Huy Pham" userId="918db3a1909f15e0" providerId="LiveId" clId="{91D00DD3-478C-49B4-A0C2-D88D4B0A69FD}" dt="2024-03-09T02:24:21.371" v="3338" actId="478"/>
          <ac:spMkLst>
            <pc:docMk/>
            <pc:sldMk cId="987255711" sldId="424"/>
            <ac:spMk id="19" creationId="{D12A5609-F3A2-5CF4-33B3-E8F767E4AA00}"/>
          </ac:spMkLst>
        </pc:spChg>
        <pc:spChg chg="add mod">
          <ac:chgData name="Huy Pham" userId="918db3a1909f15e0" providerId="LiveId" clId="{91D00DD3-478C-49B4-A0C2-D88D4B0A69FD}" dt="2024-03-09T02:12:42.204" v="3239"/>
          <ac:spMkLst>
            <pc:docMk/>
            <pc:sldMk cId="987255711" sldId="424"/>
            <ac:spMk id="23" creationId="{AF0BFFE5-FE29-42A5-CE4C-B3464B592168}"/>
          </ac:spMkLst>
        </pc:spChg>
        <pc:spChg chg="add mod">
          <ac:chgData name="Huy Pham" userId="918db3a1909f15e0" providerId="LiveId" clId="{91D00DD3-478C-49B4-A0C2-D88D4B0A69FD}" dt="2024-03-09T02:12:42.204" v="3239"/>
          <ac:spMkLst>
            <pc:docMk/>
            <pc:sldMk cId="987255711" sldId="424"/>
            <ac:spMk id="24" creationId="{90520058-6E7B-9DD0-A8B6-9B9BB246FF3F}"/>
          </ac:spMkLst>
        </pc:spChg>
        <pc:spChg chg="add mod">
          <ac:chgData name="Huy Pham" userId="918db3a1909f15e0" providerId="LiveId" clId="{91D00DD3-478C-49B4-A0C2-D88D4B0A69FD}" dt="2024-03-09T02:12:42.204" v="3239"/>
          <ac:spMkLst>
            <pc:docMk/>
            <pc:sldMk cId="987255711" sldId="424"/>
            <ac:spMk id="25" creationId="{44F247D9-A0FC-D34A-37A4-284B739B72AB}"/>
          </ac:spMkLst>
        </pc:spChg>
        <pc:spChg chg="add mod">
          <ac:chgData name="Huy Pham" userId="918db3a1909f15e0" providerId="LiveId" clId="{91D00DD3-478C-49B4-A0C2-D88D4B0A69FD}" dt="2024-03-09T02:12:42.204" v="3239"/>
          <ac:spMkLst>
            <pc:docMk/>
            <pc:sldMk cId="987255711" sldId="424"/>
            <ac:spMk id="26" creationId="{28175918-5744-FCFF-B811-4B33A35D19D6}"/>
          </ac:spMkLst>
        </pc:spChg>
        <pc:spChg chg="add mod">
          <ac:chgData name="Huy Pham" userId="918db3a1909f15e0" providerId="LiveId" clId="{91D00DD3-478C-49B4-A0C2-D88D4B0A69FD}" dt="2024-03-09T02:12:42.204" v="3239"/>
          <ac:spMkLst>
            <pc:docMk/>
            <pc:sldMk cId="987255711" sldId="424"/>
            <ac:spMk id="27" creationId="{F2096F70-8E3E-26E1-F1F8-59AC0F3B5862}"/>
          </ac:spMkLst>
        </pc:spChg>
        <pc:spChg chg="add mod">
          <ac:chgData name="Huy Pham" userId="918db3a1909f15e0" providerId="LiveId" clId="{91D00DD3-478C-49B4-A0C2-D88D4B0A69FD}" dt="2024-03-09T02:12:42.204" v="3239"/>
          <ac:spMkLst>
            <pc:docMk/>
            <pc:sldMk cId="987255711" sldId="424"/>
            <ac:spMk id="28" creationId="{2B654C2D-FB78-85B3-C18E-BE4B1CA613D5}"/>
          </ac:spMkLst>
        </pc:spChg>
        <pc:spChg chg="add mod">
          <ac:chgData name="Huy Pham" userId="918db3a1909f15e0" providerId="LiveId" clId="{91D00DD3-478C-49B4-A0C2-D88D4B0A69FD}" dt="2024-03-09T02:12:42.204" v="3239"/>
          <ac:spMkLst>
            <pc:docMk/>
            <pc:sldMk cId="987255711" sldId="424"/>
            <ac:spMk id="29" creationId="{9E9EC939-6B26-6A57-205C-BF324CCFC897}"/>
          </ac:spMkLst>
        </pc:spChg>
        <pc:spChg chg="add mod">
          <ac:chgData name="Huy Pham" userId="918db3a1909f15e0" providerId="LiveId" clId="{91D00DD3-478C-49B4-A0C2-D88D4B0A69FD}" dt="2024-03-09T02:12:42.204" v="3239"/>
          <ac:spMkLst>
            <pc:docMk/>
            <pc:sldMk cId="987255711" sldId="424"/>
            <ac:spMk id="30" creationId="{441EF056-5FE0-DA1D-0EAA-4B62434670A5}"/>
          </ac:spMkLst>
        </pc:spChg>
        <pc:spChg chg="add mod">
          <ac:chgData name="Huy Pham" userId="918db3a1909f15e0" providerId="LiveId" clId="{91D00DD3-478C-49B4-A0C2-D88D4B0A69FD}" dt="2024-03-09T02:12:42.204" v="3239"/>
          <ac:spMkLst>
            <pc:docMk/>
            <pc:sldMk cId="987255711" sldId="424"/>
            <ac:spMk id="31" creationId="{FAA7585F-A9CC-C4F7-AF9B-F0DA9AE7AE59}"/>
          </ac:spMkLst>
        </pc:spChg>
        <pc:spChg chg="mod">
          <ac:chgData name="Huy Pham" userId="918db3a1909f15e0" providerId="LiveId" clId="{91D00DD3-478C-49B4-A0C2-D88D4B0A69FD}" dt="2024-03-09T02:31:54.518" v="3471" actId="14100"/>
          <ac:spMkLst>
            <pc:docMk/>
            <pc:sldMk cId="987255711" sldId="424"/>
            <ac:spMk id="32" creationId="{FD8ADC44-5961-4B0C-D8D3-11C98F5ABED9}"/>
          </ac:spMkLst>
        </pc:spChg>
        <pc:spChg chg="mod">
          <ac:chgData name="Huy Pham" userId="918db3a1909f15e0" providerId="LiveId" clId="{91D00DD3-478C-49B4-A0C2-D88D4B0A69FD}" dt="2024-03-09T02:32:08.711" v="3490" actId="1076"/>
          <ac:spMkLst>
            <pc:docMk/>
            <pc:sldMk cId="987255711" sldId="424"/>
            <ac:spMk id="33" creationId="{3634E441-812D-70D7-484F-9332331FD48B}"/>
          </ac:spMkLst>
        </pc:spChg>
        <pc:spChg chg="add mod">
          <ac:chgData name="Huy Pham" userId="918db3a1909f15e0" providerId="LiveId" clId="{91D00DD3-478C-49B4-A0C2-D88D4B0A69FD}" dt="2024-03-09T02:12:42.204" v="3239"/>
          <ac:spMkLst>
            <pc:docMk/>
            <pc:sldMk cId="987255711" sldId="424"/>
            <ac:spMk id="34" creationId="{2CB27C16-1F33-B60F-55E8-97AD49B675F7}"/>
          </ac:spMkLst>
        </pc:spChg>
        <pc:spChg chg="add mod">
          <ac:chgData name="Huy Pham" userId="918db3a1909f15e0" providerId="LiveId" clId="{91D00DD3-478C-49B4-A0C2-D88D4B0A69FD}" dt="2024-03-09T02:12:42.204" v="3239"/>
          <ac:spMkLst>
            <pc:docMk/>
            <pc:sldMk cId="987255711" sldId="424"/>
            <ac:spMk id="35" creationId="{7856F4ED-464F-846E-03F0-C2E8901304C6}"/>
          </ac:spMkLst>
        </pc:spChg>
        <pc:spChg chg="add mod">
          <ac:chgData name="Huy Pham" userId="918db3a1909f15e0" providerId="LiveId" clId="{91D00DD3-478C-49B4-A0C2-D88D4B0A69FD}" dt="2024-03-09T02:12:42.204" v="3239"/>
          <ac:spMkLst>
            <pc:docMk/>
            <pc:sldMk cId="987255711" sldId="424"/>
            <ac:spMk id="36" creationId="{EEE285F2-46BE-AFE3-4CEC-F6511DF2D670}"/>
          </ac:spMkLst>
        </pc:spChg>
        <pc:spChg chg="add mod">
          <ac:chgData name="Huy Pham" userId="918db3a1909f15e0" providerId="LiveId" clId="{91D00DD3-478C-49B4-A0C2-D88D4B0A69FD}" dt="2024-03-09T02:12:42.204" v="3239"/>
          <ac:spMkLst>
            <pc:docMk/>
            <pc:sldMk cId="987255711" sldId="424"/>
            <ac:spMk id="40" creationId="{710B3B85-EEFB-EF3C-EA50-225F8D5E1CB1}"/>
          </ac:spMkLst>
        </pc:spChg>
        <pc:spChg chg="add mod">
          <ac:chgData name="Huy Pham" userId="918db3a1909f15e0" providerId="LiveId" clId="{91D00DD3-478C-49B4-A0C2-D88D4B0A69FD}" dt="2024-03-09T02:12:42.204" v="3239"/>
          <ac:spMkLst>
            <pc:docMk/>
            <pc:sldMk cId="987255711" sldId="424"/>
            <ac:spMk id="41" creationId="{2A1F8AC8-638A-2A97-491E-3B9157AF8D51}"/>
          </ac:spMkLst>
        </pc:spChg>
        <pc:spChg chg="add mod">
          <ac:chgData name="Huy Pham" userId="918db3a1909f15e0" providerId="LiveId" clId="{91D00DD3-478C-49B4-A0C2-D88D4B0A69FD}" dt="2024-03-09T02:12:42.204" v="3239"/>
          <ac:spMkLst>
            <pc:docMk/>
            <pc:sldMk cId="987255711" sldId="424"/>
            <ac:spMk id="42" creationId="{23FF84A4-C062-38EC-365F-D08879746947}"/>
          </ac:spMkLst>
        </pc:spChg>
        <pc:spChg chg="add mod">
          <ac:chgData name="Huy Pham" userId="918db3a1909f15e0" providerId="LiveId" clId="{91D00DD3-478C-49B4-A0C2-D88D4B0A69FD}" dt="2024-03-09T02:12:42.204" v="3239"/>
          <ac:spMkLst>
            <pc:docMk/>
            <pc:sldMk cId="987255711" sldId="424"/>
            <ac:spMk id="43" creationId="{46380A3D-9D19-1981-94B1-CF5896C2AC16}"/>
          </ac:spMkLst>
        </pc:spChg>
        <pc:spChg chg="add mod">
          <ac:chgData name="Huy Pham" userId="918db3a1909f15e0" providerId="LiveId" clId="{91D00DD3-478C-49B4-A0C2-D88D4B0A69FD}" dt="2024-03-09T02:12:42.204" v="3239"/>
          <ac:spMkLst>
            <pc:docMk/>
            <pc:sldMk cId="987255711" sldId="424"/>
            <ac:spMk id="44" creationId="{704C4E8C-5D01-3892-5069-AFB6E0161751}"/>
          </ac:spMkLst>
        </pc:spChg>
        <pc:spChg chg="add mod">
          <ac:chgData name="Huy Pham" userId="918db3a1909f15e0" providerId="LiveId" clId="{91D00DD3-478C-49B4-A0C2-D88D4B0A69FD}" dt="2024-03-09T02:12:42.204" v="3239"/>
          <ac:spMkLst>
            <pc:docMk/>
            <pc:sldMk cId="987255711" sldId="424"/>
            <ac:spMk id="47" creationId="{843671DD-16E6-0113-28B6-CA2282FBC99D}"/>
          </ac:spMkLst>
        </pc:spChg>
        <pc:spChg chg="add mod">
          <ac:chgData name="Huy Pham" userId="918db3a1909f15e0" providerId="LiveId" clId="{91D00DD3-478C-49B4-A0C2-D88D4B0A69FD}" dt="2024-03-09T02:12:42.204" v="3239"/>
          <ac:spMkLst>
            <pc:docMk/>
            <pc:sldMk cId="987255711" sldId="424"/>
            <ac:spMk id="48" creationId="{B291D949-5BC1-70B1-2ADA-B2813A6562BE}"/>
          </ac:spMkLst>
        </pc:spChg>
        <pc:spChg chg="add mod">
          <ac:chgData name="Huy Pham" userId="918db3a1909f15e0" providerId="LiveId" clId="{91D00DD3-478C-49B4-A0C2-D88D4B0A69FD}" dt="2024-03-09T02:12:42.204" v="3239"/>
          <ac:spMkLst>
            <pc:docMk/>
            <pc:sldMk cId="987255711" sldId="424"/>
            <ac:spMk id="50" creationId="{5FDAD354-CCB4-EC79-689D-B4F269E7D4AF}"/>
          </ac:spMkLst>
        </pc:spChg>
        <pc:spChg chg="add mod">
          <ac:chgData name="Huy Pham" userId="918db3a1909f15e0" providerId="LiveId" clId="{91D00DD3-478C-49B4-A0C2-D88D4B0A69FD}" dt="2024-03-09T02:31:47.016" v="3470" actId="1035"/>
          <ac:spMkLst>
            <pc:docMk/>
            <pc:sldMk cId="987255711" sldId="424"/>
            <ac:spMk id="53" creationId="{6EBD5333-4801-0DAD-DB39-22BE0F54D01D}"/>
          </ac:spMkLst>
        </pc:spChg>
        <pc:spChg chg="add mod">
          <ac:chgData name="Huy Pham" userId="918db3a1909f15e0" providerId="LiveId" clId="{91D00DD3-478C-49B4-A0C2-D88D4B0A69FD}" dt="2024-03-09T02:31:47.016" v="3470" actId="1035"/>
          <ac:spMkLst>
            <pc:docMk/>
            <pc:sldMk cId="987255711" sldId="424"/>
            <ac:spMk id="56" creationId="{00A40ACE-16AA-D00B-F378-0D216D242438}"/>
          </ac:spMkLst>
        </pc:spChg>
        <pc:spChg chg="add mod">
          <ac:chgData name="Huy Pham" userId="918db3a1909f15e0" providerId="LiveId" clId="{91D00DD3-478C-49B4-A0C2-D88D4B0A69FD}" dt="2024-03-09T02:31:47.016" v="3470" actId="1035"/>
          <ac:spMkLst>
            <pc:docMk/>
            <pc:sldMk cId="987255711" sldId="424"/>
            <ac:spMk id="59" creationId="{D7A79705-10BB-5B9B-3371-3F3D58279754}"/>
          </ac:spMkLst>
        </pc:spChg>
        <pc:spChg chg="add mod">
          <ac:chgData name="Huy Pham" userId="918db3a1909f15e0" providerId="LiveId" clId="{91D00DD3-478C-49B4-A0C2-D88D4B0A69FD}" dt="2024-03-09T02:32:03.873" v="3489" actId="1035"/>
          <ac:spMkLst>
            <pc:docMk/>
            <pc:sldMk cId="987255711" sldId="424"/>
            <ac:spMk id="60" creationId="{95A0495B-412F-5E57-9395-8ABE4B4B4A5E}"/>
          </ac:spMkLst>
        </pc:spChg>
        <pc:spChg chg="add mod">
          <ac:chgData name="Huy Pham" userId="918db3a1909f15e0" providerId="LiveId" clId="{91D00DD3-478C-49B4-A0C2-D88D4B0A69FD}" dt="2024-03-09T02:32:03.873" v="3489" actId="1035"/>
          <ac:spMkLst>
            <pc:docMk/>
            <pc:sldMk cId="987255711" sldId="424"/>
            <ac:spMk id="61" creationId="{5BC2E077-DCB0-BA91-88FF-CC5372F2476C}"/>
          </ac:spMkLst>
        </pc:spChg>
        <pc:spChg chg="add mod">
          <ac:chgData name="Huy Pham" userId="918db3a1909f15e0" providerId="LiveId" clId="{91D00DD3-478C-49B4-A0C2-D88D4B0A69FD}" dt="2024-03-09T02:32:15.852" v="3491" actId="1076"/>
          <ac:spMkLst>
            <pc:docMk/>
            <pc:sldMk cId="987255711" sldId="424"/>
            <ac:spMk id="62" creationId="{D7280D3E-A37E-DF28-D652-5EBE99961C3B}"/>
          </ac:spMkLst>
        </pc:spChg>
        <pc:spChg chg="add mod">
          <ac:chgData name="Huy Pham" userId="918db3a1909f15e0" providerId="LiveId" clId="{91D00DD3-478C-49B4-A0C2-D88D4B0A69FD}" dt="2024-03-09T02:32:15.852" v="3491" actId="1076"/>
          <ac:spMkLst>
            <pc:docMk/>
            <pc:sldMk cId="987255711" sldId="424"/>
            <ac:spMk id="63" creationId="{4F9D5B75-BD25-CA94-A3C5-BAF1B5E81BAE}"/>
          </ac:spMkLst>
        </pc:spChg>
        <pc:spChg chg="add mod">
          <ac:chgData name="Huy Pham" userId="918db3a1909f15e0" providerId="LiveId" clId="{91D00DD3-478C-49B4-A0C2-D88D4B0A69FD}" dt="2024-03-09T02:29:15.792" v="3442" actId="1037"/>
          <ac:spMkLst>
            <pc:docMk/>
            <pc:sldMk cId="987255711" sldId="424"/>
            <ac:spMk id="64" creationId="{F533887A-3FA5-88A5-18A0-3E273E77E8B5}"/>
          </ac:spMkLst>
        </pc:spChg>
        <pc:spChg chg="add mod">
          <ac:chgData name="Huy Pham" userId="918db3a1909f15e0" providerId="LiveId" clId="{91D00DD3-478C-49B4-A0C2-D88D4B0A69FD}" dt="2024-03-09T02:32:15.852" v="3491" actId="1076"/>
          <ac:spMkLst>
            <pc:docMk/>
            <pc:sldMk cId="987255711" sldId="424"/>
            <ac:spMk id="65" creationId="{2288DF54-E382-EE91-2E35-F1D3630BBD85}"/>
          </ac:spMkLst>
        </pc:spChg>
        <pc:spChg chg="add mod">
          <ac:chgData name="Huy Pham" userId="918db3a1909f15e0" providerId="LiveId" clId="{91D00DD3-478C-49B4-A0C2-D88D4B0A69FD}" dt="2024-03-09T02:31:19.140" v="3452" actId="1076"/>
          <ac:spMkLst>
            <pc:docMk/>
            <pc:sldMk cId="987255711" sldId="424"/>
            <ac:spMk id="69" creationId="{97402DEE-CA50-7015-47A5-604F872B3229}"/>
          </ac:spMkLst>
        </pc:spChg>
        <pc:spChg chg="add mod">
          <ac:chgData name="Huy Pham" userId="918db3a1909f15e0" providerId="LiveId" clId="{91D00DD3-478C-49B4-A0C2-D88D4B0A69FD}" dt="2024-03-09T02:31:19.140" v="3452" actId="1076"/>
          <ac:spMkLst>
            <pc:docMk/>
            <pc:sldMk cId="987255711" sldId="424"/>
            <ac:spMk id="70" creationId="{F7A74C4F-CF60-0E56-B7E1-4D10AA9ADA4A}"/>
          </ac:spMkLst>
        </pc:spChg>
        <pc:spChg chg="add mod">
          <ac:chgData name="Huy Pham" userId="918db3a1909f15e0" providerId="LiveId" clId="{91D00DD3-478C-49B4-A0C2-D88D4B0A69FD}" dt="2024-03-09T02:31:19.140" v="3452" actId="1076"/>
          <ac:spMkLst>
            <pc:docMk/>
            <pc:sldMk cId="987255711" sldId="424"/>
            <ac:spMk id="71" creationId="{F923B33F-20FB-1FFA-4FD4-259E249BF2D9}"/>
          </ac:spMkLst>
        </pc:spChg>
        <pc:spChg chg="add mod">
          <ac:chgData name="Huy Pham" userId="918db3a1909f15e0" providerId="LiveId" clId="{91D00DD3-478C-49B4-A0C2-D88D4B0A69FD}" dt="2024-03-09T02:31:19.140" v="3452" actId="1076"/>
          <ac:spMkLst>
            <pc:docMk/>
            <pc:sldMk cId="987255711" sldId="424"/>
            <ac:spMk id="72" creationId="{33EA6E21-2835-493D-A79F-D813431334A5}"/>
          </ac:spMkLst>
        </pc:spChg>
        <pc:spChg chg="add mod">
          <ac:chgData name="Huy Pham" userId="918db3a1909f15e0" providerId="LiveId" clId="{91D00DD3-478C-49B4-A0C2-D88D4B0A69FD}" dt="2024-03-09T02:31:19.140" v="3452" actId="1076"/>
          <ac:spMkLst>
            <pc:docMk/>
            <pc:sldMk cId="987255711" sldId="424"/>
            <ac:spMk id="73" creationId="{38626923-C26E-A5EF-DF53-7B9D466DD4E6}"/>
          </ac:spMkLst>
        </pc:spChg>
        <pc:spChg chg="add mod">
          <ac:chgData name="Huy Pham" userId="918db3a1909f15e0" providerId="LiveId" clId="{91D00DD3-478C-49B4-A0C2-D88D4B0A69FD}" dt="2024-03-09T02:34:08.566" v="3526" actId="1037"/>
          <ac:spMkLst>
            <pc:docMk/>
            <pc:sldMk cId="987255711" sldId="424"/>
            <ac:spMk id="74" creationId="{04789833-192C-6BB4-75FD-4B1D79C0DC0A}"/>
          </ac:spMkLst>
        </pc:spChg>
        <pc:spChg chg="add mod">
          <ac:chgData name="Huy Pham" userId="918db3a1909f15e0" providerId="LiveId" clId="{91D00DD3-478C-49B4-A0C2-D88D4B0A69FD}" dt="2024-03-09T02:34:05.498" v="3518" actId="1037"/>
          <ac:spMkLst>
            <pc:docMk/>
            <pc:sldMk cId="987255711" sldId="424"/>
            <ac:spMk id="75" creationId="{51F5F697-73E4-7635-BD99-8DCBA164A19A}"/>
          </ac:spMkLst>
        </pc:spChg>
        <pc:spChg chg="add mod">
          <ac:chgData name="Huy Pham" userId="918db3a1909f15e0" providerId="LiveId" clId="{91D00DD3-478C-49B4-A0C2-D88D4B0A69FD}" dt="2024-03-09T02:31:19.140" v="3452" actId="1076"/>
          <ac:spMkLst>
            <pc:docMk/>
            <pc:sldMk cId="987255711" sldId="424"/>
            <ac:spMk id="76" creationId="{83DCE0A7-000C-A321-9277-61E39E77EAE4}"/>
          </ac:spMkLst>
        </pc:spChg>
        <pc:spChg chg="add mod">
          <ac:chgData name="Huy Pham" userId="918db3a1909f15e0" providerId="LiveId" clId="{91D00DD3-478C-49B4-A0C2-D88D4B0A69FD}" dt="2024-03-09T02:31:19.140" v="3452" actId="1076"/>
          <ac:spMkLst>
            <pc:docMk/>
            <pc:sldMk cId="987255711" sldId="424"/>
            <ac:spMk id="77" creationId="{475305FF-34C7-83AC-BCF7-A12ADC305210}"/>
          </ac:spMkLst>
        </pc:spChg>
        <pc:spChg chg="add mod">
          <ac:chgData name="Huy Pham" userId="918db3a1909f15e0" providerId="LiveId" clId="{91D00DD3-478C-49B4-A0C2-D88D4B0A69FD}" dt="2024-03-09T02:31:19.140" v="3452" actId="1076"/>
          <ac:spMkLst>
            <pc:docMk/>
            <pc:sldMk cId="987255711" sldId="424"/>
            <ac:spMk id="78" creationId="{A77B39B4-2CD3-A924-D6DC-D5AF308EBBCD}"/>
          </ac:spMkLst>
        </pc:spChg>
        <pc:spChg chg="add mod">
          <ac:chgData name="Huy Pham" userId="918db3a1909f15e0" providerId="LiveId" clId="{91D00DD3-478C-49B4-A0C2-D88D4B0A69FD}" dt="2024-03-09T02:31:19.140" v="3452" actId="1076"/>
          <ac:spMkLst>
            <pc:docMk/>
            <pc:sldMk cId="987255711" sldId="424"/>
            <ac:spMk id="79" creationId="{3E70E644-A5EB-D1AD-50B9-4E021077DD2F}"/>
          </ac:spMkLst>
        </pc:spChg>
        <pc:spChg chg="add mod">
          <ac:chgData name="Huy Pham" userId="918db3a1909f15e0" providerId="LiveId" clId="{91D00DD3-478C-49B4-A0C2-D88D4B0A69FD}" dt="2024-03-09T02:31:19.140" v="3452" actId="1076"/>
          <ac:spMkLst>
            <pc:docMk/>
            <pc:sldMk cId="987255711" sldId="424"/>
            <ac:spMk id="80" creationId="{5C2EE540-DB2B-01CB-A52D-F6BEF17D5CFA}"/>
          </ac:spMkLst>
        </pc:spChg>
        <pc:spChg chg="add mod">
          <ac:chgData name="Huy Pham" userId="918db3a1909f15e0" providerId="LiveId" clId="{91D00DD3-478C-49B4-A0C2-D88D4B0A69FD}" dt="2024-03-09T02:31:19.140" v="3452" actId="1076"/>
          <ac:spMkLst>
            <pc:docMk/>
            <pc:sldMk cId="987255711" sldId="424"/>
            <ac:spMk id="84" creationId="{9C68AAB0-FB58-2AF6-536B-BC00ADC8FE78}"/>
          </ac:spMkLst>
        </pc:spChg>
        <pc:spChg chg="add mod">
          <ac:chgData name="Huy Pham" userId="918db3a1909f15e0" providerId="LiveId" clId="{91D00DD3-478C-49B4-A0C2-D88D4B0A69FD}" dt="2024-03-09T02:31:19.140" v="3452" actId="1076"/>
          <ac:spMkLst>
            <pc:docMk/>
            <pc:sldMk cId="987255711" sldId="424"/>
            <ac:spMk id="85" creationId="{26719199-AE63-A209-FC0A-F3F9BBEE69C7}"/>
          </ac:spMkLst>
        </pc:spChg>
        <pc:spChg chg="add mod">
          <ac:chgData name="Huy Pham" userId="918db3a1909f15e0" providerId="LiveId" clId="{91D00DD3-478C-49B4-A0C2-D88D4B0A69FD}" dt="2024-03-09T02:35:38.645" v="3534" actId="1076"/>
          <ac:spMkLst>
            <pc:docMk/>
            <pc:sldMk cId="987255711" sldId="424"/>
            <ac:spMk id="86" creationId="{FAA59CB8-256A-B8C7-FEE3-8A883DAB9CCA}"/>
          </ac:spMkLst>
        </pc:spChg>
        <pc:spChg chg="add mod">
          <ac:chgData name="Huy Pham" userId="918db3a1909f15e0" providerId="LiveId" clId="{91D00DD3-478C-49B4-A0C2-D88D4B0A69FD}" dt="2024-03-09T02:37:19.850" v="3542" actId="20577"/>
          <ac:spMkLst>
            <pc:docMk/>
            <pc:sldMk cId="987255711" sldId="424"/>
            <ac:spMk id="87" creationId="{522722F6-6850-1604-B3E6-8B401A7CB389}"/>
          </ac:spMkLst>
        </pc:spChg>
        <pc:spChg chg="add mod">
          <ac:chgData name="Huy Pham" userId="918db3a1909f15e0" providerId="LiveId" clId="{91D00DD3-478C-49B4-A0C2-D88D4B0A69FD}" dt="2024-03-09T02:32:30.262" v="3493" actId="1076"/>
          <ac:spMkLst>
            <pc:docMk/>
            <pc:sldMk cId="987255711" sldId="424"/>
            <ac:spMk id="88" creationId="{D46610C8-B1EB-168B-B85E-C7224FD918FE}"/>
          </ac:spMkLst>
        </pc:spChg>
        <pc:spChg chg="add mod">
          <ac:chgData name="Huy Pham" userId="918db3a1909f15e0" providerId="LiveId" clId="{91D00DD3-478C-49B4-A0C2-D88D4B0A69FD}" dt="2024-03-09T02:33:15.299" v="3501" actId="1076"/>
          <ac:spMkLst>
            <pc:docMk/>
            <pc:sldMk cId="987255711" sldId="424"/>
            <ac:spMk id="89" creationId="{C8EDA64E-E2EE-029B-BE92-C42AFB1E2A48}"/>
          </ac:spMkLst>
        </pc:spChg>
        <pc:spChg chg="add mod">
          <ac:chgData name="Huy Pham" userId="918db3a1909f15e0" providerId="LiveId" clId="{91D00DD3-478C-49B4-A0C2-D88D4B0A69FD}" dt="2024-03-09T02:39:00.334" v="3555" actId="20577"/>
          <ac:spMkLst>
            <pc:docMk/>
            <pc:sldMk cId="987255711" sldId="424"/>
            <ac:spMk id="90" creationId="{BCAE3E04-6A2C-E254-CCE7-232CDD62C039}"/>
          </ac:spMkLst>
        </pc:spChg>
        <pc:spChg chg="add mod">
          <ac:chgData name="Huy Pham" userId="918db3a1909f15e0" providerId="LiveId" clId="{91D00DD3-478C-49B4-A0C2-D88D4B0A69FD}" dt="2024-03-09T02:39:16.127" v="3562" actId="14100"/>
          <ac:spMkLst>
            <pc:docMk/>
            <pc:sldMk cId="987255711" sldId="424"/>
            <ac:spMk id="91" creationId="{4D1C7D63-C395-C8B2-B24D-13E1A27C46B4}"/>
          </ac:spMkLst>
        </pc:spChg>
        <pc:spChg chg="add mod">
          <ac:chgData name="Huy Pham" userId="918db3a1909f15e0" providerId="LiveId" clId="{91D00DD3-478C-49B4-A0C2-D88D4B0A69FD}" dt="2024-03-09T02:33:07.844" v="3497" actId="1076"/>
          <ac:spMkLst>
            <pc:docMk/>
            <pc:sldMk cId="987255711" sldId="424"/>
            <ac:spMk id="92" creationId="{2227BAFA-0402-3C77-5182-1E4D311FE7D2}"/>
          </ac:spMkLst>
        </pc:spChg>
        <pc:graphicFrameChg chg="add del mod">
          <ac:chgData name="Huy Pham" userId="918db3a1909f15e0" providerId="LiveId" clId="{91D00DD3-478C-49B4-A0C2-D88D4B0A69FD}" dt="2024-03-09T02:24:30.195" v="3343"/>
          <ac:graphicFrameMkLst>
            <pc:docMk/>
            <pc:sldMk cId="987255711" sldId="424"/>
            <ac:graphicFrameMk id="51" creationId="{9C2BFBF3-F89E-5242-33CD-08521B165B10}"/>
          </ac:graphicFrameMkLst>
        </pc:graphicFrameChg>
        <pc:graphicFrameChg chg="add del mod">
          <ac:chgData name="Huy Pham" userId="918db3a1909f15e0" providerId="LiveId" clId="{91D00DD3-478C-49B4-A0C2-D88D4B0A69FD}" dt="2024-03-09T02:24:44.095" v="3349"/>
          <ac:graphicFrameMkLst>
            <pc:docMk/>
            <pc:sldMk cId="987255711" sldId="424"/>
            <ac:graphicFrameMk id="54" creationId="{970E9770-41D7-CD7D-3C4D-67F08DBE6FFC}"/>
          </ac:graphicFrameMkLst>
        </pc:graphicFrameChg>
        <pc:graphicFrameChg chg="add del mod">
          <ac:chgData name="Huy Pham" userId="918db3a1909f15e0" providerId="LiveId" clId="{91D00DD3-478C-49B4-A0C2-D88D4B0A69FD}" dt="2024-03-09T02:24:54.204" v="3355"/>
          <ac:graphicFrameMkLst>
            <pc:docMk/>
            <pc:sldMk cId="987255711" sldId="424"/>
            <ac:graphicFrameMk id="57" creationId="{97424632-65AF-FD5E-CA1B-2BB860D2C688}"/>
          </ac:graphicFrameMkLst>
        </pc:graphicFrameChg>
        <pc:cxnChg chg="add mod">
          <ac:chgData name="Huy Pham" userId="918db3a1909f15e0" providerId="LiveId" clId="{91D00DD3-478C-49B4-A0C2-D88D4B0A69FD}" dt="2024-03-09T02:12:42.204" v="3239"/>
          <ac:cxnSpMkLst>
            <pc:docMk/>
            <pc:sldMk cId="987255711" sldId="424"/>
            <ac:cxnSpMk id="20" creationId="{D4D035FE-FAAE-EFC8-F9DA-1737299B8426}"/>
          </ac:cxnSpMkLst>
        </pc:cxnChg>
        <pc:cxnChg chg="add mod">
          <ac:chgData name="Huy Pham" userId="918db3a1909f15e0" providerId="LiveId" clId="{91D00DD3-478C-49B4-A0C2-D88D4B0A69FD}" dt="2024-03-09T02:12:42.204" v="3239"/>
          <ac:cxnSpMkLst>
            <pc:docMk/>
            <pc:sldMk cId="987255711" sldId="424"/>
            <ac:cxnSpMk id="21" creationId="{90DB0C5C-60CD-37B9-CFD6-1A4A83D36095}"/>
          </ac:cxnSpMkLst>
        </pc:cxnChg>
        <pc:cxnChg chg="add mod">
          <ac:chgData name="Huy Pham" userId="918db3a1909f15e0" providerId="LiveId" clId="{91D00DD3-478C-49B4-A0C2-D88D4B0A69FD}" dt="2024-03-09T02:12:42.204" v="3239"/>
          <ac:cxnSpMkLst>
            <pc:docMk/>
            <pc:sldMk cId="987255711" sldId="424"/>
            <ac:cxnSpMk id="22" creationId="{B49A8A9E-B2F6-AEAC-F06D-904050012861}"/>
          </ac:cxnSpMkLst>
        </pc:cxnChg>
        <pc:cxnChg chg="add mod">
          <ac:chgData name="Huy Pham" userId="918db3a1909f15e0" providerId="LiveId" clId="{91D00DD3-478C-49B4-A0C2-D88D4B0A69FD}" dt="2024-03-09T02:12:42.204" v="3239"/>
          <ac:cxnSpMkLst>
            <pc:docMk/>
            <pc:sldMk cId="987255711" sldId="424"/>
            <ac:cxnSpMk id="37" creationId="{BA016E9C-9DCA-988A-DAED-245899B84BD8}"/>
          </ac:cxnSpMkLst>
        </pc:cxnChg>
        <pc:cxnChg chg="add mod">
          <ac:chgData name="Huy Pham" userId="918db3a1909f15e0" providerId="LiveId" clId="{91D00DD3-478C-49B4-A0C2-D88D4B0A69FD}" dt="2024-03-09T02:12:42.204" v="3239"/>
          <ac:cxnSpMkLst>
            <pc:docMk/>
            <pc:sldMk cId="987255711" sldId="424"/>
            <ac:cxnSpMk id="38" creationId="{C9D021EC-029F-085B-C0AC-A1829BEFD2B6}"/>
          </ac:cxnSpMkLst>
        </pc:cxnChg>
        <pc:cxnChg chg="add mod">
          <ac:chgData name="Huy Pham" userId="918db3a1909f15e0" providerId="LiveId" clId="{91D00DD3-478C-49B4-A0C2-D88D4B0A69FD}" dt="2024-03-09T02:12:42.204" v="3239"/>
          <ac:cxnSpMkLst>
            <pc:docMk/>
            <pc:sldMk cId="987255711" sldId="424"/>
            <ac:cxnSpMk id="39" creationId="{2BB71891-C377-A61E-8319-3288F60FBC25}"/>
          </ac:cxnSpMkLst>
        </pc:cxnChg>
        <pc:cxnChg chg="add mod">
          <ac:chgData name="Huy Pham" userId="918db3a1909f15e0" providerId="LiveId" clId="{91D00DD3-478C-49B4-A0C2-D88D4B0A69FD}" dt="2024-03-09T02:12:42.204" v="3239"/>
          <ac:cxnSpMkLst>
            <pc:docMk/>
            <pc:sldMk cId="987255711" sldId="424"/>
            <ac:cxnSpMk id="45" creationId="{E9A20CFF-9169-6C4E-1785-FAB5AD6A3944}"/>
          </ac:cxnSpMkLst>
        </pc:cxnChg>
        <pc:cxnChg chg="add mod">
          <ac:chgData name="Huy Pham" userId="918db3a1909f15e0" providerId="LiveId" clId="{91D00DD3-478C-49B4-A0C2-D88D4B0A69FD}" dt="2024-03-09T02:12:42.204" v="3239"/>
          <ac:cxnSpMkLst>
            <pc:docMk/>
            <pc:sldMk cId="987255711" sldId="424"/>
            <ac:cxnSpMk id="46" creationId="{AFC6B3C3-829A-6C7E-2E44-FD37A2FD808F}"/>
          </ac:cxnSpMkLst>
        </pc:cxnChg>
        <pc:cxnChg chg="add mod">
          <ac:chgData name="Huy Pham" userId="918db3a1909f15e0" providerId="LiveId" clId="{91D00DD3-478C-49B4-A0C2-D88D4B0A69FD}" dt="2024-03-09T02:12:42.204" v="3239"/>
          <ac:cxnSpMkLst>
            <pc:docMk/>
            <pc:sldMk cId="987255711" sldId="424"/>
            <ac:cxnSpMk id="49" creationId="{039120B4-D1D1-BF8E-EB70-9A3976FD9F98}"/>
          </ac:cxnSpMkLst>
        </pc:cxnChg>
        <pc:cxnChg chg="add mod">
          <ac:chgData name="Huy Pham" userId="918db3a1909f15e0" providerId="LiveId" clId="{91D00DD3-478C-49B4-A0C2-D88D4B0A69FD}" dt="2024-03-09T02:31:19.140" v="3452" actId="1076"/>
          <ac:cxnSpMkLst>
            <pc:docMk/>
            <pc:sldMk cId="987255711" sldId="424"/>
            <ac:cxnSpMk id="66" creationId="{2F38A581-CFCC-1FA9-ABE2-F27E18DAB037}"/>
          </ac:cxnSpMkLst>
        </pc:cxnChg>
        <pc:cxnChg chg="add mod">
          <ac:chgData name="Huy Pham" userId="918db3a1909f15e0" providerId="LiveId" clId="{91D00DD3-478C-49B4-A0C2-D88D4B0A69FD}" dt="2024-03-09T02:31:19.140" v="3452" actId="1076"/>
          <ac:cxnSpMkLst>
            <pc:docMk/>
            <pc:sldMk cId="987255711" sldId="424"/>
            <ac:cxnSpMk id="67" creationId="{201BDBA8-FAA0-DF09-7259-AC364C212538}"/>
          </ac:cxnSpMkLst>
        </pc:cxnChg>
        <pc:cxnChg chg="add mod">
          <ac:chgData name="Huy Pham" userId="918db3a1909f15e0" providerId="LiveId" clId="{91D00DD3-478C-49B4-A0C2-D88D4B0A69FD}" dt="2024-03-09T02:31:19.140" v="3452" actId="1076"/>
          <ac:cxnSpMkLst>
            <pc:docMk/>
            <pc:sldMk cId="987255711" sldId="424"/>
            <ac:cxnSpMk id="68" creationId="{E82011AA-9426-4FAC-3902-0FE035CB1276}"/>
          </ac:cxnSpMkLst>
        </pc:cxnChg>
        <pc:cxnChg chg="add mod">
          <ac:chgData name="Huy Pham" userId="918db3a1909f15e0" providerId="LiveId" clId="{91D00DD3-478C-49B4-A0C2-D88D4B0A69FD}" dt="2024-03-09T02:36:24.410" v="3535" actId="14100"/>
          <ac:cxnSpMkLst>
            <pc:docMk/>
            <pc:sldMk cId="987255711" sldId="424"/>
            <ac:cxnSpMk id="81" creationId="{84FDE2A0-A90D-469D-776E-B27DFD746F8C}"/>
          </ac:cxnSpMkLst>
        </pc:cxnChg>
        <pc:cxnChg chg="add mod">
          <ac:chgData name="Huy Pham" userId="918db3a1909f15e0" providerId="LiveId" clId="{91D00DD3-478C-49B4-A0C2-D88D4B0A69FD}" dt="2024-03-09T02:37:32.767" v="3545" actId="14100"/>
          <ac:cxnSpMkLst>
            <pc:docMk/>
            <pc:sldMk cId="987255711" sldId="424"/>
            <ac:cxnSpMk id="82" creationId="{72A58408-BF20-C2BC-BAEB-E41A086740AA}"/>
          </ac:cxnSpMkLst>
        </pc:cxnChg>
        <pc:cxnChg chg="add mod">
          <ac:chgData name="Huy Pham" userId="918db3a1909f15e0" providerId="LiveId" clId="{91D00DD3-478C-49B4-A0C2-D88D4B0A69FD}" dt="2024-03-09T02:37:29.248" v="3544" actId="14100"/>
          <ac:cxnSpMkLst>
            <pc:docMk/>
            <pc:sldMk cId="987255711" sldId="424"/>
            <ac:cxnSpMk id="83" creationId="{12E0FFD2-035B-1681-5435-75116C6BED42}"/>
          </ac:cxnSpMkLst>
        </pc:cxnChg>
      </pc:sldChg>
      <pc:sldChg chg="add">
        <pc:chgData name="Huy Pham" userId="918db3a1909f15e0" providerId="LiveId" clId="{91D00DD3-478C-49B4-A0C2-D88D4B0A69FD}" dt="2024-03-05T09:04:20.463" v="2125"/>
        <pc:sldMkLst>
          <pc:docMk/>
          <pc:sldMk cId="3534551177" sldId="425"/>
        </pc:sldMkLst>
      </pc:sldChg>
      <pc:sldChg chg="delSp add mod delAnim">
        <pc:chgData name="Huy Pham" userId="918db3a1909f15e0" providerId="LiveId" clId="{91D00DD3-478C-49B4-A0C2-D88D4B0A69FD}" dt="2024-03-11T07:30:48.094" v="3765" actId="478"/>
        <pc:sldMkLst>
          <pc:docMk/>
          <pc:sldMk cId="2348283452" sldId="426"/>
        </pc:sldMkLst>
        <pc:spChg chg="del">
          <ac:chgData name="Huy Pham" userId="918db3a1909f15e0" providerId="LiveId" clId="{91D00DD3-478C-49B4-A0C2-D88D4B0A69FD}" dt="2024-03-11T07:30:48.094" v="3765" actId="478"/>
          <ac:spMkLst>
            <pc:docMk/>
            <pc:sldMk cId="2348283452" sldId="426"/>
            <ac:spMk id="83" creationId="{352BA3A2-BFD4-0120-1666-A74A3D4307A1}"/>
          </ac:spMkLst>
        </pc:spChg>
      </pc:sldChg>
      <pc:sldChg chg="add del">
        <pc:chgData name="Huy Pham" userId="918db3a1909f15e0" providerId="LiveId" clId="{91D00DD3-478C-49B4-A0C2-D88D4B0A69FD}" dt="2024-03-11T07:30:18.807" v="3754" actId="47"/>
        <pc:sldMkLst>
          <pc:docMk/>
          <pc:sldMk cId="368761044" sldId="427"/>
        </pc:sldMkLst>
      </pc:sldChg>
      <pc:sldChg chg="add">
        <pc:chgData name="Huy Pham" userId="918db3a1909f15e0" providerId="LiveId" clId="{91D00DD3-478C-49B4-A0C2-D88D4B0A69FD}" dt="2024-03-05T09:04:20.947" v="2128"/>
        <pc:sldMkLst>
          <pc:docMk/>
          <pc:sldMk cId="111658394" sldId="428"/>
        </pc:sldMkLst>
      </pc:sldChg>
      <pc:sldChg chg="add">
        <pc:chgData name="Huy Pham" userId="918db3a1909f15e0" providerId="LiveId" clId="{91D00DD3-478C-49B4-A0C2-D88D4B0A69FD}" dt="2024-03-05T09:04:21.109" v="2129"/>
        <pc:sldMkLst>
          <pc:docMk/>
          <pc:sldMk cId="846703544" sldId="429"/>
        </pc:sldMkLst>
      </pc:sldChg>
      <pc:sldChg chg="add">
        <pc:chgData name="Huy Pham" userId="918db3a1909f15e0" providerId="LiveId" clId="{91D00DD3-478C-49B4-A0C2-D88D4B0A69FD}" dt="2024-03-05T09:04:21.202" v="2130"/>
        <pc:sldMkLst>
          <pc:docMk/>
          <pc:sldMk cId="891516672" sldId="430"/>
        </pc:sldMkLst>
      </pc:sldChg>
      <pc:sldChg chg="addSp delSp modSp add mod modAnim">
        <pc:chgData name="Huy Pham" userId="918db3a1909f15e0" providerId="LiveId" clId="{91D00DD3-478C-49B4-A0C2-D88D4B0A69FD}" dt="2024-03-09T02:40:18.630" v="3571" actId="20577"/>
        <pc:sldMkLst>
          <pc:docMk/>
          <pc:sldMk cId="1451536608" sldId="431"/>
        </pc:sldMkLst>
        <pc:spChg chg="add mod">
          <ac:chgData name="Huy Pham" userId="918db3a1909f15e0" providerId="LiveId" clId="{91D00DD3-478C-49B4-A0C2-D88D4B0A69FD}" dt="2024-03-09T02:40:18.630" v="3571" actId="20577"/>
          <ac:spMkLst>
            <pc:docMk/>
            <pc:sldMk cId="1451536608" sldId="431"/>
            <ac:spMk id="20" creationId="{574E3AA6-556B-00F0-906E-4BA074B14C63}"/>
          </ac:spMkLst>
        </pc:spChg>
        <pc:spChg chg="add del mod">
          <ac:chgData name="Huy Pham" userId="918db3a1909f15e0" providerId="LiveId" clId="{91D00DD3-478C-49B4-A0C2-D88D4B0A69FD}" dt="2024-03-07T07:27:56.572" v="2790" actId="21"/>
          <ac:spMkLst>
            <pc:docMk/>
            <pc:sldMk cId="1451536608" sldId="431"/>
            <ac:spMk id="22" creationId="{69AF5CC0-4DDA-A5DF-1B6F-710E0C375E85}"/>
          </ac:spMkLst>
        </pc:spChg>
        <pc:spChg chg="add del mod">
          <ac:chgData name="Huy Pham" userId="918db3a1909f15e0" providerId="LiveId" clId="{91D00DD3-478C-49B4-A0C2-D88D4B0A69FD}" dt="2024-03-07T07:27:56.572" v="2790" actId="21"/>
          <ac:spMkLst>
            <pc:docMk/>
            <pc:sldMk cId="1451536608" sldId="431"/>
            <ac:spMk id="25" creationId="{F8CA331C-5FDA-311D-2A38-5D20679DC84F}"/>
          </ac:spMkLst>
        </pc:spChg>
        <pc:spChg chg="add del mod">
          <ac:chgData name="Huy Pham" userId="918db3a1909f15e0" providerId="LiveId" clId="{91D00DD3-478C-49B4-A0C2-D88D4B0A69FD}" dt="2024-03-07T07:27:56.572" v="2790" actId="21"/>
          <ac:spMkLst>
            <pc:docMk/>
            <pc:sldMk cId="1451536608" sldId="431"/>
            <ac:spMk id="28" creationId="{E9EA283A-B555-2E3D-6799-25269FA4C5C8}"/>
          </ac:spMkLst>
        </pc:spChg>
        <pc:spChg chg="add del mod">
          <ac:chgData name="Huy Pham" userId="918db3a1909f15e0" providerId="LiveId" clId="{91D00DD3-478C-49B4-A0C2-D88D4B0A69FD}" dt="2024-03-07T07:27:56.572" v="2790" actId="21"/>
          <ac:spMkLst>
            <pc:docMk/>
            <pc:sldMk cId="1451536608" sldId="431"/>
            <ac:spMk id="31" creationId="{A83C8EC1-6A98-FE44-55C5-3939B2D9172B}"/>
          </ac:spMkLst>
        </pc:spChg>
        <pc:spChg chg="del">
          <ac:chgData name="Huy Pham" userId="918db3a1909f15e0" providerId="LiveId" clId="{91D00DD3-478C-49B4-A0C2-D88D4B0A69FD}" dt="2024-03-07T07:24:58.530" v="2724" actId="478"/>
          <ac:spMkLst>
            <pc:docMk/>
            <pc:sldMk cId="1451536608" sldId="431"/>
            <ac:spMk id="32" creationId="{DFE08662-1C32-CCA7-AD63-7A7BC743D628}"/>
          </ac:spMkLst>
        </pc:spChg>
        <pc:spChg chg="del">
          <ac:chgData name="Huy Pham" userId="918db3a1909f15e0" providerId="LiveId" clId="{91D00DD3-478C-49B4-A0C2-D88D4B0A69FD}" dt="2024-03-07T07:25:01.894" v="2725" actId="478"/>
          <ac:spMkLst>
            <pc:docMk/>
            <pc:sldMk cId="1451536608" sldId="431"/>
            <ac:spMk id="36" creationId="{6A3B364F-B96F-3A39-9EC0-E903AFD500F3}"/>
          </ac:spMkLst>
        </pc:spChg>
        <pc:spChg chg="add del mod">
          <ac:chgData name="Huy Pham" userId="918db3a1909f15e0" providerId="LiveId" clId="{91D00DD3-478C-49B4-A0C2-D88D4B0A69FD}" dt="2024-03-07T07:27:56.572" v="2790" actId="21"/>
          <ac:spMkLst>
            <pc:docMk/>
            <pc:sldMk cId="1451536608" sldId="431"/>
            <ac:spMk id="37" creationId="{BC701A7D-C596-DC81-EBA0-9938AEBC4A14}"/>
          </ac:spMkLst>
        </pc:spChg>
        <pc:spChg chg="add mod">
          <ac:chgData name="Huy Pham" userId="918db3a1909f15e0" providerId="LiveId" clId="{91D00DD3-478C-49B4-A0C2-D88D4B0A69FD}" dt="2024-03-07T07:28:12.924" v="2795" actId="14100"/>
          <ac:spMkLst>
            <pc:docMk/>
            <pc:sldMk cId="1451536608" sldId="431"/>
            <ac:spMk id="38" creationId="{D14CC9F3-A581-25A6-F605-EB43ABB83BDA}"/>
          </ac:spMkLst>
        </pc:spChg>
        <pc:spChg chg="del">
          <ac:chgData name="Huy Pham" userId="918db3a1909f15e0" providerId="LiveId" clId="{91D00DD3-478C-49B4-A0C2-D88D4B0A69FD}" dt="2024-03-07T07:25:01.894" v="2725" actId="478"/>
          <ac:spMkLst>
            <pc:docMk/>
            <pc:sldMk cId="1451536608" sldId="431"/>
            <ac:spMk id="39" creationId="{83A80032-ACEB-234A-9805-8033046D1FF5}"/>
          </ac:spMkLst>
        </pc:spChg>
        <pc:spChg chg="add mod">
          <ac:chgData name="Huy Pham" userId="918db3a1909f15e0" providerId="LiveId" clId="{91D00DD3-478C-49B4-A0C2-D88D4B0A69FD}" dt="2024-03-07T07:28:38.302" v="2809" actId="207"/>
          <ac:spMkLst>
            <pc:docMk/>
            <pc:sldMk cId="1451536608" sldId="431"/>
            <ac:spMk id="40" creationId="{69AF5CC0-4DDA-A5DF-1B6F-710E0C375E85}"/>
          </ac:spMkLst>
        </pc:spChg>
        <pc:spChg chg="add mod">
          <ac:chgData name="Huy Pham" userId="918db3a1909f15e0" providerId="LiveId" clId="{91D00DD3-478C-49B4-A0C2-D88D4B0A69FD}" dt="2024-03-07T07:29:42.060" v="2812" actId="14100"/>
          <ac:spMkLst>
            <pc:docMk/>
            <pc:sldMk cId="1451536608" sldId="431"/>
            <ac:spMk id="44" creationId="{F8CA331C-5FDA-311D-2A38-5D20679DC84F}"/>
          </ac:spMkLst>
        </pc:spChg>
        <pc:spChg chg="add mod">
          <ac:chgData name="Huy Pham" userId="918db3a1909f15e0" providerId="LiveId" clId="{91D00DD3-478C-49B4-A0C2-D88D4B0A69FD}" dt="2024-03-07T07:28:25.028" v="2806" actId="1035"/>
          <ac:spMkLst>
            <pc:docMk/>
            <pc:sldMk cId="1451536608" sldId="431"/>
            <ac:spMk id="45" creationId="{E9EA283A-B555-2E3D-6799-25269FA4C5C8}"/>
          </ac:spMkLst>
        </pc:spChg>
        <pc:spChg chg="add mod">
          <ac:chgData name="Huy Pham" userId="918db3a1909f15e0" providerId="LiveId" clId="{91D00DD3-478C-49B4-A0C2-D88D4B0A69FD}" dt="2024-03-07T07:28:25.028" v="2806" actId="1035"/>
          <ac:spMkLst>
            <pc:docMk/>
            <pc:sldMk cId="1451536608" sldId="431"/>
            <ac:spMk id="47" creationId="{A83C8EC1-6A98-FE44-55C5-3939B2D9172B}"/>
          </ac:spMkLst>
        </pc:spChg>
        <pc:spChg chg="add mod">
          <ac:chgData name="Huy Pham" userId="918db3a1909f15e0" providerId="LiveId" clId="{91D00DD3-478C-49B4-A0C2-D88D4B0A69FD}" dt="2024-03-07T07:28:25.028" v="2806" actId="1035"/>
          <ac:spMkLst>
            <pc:docMk/>
            <pc:sldMk cId="1451536608" sldId="431"/>
            <ac:spMk id="50" creationId="{BC701A7D-C596-DC81-EBA0-9938AEBC4A14}"/>
          </ac:spMkLst>
        </pc:spChg>
        <pc:spChg chg="del">
          <ac:chgData name="Huy Pham" userId="918db3a1909f15e0" providerId="LiveId" clId="{91D00DD3-478C-49B4-A0C2-D88D4B0A69FD}" dt="2024-03-09T02:40:05.837" v="3563" actId="478"/>
          <ac:spMkLst>
            <pc:docMk/>
            <pc:sldMk cId="1451536608" sldId="431"/>
            <ac:spMk id="90" creationId="{FB7F034B-46FA-A68C-73D8-6E41401691B2}"/>
          </ac:spMkLst>
        </pc:spChg>
        <pc:graphicFrameChg chg="add del mod">
          <ac:chgData name="Huy Pham" userId="918db3a1909f15e0" providerId="LiveId" clId="{91D00DD3-478C-49B4-A0C2-D88D4B0A69FD}" dt="2024-03-07T07:25:10.091" v="2728"/>
          <ac:graphicFrameMkLst>
            <pc:docMk/>
            <pc:sldMk cId="1451536608" sldId="431"/>
            <ac:graphicFrameMk id="20" creationId="{E6D6AF8B-3BA2-A5E3-03CD-9EF0BAB9A991}"/>
          </ac:graphicFrameMkLst>
        </pc:graphicFrameChg>
        <pc:graphicFrameChg chg="add del mod">
          <ac:chgData name="Huy Pham" userId="918db3a1909f15e0" providerId="LiveId" clId="{91D00DD3-478C-49B4-A0C2-D88D4B0A69FD}" dt="2024-03-07T07:25:21.488" v="2734"/>
          <ac:graphicFrameMkLst>
            <pc:docMk/>
            <pc:sldMk cId="1451536608" sldId="431"/>
            <ac:graphicFrameMk id="23" creationId="{2DC67907-9391-10FE-8A39-8FD3D89B2C6F}"/>
          </ac:graphicFrameMkLst>
        </pc:graphicFrameChg>
        <pc:graphicFrameChg chg="add del mod">
          <ac:chgData name="Huy Pham" userId="918db3a1909f15e0" providerId="LiveId" clId="{91D00DD3-478C-49B4-A0C2-D88D4B0A69FD}" dt="2024-03-07T07:25:28.383" v="2740"/>
          <ac:graphicFrameMkLst>
            <pc:docMk/>
            <pc:sldMk cId="1451536608" sldId="431"/>
            <ac:graphicFrameMk id="26" creationId="{EB47C00A-1336-2293-1F7E-96C0F19A27C0}"/>
          </ac:graphicFrameMkLst>
        </pc:graphicFrameChg>
        <pc:graphicFrameChg chg="add del mod">
          <ac:chgData name="Huy Pham" userId="918db3a1909f15e0" providerId="LiveId" clId="{91D00DD3-478C-49B4-A0C2-D88D4B0A69FD}" dt="2024-03-07T07:25:37.145" v="2747"/>
          <ac:graphicFrameMkLst>
            <pc:docMk/>
            <pc:sldMk cId="1451536608" sldId="431"/>
            <ac:graphicFrameMk id="29" creationId="{43CC0947-EDF1-86C0-82FB-33282D364744}"/>
          </ac:graphicFrameMkLst>
        </pc:graphicFrameChg>
        <pc:graphicFrameChg chg="add del mod">
          <ac:chgData name="Huy Pham" userId="918db3a1909f15e0" providerId="LiveId" clId="{91D00DD3-478C-49B4-A0C2-D88D4B0A69FD}" dt="2024-03-07T07:25:45.476" v="2753"/>
          <ac:graphicFrameMkLst>
            <pc:docMk/>
            <pc:sldMk cId="1451536608" sldId="431"/>
            <ac:graphicFrameMk id="34" creationId="{CA6FA8F3-7740-FE49-F9EF-EAD36E114BA2}"/>
          </ac:graphicFrameMkLst>
        </pc:graphicFrameChg>
      </pc:sldChg>
      <pc:sldChg chg="addSp delSp modSp add mod delAnim">
        <pc:chgData name="Huy Pham" userId="918db3a1909f15e0" providerId="LiveId" clId="{91D00DD3-478C-49B4-A0C2-D88D4B0A69FD}" dt="2024-03-11T07:30:43.412" v="3764" actId="478"/>
        <pc:sldMkLst>
          <pc:docMk/>
          <pc:sldMk cId="671958322" sldId="434"/>
        </pc:sldMkLst>
        <pc:spChg chg="del">
          <ac:chgData name="Huy Pham" userId="918db3a1909f15e0" providerId="LiveId" clId="{91D00DD3-478C-49B4-A0C2-D88D4B0A69FD}" dt="2024-03-11T07:20:47.633" v="3575" actId="478"/>
          <ac:spMkLst>
            <pc:docMk/>
            <pc:sldMk cId="671958322" sldId="434"/>
            <ac:spMk id="22" creationId="{25DDF3C6-77D0-9F25-F05D-BF6822CC7E37}"/>
          </ac:spMkLst>
        </pc:spChg>
        <pc:spChg chg="add del mod">
          <ac:chgData name="Huy Pham" userId="918db3a1909f15e0" providerId="LiveId" clId="{91D00DD3-478C-49B4-A0C2-D88D4B0A69FD}" dt="2024-03-11T07:28:12.571" v="3726" actId="478"/>
          <ac:spMkLst>
            <pc:docMk/>
            <pc:sldMk cId="671958322" sldId="434"/>
            <ac:spMk id="23" creationId="{0B567FB0-BBED-2888-6AE0-32D8605435CF}"/>
          </ac:spMkLst>
        </pc:spChg>
        <pc:spChg chg="add del mod">
          <ac:chgData name="Huy Pham" userId="918db3a1909f15e0" providerId="LiveId" clId="{91D00DD3-478C-49B4-A0C2-D88D4B0A69FD}" dt="2024-03-11T07:28:12.571" v="3726" actId="478"/>
          <ac:spMkLst>
            <pc:docMk/>
            <pc:sldMk cId="671958322" sldId="434"/>
            <ac:spMk id="24" creationId="{2E471D60-2E8E-BDB3-25DB-31531A574752}"/>
          </ac:spMkLst>
        </pc:spChg>
        <pc:spChg chg="del">
          <ac:chgData name="Huy Pham" userId="918db3a1909f15e0" providerId="LiveId" clId="{91D00DD3-478C-49B4-A0C2-D88D4B0A69FD}" dt="2024-03-11T07:20:47.633" v="3575" actId="478"/>
          <ac:spMkLst>
            <pc:docMk/>
            <pc:sldMk cId="671958322" sldId="434"/>
            <ac:spMk id="25" creationId="{5088B711-FDCE-FB39-29EC-959C3B74ECF4}"/>
          </ac:spMkLst>
        </pc:spChg>
        <pc:spChg chg="add del mod">
          <ac:chgData name="Huy Pham" userId="918db3a1909f15e0" providerId="LiveId" clId="{91D00DD3-478C-49B4-A0C2-D88D4B0A69FD}" dt="2024-03-11T07:28:12.571" v="3726" actId="478"/>
          <ac:spMkLst>
            <pc:docMk/>
            <pc:sldMk cId="671958322" sldId="434"/>
            <ac:spMk id="28" creationId="{DAE31A27-37FA-7721-EEA2-687079B774EC}"/>
          </ac:spMkLst>
        </pc:spChg>
        <pc:spChg chg="add del mod">
          <ac:chgData name="Huy Pham" userId="918db3a1909f15e0" providerId="LiveId" clId="{91D00DD3-478C-49B4-A0C2-D88D4B0A69FD}" dt="2024-03-11T07:28:12.571" v="3726" actId="478"/>
          <ac:spMkLst>
            <pc:docMk/>
            <pc:sldMk cId="671958322" sldId="434"/>
            <ac:spMk id="31" creationId="{51B5DCEE-CA8D-E63A-477B-6DF7ADAB714E}"/>
          </ac:spMkLst>
        </pc:spChg>
        <pc:spChg chg="del">
          <ac:chgData name="Huy Pham" userId="918db3a1909f15e0" providerId="LiveId" clId="{91D00DD3-478C-49B4-A0C2-D88D4B0A69FD}" dt="2024-03-11T07:20:47.633" v="3575" actId="478"/>
          <ac:spMkLst>
            <pc:docMk/>
            <pc:sldMk cId="671958322" sldId="434"/>
            <ac:spMk id="32" creationId="{140C2E0C-249E-CB13-CE8B-171FCAE33D2F}"/>
          </ac:spMkLst>
        </pc:spChg>
        <pc:spChg chg="del">
          <ac:chgData name="Huy Pham" userId="918db3a1909f15e0" providerId="LiveId" clId="{91D00DD3-478C-49B4-A0C2-D88D4B0A69FD}" dt="2024-03-11T07:20:47.633" v="3575" actId="478"/>
          <ac:spMkLst>
            <pc:docMk/>
            <pc:sldMk cId="671958322" sldId="434"/>
            <ac:spMk id="33" creationId="{EFB85B88-5B69-38BA-E4C6-9E95CF0B6A9B}"/>
          </ac:spMkLst>
        </pc:spChg>
        <pc:spChg chg="add del mod">
          <ac:chgData name="Huy Pham" userId="918db3a1909f15e0" providerId="LiveId" clId="{91D00DD3-478C-49B4-A0C2-D88D4B0A69FD}" dt="2024-03-11T07:28:12.571" v="3726" actId="478"/>
          <ac:spMkLst>
            <pc:docMk/>
            <pc:sldMk cId="671958322" sldId="434"/>
            <ac:spMk id="37" creationId="{55FD19B1-1BDA-5106-2DA8-44D13EEC177D}"/>
          </ac:spMkLst>
        </pc:spChg>
        <pc:spChg chg="add mod">
          <ac:chgData name="Huy Pham" userId="918db3a1909f15e0" providerId="LiveId" clId="{91D00DD3-478C-49B4-A0C2-D88D4B0A69FD}" dt="2024-03-11T07:28:25.550" v="3729" actId="207"/>
          <ac:spMkLst>
            <pc:docMk/>
            <pc:sldMk cId="671958322" sldId="434"/>
            <ac:spMk id="41" creationId="{4BC1AC91-D2D4-69C4-EB40-C8791305AE78}"/>
          </ac:spMkLst>
        </pc:spChg>
        <pc:spChg chg="add mod">
          <ac:chgData name="Huy Pham" userId="918db3a1909f15e0" providerId="LiveId" clId="{91D00DD3-478C-49B4-A0C2-D88D4B0A69FD}" dt="2024-03-11T07:29:18.842" v="3747" actId="1076"/>
          <ac:spMkLst>
            <pc:docMk/>
            <pc:sldMk cId="671958322" sldId="434"/>
            <ac:spMk id="44" creationId="{588CBFCE-78E1-81A2-B5E3-06FBC8720942}"/>
          </ac:spMkLst>
        </pc:spChg>
        <pc:spChg chg="add mod">
          <ac:chgData name="Huy Pham" userId="918db3a1909f15e0" providerId="LiveId" clId="{91D00DD3-478C-49B4-A0C2-D88D4B0A69FD}" dt="2024-03-11T07:29:15.859" v="3746" actId="14100"/>
          <ac:spMkLst>
            <pc:docMk/>
            <pc:sldMk cId="671958322" sldId="434"/>
            <ac:spMk id="47" creationId="{5C657EA6-231E-0B8C-AC72-DFCBB8155D4F}"/>
          </ac:spMkLst>
        </pc:spChg>
        <pc:spChg chg="add mod">
          <ac:chgData name="Huy Pham" userId="918db3a1909f15e0" providerId="LiveId" clId="{91D00DD3-478C-49B4-A0C2-D88D4B0A69FD}" dt="2024-03-11T07:29:34.294" v="3750" actId="1076"/>
          <ac:spMkLst>
            <pc:docMk/>
            <pc:sldMk cId="671958322" sldId="434"/>
            <ac:spMk id="50" creationId="{356C4E52-0934-DFDB-E55E-4EB3771B4ED0}"/>
          </ac:spMkLst>
        </pc:spChg>
        <pc:spChg chg="del">
          <ac:chgData name="Huy Pham" userId="918db3a1909f15e0" providerId="LiveId" clId="{91D00DD3-478C-49B4-A0C2-D88D4B0A69FD}" dt="2024-03-11T07:20:47.633" v="3575" actId="478"/>
          <ac:spMkLst>
            <pc:docMk/>
            <pc:sldMk cId="671958322" sldId="434"/>
            <ac:spMk id="59" creationId="{B75BCC6F-520F-3092-8704-F21CE04FF495}"/>
          </ac:spMkLst>
        </pc:spChg>
        <pc:spChg chg="del">
          <ac:chgData name="Huy Pham" userId="918db3a1909f15e0" providerId="LiveId" clId="{91D00DD3-478C-49B4-A0C2-D88D4B0A69FD}" dt="2024-03-11T07:20:47.633" v="3575" actId="478"/>
          <ac:spMkLst>
            <pc:docMk/>
            <pc:sldMk cId="671958322" sldId="434"/>
            <ac:spMk id="61" creationId="{310BD062-1B16-4CB5-6CCA-9E4DC266AE7B}"/>
          </ac:spMkLst>
        </pc:spChg>
        <pc:spChg chg="del">
          <ac:chgData name="Huy Pham" userId="918db3a1909f15e0" providerId="LiveId" clId="{91D00DD3-478C-49B4-A0C2-D88D4B0A69FD}" dt="2024-03-11T07:20:47.633" v="3575" actId="478"/>
          <ac:spMkLst>
            <pc:docMk/>
            <pc:sldMk cId="671958322" sldId="434"/>
            <ac:spMk id="73" creationId="{F32D8774-68A4-2895-15EE-01B1D7CAB09B}"/>
          </ac:spMkLst>
        </pc:spChg>
        <pc:spChg chg="del">
          <ac:chgData name="Huy Pham" userId="918db3a1909f15e0" providerId="LiveId" clId="{91D00DD3-478C-49B4-A0C2-D88D4B0A69FD}" dt="2024-03-11T07:20:47.633" v="3575" actId="478"/>
          <ac:spMkLst>
            <pc:docMk/>
            <pc:sldMk cId="671958322" sldId="434"/>
            <ac:spMk id="74" creationId="{C9F4741C-1ED0-7321-AB63-B1E60A993F35}"/>
          </ac:spMkLst>
        </pc:spChg>
        <pc:spChg chg="del">
          <ac:chgData name="Huy Pham" userId="918db3a1909f15e0" providerId="LiveId" clId="{91D00DD3-478C-49B4-A0C2-D88D4B0A69FD}" dt="2024-03-11T07:20:47.633" v="3575" actId="478"/>
          <ac:spMkLst>
            <pc:docMk/>
            <pc:sldMk cId="671958322" sldId="434"/>
            <ac:spMk id="75" creationId="{E1132A78-A4EA-8921-E4CD-58413A1093CF}"/>
          </ac:spMkLst>
        </pc:spChg>
        <pc:spChg chg="del">
          <ac:chgData name="Huy Pham" userId="918db3a1909f15e0" providerId="LiveId" clId="{91D00DD3-478C-49B4-A0C2-D88D4B0A69FD}" dt="2024-03-11T07:20:47.633" v="3575" actId="478"/>
          <ac:spMkLst>
            <pc:docMk/>
            <pc:sldMk cId="671958322" sldId="434"/>
            <ac:spMk id="77" creationId="{A6E37684-AAB3-CEA2-04EE-24255A8C0CE3}"/>
          </ac:spMkLst>
        </pc:spChg>
        <pc:spChg chg="del">
          <ac:chgData name="Huy Pham" userId="918db3a1909f15e0" providerId="LiveId" clId="{91D00DD3-478C-49B4-A0C2-D88D4B0A69FD}" dt="2024-03-11T07:20:47.633" v="3575" actId="478"/>
          <ac:spMkLst>
            <pc:docMk/>
            <pc:sldMk cId="671958322" sldId="434"/>
            <ac:spMk id="78" creationId="{C96F1B95-08CE-F7A3-E342-1E2094EF0A2B}"/>
          </ac:spMkLst>
        </pc:spChg>
        <pc:spChg chg="del">
          <ac:chgData name="Huy Pham" userId="918db3a1909f15e0" providerId="LiveId" clId="{91D00DD3-478C-49B4-A0C2-D88D4B0A69FD}" dt="2024-03-11T07:20:47.633" v="3575" actId="478"/>
          <ac:spMkLst>
            <pc:docMk/>
            <pc:sldMk cId="671958322" sldId="434"/>
            <ac:spMk id="80" creationId="{E4FA68A1-D5BB-6078-89C4-0D8DC797D80B}"/>
          </ac:spMkLst>
        </pc:spChg>
        <pc:spChg chg="del">
          <ac:chgData name="Huy Pham" userId="918db3a1909f15e0" providerId="LiveId" clId="{91D00DD3-478C-49B4-A0C2-D88D4B0A69FD}" dt="2024-03-11T07:20:47.633" v="3575" actId="478"/>
          <ac:spMkLst>
            <pc:docMk/>
            <pc:sldMk cId="671958322" sldId="434"/>
            <ac:spMk id="81" creationId="{4E5D83F8-6883-3657-F32E-636121FA6687}"/>
          </ac:spMkLst>
        </pc:spChg>
        <pc:spChg chg="del">
          <ac:chgData name="Huy Pham" userId="918db3a1909f15e0" providerId="LiveId" clId="{91D00DD3-478C-49B4-A0C2-D88D4B0A69FD}" dt="2024-03-11T07:20:47.633" v="3575" actId="478"/>
          <ac:spMkLst>
            <pc:docMk/>
            <pc:sldMk cId="671958322" sldId="434"/>
            <ac:spMk id="82" creationId="{1119A966-EDF7-F98F-7274-E49EE88979AE}"/>
          </ac:spMkLst>
        </pc:spChg>
        <pc:spChg chg="del">
          <ac:chgData name="Huy Pham" userId="918db3a1909f15e0" providerId="LiveId" clId="{91D00DD3-478C-49B4-A0C2-D88D4B0A69FD}" dt="2024-03-11T07:30:43.412" v="3764" actId="478"/>
          <ac:spMkLst>
            <pc:docMk/>
            <pc:sldMk cId="671958322" sldId="434"/>
            <ac:spMk id="83" creationId="{907D97C3-5A31-94BE-8638-66EEF7250305}"/>
          </ac:spMkLst>
        </pc:spChg>
        <pc:spChg chg="del">
          <ac:chgData name="Huy Pham" userId="918db3a1909f15e0" providerId="LiveId" clId="{91D00DD3-478C-49B4-A0C2-D88D4B0A69FD}" dt="2024-03-11T07:20:47.633" v="3575" actId="478"/>
          <ac:spMkLst>
            <pc:docMk/>
            <pc:sldMk cId="671958322" sldId="434"/>
            <ac:spMk id="84" creationId="{26970CCD-7FAF-0FC1-4D48-B2BB1760B9F5}"/>
          </ac:spMkLst>
        </pc:spChg>
        <pc:spChg chg="del">
          <ac:chgData name="Huy Pham" userId="918db3a1909f15e0" providerId="LiveId" clId="{91D00DD3-478C-49B4-A0C2-D88D4B0A69FD}" dt="2024-03-11T07:20:47.633" v="3575" actId="478"/>
          <ac:spMkLst>
            <pc:docMk/>
            <pc:sldMk cId="671958322" sldId="434"/>
            <ac:spMk id="85" creationId="{FB269EB8-1094-2508-9F56-3934BCBC13CB}"/>
          </ac:spMkLst>
        </pc:spChg>
        <pc:spChg chg="del">
          <ac:chgData name="Huy Pham" userId="918db3a1909f15e0" providerId="LiveId" clId="{91D00DD3-478C-49B4-A0C2-D88D4B0A69FD}" dt="2024-03-11T07:20:47.633" v="3575" actId="478"/>
          <ac:spMkLst>
            <pc:docMk/>
            <pc:sldMk cId="671958322" sldId="434"/>
            <ac:spMk id="89" creationId="{AF76FFB0-AD71-AC53-B51C-805DF30C1F7D}"/>
          </ac:spMkLst>
        </pc:spChg>
        <pc:spChg chg="del">
          <ac:chgData name="Huy Pham" userId="918db3a1909f15e0" providerId="LiveId" clId="{91D00DD3-478C-49B4-A0C2-D88D4B0A69FD}" dt="2024-03-11T07:20:47.633" v="3575" actId="478"/>
          <ac:spMkLst>
            <pc:docMk/>
            <pc:sldMk cId="671958322" sldId="434"/>
            <ac:spMk id="90" creationId="{07D6A2FC-B1D8-44B8-BDB4-30DE90327923}"/>
          </ac:spMkLst>
        </pc:spChg>
        <pc:spChg chg="del">
          <ac:chgData name="Huy Pham" userId="918db3a1909f15e0" providerId="LiveId" clId="{91D00DD3-478C-49B4-A0C2-D88D4B0A69FD}" dt="2024-03-11T07:20:47.633" v="3575" actId="478"/>
          <ac:spMkLst>
            <pc:docMk/>
            <pc:sldMk cId="671958322" sldId="434"/>
            <ac:spMk id="94" creationId="{0E193CD5-F4D1-6CA9-CA47-812674F88105}"/>
          </ac:spMkLst>
        </pc:spChg>
        <pc:spChg chg="del">
          <ac:chgData name="Huy Pham" userId="918db3a1909f15e0" providerId="LiveId" clId="{91D00DD3-478C-49B4-A0C2-D88D4B0A69FD}" dt="2024-03-11T07:20:47.633" v="3575" actId="478"/>
          <ac:spMkLst>
            <pc:docMk/>
            <pc:sldMk cId="671958322" sldId="434"/>
            <ac:spMk id="95" creationId="{BFF35B80-6D3B-A959-C450-CCDFF934245E}"/>
          </ac:spMkLst>
        </pc:spChg>
        <pc:spChg chg="del">
          <ac:chgData name="Huy Pham" userId="918db3a1909f15e0" providerId="LiveId" clId="{91D00DD3-478C-49B4-A0C2-D88D4B0A69FD}" dt="2024-03-11T07:20:47.633" v="3575" actId="478"/>
          <ac:spMkLst>
            <pc:docMk/>
            <pc:sldMk cId="671958322" sldId="434"/>
            <ac:spMk id="96" creationId="{2465C0A4-AB23-D67F-9A2D-BCF7780A2C9B}"/>
          </ac:spMkLst>
        </pc:spChg>
        <pc:spChg chg="del">
          <ac:chgData name="Huy Pham" userId="918db3a1909f15e0" providerId="LiveId" clId="{91D00DD3-478C-49B4-A0C2-D88D4B0A69FD}" dt="2024-03-11T07:20:47.633" v="3575" actId="478"/>
          <ac:spMkLst>
            <pc:docMk/>
            <pc:sldMk cId="671958322" sldId="434"/>
            <ac:spMk id="97" creationId="{FEB0B2C0-C64C-D6BB-E4E5-D2B64E2E0F30}"/>
          </ac:spMkLst>
        </pc:spChg>
        <pc:spChg chg="del">
          <ac:chgData name="Huy Pham" userId="918db3a1909f15e0" providerId="LiveId" clId="{91D00DD3-478C-49B4-A0C2-D88D4B0A69FD}" dt="2024-03-11T07:20:47.633" v="3575" actId="478"/>
          <ac:spMkLst>
            <pc:docMk/>
            <pc:sldMk cId="671958322" sldId="434"/>
            <ac:spMk id="99" creationId="{153D30A7-DC9D-FBC3-35E0-48E0DC623DF8}"/>
          </ac:spMkLst>
        </pc:spChg>
        <pc:spChg chg="del">
          <ac:chgData name="Huy Pham" userId="918db3a1909f15e0" providerId="LiveId" clId="{91D00DD3-478C-49B4-A0C2-D88D4B0A69FD}" dt="2024-03-11T07:20:47.633" v="3575" actId="478"/>
          <ac:spMkLst>
            <pc:docMk/>
            <pc:sldMk cId="671958322" sldId="434"/>
            <ac:spMk id="101" creationId="{B60A8B5C-789F-56C4-B017-B37C797073C7}"/>
          </ac:spMkLst>
        </pc:spChg>
        <pc:spChg chg="del">
          <ac:chgData name="Huy Pham" userId="918db3a1909f15e0" providerId="LiveId" clId="{91D00DD3-478C-49B4-A0C2-D88D4B0A69FD}" dt="2024-03-11T07:20:47.633" v="3575" actId="478"/>
          <ac:spMkLst>
            <pc:docMk/>
            <pc:sldMk cId="671958322" sldId="434"/>
            <ac:spMk id="103" creationId="{C4AACA92-7D2D-4364-59E8-3714C2AE7C89}"/>
          </ac:spMkLst>
        </pc:spChg>
        <pc:spChg chg="del">
          <ac:chgData name="Huy Pham" userId="918db3a1909f15e0" providerId="LiveId" clId="{91D00DD3-478C-49B4-A0C2-D88D4B0A69FD}" dt="2024-03-11T07:20:47.633" v="3575" actId="478"/>
          <ac:spMkLst>
            <pc:docMk/>
            <pc:sldMk cId="671958322" sldId="434"/>
            <ac:spMk id="105" creationId="{15333881-85BC-DB99-EA95-D633F71C4E84}"/>
          </ac:spMkLst>
        </pc:spChg>
        <pc:spChg chg="del">
          <ac:chgData name="Huy Pham" userId="918db3a1909f15e0" providerId="LiveId" clId="{91D00DD3-478C-49B4-A0C2-D88D4B0A69FD}" dt="2024-03-11T07:20:47.633" v="3575" actId="478"/>
          <ac:spMkLst>
            <pc:docMk/>
            <pc:sldMk cId="671958322" sldId="434"/>
            <ac:spMk id="109" creationId="{D9156607-84BD-F19A-EDB9-8398A64D5C15}"/>
          </ac:spMkLst>
        </pc:spChg>
        <pc:spChg chg="del">
          <ac:chgData name="Huy Pham" userId="918db3a1909f15e0" providerId="LiveId" clId="{91D00DD3-478C-49B4-A0C2-D88D4B0A69FD}" dt="2024-03-11T07:20:47.633" v="3575" actId="478"/>
          <ac:spMkLst>
            <pc:docMk/>
            <pc:sldMk cId="671958322" sldId="434"/>
            <ac:spMk id="111" creationId="{02778524-2EB1-62E8-B633-281AE228E943}"/>
          </ac:spMkLst>
        </pc:spChg>
        <pc:spChg chg="del">
          <ac:chgData name="Huy Pham" userId="918db3a1909f15e0" providerId="LiveId" clId="{91D00DD3-478C-49B4-A0C2-D88D4B0A69FD}" dt="2024-03-11T07:20:47.633" v="3575" actId="478"/>
          <ac:spMkLst>
            <pc:docMk/>
            <pc:sldMk cId="671958322" sldId="434"/>
            <ac:spMk id="112" creationId="{CDF65124-EE0C-3343-A9D5-5D7C125C74B1}"/>
          </ac:spMkLst>
        </pc:spChg>
        <pc:spChg chg="del">
          <ac:chgData name="Huy Pham" userId="918db3a1909f15e0" providerId="LiveId" clId="{91D00DD3-478C-49B4-A0C2-D88D4B0A69FD}" dt="2024-03-11T07:20:47.633" v="3575" actId="478"/>
          <ac:spMkLst>
            <pc:docMk/>
            <pc:sldMk cId="671958322" sldId="434"/>
            <ac:spMk id="119" creationId="{24327CCF-241D-215D-813E-521CF49D9972}"/>
          </ac:spMkLst>
        </pc:spChg>
        <pc:spChg chg="del">
          <ac:chgData name="Huy Pham" userId="918db3a1909f15e0" providerId="LiveId" clId="{91D00DD3-478C-49B4-A0C2-D88D4B0A69FD}" dt="2024-03-11T07:20:47.633" v="3575" actId="478"/>
          <ac:spMkLst>
            <pc:docMk/>
            <pc:sldMk cId="671958322" sldId="434"/>
            <ac:spMk id="123" creationId="{260B3958-4BDE-1175-B5DD-E1F7D9ECEE7D}"/>
          </ac:spMkLst>
        </pc:spChg>
        <pc:spChg chg="del">
          <ac:chgData name="Huy Pham" userId="918db3a1909f15e0" providerId="LiveId" clId="{91D00DD3-478C-49B4-A0C2-D88D4B0A69FD}" dt="2024-03-11T07:20:47.633" v="3575" actId="478"/>
          <ac:spMkLst>
            <pc:docMk/>
            <pc:sldMk cId="671958322" sldId="434"/>
            <ac:spMk id="133" creationId="{094E9144-C6AC-AE5A-4143-87729F9FE7DF}"/>
          </ac:spMkLst>
        </pc:spChg>
        <pc:spChg chg="del">
          <ac:chgData name="Huy Pham" userId="918db3a1909f15e0" providerId="LiveId" clId="{91D00DD3-478C-49B4-A0C2-D88D4B0A69FD}" dt="2024-03-11T07:20:47.633" v="3575" actId="478"/>
          <ac:spMkLst>
            <pc:docMk/>
            <pc:sldMk cId="671958322" sldId="434"/>
            <ac:spMk id="134" creationId="{451C32A3-39CC-7706-C11F-209838D26CEC}"/>
          </ac:spMkLst>
        </pc:spChg>
        <pc:spChg chg="del">
          <ac:chgData name="Huy Pham" userId="918db3a1909f15e0" providerId="LiveId" clId="{91D00DD3-478C-49B4-A0C2-D88D4B0A69FD}" dt="2024-03-11T07:20:47.633" v="3575" actId="478"/>
          <ac:spMkLst>
            <pc:docMk/>
            <pc:sldMk cId="671958322" sldId="434"/>
            <ac:spMk id="135" creationId="{F81ECCAF-AB8C-F921-730E-EBC4632429B1}"/>
          </ac:spMkLst>
        </pc:spChg>
        <pc:spChg chg="del">
          <ac:chgData name="Huy Pham" userId="918db3a1909f15e0" providerId="LiveId" clId="{91D00DD3-478C-49B4-A0C2-D88D4B0A69FD}" dt="2024-03-11T07:20:47.633" v="3575" actId="478"/>
          <ac:spMkLst>
            <pc:docMk/>
            <pc:sldMk cId="671958322" sldId="434"/>
            <ac:spMk id="136" creationId="{CEE91B49-E047-46C0-AF56-1664A94E1795}"/>
          </ac:spMkLst>
        </pc:spChg>
        <pc:spChg chg="del">
          <ac:chgData name="Huy Pham" userId="918db3a1909f15e0" providerId="LiveId" clId="{91D00DD3-478C-49B4-A0C2-D88D4B0A69FD}" dt="2024-03-11T07:20:47.633" v="3575" actId="478"/>
          <ac:spMkLst>
            <pc:docMk/>
            <pc:sldMk cId="671958322" sldId="434"/>
            <ac:spMk id="137" creationId="{30EBCF56-0A45-1A49-1EC3-3C8429D4A6A2}"/>
          </ac:spMkLst>
        </pc:spChg>
        <pc:spChg chg="del">
          <ac:chgData name="Huy Pham" userId="918db3a1909f15e0" providerId="LiveId" clId="{91D00DD3-478C-49B4-A0C2-D88D4B0A69FD}" dt="2024-03-11T07:20:47.633" v="3575" actId="478"/>
          <ac:spMkLst>
            <pc:docMk/>
            <pc:sldMk cId="671958322" sldId="434"/>
            <ac:spMk id="138" creationId="{3F754ED0-C5D8-808F-B32E-6CACF5C39CEA}"/>
          </ac:spMkLst>
        </pc:spChg>
        <pc:spChg chg="del">
          <ac:chgData name="Huy Pham" userId="918db3a1909f15e0" providerId="LiveId" clId="{91D00DD3-478C-49B4-A0C2-D88D4B0A69FD}" dt="2024-03-11T07:20:47.633" v="3575" actId="478"/>
          <ac:spMkLst>
            <pc:docMk/>
            <pc:sldMk cId="671958322" sldId="434"/>
            <ac:spMk id="139" creationId="{E2B1FD02-514A-7465-7CCE-0E94FE8F2D95}"/>
          </ac:spMkLst>
        </pc:spChg>
        <pc:spChg chg="del">
          <ac:chgData name="Huy Pham" userId="918db3a1909f15e0" providerId="LiveId" clId="{91D00DD3-478C-49B4-A0C2-D88D4B0A69FD}" dt="2024-03-11T07:20:47.633" v="3575" actId="478"/>
          <ac:spMkLst>
            <pc:docMk/>
            <pc:sldMk cId="671958322" sldId="434"/>
            <ac:spMk id="140" creationId="{D3C8B13E-C5C7-121A-69F9-C94998AE91C4}"/>
          </ac:spMkLst>
        </pc:spChg>
        <pc:spChg chg="del">
          <ac:chgData name="Huy Pham" userId="918db3a1909f15e0" providerId="LiveId" clId="{91D00DD3-478C-49B4-A0C2-D88D4B0A69FD}" dt="2024-03-11T07:20:47.633" v="3575" actId="478"/>
          <ac:spMkLst>
            <pc:docMk/>
            <pc:sldMk cId="671958322" sldId="434"/>
            <ac:spMk id="143" creationId="{4ED635C1-655C-60D1-1B2B-FF9C7A0D9D3F}"/>
          </ac:spMkLst>
        </pc:spChg>
        <pc:spChg chg="del">
          <ac:chgData name="Huy Pham" userId="918db3a1909f15e0" providerId="LiveId" clId="{91D00DD3-478C-49B4-A0C2-D88D4B0A69FD}" dt="2024-03-11T07:20:47.633" v="3575" actId="478"/>
          <ac:spMkLst>
            <pc:docMk/>
            <pc:sldMk cId="671958322" sldId="434"/>
            <ac:spMk id="144" creationId="{EAA3B769-7ED0-BA63-BE9A-025C8EC3FE09}"/>
          </ac:spMkLst>
        </pc:spChg>
        <pc:spChg chg="del">
          <ac:chgData name="Huy Pham" userId="918db3a1909f15e0" providerId="LiveId" clId="{91D00DD3-478C-49B4-A0C2-D88D4B0A69FD}" dt="2024-03-11T07:20:47.633" v="3575" actId="478"/>
          <ac:spMkLst>
            <pc:docMk/>
            <pc:sldMk cId="671958322" sldId="434"/>
            <ac:spMk id="145" creationId="{655085B5-B8A5-6006-0C18-F46F6E679A5B}"/>
          </ac:spMkLst>
        </pc:spChg>
        <pc:spChg chg="del">
          <ac:chgData name="Huy Pham" userId="918db3a1909f15e0" providerId="LiveId" clId="{91D00DD3-478C-49B4-A0C2-D88D4B0A69FD}" dt="2024-03-11T07:20:47.633" v="3575" actId="478"/>
          <ac:spMkLst>
            <pc:docMk/>
            <pc:sldMk cId="671958322" sldId="434"/>
            <ac:spMk id="146" creationId="{50A0E89F-BE7A-5B2F-77E8-AF89B5E2F23A}"/>
          </ac:spMkLst>
        </pc:spChg>
        <pc:graphicFrameChg chg="add del mod">
          <ac:chgData name="Huy Pham" userId="918db3a1909f15e0" providerId="LiveId" clId="{91D00DD3-478C-49B4-A0C2-D88D4B0A69FD}" dt="2024-03-11T07:20:58.609" v="3578"/>
          <ac:graphicFrameMkLst>
            <pc:docMk/>
            <pc:sldMk cId="671958322" sldId="434"/>
            <ac:graphicFrameMk id="20" creationId="{26B12DC0-DDC0-C12E-F98D-A1C659836FD0}"/>
          </ac:graphicFrameMkLst>
        </pc:graphicFrameChg>
        <pc:graphicFrameChg chg="add del mod">
          <ac:chgData name="Huy Pham" userId="918db3a1909f15e0" providerId="LiveId" clId="{91D00DD3-478C-49B4-A0C2-D88D4B0A69FD}" dt="2024-03-11T07:22:10.493" v="3603"/>
          <ac:graphicFrameMkLst>
            <pc:docMk/>
            <pc:sldMk cId="671958322" sldId="434"/>
            <ac:graphicFrameMk id="26" creationId="{DB132C55-1DD5-5516-0C0D-384ECF1D661C}"/>
          </ac:graphicFrameMkLst>
        </pc:graphicFrameChg>
        <pc:graphicFrameChg chg="add del mod">
          <ac:chgData name="Huy Pham" userId="918db3a1909f15e0" providerId="LiveId" clId="{91D00DD3-478C-49B4-A0C2-D88D4B0A69FD}" dt="2024-03-11T07:22:52.551" v="3617"/>
          <ac:graphicFrameMkLst>
            <pc:docMk/>
            <pc:sldMk cId="671958322" sldId="434"/>
            <ac:graphicFrameMk id="29" creationId="{C908565B-1CF5-83A3-A9B4-FFBD61ED8819}"/>
          </ac:graphicFrameMkLst>
        </pc:graphicFrameChg>
        <pc:graphicFrameChg chg="add del mod">
          <ac:chgData name="Huy Pham" userId="918db3a1909f15e0" providerId="LiveId" clId="{91D00DD3-478C-49B4-A0C2-D88D4B0A69FD}" dt="2024-03-11T07:23:02.552" v="3626"/>
          <ac:graphicFrameMkLst>
            <pc:docMk/>
            <pc:sldMk cId="671958322" sldId="434"/>
            <ac:graphicFrameMk id="34" creationId="{EC350E09-DF5D-E190-DAF6-418ADD476CF3}"/>
          </ac:graphicFrameMkLst>
        </pc:graphicFrameChg>
        <pc:graphicFrameChg chg="add del mod">
          <ac:chgData name="Huy Pham" userId="918db3a1909f15e0" providerId="LiveId" clId="{91D00DD3-478C-49B4-A0C2-D88D4B0A69FD}" dt="2024-03-11T07:23:10.455" v="3629"/>
          <ac:graphicFrameMkLst>
            <pc:docMk/>
            <pc:sldMk cId="671958322" sldId="434"/>
            <ac:graphicFrameMk id="35" creationId="{4B819D7E-C70F-B45E-D77B-34873004046A}"/>
          </ac:graphicFrameMkLst>
        </pc:graphicFrameChg>
        <pc:graphicFrameChg chg="add del mod">
          <ac:chgData name="Huy Pham" userId="918db3a1909f15e0" providerId="LiveId" clId="{91D00DD3-478C-49B4-A0C2-D88D4B0A69FD}" dt="2024-03-11T07:23:15.879" v="3637"/>
          <ac:graphicFrameMkLst>
            <pc:docMk/>
            <pc:sldMk cId="671958322" sldId="434"/>
            <ac:graphicFrameMk id="38" creationId="{148E6F8F-4D99-3FAA-613F-708DD89A5555}"/>
          </ac:graphicFrameMkLst>
        </pc:graphicFrameChg>
        <pc:graphicFrameChg chg="add del mod">
          <ac:chgData name="Huy Pham" userId="918db3a1909f15e0" providerId="LiveId" clId="{91D00DD3-478C-49B4-A0C2-D88D4B0A69FD}" dt="2024-03-11T07:25:26.349" v="3662"/>
          <ac:graphicFrameMkLst>
            <pc:docMk/>
            <pc:sldMk cId="671958322" sldId="434"/>
            <ac:graphicFrameMk id="39" creationId="{7BA1E629-8E4F-FC5D-7027-1B6F6CFF0A53}"/>
          </ac:graphicFrameMkLst>
        </pc:graphicFrameChg>
        <pc:graphicFrameChg chg="add del mod">
          <ac:chgData name="Huy Pham" userId="918db3a1909f15e0" providerId="LiveId" clId="{91D00DD3-478C-49B4-A0C2-D88D4B0A69FD}" dt="2024-03-11T07:26:07.051" v="3675"/>
          <ac:graphicFrameMkLst>
            <pc:docMk/>
            <pc:sldMk cId="671958322" sldId="434"/>
            <ac:graphicFrameMk id="42" creationId="{111ABF5C-454C-0BD7-5BF3-5CFE8FFE166B}"/>
          </ac:graphicFrameMkLst>
        </pc:graphicFrameChg>
        <pc:graphicFrameChg chg="add del mod">
          <ac:chgData name="Huy Pham" userId="918db3a1909f15e0" providerId="LiveId" clId="{91D00DD3-478C-49B4-A0C2-D88D4B0A69FD}" dt="2024-03-11T07:28:35.481" v="3732"/>
          <ac:graphicFrameMkLst>
            <pc:docMk/>
            <pc:sldMk cId="671958322" sldId="434"/>
            <ac:graphicFrameMk id="45" creationId="{6D1A380E-DBAF-4720-FDB6-7AAB4A60B694}"/>
          </ac:graphicFrameMkLst>
        </pc:graphicFrameChg>
        <pc:graphicFrameChg chg="add del mod">
          <ac:chgData name="Huy Pham" userId="918db3a1909f15e0" providerId="LiveId" clId="{91D00DD3-478C-49B4-A0C2-D88D4B0A69FD}" dt="2024-03-11T07:28:49.316" v="3738"/>
          <ac:graphicFrameMkLst>
            <pc:docMk/>
            <pc:sldMk cId="671958322" sldId="434"/>
            <ac:graphicFrameMk id="48" creationId="{3FB041C5-74F5-36A0-280C-9EC64ADA8198}"/>
          </ac:graphicFrameMkLst>
        </pc:graphicFrameChg>
        <pc:cxnChg chg="del">
          <ac:chgData name="Huy Pham" userId="918db3a1909f15e0" providerId="LiveId" clId="{91D00DD3-478C-49B4-A0C2-D88D4B0A69FD}" dt="2024-03-11T07:20:47.633" v="3575" actId="478"/>
          <ac:cxnSpMkLst>
            <pc:docMk/>
            <pc:sldMk cId="671958322" sldId="434"/>
            <ac:cxnSpMk id="58" creationId="{92003FB7-9BE8-66A1-4D33-F7F65AD10582}"/>
          </ac:cxnSpMkLst>
        </pc:cxnChg>
        <pc:cxnChg chg="del">
          <ac:chgData name="Huy Pham" userId="918db3a1909f15e0" providerId="LiveId" clId="{91D00DD3-478C-49B4-A0C2-D88D4B0A69FD}" dt="2024-03-11T07:20:47.633" v="3575" actId="478"/>
          <ac:cxnSpMkLst>
            <pc:docMk/>
            <pc:sldMk cId="671958322" sldId="434"/>
            <ac:cxnSpMk id="60" creationId="{68E30B37-AB08-0DA3-0CB6-1E02F0201DAB}"/>
          </ac:cxnSpMkLst>
        </pc:cxnChg>
        <pc:cxnChg chg="del">
          <ac:chgData name="Huy Pham" userId="918db3a1909f15e0" providerId="LiveId" clId="{91D00DD3-478C-49B4-A0C2-D88D4B0A69FD}" dt="2024-03-11T07:20:47.633" v="3575" actId="478"/>
          <ac:cxnSpMkLst>
            <pc:docMk/>
            <pc:sldMk cId="671958322" sldId="434"/>
            <ac:cxnSpMk id="63" creationId="{E52E3802-B18F-71E1-63F2-039F3DA6AEB8}"/>
          </ac:cxnSpMkLst>
        </pc:cxnChg>
        <pc:cxnChg chg="del">
          <ac:chgData name="Huy Pham" userId="918db3a1909f15e0" providerId="LiveId" clId="{91D00DD3-478C-49B4-A0C2-D88D4B0A69FD}" dt="2024-03-11T07:20:47.633" v="3575" actId="478"/>
          <ac:cxnSpMkLst>
            <pc:docMk/>
            <pc:sldMk cId="671958322" sldId="434"/>
            <ac:cxnSpMk id="64" creationId="{59507FFE-69CD-5B10-3BA1-9BB0A741D1DD}"/>
          </ac:cxnSpMkLst>
        </pc:cxnChg>
        <pc:cxnChg chg="del">
          <ac:chgData name="Huy Pham" userId="918db3a1909f15e0" providerId="LiveId" clId="{91D00DD3-478C-49B4-A0C2-D88D4B0A69FD}" dt="2024-03-11T07:20:47.633" v="3575" actId="478"/>
          <ac:cxnSpMkLst>
            <pc:docMk/>
            <pc:sldMk cId="671958322" sldId="434"/>
            <ac:cxnSpMk id="65" creationId="{890806B1-2204-909F-64AA-AAF287A7F64D}"/>
          </ac:cxnSpMkLst>
        </pc:cxnChg>
        <pc:cxnChg chg="del">
          <ac:chgData name="Huy Pham" userId="918db3a1909f15e0" providerId="LiveId" clId="{91D00DD3-478C-49B4-A0C2-D88D4B0A69FD}" dt="2024-03-11T07:20:47.633" v="3575" actId="478"/>
          <ac:cxnSpMkLst>
            <pc:docMk/>
            <pc:sldMk cId="671958322" sldId="434"/>
            <ac:cxnSpMk id="66" creationId="{1F48FF35-242D-2EEE-1CE3-AC0BC6E88A37}"/>
          </ac:cxnSpMkLst>
        </pc:cxnChg>
        <pc:cxnChg chg="del">
          <ac:chgData name="Huy Pham" userId="918db3a1909f15e0" providerId="LiveId" clId="{91D00DD3-478C-49B4-A0C2-D88D4B0A69FD}" dt="2024-03-11T07:20:47.633" v="3575" actId="478"/>
          <ac:cxnSpMkLst>
            <pc:docMk/>
            <pc:sldMk cId="671958322" sldId="434"/>
            <ac:cxnSpMk id="70" creationId="{8897F0C0-F511-487D-CFCB-CFAB410544C2}"/>
          </ac:cxnSpMkLst>
        </pc:cxnChg>
        <pc:cxnChg chg="del">
          <ac:chgData name="Huy Pham" userId="918db3a1909f15e0" providerId="LiveId" clId="{91D00DD3-478C-49B4-A0C2-D88D4B0A69FD}" dt="2024-03-11T07:20:47.633" v="3575" actId="478"/>
          <ac:cxnSpMkLst>
            <pc:docMk/>
            <pc:sldMk cId="671958322" sldId="434"/>
            <ac:cxnSpMk id="71" creationId="{BEAF0566-B965-E7E5-E424-01775E318352}"/>
          </ac:cxnSpMkLst>
        </pc:cxnChg>
        <pc:cxnChg chg="del">
          <ac:chgData name="Huy Pham" userId="918db3a1909f15e0" providerId="LiveId" clId="{91D00DD3-478C-49B4-A0C2-D88D4B0A69FD}" dt="2024-03-11T07:20:47.633" v="3575" actId="478"/>
          <ac:cxnSpMkLst>
            <pc:docMk/>
            <pc:sldMk cId="671958322" sldId="434"/>
            <ac:cxnSpMk id="72" creationId="{532F14A8-0A1A-B2F2-4809-4CCDD1513E09}"/>
          </ac:cxnSpMkLst>
        </pc:cxnChg>
        <pc:cxnChg chg="del">
          <ac:chgData name="Huy Pham" userId="918db3a1909f15e0" providerId="LiveId" clId="{91D00DD3-478C-49B4-A0C2-D88D4B0A69FD}" dt="2024-03-11T07:20:47.633" v="3575" actId="478"/>
          <ac:cxnSpMkLst>
            <pc:docMk/>
            <pc:sldMk cId="671958322" sldId="434"/>
            <ac:cxnSpMk id="91" creationId="{FFD1C912-CAD8-DA2A-BB9F-4B0BE8EE0EAF}"/>
          </ac:cxnSpMkLst>
        </pc:cxnChg>
        <pc:cxnChg chg="del">
          <ac:chgData name="Huy Pham" userId="918db3a1909f15e0" providerId="LiveId" clId="{91D00DD3-478C-49B4-A0C2-D88D4B0A69FD}" dt="2024-03-11T07:20:47.633" v="3575" actId="478"/>
          <ac:cxnSpMkLst>
            <pc:docMk/>
            <pc:sldMk cId="671958322" sldId="434"/>
            <ac:cxnSpMk id="92" creationId="{DC2D9015-F2F1-2C55-2F30-0E8874464ED7}"/>
          </ac:cxnSpMkLst>
        </pc:cxnChg>
        <pc:cxnChg chg="del">
          <ac:chgData name="Huy Pham" userId="918db3a1909f15e0" providerId="LiveId" clId="{91D00DD3-478C-49B4-A0C2-D88D4B0A69FD}" dt="2024-03-11T07:20:47.633" v="3575" actId="478"/>
          <ac:cxnSpMkLst>
            <pc:docMk/>
            <pc:sldMk cId="671958322" sldId="434"/>
            <ac:cxnSpMk id="93" creationId="{AF1C1DC2-5EBC-3437-B952-00E3C52015FD}"/>
          </ac:cxnSpMkLst>
        </pc:cxnChg>
        <pc:cxnChg chg="del">
          <ac:chgData name="Huy Pham" userId="918db3a1909f15e0" providerId="LiveId" clId="{91D00DD3-478C-49B4-A0C2-D88D4B0A69FD}" dt="2024-03-11T07:20:47.633" v="3575" actId="478"/>
          <ac:cxnSpMkLst>
            <pc:docMk/>
            <pc:sldMk cId="671958322" sldId="434"/>
            <ac:cxnSpMk id="106" creationId="{2CFF4BF0-C58C-9089-52E1-C7F48D405CC2}"/>
          </ac:cxnSpMkLst>
        </pc:cxnChg>
        <pc:cxnChg chg="del">
          <ac:chgData name="Huy Pham" userId="918db3a1909f15e0" providerId="LiveId" clId="{91D00DD3-478C-49B4-A0C2-D88D4B0A69FD}" dt="2024-03-11T07:20:47.633" v="3575" actId="478"/>
          <ac:cxnSpMkLst>
            <pc:docMk/>
            <pc:sldMk cId="671958322" sldId="434"/>
            <ac:cxnSpMk id="108" creationId="{B209DBB9-769F-A4CD-8A96-0DB24ED100D2}"/>
          </ac:cxnSpMkLst>
        </pc:cxnChg>
        <pc:cxnChg chg="del">
          <ac:chgData name="Huy Pham" userId="918db3a1909f15e0" providerId="LiveId" clId="{91D00DD3-478C-49B4-A0C2-D88D4B0A69FD}" dt="2024-03-11T07:20:47.633" v="3575" actId="478"/>
          <ac:cxnSpMkLst>
            <pc:docMk/>
            <pc:sldMk cId="671958322" sldId="434"/>
            <ac:cxnSpMk id="130" creationId="{7C7EF06E-0799-A537-7899-F3FFFD558D2B}"/>
          </ac:cxnSpMkLst>
        </pc:cxnChg>
        <pc:cxnChg chg="del">
          <ac:chgData name="Huy Pham" userId="918db3a1909f15e0" providerId="LiveId" clId="{91D00DD3-478C-49B4-A0C2-D88D4B0A69FD}" dt="2024-03-11T07:20:47.633" v="3575" actId="478"/>
          <ac:cxnSpMkLst>
            <pc:docMk/>
            <pc:sldMk cId="671958322" sldId="434"/>
            <ac:cxnSpMk id="131" creationId="{9045B27E-5528-D8AA-6A18-843A2184716C}"/>
          </ac:cxnSpMkLst>
        </pc:cxnChg>
        <pc:cxnChg chg="del">
          <ac:chgData name="Huy Pham" userId="918db3a1909f15e0" providerId="LiveId" clId="{91D00DD3-478C-49B4-A0C2-D88D4B0A69FD}" dt="2024-03-11T07:20:47.633" v="3575" actId="478"/>
          <ac:cxnSpMkLst>
            <pc:docMk/>
            <pc:sldMk cId="671958322" sldId="434"/>
            <ac:cxnSpMk id="132" creationId="{1CEFDF7D-2B8A-319E-1D9D-E016CF693E28}"/>
          </ac:cxnSpMkLst>
        </pc:cxnChg>
        <pc:cxnChg chg="del">
          <ac:chgData name="Huy Pham" userId="918db3a1909f15e0" providerId="LiveId" clId="{91D00DD3-478C-49B4-A0C2-D88D4B0A69FD}" dt="2024-03-11T07:20:47.633" v="3575" actId="478"/>
          <ac:cxnSpMkLst>
            <pc:docMk/>
            <pc:sldMk cId="671958322" sldId="434"/>
            <ac:cxnSpMk id="141" creationId="{62E61310-8B3A-C975-6595-EBE7371B72EC}"/>
          </ac:cxnSpMkLst>
        </pc:cxnChg>
        <pc:cxnChg chg="del">
          <ac:chgData name="Huy Pham" userId="918db3a1909f15e0" providerId="LiveId" clId="{91D00DD3-478C-49B4-A0C2-D88D4B0A69FD}" dt="2024-03-11T07:20:47.633" v="3575" actId="478"/>
          <ac:cxnSpMkLst>
            <pc:docMk/>
            <pc:sldMk cId="671958322" sldId="434"/>
            <ac:cxnSpMk id="142" creationId="{4596B94B-990C-45A1-3C46-0651C267CDDC}"/>
          </ac:cxnSpMkLst>
        </pc:cxnChg>
      </pc:sldChg>
      <pc:sldChg chg="addSp delSp modSp add mod delAnim modAnim">
        <pc:chgData name="Huy Pham" userId="918db3a1909f15e0" providerId="LiveId" clId="{91D00DD3-478C-49B4-A0C2-D88D4B0A69FD}" dt="2024-03-11T08:37:34.861" v="4291" actId="478"/>
        <pc:sldMkLst>
          <pc:docMk/>
          <pc:sldMk cId="305073448" sldId="435"/>
        </pc:sldMkLst>
        <pc:spChg chg="add mod">
          <ac:chgData name="Huy Pham" userId="918db3a1909f15e0" providerId="LiveId" clId="{91D00DD3-478C-49B4-A0C2-D88D4B0A69FD}" dt="2024-03-11T07:47:37.205" v="3999" actId="14100"/>
          <ac:spMkLst>
            <pc:docMk/>
            <pc:sldMk cId="305073448" sldId="435"/>
            <ac:spMk id="20" creationId="{52DC5EAD-A255-2099-3B12-EE0120DE6B74}"/>
          </ac:spMkLst>
        </pc:spChg>
        <pc:spChg chg="del">
          <ac:chgData name="Huy Pham" userId="918db3a1909f15e0" providerId="LiveId" clId="{91D00DD3-478C-49B4-A0C2-D88D4B0A69FD}" dt="2024-03-11T07:30:15.927" v="3752" actId="478"/>
          <ac:spMkLst>
            <pc:docMk/>
            <pc:sldMk cId="305073448" sldId="435"/>
            <ac:spMk id="23" creationId="{A286926E-7851-DD5B-6F06-BA726B556D6E}"/>
          </ac:spMkLst>
        </pc:spChg>
        <pc:spChg chg="del">
          <ac:chgData name="Huy Pham" userId="918db3a1909f15e0" providerId="LiveId" clId="{91D00DD3-478C-49B4-A0C2-D88D4B0A69FD}" dt="2024-03-11T07:30:13.836" v="3751" actId="478"/>
          <ac:spMkLst>
            <pc:docMk/>
            <pc:sldMk cId="305073448" sldId="435"/>
            <ac:spMk id="24" creationId="{FB3F70E3-2C63-6F83-2F6A-10E0E018D73F}"/>
          </ac:spMkLst>
        </pc:spChg>
        <pc:spChg chg="add mod">
          <ac:chgData name="Huy Pham" userId="918db3a1909f15e0" providerId="LiveId" clId="{91D00DD3-478C-49B4-A0C2-D88D4B0A69FD}" dt="2024-03-11T07:47:40.871" v="4000" actId="1076"/>
          <ac:spMkLst>
            <pc:docMk/>
            <pc:sldMk cId="305073448" sldId="435"/>
            <ac:spMk id="25" creationId="{726906D8-EBF8-604B-BD2C-4BE7F5B25BF0}"/>
          </ac:spMkLst>
        </pc:spChg>
        <pc:spChg chg="add del mod">
          <ac:chgData name="Huy Pham" userId="918db3a1909f15e0" providerId="LiveId" clId="{91D00DD3-478C-49B4-A0C2-D88D4B0A69FD}" dt="2024-03-11T07:36:21.851" v="3817" actId="21"/>
          <ac:spMkLst>
            <pc:docMk/>
            <pc:sldMk cId="305073448" sldId="435"/>
            <ac:spMk id="27" creationId="{836F727F-F999-D382-2806-660096E798EE}"/>
          </ac:spMkLst>
        </pc:spChg>
        <pc:spChg chg="add mod">
          <ac:chgData name="Huy Pham" userId="918db3a1909f15e0" providerId="LiveId" clId="{91D00DD3-478C-49B4-A0C2-D88D4B0A69FD}" dt="2024-03-11T07:47:51.822" v="4025" actId="1038"/>
          <ac:spMkLst>
            <pc:docMk/>
            <pc:sldMk cId="305073448" sldId="435"/>
            <ac:spMk id="29" creationId="{890C16E5-2230-6B71-4017-BEB530C6E523}"/>
          </ac:spMkLst>
        </pc:spChg>
        <pc:spChg chg="add mod">
          <ac:chgData name="Huy Pham" userId="918db3a1909f15e0" providerId="LiveId" clId="{91D00DD3-478C-49B4-A0C2-D88D4B0A69FD}" dt="2024-03-11T07:47:51.822" v="4025" actId="1038"/>
          <ac:spMkLst>
            <pc:docMk/>
            <pc:sldMk cId="305073448" sldId="435"/>
            <ac:spMk id="31" creationId="{36BC62C4-68C3-7D9A-102E-868640C446AE}"/>
          </ac:spMkLst>
        </pc:spChg>
        <pc:spChg chg="add mod">
          <ac:chgData name="Huy Pham" userId="918db3a1909f15e0" providerId="LiveId" clId="{91D00DD3-478C-49B4-A0C2-D88D4B0A69FD}" dt="2024-03-11T07:47:51.822" v="4025" actId="1038"/>
          <ac:spMkLst>
            <pc:docMk/>
            <pc:sldMk cId="305073448" sldId="435"/>
            <ac:spMk id="39" creationId="{2AE57D86-A1E5-67E3-43EF-17A6017FF81C}"/>
          </ac:spMkLst>
        </pc:spChg>
        <pc:spChg chg="add mod">
          <ac:chgData name="Huy Pham" userId="918db3a1909f15e0" providerId="LiveId" clId="{91D00DD3-478C-49B4-A0C2-D88D4B0A69FD}" dt="2024-03-11T07:47:51.822" v="4025" actId="1038"/>
          <ac:spMkLst>
            <pc:docMk/>
            <pc:sldMk cId="305073448" sldId="435"/>
            <ac:spMk id="40" creationId="{FDF38B9F-E6E4-85E8-C1C5-0333EBEC50D4}"/>
          </ac:spMkLst>
        </pc:spChg>
        <pc:spChg chg="add mod">
          <ac:chgData name="Huy Pham" userId="918db3a1909f15e0" providerId="LiveId" clId="{91D00DD3-478C-49B4-A0C2-D88D4B0A69FD}" dt="2024-03-11T07:47:51.822" v="4025" actId="1038"/>
          <ac:spMkLst>
            <pc:docMk/>
            <pc:sldMk cId="305073448" sldId="435"/>
            <ac:spMk id="41" creationId="{42141BF7-6CB9-1D74-48F3-3FF6A311D77F}"/>
          </ac:spMkLst>
        </pc:spChg>
        <pc:spChg chg="add mod">
          <ac:chgData name="Huy Pham" userId="918db3a1909f15e0" providerId="LiveId" clId="{91D00DD3-478C-49B4-A0C2-D88D4B0A69FD}" dt="2024-03-11T07:47:51.822" v="4025" actId="1038"/>
          <ac:spMkLst>
            <pc:docMk/>
            <pc:sldMk cId="305073448" sldId="435"/>
            <ac:spMk id="42" creationId="{6E7112A1-FC0C-93DF-4369-1CA416FE2B3B}"/>
          </ac:spMkLst>
        </pc:spChg>
        <pc:spChg chg="add mod">
          <ac:chgData name="Huy Pham" userId="918db3a1909f15e0" providerId="LiveId" clId="{91D00DD3-478C-49B4-A0C2-D88D4B0A69FD}" dt="2024-03-11T07:47:51.822" v="4025" actId="1038"/>
          <ac:spMkLst>
            <pc:docMk/>
            <pc:sldMk cId="305073448" sldId="435"/>
            <ac:spMk id="43" creationId="{C64C93FE-593F-B7C0-919D-400D8C6EBAF9}"/>
          </ac:spMkLst>
        </pc:spChg>
        <pc:spChg chg="add mod">
          <ac:chgData name="Huy Pham" userId="918db3a1909f15e0" providerId="LiveId" clId="{91D00DD3-478C-49B4-A0C2-D88D4B0A69FD}" dt="2024-03-11T07:47:51.822" v="4025" actId="1038"/>
          <ac:spMkLst>
            <pc:docMk/>
            <pc:sldMk cId="305073448" sldId="435"/>
            <ac:spMk id="44" creationId="{BB1682D7-E9AF-0C91-F02B-7FDF46CEC900}"/>
          </ac:spMkLst>
        </pc:spChg>
        <pc:spChg chg="add del mod">
          <ac:chgData name="Huy Pham" userId="918db3a1909f15e0" providerId="LiveId" clId="{91D00DD3-478C-49B4-A0C2-D88D4B0A69FD}" dt="2024-03-11T07:40:07.219" v="3909" actId="478"/>
          <ac:spMkLst>
            <pc:docMk/>
            <pc:sldMk cId="305073448" sldId="435"/>
            <ac:spMk id="45" creationId="{4DA4497C-1FB2-5CA4-64B4-6627BF7D9D17}"/>
          </ac:spMkLst>
        </pc:spChg>
        <pc:spChg chg="add mod">
          <ac:chgData name="Huy Pham" userId="918db3a1909f15e0" providerId="LiveId" clId="{91D00DD3-478C-49B4-A0C2-D88D4B0A69FD}" dt="2024-03-11T07:47:51.822" v="4025" actId="1038"/>
          <ac:spMkLst>
            <pc:docMk/>
            <pc:sldMk cId="305073448" sldId="435"/>
            <ac:spMk id="46" creationId="{1EE8D37A-1926-1CB1-DEED-4E98A387234D}"/>
          </ac:spMkLst>
        </pc:spChg>
        <pc:spChg chg="add del mod">
          <ac:chgData name="Huy Pham" userId="918db3a1909f15e0" providerId="LiveId" clId="{91D00DD3-478C-49B4-A0C2-D88D4B0A69FD}" dt="2024-03-11T07:38:05.325" v="3866" actId="21"/>
          <ac:spMkLst>
            <pc:docMk/>
            <pc:sldMk cId="305073448" sldId="435"/>
            <ac:spMk id="47" creationId="{2CA71C0F-1DC4-1699-A037-1F8042553D3C}"/>
          </ac:spMkLst>
        </pc:spChg>
        <pc:spChg chg="add del mod">
          <ac:chgData name="Huy Pham" userId="918db3a1909f15e0" providerId="LiveId" clId="{91D00DD3-478C-49B4-A0C2-D88D4B0A69FD}" dt="2024-03-11T07:35:53.365" v="3809" actId="478"/>
          <ac:spMkLst>
            <pc:docMk/>
            <pc:sldMk cId="305073448" sldId="435"/>
            <ac:spMk id="48" creationId="{CFFF2B02-58B9-8F2A-141F-00969A9B2D6D}"/>
          </ac:spMkLst>
        </pc:spChg>
        <pc:spChg chg="add del mod">
          <ac:chgData name="Huy Pham" userId="918db3a1909f15e0" providerId="LiveId" clId="{91D00DD3-478C-49B4-A0C2-D88D4B0A69FD}" dt="2024-03-11T07:37:43.982" v="3857" actId="21"/>
          <ac:spMkLst>
            <pc:docMk/>
            <pc:sldMk cId="305073448" sldId="435"/>
            <ac:spMk id="49" creationId="{17B8AFD1-2C39-09C9-3D17-FB88243B2A8D}"/>
          </ac:spMkLst>
        </pc:spChg>
        <pc:spChg chg="add mod">
          <ac:chgData name="Huy Pham" userId="918db3a1909f15e0" providerId="LiveId" clId="{91D00DD3-478C-49B4-A0C2-D88D4B0A69FD}" dt="2024-03-11T07:47:51.822" v="4025" actId="1038"/>
          <ac:spMkLst>
            <pc:docMk/>
            <pc:sldMk cId="305073448" sldId="435"/>
            <ac:spMk id="51" creationId="{836F727F-F999-D382-2806-660096E798EE}"/>
          </ac:spMkLst>
        </pc:spChg>
        <pc:spChg chg="add mod">
          <ac:chgData name="Huy Pham" userId="918db3a1909f15e0" providerId="LiveId" clId="{91D00DD3-478C-49B4-A0C2-D88D4B0A69FD}" dt="2024-03-11T07:47:51.822" v="4025" actId="1038"/>
          <ac:spMkLst>
            <pc:docMk/>
            <pc:sldMk cId="305073448" sldId="435"/>
            <ac:spMk id="58" creationId="{17B8AFD1-2C39-09C9-3D17-FB88243B2A8D}"/>
          </ac:spMkLst>
        </pc:spChg>
        <pc:spChg chg="add mod">
          <ac:chgData name="Huy Pham" userId="918db3a1909f15e0" providerId="LiveId" clId="{91D00DD3-478C-49B4-A0C2-D88D4B0A69FD}" dt="2024-03-11T07:47:51.822" v="4025" actId="1038"/>
          <ac:spMkLst>
            <pc:docMk/>
            <pc:sldMk cId="305073448" sldId="435"/>
            <ac:spMk id="59" creationId="{2CA71C0F-1DC4-1699-A037-1F8042553D3C}"/>
          </ac:spMkLst>
        </pc:spChg>
        <pc:spChg chg="add mod">
          <ac:chgData name="Huy Pham" userId="918db3a1909f15e0" providerId="LiveId" clId="{91D00DD3-478C-49B4-A0C2-D88D4B0A69FD}" dt="2024-03-11T07:47:51.822" v="4025" actId="1038"/>
          <ac:spMkLst>
            <pc:docMk/>
            <pc:sldMk cId="305073448" sldId="435"/>
            <ac:spMk id="64" creationId="{16E0DAA0-2649-AC53-CADD-8B01A1BA9EA1}"/>
          </ac:spMkLst>
        </pc:spChg>
        <pc:spChg chg="add mod">
          <ac:chgData name="Huy Pham" userId="918db3a1909f15e0" providerId="LiveId" clId="{91D00DD3-478C-49B4-A0C2-D88D4B0A69FD}" dt="2024-03-11T07:47:51.822" v="4025" actId="1038"/>
          <ac:spMkLst>
            <pc:docMk/>
            <pc:sldMk cId="305073448" sldId="435"/>
            <ac:spMk id="65" creationId="{196B2DB5-59C2-3C3A-B739-04A23B83A678}"/>
          </ac:spMkLst>
        </pc:spChg>
        <pc:spChg chg="add mod">
          <ac:chgData name="Huy Pham" userId="918db3a1909f15e0" providerId="LiveId" clId="{91D00DD3-478C-49B4-A0C2-D88D4B0A69FD}" dt="2024-03-11T07:47:51.822" v="4025" actId="1038"/>
          <ac:spMkLst>
            <pc:docMk/>
            <pc:sldMk cId="305073448" sldId="435"/>
            <ac:spMk id="76" creationId="{0555D018-BA99-CA0E-09D7-89FF80864770}"/>
          </ac:spMkLst>
        </pc:spChg>
        <pc:spChg chg="add mod">
          <ac:chgData name="Huy Pham" userId="918db3a1909f15e0" providerId="LiveId" clId="{91D00DD3-478C-49B4-A0C2-D88D4B0A69FD}" dt="2024-03-11T07:47:51.822" v="4025" actId="1038"/>
          <ac:spMkLst>
            <pc:docMk/>
            <pc:sldMk cId="305073448" sldId="435"/>
            <ac:spMk id="77" creationId="{15CB5E42-D599-9799-8ACF-9A816E80DCCB}"/>
          </ac:spMkLst>
        </pc:spChg>
        <pc:spChg chg="add mod">
          <ac:chgData name="Huy Pham" userId="918db3a1909f15e0" providerId="LiveId" clId="{91D00DD3-478C-49B4-A0C2-D88D4B0A69FD}" dt="2024-03-11T07:47:51.822" v="4025" actId="1038"/>
          <ac:spMkLst>
            <pc:docMk/>
            <pc:sldMk cId="305073448" sldId="435"/>
            <ac:spMk id="78" creationId="{6AE22E21-BC1F-C78E-EF95-DA963A906F7B}"/>
          </ac:spMkLst>
        </pc:spChg>
        <pc:spChg chg="add mod">
          <ac:chgData name="Huy Pham" userId="918db3a1909f15e0" providerId="LiveId" clId="{91D00DD3-478C-49B4-A0C2-D88D4B0A69FD}" dt="2024-03-11T07:47:51.822" v="4025" actId="1038"/>
          <ac:spMkLst>
            <pc:docMk/>
            <pc:sldMk cId="305073448" sldId="435"/>
            <ac:spMk id="79" creationId="{2B2CE8B5-EE5F-6FAF-533D-27F303F45B6F}"/>
          </ac:spMkLst>
        </pc:spChg>
        <pc:spChg chg="add mod">
          <ac:chgData name="Huy Pham" userId="918db3a1909f15e0" providerId="LiveId" clId="{91D00DD3-478C-49B4-A0C2-D88D4B0A69FD}" dt="2024-03-11T07:47:51.822" v="4025" actId="1038"/>
          <ac:spMkLst>
            <pc:docMk/>
            <pc:sldMk cId="305073448" sldId="435"/>
            <ac:spMk id="80" creationId="{D15D2653-B2CA-2FC7-8E9D-D044B158C2D5}"/>
          </ac:spMkLst>
        </pc:spChg>
        <pc:spChg chg="add mod">
          <ac:chgData name="Huy Pham" userId="918db3a1909f15e0" providerId="LiveId" clId="{91D00DD3-478C-49B4-A0C2-D88D4B0A69FD}" dt="2024-03-11T07:47:51.822" v="4025" actId="1038"/>
          <ac:spMkLst>
            <pc:docMk/>
            <pc:sldMk cId="305073448" sldId="435"/>
            <ac:spMk id="82" creationId="{F37FA637-A499-2157-D6C7-22606B873787}"/>
          </ac:spMkLst>
        </pc:spChg>
        <pc:spChg chg="del">
          <ac:chgData name="Huy Pham" userId="918db3a1909f15e0" providerId="LiveId" clId="{91D00DD3-478C-49B4-A0C2-D88D4B0A69FD}" dt="2024-03-11T08:37:34.861" v="4291" actId="478"/>
          <ac:spMkLst>
            <pc:docMk/>
            <pc:sldMk cId="305073448" sldId="435"/>
            <ac:spMk id="83" creationId="{D7762676-A430-30B8-87AF-234FC7521013}"/>
          </ac:spMkLst>
        </pc:spChg>
        <pc:spChg chg="add mod">
          <ac:chgData name="Huy Pham" userId="918db3a1909f15e0" providerId="LiveId" clId="{91D00DD3-478C-49B4-A0C2-D88D4B0A69FD}" dt="2024-03-11T07:48:07.996" v="4027" actId="1076"/>
          <ac:spMkLst>
            <pc:docMk/>
            <pc:sldMk cId="305073448" sldId="435"/>
            <ac:spMk id="84" creationId="{F0B1BA4C-3D8C-B894-7BD0-C4F93726C347}"/>
          </ac:spMkLst>
        </pc:spChg>
        <pc:spChg chg="add mod">
          <ac:chgData name="Huy Pham" userId="918db3a1909f15e0" providerId="LiveId" clId="{91D00DD3-478C-49B4-A0C2-D88D4B0A69FD}" dt="2024-03-11T07:50:03.185" v="4074" actId="20577"/>
          <ac:spMkLst>
            <pc:docMk/>
            <pc:sldMk cId="305073448" sldId="435"/>
            <ac:spMk id="87" creationId="{D06922A9-4233-D708-A6FD-EAA305896A1B}"/>
          </ac:spMkLst>
        </pc:spChg>
        <pc:spChg chg="add mod">
          <ac:chgData name="Huy Pham" userId="918db3a1909f15e0" providerId="LiveId" clId="{91D00DD3-478C-49B4-A0C2-D88D4B0A69FD}" dt="2024-03-11T07:50:15.799" v="4078" actId="1076"/>
          <ac:spMkLst>
            <pc:docMk/>
            <pc:sldMk cId="305073448" sldId="435"/>
            <ac:spMk id="90" creationId="{C7E5B2B5-DCC4-B24B-2303-15AA3CAD663F}"/>
          </ac:spMkLst>
        </pc:spChg>
        <pc:spChg chg="add mod">
          <ac:chgData name="Huy Pham" userId="918db3a1909f15e0" providerId="LiveId" clId="{91D00DD3-478C-49B4-A0C2-D88D4B0A69FD}" dt="2024-03-11T07:50:07.853" v="4075" actId="1076"/>
          <ac:spMkLst>
            <pc:docMk/>
            <pc:sldMk cId="305073448" sldId="435"/>
            <ac:spMk id="92" creationId="{DD06137B-755F-26BF-5020-B10698703659}"/>
          </ac:spMkLst>
        </pc:spChg>
        <pc:spChg chg="add mod">
          <ac:chgData name="Huy Pham" userId="918db3a1909f15e0" providerId="LiveId" clId="{91D00DD3-478C-49B4-A0C2-D88D4B0A69FD}" dt="2024-03-11T07:50:25.406" v="4080" actId="1076"/>
          <ac:spMkLst>
            <pc:docMk/>
            <pc:sldMk cId="305073448" sldId="435"/>
            <ac:spMk id="93" creationId="{4A48A82B-E24F-C043-2ECC-EE7162B4753F}"/>
          </ac:spMkLst>
        </pc:spChg>
        <pc:spChg chg="add mod">
          <ac:chgData name="Huy Pham" userId="918db3a1909f15e0" providerId="LiveId" clId="{91D00DD3-478C-49B4-A0C2-D88D4B0A69FD}" dt="2024-03-11T07:50:40.833" v="4085" actId="1076"/>
          <ac:spMkLst>
            <pc:docMk/>
            <pc:sldMk cId="305073448" sldId="435"/>
            <ac:spMk id="96" creationId="{BA00F4FE-E95A-75CB-A8EE-C580D4E37262}"/>
          </ac:spMkLst>
        </pc:spChg>
        <pc:spChg chg="add mod">
          <ac:chgData name="Huy Pham" userId="918db3a1909f15e0" providerId="LiveId" clId="{91D00DD3-478C-49B4-A0C2-D88D4B0A69FD}" dt="2024-03-11T07:50:52.959" v="4089" actId="1076"/>
          <ac:spMkLst>
            <pc:docMk/>
            <pc:sldMk cId="305073448" sldId="435"/>
            <ac:spMk id="97" creationId="{F94F90D9-179E-772A-E16F-78C4CA6D10A9}"/>
          </ac:spMkLst>
        </pc:spChg>
        <pc:graphicFrameChg chg="add del mod">
          <ac:chgData name="Huy Pham" userId="918db3a1909f15e0" providerId="LiveId" clId="{91D00DD3-478C-49B4-A0C2-D88D4B0A69FD}" dt="2024-03-11T07:31:21.060" v="3770"/>
          <ac:graphicFrameMkLst>
            <pc:docMk/>
            <pc:sldMk cId="305073448" sldId="435"/>
            <ac:graphicFrameMk id="21" creationId="{BC000406-7D9A-C03A-FA6E-A53CCDEF72AB}"/>
          </ac:graphicFrameMkLst>
        </pc:graphicFrameChg>
        <pc:graphicFrameChg chg="add del mod">
          <ac:chgData name="Huy Pham" userId="918db3a1909f15e0" providerId="LiveId" clId="{91D00DD3-478C-49B4-A0C2-D88D4B0A69FD}" dt="2024-03-11T07:48:15.575" v="4030"/>
          <ac:graphicFrameMkLst>
            <pc:docMk/>
            <pc:sldMk cId="305073448" sldId="435"/>
            <ac:graphicFrameMk id="85" creationId="{6CBD1100-72AA-A404-7E9B-1482958F8EFC}"/>
          </ac:graphicFrameMkLst>
        </pc:graphicFrameChg>
        <pc:graphicFrameChg chg="add del mod">
          <ac:chgData name="Huy Pham" userId="918db3a1909f15e0" providerId="LiveId" clId="{91D00DD3-478C-49B4-A0C2-D88D4B0A69FD}" dt="2024-03-11T07:48:23.458" v="4035"/>
          <ac:graphicFrameMkLst>
            <pc:docMk/>
            <pc:sldMk cId="305073448" sldId="435"/>
            <ac:graphicFrameMk id="88" creationId="{8633ABA8-7759-4403-40C0-AAE34D36472F}"/>
          </ac:graphicFrameMkLst>
        </pc:graphicFrameChg>
        <pc:graphicFrameChg chg="add del mod">
          <ac:chgData name="Huy Pham" userId="918db3a1909f15e0" providerId="LiveId" clId="{91D00DD3-478C-49B4-A0C2-D88D4B0A69FD}" dt="2024-03-11T07:48:48.554" v="4049"/>
          <ac:graphicFrameMkLst>
            <pc:docMk/>
            <pc:sldMk cId="305073448" sldId="435"/>
            <ac:graphicFrameMk id="91" creationId="{C81B2BB4-CAC2-0879-90C7-5ECEDEA9CBEF}"/>
          </ac:graphicFrameMkLst>
        </pc:graphicFrameChg>
        <pc:graphicFrameChg chg="add del mod">
          <ac:chgData name="Huy Pham" userId="918db3a1909f15e0" providerId="LiveId" clId="{91D00DD3-478C-49B4-A0C2-D88D4B0A69FD}" dt="2024-03-11T07:49:47.159" v="4066"/>
          <ac:graphicFrameMkLst>
            <pc:docMk/>
            <pc:sldMk cId="305073448" sldId="435"/>
            <ac:graphicFrameMk id="94" creationId="{C9174E31-AA39-D0BB-4E0B-5415ABC28D80}"/>
          </ac:graphicFrameMkLst>
        </pc:graphicFrameChg>
        <pc:picChg chg="add del mod">
          <ac:chgData name="Huy Pham" userId="918db3a1909f15e0" providerId="LiveId" clId="{91D00DD3-478C-49B4-A0C2-D88D4B0A69FD}" dt="2024-03-11T07:44:48.809" v="3990" actId="478"/>
          <ac:picMkLst>
            <pc:docMk/>
            <pc:sldMk cId="305073448" sldId="435"/>
            <ac:picMk id="26" creationId="{B4FC4D31-4F9E-2349-6C37-DEC38C5CEA93}"/>
          </ac:picMkLst>
        </pc:picChg>
        <pc:cxnChg chg="add mod">
          <ac:chgData name="Huy Pham" userId="918db3a1909f15e0" providerId="LiveId" clId="{91D00DD3-478C-49B4-A0C2-D88D4B0A69FD}" dt="2024-03-11T07:47:51.822" v="4025" actId="1038"/>
          <ac:cxnSpMkLst>
            <pc:docMk/>
            <pc:sldMk cId="305073448" sldId="435"/>
            <ac:cxnSpMk id="28" creationId="{B635B7F4-6F77-9735-4CE4-A506505D3116}"/>
          </ac:cxnSpMkLst>
        </pc:cxnChg>
        <pc:cxnChg chg="add mod">
          <ac:chgData name="Huy Pham" userId="918db3a1909f15e0" providerId="LiveId" clId="{91D00DD3-478C-49B4-A0C2-D88D4B0A69FD}" dt="2024-03-11T07:47:51.822" v="4025" actId="1038"/>
          <ac:cxnSpMkLst>
            <pc:docMk/>
            <pc:sldMk cId="305073448" sldId="435"/>
            <ac:cxnSpMk id="30" creationId="{AD097793-9C03-5845-84BD-7ADFDA248E5A}"/>
          </ac:cxnSpMkLst>
        </pc:cxnChg>
        <pc:cxnChg chg="add del mod">
          <ac:chgData name="Huy Pham" userId="918db3a1909f15e0" providerId="LiveId" clId="{91D00DD3-478C-49B4-A0C2-D88D4B0A69FD}" dt="2024-03-11T07:37:34.751" v="3854" actId="478"/>
          <ac:cxnSpMkLst>
            <pc:docMk/>
            <pc:sldMk cId="305073448" sldId="435"/>
            <ac:cxnSpMk id="32" creationId="{97F0386E-F0FA-6F0D-9B08-882F2ECDC6E3}"/>
          </ac:cxnSpMkLst>
        </pc:cxnChg>
        <pc:cxnChg chg="add mod">
          <ac:chgData name="Huy Pham" userId="918db3a1909f15e0" providerId="LiveId" clId="{91D00DD3-478C-49B4-A0C2-D88D4B0A69FD}" dt="2024-03-11T07:47:51.822" v="4025" actId="1038"/>
          <ac:cxnSpMkLst>
            <pc:docMk/>
            <pc:sldMk cId="305073448" sldId="435"/>
            <ac:cxnSpMk id="33" creationId="{31D02DFB-65A3-056E-25F1-72972570A2E3}"/>
          </ac:cxnSpMkLst>
        </pc:cxnChg>
        <pc:cxnChg chg="add del mod">
          <ac:chgData name="Huy Pham" userId="918db3a1909f15e0" providerId="LiveId" clId="{91D00DD3-478C-49B4-A0C2-D88D4B0A69FD}" dt="2024-03-11T07:39:03.693" v="3886" actId="478"/>
          <ac:cxnSpMkLst>
            <pc:docMk/>
            <pc:sldMk cId="305073448" sldId="435"/>
            <ac:cxnSpMk id="34" creationId="{3D8FFA44-01DE-E14E-1C02-8CD9F8DFA029}"/>
          </ac:cxnSpMkLst>
        </pc:cxnChg>
        <pc:cxnChg chg="add mod">
          <ac:chgData name="Huy Pham" userId="918db3a1909f15e0" providerId="LiveId" clId="{91D00DD3-478C-49B4-A0C2-D88D4B0A69FD}" dt="2024-03-11T07:47:51.822" v="4025" actId="1038"/>
          <ac:cxnSpMkLst>
            <pc:docMk/>
            <pc:sldMk cId="305073448" sldId="435"/>
            <ac:cxnSpMk id="35" creationId="{B29F54DA-3232-89EA-1FE6-806E55D8B912}"/>
          </ac:cxnSpMkLst>
        </pc:cxnChg>
        <pc:cxnChg chg="add del mod">
          <ac:chgData name="Huy Pham" userId="918db3a1909f15e0" providerId="LiveId" clId="{91D00DD3-478C-49B4-A0C2-D88D4B0A69FD}" dt="2024-03-11T07:40:05.733" v="3908" actId="478"/>
          <ac:cxnSpMkLst>
            <pc:docMk/>
            <pc:sldMk cId="305073448" sldId="435"/>
            <ac:cxnSpMk id="36" creationId="{A73B7E17-43B6-44D0-C3EF-5866CC457386}"/>
          </ac:cxnSpMkLst>
        </pc:cxnChg>
        <pc:cxnChg chg="add del mod">
          <ac:chgData name="Huy Pham" userId="918db3a1909f15e0" providerId="LiveId" clId="{91D00DD3-478C-49B4-A0C2-D88D4B0A69FD}" dt="2024-03-11T07:40:07.982" v="3910" actId="478"/>
          <ac:cxnSpMkLst>
            <pc:docMk/>
            <pc:sldMk cId="305073448" sldId="435"/>
            <ac:cxnSpMk id="37" creationId="{BD6C3D0A-021E-FEC6-B9C1-7FFCE900EC03}"/>
          </ac:cxnSpMkLst>
        </pc:cxnChg>
        <pc:cxnChg chg="add mod">
          <ac:chgData name="Huy Pham" userId="918db3a1909f15e0" providerId="LiveId" clId="{91D00DD3-478C-49B4-A0C2-D88D4B0A69FD}" dt="2024-03-11T07:47:51.822" v="4025" actId="1038"/>
          <ac:cxnSpMkLst>
            <pc:docMk/>
            <pc:sldMk cId="305073448" sldId="435"/>
            <ac:cxnSpMk id="38" creationId="{F2A4032A-0966-9DF0-EF2A-7728DD7B0922}"/>
          </ac:cxnSpMkLst>
        </pc:cxnChg>
        <pc:cxnChg chg="add mod">
          <ac:chgData name="Huy Pham" userId="918db3a1909f15e0" providerId="LiveId" clId="{91D00DD3-478C-49B4-A0C2-D88D4B0A69FD}" dt="2024-03-11T07:47:51.822" v="4025" actId="1038"/>
          <ac:cxnSpMkLst>
            <pc:docMk/>
            <pc:sldMk cId="305073448" sldId="435"/>
            <ac:cxnSpMk id="52" creationId="{B7EA07C5-ACEE-EE7B-84C5-A0FBBC4668AA}"/>
          </ac:cxnSpMkLst>
        </pc:cxnChg>
        <pc:cxnChg chg="add mod">
          <ac:chgData name="Huy Pham" userId="918db3a1909f15e0" providerId="LiveId" clId="{91D00DD3-478C-49B4-A0C2-D88D4B0A69FD}" dt="2024-03-11T07:47:51.822" v="4025" actId="1038"/>
          <ac:cxnSpMkLst>
            <pc:docMk/>
            <pc:sldMk cId="305073448" sldId="435"/>
            <ac:cxnSpMk id="53" creationId="{4C3984D6-452A-CD3B-7201-5FEFE2BCF75B}"/>
          </ac:cxnSpMkLst>
        </pc:cxnChg>
        <pc:cxnChg chg="add mod">
          <ac:chgData name="Huy Pham" userId="918db3a1909f15e0" providerId="LiveId" clId="{91D00DD3-478C-49B4-A0C2-D88D4B0A69FD}" dt="2024-03-11T07:47:51.822" v="4025" actId="1038"/>
          <ac:cxnSpMkLst>
            <pc:docMk/>
            <pc:sldMk cId="305073448" sldId="435"/>
            <ac:cxnSpMk id="56" creationId="{DF554AB4-0099-F3FE-EAA6-C010D7A2D0DC}"/>
          </ac:cxnSpMkLst>
        </pc:cxnChg>
        <pc:cxnChg chg="add mod">
          <ac:chgData name="Huy Pham" userId="918db3a1909f15e0" providerId="LiveId" clId="{91D00DD3-478C-49B4-A0C2-D88D4B0A69FD}" dt="2024-03-11T07:47:51.822" v="4025" actId="1038"/>
          <ac:cxnSpMkLst>
            <pc:docMk/>
            <pc:sldMk cId="305073448" sldId="435"/>
            <ac:cxnSpMk id="60" creationId="{A35A3E45-3F54-0C7F-AA2F-A6052AF4832A}"/>
          </ac:cxnSpMkLst>
        </pc:cxnChg>
        <pc:cxnChg chg="add mod">
          <ac:chgData name="Huy Pham" userId="918db3a1909f15e0" providerId="LiveId" clId="{91D00DD3-478C-49B4-A0C2-D88D4B0A69FD}" dt="2024-03-11T07:47:51.822" v="4025" actId="1038"/>
          <ac:cxnSpMkLst>
            <pc:docMk/>
            <pc:sldMk cId="305073448" sldId="435"/>
            <ac:cxnSpMk id="61" creationId="{069252D0-CD8B-6E38-AEA3-650D8AC7AD6F}"/>
          </ac:cxnSpMkLst>
        </pc:cxnChg>
        <pc:cxnChg chg="add mod">
          <ac:chgData name="Huy Pham" userId="918db3a1909f15e0" providerId="LiveId" clId="{91D00DD3-478C-49B4-A0C2-D88D4B0A69FD}" dt="2024-03-11T07:47:51.822" v="4025" actId="1038"/>
          <ac:cxnSpMkLst>
            <pc:docMk/>
            <pc:sldMk cId="305073448" sldId="435"/>
            <ac:cxnSpMk id="62" creationId="{9AC42C3D-1F76-38CF-E2B9-5E24AF0E3F7D}"/>
          </ac:cxnSpMkLst>
        </pc:cxnChg>
        <pc:cxnChg chg="add mod">
          <ac:chgData name="Huy Pham" userId="918db3a1909f15e0" providerId="LiveId" clId="{91D00DD3-478C-49B4-A0C2-D88D4B0A69FD}" dt="2024-03-11T07:47:51.822" v="4025" actId="1038"/>
          <ac:cxnSpMkLst>
            <pc:docMk/>
            <pc:sldMk cId="305073448" sldId="435"/>
            <ac:cxnSpMk id="68" creationId="{0C5F2C4F-CE4A-A7B0-001D-9685C5F79F8D}"/>
          </ac:cxnSpMkLst>
        </pc:cxnChg>
        <pc:cxnChg chg="add mod">
          <ac:chgData name="Huy Pham" userId="918db3a1909f15e0" providerId="LiveId" clId="{91D00DD3-478C-49B4-A0C2-D88D4B0A69FD}" dt="2024-03-11T07:47:51.822" v="4025" actId="1038"/>
          <ac:cxnSpMkLst>
            <pc:docMk/>
            <pc:sldMk cId="305073448" sldId="435"/>
            <ac:cxnSpMk id="70" creationId="{79BD5F95-37FD-D036-30CC-6ABDCCDDB633}"/>
          </ac:cxnSpMkLst>
        </pc:cxnChg>
        <pc:cxnChg chg="add mod">
          <ac:chgData name="Huy Pham" userId="918db3a1909f15e0" providerId="LiveId" clId="{91D00DD3-478C-49B4-A0C2-D88D4B0A69FD}" dt="2024-03-11T07:47:51.822" v="4025" actId="1038"/>
          <ac:cxnSpMkLst>
            <pc:docMk/>
            <pc:sldMk cId="305073448" sldId="435"/>
            <ac:cxnSpMk id="72" creationId="{E8281F9A-927D-A7C5-5E51-911FA526721D}"/>
          </ac:cxnSpMkLst>
        </pc:cxnChg>
        <pc:cxnChg chg="add mod">
          <ac:chgData name="Huy Pham" userId="918db3a1909f15e0" providerId="LiveId" clId="{91D00DD3-478C-49B4-A0C2-D88D4B0A69FD}" dt="2024-03-11T07:47:51.822" v="4025" actId="1038"/>
          <ac:cxnSpMkLst>
            <pc:docMk/>
            <pc:sldMk cId="305073448" sldId="435"/>
            <ac:cxnSpMk id="73" creationId="{28B38A4A-6E4E-9D72-7BE6-C7FF1C485545}"/>
          </ac:cxnSpMkLst>
        </pc:cxnChg>
        <pc:cxnChg chg="add mod">
          <ac:chgData name="Huy Pham" userId="918db3a1909f15e0" providerId="LiveId" clId="{91D00DD3-478C-49B4-A0C2-D88D4B0A69FD}" dt="2024-03-11T07:47:51.822" v="4025" actId="1038"/>
          <ac:cxnSpMkLst>
            <pc:docMk/>
            <pc:sldMk cId="305073448" sldId="435"/>
            <ac:cxnSpMk id="74" creationId="{AA6DF71E-D0B8-E540-287F-424D3102C106}"/>
          </ac:cxnSpMkLst>
        </pc:cxnChg>
        <pc:cxnChg chg="add mod">
          <ac:chgData name="Huy Pham" userId="918db3a1909f15e0" providerId="LiveId" clId="{91D00DD3-478C-49B4-A0C2-D88D4B0A69FD}" dt="2024-03-11T07:47:51.822" v="4025" actId="1038"/>
          <ac:cxnSpMkLst>
            <pc:docMk/>
            <pc:sldMk cId="305073448" sldId="435"/>
            <ac:cxnSpMk id="75" creationId="{88DB94C3-931B-704C-52DA-736DBF72113C}"/>
          </ac:cxnSpMkLst>
        </pc:cxnChg>
      </pc:sldChg>
      <pc:sldChg chg="add del">
        <pc:chgData name="Huy Pham" userId="918db3a1909f15e0" providerId="LiveId" clId="{91D00DD3-478C-49B4-A0C2-D88D4B0A69FD}" dt="2024-03-11T07:30:20.993" v="3757" actId="47"/>
        <pc:sldMkLst>
          <pc:docMk/>
          <pc:sldMk cId="1104766105" sldId="436"/>
        </pc:sldMkLst>
      </pc:sldChg>
      <pc:sldChg chg="addSp delSp modSp add mod delAnim modAnim">
        <pc:chgData name="Huy Pham" userId="918db3a1909f15e0" providerId="LiveId" clId="{91D00DD3-478C-49B4-A0C2-D88D4B0A69FD}" dt="2024-03-11T08:38:10.207" v="4304" actId="20577"/>
        <pc:sldMkLst>
          <pc:docMk/>
          <pc:sldMk cId="1982048098" sldId="436"/>
        </pc:sldMkLst>
        <pc:spChg chg="add mod">
          <ac:chgData name="Huy Pham" userId="918db3a1909f15e0" providerId="LiveId" clId="{91D00DD3-478C-49B4-A0C2-D88D4B0A69FD}" dt="2024-03-11T07:52:33.840" v="4104" actId="14100"/>
          <ac:spMkLst>
            <pc:docMk/>
            <pc:sldMk cId="1982048098" sldId="436"/>
            <ac:spMk id="20" creationId="{265F9FC6-0078-F1D7-1756-3661644E3C90}"/>
          </ac:spMkLst>
        </pc:spChg>
        <pc:spChg chg="add mod">
          <ac:chgData name="Huy Pham" userId="918db3a1909f15e0" providerId="LiveId" clId="{91D00DD3-478C-49B4-A0C2-D88D4B0A69FD}" dt="2024-03-11T07:52:30.489" v="4103" actId="1076"/>
          <ac:spMkLst>
            <pc:docMk/>
            <pc:sldMk cId="1982048098" sldId="436"/>
            <ac:spMk id="22" creationId="{16A100EF-1BCD-5AC9-F469-9A2B70CF5A17}"/>
          </ac:spMkLst>
        </pc:spChg>
        <pc:spChg chg="add del mod">
          <ac:chgData name="Huy Pham" userId="918db3a1909f15e0" providerId="LiveId" clId="{91D00DD3-478C-49B4-A0C2-D88D4B0A69FD}" dt="2024-03-11T08:30:09.616" v="4186" actId="21"/>
          <ac:spMkLst>
            <pc:docMk/>
            <pc:sldMk cId="1982048098" sldId="436"/>
            <ac:spMk id="24" creationId="{F7BC5376-3143-8B35-ED09-F1B144121BF5}"/>
          </ac:spMkLst>
        </pc:spChg>
        <pc:spChg chg="add mod">
          <ac:chgData name="Huy Pham" userId="918db3a1909f15e0" providerId="LiveId" clId="{91D00DD3-478C-49B4-A0C2-D88D4B0A69FD}" dt="2024-03-11T08:33:08.169" v="4229" actId="1076"/>
          <ac:spMkLst>
            <pc:docMk/>
            <pc:sldMk cId="1982048098" sldId="436"/>
            <ac:spMk id="26" creationId="{60460D18-F598-89BB-6CF6-21714D9F1C7C}"/>
          </ac:spMkLst>
        </pc:spChg>
        <pc:spChg chg="add mod">
          <ac:chgData name="Huy Pham" userId="918db3a1909f15e0" providerId="LiveId" clId="{91D00DD3-478C-49B4-A0C2-D88D4B0A69FD}" dt="2024-03-11T08:26:44.395" v="4133" actId="1035"/>
          <ac:spMkLst>
            <pc:docMk/>
            <pc:sldMk cId="1982048098" sldId="436"/>
            <ac:spMk id="28" creationId="{9E204CFC-8B17-01B7-CF55-BFF8CEB9A561}"/>
          </ac:spMkLst>
        </pc:spChg>
        <pc:spChg chg="add mod">
          <ac:chgData name="Huy Pham" userId="918db3a1909f15e0" providerId="LiveId" clId="{91D00DD3-478C-49B4-A0C2-D88D4B0A69FD}" dt="2024-03-11T08:32:56.426" v="4222" actId="1076"/>
          <ac:spMkLst>
            <pc:docMk/>
            <pc:sldMk cId="1982048098" sldId="436"/>
            <ac:spMk id="36" creationId="{15D3B21F-DB9B-5A82-7108-2D01D6E026A0}"/>
          </ac:spMkLst>
        </pc:spChg>
        <pc:spChg chg="add mod">
          <ac:chgData name="Huy Pham" userId="918db3a1909f15e0" providerId="LiveId" clId="{91D00DD3-478C-49B4-A0C2-D88D4B0A69FD}" dt="2024-03-11T08:33:16.760" v="4231" actId="1076"/>
          <ac:spMkLst>
            <pc:docMk/>
            <pc:sldMk cId="1982048098" sldId="436"/>
            <ac:spMk id="37" creationId="{40469179-6AB0-C3DC-61F3-FCEA63AEB290}"/>
          </ac:spMkLst>
        </pc:spChg>
        <pc:spChg chg="add mod">
          <ac:chgData name="Huy Pham" userId="918db3a1909f15e0" providerId="LiveId" clId="{91D00DD3-478C-49B4-A0C2-D88D4B0A69FD}" dt="2024-03-11T08:31:02.544" v="4204" actId="1076"/>
          <ac:spMkLst>
            <pc:docMk/>
            <pc:sldMk cId="1982048098" sldId="436"/>
            <ac:spMk id="38" creationId="{AE6C8E28-BDF0-2F27-8DF9-F15B655208FF}"/>
          </ac:spMkLst>
        </pc:spChg>
        <pc:spChg chg="add mod">
          <ac:chgData name="Huy Pham" userId="918db3a1909f15e0" providerId="LiveId" clId="{91D00DD3-478C-49B4-A0C2-D88D4B0A69FD}" dt="2024-03-11T08:35:46.834" v="4267" actId="1076"/>
          <ac:spMkLst>
            <pc:docMk/>
            <pc:sldMk cId="1982048098" sldId="436"/>
            <ac:spMk id="39" creationId="{40A23C54-0C4A-264B-2D3B-8A6E23C25AC5}"/>
          </ac:spMkLst>
        </pc:spChg>
        <pc:spChg chg="add mod">
          <ac:chgData name="Huy Pham" userId="918db3a1909f15e0" providerId="LiveId" clId="{91D00DD3-478C-49B4-A0C2-D88D4B0A69FD}" dt="2024-03-11T08:30:57.881" v="4203" actId="1076"/>
          <ac:spMkLst>
            <pc:docMk/>
            <pc:sldMk cId="1982048098" sldId="436"/>
            <ac:spMk id="40" creationId="{19C55942-8C7A-4C2B-CB82-224B209CBB30}"/>
          </ac:spMkLst>
        </pc:spChg>
        <pc:spChg chg="add mod">
          <ac:chgData name="Huy Pham" userId="918db3a1909f15e0" providerId="LiveId" clId="{91D00DD3-478C-49B4-A0C2-D88D4B0A69FD}" dt="2024-03-11T08:32:41.245" v="4218" actId="1076"/>
          <ac:spMkLst>
            <pc:docMk/>
            <pc:sldMk cId="1982048098" sldId="436"/>
            <ac:spMk id="41" creationId="{EA0C50BD-AFCC-0E80-1292-1FCA6D5CD3F0}"/>
          </ac:spMkLst>
        </pc:spChg>
        <pc:spChg chg="add mod">
          <ac:chgData name="Huy Pham" userId="918db3a1909f15e0" providerId="LiveId" clId="{91D00DD3-478C-49B4-A0C2-D88D4B0A69FD}" dt="2024-03-11T08:30:53.348" v="4202" actId="1076"/>
          <ac:spMkLst>
            <pc:docMk/>
            <pc:sldMk cId="1982048098" sldId="436"/>
            <ac:spMk id="42" creationId="{D9974C55-7AA0-3426-B56A-6CB486320092}"/>
          </ac:spMkLst>
        </pc:spChg>
        <pc:spChg chg="add mod">
          <ac:chgData name="Huy Pham" userId="918db3a1909f15e0" providerId="LiveId" clId="{91D00DD3-478C-49B4-A0C2-D88D4B0A69FD}" dt="2024-03-11T08:33:05.684" v="4228" actId="1076"/>
          <ac:spMkLst>
            <pc:docMk/>
            <pc:sldMk cId="1982048098" sldId="436"/>
            <ac:spMk id="43" creationId="{9F3F917E-E58D-27B4-5F6A-2184ED2ED91A}"/>
          </ac:spMkLst>
        </pc:spChg>
        <pc:spChg chg="add mod">
          <ac:chgData name="Huy Pham" userId="918db3a1909f15e0" providerId="LiveId" clId="{91D00DD3-478C-49B4-A0C2-D88D4B0A69FD}" dt="2024-03-11T08:36:54.511" v="4289" actId="113"/>
          <ac:spMkLst>
            <pc:docMk/>
            <pc:sldMk cId="1982048098" sldId="436"/>
            <ac:spMk id="44" creationId="{D394C59A-3D5C-51C0-22BD-0FD1BC8B36BD}"/>
          </ac:spMkLst>
        </pc:spChg>
        <pc:spChg chg="add del mod">
          <ac:chgData name="Huy Pham" userId="918db3a1909f15e0" providerId="LiveId" clId="{91D00DD3-478C-49B4-A0C2-D88D4B0A69FD}" dt="2024-03-11T08:30:18.205" v="4191" actId="21"/>
          <ac:spMkLst>
            <pc:docMk/>
            <pc:sldMk cId="1982048098" sldId="436"/>
            <ac:spMk id="45" creationId="{F29CB12A-244E-4CE8-6711-378764E711B9}"/>
          </ac:spMkLst>
        </pc:spChg>
        <pc:spChg chg="add del mod">
          <ac:chgData name="Huy Pham" userId="918db3a1909f15e0" providerId="LiveId" clId="{91D00DD3-478C-49B4-A0C2-D88D4B0A69FD}" dt="2024-03-11T08:26:53.203" v="4134" actId="478"/>
          <ac:spMkLst>
            <pc:docMk/>
            <pc:sldMk cId="1982048098" sldId="436"/>
            <ac:spMk id="46" creationId="{28B92164-17A8-CBD0-3493-68C4213ED4E1}"/>
          </ac:spMkLst>
        </pc:spChg>
        <pc:spChg chg="add del mod">
          <ac:chgData name="Huy Pham" userId="918db3a1909f15e0" providerId="LiveId" clId="{91D00DD3-478C-49B4-A0C2-D88D4B0A69FD}" dt="2024-03-11T08:29:40.995" v="4181" actId="21"/>
          <ac:spMkLst>
            <pc:docMk/>
            <pc:sldMk cId="1982048098" sldId="436"/>
            <ac:spMk id="47" creationId="{C5EF288D-2ED9-F2E1-C20E-DFC4F1DE9617}"/>
          </ac:spMkLst>
        </pc:spChg>
        <pc:spChg chg="add del mod">
          <ac:chgData name="Huy Pham" userId="918db3a1909f15e0" providerId="LiveId" clId="{91D00DD3-478C-49B4-A0C2-D88D4B0A69FD}" dt="2024-03-11T08:30:12.043" v="4188" actId="21"/>
          <ac:spMkLst>
            <pc:docMk/>
            <pc:sldMk cId="1982048098" sldId="436"/>
            <ac:spMk id="59" creationId="{C5EF288D-2ED9-F2E1-C20E-DFC4F1DE9617}"/>
          </ac:spMkLst>
        </pc:spChg>
        <pc:spChg chg="add del mod">
          <ac:chgData name="Huy Pham" userId="918db3a1909f15e0" providerId="LiveId" clId="{91D00DD3-478C-49B4-A0C2-D88D4B0A69FD}" dt="2024-03-11T08:36:34.342" v="4284" actId="21"/>
          <ac:spMkLst>
            <pc:docMk/>
            <pc:sldMk cId="1982048098" sldId="436"/>
            <ac:spMk id="61" creationId="{F7BC5376-3143-8B35-ED09-F1B144121BF5}"/>
          </ac:spMkLst>
        </pc:spChg>
        <pc:spChg chg="add del mod">
          <ac:chgData name="Huy Pham" userId="918db3a1909f15e0" providerId="LiveId" clId="{91D00DD3-478C-49B4-A0C2-D88D4B0A69FD}" dt="2024-03-11T08:36:34.342" v="4284" actId="21"/>
          <ac:spMkLst>
            <pc:docMk/>
            <pc:sldMk cId="1982048098" sldId="436"/>
            <ac:spMk id="62" creationId="{C5EF288D-2ED9-F2E1-C20E-DFC4F1DE9617}"/>
          </ac:spMkLst>
        </pc:spChg>
        <pc:spChg chg="add del mod">
          <ac:chgData name="Huy Pham" userId="918db3a1909f15e0" providerId="LiveId" clId="{91D00DD3-478C-49B4-A0C2-D88D4B0A69FD}" dt="2024-03-11T08:36:34.342" v="4284" actId="21"/>
          <ac:spMkLst>
            <pc:docMk/>
            <pc:sldMk cId="1982048098" sldId="436"/>
            <ac:spMk id="63" creationId="{F29CB12A-244E-4CE8-6711-378764E711B9}"/>
          </ac:spMkLst>
        </pc:spChg>
        <pc:spChg chg="add mod">
          <ac:chgData name="Huy Pham" userId="918db3a1909f15e0" providerId="LiveId" clId="{91D00DD3-478C-49B4-A0C2-D88D4B0A69FD}" dt="2024-03-11T08:36:02.680" v="4274" actId="1076"/>
          <ac:spMkLst>
            <pc:docMk/>
            <pc:sldMk cId="1982048098" sldId="436"/>
            <ac:spMk id="75" creationId="{A63C421B-5D74-DEBC-F7CD-F1EDF4EE2EDD}"/>
          </ac:spMkLst>
        </pc:spChg>
        <pc:spChg chg="add mod">
          <ac:chgData name="Huy Pham" userId="918db3a1909f15e0" providerId="LiveId" clId="{91D00DD3-478C-49B4-A0C2-D88D4B0A69FD}" dt="2024-03-11T08:36:13.794" v="4278" actId="1076"/>
          <ac:spMkLst>
            <pc:docMk/>
            <pc:sldMk cId="1982048098" sldId="436"/>
            <ac:spMk id="76" creationId="{D46B03E7-2600-E8FB-6C1B-84991CF429F0}"/>
          </ac:spMkLst>
        </pc:spChg>
        <pc:spChg chg="add mod">
          <ac:chgData name="Huy Pham" userId="918db3a1909f15e0" providerId="LiveId" clId="{91D00DD3-478C-49B4-A0C2-D88D4B0A69FD}" dt="2024-03-11T08:36:27.600" v="4283" actId="1076"/>
          <ac:spMkLst>
            <pc:docMk/>
            <pc:sldMk cId="1982048098" sldId="436"/>
            <ac:spMk id="77" creationId="{5260BF63-65F6-9004-7A60-0F0BF4BBC095}"/>
          </ac:spMkLst>
        </pc:spChg>
        <pc:spChg chg="add mod">
          <ac:chgData name="Huy Pham" userId="918db3a1909f15e0" providerId="LiveId" clId="{91D00DD3-478C-49B4-A0C2-D88D4B0A69FD}" dt="2024-03-11T08:36:34.826" v="4285"/>
          <ac:spMkLst>
            <pc:docMk/>
            <pc:sldMk cId="1982048098" sldId="436"/>
            <ac:spMk id="78" creationId="{F7BC5376-3143-8B35-ED09-F1B144121BF5}"/>
          </ac:spMkLst>
        </pc:spChg>
        <pc:spChg chg="add mod">
          <ac:chgData name="Huy Pham" userId="918db3a1909f15e0" providerId="LiveId" clId="{91D00DD3-478C-49B4-A0C2-D88D4B0A69FD}" dt="2024-03-11T08:36:34.826" v="4285"/>
          <ac:spMkLst>
            <pc:docMk/>
            <pc:sldMk cId="1982048098" sldId="436"/>
            <ac:spMk id="79" creationId="{C5EF288D-2ED9-F2E1-C20E-DFC4F1DE9617}"/>
          </ac:spMkLst>
        </pc:spChg>
        <pc:spChg chg="add mod">
          <ac:chgData name="Huy Pham" userId="918db3a1909f15e0" providerId="LiveId" clId="{91D00DD3-478C-49B4-A0C2-D88D4B0A69FD}" dt="2024-03-11T08:36:34.826" v="4285"/>
          <ac:spMkLst>
            <pc:docMk/>
            <pc:sldMk cId="1982048098" sldId="436"/>
            <ac:spMk id="80" creationId="{F29CB12A-244E-4CE8-6711-378764E711B9}"/>
          </ac:spMkLst>
        </pc:spChg>
        <pc:spChg chg="add mod">
          <ac:chgData name="Huy Pham" userId="918db3a1909f15e0" providerId="LiveId" clId="{91D00DD3-478C-49B4-A0C2-D88D4B0A69FD}" dt="2024-03-11T08:37:43.568" v="4292"/>
          <ac:spMkLst>
            <pc:docMk/>
            <pc:sldMk cId="1982048098" sldId="436"/>
            <ac:spMk id="81" creationId="{7CC62A22-A251-C73F-CDEC-D61AC04E0835}"/>
          </ac:spMkLst>
        </pc:spChg>
        <pc:spChg chg="add mod">
          <ac:chgData name="Huy Pham" userId="918db3a1909f15e0" providerId="LiveId" clId="{91D00DD3-478C-49B4-A0C2-D88D4B0A69FD}" dt="2024-03-11T08:37:50.308" v="4293" actId="20577"/>
          <ac:spMkLst>
            <pc:docMk/>
            <pc:sldMk cId="1982048098" sldId="436"/>
            <ac:spMk id="82" creationId="{BD46C59C-D7E1-B592-96C6-52A08D68509C}"/>
          </ac:spMkLst>
        </pc:spChg>
        <pc:spChg chg="del">
          <ac:chgData name="Huy Pham" userId="918db3a1909f15e0" providerId="LiveId" clId="{91D00DD3-478C-49B4-A0C2-D88D4B0A69FD}" dt="2024-03-11T07:53:21.325" v="4111" actId="478"/>
          <ac:spMkLst>
            <pc:docMk/>
            <pc:sldMk cId="1982048098" sldId="436"/>
            <ac:spMk id="83" creationId="{BE650976-CB45-8F6E-76FB-E8CF7181448E}"/>
          </ac:spMkLst>
        </pc:spChg>
        <pc:spChg chg="add mod">
          <ac:chgData name="Huy Pham" userId="918db3a1909f15e0" providerId="LiveId" clId="{91D00DD3-478C-49B4-A0C2-D88D4B0A69FD}" dt="2024-03-11T08:38:04.310" v="4299" actId="20577"/>
          <ac:spMkLst>
            <pc:docMk/>
            <pc:sldMk cId="1982048098" sldId="436"/>
            <ac:spMk id="84" creationId="{5ED5C118-EC82-1BD2-49FC-7210E3723066}"/>
          </ac:spMkLst>
        </pc:spChg>
        <pc:spChg chg="add mod">
          <ac:chgData name="Huy Pham" userId="918db3a1909f15e0" providerId="LiveId" clId="{91D00DD3-478C-49B4-A0C2-D88D4B0A69FD}" dt="2024-03-11T08:37:58.460" v="4296" actId="20577"/>
          <ac:spMkLst>
            <pc:docMk/>
            <pc:sldMk cId="1982048098" sldId="436"/>
            <ac:spMk id="85" creationId="{06D279BD-FD49-5DDF-00B6-E1F8994C94E4}"/>
          </ac:spMkLst>
        </pc:spChg>
        <pc:spChg chg="add mod">
          <ac:chgData name="Huy Pham" userId="918db3a1909f15e0" providerId="LiveId" clId="{91D00DD3-478C-49B4-A0C2-D88D4B0A69FD}" dt="2024-03-11T08:38:10.207" v="4304" actId="20577"/>
          <ac:spMkLst>
            <pc:docMk/>
            <pc:sldMk cId="1982048098" sldId="436"/>
            <ac:spMk id="86" creationId="{B6DE7E89-7835-448E-7F27-D1929154797A}"/>
          </ac:spMkLst>
        </pc:spChg>
        <pc:picChg chg="add del mod">
          <ac:chgData name="Huy Pham" userId="918db3a1909f15e0" providerId="LiveId" clId="{91D00DD3-478C-49B4-A0C2-D88D4B0A69FD}" dt="2024-03-11T08:36:59.116" v="4290" actId="478"/>
          <ac:picMkLst>
            <pc:docMk/>
            <pc:sldMk cId="1982048098" sldId="436"/>
            <ac:picMk id="23" creationId="{681EBAAE-498A-2727-BD46-C9390E4D6234}"/>
          </ac:picMkLst>
        </pc:picChg>
        <pc:cxnChg chg="add mod">
          <ac:chgData name="Huy Pham" userId="918db3a1909f15e0" providerId="LiveId" clId="{91D00DD3-478C-49B4-A0C2-D88D4B0A69FD}" dt="2024-03-11T08:27:52.661" v="4140" actId="14100"/>
          <ac:cxnSpMkLst>
            <pc:docMk/>
            <pc:sldMk cId="1982048098" sldId="436"/>
            <ac:cxnSpMk id="25" creationId="{94CC17D9-7BC4-AEDB-115A-7291245034DC}"/>
          </ac:cxnSpMkLst>
        </pc:cxnChg>
        <pc:cxnChg chg="add mod">
          <ac:chgData name="Huy Pham" userId="918db3a1909f15e0" providerId="LiveId" clId="{91D00DD3-478C-49B4-A0C2-D88D4B0A69FD}" dt="2024-03-11T08:27:19.554" v="4135" actId="1076"/>
          <ac:cxnSpMkLst>
            <pc:docMk/>
            <pc:sldMk cId="1982048098" sldId="436"/>
            <ac:cxnSpMk id="27" creationId="{6C2D10DE-DF99-A2C5-F125-96009B55D459}"/>
          </ac:cxnSpMkLst>
        </pc:cxnChg>
        <pc:cxnChg chg="add del mod">
          <ac:chgData name="Huy Pham" userId="918db3a1909f15e0" providerId="LiveId" clId="{91D00DD3-478C-49B4-A0C2-D88D4B0A69FD}" dt="2024-03-11T08:27:32.590" v="4137" actId="478"/>
          <ac:cxnSpMkLst>
            <pc:docMk/>
            <pc:sldMk cId="1982048098" sldId="436"/>
            <ac:cxnSpMk id="29" creationId="{A33CC16B-93ED-D295-24C0-C234D762BA63}"/>
          </ac:cxnSpMkLst>
        </pc:cxnChg>
        <pc:cxnChg chg="add mod">
          <ac:chgData name="Huy Pham" userId="918db3a1909f15e0" providerId="LiveId" clId="{91D00DD3-478C-49B4-A0C2-D88D4B0A69FD}" dt="2024-03-11T08:35:51.815" v="4269" actId="14100"/>
          <ac:cxnSpMkLst>
            <pc:docMk/>
            <pc:sldMk cId="1982048098" sldId="436"/>
            <ac:cxnSpMk id="30" creationId="{3791CAD4-A971-F575-5249-54B725E0F23C}"/>
          </ac:cxnSpMkLst>
        </pc:cxnChg>
        <pc:cxnChg chg="add mod">
          <ac:chgData name="Huy Pham" userId="918db3a1909f15e0" providerId="LiveId" clId="{91D00DD3-478C-49B4-A0C2-D88D4B0A69FD}" dt="2024-03-11T08:30:02.905" v="4185" actId="1076"/>
          <ac:cxnSpMkLst>
            <pc:docMk/>
            <pc:sldMk cId="1982048098" sldId="436"/>
            <ac:cxnSpMk id="31" creationId="{069FE781-8BF8-60F9-BBF7-FCED0CA7C740}"/>
          </ac:cxnSpMkLst>
        </pc:cxnChg>
        <pc:cxnChg chg="add mod">
          <ac:chgData name="Huy Pham" userId="918db3a1909f15e0" providerId="LiveId" clId="{91D00DD3-478C-49B4-A0C2-D88D4B0A69FD}" dt="2024-03-11T08:26:44.395" v="4133" actId="1035"/>
          <ac:cxnSpMkLst>
            <pc:docMk/>
            <pc:sldMk cId="1982048098" sldId="436"/>
            <ac:cxnSpMk id="32" creationId="{C989E8B0-EACF-CDD7-41BB-FB9FCCD45BD4}"/>
          </ac:cxnSpMkLst>
        </pc:cxnChg>
        <pc:cxnChg chg="add mod">
          <ac:chgData name="Huy Pham" userId="918db3a1909f15e0" providerId="LiveId" clId="{91D00DD3-478C-49B4-A0C2-D88D4B0A69FD}" dt="2024-03-11T08:30:44.241" v="4200" actId="1076"/>
          <ac:cxnSpMkLst>
            <pc:docMk/>
            <pc:sldMk cId="1982048098" sldId="436"/>
            <ac:cxnSpMk id="33" creationId="{4EA1E6A7-6140-E67D-922D-D1B62AF16442}"/>
          </ac:cxnSpMkLst>
        </pc:cxnChg>
        <pc:cxnChg chg="add mod">
          <ac:chgData name="Huy Pham" userId="918db3a1909f15e0" providerId="LiveId" clId="{91D00DD3-478C-49B4-A0C2-D88D4B0A69FD}" dt="2024-03-11T08:30:49.367" v="4201" actId="1076"/>
          <ac:cxnSpMkLst>
            <pc:docMk/>
            <pc:sldMk cId="1982048098" sldId="436"/>
            <ac:cxnSpMk id="34" creationId="{067567C0-B67C-797E-01F6-BA6294D1BE15}"/>
          </ac:cxnSpMkLst>
        </pc:cxnChg>
        <pc:cxnChg chg="add mod">
          <ac:chgData name="Huy Pham" userId="918db3a1909f15e0" providerId="LiveId" clId="{91D00DD3-478C-49B4-A0C2-D88D4B0A69FD}" dt="2024-03-11T08:30:36.462" v="4197" actId="14100"/>
          <ac:cxnSpMkLst>
            <pc:docMk/>
            <pc:sldMk cId="1982048098" sldId="436"/>
            <ac:cxnSpMk id="35" creationId="{9FC99198-9DCD-67D9-EF5E-1ABF84E3D7E1}"/>
          </ac:cxnSpMkLst>
        </pc:cxnChg>
        <pc:cxnChg chg="add mod">
          <ac:chgData name="Huy Pham" userId="918db3a1909f15e0" providerId="LiveId" clId="{91D00DD3-478C-49B4-A0C2-D88D4B0A69FD}" dt="2024-03-11T08:32:10.768" v="4210" actId="14100"/>
          <ac:cxnSpMkLst>
            <pc:docMk/>
            <pc:sldMk cId="1982048098" sldId="436"/>
            <ac:cxnSpMk id="57" creationId="{F09F87AD-CFCB-90F8-B14A-333FB8ABD370}"/>
          </ac:cxnSpMkLst>
        </pc:cxnChg>
        <pc:cxnChg chg="add mod">
          <ac:chgData name="Huy Pham" userId="918db3a1909f15e0" providerId="LiveId" clId="{91D00DD3-478C-49B4-A0C2-D88D4B0A69FD}" dt="2024-03-11T08:32:25.818" v="4212" actId="1076"/>
          <ac:cxnSpMkLst>
            <pc:docMk/>
            <pc:sldMk cId="1982048098" sldId="436"/>
            <ac:cxnSpMk id="68" creationId="{308E10BC-08FF-BDD1-9498-3C3B8599BD2B}"/>
          </ac:cxnSpMkLst>
        </pc:cxnChg>
        <pc:cxnChg chg="add mod">
          <ac:chgData name="Huy Pham" userId="918db3a1909f15e0" providerId="LiveId" clId="{91D00DD3-478C-49B4-A0C2-D88D4B0A69FD}" dt="2024-03-11T08:32:32.452" v="4214" actId="1076"/>
          <ac:cxnSpMkLst>
            <pc:docMk/>
            <pc:sldMk cId="1982048098" sldId="436"/>
            <ac:cxnSpMk id="69" creationId="{FBBFFE5A-4C6D-8F98-4677-4D6DF4A3847D}"/>
          </ac:cxnSpMkLst>
        </pc:cxnChg>
        <pc:cxnChg chg="add mod">
          <ac:chgData name="Huy Pham" userId="918db3a1909f15e0" providerId="LiveId" clId="{91D00DD3-478C-49B4-A0C2-D88D4B0A69FD}" dt="2024-03-11T08:32:52.288" v="4221" actId="1037"/>
          <ac:cxnSpMkLst>
            <pc:docMk/>
            <pc:sldMk cId="1982048098" sldId="436"/>
            <ac:cxnSpMk id="70" creationId="{F29421AA-F153-F154-4650-C9BD8E9C11F9}"/>
          </ac:cxnSpMkLst>
        </pc:cxnChg>
        <pc:cxnChg chg="add mod">
          <ac:chgData name="Huy Pham" userId="918db3a1909f15e0" providerId="LiveId" clId="{91D00DD3-478C-49B4-A0C2-D88D4B0A69FD}" dt="2024-03-11T08:33:30.814" v="4233" actId="1076"/>
          <ac:cxnSpMkLst>
            <pc:docMk/>
            <pc:sldMk cId="1982048098" sldId="436"/>
            <ac:cxnSpMk id="71" creationId="{6C384890-ADAB-22CA-AE0D-371B8AC65536}"/>
          </ac:cxnSpMkLst>
        </pc:cxnChg>
        <pc:cxnChg chg="add mod">
          <ac:chgData name="Huy Pham" userId="918db3a1909f15e0" providerId="LiveId" clId="{91D00DD3-478C-49B4-A0C2-D88D4B0A69FD}" dt="2024-03-11T08:33:52.287" v="4241" actId="1035"/>
          <ac:cxnSpMkLst>
            <pc:docMk/>
            <pc:sldMk cId="1982048098" sldId="436"/>
            <ac:cxnSpMk id="72" creationId="{A3A22CED-467D-C673-FAF3-813870FCFF38}"/>
          </ac:cxnSpMkLst>
        </pc:cxnChg>
        <pc:cxnChg chg="add mod">
          <ac:chgData name="Huy Pham" userId="918db3a1909f15e0" providerId="LiveId" clId="{91D00DD3-478C-49B4-A0C2-D88D4B0A69FD}" dt="2024-03-11T08:34:05.646" v="4264" actId="1035"/>
          <ac:cxnSpMkLst>
            <pc:docMk/>
            <pc:sldMk cId="1982048098" sldId="436"/>
            <ac:cxnSpMk id="73" creationId="{192F163E-2E8B-4260-4CA1-43A9BFC54C32}"/>
          </ac:cxnSpMkLst>
        </pc:cxnChg>
      </pc:sldChg>
      <pc:sldChg chg="addSp delSp modSp add mod delAnim modAnim">
        <pc:chgData name="Huy Pham" userId="918db3a1909f15e0" providerId="LiveId" clId="{91D00DD3-478C-49B4-A0C2-D88D4B0A69FD}" dt="2024-03-12T00:27:16.604" v="5008" actId="1076"/>
        <pc:sldMkLst>
          <pc:docMk/>
          <pc:sldMk cId="650935280" sldId="437"/>
        </pc:sldMkLst>
        <pc:spChg chg="mod">
          <ac:chgData name="Huy Pham" userId="918db3a1909f15e0" providerId="LiveId" clId="{91D00DD3-478C-49B4-A0C2-D88D4B0A69FD}" dt="2024-03-11T08:38:38.591" v="4325" actId="20577"/>
          <ac:spMkLst>
            <pc:docMk/>
            <pc:sldMk cId="650935280" sldId="437"/>
            <ac:spMk id="19" creationId="{07F807D9-1DAD-DD64-88C8-315813B6C3BC}"/>
          </ac:spMkLst>
        </pc:spChg>
        <pc:spChg chg="add mod">
          <ac:chgData name="Huy Pham" userId="918db3a1909f15e0" providerId="LiveId" clId="{91D00DD3-478C-49B4-A0C2-D88D4B0A69FD}" dt="2024-03-12T00:27:16.604" v="5008" actId="1076"/>
          <ac:spMkLst>
            <pc:docMk/>
            <pc:sldMk cId="650935280" sldId="437"/>
            <ac:spMk id="20" creationId="{8209D3FC-0417-801A-E6DD-D87C14875B3C}"/>
          </ac:spMkLst>
        </pc:spChg>
        <pc:spChg chg="add mod">
          <ac:chgData name="Huy Pham" userId="918db3a1909f15e0" providerId="LiveId" clId="{91D00DD3-478C-49B4-A0C2-D88D4B0A69FD}" dt="2024-03-11T08:47:54.658" v="4356" actId="14100"/>
          <ac:spMkLst>
            <pc:docMk/>
            <pc:sldMk cId="650935280" sldId="437"/>
            <ac:spMk id="23" creationId="{71BA4811-4E25-B496-A681-B13DBBA29C73}"/>
          </ac:spMkLst>
        </pc:spChg>
        <pc:spChg chg="add mod">
          <ac:chgData name="Huy Pham" userId="918db3a1909f15e0" providerId="LiveId" clId="{91D00DD3-478C-49B4-A0C2-D88D4B0A69FD}" dt="2024-03-11T08:42:52.330" v="4349" actId="1076"/>
          <ac:spMkLst>
            <pc:docMk/>
            <pc:sldMk cId="650935280" sldId="437"/>
            <ac:spMk id="24" creationId="{37F3629B-B59D-F41F-AA54-A03DD6780521}"/>
          </ac:spMkLst>
        </pc:spChg>
        <pc:spChg chg="add mod">
          <ac:chgData name="Huy Pham" userId="918db3a1909f15e0" providerId="LiveId" clId="{91D00DD3-478C-49B4-A0C2-D88D4B0A69FD}" dt="2024-03-11T09:02:15.339" v="4408" actId="1076"/>
          <ac:spMkLst>
            <pc:docMk/>
            <pc:sldMk cId="650935280" sldId="437"/>
            <ac:spMk id="26" creationId="{C288202F-79D4-9271-3F9B-55FC92157E5E}"/>
          </ac:spMkLst>
        </pc:spChg>
        <pc:spChg chg="add mod">
          <ac:chgData name="Huy Pham" userId="918db3a1909f15e0" providerId="LiveId" clId="{91D00DD3-478C-49B4-A0C2-D88D4B0A69FD}" dt="2024-03-11T09:02:22.326" v="4412" actId="1038"/>
          <ac:spMkLst>
            <pc:docMk/>
            <pc:sldMk cId="650935280" sldId="437"/>
            <ac:spMk id="27" creationId="{71875F3A-0E0F-FAE5-1E29-14838CE5E76C}"/>
          </ac:spMkLst>
        </pc:spChg>
        <pc:spChg chg="add del mod">
          <ac:chgData name="Huy Pham" userId="918db3a1909f15e0" providerId="LiveId" clId="{91D00DD3-478C-49B4-A0C2-D88D4B0A69FD}" dt="2024-03-11T09:00:48.309" v="4391" actId="478"/>
          <ac:spMkLst>
            <pc:docMk/>
            <pc:sldMk cId="650935280" sldId="437"/>
            <ac:spMk id="28" creationId="{0076F6EF-1DDE-AE54-50E4-C504ABCC6724}"/>
          </ac:spMkLst>
        </pc:spChg>
        <pc:spChg chg="add mod">
          <ac:chgData name="Huy Pham" userId="918db3a1909f15e0" providerId="LiveId" clId="{91D00DD3-478C-49B4-A0C2-D88D4B0A69FD}" dt="2024-03-11T09:02:25.286" v="4417" actId="1038"/>
          <ac:spMkLst>
            <pc:docMk/>
            <pc:sldMk cId="650935280" sldId="437"/>
            <ac:spMk id="29" creationId="{5E749EE5-AABF-0CF9-CF6E-4123FF7A0800}"/>
          </ac:spMkLst>
        </pc:spChg>
        <pc:spChg chg="add mod">
          <ac:chgData name="Huy Pham" userId="918db3a1909f15e0" providerId="LiveId" clId="{91D00DD3-478C-49B4-A0C2-D88D4B0A69FD}" dt="2024-03-11T09:07:31.103" v="4474" actId="1076"/>
          <ac:spMkLst>
            <pc:docMk/>
            <pc:sldMk cId="650935280" sldId="437"/>
            <ac:spMk id="33" creationId="{59F76759-E6EE-63C5-C638-FEFE22ACA5F4}"/>
          </ac:spMkLst>
        </pc:spChg>
        <pc:spChg chg="add mod">
          <ac:chgData name="Huy Pham" userId="918db3a1909f15e0" providerId="LiveId" clId="{91D00DD3-478C-49B4-A0C2-D88D4B0A69FD}" dt="2024-03-11T09:07:31.103" v="4474" actId="1076"/>
          <ac:spMkLst>
            <pc:docMk/>
            <pc:sldMk cId="650935280" sldId="437"/>
            <ac:spMk id="34" creationId="{779C25C2-3A85-AB7F-1DA2-1376453F7582}"/>
          </ac:spMkLst>
        </pc:spChg>
        <pc:spChg chg="add mod">
          <ac:chgData name="Huy Pham" userId="918db3a1909f15e0" providerId="LiveId" clId="{91D00DD3-478C-49B4-A0C2-D88D4B0A69FD}" dt="2024-03-11T09:07:31.103" v="4474" actId="1076"/>
          <ac:spMkLst>
            <pc:docMk/>
            <pc:sldMk cId="650935280" sldId="437"/>
            <ac:spMk id="35" creationId="{3AE7EF0A-F32B-6F74-4C6C-C0CB3ABABD8A}"/>
          </ac:spMkLst>
        </pc:spChg>
        <pc:spChg chg="add mod">
          <ac:chgData name="Huy Pham" userId="918db3a1909f15e0" providerId="LiveId" clId="{91D00DD3-478C-49B4-A0C2-D88D4B0A69FD}" dt="2024-03-11T09:07:31.103" v="4474" actId="1076"/>
          <ac:spMkLst>
            <pc:docMk/>
            <pc:sldMk cId="650935280" sldId="437"/>
            <ac:spMk id="36" creationId="{4A6889D6-6608-6236-60C7-5395DE387CCB}"/>
          </ac:spMkLst>
        </pc:spChg>
        <pc:spChg chg="add mod">
          <ac:chgData name="Huy Pham" userId="918db3a1909f15e0" providerId="LiveId" clId="{91D00DD3-478C-49B4-A0C2-D88D4B0A69FD}" dt="2024-03-11T09:07:31.103" v="4474" actId="1076"/>
          <ac:spMkLst>
            <pc:docMk/>
            <pc:sldMk cId="650935280" sldId="437"/>
            <ac:spMk id="37" creationId="{74414AD9-A032-6FF8-69FD-65BFE6C48BF7}"/>
          </ac:spMkLst>
        </pc:spChg>
        <pc:spChg chg="add mod">
          <ac:chgData name="Huy Pham" userId="918db3a1909f15e0" providerId="LiveId" clId="{91D00DD3-478C-49B4-A0C2-D88D4B0A69FD}" dt="2024-03-11T09:07:31.103" v="4474" actId="1076"/>
          <ac:spMkLst>
            <pc:docMk/>
            <pc:sldMk cId="650935280" sldId="437"/>
            <ac:spMk id="38" creationId="{2A091AC4-F4CF-2B10-D9E9-74E3BC168663}"/>
          </ac:spMkLst>
        </pc:spChg>
        <pc:spChg chg="add mod">
          <ac:chgData name="Huy Pham" userId="918db3a1909f15e0" providerId="LiveId" clId="{91D00DD3-478C-49B4-A0C2-D88D4B0A69FD}" dt="2024-03-11T09:07:31.103" v="4474" actId="1076"/>
          <ac:spMkLst>
            <pc:docMk/>
            <pc:sldMk cId="650935280" sldId="437"/>
            <ac:spMk id="39" creationId="{B6EFEDB4-7BF5-12A3-7720-F672471ADB90}"/>
          </ac:spMkLst>
        </pc:spChg>
        <pc:spChg chg="add mod">
          <ac:chgData name="Huy Pham" userId="918db3a1909f15e0" providerId="LiveId" clId="{91D00DD3-478C-49B4-A0C2-D88D4B0A69FD}" dt="2024-03-11T09:07:31.103" v="4474" actId="1076"/>
          <ac:spMkLst>
            <pc:docMk/>
            <pc:sldMk cId="650935280" sldId="437"/>
            <ac:spMk id="40" creationId="{D86C457D-D684-82E7-D410-4D13ADEC59BB}"/>
          </ac:spMkLst>
        </pc:spChg>
        <pc:spChg chg="add mod">
          <ac:chgData name="Huy Pham" userId="918db3a1909f15e0" providerId="LiveId" clId="{91D00DD3-478C-49B4-A0C2-D88D4B0A69FD}" dt="2024-03-11T09:07:31.103" v="4474" actId="1076"/>
          <ac:spMkLst>
            <pc:docMk/>
            <pc:sldMk cId="650935280" sldId="437"/>
            <ac:spMk id="41" creationId="{128F6AA1-F6A0-311E-EFC9-E5912AF65018}"/>
          </ac:spMkLst>
        </pc:spChg>
        <pc:spChg chg="add mod">
          <ac:chgData name="Huy Pham" userId="918db3a1909f15e0" providerId="LiveId" clId="{91D00DD3-478C-49B4-A0C2-D88D4B0A69FD}" dt="2024-03-11T09:07:31.103" v="4474" actId="1076"/>
          <ac:spMkLst>
            <pc:docMk/>
            <pc:sldMk cId="650935280" sldId="437"/>
            <ac:spMk id="42" creationId="{A9CA1E6E-63F2-A77F-34AD-658A3C471839}"/>
          </ac:spMkLst>
        </pc:spChg>
        <pc:spChg chg="add mod">
          <ac:chgData name="Huy Pham" userId="918db3a1909f15e0" providerId="LiveId" clId="{91D00DD3-478C-49B4-A0C2-D88D4B0A69FD}" dt="2024-03-11T09:07:31.103" v="4474" actId="1076"/>
          <ac:spMkLst>
            <pc:docMk/>
            <pc:sldMk cId="650935280" sldId="437"/>
            <ac:spMk id="43" creationId="{E4C2F4C4-695E-ACDD-84F0-60A8A1F87009}"/>
          </ac:spMkLst>
        </pc:spChg>
        <pc:spChg chg="add mod">
          <ac:chgData name="Huy Pham" userId="918db3a1909f15e0" providerId="LiveId" clId="{91D00DD3-478C-49B4-A0C2-D88D4B0A69FD}" dt="2024-03-11T09:07:31.103" v="4474" actId="1076"/>
          <ac:spMkLst>
            <pc:docMk/>
            <pc:sldMk cId="650935280" sldId="437"/>
            <ac:spMk id="44" creationId="{83D69FEB-1741-B064-FD25-B4D6643320A8}"/>
          </ac:spMkLst>
        </pc:spChg>
        <pc:spChg chg="add mod">
          <ac:chgData name="Huy Pham" userId="918db3a1909f15e0" providerId="LiveId" clId="{91D00DD3-478C-49B4-A0C2-D88D4B0A69FD}" dt="2024-03-11T09:07:31.103" v="4474" actId="1076"/>
          <ac:spMkLst>
            <pc:docMk/>
            <pc:sldMk cId="650935280" sldId="437"/>
            <ac:spMk id="48" creationId="{65267D04-5ED4-F9CD-3FA9-4AFB90940F31}"/>
          </ac:spMkLst>
        </pc:spChg>
        <pc:spChg chg="add mod">
          <ac:chgData name="Huy Pham" userId="918db3a1909f15e0" providerId="LiveId" clId="{91D00DD3-478C-49B4-A0C2-D88D4B0A69FD}" dt="2024-03-11T09:07:31.103" v="4474" actId="1076"/>
          <ac:spMkLst>
            <pc:docMk/>
            <pc:sldMk cId="650935280" sldId="437"/>
            <ac:spMk id="49" creationId="{59D7A540-A77A-89B5-B347-824BB81C1E0C}"/>
          </ac:spMkLst>
        </pc:spChg>
        <pc:spChg chg="add mod">
          <ac:chgData name="Huy Pham" userId="918db3a1909f15e0" providerId="LiveId" clId="{91D00DD3-478C-49B4-A0C2-D88D4B0A69FD}" dt="2024-03-11T09:07:31.103" v="4474" actId="1076"/>
          <ac:spMkLst>
            <pc:docMk/>
            <pc:sldMk cId="650935280" sldId="437"/>
            <ac:spMk id="50" creationId="{594C4DE7-6976-7E4F-8526-0FCCA90DE418}"/>
          </ac:spMkLst>
        </pc:spChg>
        <pc:spChg chg="add mod">
          <ac:chgData name="Huy Pham" userId="918db3a1909f15e0" providerId="LiveId" clId="{91D00DD3-478C-49B4-A0C2-D88D4B0A69FD}" dt="2024-03-11T09:07:31.103" v="4474" actId="1076"/>
          <ac:spMkLst>
            <pc:docMk/>
            <pc:sldMk cId="650935280" sldId="437"/>
            <ac:spMk id="52" creationId="{41D937B9-C627-0384-C4B0-9FD6D39C9AC4}"/>
          </ac:spMkLst>
        </pc:spChg>
        <pc:spChg chg="add mod">
          <ac:chgData name="Huy Pham" userId="918db3a1909f15e0" providerId="LiveId" clId="{91D00DD3-478C-49B4-A0C2-D88D4B0A69FD}" dt="2024-03-11T09:07:31.103" v="4474" actId="1076"/>
          <ac:spMkLst>
            <pc:docMk/>
            <pc:sldMk cId="650935280" sldId="437"/>
            <ac:spMk id="53" creationId="{6C4B7229-0D35-437F-F768-31A58695AEAD}"/>
          </ac:spMkLst>
        </pc:spChg>
        <pc:spChg chg="add mod">
          <ac:chgData name="Huy Pham" userId="918db3a1909f15e0" providerId="LiveId" clId="{91D00DD3-478C-49B4-A0C2-D88D4B0A69FD}" dt="2024-03-11T09:07:34.313" v="4475" actId="1076"/>
          <ac:spMkLst>
            <pc:docMk/>
            <pc:sldMk cId="650935280" sldId="437"/>
            <ac:spMk id="54" creationId="{4B8BB1C0-6DCF-814A-DA3B-00D34674809D}"/>
          </ac:spMkLst>
        </pc:spChg>
        <pc:spChg chg="add mod">
          <ac:chgData name="Huy Pham" userId="918db3a1909f15e0" providerId="LiveId" clId="{91D00DD3-478C-49B4-A0C2-D88D4B0A69FD}" dt="2024-03-11T09:07:41.180" v="4478" actId="20577"/>
          <ac:spMkLst>
            <pc:docMk/>
            <pc:sldMk cId="650935280" sldId="437"/>
            <ac:spMk id="55" creationId="{13A89EF3-C8AF-9AEB-616A-6E417C271E22}"/>
          </ac:spMkLst>
        </pc:spChg>
        <pc:spChg chg="add mod">
          <ac:chgData name="Huy Pham" userId="918db3a1909f15e0" providerId="LiveId" clId="{91D00DD3-478C-49B4-A0C2-D88D4B0A69FD}" dt="2024-03-11T09:07:50.202" v="4481" actId="1076"/>
          <ac:spMkLst>
            <pc:docMk/>
            <pc:sldMk cId="650935280" sldId="437"/>
            <ac:spMk id="56" creationId="{849855F6-0AEC-1087-0524-75AF5266FADD}"/>
          </ac:spMkLst>
        </pc:spChg>
        <pc:spChg chg="add mod">
          <ac:chgData name="Huy Pham" userId="918db3a1909f15e0" providerId="LiveId" clId="{91D00DD3-478C-49B4-A0C2-D88D4B0A69FD}" dt="2024-03-11T09:08:06.670" v="4486" actId="1076"/>
          <ac:spMkLst>
            <pc:docMk/>
            <pc:sldMk cId="650935280" sldId="437"/>
            <ac:spMk id="57" creationId="{3406ACB2-D51F-5A28-2E7C-EAE25700E214}"/>
          </ac:spMkLst>
        </pc:spChg>
        <pc:spChg chg="add mod">
          <ac:chgData name="Huy Pham" userId="918db3a1909f15e0" providerId="LiveId" clId="{91D00DD3-478C-49B4-A0C2-D88D4B0A69FD}" dt="2024-03-11T09:07:31.103" v="4474" actId="1076"/>
          <ac:spMkLst>
            <pc:docMk/>
            <pc:sldMk cId="650935280" sldId="437"/>
            <ac:spMk id="59" creationId="{853CDC19-ACE4-0D57-29A1-DE1D5804CF46}"/>
          </ac:spMkLst>
        </pc:spChg>
        <pc:spChg chg="del">
          <ac:chgData name="Huy Pham" userId="918db3a1909f15e0" providerId="LiveId" clId="{91D00DD3-478C-49B4-A0C2-D88D4B0A69FD}" dt="2024-03-11T08:42:39.736" v="4347" actId="478"/>
          <ac:spMkLst>
            <pc:docMk/>
            <pc:sldMk cId="650935280" sldId="437"/>
            <ac:spMk id="83" creationId="{0B24C0D8-87E6-2336-80C0-2069F80381B7}"/>
          </ac:spMkLst>
        </pc:spChg>
        <pc:graphicFrameChg chg="add del mod">
          <ac:chgData name="Huy Pham" userId="918db3a1909f15e0" providerId="LiveId" clId="{91D00DD3-478C-49B4-A0C2-D88D4B0A69FD}" dt="2024-03-11T08:39:02.933" v="4328"/>
          <ac:graphicFrameMkLst>
            <pc:docMk/>
            <pc:sldMk cId="650935280" sldId="437"/>
            <ac:graphicFrameMk id="21" creationId="{D8F53CFF-F458-04D7-0C4A-096911B8AF3F}"/>
          </ac:graphicFrameMkLst>
        </pc:graphicFrameChg>
        <pc:cxnChg chg="add mod">
          <ac:chgData name="Huy Pham" userId="918db3a1909f15e0" providerId="LiveId" clId="{91D00DD3-478C-49B4-A0C2-D88D4B0A69FD}" dt="2024-03-11T09:07:31.103" v="4474" actId="1076"/>
          <ac:cxnSpMkLst>
            <pc:docMk/>
            <pc:sldMk cId="650935280" sldId="437"/>
            <ac:cxnSpMk id="30" creationId="{37E753B9-A700-780F-1B46-160CEC5750E2}"/>
          </ac:cxnSpMkLst>
        </pc:cxnChg>
        <pc:cxnChg chg="add mod">
          <ac:chgData name="Huy Pham" userId="918db3a1909f15e0" providerId="LiveId" clId="{91D00DD3-478C-49B4-A0C2-D88D4B0A69FD}" dt="2024-03-11T09:07:31.103" v="4474" actId="1076"/>
          <ac:cxnSpMkLst>
            <pc:docMk/>
            <pc:sldMk cId="650935280" sldId="437"/>
            <ac:cxnSpMk id="31" creationId="{B43C842C-CEA9-A693-3C43-FEF2ADE12FD9}"/>
          </ac:cxnSpMkLst>
        </pc:cxnChg>
        <pc:cxnChg chg="add mod">
          <ac:chgData name="Huy Pham" userId="918db3a1909f15e0" providerId="LiveId" clId="{91D00DD3-478C-49B4-A0C2-D88D4B0A69FD}" dt="2024-03-11T09:07:31.103" v="4474" actId="1076"/>
          <ac:cxnSpMkLst>
            <pc:docMk/>
            <pc:sldMk cId="650935280" sldId="437"/>
            <ac:cxnSpMk id="32" creationId="{4DB598C8-5357-8A63-E245-6382A40FAE48}"/>
          </ac:cxnSpMkLst>
        </pc:cxnChg>
        <pc:cxnChg chg="add mod">
          <ac:chgData name="Huy Pham" userId="918db3a1909f15e0" providerId="LiveId" clId="{91D00DD3-478C-49B4-A0C2-D88D4B0A69FD}" dt="2024-03-11T09:07:31.103" v="4474" actId="1076"/>
          <ac:cxnSpMkLst>
            <pc:docMk/>
            <pc:sldMk cId="650935280" sldId="437"/>
            <ac:cxnSpMk id="45" creationId="{31166DD7-C034-82E6-CF00-37FF429722ED}"/>
          </ac:cxnSpMkLst>
        </pc:cxnChg>
        <pc:cxnChg chg="add mod">
          <ac:chgData name="Huy Pham" userId="918db3a1909f15e0" providerId="LiveId" clId="{91D00DD3-478C-49B4-A0C2-D88D4B0A69FD}" dt="2024-03-11T09:07:31.103" v="4474" actId="1076"/>
          <ac:cxnSpMkLst>
            <pc:docMk/>
            <pc:sldMk cId="650935280" sldId="437"/>
            <ac:cxnSpMk id="46" creationId="{A0634FDB-5379-BA0C-849F-1E83C4052565}"/>
          </ac:cxnSpMkLst>
        </pc:cxnChg>
        <pc:cxnChg chg="add mod">
          <ac:chgData name="Huy Pham" userId="918db3a1909f15e0" providerId="LiveId" clId="{91D00DD3-478C-49B4-A0C2-D88D4B0A69FD}" dt="2024-03-11T09:07:31.103" v="4474" actId="1076"/>
          <ac:cxnSpMkLst>
            <pc:docMk/>
            <pc:sldMk cId="650935280" sldId="437"/>
            <ac:cxnSpMk id="47" creationId="{7FE2D87A-5B8B-F359-D58F-BBC27970D851}"/>
          </ac:cxnSpMkLst>
        </pc:cxnChg>
      </pc:sldChg>
      <pc:sldChg chg="add del">
        <pc:chgData name="Huy Pham" userId="918db3a1909f15e0" providerId="LiveId" clId="{91D00DD3-478C-49B4-A0C2-D88D4B0A69FD}" dt="2024-03-11T07:30:19.852" v="3756" actId="47"/>
        <pc:sldMkLst>
          <pc:docMk/>
          <pc:sldMk cId="854106283" sldId="437"/>
        </pc:sldMkLst>
      </pc:sldChg>
      <pc:sldChg chg="add del">
        <pc:chgData name="Huy Pham" userId="918db3a1909f15e0" providerId="LiveId" clId="{91D00DD3-478C-49B4-A0C2-D88D4B0A69FD}" dt="2024-03-11T07:30:19.086" v="3755" actId="47"/>
        <pc:sldMkLst>
          <pc:docMk/>
          <pc:sldMk cId="1716181360" sldId="438"/>
        </pc:sldMkLst>
      </pc:sldChg>
      <pc:sldChg chg="addSp delSp modSp add mod delAnim">
        <pc:chgData name="Huy Pham" userId="918db3a1909f15e0" providerId="LiveId" clId="{91D00DD3-478C-49B4-A0C2-D88D4B0A69FD}" dt="2024-03-12T00:11:50.786" v="4601" actId="1076"/>
        <pc:sldMkLst>
          <pc:docMk/>
          <pc:sldMk cId="2885846202" sldId="438"/>
        </pc:sldMkLst>
        <pc:spChg chg="add del mod">
          <ac:chgData name="Huy Pham" userId="918db3a1909f15e0" providerId="LiveId" clId="{91D00DD3-478C-49B4-A0C2-D88D4B0A69FD}" dt="2024-03-12T00:05:57.943" v="4487" actId="478"/>
          <ac:spMkLst>
            <pc:docMk/>
            <pc:sldMk cId="2885846202" sldId="438"/>
            <ac:spMk id="20" creationId="{870E5712-53A5-73A6-5C58-4EBC940E386C}"/>
          </ac:spMkLst>
        </pc:spChg>
        <pc:spChg chg="add mod">
          <ac:chgData name="Huy Pham" userId="918db3a1909f15e0" providerId="LiveId" clId="{91D00DD3-478C-49B4-A0C2-D88D4B0A69FD}" dt="2024-03-12T00:11:20.153" v="4590" actId="14100"/>
          <ac:spMkLst>
            <pc:docMk/>
            <pc:sldMk cId="2885846202" sldId="438"/>
            <ac:spMk id="21" creationId="{F6555269-37C0-E07A-6F6A-B837C451F38F}"/>
          </ac:spMkLst>
        </pc:spChg>
        <pc:spChg chg="add mod">
          <ac:chgData name="Huy Pham" userId="918db3a1909f15e0" providerId="LiveId" clId="{91D00DD3-478C-49B4-A0C2-D88D4B0A69FD}" dt="2024-03-12T00:11:23.627" v="4591" actId="1076"/>
          <ac:spMkLst>
            <pc:docMk/>
            <pc:sldMk cId="2885846202" sldId="438"/>
            <ac:spMk id="25" creationId="{8B30819B-C9C5-75D6-376D-6E8565E3F772}"/>
          </ac:spMkLst>
        </pc:spChg>
        <pc:spChg chg="add mod">
          <ac:chgData name="Huy Pham" userId="918db3a1909f15e0" providerId="LiveId" clId="{91D00DD3-478C-49B4-A0C2-D88D4B0A69FD}" dt="2024-03-12T00:11:15.759" v="4589" actId="1076"/>
          <ac:spMkLst>
            <pc:docMk/>
            <pc:sldMk cId="2885846202" sldId="438"/>
            <ac:spMk id="29" creationId="{2527A370-FDEB-4875-08CC-FBB81B94EC5F}"/>
          </ac:spMkLst>
        </pc:spChg>
        <pc:spChg chg="add mod">
          <ac:chgData name="Huy Pham" userId="918db3a1909f15e0" providerId="LiveId" clId="{91D00DD3-478C-49B4-A0C2-D88D4B0A69FD}" dt="2024-03-12T00:11:07.001" v="4586" actId="1076"/>
          <ac:spMkLst>
            <pc:docMk/>
            <pc:sldMk cId="2885846202" sldId="438"/>
            <ac:spMk id="32" creationId="{A6D66B8F-0D26-40C3-204D-555ED7C0802F}"/>
          </ac:spMkLst>
        </pc:spChg>
        <pc:spChg chg="add mod">
          <ac:chgData name="Huy Pham" userId="918db3a1909f15e0" providerId="LiveId" clId="{91D00DD3-478C-49B4-A0C2-D88D4B0A69FD}" dt="2024-03-12T00:10:51.914" v="4581" actId="14100"/>
          <ac:spMkLst>
            <pc:docMk/>
            <pc:sldMk cId="2885846202" sldId="438"/>
            <ac:spMk id="36" creationId="{8BD3890E-07E2-3190-3890-C75A54B5C5C7}"/>
          </ac:spMkLst>
        </pc:spChg>
        <pc:spChg chg="add mod">
          <ac:chgData name="Huy Pham" userId="918db3a1909f15e0" providerId="LiveId" clId="{91D00DD3-478C-49B4-A0C2-D88D4B0A69FD}" dt="2024-03-12T00:07:30.474" v="4543" actId="571"/>
          <ac:spMkLst>
            <pc:docMk/>
            <pc:sldMk cId="2885846202" sldId="438"/>
            <ac:spMk id="37" creationId="{B8C7122E-BFA7-442E-F6BA-55EAFAFE420B}"/>
          </ac:spMkLst>
        </pc:spChg>
        <pc:spChg chg="add mod">
          <ac:chgData name="Huy Pham" userId="918db3a1909f15e0" providerId="LiveId" clId="{91D00DD3-478C-49B4-A0C2-D88D4B0A69FD}" dt="2024-03-12T00:07:30.474" v="4543" actId="571"/>
          <ac:spMkLst>
            <pc:docMk/>
            <pc:sldMk cId="2885846202" sldId="438"/>
            <ac:spMk id="38" creationId="{F88BFC21-FE37-CA29-BC9F-B14755AFB827}"/>
          </ac:spMkLst>
        </pc:spChg>
        <pc:spChg chg="add mod">
          <ac:chgData name="Huy Pham" userId="918db3a1909f15e0" providerId="LiveId" clId="{91D00DD3-478C-49B4-A0C2-D88D4B0A69FD}" dt="2024-03-12T00:11:50.786" v="4601" actId="1076"/>
          <ac:spMkLst>
            <pc:docMk/>
            <pc:sldMk cId="2885846202" sldId="438"/>
            <ac:spMk id="41" creationId="{A359A66A-E9D1-8656-E09F-CB284649AC70}"/>
          </ac:spMkLst>
        </pc:spChg>
        <pc:spChg chg="del">
          <ac:chgData name="Huy Pham" userId="918db3a1909f15e0" providerId="LiveId" clId="{91D00DD3-478C-49B4-A0C2-D88D4B0A69FD}" dt="2024-03-12T00:06:00.235" v="4488" actId="478"/>
          <ac:spMkLst>
            <pc:docMk/>
            <pc:sldMk cId="2885846202" sldId="438"/>
            <ac:spMk id="83" creationId="{5993675B-0344-E739-EFA7-8E9652652E61}"/>
          </ac:spMkLst>
        </pc:spChg>
        <pc:graphicFrameChg chg="add del mod">
          <ac:chgData name="Huy Pham" userId="918db3a1909f15e0" providerId="LiveId" clId="{91D00DD3-478C-49B4-A0C2-D88D4B0A69FD}" dt="2024-03-12T00:06:36.757" v="4500"/>
          <ac:graphicFrameMkLst>
            <pc:docMk/>
            <pc:sldMk cId="2885846202" sldId="438"/>
            <ac:graphicFrameMk id="22" creationId="{AF151D8C-0CCB-70BB-F8AF-BE2C9FB739C6}"/>
          </ac:graphicFrameMkLst>
        </pc:graphicFrameChg>
        <pc:graphicFrameChg chg="add del mod">
          <ac:chgData name="Huy Pham" userId="918db3a1909f15e0" providerId="LiveId" clId="{91D00DD3-478C-49B4-A0C2-D88D4B0A69FD}" dt="2024-03-12T00:06:41.147" v="4503"/>
          <ac:graphicFrameMkLst>
            <pc:docMk/>
            <pc:sldMk cId="2885846202" sldId="438"/>
            <ac:graphicFrameMk id="23" creationId="{EBF9AB4A-E308-ED7B-7A4F-C7271B95EFE0}"/>
          </ac:graphicFrameMkLst>
        </pc:graphicFrameChg>
        <pc:graphicFrameChg chg="add del mod">
          <ac:chgData name="Huy Pham" userId="918db3a1909f15e0" providerId="LiveId" clId="{91D00DD3-478C-49B4-A0C2-D88D4B0A69FD}" dt="2024-03-12T00:06:56.232" v="4515"/>
          <ac:graphicFrameMkLst>
            <pc:docMk/>
            <pc:sldMk cId="2885846202" sldId="438"/>
            <ac:graphicFrameMk id="26" creationId="{FDB4FC2B-3E75-639F-1D73-E6C46F7D6221}"/>
          </ac:graphicFrameMkLst>
        </pc:graphicFrameChg>
        <pc:graphicFrameChg chg="add del mod">
          <ac:chgData name="Huy Pham" userId="918db3a1909f15e0" providerId="LiveId" clId="{91D00DD3-478C-49B4-A0C2-D88D4B0A69FD}" dt="2024-03-12T00:06:58.769" v="4518"/>
          <ac:graphicFrameMkLst>
            <pc:docMk/>
            <pc:sldMk cId="2885846202" sldId="438"/>
            <ac:graphicFrameMk id="27" creationId="{EB61D671-1817-DBAC-DE85-1319BB6225B3}"/>
          </ac:graphicFrameMkLst>
        </pc:graphicFrameChg>
        <pc:graphicFrameChg chg="add del mod">
          <ac:chgData name="Huy Pham" userId="918db3a1909f15e0" providerId="LiveId" clId="{91D00DD3-478C-49B4-A0C2-D88D4B0A69FD}" dt="2024-03-12T00:07:08.366" v="4524"/>
          <ac:graphicFrameMkLst>
            <pc:docMk/>
            <pc:sldMk cId="2885846202" sldId="438"/>
            <ac:graphicFrameMk id="30" creationId="{545FFD54-4722-2569-1314-13C8048585BC}"/>
          </ac:graphicFrameMkLst>
        </pc:graphicFrameChg>
        <pc:graphicFrameChg chg="add del mod">
          <ac:chgData name="Huy Pham" userId="918db3a1909f15e0" providerId="LiveId" clId="{91D00DD3-478C-49B4-A0C2-D88D4B0A69FD}" dt="2024-03-12T00:07:22.620" v="4535"/>
          <ac:graphicFrameMkLst>
            <pc:docMk/>
            <pc:sldMk cId="2885846202" sldId="438"/>
            <ac:graphicFrameMk id="33" creationId="{487BAC8B-6313-BF74-154D-742B38AEA603}"/>
          </ac:graphicFrameMkLst>
        </pc:graphicFrameChg>
        <pc:graphicFrameChg chg="add del mod">
          <ac:chgData name="Huy Pham" userId="918db3a1909f15e0" providerId="LiveId" clId="{91D00DD3-478C-49B4-A0C2-D88D4B0A69FD}" dt="2024-03-12T00:07:25.031" v="4538"/>
          <ac:graphicFrameMkLst>
            <pc:docMk/>
            <pc:sldMk cId="2885846202" sldId="438"/>
            <ac:graphicFrameMk id="34" creationId="{27A48BF1-B8A2-1991-DBCC-B4CFBB999C65}"/>
          </ac:graphicFrameMkLst>
        </pc:graphicFrameChg>
        <pc:graphicFrameChg chg="add del mod">
          <ac:chgData name="Huy Pham" userId="918db3a1909f15e0" providerId="LiveId" clId="{91D00DD3-478C-49B4-A0C2-D88D4B0A69FD}" dt="2024-03-12T00:11:36.213" v="4594"/>
          <ac:graphicFrameMkLst>
            <pc:docMk/>
            <pc:sldMk cId="2885846202" sldId="438"/>
            <ac:graphicFrameMk id="39" creationId="{47B31A2D-3BC5-13B4-2C7A-96B68F578921}"/>
          </ac:graphicFrameMkLst>
        </pc:graphicFrameChg>
      </pc:sldChg>
      <pc:sldChg chg="addSp delSp modSp add mod delAnim modAnim">
        <pc:chgData name="Huy Pham" userId="918db3a1909f15e0" providerId="LiveId" clId="{91D00DD3-478C-49B4-A0C2-D88D4B0A69FD}" dt="2024-03-12T00:37:17.284" v="5196" actId="123"/>
        <pc:sldMkLst>
          <pc:docMk/>
          <pc:sldMk cId="2291034012" sldId="439"/>
        </pc:sldMkLst>
        <pc:spChg chg="add del mod">
          <ac:chgData name="Huy Pham" userId="918db3a1909f15e0" providerId="LiveId" clId="{91D00DD3-478C-49B4-A0C2-D88D4B0A69FD}" dt="2024-03-12T00:25:35.382" v="4953" actId="21"/>
          <ac:spMkLst>
            <pc:docMk/>
            <pc:sldMk cId="2291034012" sldId="439"/>
            <ac:spMk id="22" creationId="{C993AAC4-6DC9-A374-E38D-B790FB143C28}"/>
          </ac:spMkLst>
        </pc:spChg>
        <pc:spChg chg="add del mod">
          <ac:chgData name="Huy Pham" userId="918db3a1909f15e0" providerId="LiveId" clId="{91D00DD3-478C-49B4-A0C2-D88D4B0A69FD}" dt="2024-03-12T00:25:35.382" v="4953" actId="21"/>
          <ac:spMkLst>
            <pc:docMk/>
            <pc:sldMk cId="2291034012" sldId="439"/>
            <ac:spMk id="25" creationId="{79B48AA8-2C27-D514-5561-27B87B0708DD}"/>
          </ac:spMkLst>
        </pc:spChg>
        <pc:spChg chg="add del mod">
          <ac:chgData name="Huy Pham" userId="918db3a1909f15e0" providerId="LiveId" clId="{91D00DD3-478C-49B4-A0C2-D88D4B0A69FD}" dt="2024-03-12T00:25:35.382" v="4953" actId="21"/>
          <ac:spMkLst>
            <pc:docMk/>
            <pc:sldMk cId="2291034012" sldId="439"/>
            <ac:spMk id="28" creationId="{AC6EADF5-C288-6EE3-1657-1FB7214F817C}"/>
          </ac:spMkLst>
        </pc:spChg>
        <pc:spChg chg="add del mod">
          <ac:chgData name="Huy Pham" userId="918db3a1909f15e0" providerId="LiveId" clId="{91D00DD3-478C-49B4-A0C2-D88D4B0A69FD}" dt="2024-03-12T00:25:35.382" v="4953" actId="21"/>
          <ac:spMkLst>
            <pc:docMk/>
            <pc:sldMk cId="2291034012" sldId="439"/>
            <ac:spMk id="31" creationId="{EA84F539-B04D-97AE-D221-1F8A24070D01}"/>
          </ac:spMkLst>
        </pc:spChg>
        <pc:spChg chg="add del mod">
          <ac:chgData name="Huy Pham" userId="918db3a1909f15e0" providerId="LiveId" clId="{91D00DD3-478C-49B4-A0C2-D88D4B0A69FD}" dt="2024-03-12T00:25:35.382" v="4953" actId="21"/>
          <ac:spMkLst>
            <pc:docMk/>
            <pc:sldMk cId="2291034012" sldId="439"/>
            <ac:spMk id="34" creationId="{A5798841-682B-A49A-6B40-7FECCEA39293}"/>
          </ac:spMkLst>
        </pc:spChg>
        <pc:spChg chg="add mod">
          <ac:chgData name="Huy Pham" userId="918db3a1909f15e0" providerId="LiveId" clId="{91D00DD3-478C-49B4-A0C2-D88D4B0A69FD}" dt="2024-03-12T00:25:49.373" v="4957" actId="14100"/>
          <ac:spMkLst>
            <pc:docMk/>
            <pc:sldMk cId="2291034012" sldId="439"/>
            <ac:spMk id="35" creationId="{5770E51F-8D75-3B82-3CC6-72E5F0A985B9}"/>
          </ac:spMkLst>
        </pc:spChg>
        <pc:spChg chg="add del mod">
          <ac:chgData name="Huy Pham" userId="918db3a1909f15e0" providerId="LiveId" clId="{91D00DD3-478C-49B4-A0C2-D88D4B0A69FD}" dt="2024-03-12T00:37:02.972" v="5193" actId="478"/>
          <ac:spMkLst>
            <pc:docMk/>
            <pc:sldMk cId="2291034012" sldId="439"/>
            <ac:spMk id="36" creationId="{C993AAC4-6DC9-A374-E38D-B790FB143C28}"/>
          </ac:spMkLst>
        </pc:spChg>
        <pc:spChg chg="add mod">
          <ac:chgData name="Huy Pham" userId="918db3a1909f15e0" providerId="LiveId" clId="{91D00DD3-478C-49B4-A0C2-D88D4B0A69FD}" dt="2024-03-12T00:27:06.408" v="5006" actId="113"/>
          <ac:spMkLst>
            <pc:docMk/>
            <pc:sldMk cId="2291034012" sldId="439"/>
            <ac:spMk id="37" creationId="{79B48AA8-2C27-D514-5561-27B87B0708DD}"/>
          </ac:spMkLst>
        </pc:spChg>
        <pc:spChg chg="add mod">
          <ac:chgData name="Huy Pham" userId="918db3a1909f15e0" providerId="LiveId" clId="{91D00DD3-478C-49B4-A0C2-D88D4B0A69FD}" dt="2024-03-12T00:27:06.408" v="5006" actId="113"/>
          <ac:spMkLst>
            <pc:docMk/>
            <pc:sldMk cId="2291034012" sldId="439"/>
            <ac:spMk id="38" creationId="{AC6EADF5-C288-6EE3-1657-1FB7214F817C}"/>
          </ac:spMkLst>
        </pc:spChg>
        <pc:spChg chg="add mod">
          <ac:chgData name="Huy Pham" userId="918db3a1909f15e0" providerId="LiveId" clId="{91D00DD3-478C-49B4-A0C2-D88D4B0A69FD}" dt="2024-03-12T00:27:06.408" v="5006" actId="113"/>
          <ac:spMkLst>
            <pc:docMk/>
            <pc:sldMk cId="2291034012" sldId="439"/>
            <ac:spMk id="39" creationId="{EA84F539-B04D-97AE-D221-1F8A24070D01}"/>
          </ac:spMkLst>
        </pc:spChg>
        <pc:spChg chg="add mod">
          <ac:chgData name="Huy Pham" userId="918db3a1909f15e0" providerId="LiveId" clId="{91D00DD3-478C-49B4-A0C2-D88D4B0A69FD}" dt="2024-03-12T00:27:06.408" v="5006" actId="113"/>
          <ac:spMkLst>
            <pc:docMk/>
            <pc:sldMk cId="2291034012" sldId="439"/>
            <ac:spMk id="40" creationId="{A5798841-682B-A49A-6B40-7FECCEA39293}"/>
          </ac:spMkLst>
        </pc:spChg>
        <pc:spChg chg="add mod">
          <ac:chgData name="Huy Pham" userId="918db3a1909f15e0" providerId="LiveId" clId="{91D00DD3-478C-49B4-A0C2-D88D4B0A69FD}" dt="2024-03-12T00:28:44.041" v="5058" actId="1076"/>
          <ac:spMkLst>
            <pc:docMk/>
            <pc:sldMk cId="2291034012" sldId="439"/>
            <ac:spMk id="41" creationId="{3797D3FA-6434-C96F-06A8-74BFD35FF183}"/>
          </ac:spMkLst>
        </pc:spChg>
        <pc:spChg chg="add mod">
          <ac:chgData name="Huy Pham" userId="918db3a1909f15e0" providerId="LiveId" clId="{91D00DD3-478C-49B4-A0C2-D88D4B0A69FD}" dt="2024-03-12T00:28:44.041" v="5058" actId="1076"/>
          <ac:spMkLst>
            <pc:docMk/>
            <pc:sldMk cId="2291034012" sldId="439"/>
            <ac:spMk id="44" creationId="{475FE23A-A6D0-6E25-41E7-17A6B8DB71DE}"/>
          </ac:spMkLst>
        </pc:spChg>
        <pc:spChg chg="add mod">
          <ac:chgData name="Huy Pham" userId="918db3a1909f15e0" providerId="LiveId" clId="{91D00DD3-478C-49B4-A0C2-D88D4B0A69FD}" dt="2024-03-12T00:28:54.620" v="5060" actId="1076"/>
          <ac:spMkLst>
            <pc:docMk/>
            <pc:sldMk cId="2291034012" sldId="439"/>
            <ac:spMk id="45" creationId="{83568BFE-81F1-23FE-4479-7DD94B0504A9}"/>
          </ac:spMkLst>
        </pc:spChg>
        <pc:spChg chg="add mod">
          <ac:chgData name="Huy Pham" userId="918db3a1909f15e0" providerId="LiveId" clId="{91D00DD3-478C-49B4-A0C2-D88D4B0A69FD}" dt="2024-03-12T00:32:03.655" v="5101" actId="1076"/>
          <ac:spMkLst>
            <pc:docMk/>
            <pc:sldMk cId="2291034012" sldId="439"/>
            <ac:spMk id="48" creationId="{492B6E92-7ED4-0F11-7785-655039C2EFBF}"/>
          </ac:spMkLst>
        </pc:spChg>
        <pc:spChg chg="add mod">
          <ac:chgData name="Huy Pham" userId="918db3a1909f15e0" providerId="LiveId" clId="{91D00DD3-478C-49B4-A0C2-D88D4B0A69FD}" dt="2024-03-12T00:32:14.786" v="5102" actId="1076"/>
          <ac:spMkLst>
            <pc:docMk/>
            <pc:sldMk cId="2291034012" sldId="439"/>
            <ac:spMk id="51" creationId="{964B7D02-3614-086B-9393-060DF15A3105}"/>
          </ac:spMkLst>
        </pc:spChg>
        <pc:spChg chg="add mod">
          <ac:chgData name="Huy Pham" userId="918db3a1909f15e0" providerId="LiveId" clId="{91D00DD3-478C-49B4-A0C2-D88D4B0A69FD}" dt="2024-03-12T00:32:18.399" v="5103" actId="1076"/>
          <ac:spMkLst>
            <pc:docMk/>
            <pc:sldMk cId="2291034012" sldId="439"/>
            <ac:spMk id="54" creationId="{F0873B1E-3DAA-E086-2A01-C9E0AC815C56}"/>
          </ac:spMkLst>
        </pc:spChg>
        <pc:spChg chg="add mod">
          <ac:chgData name="Huy Pham" userId="918db3a1909f15e0" providerId="LiveId" clId="{91D00DD3-478C-49B4-A0C2-D88D4B0A69FD}" dt="2024-03-12T00:32:14.786" v="5102" actId="1076"/>
          <ac:spMkLst>
            <pc:docMk/>
            <pc:sldMk cId="2291034012" sldId="439"/>
            <ac:spMk id="55" creationId="{33B65D96-D221-7C5F-75BB-A40FB95D5B05}"/>
          </ac:spMkLst>
        </pc:spChg>
        <pc:spChg chg="add mod">
          <ac:chgData name="Huy Pham" userId="918db3a1909f15e0" providerId="LiveId" clId="{91D00DD3-478C-49B4-A0C2-D88D4B0A69FD}" dt="2024-03-12T00:32:36.105" v="5124" actId="1035"/>
          <ac:spMkLst>
            <pc:docMk/>
            <pc:sldMk cId="2291034012" sldId="439"/>
            <ac:spMk id="59" creationId="{F4E8963D-124C-2BEA-2D82-CCE7D7916C66}"/>
          </ac:spMkLst>
        </pc:spChg>
        <pc:spChg chg="add mod">
          <ac:chgData name="Huy Pham" userId="918db3a1909f15e0" providerId="LiveId" clId="{91D00DD3-478C-49B4-A0C2-D88D4B0A69FD}" dt="2024-03-12T00:32:36.105" v="5124" actId="1035"/>
          <ac:spMkLst>
            <pc:docMk/>
            <pc:sldMk cId="2291034012" sldId="439"/>
            <ac:spMk id="60" creationId="{8D1B778D-CE59-CC49-6D82-709909483DC5}"/>
          </ac:spMkLst>
        </pc:spChg>
        <pc:spChg chg="add mod">
          <ac:chgData name="Huy Pham" userId="918db3a1909f15e0" providerId="LiveId" clId="{91D00DD3-478C-49B4-A0C2-D88D4B0A69FD}" dt="2024-03-12T00:32:36.105" v="5124" actId="1035"/>
          <ac:spMkLst>
            <pc:docMk/>
            <pc:sldMk cId="2291034012" sldId="439"/>
            <ac:spMk id="61" creationId="{3CBBD838-EC75-3609-6BF2-8E5E2BE38C47}"/>
          </ac:spMkLst>
        </pc:spChg>
        <pc:spChg chg="add mod">
          <ac:chgData name="Huy Pham" userId="918db3a1909f15e0" providerId="LiveId" clId="{91D00DD3-478C-49B4-A0C2-D88D4B0A69FD}" dt="2024-03-12T00:32:36.105" v="5124" actId="1035"/>
          <ac:spMkLst>
            <pc:docMk/>
            <pc:sldMk cId="2291034012" sldId="439"/>
            <ac:spMk id="62" creationId="{969E0A81-4B44-3851-487E-4BA2ECF5F5EA}"/>
          </ac:spMkLst>
        </pc:spChg>
        <pc:spChg chg="add mod">
          <ac:chgData name="Huy Pham" userId="918db3a1909f15e0" providerId="LiveId" clId="{91D00DD3-478C-49B4-A0C2-D88D4B0A69FD}" dt="2024-03-12T00:32:36.105" v="5124" actId="1035"/>
          <ac:spMkLst>
            <pc:docMk/>
            <pc:sldMk cId="2291034012" sldId="439"/>
            <ac:spMk id="63" creationId="{FC82EAD6-965F-812A-6304-E58F61F0E299}"/>
          </ac:spMkLst>
        </pc:spChg>
        <pc:spChg chg="add mod">
          <ac:chgData name="Huy Pham" userId="918db3a1909f15e0" providerId="LiveId" clId="{91D00DD3-478C-49B4-A0C2-D88D4B0A69FD}" dt="2024-03-12T00:32:51.404" v="5128" actId="1076"/>
          <ac:spMkLst>
            <pc:docMk/>
            <pc:sldMk cId="2291034012" sldId="439"/>
            <ac:spMk id="64" creationId="{190333F2-91BE-F883-0411-DD35D6BBA2E7}"/>
          </ac:spMkLst>
        </pc:spChg>
        <pc:spChg chg="add mod">
          <ac:chgData name="Huy Pham" userId="918db3a1909f15e0" providerId="LiveId" clId="{91D00DD3-478C-49B4-A0C2-D88D4B0A69FD}" dt="2024-03-12T00:32:58.115" v="5132" actId="1076"/>
          <ac:spMkLst>
            <pc:docMk/>
            <pc:sldMk cId="2291034012" sldId="439"/>
            <ac:spMk id="65" creationId="{35CB3A46-A162-CDDB-910F-7A95E3D7D6C0}"/>
          </ac:spMkLst>
        </pc:spChg>
        <pc:spChg chg="add mod">
          <ac:chgData name="Huy Pham" userId="918db3a1909f15e0" providerId="LiveId" clId="{91D00DD3-478C-49B4-A0C2-D88D4B0A69FD}" dt="2024-03-12T00:32:36.105" v="5124" actId="1035"/>
          <ac:spMkLst>
            <pc:docMk/>
            <pc:sldMk cId="2291034012" sldId="439"/>
            <ac:spMk id="66" creationId="{ADAB1F09-56D0-FB25-78D4-A5476FD868C6}"/>
          </ac:spMkLst>
        </pc:spChg>
        <pc:spChg chg="add mod">
          <ac:chgData name="Huy Pham" userId="918db3a1909f15e0" providerId="LiveId" clId="{91D00DD3-478C-49B4-A0C2-D88D4B0A69FD}" dt="2024-03-12T00:32:36.105" v="5124" actId="1035"/>
          <ac:spMkLst>
            <pc:docMk/>
            <pc:sldMk cId="2291034012" sldId="439"/>
            <ac:spMk id="67" creationId="{3A365860-2F2D-9304-1DD7-8DD7C155F0F0}"/>
          </ac:spMkLst>
        </pc:spChg>
        <pc:spChg chg="add mod">
          <ac:chgData name="Huy Pham" userId="918db3a1909f15e0" providerId="LiveId" clId="{91D00DD3-478C-49B4-A0C2-D88D4B0A69FD}" dt="2024-03-12T00:32:36.105" v="5124" actId="1035"/>
          <ac:spMkLst>
            <pc:docMk/>
            <pc:sldMk cId="2291034012" sldId="439"/>
            <ac:spMk id="68" creationId="{EB27530A-F8AB-AC56-41B6-89B236A59235}"/>
          </ac:spMkLst>
        </pc:spChg>
        <pc:spChg chg="add mod">
          <ac:chgData name="Huy Pham" userId="918db3a1909f15e0" providerId="LiveId" clId="{91D00DD3-478C-49B4-A0C2-D88D4B0A69FD}" dt="2024-03-12T00:32:36.105" v="5124" actId="1035"/>
          <ac:spMkLst>
            <pc:docMk/>
            <pc:sldMk cId="2291034012" sldId="439"/>
            <ac:spMk id="69" creationId="{A7586EF4-CD1E-B34F-FE22-20ABB52BD8EF}"/>
          </ac:spMkLst>
        </pc:spChg>
        <pc:spChg chg="add mod">
          <ac:chgData name="Huy Pham" userId="918db3a1909f15e0" providerId="LiveId" clId="{91D00DD3-478C-49B4-A0C2-D88D4B0A69FD}" dt="2024-03-12T00:32:36.105" v="5124" actId="1035"/>
          <ac:spMkLst>
            <pc:docMk/>
            <pc:sldMk cId="2291034012" sldId="439"/>
            <ac:spMk id="70" creationId="{48AA3EFC-6CE1-BFFB-F3A8-10CFDAFEBA34}"/>
          </ac:spMkLst>
        </pc:spChg>
        <pc:spChg chg="add mod">
          <ac:chgData name="Huy Pham" userId="918db3a1909f15e0" providerId="LiveId" clId="{91D00DD3-478C-49B4-A0C2-D88D4B0A69FD}" dt="2024-03-12T00:32:36.105" v="5124" actId="1035"/>
          <ac:spMkLst>
            <pc:docMk/>
            <pc:sldMk cId="2291034012" sldId="439"/>
            <ac:spMk id="74" creationId="{BD8D0EFC-5CF1-FF23-2621-0006E4444B12}"/>
          </ac:spMkLst>
        </pc:spChg>
        <pc:spChg chg="add mod">
          <ac:chgData name="Huy Pham" userId="918db3a1909f15e0" providerId="LiveId" clId="{91D00DD3-478C-49B4-A0C2-D88D4B0A69FD}" dt="2024-03-12T00:32:36.105" v="5124" actId="1035"/>
          <ac:spMkLst>
            <pc:docMk/>
            <pc:sldMk cId="2291034012" sldId="439"/>
            <ac:spMk id="75" creationId="{C2F4E026-6320-A462-DCB2-80FCF0A36EA9}"/>
          </ac:spMkLst>
        </pc:spChg>
        <pc:spChg chg="add mod">
          <ac:chgData name="Huy Pham" userId="918db3a1909f15e0" providerId="LiveId" clId="{91D00DD3-478C-49B4-A0C2-D88D4B0A69FD}" dt="2024-03-12T00:33:13.444" v="5136" actId="20577"/>
          <ac:spMkLst>
            <pc:docMk/>
            <pc:sldMk cId="2291034012" sldId="439"/>
            <ac:spMk id="76" creationId="{1EE67CB7-B610-5D8A-5B82-44CCA952907C}"/>
          </ac:spMkLst>
        </pc:spChg>
        <pc:spChg chg="add mod">
          <ac:chgData name="Huy Pham" userId="918db3a1909f15e0" providerId="LiveId" clId="{91D00DD3-478C-49B4-A0C2-D88D4B0A69FD}" dt="2024-03-12T00:33:26.273" v="5140" actId="1076"/>
          <ac:spMkLst>
            <pc:docMk/>
            <pc:sldMk cId="2291034012" sldId="439"/>
            <ac:spMk id="77" creationId="{3DDE20F7-4C05-CD1A-06D2-03E84B150BF5}"/>
          </ac:spMkLst>
        </pc:spChg>
        <pc:spChg chg="del">
          <ac:chgData name="Huy Pham" userId="918db3a1909f15e0" providerId="LiveId" clId="{91D00DD3-478C-49B4-A0C2-D88D4B0A69FD}" dt="2024-03-12T00:19:34.927" v="4793" actId="478"/>
          <ac:spMkLst>
            <pc:docMk/>
            <pc:sldMk cId="2291034012" sldId="439"/>
            <ac:spMk id="83" creationId="{F3B86243-1EE0-B488-A627-41B4F825C9E0}"/>
          </ac:spMkLst>
        </pc:spChg>
        <pc:spChg chg="add mod">
          <ac:chgData name="Huy Pham" userId="918db3a1909f15e0" providerId="LiveId" clId="{91D00DD3-478C-49B4-A0C2-D88D4B0A69FD}" dt="2024-03-12T00:34:30.777" v="5168" actId="20577"/>
          <ac:spMkLst>
            <pc:docMk/>
            <pc:sldMk cId="2291034012" sldId="439"/>
            <ac:spMk id="85" creationId="{1FB7EC37-F5A0-C0FA-A9F5-0C5BD1FDEA93}"/>
          </ac:spMkLst>
        </pc:spChg>
        <pc:spChg chg="add mod">
          <ac:chgData name="Huy Pham" userId="918db3a1909f15e0" providerId="LiveId" clId="{91D00DD3-478C-49B4-A0C2-D88D4B0A69FD}" dt="2024-03-12T00:34:20.733" v="5164" actId="14100"/>
          <ac:spMkLst>
            <pc:docMk/>
            <pc:sldMk cId="2291034012" sldId="439"/>
            <ac:spMk id="88" creationId="{C255DCC4-1CE0-4E40-FC2E-9CDD2DCCD18E}"/>
          </ac:spMkLst>
        </pc:spChg>
        <pc:spChg chg="add mod">
          <ac:chgData name="Huy Pham" userId="918db3a1909f15e0" providerId="LiveId" clId="{91D00DD3-478C-49B4-A0C2-D88D4B0A69FD}" dt="2024-03-12T00:37:17.284" v="5196" actId="123"/>
          <ac:spMkLst>
            <pc:docMk/>
            <pc:sldMk cId="2291034012" sldId="439"/>
            <ac:spMk id="89" creationId="{C0AA0BDD-AEEF-9C3E-38C9-025A8ACF2198}"/>
          </ac:spMkLst>
        </pc:spChg>
        <pc:graphicFrameChg chg="add del mod">
          <ac:chgData name="Huy Pham" userId="918db3a1909f15e0" providerId="LiveId" clId="{91D00DD3-478C-49B4-A0C2-D88D4B0A69FD}" dt="2024-03-12T00:18:38.158" v="4760"/>
          <ac:graphicFrameMkLst>
            <pc:docMk/>
            <pc:sldMk cId="2291034012" sldId="439"/>
            <ac:graphicFrameMk id="20" creationId="{17996D06-6050-9738-C135-C8A20FCB0420}"/>
          </ac:graphicFrameMkLst>
        </pc:graphicFrameChg>
        <pc:graphicFrameChg chg="add del mod">
          <ac:chgData name="Huy Pham" userId="918db3a1909f15e0" providerId="LiveId" clId="{91D00DD3-478C-49B4-A0C2-D88D4B0A69FD}" dt="2024-03-12T00:18:47.235" v="4766"/>
          <ac:graphicFrameMkLst>
            <pc:docMk/>
            <pc:sldMk cId="2291034012" sldId="439"/>
            <ac:graphicFrameMk id="23" creationId="{988F2504-C411-B72F-C3DD-EC870776BA6F}"/>
          </ac:graphicFrameMkLst>
        </pc:graphicFrameChg>
        <pc:graphicFrameChg chg="add del mod">
          <ac:chgData name="Huy Pham" userId="918db3a1909f15e0" providerId="LiveId" clId="{91D00DD3-478C-49B4-A0C2-D88D4B0A69FD}" dt="2024-03-12T00:18:54.646" v="4771"/>
          <ac:graphicFrameMkLst>
            <pc:docMk/>
            <pc:sldMk cId="2291034012" sldId="439"/>
            <ac:graphicFrameMk id="26" creationId="{D179B9F7-B1A0-46B6-0B69-AE3641E40119}"/>
          </ac:graphicFrameMkLst>
        </pc:graphicFrameChg>
        <pc:graphicFrameChg chg="add del mod">
          <ac:chgData name="Huy Pham" userId="918db3a1909f15e0" providerId="LiveId" clId="{91D00DD3-478C-49B4-A0C2-D88D4B0A69FD}" dt="2024-03-12T00:19:02.728" v="4777"/>
          <ac:graphicFrameMkLst>
            <pc:docMk/>
            <pc:sldMk cId="2291034012" sldId="439"/>
            <ac:graphicFrameMk id="29" creationId="{92EA75D6-2A30-AFEB-6D28-CFAA610AA119}"/>
          </ac:graphicFrameMkLst>
        </pc:graphicFrameChg>
        <pc:graphicFrameChg chg="add del mod">
          <ac:chgData name="Huy Pham" userId="918db3a1909f15e0" providerId="LiveId" clId="{91D00DD3-478C-49B4-A0C2-D88D4B0A69FD}" dt="2024-03-12T00:19:11.217" v="4783"/>
          <ac:graphicFrameMkLst>
            <pc:docMk/>
            <pc:sldMk cId="2291034012" sldId="439"/>
            <ac:graphicFrameMk id="32" creationId="{229AD075-2690-7F68-3430-ABF5D73D48A2}"/>
          </ac:graphicFrameMkLst>
        </pc:graphicFrameChg>
        <pc:graphicFrameChg chg="add del mod">
          <ac:chgData name="Huy Pham" userId="918db3a1909f15e0" providerId="LiveId" clId="{91D00DD3-478C-49B4-A0C2-D88D4B0A69FD}" dt="2024-03-12T00:27:33.718" v="5014"/>
          <ac:graphicFrameMkLst>
            <pc:docMk/>
            <pc:sldMk cId="2291034012" sldId="439"/>
            <ac:graphicFrameMk id="42" creationId="{19273031-FDAB-25CD-F5DF-41359D0BC560}"/>
          </ac:graphicFrameMkLst>
        </pc:graphicFrameChg>
        <pc:graphicFrameChg chg="add del mod">
          <ac:chgData name="Huy Pham" userId="918db3a1909f15e0" providerId="LiveId" clId="{91D00DD3-478C-49B4-A0C2-D88D4B0A69FD}" dt="2024-03-12T00:29:01.882" v="5063"/>
          <ac:graphicFrameMkLst>
            <pc:docMk/>
            <pc:sldMk cId="2291034012" sldId="439"/>
            <ac:graphicFrameMk id="46" creationId="{40E5A884-A9E4-8DFE-CBB2-A40FB2FBC4A8}"/>
          </ac:graphicFrameMkLst>
        </pc:graphicFrameChg>
        <pc:graphicFrameChg chg="add del mod">
          <ac:chgData name="Huy Pham" userId="918db3a1909f15e0" providerId="LiveId" clId="{91D00DD3-478C-49B4-A0C2-D88D4B0A69FD}" dt="2024-03-12T00:29:18.100" v="5069"/>
          <ac:graphicFrameMkLst>
            <pc:docMk/>
            <pc:sldMk cId="2291034012" sldId="439"/>
            <ac:graphicFrameMk id="49" creationId="{ADD7C81B-EB91-1867-C153-858687362BEA}"/>
          </ac:graphicFrameMkLst>
        </pc:graphicFrameChg>
        <pc:graphicFrameChg chg="add del mod">
          <ac:chgData name="Huy Pham" userId="918db3a1909f15e0" providerId="LiveId" clId="{91D00DD3-478C-49B4-A0C2-D88D4B0A69FD}" dt="2024-03-12T00:29:49.623" v="5076"/>
          <ac:graphicFrameMkLst>
            <pc:docMk/>
            <pc:sldMk cId="2291034012" sldId="439"/>
            <ac:graphicFrameMk id="52" creationId="{A63B2BEF-E819-6316-7D40-C9E6B58C9281}"/>
          </ac:graphicFrameMkLst>
        </pc:graphicFrameChg>
        <pc:graphicFrameChg chg="add del mod">
          <ac:chgData name="Huy Pham" userId="918db3a1909f15e0" providerId="LiveId" clId="{91D00DD3-478C-49B4-A0C2-D88D4B0A69FD}" dt="2024-03-12T00:33:47.573" v="5147"/>
          <ac:graphicFrameMkLst>
            <pc:docMk/>
            <pc:sldMk cId="2291034012" sldId="439"/>
            <ac:graphicFrameMk id="82" creationId="{F7122A96-112F-4F04-7261-9B1B32392769}"/>
          </ac:graphicFrameMkLst>
        </pc:graphicFrameChg>
        <pc:graphicFrameChg chg="add del mod">
          <ac:chgData name="Huy Pham" userId="918db3a1909f15e0" providerId="LiveId" clId="{91D00DD3-478C-49B4-A0C2-D88D4B0A69FD}" dt="2024-03-12T00:33:59.209" v="5154"/>
          <ac:graphicFrameMkLst>
            <pc:docMk/>
            <pc:sldMk cId="2291034012" sldId="439"/>
            <ac:graphicFrameMk id="86" creationId="{B6746F46-7BD1-5753-4897-938CB87A8726}"/>
          </ac:graphicFrameMkLst>
        </pc:graphicFrameChg>
        <pc:cxnChg chg="add mod">
          <ac:chgData name="Huy Pham" userId="918db3a1909f15e0" providerId="LiveId" clId="{91D00DD3-478C-49B4-A0C2-D88D4B0A69FD}" dt="2024-03-12T00:32:36.105" v="5124" actId="1035"/>
          <ac:cxnSpMkLst>
            <pc:docMk/>
            <pc:sldMk cId="2291034012" sldId="439"/>
            <ac:cxnSpMk id="56" creationId="{01931928-BCA4-933D-9E26-83E8890C9F7C}"/>
          </ac:cxnSpMkLst>
        </pc:cxnChg>
        <pc:cxnChg chg="add mod">
          <ac:chgData name="Huy Pham" userId="918db3a1909f15e0" providerId="LiveId" clId="{91D00DD3-478C-49B4-A0C2-D88D4B0A69FD}" dt="2024-03-12T00:32:36.105" v="5124" actId="1035"/>
          <ac:cxnSpMkLst>
            <pc:docMk/>
            <pc:sldMk cId="2291034012" sldId="439"/>
            <ac:cxnSpMk id="57" creationId="{D8D87F81-8664-30EE-8B7C-37F65FFB8CAC}"/>
          </ac:cxnSpMkLst>
        </pc:cxnChg>
        <pc:cxnChg chg="add mod">
          <ac:chgData name="Huy Pham" userId="918db3a1909f15e0" providerId="LiveId" clId="{91D00DD3-478C-49B4-A0C2-D88D4B0A69FD}" dt="2024-03-12T00:32:36.105" v="5124" actId="1035"/>
          <ac:cxnSpMkLst>
            <pc:docMk/>
            <pc:sldMk cId="2291034012" sldId="439"/>
            <ac:cxnSpMk id="58" creationId="{9DF478AC-4FA0-161F-DCE3-5A3C42275D9E}"/>
          </ac:cxnSpMkLst>
        </pc:cxnChg>
        <pc:cxnChg chg="add mod">
          <ac:chgData name="Huy Pham" userId="918db3a1909f15e0" providerId="LiveId" clId="{91D00DD3-478C-49B4-A0C2-D88D4B0A69FD}" dt="2024-03-12T00:33:35.933" v="5144" actId="14100"/>
          <ac:cxnSpMkLst>
            <pc:docMk/>
            <pc:sldMk cId="2291034012" sldId="439"/>
            <ac:cxnSpMk id="71" creationId="{4B4669BC-CBC7-11C4-2060-56DAD45AC7A1}"/>
          </ac:cxnSpMkLst>
        </pc:cxnChg>
        <pc:cxnChg chg="add mod">
          <ac:chgData name="Huy Pham" userId="918db3a1909f15e0" providerId="LiveId" clId="{91D00DD3-478C-49B4-A0C2-D88D4B0A69FD}" dt="2024-03-12T00:33:29.064" v="5141" actId="14100"/>
          <ac:cxnSpMkLst>
            <pc:docMk/>
            <pc:sldMk cId="2291034012" sldId="439"/>
            <ac:cxnSpMk id="72" creationId="{0D2B5B24-DF8B-BD4E-8246-43380708713F}"/>
          </ac:cxnSpMkLst>
        </pc:cxnChg>
        <pc:cxnChg chg="add mod">
          <ac:chgData name="Huy Pham" userId="918db3a1909f15e0" providerId="LiveId" clId="{91D00DD3-478C-49B4-A0C2-D88D4B0A69FD}" dt="2024-03-12T00:33:33.063" v="5143" actId="14100"/>
          <ac:cxnSpMkLst>
            <pc:docMk/>
            <pc:sldMk cId="2291034012" sldId="439"/>
            <ac:cxnSpMk id="73" creationId="{98E5F438-CB3D-107C-1270-370A109C76AB}"/>
          </ac:cxnSpMkLst>
        </pc:cxnChg>
      </pc:sldChg>
      <pc:sldChg chg="add del">
        <pc:chgData name="Huy Pham" userId="918db3a1909f15e0" providerId="LiveId" clId="{91D00DD3-478C-49B4-A0C2-D88D4B0A69FD}" dt="2024-03-11T07:30:18.578" v="3753" actId="47"/>
        <pc:sldMkLst>
          <pc:docMk/>
          <pc:sldMk cId="3586327243" sldId="439"/>
        </pc:sldMkLst>
      </pc:sldChg>
      <pc:sldChg chg="addSp delSp modSp add mod delAnim modAnim">
        <pc:chgData name="Huy Pham" userId="918db3a1909f15e0" providerId="LiveId" clId="{91D00DD3-478C-49B4-A0C2-D88D4B0A69FD}" dt="2024-03-12T01:23:35.168" v="5536" actId="1076"/>
        <pc:sldMkLst>
          <pc:docMk/>
          <pc:sldMk cId="714683018" sldId="440"/>
        </pc:sldMkLst>
        <pc:spChg chg="del">
          <ac:chgData name="Huy Pham" userId="918db3a1909f15e0" providerId="LiveId" clId="{91D00DD3-478C-49B4-A0C2-D88D4B0A69FD}" dt="2024-03-12T01:15:24.335" v="5454" actId="478"/>
          <ac:spMkLst>
            <pc:docMk/>
            <pc:sldMk cId="714683018" sldId="440"/>
            <ac:spMk id="19" creationId="{1A04E103-D43D-DE78-4ABD-A35FDDE67D92}"/>
          </ac:spMkLst>
        </pc:spChg>
        <pc:spChg chg="add mod">
          <ac:chgData name="Huy Pham" userId="918db3a1909f15e0" providerId="LiveId" clId="{91D00DD3-478C-49B4-A0C2-D88D4B0A69FD}" dt="2024-03-12T01:15:34.182" v="5456" actId="14100"/>
          <ac:spMkLst>
            <pc:docMk/>
            <pc:sldMk cId="714683018" sldId="440"/>
            <ac:spMk id="20" creationId="{4589574B-93F6-F047-625F-7844103290F9}"/>
          </ac:spMkLst>
        </pc:spChg>
        <pc:spChg chg="add mod">
          <ac:chgData name="Huy Pham" userId="918db3a1909f15e0" providerId="LiveId" clId="{91D00DD3-478C-49B4-A0C2-D88D4B0A69FD}" dt="2024-03-12T01:15:29.282" v="5455" actId="1076"/>
          <ac:spMkLst>
            <pc:docMk/>
            <pc:sldMk cId="714683018" sldId="440"/>
            <ac:spMk id="23" creationId="{818C96BB-72F2-764E-2DF5-32533B2CF3F9}"/>
          </ac:spMkLst>
        </pc:spChg>
        <pc:spChg chg="add mod">
          <ac:chgData name="Huy Pham" userId="918db3a1909f15e0" providerId="LiveId" clId="{91D00DD3-478C-49B4-A0C2-D88D4B0A69FD}" dt="2024-03-12T01:15:29.282" v="5455" actId="1076"/>
          <ac:spMkLst>
            <pc:docMk/>
            <pc:sldMk cId="714683018" sldId="440"/>
            <ac:spMk id="25" creationId="{21ECE8ED-C97A-76A1-CB5C-BD2B458239CA}"/>
          </ac:spMkLst>
        </pc:spChg>
        <pc:spChg chg="add mod">
          <ac:chgData name="Huy Pham" userId="918db3a1909f15e0" providerId="LiveId" clId="{91D00DD3-478C-49B4-A0C2-D88D4B0A69FD}" dt="2024-03-12T01:15:37.507" v="5457" actId="1076"/>
          <ac:spMkLst>
            <pc:docMk/>
            <pc:sldMk cId="714683018" sldId="440"/>
            <ac:spMk id="26" creationId="{94C997E8-8879-D346-8998-7B66E0B3BC98}"/>
          </ac:spMkLst>
        </pc:spChg>
        <pc:spChg chg="add mod">
          <ac:chgData name="Huy Pham" userId="918db3a1909f15e0" providerId="LiveId" clId="{91D00DD3-478C-49B4-A0C2-D88D4B0A69FD}" dt="2024-03-12T01:16:13.679" v="5469" actId="1076"/>
          <ac:spMkLst>
            <pc:docMk/>
            <pc:sldMk cId="714683018" sldId="440"/>
            <ac:spMk id="29" creationId="{15D1C4EC-FC9D-1A88-CC27-3BF34EA1A5AB}"/>
          </ac:spMkLst>
        </pc:spChg>
        <pc:spChg chg="add mod">
          <ac:chgData name="Huy Pham" userId="918db3a1909f15e0" providerId="LiveId" clId="{91D00DD3-478C-49B4-A0C2-D88D4B0A69FD}" dt="2024-03-12T01:17:17.336" v="5482" actId="1076"/>
          <ac:spMkLst>
            <pc:docMk/>
            <pc:sldMk cId="714683018" sldId="440"/>
            <ac:spMk id="32" creationId="{2D95DEE3-8B76-176D-E05D-3F78A8763810}"/>
          </ac:spMkLst>
        </pc:spChg>
        <pc:spChg chg="add mod">
          <ac:chgData name="Huy Pham" userId="918db3a1909f15e0" providerId="LiveId" clId="{91D00DD3-478C-49B4-A0C2-D88D4B0A69FD}" dt="2024-03-12T01:17:21.055" v="5483" actId="1076"/>
          <ac:spMkLst>
            <pc:docMk/>
            <pc:sldMk cId="714683018" sldId="440"/>
            <ac:spMk id="33" creationId="{998EBCBC-6431-A98E-DB88-4AF1FAF09FAD}"/>
          </ac:spMkLst>
        </pc:spChg>
        <pc:spChg chg="add del mod">
          <ac:chgData name="Huy Pham" userId="918db3a1909f15e0" providerId="LiveId" clId="{91D00DD3-478C-49B4-A0C2-D88D4B0A69FD}" dt="2024-03-12T01:20:39.823" v="5501" actId="478"/>
          <ac:spMkLst>
            <pc:docMk/>
            <pc:sldMk cId="714683018" sldId="440"/>
            <ac:spMk id="34" creationId="{D008A6C5-F8B9-6022-AA91-F64DB333C7BA}"/>
          </ac:spMkLst>
        </pc:spChg>
        <pc:spChg chg="add mod">
          <ac:chgData name="Huy Pham" userId="918db3a1909f15e0" providerId="LiveId" clId="{91D00DD3-478C-49B4-A0C2-D88D4B0A69FD}" dt="2024-03-12T01:17:48.812" v="5488" actId="1036"/>
          <ac:spMkLst>
            <pc:docMk/>
            <pc:sldMk cId="714683018" sldId="440"/>
            <ac:spMk id="35" creationId="{3F9D1768-21F6-1C7D-3965-9C3CD5CEF042}"/>
          </ac:spMkLst>
        </pc:spChg>
        <pc:spChg chg="add mod">
          <ac:chgData name="Huy Pham" userId="918db3a1909f15e0" providerId="LiveId" clId="{91D00DD3-478C-49B4-A0C2-D88D4B0A69FD}" dt="2024-03-12T01:22:37.046" v="5524" actId="1076"/>
          <ac:spMkLst>
            <pc:docMk/>
            <pc:sldMk cId="714683018" sldId="440"/>
            <ac:spMk id="36" creationId="{754D9504-93A8-1A92-D299-A7D53C1917E5}"/>
          </ac:spMkLst>
        </pc:spChg>
        <pc:spChg chg="add mod">
          <ac:chgData name="Huy Pham" userId="918db3a1909f15e0" providerId="LiveId" clId="{91D00DD3-478C-49B4-A0C2-D88D4B0A69FD}" dt="2024-03-12T01:20:15.458" v="5500" actId="20577"/>
          <ac:spMkLst>
            <pc:docMk/>
            <pc:sldMk cId="714683018" sldId="440"/>
            <ac:spMk id="37" creationId="{2C20A77E-AC4F-1628-116C-5480C2D7F0A5}"/>
          </ac:spMkLst>
        </pc:spChg>
        <pc:spChg chg="add mod">
          <ac:chgData name="Huy Pham" userId="918db3a1909f15e0" providerId="LiveId" clId="{91D00DD3-478C-49B4-A0C2-D88D4B0A69FD}" dt="2024-03-12T01:21:11.899" v="5502"/>
          <ac:spMkLst>
            <pc:docMk/>
            <pc:sldMk cId="714683018" sldId="440"/>
            <ac:spMk id="38" creationId="{D82F2A4F-AEAA-279E-10A4-3788BB1B38BE}"/>
          </ac:spMkLst>
        </pc:spChg>
        <pc:spChg chg="add mod">
          <ac:chgData name="Huy Pham" userId="918db3a1909f15e0" providerId="LiveId" clId="{91D00DD3-478C-49B4-A0C2-D88D4B0A69FD}" dt="2024-03-12T01:21:11.899" v="5502"/>
          <ac:spMkLst>
            <pc:docMk/>
            <pc:sldMk cId="714683018" sldId="440"/>
            <ac:spMk id="39" creationId="{1E9C02F3-96B6-C1D9-A15A-D8D8340E7400}"/>
          </ac:spMkLst>
        </pc:spChg>
        <pc:spChg chg="add del mod">
          <ac:chgData name="Huy Pham" userId="918db3a1909f15e0" providerId="LiveId" clId="{91D00DD3-478C-49B4-A0C2-D88D4B0A69FD}" dt="2024-03-12T01:22:16.431" v="5510" actId="478"/>
          <ac:spMkLst>
            <pc:docMk/>
            <pc:sldMk cId="714683018" sldId="440"/>
            <ac:spMk id="40" creationId="{C2BC9BD2-1275-522B-C2DF-D65931F28FFD}"/>
          </ac:spMkLst>
        </pc:spChg>
        <pc:spChg chg="add del mod">
          <ac:chgData name="Huy Pham" userId="918db3a1909f15e0" providerId="LiveId" clId="{91D00DD3-478C-49B4-A0C2-D88D4B0A69FD}" dt="2024-03-12T01:22:24.546" v="5517" actId="478"/>
          <ac:spMkLst>
            <pc:docMk/>
            <pc:sldMk cId="714683018" sldId="440"/>
            <ac:spMk id="41" creationId="{0B270E2D-9F4C-6862-356A-0300F1D90B58}"/>
          </ac:spMkLst>
        </pc:spChg>
        <pc:spChg chg="add mod">
          <ac:chgData name="Huy Pham" userId="918db3a1909f15e0" providerId="LiveId" clId="{91D00DD3-478C-49B4-A0C2-D88D4B0A69FD}" dt="2024-03-12T01:21:11.899" v="5502"/>
          <ac:spMkLst>
            <pc:docMk/>
            <pc:sldMk cId="714683018" sldId="440"/>
            <ac:spMk id="45" creationId="{BC804F2F-DB48-B9A0-F2E9-4B6E7591E80B}"/>
          </ac:spMkLst>
        </pc:spChg>
        <pc:spChg chg="add mod">
          <ac:chgData name="Huy Pham" userId="918db3a1909f15e0" providerId="LiveId" clId="{91D00DD3-478C-49B4-A0C2-D88D4B0A69FD}" dt="2024-03-12T01:21:11.899" v="5502"/>
          <ac:spMkLst>
            <pc:docMk/>
            <pc:sldMk cId="714683018" sldId="440"/>
            <ac:spMk id="46" creationId="{7F605E75-29B6-9053-4825-D6A9FD6CA6E1}"/>
          </ac:spMkLst>
        </pc:spChg>
        <pc:spChg chg="add mod">
          <ac:chgData name="Huy Pham" userId="918db3a1909f15e0" providerId="LiveId" clId="{91D00DD3-478C-49B4-A0C2-D88D4B0A69FD}" dt="2024-03-12T01:21:11.899" v="5502"/>
          <ac:spMkLst>
            <pc:docMk/>
            <pc:sldMk cId="714683018" sldId="440"/>
            <ac:spMk id="47" creationId="{323149C4-1FE9-5E87-EA37-C97B4B089318}"/>
          </ac:spMkLst>
        </pc:spChg>
        <pc:spChg chg="add mod">
          <ac:chgData name="Huy Pham" userId="918db3a1909f15e0" providerId="LiveId" clId="{91D00DD3-478C-49B4-A0C2-D88D4B0A69FD}" dt="2024-03-12T01:21:11.899" v="5502"/>
          <ac:spMkLst>
            <pc:docMk/>
            <pc:sldMk cId="714683018" sldId="440"/>
            <ac:spMk id="48" creationId="{ED54CABA-9D67-8565-06CC-B38256157B7D}"/>
          </ac:spMkLst>
        </pc:spChg>
        <pc:spChg chg="add mod">
          <ac:chgData name="Huy Pham" userId="918db3a1909f15e0" providerId="LiveId" clId="{91D00DD3-478C-49B4-A0C2-D88D4B0A69FD}" dt="2024-03-12T01:21:11.899" v="5502"/>
          <ac:spMkLst>
            <pc:docMk/>
            <pc:sldMk cId="714683018" sldId="440"/>
            <ac:spMk id="49" creationId="{8F200207-3607-A25E-1F50-734EC5238E06}"/>
          </ac:spMkLst>
        </pc:spChg>
        <pc:spChg chg="add mod">
          <ac:chgData name="Huy Pham" userId="918db3a1909f15e0" providerId="LiveId" clId="{91D00DD3-478C-49B4-A0C2-D88D4B0A69FD}" dt="2024-03-12T01:21:11.899" v="5502"/>
          <ac:spMkLst>
            <pc:docMk/>
            <pc:sldMk cId="714683018" sldId="440"/>
            <ac:spMk id="50" creationId="{8140204B-B335-0625-54B3-88853548CE39}"/>
          </ac:spMkLst>
        </pc:spChg>
        <pc:spChg chg="add mod">
          <ac:chgData name="Huy Pham" userId="918db3a1909f15e0" providerId="LiveId" clId="{91D00DD3-478C-49B4-A0C2-D88D4B0A69FD}" dt="2024-03-12T01:21:23.368" v="5504" actId="20577"/>
          <ac:spMkLst>
            <pc:docMk/>
            <pc:sldMk cId="714683018" sldId="440"/>
            <ac:spMk id="51" creationId="{C574D619-7065-FACE-16BF-8C63179251D5}"/>
          </ac:spMkLst>
        </pc:spChg>
        <pc:spChg chg="add mod">
          <ac:chgData name="Huy Pham" userId="918db3a1909f15e0" providerId="LiveId" clId="{91D00DD3-478C-49B4-A0C2-D88D4B0A69FD}" dt="2024-03-12T01:21:11.899" v="5502"/>
          <ac:spMkLst>
            <pc:docMk/>
            <pc:sldMk cId="714683018" sldId="440"/>
            <ac:spMk id="52" creationId="{768FB5D4-2DDE-B413-97CE-14DAE5EE908A}"/>
          </ac:spMkLst>
        </pc:spChg>
        <pc:spChg chg="add mod">
          <ac:chgData name="Huy Pham" userId="918db3a1909f15e0" providerId="LiveId" clId="{91D00DD3-478C-49B4-A0C2-D88D4B0A69FD}" dt="2024-03-12T01:21:11.899" v="5502"/>
          <ac:spMkLst>
            <pc:docMk/>
            <pc:sldMk cId="714683018" sldId="440"/>
            <ac:spMk id="53" creationId="{FBA42FBD-C83E-9224-E211-618516E6659C}"/>
          </ac:spMkLst>
        </pc:spChg>
        <pc:spChg chg="add mod">
          <ac:chgData name="Huy Pham" userId="918db3a1909f15e0" providerId="LiveId" clId="{91D00DD3-478C-49B4-A0C2-D88D4B0A69FD}" dt="2024-03-12T01:21:11.899" v="5502"/>
          <ac:spMkLst>
            <pc:docMk/>
            <pc:sldMk cId="714683018" sldId="440"/>
            <ac:spMk id="54" creationId="{4EF1E4AA-D0B9-0F94-7EA4-64081167E07A}"/>
          </ac:spMkLst>
        </pc:spChg>
        <pc:spChg chg="add mod">
          <ac:chgData name="Huy Pham" userId="918db3a1909f15e0" providerId="LiveId" clId="{91D00DD3-478C-49B4-A0C2-D88D4B0A69FD}" dt="2024-03-12T01:21:11.899" v="5502"/>
          <ac:spMkLst>
            <pc:docMk/>
            <pc:sldMk cId="714683018" sldId="440"/>
            <ac:spMk id="55" creationId="{F375EBED-C4AD-C3F6-371C-7F1522FEB3B1}"/>
          </ac:spMkLst>
        </pc:spChg>
        <pc:spChg chg="add mod">
          <ac:chgData name="Huy Pham" userId="918db3a1909f15e0" providerId="LiveId" clId="{91D00DD3-478C-49B4-A0C2-D88D4B0A69FD}" dt="2024-03-12T01:21:11.899" v="5502"/>
          <ac:spMkLst>
            <pc:docMk/>
            <pc:sldMk cId="714683018" sldId="440"/>
            <ac:spMk id="56" creationId="{2A02E249-ED87-C85A-9FCF-47467ED93306}"/>
          </ac:spMkLst>
        </pc:spChg>
        <pc:spChg chg="add mod">
          <ac:chgData name="Huy Pham" userId="918db3a1909f15e0" providerId="LiveId" clId="{91D00DD3-478C-49B4-A0C2-D88D4B0A69FD}" dt="2024-03-12T01:21:11.899" v="5502"/>
          <ac:spMkLst>
            <pc:docMk/>
            <pc:sldMk cId="714683018" sldId="440"/>
            <ac:spMk id="60" creationId="{567E7085-B922-6090-BAE7-E8CB2D833801}"/>
          </ac:spMkLst>
        </pc:spChg>
        <pc:spChg chg="add mod">
          <ac:chgData name="Huy Pham" userId="918db3a1909f15e0" providerId="LiveId" clId="{91D00DD3-478C-49B4-A0C2-D88D4B0A69FD}" dt="2024-03-12T01:21:11.899" v="5502"/>
          <ac:spMkLst>
            <pc:docMk/>
            <pc:sldMk cId="714683018" sldId="440"/>
            <ac:spMk id="61" creationId="{9FC3ADA1-B2FC-3383-E036-1216ACB0F46D}"/>
          </ac:spMkLst>
        </pc:spChg>
        <pc:spChg chg="add mod">
          <ac:chgData name="Huy Pham" userId="918db3a1909f15e0" providerId="LiveId" clId="{91D00DD3-478C-49B4-A0C2-D88D4B0A69FD}" dt="2024-03-12T01:21:11.899" v="5502"/>
          <ac:spMkLst>
            <pc:docMk/>
            <pc:sldMk cId="714683018" sldId="440"/>
            <ac:spMk id="62" creationId="{0AB9F5BF-10C1-F8E9-ADB1-765D4632B797}"/>
          </ac:spMkLst>
        </pc:spChg>
        <pc:spChg chg="add mod">
          <ac:chgData name="Huy Pham" userId="918db3a1909f15e0" providerId="LiveId" clId="{91D00DD3-478C-49B4-A0C2-D88D4B0A69FD}" dt="2024-03-12T01:21:11.899" v="5502"/>
          <ac:spMkLst>
            <pc:docMk/>
            <pc:sldMk cId="714683018" sldId="440"/>
            <ac:spMk id="63" creationId="{4786ABFC-3E89-9C38-6B36-E6D094B82858}"/>
          </ac:spMkLst>
        </pc:spChg>
        <pc:spChg chg="add mod">
          <ac:chgData name="Huy Pham" userId="918db3a1909f15e0" providerId="LiveId" clId="{91D00DD3-478C-49B4-A0C2-D88D4B0A69FD}" dt="2024-03-12T01:21:29.467" v="5506" actId="20577"/>
          <ac:spMkLst>
            <pc:docMk/>
            <pc:sldMk cId="714683018" sldId="440"/>
            <ac:spMk id="64" creationId="{2B41F36B-1A32-9444-71E6-534DE797FBD7}"/>
          </ac:spMkLst>
        </pc:spChg>
        <pc:spChg chg="add mod">
          <ac:chgData name="Huy Pham" userId="918db3a1909f15e0" providerId="LiveId" clId="{91D00DD3-478C-49B4-A0C2-D88D4B0A69FD}" dt="2024-03-12T01:21:11.899" v="5502"/>
          <ac:spMkLst>
            <pc:docMk/>
            <pc:sldMk cId="714683018" sldId="440"/>
            <ac:spMk id="67" creationId="{143CCBDE-ED5C-BDD9-E217-443477908A1E}"/>
          </ac:spMkLst>
        </pc:spChg>
        <pc:spChg chg="add mod">
          <ac:chgData name="Huy Pham" userId="918db3a1909f15e0" providerId="LiveId" clId="{91D00DD3-478C-49B4-A0C2-D88D4B0A69FD}" dt="2024-03-12T01:21:11.899" v="5502"/>
          <ac:spMkLst>
            <pc:docMk/>
            <pc:sldMk cId="714683018" sldId="440"/>
            <ac:spMk id="68" creationId="{2BC187B8-2520-EC83-3DA6-B201E2BC9480}"/>
          </ac:spMkLst>
        </pc:spChg>
        <pc:spChg chg="add mod">
          <ac:chgData name="Huy Pham" userId="918db3a1909f15e0" providerId="LiveId" clId="{91D00DD3-478C-49B4-A0C2-D88D4B0A69FD}" dt="2024-03-12T01:21:43.480" v="5509" actId="20577"/>
          <ac:spMkLst>
            <pc:docMk/>
            <pc:sldMk cId="714683018" sldId="440"/>
            <ac:spMk id="70" creationId="{34D6FAC6-C860-B956-6300-5BDC332B18F5}"/>
          </ac:spMkLst>
        </pc:spChg>
        <pc:spChg chg="add mod">
          <ac:chgData name="Huy Pham" userId="918db3a1909f15e0" providerId="LiveId" clId="{91D00DD3-478C-49B4-A0C2-D88D4B0A69FD}" dt="2024-03-12T01:23:24.949" v="5534" actId="1076"/>
          <ac:spMkLst>
            <pc:docMk/>
            <pc:sldMk cId="714683018" sldId="440"/>
            <ac:spMk id="73" creationId="{9BEC94DE-4921-30BB-624C-42008C9AF2A0}"/>
          </ac:spMkLst>
        </pc:spChg>
        <pc:spChg chg="add mod">
          <ac:chgData name="Huy Pham" userId="918db3a1909f15e0" providerId="LiveId" clId="{91D00DD3-478C-49B4-A0C2-D88D4B0A69FD}" dt="2024-03-12T01:23:35.168" v="5536" actId="1076"/>
          <ac:spMkLst>
            <pc:docMk/>
            <pc:sldMk cId="714683018" sldId="440"/>
            <ac:spMk id="76" creationId="{7ECF7275-B179-A9D9-2BAB-0202A15A08DB}"/>
          </ac:spMkLst>
        </pc:spChg>
        <pc:spChg chg="del">
          <ac:chgData name="Huy Pham" userId="918db3a1909f15e0" providerId="LiveId" clId="{91D00DD3-478C-49B4-A0C2-D88D4B0A69FD}" dt="2024-03-12T01:14:29.517" v="5428" actId="478"/>
          <ac:spMkLst>
            <pc:docMk/>
            <pc:sldMk cId="714683018" sldId="440"/>
            <ac:spMk id="83" creationId="{EF28CB81-3320-C76A-5039-A1CD6DB3ADED}"/>
          </ac:spMkLst>
        </pc:spChg>
        <pc:graphicFrameChg chg="add del mod">
          <ac:chgData name="Huy Pham" userId="918db3a1909f15e0" providerId="LiveId" clId="{91D00DD3-478C-49B4-A0C2-D88D4B0A69FD}" dt="2024-03-12T01:13:25.538" v="5405"/>
          <ac:graphicFrameMkLst>
            <pc:docMk/>
            <pc:sldMk cId="714683018" sldId="440"/>
            <ac:graphicFrameMk id="21" creationId="{D773F11A-167B-1D7B-06B1-47F6CBB12EC0}"/>
          </ac:graphicFrameMkLst>
        </pc:graphicFrameChg>
        <pc:graphicFrameChg chg="add del mod">
          <ac:chgData name="Huy Pham" userId="918db3a1909f15e0" providerId="LiveId" clId="{91D00DD3-478C-49B4-A0C2-D88D4B0A69FD}" dt="2024-03-12T01:15:02.135" v="5433"/>
          <ac:graphicFrameMkLst>
            <pc:docMk/>
            <pc:sldMk cId="714683018" sldId="440"/>
            <ac:graphicFrameMk id="27" creationId="{FB95F648-2561-6E36-06B1-8ED948317D2E}"/>
          </ac:graphicFrameMkLst>
        </pc:graphicFrameChg>
        <pc:graphicFrameChg chg="add del mod">
          <ac:chgData name="Huy Pham" userId="918db3a1909f15e0" providerId="LiveId" clId="{91D00DD3-478C-49B4-A0C2-D88D4B0A69FD}" dt="2024-03-12T01:15:51.793" v="5461"/>
          <ac:graphicFrameMkLst>
            <pc:docMk/>
            <pc:sldMk cId="714683018" sldId="440"/>
            <ac:graphicFrameMk id="30" creationId="{9F1AAA41-6CFF-79CB-D6AC-F2A57E2AC01F}"/>
          </ac:graphicFrameMkLst>
        </pc:graphicFrameChg>
        <pc:graphicFrameChg chg="add del mod">
          <ac:chgData name="Huy Pham" userId="918db3a1909f15e0" providerId="LiveId" clId="{91D00DD3-478C-49B4-A0C2-D88D4B0A69FD}" dt="2024-03-12T01:22:17.821" v="5513"/>
          <ac:graphicFrameMkLst>
            <pc:docMk/>
            <pc:sldMk cId="714683018" sldId="440"/>
            <ac:graphicFrameMk id="71" creationId="{2367757E-77B5-D1BA-5A39-F27938016940}"/>
          </ac:graphicFrameMkLst>
        </pc:graphicFrameChg>
        <pc:graphicFrameChg chg="add del mod">
          <ac:chgData name="Huy Pham" userId="918db3a1909f15e0" providerId="LiveId" clId="{91D00DD3-478C-49B4-A0C2-D88D4B0A69FD}" dt="2024-03-12T01:22:31.540" v="5520"/>
          <ac:graphicFrameMkLst>
            <pc:docMk/>
            <pc:sldMk cId="714683018" sldId="440"/>
            <ac:graphicFrameMk id="74" creationId="{75C938E8-07F7-B4D8-D895-717A20C1E442}"/>
          </ac:graphicFrameMkLst>
        </pc:graphicFrameChg>
        <pc:cxnChg chg="add mod">
          <ac:chgData name="Huy Pham" userId="918db3a1909f15e0" providerId="LiveId" clId="{91D00DD3-478C-49B4-A0C2-D88D4B0A69FD}" dt="2024-03-12T01:21:11.899" v="5502"/>
          <ac:cxnSpMkLst>
            <pc:docMk/>
            <pc:sldMk cId="714683018" sldId="440"/>
            <ac:cxnSpMk id="42" creationId="{74522C4B-9197-959F-4192-FA3BFEE6247A}"/>
          </ac:cxnSpMkLst>
        </pc:cxnChg>
        <pc:cxnChg chg="add mod">
          <ac:chgData name="Huy Pham" userId="918db3a1909f15e0" providerId="LiveId" clId="{91D00DD3-478C-49B4-A0C2-D88D4B0A69FD}" dt="2024-03-12T01:21:11.899" v="5502"/>
          <ac:cxnSpMkLst>
            <pc:docMk/>
            <pc:sldMk cId="714683018" sldId="440"/>
            <ac:cxnSpMk id="43" creationId="{866306FB-D928-7178-B9E0-D03699EF7424}"/>
          </ac:cxnSpMkLst>
        </pc:cxnChg>
        <pc:cxnChg chg="add mod">
          <ac:chgData name="Huy Pham" userId="918db3a1909f15e0" providerId="LiveId" clId="{91D00DD3-478C-49B4-A0C2-D88D4B0A69FD}" dt="2024-03-12T01:21:11.899" v="5502"/>
          <ac:cxnSpMkLst>
            <pc:docMk/>
            <pc:sldMk cId="714683018" sldId="440"/>
            <ac:cxnSpMk id="44" creationId="{17E3F6F2-992D-FFF1-A201-E73AD3E0BE35}"/>
          </ac:cxnSpMkLst>
        </pc:cxnChg>
        <pc:cxnChg chg="add mod">
          <ac:chgData name="Huy Pham" userId="918db3a1909f15e0" providerId="LiveId" clId="{91D00DD3-478C-49B4-A0C2-D88D4B0A69FD}" dt="2024-03-12T01:21:11.899" v="5502"/>
          <ac:cxnSpMkLst>
            <pc:docMk/>
            <pc:sldMk cId="714683018" sldId="440"/>
            <ac:cxnSpMk id="57" creationId="{CBCF1589-7696-A3DF-8923-E83F174D69E9}"/>
          </ac:cxnSpMkLst>
        </pc:cxnChg>
        <pc:cxnChg chg="add mod">
          <ac:chgData name="Huy Pham" userId="918db3a1909f15e0" providerId="LiveId" clId="{91D00DD3-478C-49B4-A0C2-D88D4B0A69FD}" dt="2024-03-12T01:21:11.899" v="5502"/>
          <ac:cxnSpMkLst>
            <pc:docMk/>
            <pc:sldMk cId="714683018" sldId="440"/>
            <ac:cxnSpMk id="58" creationId="{8789664A-3678-A07F-3B3B-7A88402F8437}"/>
          </ac:cxnSpMkLst>
        </pc:cxnChg>
        <pc:cxnChg chg="add mod">
          <ac:chgData name="Huy Pham" userId="918db3a1909f15e0" providerId="LiveId" clId="{91D00DD3-478C-49B4-A0C2-D88D4B0A69FD}" dt="2024-03-12T01:21:11.899" v="5502"/>
          <ac:cxnSpMkLst>
            <pc:docMk/>
            <pc:sldMk cId="714683018" sldId="440"/>
            <ac:cxnSpMk id="59" creationId="{7167386D-BE7A-3425-E1FF-A6F1E0D43696}"/>
          </ac:cxnSpMkLst>
        </pc:cxnChg>
        <pc:cxnChg chg="add mod">
          <ac:chgData name="Huy Pham" userId="918db3a1909f15e0" providerId="LiveId" clId="{91D00DD3-478C-49B4-A0C2-D88D4B0A69FD}" dt="2024-03-12T01:21:11.899" v="5502"/>
          <ac:cxnSpMkLst>
            <pc:docMk/>
            <pc:sldMk cId="714683018" sldId="440"/>
            <ac:cxnSpMk id="65" creationId="{B8433DE3-C7DE-A015-5DC2-C0A548A1B705}"/>
          </ac:cxnSpMkLst>
        </pc:cxnChg>
        <pc:cxnChg chg="add mod">
          <ac:chgData name="Huy Pham" userId="918db3a1909f15e0" providerId="LiveId" clId="{91D00DD3-478C-49B4-A0C2-D88D4B0A69FD}" dt="2024-03-12T01:21:11.899" v="5502"/>
          <ac:cxnSpMkLst>
            <pc:docMk/>
            <pc:sldMk cId="714683018" sldId="440"/>
            <ac:cxnSpMk id="66" creationId="{A8058D02-DC76-05E0-529C-3B32ECE9C8CC}"/>
          </ac:cxnSpMkLst>
        </pc:cxnChg>
        <pc:cxnChg chg="add mod">
          <ac:chgData name="Huy Pham" userId="918db3a1909f15e0" providerId="LiveId" clId="{91D00DD3-478C-49B4-A0C2-D88D4B0A69FD}" dt="2024-03-12T01:21:11.899" v="5502"/>
          <ac:cxnSpMkLst>
            <pc:docMk/>
            <pc:sldMk cId="714683018" sldId="440"/>
            <ac:cxnSpMk id="69" creationId="{D05C031C-BAB7-5BB9-EADF-E306A613E03E}"/>
          </ac:cxnSpMkLst>
        </pc:cxnChg>
      </pc:sldChg>
      <pc:sldChg chg="addSp delSp modSp add mod delAnim modAnim">
        <pc:chgData name="Huy Pham" userId="918db3a1909f15e0" providerId="LiveId" clId="{91D00DD3-478C-49B4-A0C2-D88D4B0A69FD}" dt="2024-03-12T03:16:24.583" v="5814"/>
        <pc:sldMkLst>
          <pc:docMk/>
          <pc:sldMk cId="2623293418" sldId="441"/>
        </pc:sldMkLst>
        <pc:spChg chg="add mod">
          <ac:chgData name="Huy Pham" userId="918db3a1909f15e0" providerId="LiveId" clId="{91D00DD3-478C-49B4-A0C2-D88D4B0A69FD}" dt="2024-03-12T03:16:20.795" v="5813"/>
          <ac:spMkLst>
            <pc:docMk/>
            <pc:sldMk cId="2623293418" sldId="441"/>
            <ac:spMk id="19" creationId="{AB06F3A9-94BC-ADB7-82DE-0CF2C5042869}"/>
          </ac:spMkLst>
        </pc:spChg>
        <pc:spChg chg="del">
          <ac:chgData name="Huy Pham" userId="918db3a1909f15e0" providerId="LiveId" clId="{91D00DD3-478C-49B4-A0C2-D88D4B0A69FD}" dt="2024-03-12T01:26:32.507" v="5537" actId="478"/>
          <ac:spMkLst>
            <pc:docMk/>
            <pc:sldMk cId="2623293418" sldId="441"/>
            <ac:spMk id="19" creationId="{AB96F399-B198-4EB9-5147-82F7BB67F089}"/>
          </ac:spMkLst>
        </pc:spChg>
        <pc:spChg chg="add del mod">
          <ac:chgData name="Huy Pham" userId="918db3a1909f15e0" providerId="LiveId" clId="{91D00DD3-478C-49B4-A0C2-D88D4B0A69FD}" dt="2024-03-12T01:26:44.684" v="5539" actId="478"/>
          <ac:spMkLst>
            <pc:docMk/>
            <pc:sldMk cId="2623293418" sldId="441"/>
            <ac:spMk id="20" creationId="{38840EA5-1CF5-A383-EBF4-05C7403BED04}"/>
          </ac:spMkLst>
        </pc:spChg>
        <pc:spChg chg="add mod">
          <ac:chgData name="Huy Pham" userId="918db3a1909f15e0" providerId="LiveId" clId="{91D00DD3-478C-49B4-A0C2-D88D4B0A69FD}" dt="2024-03-12T01:26:32.894" v="5538"/>
          <ac:spMkLst>
            <pc:docMk/>
            <pc:sldMk cId="2623293418" sldId="441"/>
            <ac:spMk id="21" creationId="{758E1CC0-0B23-FD02-4D7B-46B093FA4D0B}"/>
          </ac:spMkLst>
        </pc:spChg>
        <pc:spChg chg="add mod">
          <ac:chgData name="Huy Pham" userId="918db3a1909f15e0" providerId="LiveId" clId="{91D00DD3-478C-49B4-A0C2-D88D4B0A69FD}" dt="2024-03-12T01:27:01.003" v="5541"/>
          <ac:spMkLst>
            <pc:docMk/>
            <pc:sldMk cId="2623293418" sldId="441"/>
            <ac:spMk id="22" creationId="{9E9E105F-20C1-58A6-C766-7262F0584902}"/>
          </ac:spMkLst>
        </pc:spChg>
        <pc:spChg chg="add mod">
          <ac:chgData name="Huy Pham" userId="918db3a1909f15e0" providerId="LiveId" clId="{91D00DD3-478C-49B4-A0C2-D88D4B0A69FD}" dt="2024-03-12T01:29:00.704" v="5561" actId="1076"/>
          <ac:spMkLst>
            <pc:docMk/>
            <pc:sldMk cId="2623293418" sldId="441"/>
            <ac:spMk id="25" creationId="{36081EBE-90BF-B591-B2A1-D81948B1830E}"/>
          </ac:spMkLst>
        </pc:spChg>
        <pc:spChg chg="add mod">
          <ac:chgData name="Huy Pham" userId="918db3a1909f15e0" providerId="LiveId" clId="{91D00DD3-478C-49B4-A0C2-D88D4B0A69FD}" dt="2024-03-12T01:28:56.636" v="5560" actId="1076"/>
          <ac:spMkLst>
            <pc:docMk/>
            <pc:sldMk cId="2623293418" sldId="441"/>
            <ac:spMk id="26" creationId="{BF3FB036-6EE5-BE3F-54B0-E8D164EA1B95}"/>
          </ac:spMkLst>
        </pc:spChg>
        <pc:spChg chg="add mod">
          <ac:chgData name="Huy Pham" userId="918db3a1909f15e0" providerId="LiveId" clId="{91D00DD3-478C-49B4-A0C2-D88D4B0A69FD}" dt="2024-03-12T03:16:20.795" v="5813"/>
          <ac:spMkLst>
            <pc:docMk/>
            <pc:sldMk cId="2623293418" sldId="441"/>
            <ac:spMk id="27" creationId="{A6BC8A2B-396B-CD4F-11DC-B7A70246D6ED}"/>
          </ac:spMkLst>
        </pc:spChg>
        <pc:spChg chg="add mod">
          <ac:chgData name="Huy Pham" userId="918db3a1909f15e0" providerId="LiveId" clId="{91D00DD3-478C-49B4-A0C2-D88D4B0A69FD}" dt="2024-03-12T03:16:20.795" v="5813"/>
          <ac:spMkLst>
            <pc:docMk/>
            <pc:sldMk cId="2623293418" sldId="441"/>
            <ac:spMk id="28" creationId="{42A8AB01-C0B0-C043-2646-5153C18C2F04}"/>
          </ac:spMkLst>
        </pc:spChg>
        <pc:spChg chg="add mod">
          <ac:chgData name="Huy Pham" userId="918db3a1909f15e0" providerId="LiveId" clId="{91D00DD3-478C-49B4-A0C2-D88D4B0A69FD}" dt="2024-03-12T01:30:36.781" v="5579" actId="1076"/>
          <ac:spMkLst>
            <pc:docMk/>
            <pc:sldMk cId="2623293418" sldId="441"/>
            <ac:spMk id="29" creationId="{E765CC3B-4068-7330-1D21-730B8712E56C}"/>
          </ac:spMkLst>
        </pc:spChg>
        <pc:spChg chg="add mod">
          <ac:chgData name="Huy Pham" userId="918db3a1909f15e0" providerId="LiveId" clId="{91D00DD3-478C-49B4-A0C2-D88D4B0A69FD}" dt="2024-03-12T03:16:20.795" v="5813"/>
          <ac:spMkLst>
            <pc:docMk/>
            <pc:sldMk cId="2623293418" sldId="441"/>
            <ac:spMk id="30" creationId="{26E61601-6DCD-A99E-934D-038432E76824}"/>
          </ac:spMkLst>
        </pc:spChg>
        <pc:spChg chg="add mod">
          <ac:chgData name="Huy Pham" userId="918db3a1909f15e0" providerId="LiveId" clId="{91D00DD3-478C-49B4-A0C2-D88D4B0A69FD}" dt="2024-03-12T03:16:20.795" v="5813"/>
          <ac:spMkLst>
            <pc:docMk/>
            <pc:sldMk cId="2623293418" sldId="441"/>
            <ac:spMk id="31" creationId="{56DDFD49-E6DE-F86C-B36B-EED07AF30C55}"/>
          </ac:spMkLst>
        </pc:spChg>
        <pc:spChg chg="add mod">
          <ac:chgData name="Huy Pham" userId="918db3a1909f15e0" providerId="LiveId" clId="{91D00DD3-478C-49B4-A0C2-D88D4B0A69FD}" dt="2024-03-12T01:31:03.250" v="5587" actId="1076"/>
          <ac:spMkLst>
            <pc:docMk/>
            <pc:sldMk cId="2623293418" sldId="441"/>
            <ac:spMk id="32" creationId="{917A9F3D-AB65-08FC-1596-FF12EA0CDB31}"/>
          </ac:spMkLst>
        </pc:spChg>
        <pc:spChg chg="add mod">
          <ac:chgData name="Huy Pham" userId="918db3a1909f15e0" providerId="LiveId" clId="{91D00DD3-478C-49B4-A0C2-D88D4B0A69FD}" dt="2024-03-12T01:31:27.540" v="5594" actId="1076"/>
          <ac:spMkLst>
            <pc:docMk/>
            <pc:sldMk cId="2623293418" sldId="441"/>
            <ac:spMk id="33" creationId="{1FB9BFD4-4B6E-AA32-0602-28775CEF0C61}"/>
          </ac:spMkLst>
        </pc:spChg>
        <pc:spChg chg="add mod">
          <ac:chgData name="Huy Pham" userId="918db3a1909f15e0" providerId="LiveId" clId="{91D00DD3-478C-49B4-A0C2-D88D4B0A69FD}" dt="2024-03-12T01:32:12.402" v="5603" actId="1076"/>
          <ac:spMkLst>
            <pc:docMk/>
            <pc:sldMk cId="2623293418" sldId="441"/>
            <ac:spMk id="34" creationId="{53D258E6-30D4-A07A-D118-C4A3910027DA}"/>
          </ac:spMkLst>
        </pc:spChg>
        <pc:spChg chg="add mod">
          <ac:chgData name="Huy Pham" userId="918db3a1909f15e0" providerId="LiveId" clId="{91D00DD3-478C-49B4-A0C2-D88D4B0A69FD}" dt="2024-03-12T01:32:56.438" v="5604"/>
          <ac:spMkLst>
            <pc:docMk/>
            <pc:sldMk cId="2623293418" sldId="441"/>
            <ac:spMk id="35" creationId="{35C9CFDF-1D1D-D4E6-668C-08370ACDB683}"/>
          </ac:spMkLst>
        </pc:spChg>
        <pc:spChg chg="add mod">
          <ac:chgData name="Huy Pham" userId="918db3a1909f15e0" providerId="LiveId" clId="{91D00DD3-478C-49B4-A0C2-D88D4B0A69FD}" dt="2024-03-12T01:32:56.438" v="5604"/>
          <ac:spMkLst>
            <pc:docMk/>
            <pc:sldMk cId="2623293418" sldId="441"/>
            <ac:spMk id="39" creationId="{522E9986-F8C6-4F78-A387-5959133B0C9C}"/>
          </ac:spMkLst>
        </pc:spChg>
        <pc:spChg chg="add mod">
          <ac:chgData name="Huy Pham" userId="918db3a1909f15e0" providerId="LiveId" clId="{91D00DD3-478C-49B4-A0C2-D88D4B0A69FD}" dt="2024-03-12T01:32:56.438" v="5604"/>
          <ac:spMkLst>
            <pc:docMk/>
            <pc:sldMk cId="2623293418" sldId="441"/>
            <ac:spMk id="40" creationId="{1BCAAF90-955F-B86C-AE77-3BC2027BC69C}"/>
          </ac:spMkLst>
        </pc:spChg>
        <pc:spChg chg="add mod">
          <ac:chgData name="Huy Pham" userId="918db3a1909f15e0" providerId="LiveId" clId="{91D00DD3-478C-49B4-A0C2-D88D4B0A69FD}" dt="2024-03-12T01:32:56.438" v="5604"/>
          <ac:spMkLst>
            <pc:docMk/>
            <pc:sldMk cId="2623293418" sldId="441"/>
            <ac:spMk id="41" creationId="{25AC824D-B481-35D2-83FB-D74A570A2721}"/>
          </ac:spMkLst>
        </pc:spChg>
        <pc:spChg chg="add mod">
          <ac:chgData name="Huy Pham" userId="918db3a1909f15e0" providerId="LiveId" clId="{91D00DD3-478C-49B4-A0C2-D88D4B0A69FD}" dt="2024-03-12T01:32:56.438" v="5604"/>
          <ac:spMkLst>
            <pc:docMk/>
            <pc:sldMk cId="2623293418" sldId="441"/>
            <ac:spMk id="42" creationId="{58DD4A1C-2A52-32D9-0275-FEAD48C71DBA}"/>
          </ac:spMkLst>
        </pc:spChg>
        <pc:spChg chg="add mod">
          <ac:chgData name="Huy Pham" userId="918db3a1909f15e0" providerId="LiveId" clId="{91D00DD3-478C-49B4-A0C2-D88D4B0A69FD}" dt="2024-03-12T01:32:56.438" v="5604"/>
          <ac:spMkLst>
            <pc:docMk/>
            <pc:sldMk cId="2623293418" sldId="441"/>
            <ac:spMk id="43" creationId="{F889DCC9-A916-5DC7-B94C-C6695894D365}"/>
          </ac:spMkLst>
        </pc:spChg>
        <pc:spChg chg="add mod">
          <ac:chgData name="Huy Pham" userId="918db3a1909f15e0" providerId="LiveId" clId="{91D00DD3-478C-49B4-A0C2-D88D4B0A69FD}" dt="2024-03-12T01:33:24.061" v="5617" actId="1038"/>
          <ac:spMkLst>
            <pc:docMk/>
            <pc:sldMk cId="2623293418" sldId="441"/>
            <ac:spMk id="44" creationId="{94E49B88-D7C4-EFBD-6843-63B599A6290A}"/>
          </ac:spMkLst>
        </pc:spChg>
        <pc:spChg chg="add mod">
          <ac:chgData name="Huy Pham" userId="918db3a1909f15e0" providerId="LiveId" clId="{91D00DD3-478C-49B4-A0C2-D88D4B0A69FD}" dt="2024-03-12T01:33:33.734" v="5623" actId="20577"/>
          <ac:spMkLst>
            <pc:docMk/>
            <pc:sldMk cId="2623293418" sldId="441"/>
            <ac:spMk id="45" creationId="{3EB9C0CD-5BB6-D373-318C-8FBDAFCFD6DA}"/>
          </ac:spMkLst>
        </pc:spChg>
        <pc:spChg chg="add mod">
          <ac:chgData name="Huy Pham" userId="918db3a1909f15e0" providerId="LiveId" clId="{91D00DD3-478C-49B4-A0C2-D88D4B0A69FD}" dt="2024-03-12T01:33:29.390" v="5620" actId="20577"/>
          <ac:spMkLst>
            <pc:docMk/>
            <pc:sldMk cId="2623293418" sldId="441"/>
            <ac:spMk id="46" creationId="{15CB5337-F311-01E5-6C7C-2D4D4BB20A27}"/>
          </ac:spMkLst>
        </pc:spChg>
        <pc:spChg chg="add mod">
          <ac:chgData name="Huy Pham" userId="918db3a1909f15e0" providerId="LiveId" clId="{91D00DD3-478C-49B4-A0C2-D88D4B0A69FD}" dt="2024-03-12T01:33:43.805" v="5624" actId="1076"/>
          <ac:spMkLst>
            <pc:docMk/>
            <pc:sldMk cId="2623293418" sldId="441"/>
            <ac:spMk id="48" creationId="{C1407FC8-9AE6-77BE-A90F-63B8C8D750D7}"/>
          </ac:spMkLst>
        </pc:spChg>
        <pc:spChg chg="add mod">
          <ac:chgData name="Huy Pham" userId="918db3a1909f15e0" providerId="LiveId" clId="{91D00DD3-478C-49B4-A0C2-D88D4B0A69FD}" dt="2024-03-12T01:34:26.374" v="5639" actId="1076"/>
          <ac:spMkLst>
            <pc:docMk/>
            <pc:sldMk cId="2623293418" sldId="441"/>
            <ac:spMk id="49" creationId="{67320B56-D273-4175-A232-7F1DB38548DE}"/>
          </ac:spMkLst>
        </pc:spChg>
        <pc:spChg chg="add mod">
          <ac:chgData name="Huy Pham" userId="918db3a1909f15e0" providerId="LiveId" clId="{91D00DD3-478C-49B4-A0C2-D88D4B0A69FD}" dt="2024-03-12T01:34:18.936" v="5636" actId="1076"/>
          <ac:spMkLst>
            <pc:docMk/>
            <pc:sldMk cId="2623293418" sldId="441"/>
            <ac:spMk id="52" creationId="{E865CE94-53E7-D743-4822-859B97958117}"/>
          </ac:spMkLst>
        </pc:spChg>
        <pc:spChg chg="add mod">
          <ac:chgData name="Huy Pham" userId="918db3a1909f15e0" providerId="LiveId" clId="{91D00DD3-478C-49B4-A0C2-D88D4B0A69FD}" dt="2024-03-12T01:34:12.155" v="5635" actId="1076"/>
          <ac:spMkLst>
            <pc:docMk/>
            <pc:sldMk cId="2623293418" sldId="441"/>
            <ac:spMk id="54" creationId="{E93070FC-880F-BB1D-8E83-3F29FFBF3DC9}"/>
          </ac:spMkLst>
        </pc:spChg>
        <pc:spChg chg="add mod">
          <ac:chgData name="Huy Pham" userId="918db3a1909f15e0" providerId="LiveId" clId="{91D00DD3-478C-49B4-A0C2-D88D4B0A69FD}" dt="2024-03-12T03:16:20.795" v="5813"/>
          <ac:spMkLst>
            <pc:docMk/>
            <pc:sldMk cId="2623293418" sldId="441"/>
            <ac:spMk id="55" creationId="{1F079C51-A4CD-E379-3985-3A87D1DE9B4D}"/>
          </ac:spMkLst>
        </pc:spChg>
        <pc:spChg chg="add mod">
          <ac:chgData name="Huy Pham" userId="918db3a1909f15e0" providerId="LiveId" clId="{91D00DD3-478C-49B4-A0C2-D88D4B0A69FD}" dt="2024-03-12T03:16:20.795" v="5813"/>
          <ac:spMkLst>
            <pc:docMk/>
            <pc:sldMk cId="2623293418" sldId="441"/>
            <ac:spMk id="56" creationId="{C7F574E5-8BEB-943D-5933-8B60D71CCA83}"/>
          </ac:spMkLst>
        </pc:spChg>
        <pc:spChg chg="add mod">
          <ac:chgData name="Huy Pham" userId="918db3a1909f15e0" providerId="LiveId" clId="{91D00DD3-478C-49B4-A0C2-D88D4B0A69FD}" dt="2024-03-12T03:16:20.795" v="5813"/>
          <ac:spMkLst>
            <pc:docMk/>
            <pc:sldMk cId="2623293418" sldId="441"/>
            <ac:spMk id="57" creationId="{979870AC-9DD1-2281-F162-5D29460E602E}"/>
          </ac:spMkLst>
        </pc:spChg>
        <pc:spChg chg="add mod">
          <ac:chgData name="Huy Pham" userId="918db3a1909f15e0" providerId="LiveId" clId="{91D00DD3-478C-49B4-A0C2-D88D4B0A69FD}" dt="2024-03-12T03:16:20.795" v="5813"/>
          <ac:spMkLst>
            <pc:docMk/>
            <pc:sldMk cId="2623293418" sldId="441"/>
            <ac:spMk id="58" creationId="{EAE30DF1-8AE2-8DB3-E58D-16476E18F9DE}"/>
          </ac:spMkLst>
        </pc:spChg>
        <pc:spChg chg="add mod">
          <ac:chgData name="Huy Pham" userId="918db3a1909f15e0" providerId="LiveId" clId="{91D00DD3-478C-49B4-A0C2-D88D4B0A69FD}" dt="2024-03-12T03:16:20.795" v="5813"/>
          <ac:spMkLst>
            <pc:docMk/>
            <pc:sldMk cId="2623293418" sldId="441"/>
            <ac:spMk id="59" creationId="{F3449736-2061-FC51-A7E8-B42D6FBDF8C9}"/>
          </ac:spMkLst>
        </pc:spChg>
        <pc:spChg chg="add mod">
          <ac:chgData name="Huy Pham" userId="918db3a1909f15e0" providerId="LiveId" clId="{91D00DD3-478C-49B4-A0C2-D88D4B0A69FD}" dt="2024-03-12T03:16:20.795" v="5813"/>
          <ac:spMkLst>
            <pc:docMk/>
            <pc:sldMk cId="2623293418" sldId="441"/>
            <ac:spMk id="60" creationId="{17E83F51-777E-168E-2B79-587BA63518AA}"/>
          </ac:spMkLst>
        </pc:spChg>
        <pc:spChg chg="add del mod">
          <ac:chgData name="Huy Pham" userId="918db3a1909f15e0" providerId="LiveId" clId="{91D00DD3-478C-49B4-A0C2-D88D4B0A69FD}" dt="2024-03-12T03:16:19.700" v="5812" actId="478"/>
          <ac:spMkLst>
            <pc:docMk/>
            <pc:sldMk cId="2623293418" sldId="441"/>
            <ac:spMk id="61" creationId="{11102755-DE23-D508-AA0D-932DE1BB2442}"/>
          </ac:spMkLst>
        </pc:spChg>
        <pc:spChg chg="add mod">
          <ac:chgData name="Huy Pham" userId="918db3a1909f15e0" providerId="LiveId" clId="{91D00DD3-478C-49B4-A0C2-D88D4B0A69FD}" dt="2024-03-12T03:16:20.795" v="5813"/>
          <ac:spMkLst>
            <pc:docMk/>
            <pc:sldMk cId="2623293418" sldId="441"/>
            <ac:spMk id="62" creationId="{9CFF466E-BA20-6900-56D3-71887425E897}"/>
          </ac:spMkLst>
        </pc:spChg>
        <pc:spChg chg="add mod">
          <ac:chgData name="Huy Pham" userId="918db3a1909f15e0" providerId="LiveId" clId="{91D00DD3-478C-49B4-A0C2-D88D4B0A69FD}" dt="2024-03-12T03:16:20.795" v="5813"/>
          <ac:spMkLst>
            <pc:docMk/>
            <pc:sldMk cId="2623293418" sldId="441"/>
            <ac:spMk id="63" creationId="{732C8186-3A40-EBFD-8C38-CF1B77641A82}"/>
          </ac:spMkLst>
        </pc:spChg>
        <pc:spChg chg="add mod">
          <ac:chgData name="Huy Pham" userId="918db3a1909f15e0" providerId="LiveId" clId="{91D00DD3-478C-49B4-A0C2-D88D4B0A69FD}" dt="2024-03-12T03:16:20.795" v="5813"/>
          <ac:spMkLst>
            <pc:docMk/>
            <pc:sldMk cId="2623293418" sldId="441"/>
            <ac:spMk id="67" creationId="{6CE6FBEA-27E0-0F15-994F-7CFC5BC5AF68}"/>
          </ac:spMkLst>
        </pc:spChg>
        <pc:spChg chg="add mod">
          <ac:chgData name="Huy Pham" userId="918db3a1909f15e0" providerId="LiveId" clId="{91D00DD3-478C-49B4-A0C2-D88D4B0A69FD}" dt="2024-03-12T03:16:20.795" v="5813"/>
          <ac:spMkLst>
            <pc:docMk/>
            <pc:sldMk cId="2623293418" sldId="441"/>
            <ac:spMk id="68" creationId="{018085F8-05C0-103A-BF31-262AFAA016EF}"/>
          </ac:spMkLst>
        </pc:spChg>
        <pc:spChg chg="add mod">
          <ac:chgData name="Huy Pham" userId="918db3a1909f15e0" providerId="LiveId" clId="{91D00DD3-478C-49B4-A0C2-D88D4B0A69FD}" dt="2024-03-12T03:16:20.795" v="5813"/>
          <ac:spMkLst>
            <pc:docMk/>
            <pc:sldMk cId="2623293418" sldId="441"/>
            <ac:spMk id="69" creationId="{06FAAE5D-45EA-099F-43A4-A7FC7D87821D}"/>
          </ac:spMkLst>
        </pc:spChg>
        <pc:spChg chg="add mod">
          <ac:chgData name="Huy Pham" userId="918db3a1909f15e0" providerId="LiveId" clId="{91D00DD3-478C-49B4-A0C2-D88D4B0A69FD}" dt="2024-03-12T03:16:20.795" v="5813"/>
          <ac:spMkLst>
            <pc:docMk/>
            <pc:sldMk cId="2623293418" sldId="441"/>
            <ac:spMk id="70" creationId="{9243A7FE-3CF5-AF92-FA56-6572E9377BBE}"/>
          </ac:spMkLst>
        </pc:spChg>
        <pc:spChg chg="add mod">
          <ac:chgData name="Huy Pham" userId="918db3a1909f15e0" providerId="LiveId" clId="{91D00DD3-478C-49B4-A0C2-D88D4B0A69FD}" dt="2024-03-12T03:16:20.795" v="5813"/>
          <ac:spMkLst>
            <pc:docMk/>
            <pc:sldMk cId="2623293418" sldId="441"/>
            <ac:spMk id="71" creationId="{62E32DE9-7A58-08F2-20CC-95F947F91D9D}"/>
          </ac:spMkLst>
        </pc:spChg>
        <pc:spChg chg="add mod">
          <ac:chgData name="Huy Pham" userId="918db3a1909f15e0" providerId="LiveId" clId="{91D00DD3-478C-49B4-A0C2-D88D4B0A69FD}" dt="2024-03-12T03:16:20.795" v="5813"/>
          <ac:spMkLst>
            <pc:docMk/>
            <pc:sldMk cId="2623293418" sldId="441"/>
            <ac:spMk id="72" creationId="{5CC5DB86-5FD5-638D-92E1-55B7BEF6B9C2}"/>
          </ac:spMkLst>
        </pc:spChg>
        <pc:spChg chg="del">
          <ac:chgData name="Huy Pham" userId="918db3a1909f15e0" providerId="LiveId" clId="{91D00DD3-478C-49B4-A0C2-D88D4B0A69FD}" dt="2024-03-12T01:26:46.624" v="5540" actId="478"/>
          <ac:spMkLst>
            <pc:docMk/>
            <pc:sldMk cId="2623293418" sldId="441"/>
            <ac:spMk id="83" creationId="{48794073-72CE-04D9-29AE-F4E24C2B32F7}"/>
          </ac:spMkLst>
        </pc:spChg>
        <pc:graphicFrameChg chg="add del mod">
          <ac:chgData name="Huy Pham" userId="918db3a1909f15e0" providerId="LiveId" clId="{91D00DD3-478C-49B4-A0C2-D88D4B0A69FD}" dt="2024-03-12T01:27:55.805" v="5544"/>
          <ac:graphicFrameMkLst>
            <pc:docMk/>
            <pc:sldMk cId="2623293418" sldId="441"/>
            <ac:graphicFrameMk id="23" creationId="{8A056BA1-54F7-B794-E2E1-D4DEFB8D8534}"/>
          </ac:graphicFrameMkLst>
        </pc:graphicFrameChg>
        <pc:graphicFrameChg chg="add del mod">
          <ac:chgData name="Huy Pham" userId="918db3a1909f15e0" providerId="LiveId" clId="{91D00DD3-478C-49B4-A0C2-D88D4B0A69FD}" dt="2024-03-12T01:30:02.405" v="5564"/>
          <ac:graphicFrameMkLst>
            <pc:docMk/>
            <pc:sldMk cId="2623293418" sldId="441"/>
            <ac:graphicFrameMk id="27" creationId="{0A353EF6-FF0D-82AD-1BF1-00EF1DF886F0}"/>
          </ac:graphicFrameMkLst>
        </pc:graphicFrameChg>
        <pc:graphicFrameChg chg="add del mod">
          <ac:chgData name="Huy Pham" userId="918db3a1909f15e0" providerId="LiveId" clId="{91D00DD3-478C-49B4-A0C2-D88D4B0A69FD}" dt="2024-03-12T01:30:15.463" v="5572"/>
          <ac:graphicFrameMkLst>
            <pc:docMk/>
            <pc:sldMk cId="2623293418" sldId="441"/>
            <ac:graphicFrameMk id="30" creationId="{75C11317-FC6A-D47A-F66B-7DB05435F872}"/>
          </ac:graphicFrameMkLst>
        </pc:graphicFrameChg>
        <pc:graphicFrameChg chg="add del mod">
          <ac:chgData name="Huy Pham" userId="918db3a1909f15e0" providerId="LiveId" clId="{91D00DD3-478C-49B4-A0C2-D88D4B0A69FD}" dt="2024-03-12T01:35:27.850" v="5642"/>
          <ac:graphicFrameMkLst>
            <pc:docMk/>
            <pc:sldMk cId="2623293418" sldId="441"/>
            <ac:graphicFrameMk id="59" creationId="{C67864C3-02F8-3625-239C-77E7E67D8EE2}"/>
          </ac:graphicFrameMkLst>
        </pc:graphicFrameChg>
        <pc:cxnChg chg="add mod">
          <ac:chgData name="Huy Pham" userId="918db3a1909f15e0" providerId="LiveId" clId="{91D00DD3-478C-49B4-A0C2-D88D4B0A69FD}" dt="2024-03-12T03:16:20.795" v="5813"/>
          <ac:cxnSpMkLst>
            <pc:docMk/>
            <pc:sldMk cId="2623293418" sldId="441"/>
            <ac:cxnSpMk id="20" creationId="{2262B366-46A0-F261-1681-10D940435132}"/>
          </ac:cxnSpMkLst>
        </pc:cxnChg>
        <pc:cxnChg chg="add mod">
          <ac:chgData name="Huy Pham" userId="918db3a1909f15e0" providerId="LiveId" clId="{91D00DD3-478C-49B4-A0C2-D88D4B0A69FD}" dt="2024-03-12T03:16:20.795" v="5813"/>
          <ac:cxnSpMkLst>
            <pc:docMk/>
            <pc:sldMk cId="2623293418" sldId="441"/>
            <ac:cxnSpMk id="23" creationId="{88F5F0B7-1A87-7E50-E455-DA627E20330F}"/>
          </ac:cxnSpMkLst>
        </pc:cxnChg>
        <pc:cxnChg chg="add mod">
          <ac:chgData name="Huy Pham" userId="918db3a1909f15e0" providerId="LiveId" clId="{91D00DD3-478C-49B4-A0C2-D88D4B0A69FD}" dt="2024-03-12T03:16:20.795" v="5813"/>
          <ac:cxnSpMkLst>
            <pc:docMk/>
            <pc:sldMk cId="2623293418" sldId="441"/>
            <ac:cxnSpMk id="24" creationId="{9844D4BF-110E-9742-98EC-6D26BF8D6A95}"/>
          </ac:cxnSpMkLst>
        </pc:cxnChg>
        <pc:cxnChg chg="add mod">
          <ac:chgData name="Huy Pham" userId="918db3a1909f15e0" providerId="LiveId" clId="{91D00DD3-478C-49B4-A0C2-D88D4B0A69FD}" dt="2024-03-12T01:32:56.438" v="5604"/>
          <ac:cxnSpMkLst>
            <pc:docMk/>
            <pc:sldMk cId="2623293418" sldId="441"/>
            <ac:cxnSpMk id="36" creationId="{B771AE75-CCE9-71A0-566C-27953956D1F9}"/>
          </ac:cxnSpMkLst>
        </pc:cxnChg>
        <pc:cxnChg chg="add mod">
          <ac:chgData name="Huy Pham" userId="918db3a1909f15e0" providerId="LiveId" clId="{91D00DD3-478C-49B4-A0C2-D88D4B0A69FD}" dt="2024-03-12T01:32:56.438" v="5604"/>
          <ac:cxnSpMkLst>
            <pc:docMk/>
            <pc:sldMk cId="2623293418" sldId="441"/>
            <ac:cxnSpMk id="37" creationId="{7ED8CB20-6827-DE99-3172-0BB8AE834A0E}"/>
          </ac:cxnSpMkLst>
        </pc:cxnChg>
        <pc:cxnChg chg="add mod">
          <ac:chgData name="Huy Pham" userId="918db3a1909f15e0" providerId="LiveId" clId="{91D00DD3-478C-49B4-A0C2-D88D4B0A69FD}" dt="2024-03-12T01:32:56.438" v="5604"/>
          <ac:cxnSpMkLst>
            <pc:docMk/>
            <pc:sldMk cId="2623293418" sldId="441"/>
            <ac:cxnSpMk id="38" creationId="{211DA934-98FF-CB0C-5427-788FA102C817}"/>
          </ac:cxnSpMkLst>
        </pc:cxnChg>
        <pc:cxnChg chg="add mod">
          <ac:chgData name="Huy Pham" userId="918db3a1909f15e0" providerId="LiveId" clId="{91D00DD3-478C-49B4-A0C2-D88D4B0A69FD}" dt="2024-03-12T01:33:51.759" v="5627" actId="14100"/>
          <ac:cxnSpMkLst>
            <pc:docMk/>
            <pc:sldMk cId="2623293418" sldId="441"/>
            <ac:cxnSpMk id="47" creationId="{B7A2C958-A9E0-21C3-8E1F-FB06F92A0856}"/>
          </ac:cxnSpMkLst>
        </pc:cxnChg>
        <pc:cxnChg chg="add mod">
          <ac:chgData name="Huy Pham" userId="918db3a1909f15e0" providerId="LiveId" clId="{91D00DD3-478C-49B4-A0C2-D88D4B0A69FD}" dt="2024-03-12T01:32:56.438" v="5604"/>
          <ac:cxnSpMkLst>
            <pc:docMk/>
            <pc:sldMk cId="2623293418" sldId="441"/>
            <ac:cxnSpMk id="50" creationId="{BA668639-691C-9A4F-771D-9BDC5989C1D2}"/>
          </ac:cxnSpMkLst>
        </pc:cxnChg>
        <pc:cxnChg chg="add mod">
          <ac:chgData name="Huy Pham" userId="918db3a1909f15e0" providerId="LiveId" clId="{91D00DD3-478C-49B4-A0C2-D88D4B0A69FD}" dt="2024-03-12T01:32:56.438" v="5604"/>
          <ac:cxnSpMkLst>
            <pc:docMk/>
            <pc:sldMk cId="2623293418" sldId="441"/>
            <ac:cxnSpMk id="51" creationId="{4B68F097-E405-38FE-6F40-94C013FDC86F}"/>
          </ac:cxnSpMkLst>
        </pc:cxnChg>
        <pc:cxnChg chg="add mod">
          <ac:chgData name="Huy Pham" userId="918db3a1909f15e0" providerId="LiveId" clId="{91D00DD3-478C-49B4-A0C2-D88D4B0A69FD}" dt="2024-03-12T01:34:24.099" v="5638" actId="14100"/>
          <ac:cxnSpMkLst>
            <pc:docMk/>
            <pc:sldMk cId="2623293418" sldId="441"/>
            <ac:cxnSpMk id="53" creationId="{40934401-2665-7C38-86D2-F22C4F15F32B}"/>
          </ac:cxnSpMkLst>
        </pc:cxnChg>
        <pc:cxnChg chg="add mod">
          <ac:chgData name="Huy Pham" userId="918db3a1909f15e0" providerId="LiveId" clId="{91D00DD3-478C-49B4-A0C2-D88D4B0A69FD}" dt="2024-03-12T03:16:20.795" v="5813"/>
          <ac:cxnSpMkLst>
            <pc:docMk/>
            <pc:sldMk cId="2623293418" sldId="441"/>
            <ac:cxnSpMk id="64" creationId="{47361B0E-305E-E587-36C1-56FDC78D4830}"/>
          </ac:cxnSpMkLst>
        </pc:cxnChg>
        <pc:cxnChg chg="add mod">
          <ac:chgData name="Huy Pham" userId="918db3a1909f15e0" providerId="LiveId" clId="{91D00DD3-478C-49B4-A0C2-D88D4B0A69FD}" dt="2024-03-12T03:16:20.795" v="5813"/>
          <ac:cxnSpMkLst>
            <pc:docMk/>
            <pc:sldMk cId="2623293418" sldId="441"/>
            <ac:cxnSpMk id="65" creationId="{601A39BC-E032-5BCD-23E5-9E8DC09F4FC0}"/>
          </ac:cxnSpMkLst>
        </pc:cxnChg>
        <pc:cxnChg chg="add mod">
          <ac:chgData name="Huy Pham" userId="918db3a1909f15e0" providerId="LiveId" clId="{91D00DD3-478C-49B4-A0C2-D88D4B0A69FD}" dt="2024-03-12T03:16:20.795" v="5813"/>
          <ac:cxnSpMkLst>
            <pc:docMk/>
            <pc:sldMk cId="2623293418" sldId="441"/>
            <ac:cxnSpMk id="66" creationId="{1ADFBD22-30F0-F92E-61FB-C7ABB64D7540}"/>
          </ac:cxnSpMkLst>
        </pc:cxnChg>
      </pc:sldChg>
      <pc:sldChg chg="addSp delSp modSp add mod delAnim modAnim">
        <pc:chgData name="Huy Pham" userId="918db3a1909f15e0" providerId="LiveId" clId="{91D00DD3-478C-49B4-A0C2-D88D4B0A69FD}" dt="2024-03-12T00:18:01.744" v="4757" actId="20577"/>
        <pc:sldMkLst>
          <pc:docMk/>
          <pc:sldMk cId="3811471979" sldId="442"/>
        </pc:sldMkLst>
        <pc:spChg chg="add mod">
          <ac:chgData name="Huy Pham" userId="918db3a1909f15e0" providerId="LiveId" clId="{91D00DD3-478C-49B4-A0C2-D88D4B0A69FD}" dt="2024-03-12T00:13:06.063" v="4617" actId="1076"/>
          <ac:spMkLst>
            <pc:docMk/>
            <pc:sldMk cId="3811471979" sldId="442"/>
            <ac:spMk id="23" creationId="{EAF81752-B50B-AD83-6586-7C45A220D996}"/>
          </ac:spMkLst>
        </pc:spChg>
        <pc:spChg chg="add mod">
          <ac:chgData name="Huy Pham" userId="918db3a1909f15e0" providerId="LiveId" clId="{91D00DD3-478C-49B4-A0C2-D88D4B0A69FD}" dt="2024-03-12T00:13:17.130" v="4618" actId="1076"/>
          <ac:spMkLst>
            <pc:docMk/>
            <pc:sldMk cId="3811471979" sldId="442"/>
            <ac:spMk id="28" creationId="{F6B053C2-DEC4-C793-93CE-2708ACF6A1F9}"/>
          </ac:spMkLst>
        </pc:spChg>
        <pc:spChg chg="add mod">
          <ac:chgData name="Huy Pham" userId="918db3a1909f15e0" providerId="LiveId" clId="{91D00DD3-478C-49B4-A0C2-D88D4B0A69FD}" dt="2024-03-12T00:13:17.130" v="4618" actId="1076"/>
          <ac:spMkLst>
            <pc:docMk/>
            <pc:sldMk cId="3811471979" sldId="442"/>
            <ac:spMk id="30" creationId="{3DDD3E28-9DE5-8CBB-58E5-77FCCAC4E7A7}"/>
          </ac:spMkLst>
        </pc:spChg>
        <pc:spChg chg="add mod">
          <ac:chgData name="Huy Pham" userId="918db3a1909f15e0" providerId="LiveId" clId="{91D00DD3-478C-49B4-A0C2-D88D4B0A69FD}" dt="2024-03-12T00:13:17.130" v="4618" actId="1076"/>
          <ac:spMkLst>
            <pc:docMk/>
            <pc:sldMk cId="3811471979" sldId="442"/>
            <ac:spMk id="31" creationId="{A9D215C0-F2F6-9E94-F197-3A081DA2A427}"/>
          </ac:spMkLst>
        </pc:spChg>
        <pc:spChg chg="add mod">
          <ac:chgData name="Huy Pham" userId="918db3a1909f15e0" providerId="LiveId" clId="{91D00DD3-478C-49B4-A0C2-D88D4B0A69FD}" dt="2024-03-12T00:13:27.318" v="4623" actId="20577"/>
          <ac:spMkLst>
            <pc:docMk/>
            <pc:sldMk cId="3811471979" sldId="442"/>
            <ac:spMk id="33" creationId="{4EE12847-E91E-9F3C-C48E-1F990FABB7FA}"/>
          </ac:spMkLst>
        </pc:spChg>
        <pc:spChg chg="add del mod">
          <ac:chgData name="Huy Pham" userId="918db3a1909f15e0" providerId="LiveId" clId="{91D00DD3-478C-49B4-A0C2-D88D4B0A69FD}" dt="2024-03-12T00:13:46.520" v="4630" actId="478"/>
          <ac:spMkLst>
            <pc:docMk/>
            <pc:sldMk cId="3811471979" sldId="442"/>
            <ac:spMk id="34" creationId="{4286D03C-C550-8B82-5E64-836882423518}"/>
          </ac:spMkLst>
        </pc:spChg>
        <pc:spChg chg="add del mod">
          <ac:chgData name="Huy Pham" userId="918db3a1909f15e0" providerId="LiveId" clId="{91D00DD3-478C-49B4-A0C2-D88D4B0A69FD}" dt="2024-03-12T00:14:33.695" v="4647" actId="478"/>
          <ac:spMkLst>
            <pc:docMk/>
            <pc:sldMk cId="3811471979" sldId="442"/>
            <ac:spMk id="35" creationId="{89757C14-9979-7507-9FA2-64B6916BD94E}"/>
          </ac:spMkLst>
        </pc:spChg>
        <pc:spChg chg="add del mod">
          <ac:chgData name="Huy Pham" userId="918db3a1909f15e0" providerId="LiveId" clId="{91D00DD3-478C-49B4-A0C2-D88D4B0A69FD}" dt="2024-03-12T00:14:35.491" v="4648" actId="478"/>
          <ac:spMkLst>
            <pc:docMk/>
            <pc:sldMk cId="3811471979" sldId="442"/>
            <ac:spMk id="37" creationId="{8F025DB0-839F-0B90-92C7-C0008E207BA5}"/>
          </ac:spMkLst>
        </pc:spChg>
        <pc:spChg chg="add del mod">
          <ac:chgData name="Huy Pham" userId="918db3a1909f15e0" providerId="LiveId" clId="{91D00DD3-478C-49B4-A0C2-D88D4B0A69FD}" dt="2024-03-12T00:14:56.621" v="4652" actId="478"/>
          <ac:spMkLst>
            <pc:docMk/>
            <pc:sldMk cId="3811471979" sldId="442"/>
            <ac:spMk id="38" creationId="{36CDD3A9-6CFD-CF77-DAFC-4F4483F6D062}"/>
          </ac:spMkLst>
        </pc:spChg>
        <pc:spChg chg="add del mod">
          <ac:chgData name="Huy Pham" userId="918db3a1909f15e0" providerId="LiveId" clId="{91D00DD3-478C-49B4-A0C2-D88D4B0A69FD}" dt="2024-03-12T00:14:59.018" v="4653" actId="478"/>
          <ac:spMkLst>
            <pc:docMk/>
            <pc:sldMk cId="3811471979" sldId="442"/>
            <ac:spMk id="39" creationId="{937BD7CD-28F6-955C-696F-AE5AB5F33042}"/>
          </ac:spMkLst>
        </pc:spChg>
        <pc:spChg chg="add mod">
          <ac:chgData name="Huy Pham" userId="918db3a1909f15e0" providerId="LiveId" clId="{91D00DD3-478C-49B4-A0C2-D88D4B0A69FD}" dt="2024-03-12T00:14:48.736" v="4650" actId="1076"/>
          <ac:spMkLst>
            <pc:docMk/>
            <pc:sldMk cId="3811471979" sldId="442"/>
            <ac:spMk id="40" creationId="{ECFCC397-6FAE-3C75-768E-B2C3E2895C1A}"/>
          </ac:spMkLst>
        </pc:spChg>
        <pc:spChg chg="del">
          <ac:chgData name="Huy Pham" userId="918db3a1909f15e0" providerId="LiveId" clId="{91D00DD3-478C-49B4-A0C2-D88D4B0A69FD}" dt="2024-03-12T00:12:10.531" v="4603" actId="478"/>
          <ac:spMkLst>
            <pc:docMk/>
            <pc:sldMk cId="3811471979" sldId="442"/>
            <ac:spMk id="41" creationId="{C5288D61-BE8C-29AE-75E5-566A55E24458}"/>
          </ac:spMkLst>
        </pc:spChg>
        <pc:spChg chg="add mod">
          <ac:chgData name="Huy Pham" userId="918db3a1909f15e0" providerId="LiveId" clId="{91D00DD3-478C-49B4-A0C2-D88D4B0A69FD}" dt="2024-03-12T00:15:01.958" v="4654" actId="1076"/>
          <ac:spMkLst>
            <pc:docMk/>
            <pc:sldMk cId="3811471979" sldId="442"/>
            <ac:spMk id="42" creationId="{59D5F03D-BEFF-B5D0-F284-2C61A673F1DE}"/>
          </ac:spMkLst>
        </pc:spChg>
        <pc:spChg chg="add del mod">
          <ac:chgData name="Huy Pham" userId="918db3a1909f15e0" providerId="LiveId" clId="{91D00DD3-478C-49B4-A0C2-D88D4B0A69FD}" dt="2024-03-12T00:14:44.266" v="4649" actId="478"/>
          <ac:spMkLst>
            <pc:docMk/>
            <pc:sldMk cId="3811471979" sldId="442"/>
            <ac:spMk id="43" creationId="{D9E32B2C-2FC1-0479-9714-72171FCBC086}"/>
          </ac:spMkLst>
        </pc:spChg>
        <pc:spChg chg="add del mod">
          <ac:chgData name="Huy Pham" userId="918db3a1909f15e0" providerId="LiveId" clId="{91D00DD3-478C-49B4-A0C2-D88D4B0A69FD}" dt="2024-03-12T00:15:12.369" v="4657" actId="478"/>
          <ac:spMkLst>
            <pc:docMk/>
            <pc:sldMk cId="3811471979" sldId="442"/>
            <ac:spMk id="47" creationId="{5D1FC7F3-9566-CC86-3422-D83AB0596ACE}"/>
          </ac:spMkLst>
        </pc:spChg>
        <pc:spChg chg="add del mod">
          <ac:chgData name="Huy Pham" userId="918db3a1909f15e0" providerId="LiveId" clId="{91D00DD3-478C-49B4-A0C2-D88D4B0A69FD}" dt="2024-03-12T00:15:04.312" v="4655" actId="478"/>
          <ac:spMkLst>
            <pc:docMk/>
            <pc:sldMk cId="3811471979" sldId="442"/>
            <ac:spMk id="48" creationId="{A1F1584E-64F4-8AAD-9C7E-FB6231611C0B}"/>
          </ac:spMkLst>
        </pc:spChg>
        <pc:spChg chg="add del mod">
          <ac:chgData name="Huy Pham" userId="918db3a1909f15e0" providerId="LiveId" clId="{91D00DD3-478C-49B4-A0C2-D88D4B0A69FD}" dt="2024-03-12T00:15:15.882" v="4660" actId="478"/>
          <ac:spMkLst>
            <pc:docMk/>
            <pc:sldMk cId="3811471979" sldId="442"/>
            <ac:spMk id="49" creationId="{DB344F49-8A2D-DBCE-ACC5-71FF1F50ED41}"/>
          </ac:spMkLst>
        </pc:spChg>
        <pc:spChg chg="add del mod">
          <ac:chgData name="Huy Pham" userId="918db3a1909f15e0" providerId="LiveId" clId="{91D00DD3-478C-49B4-A0C2-D88D4B0A69FD}" dt="2024-03-12T00:15:09.940" v="4656" actId="478"/>
          <ac:spMkLst>
            <pc:docMk/>
            <pc:sldMk cId="3811471979" sldId="442"/>
            <ac:spMk id="50" creationId="{04481F20-3DCA-2BCF-DE70-4AB24222B030}"/>
          </ac:spMkLst>
        </pc:spChg>
        <pc:spChg chg="add mod">
          <ac:chgData name="Huy Pham" userId="918db3a1909f15e0" providerId="LiveId" clId="{91D00DD3-478C-49B4-A0C2-D88D4B0A69FD}" dt="2024-03-12T00:13:56.945" v="4639" actId="1036"/>
          <ac:spMkLst>
            <pc:docMk/>
            <pc:sldMk cId="3811471979" sldId="442"/>
            <ac:spMk id="51" creationId="{981D3081-0AEE-0397-D9A7-89C056BC7280}"/>
          </ac:spMkLst>
        </pc:spChg>
        <pc:spChg chg="add mod">
          <ac:chgData name="Huy Pham" userId="918db3a1909f15e0" providerId="LiveId" clId="{91D00DD3-478C-49B4-A0C2-D88D4B0A69FD}" dt="2024-03-12T00:16:12.978" v="4675" actId="1076"/>
          <ac:spMkLst>
            <pc:docMk/>
            <pc:sldMk cId="3811471979" sldId="442"/>
            <ac:spMk id="53" creationId="{0B8EDFE6-E52D-820A-A766-D4CBF3E418B9}"/>
          </ac:spMkLst>
        </pc:spChg>
        <pc:spChg chg="add mod">
          <ac:chgData name="Huy Pham" userId="918db3a1909f15e0" providerId="LiveId" clId="{91D00DD3-478C-49B4-A0C2-D88D4B0A69FD}" dt="2024-03-12T00:15:54.493" v="4669" actId="1076"/>
          <ac:spMkLst>
            <pc:docMk/>
            <pc:sldMk cId="3811471979" sldId="442"/>
            <ac:spMk id="57" creationId="{79BBBC5C-B7E5-DB64-1F29-2A0E62ED9941}"/>
          </ac:spMkLst>
        </pc:spChg>
        <pc:spChg chg="add mod">
          <ac:chgData name="Huy Pham" userId="918db3a1909f15e0" providerId="LiveId" clId="{91D00DD3-478C-49B4-A0C2-D88D4B0A69FD}" dt="2024-03-12T00:16:42.981" v="4720" actId="20577"/>
          <ac:spMkLst>
            <pc:docMk/>
            <pc:sldMk cId="3811471979" sldId="442"/>
            <ac:spMk id="61" creationId="{86749C68-EAA0-AA83-DD01-CB383C4C7BF4}"/>
          </ac:spMkLst>
        </pc:spChg>
        <pc:spChg chg="add mod">
          <ac:chgData name="Huy Pham" userId="918db3a1909f15e0" providerId="LiveId" clId="{91D00DD3-478C-49B4-A0C2-D88D4B0A69FD}" dt="2024-03-12T00:17:07.741" v="4738" actId="1035"/>
          <ac:spMkLst>
            <pc:docMk/>
            <pc:sldMk cId="3811471979" sldId="442"/>
            <ac:spMk id="65" creationId="{C3E9C3AF-B5F6-7DED-A175-46884391EB0D}"/>
          </ac:spMkLst>
        </pc:spChg>
        <pc:spChg chg="add mod">
          <ac:chgData name="Huy Pham" userId="918db3a1909f15e0" providerId="LiveId" clId="{91D00DD3-478C-49B4-A0C2-D88D4B0A69FD}" dt="2024-03-12T00:17:07.741" v="4738" actId="1035"/>
          <ac:spMkLst>
            <pc:docMk/>
            <pc:sldMk cId="3811471979" sldId="442"/>
            <ac:spMk id="66" creationId="{1D679175-4096-F9E7-CA6E-DDD1B3184D83}"/>
          </ac:spMkLst>
        </pc:spChg>
        <pc:spChg chg="add mod">
          <ac:chgData name="Huy Pham" userId="918db3a1909f15e0" providerId="LiveId" clId="{91D00DD3-478C-49B4-A0C2-D88D4B0A69FD}" dt="2024-03-12T00:17:07.741" v="4738" actId="1035"/>
          <ac:spMkLst>
            <pc:docMk/>
            <pc:sldMk cId="3811471979" sldId="442"/>
            <ac:spMk id="67" creationId="{E1349818-E535-0BBA-0E03-CBFF8FF23E0E}"/>
          </ac:spMkLst>
        </pc:spChg>
        <pc:spChg chg="add mod">
          <ac:chgData name="Huy Pham" userId="918db3a1909f15e0" providerId="LiveId" clId="{91D00DD3-478C-49B4-A0C2-D88D4B0A69FD}" dt="2024-03-12T00:17:07.741" v="4738" actId="1035"/>
          <ac:spMkLst>
            <pc:docMk/>
            <pc:sldMk cId="3811471979" sldId="442"/>
            <ac:spMk id="68" creationId="{2910378D-FF81-DE7B-E210-3249695FEB67}"/>
          </ac:spMkLst>
        </pc:spChg>
        <pc:spChg chg="add mod">
          <ac:chgData name="Huy Pham" userId="918db3a1909f15e0" providerId="LiveId" clId="{91D00DD3-478C-49B4-A0C2-D88D4B0A69FD}" dt="2024-03-12T00:17:21.101" v="4741" actId="1076"/>
          <ac:spMkLst>
            <pc:docMk/>
            <pc:sldMk cId="3811471979" sldId="442"/>
            <ac:spMk id="69" creationId="{1311D179-885E-3349-8CD3-DCAAF810A167}"/>
          </ac:spMkLst>
        </pc:spChg>
        <pc:spChg chg="add mod">
          <ac:chgData name="Huy Pham" userId="918db3a1909f15e0" providerId="LiveId" clId="{91D00DD3-478C-49B4-A0C2-D88D4B0A69FD}" dt="2024-03-12T00:17:15.693" v="4740" actId="1076"/>
          <ac:spMkLst>
            <pc:docMk/>
            <pc:sldMk cId="3811471979" sldId="442"/>
            <ac:spMk id="70" creationId="{441402B6-9EEE-EC90-E10A-87501F9FAA6C}"/>
          </ac:spMkLst>
        </pc:spChg>
        <pc:spChg chg="add mod">
          <ac:chgData name="Huy Pham" userId="918db3a1909f15e0" providerId="LiveId" clId="{91D00DD3-478C-49B4-A0C2-D88D4B0A69FD}" dt="2024-03-12T00:17:07.741" v="4738" actId="1035"/>
          <ac:spMkLst>
            <pc:docMk/>
            <pc:sldMk cId="3811471979" sldId="442"/>
            <ac:spMk id="73" creationId="{51FEC776-3D7A-EE3D-DDAC-9216B2C99941}"/>
          </ac:spMkLst>
        </pc:spChg>
        <pc:spChg chg="add mod">
          <ac:chgData name="Huy Pham" userId="918db3a1909f15e0" providerId="LiveId" clId="{91D00DD3-478C-49B4-A0C2-D88D4B0A69FD}" dt="2024-03-12T00:17:07.741" v="4738" actId="1035"/>
          <ac:spMkLst>
            <pc:docMk/>
            <pc:sldMk cId="3811471979" sldId="442"/>
            <ac:spMk id="74" creationId="{FBC1D114-9A5B-1582-612F-31832EF3103D}"/>
          </ac:spMkLst>
        </pc:spChg>
        <pc:spChg chg="add mod">
          <ac:chgData name="Huy Pham" userId="918db3a1909f15e0" providerId="LiveId" clId="{91D00DD3-478C-49B4-A0C2-D88D4B0A69FD}" dt="2024-03-12T00:17:29.966" v="4742" actId="1076"/>
          <ac:spMkLst>
            <pc:docMk/>
            <pc:sldMk cId="3811471979" sldId="442"/>
            <ac:spMk id="75" creationId="{083B830C-2339-6B2C-13C8-0DAE4788DFD9}"/>
          </ac:spMkLst>
        </pc:spChg>
        <pc:spChg chg="add mod">
          <ac:chgData name="Huy Pham" userId="918db3a1909f15e0" providerId="LiveId" clId="{91D00DD3-478C-49B4-A0C2-D88D4B0A69FD}" dt="2024-03-12T00:18:01.744" v="4757" actId="20577"/>
          <ac:spMkLst>
            <pc:docMk/>
            <pc:sldMk cId="3811471979" sldId="442"/>
            <ac:spMk id="76" creationId="{BC4899F4-4EF2-D1B1-255D-EE341ECE8F45}"/>
          </ac:spMkLst>
        </pc:spChg>
        <pc:graphicFrameChg chg="add del mod">
          <ac:chgData name="Huy Pham" userId="918db3a1909f15e0" providerId="LiveId" clId="{91D00DD3-478C-49B4-A0C2-D88D4B0A69FD}" dt="2024-03-12T00:12:19.838" v="4606"/>
          <ac:graphicFrameMkLst>
            <pc:docMk/>
            <pc:sldMk cId="3811471979" sldId="442"/>
            <ac:graphicFrameMk id="20" creationId="{123978AC-6306-95AA-316E-1D537CE1525C}"/>
          </ac:graphicFrameMkLst>
        </pc:graphicFrameChg>
        <pc:cxnChg chg="add mod">
          <ac:chgData name="Huy Pham" userId="918db3a1909f15e0" providerId="LiveId" clId="{91D00DD3-478C-49B4-A0C2-D88D4B0A69FD}" dt="2024-03-12T00:13:17.130" v="4618" actId="1076"/>
          <ac:cxnSpMkLst>
            <pc:docMk/>
            <pc:sldMk cId="3811471979" sldId="442"/>
            <ac:cxnSpMk id="24" creationId="{268D4581-DAD7-EB4B-90B5-73E2A0034AA5}"/>
          </ac:cxnSpMkLst>
        </pc:cxnChg>
        <pc:cxnChg chg="add mod">
          <ac:chgData name="Huy Pham" userId="918db3a1909f15e0" providerId="LiveId" clId="{91D00DD3-478C-49B4-A0C2-D88D4B0A69FD}" dt="2024-03-12T00:13:17.130" v="4618" actId="1076"/>
          <ac:cxnSpMkLst>
            <pc:docMk/>
            <pc:sldMk cId="3811471979" sldId="442"/>
            <ac:cxnSpMk id="26" creationId="{58FB13AE-DE0E-3211-7B9C-F57354A20B30}"/>
          </ac:cxnSpMkLst>
        </pc:cxnChg>
        <pc:cxnChg chg="add mod">
          <ac:chgData name="Huy Pham" userId="918db3a1909f15e0" providerId="LiveId" clId="{91D00DD3-478C-49B4-A0C2-D88D4B0A69FD}" dt="2024-03-12T00:13:17.130" v="4618" actId="1076"/>
          <ac:cxnSpMkLst>
            <pc:docMk/>
            <pc:sldMk cId="3811471979" sldId="442"/>
            <ac:cxnSpMk id="27" creationId="{3D5375DE-21FE-3C79-C595-886CA981364D}"/>
          </ac:cxnSpMkLst>
        </pc:cxnChg>
        <pc:cxnChg chg="add mod">
          <ac:chgData name="Huy Pham" userId="918db3a1909f15e0" providerId="LiveId" clId="{91D00DD3-478C-49B4-A0C2-D88D4B0A69FD}" dt="2024-03-12T00:16:01.738" v="4672" actId="14100"/>
          <ac:cxnSpMkLst>
            <pc:docMk/>
            <pc:sldMk cId="3811471979" sldId="442"/>
            <ac:cxnSpMk id="44" creationId="{5F6265A5-C5B7-4D2A-4719-89FC3C65D2A5}"/>
          </ac:cxnSpMkLst>
        </pc:cxnChg>
        <pc:cxnChg chg="add mod">
          <ac:chgData name="Huy Pham" userId="918db3a1909f15e0" providerId="LiveId" clId="{91D00DD3-478C-49B4-A0C2-D88D4B0A69FD}" dt="2024-03-12T00:15:59.193" v="4671" actId="14100"/>
          <ac:cxnSpMkLst>
            <pc:docMk/>
            <pc:sldMk cId="3811471979" sldId="442"/>
            <ac:cxnSpMk id="45" creationId="{DB45D9D5-493E-E9F4-019F-2DD0768F5D9D}"/>
          </ac:cxnSpMkLst>
        </pc:cxnChg>
        <pc:cxnChg chg="add del mod">
          <ac:chgData name="Huy Pham" userId="918db3a1909f15e0" providerId="LiveId" clId="{91D00DD3-478C-49B4-A0C2-D88D4B0A69FD}" dt="2024-03-12T00:15:13.207" v="4658" actId="478"/>
          <ac:cxnSpMkLst>
            <pc:docMk/>
            <pc:sldMk cId="3811471979" sldId="442"/>
            <ac:cxnSpMk id="46" creationId="{107C137E-1963-87ED-7B12-22429985F999}"/>
          </ac:cxnSpMkLst>
        </pc:cxnChg>
        <pc:cxnChg chg="add mod">
          <ac:chgData name="Huy Pham" userId="918db3a1909f15e0" providerId="LiveId" clId="{91D00DD3-478C-49B4-A0C2-D88D4B0A69FD}" dt="2024-03-12T00:17:07.741" v="4738" actId="1035"/>
          <ac:cxnSpMkLst>
            <pc:docMk/>
            <pc:sldMk cId="3811471979" sldId="442"/>
            <ac:cxnSpMk id="62" creationId="{0B594CF3-1982-7BFF-A23D-C9FCD0685850}"/>
          </ac:cxnSpMkLst>
        </pc:cxnChg>
        <pc:cxnChg chg="add mod">
          <ac:chgData name="Huy Pham" userId="918db3a1909f15e0" providerId="LiveId" clId="{91D00DD3-478C-49B4-A0C2-D88D4B0A69FD}" dt="2024-03-12T00:17:07.741" v="4738" actId="1035"/>
          <ac:cxnSpMkLst>
            <pc:docMk/>
            <pc:sldMk cId="3811471979" sldId="442"/>
            <ac:cxnSpMk id="63" creationId="{DAFA0962-1202-C88D-4FE4-8A93E795F586}"/>
          </ac:cxnSpMkLst>
        </pc:cxnChg>
        <pc:cxnChg chg="add mod">
          <ac:chgData name="Huy Pham" userId="918db3a1909f15e0" providerId="LiveId" clId="{91D00DD3-478C-49B4-A0C2-D88D4B0A69FD}" dt="2024-03-12T00:17:07.741" v="4738" actId="1035"/>
          <ac:cxnSpMkLst>
            <pc:docMk/>
            <pc:sldMk cId="3811471979" sldId="442"/>
            <ac:cxnSpMk id="64" creationId="{E0434ACD-3581-8F87-BD0E-9928FBA32F07}"/>
          </ac:cxnSpMkLst>
        </pc:cxnChg>
        <pc:cxnChg chg="add mod">
          <ac:chgData name="Huy Pham" userId="918db3a1909f15e0" providerId="LiveId" clId="{91D00DD3-478C-49B4-A0C2-D88D4B0A69FD}" dt="2024-03-12T00:17:54.666" v="4748" actId="14100"/>
          <ac:cxnSpMkLst>
            <pc:docMk/>
            <pc:sldMk cId="3811471979" sldId="442"/>
            <ac:cxnSpMk id="71" creationId="{2D8A0AF5-10CF-925A-D26E-072C6CC108B8}"/>
          </ac:cxnSpMkLst>
        </pc:cxnChg>
        <pc:cxnChg chg="add mod">
          <ac:chgData name="Huy Pham" userId="918db3a1909f15e0" providerId="LiveId" clId="{91D00DD3-478C-49B4-A0C2-D88D4B0A69FD}" dt="2024-03-12T00:17:43.799" v="4746" actId="14100"/>
          <ac:cxnSpMkLst>
            <pc:docMk/>
            <pc:sldMk cId="3811471979" sldId="442"/>
            <ac:cxnSpMk id="72" creationId="{0D4BD395-E31E-EE13-4CA3-02FFF331C231}"/>
          </ac:cxnSpMkLst>
        </pc:cxnChg>
      </pc:sldChg>
      <pc:sldChg chg="addSp delSp modSp add mod delAnim modAnim">
        <pc:chgData name="Huy Pham" userId="918db3a1909f15e0" providerId="LiveId" clId="{91D00DD3-478C-49B4-A0C2-D88D4B0A69FD}" dt="2024-03-12T02:25:04.709" v="5651" actId="478"/>
        <pc:sldMkLst>
          <pc:docMk/>
          <pc:sldMk cId="3500004442" sldId="443"/>
        </pc:sldMkLst>
        <pc:spChg chg="add mod">
          <ac:chgData name="Huy Pham" userId="918db3a1909f15e0" providerId="LiveId" clId="{91D00DD3-478C-49B4-A0C2-D88D4B0A69FD}" dt="2024-03-12T00:38:04.964" v="5206" actId="20577"/>
          <ac:spMkLst>
            <pc:docMk/>
            <pc:sldMk cId="3500004442" sldId="443"/>
            <ac:spMk id="22" creationId="{B2E38B0A-6F56-21CC-237A-5259F00ACFEB}"/>
          </ac:spMkLst>
        </pc:spChg>
        <pc:spChg chg="add mod">
          <ac:chgData name="Huy Pham" userId="918db3a1909f15e0" providerId="LiveId" clId="{91D00DD3-478C-49B4-A0C2-D88D4B0A69FD}" dt="2024-03-12T00:44:32.386" v="5234" actId="208"/>
          <ac:spMkLst>
            <pc:docMk/>
            <pc:sldMk cId="3500004442" sldId="443"/>
            <ac:spMk id="24" creationId="{20638940-BD17-37DF-CC07-0FF85DF74536}"/>
          </ac:spMkLst>
        </pc:spChg>
        <pc:spChg chg="add mod">
          <ac:chgData name="Huy Pham" userId="918db3a1909f15e0" providerId="LiveId" clId="{91D00DD3-478C-49B4-A0C2-D88D4B0A69FD}" dt="2024-03-12T01:08:24.661" v="5367" actId="1035"/>
          <ac:spMkLst>
            <pc:docMk/>
            <pc:sldMk cId="3500004442" sldId="443"/>
            <ac:spMk id="26" creationId="{8FC32ABC-F1B0-1F37-4E71-94C946E3208C}"/>
          </ac:spMkLst>
        </pc:spChg>
        <pc:spChg chg="add mod">
          <ac:chgData name="Huy Pham" userId="918db3a1909f15e0" providerId="LiveId" clId="{91D00DD3-478C-49B4-A0C2-D88D4B0A69FD}" dt="2024-03-12T01:06:50.547" v="5323" actId="1076"/>
          <ac:spMkLst>
            <pc:docMk/>
            <pc:sldMk cId="3500004442" sldId="443"/>
            <ac:spMk id="28" creationId="{FADBA144-5187-DA4F-933D-EEF281EC77C2}"/>
          </ac:spMkLst>
        </pc:spChg>
        <pc:spChg chg="mod">
          <ac:chgData name="Huy Pham" userId="918db3a1909f15e0" providerId="LiveId" clId="{91D00DD3-478C-49B4-A0C2-D88D4B0A69FD}" dt="2024-03-12T00:36:43.646" v="5192" actId="20577"/>
          <ac:spMkLst>
            <pc:docMk/>
            <pc:sldMk cId="3500004442" sldId="443"/>
            <ac:spMk id="36" creationId="{EB720A7D-0646-6C6E-1D1E-4705D481AC65}"/>
          </ac:spMkLst>
        </pc:spChg>
        <pc:spChg chg="del">
          <ac:chgData name="Huy Pham" userId="918db3a1909f15e0" providerId="LiveId" clId="{91D00DD3-478C-49B4-A0C2-D88D4B0A69FD}" dt="2024-03-12T00:35:26.763" v="5170" actId="478"/>
          <ac:spMkLst>
            <pc:docMk/>
            <pc:sldMk cId="3500004442" sldId="443"/>
            <ac:spMk id="41" creationId="{A1B14FD5-FC5F-2D0D-095C-F58E802C4F65}"/>
          </ac:spMkLst>
        </pc:spChg>
        <pc:spChg chg="add mod">
          <ac:chgData name="Huy Pham" userId="918db3a1909f15e0" providerId="LiveId" clId="{91D00DD3-478C-49B4-A0C2-D88D4B0A69FD}" dt="2024-03-12T01:07:49.333" v="5350" actId="1076"/>
          <ac:spMkLst>
            <pc:docMk/>
            <pc:sldMk cId="3500004442" sldId="443"/>
            <ac:spMk id="43" creationId="{A05E6E78-3734-0FEF-266A-AB57311D7CB8}"/>
          </ac:spMkLst>
        </pc:spChg>
        <pc:spChg chg="del">
          <ac:chgData name="Huy Pham" userId="918db3a1909f15e0" providerId="LiveId" clId="{91D00DD3-478C-49B4-A0C2-D88D4B0A69FD}" dt="2024-03-12T00:35:26.763" v="5170" actId="478"/>
          <ac:spMkLst>
            <pc:docMk/>
            <pc:sldMk cId="3500004442" sldId="443"/>
            <ac:spMk id="44" creationId="{97E713EE-8B6D-E7FB-336C-D7193A24AD6E}"/>
          </ac:spMkLst>
        </pc:spChg>
        <pc:spChg chg="del">
          <ac:chgData name="Huy Pham" userId="918db3a1909f15e0" providerId="LiveId" clId="{91D00DD3-478C-49B4-A0C2-D88D4B0A69FD}" dt="2024-03-12T00:35:26.763" v="5170" actId="478"/>
          <ac:spMkLst>
            <pc:docMk/>
            <pc:sldMk cId="3500004442" sldId="443"/>
            <ac:spMk id="45" creationId="{2216ECE0-CAA7-6D81-EEE1-081BF2255620}"/>
          </ac:spMkLst>
        </pc:spChg>
        <pc:spChg chg="add mod">
          <ac:chgData name="Huy Pham" userId="918db3a1909f15e0" providerId="LiveId" clId="{91D00DD3-478C-49B4-A0C2-D88D4B0A69FD}" dt="2024-03-12T01:06:30.961" v="5305" actId="1076"/>
          <ac:spMkLst>
            <pc:docMk/>
            <pc:sldMk cId="3500004442" sldId="443"/>
            <ac:spMk id="46" creationId="{5AFB0494-C13D-48C2-FC06-6C9F60039599}"/>
          </ac:spMkLst>
        </pc:spChg>
        <pc:spChg chg="add mod">
          <ac:chgData name="Huy Pham" userId="918db3a1909f15e0" providerId="LiveId" clId="{91D00DD3-478C-49B4-A0C2-D88D4B0A69FD}" dt="2024-03-12T00:45:22.732" v="5299" actId="1076"/>
          <ac:spMkLst>
            <pc:docMk/>
            <pc:sldMk cId="3500004442" sldId="443"/>
            <ac:spMk id="47" creationId="{205DAD4F-5BCC-D2FE-7913-C0B10A437C26}"/>
          </ac:spMkLst>
        </pc:spChg>
        <pc:spChg chg="del">
          <ac:chgData name="Huy Pham" userId="918db3a1909f15e0" providerId="LiveId" clId="{91D00DD3-478C-49B4-A0C2-D88D4B0A69FD}" dt="2024-03-12T00:35:26.763" v="5170" actId="478"/>
          <ac:spMkLst>
            <pc:docMk/>
            <pc:sldMk cId="3500004442" sldId="443"/>
            <ac:spMk id="48" creationId="{F948E912-0F41-7CE4-EA6C-53F02AAC296D}"/>
          </ac:spMkLst>
        </pc:spChg>
        <pc:spChg chg="add mod">
          <ac:chgData name="Huy Pham" userId="918db3a1909f15e0" providerId="LiveId" clId="{91D00DD3-478C-49B4-A0C2-D88D4B0A69FD}" dt="2024-03-12T01:07:58.160" v="5353" actId="20577"/>
          <ac:spMkLst>
            <pc:docMk/>
            <pc:sldMk cId="3500004442" sldId="443"/>
            <ac:spMk id="49" creationId="{D0C0C1FE-A5D5-EBA1-8292-8CADA2EC4BA8}"/>
          </ac:spMkLst>
        </pc:spChg>
        <pc:spChg chg="add mod">
          <ac:chgData name="Huy Pham" userId="918db3a1909f15e0" providerId="LiveId" clId="{91D00DD3-478C-49B4-A0C2-D88D4B0A69FD}" dt="2024-03-12T00:45:26.179" v="5300" actId="1076"/>
          <ac:spMkLst>
            <pc:docMk/>
            <pc:sldMk cId="3500004442" sldId="443"/>
            <ac:spMk id="50" creationId="{633AC72F-7ED2-E964-24D2-9E7FA0F971D7}"/>
          </ac:spMkLst>
        </pc:spChg>
        <pc:spChg chg="del">
          <ac:chgData name="Huy Pham" userId="918db3a1909f15e0" providerId="LiveId" clId="{91D00DD3-478C-49B4-A0C2-D88D4B0A69FD}" dt="2024-03-12T00:35:26.763" v="5170" actId="478"/>
          <ac:spMkLst>
            <pc:docMk/>
            <pc:sldMk cId="3500004442" sldId="443"/>
            <ac:spMk id="51" creationId="{3AD31BFF-73EE-A06A-AA4B-6E4FE0B0E3EE}"/>
          </ac:spMkLst>
        </pc:spChg>
        <pc:spChg chg="add mod">
          <ac:chgData name="Huy Pham" userId="918db3a1909f15e0" providerId="LiveId" clId="{91D00DD3-478C-49B4-A0C2-D88D4B0A69FD}" dt="2024-03-12T01:08:09.292" v="5358" actId="1076"/>
          <ac:spMkLst>
            <pc:docMk/>
            <pc:sldMk cId="3500004442" sldId="443"/>
            <ac:spMk id="52" creationId="{09635F1A-2084-94C9-4FB8-2EE3C5643203}"/>
          </ac:spMkLst>
        </pc:spChg>
        <pc:spChg chg="add del mod">
          <ac:chgData name="Huy Pham" userId="918db3a1909f15e0" providerId="LiveId" clId="{91D00DD3-478C-49B4-A0C2-D88D4B0A69FD}" dt="2024-03-12T00:45:28.989" v="5301" actId="478"/>
          <ac:spMkLst>
            <pc:docMk/>
            <pc:sldMk cId="3500004442" sldId="443"/>
            <ac:spMk id="53" creationId="{BE3B1BBE-4285-BC95-80AF-C0CEE945C2DD}"/>
          </ac:spMkLst>
        </pc:spChg>
        <pc:spChg chg="del">
          <ac:chgData name="Huy Pham" userId="918db3a1909f15e0" providerId="LiveId" clId="{91D00DD3-478C-49B4-A0C2-D88D4B0A69FD}" dt="2024-03-12T00:35:26.763" v="5170" actId="478"/>
          <ac:spMkLst>
            <pc:docMk/>
            <pc:sldMk cId="3500004442" sldId="443"/>
            <ac:spMk id="54" creationId="{0568153E-892B-258A-FA8F-569867B6C65B}"/>
          </ac:spMkLst>
        </pc:spChg>
        <pc:spChg chg="del">
          <ac:chgData name="Huy Pham" userId="918db3a1909f15e0" providerId="LiveId" clId="{91D00DD3-478C-49B4-A0C2-D88D4B0A69FD}" dt="2024-03-12T00:35:26.763" v="5170" actId="478"/>
          <ac:spMkLst>
            <pc:docMk/>
            <pc:sldMk cId="3500004442" sldId="443"/>
            <ac:spMk id="55" creationId="{B25DC5C6-E791-9C52-E046-3FDBAC2676B0}"/>
          </ac:spMkLst>
        </pc:spChg>
        <pc:spChg chg="del">
          <ac:chgData name="Huy Pham" userId="918db3a1909f15e0" providerId="LiveId" clId="{91D00DD3-478C-49B4-A0C2-D88D4B0A69FD}" dt="2024-03-12T00:35:26.763" v="5170" actId="478"/>
          <ac:spMkLst>
            <pc:docMk/>
            <pc:sldMk cId="3500004442" sldId="443"/>
            <ac:spMk id="59" creationId="{A706BD90-76CC-FBEB-9721-288AE7AE227F}"/>
          </ac:spMkLst>
        </pc:spChg>
        <pc:spChg chg="del">
          <ac:chgData name="Huy Pham" userId="918db3a1909f15e0" providerId="LiveId" clId="{91D00DD3-478C-49B4-A0C2-D88D4B0A69FD}" dt="2024-03-12T00:35:26.763" v="5170" actId="478"/>
          <ac:spMkLst>
            <pc:docMk/>
            <pc:sldMk cId="3500004442" sldId="443"/>
            <ac:spMk id="60" creationId="{6A283AAF-26A6-E38D-3133-6C1EA089CB01}"/>
          </ac:spMkLst>
        </pc:spChg>
        <pc:spChg chg="del">
          <ac:chgData name="Huy Pham" userId="918db3a1909f15e0" providerId="LiveId" clId="{91D00DD3-478C-49B4-A0C2-D88D4B0A69FD}" dt="2024-03-12T00:35:26.763" v="5170" actId="478"/>
          <ac:spMkLst>
            <pc:docMk/>
            <pc:sldMk cId="3500004442" sldId="443"/>
            <ac:spMk id="61" creationId="{2528D8B3-2C0B-820E-E97C-FDE78CCAF0E5}"/>
          </ac:spMkLst>
        </pc:spChg>
        <pc:spChg chg="del">
          <ac:chgData name="Huy Pham" userId="918db3a1909f15e0" providerId="LiveId" clId="{91D00DD3-478C-49B4-A0C2-D88D4B0A69FD}" dt="2024-03-12T00:35:26.763" v="5170" actId="478"/>
          <ac:spMkLst>
            <pc:docMk/>
            <pc:sldMk cId="3500004442" sldId="443"/>
            <ac:spMk id="62" creationId="{935BE85D-3A87-0223-C94C-0F9D74A39AB5}"/>
          </ac:spMkLst>
        </pc:spChg>
        <pc:spChg chg="del">
          <ac:chgData name="Huy Pham" userId="918db3a1909f15e0" providerId="LiveId" clId="{91D00DD3-478C-49B4-A0C2-D88D4B0A69FD}" dt="2024-03-12T00:35:26.763" v="5170" actId="478"/>
          <ac:spMkLst>
            <pc:docMk/>
            <pc:sldMk cId="3500004442" sldId="443"/>
            <ac:spMk id="63" creationId="{7E945B44-833E-8312-F196-10D46D1122E4}"/>
          </ac:spMkLst>
        </pc:spChg>
        <pc:spChg chg="del">
          <ac:chgData name="Huy Pham" userId="918db3a1909f15e0" providerId="LiveId" clId="{91D00DD3-478C-49B4-A0C2-D88D4B0A69FD}" dt="2024-03-12T00:35:26.763" v="5170" actId="478"/>
          <ac:spMkLst>
            <pc:docMk/>
            <pc:sldMk cId="3500004442" sldId="443"/>
            <ac:spMk id="64" creationId="{8A6B3E37-65B5-BB9F-CFC0-BCFFFF71F8D6}"/>
          </ac:spMkLst>
        </pc:spChg>
        <pc:spChg chg="del">
          <ac:chgData name="Huy Pham" userId="918db3a1909f15e0" providerId="LiveId" clId="{91D00DD3-478C-49B4-A0C2-D88D4B0A69FD}" dt="2024-03-12T00:35:26.763" v="5170" actId="478"/>
          <ac:spMkLst>
            <pc:docMk/>
            <pc:sldMk cId="3500004442" sldId="443"/>
            <ac:spMk id="65" creationId="{74439E9F-480C-88CC-8984-C4691D59CF86}"/>
          </ac:spMkLst>
        </pc:spChg>
        <pc:spChg chg="del">
          <ac:chgData name="Huy Pham" userId="918db3a1909f15e0" providerId="LiveId" clId="{91D00DD3-478C-49B4-A0C2-D88D4B0A69FD}" dt="2024-03-12T00:35:26.763" v="5170" actId="478"/>
          <ac:spMkLst>
            <pc:docMk/>
            <pc:sldMk cId="3500004442" sldId="443"/>
            <ac:spMk id="66" creationId="{AE9DFA6A-F999-7A72-3815-D51E9A469B68}"/>
          </ac:spMkLst>
        </pc:spChg>
        <pc:spChg chg="del">
          <ac:chgData name="Huy Pham" userId="918db3a1909f15e0" providerId="LiveId" clId="{91D00DD3-478C-49B4-A0C2-D88D4B0A69FD}" dt="2024-03-12T00:35:26.763" v="5170" actId="478"/>
          <ac:spMkLst>
            <pc:docMk/>
            <pc:sldMk cId="3500004442" sldId="443"/>
            <ac:spMk id="67" creationId="{B8C7D9A3-0AAB-EEDE-57F7-C12B12D3F573}"/>
          </ac:spMkLst>
        </pc:spChg>
        <pc:spChg chg="del">
          <ac:chgData name="Huy Pham" userId="918db3a1909f15e0" providerId="LiveId" clId="{91D00DD3-478C-49B4-A0C2-D88D4B0A69FD}" dt="2024-03-12T00:35:26.763" v="5170" actId="478"/>
          <ac:spMkLst>
            <pc:docMk/>
            <pc:sldMk cId="3500004442" sldId="443"/>
            <ac:spMk id="68" creationId="{EAEF89D8-3450-F8B6-54E6-BB4C8FD9F504}"/>
          </ac:spMkLst>
        </pc:spChg>
        <pc:spChg chg="del">
          <ac:chgData name="Huy Pham" userId="918db3a1909f15e0" providerId="LiveId" clId="{91D00DD3-478C-49B4-A0C2-D88D4B0A69FD}" dt="2024-03-12T00:35:26.763" v="5170" actId="478"/>
          <ac:spMkLst>
            <pc:docMk/>
            <pc:sldMk cId="3500004442" sldId="443"/>
            <ac:spMk id="69" creationId="{2E0B3938-7898-A74A-2CD8-25364040FB8B}"/>
          </ac:spMkLst>
        </pc:spChg>
        <pc:spChg chg="del">
          <ac:chgData name="Huy Pham" userId="918db3a1909f15e0" providerId="LiveId" clId="{91D00DD3-478C-49B4-A0C2-D88D4B0A69FD}" dt="2024-03-12T00:35:26.763" v="5170" actId="478"/>
          <ac:spMkLst>
            <pc:docMk/>
            <pc:sldMk cId="3500004442" sldId="443"/>
            <ac:spMk id="70" creationId="{8EFABE53-DD31-5FCC-EA55-63F5FFE98C02}"/>
          </ac:spMkLst>
        </pc:spChg>
        <pc:spChg chg="del">
          <ac:chgData name="Huy Pham" userId="918db3a1909f15e0" providerId="LiveId" clId="{91D00DD3-478C-49B4-A0C2-D88D4B0A69FD}" dt="2024-03-12T00:35:26.763" v="5170" actId="478"/>
          <ac:spMkLst>
            <pc:docMk/>
            <pc:sldMk cId="3500004442" sldId="443"/>
            <ac:spMk id="74" creationId="{537949C6-C388-1279-C661-AACCC85ED68C}"/>
          </ac:spMkLst>
        </pc:spChg>
        <pc:spChg chg="del">
          <ac:chgData name="Huy Pham" userId="918db3a1909f15e0" providerId="LiveId" clId="{91D00DD3-478C-49B4-A0C2-D88D4B0A69FD}" dt="2024-03-12T00:35:26.763" v="5170" actId="478"/>
          <ac:spMkLst>
            <pc:docMk/>
            <pc:sldMk cId="3500004442" sldId="443"/>
            <ac:spMk id="75" creationId="{24C28161-1822-9247-7BB2-EE45E5BD0197}"/>
          </ac:spMkLst>
        </pc:spChg>
        <pc:spChg chg="del">
          <ac:chgData name="Huy Pham" userId="918db3a1909f15e0" providerId="LiveId" clId="{91D00DD3-478C-49B4-A0C2-D88D4B0A69FD}" dt="2024-03-12T00:35:26.763" v="5170" actId="478"/>
          <ac:spMkLst>
            <pc:docMk/>
            <pc:sldMk cId="3500004442" sldId="443"/>
            <ac:spMk id="76" creationId="{498C1EC9-8E67-0CB6-F50A-F76C0C4E941C}"/>
          </ac:spMkLst>
        </pc:spChg>
        <pc:spChg chg="del">
          <ac:chgData name="Huy Pham" userId="918db3a1909f15e0" providerId="LiveId" clId="{91D00DD3-478C-49B4-A0C2-D88D4B0A69FD}" dt="2024-03-12T00:35:26.763" v="5170" actId="478"/>
          <ac:spMkLst>
            <pc:docMk/>
            <pc:sldMk cId="3500004442" sldId="443"/>
            <ac:spMk id="77" creationId="{4474E552-A171-F5F9-6005-B8C0757849D2}"/>
          </ac:spMkLst>
        </pc:spChg>
        <pc:spChg chg="add mod">
          <ac:chgData name="Huy Pham" userId="918db3a1909f15e0" providerId="LiveId" clId="{91D00DD3-478C-49B4-A0C2-D88D4B0A69FD}" dt="2024-03-12T01:08:17.803" v="5362" actId="20577"/>
          <ac:spMkLst>
            <pc:docMk/>
            <pc:sldMk cId="3500004442" sldId="443"/>
            <ac:spMk id="78" creationId="{16D57231-A3B7-DF09-7484-43FD2EF1B039}"/>
          </ac:spMkLst>
        </pc:spChg>
        <pc:spChg chg="add mod">
          <ac:chgData name="Huy Pham" userId="918db3a1909f15e0" providerId="LiveId" clId="{91D00DD3-478C-49B4-A0C2-D88D4B0A69FD}" dt="2024-03-12T01:10:24.432" v="5386" actId="113"/>
          <ac:spMkLst>
            <pc:docMk/>
            <pc:sldMk cId="3500004442" sldId="443"/>
            <ac:spMk id="79" creationId="{9B2C863E-B228-F512-B0FB-54B117A9823F}"/>
          </ac:spMkLst>
        </pc:spChg>
        <pc:spChg chg="add mod">
          <ac:chgData name="Huy Pham" userId="918db3a1909f15e0" providerId="LiveId" clId="{91D00DD3-478C-49B4-A0C2-D88D4B0A69FD}" dt="2024-03-12T00:44:52.335" v="5286" actId="1036"/>
          <ac:spMkLst>
            <pc:docMk/>
            <pc:sldMk cId="3500004442" sldId="443"/>
            <ac:spMk id="80" creationId="{83D60177-88DF-9CEB-6E96-24DBEE6F369E}"/>
          </ac:spMkLst>
        </pc:spChg>
        <pc:spChg chg="add del mod">
          <ac:chgData name="Huy Pham" userId="918db3a1909f15e0" providerId="LiveId" clId="{91D00DD3-478C-49B4-A0C2-D88D4B0A69FD}" dt="2024-03-12T00:44:27.596" v="5233" actId="478"/>
          <ac:spMkLst>
            <pc:docMk/>
            <pc:sldMk cId="3500004442" sldId="443"/>
            <ac:spMk id="81" creationId="{84406209-7A42-B354-402D-25975CEE0906}"/>
          </ac:spMkLst>
        </pc:spChg>
        <pc:spChg chg="add del mod">
          <ac:chgData name="Huy Pham" userId="918db3a1909f15e0" providerId="LiveId" clId="{91D00DD3-478C-49B4-A0C2-D88D4B0A69FD}" dt="2024-03-12T00:45:05.686" v="5290" actId="478"/>
          <ac:spMkLst>
            <pc:docMk/>
            <pc:sldMk cId="3500004442" sldId="443"/>
            <ac:spMk id="82" creationId="{684D1458-6003-FB22-630C-049F2C3F761C}"/>
          </ac:spMkLst>
        </pc:spChg>
        <pc:spChg chg="del">
          <ac:chgData name="Huy Pham" userId="918db3a1909f15e0" providerId="LiveId" clId="{91D00DD3-478C-49B4-A0C2-D88D4B0A69FD}" dt="2024-03-12T00:35:26.763" v="5170" actId="478"/>
          <ac:spMkLst>
            <pc:docMk/>
            <pc:sldMk cId="3500004442" sldId="443"/>
            <ac:spMk id="85" creationId="{34E9869B-1837-93E3-AA3E-68C28E6DBD36}"/>
          </ac:spMkLst>
        </pc:spChg>
        <pc:spChg chg="del">
          <ac:chgData name="Huy Pham" userId="918db3a1909f15e0" providerId="LiveId" clId="{91D00DD3-478C-49B4-A0C2-D88D4B0A69FD}" dt="2024-03-12T00:35:26.763" v="5170" actId="478"/>
          <ac:spMkLst>
            <pc:docMk/>
            <pc:sldMk cId="3500004442" sldId="443"/>
            <ac:spMk id="88" creationId="{25213B09-3357-31AE-F48E-83FC1EC3EA59}"/>
          </ac:spMkLst>
        </pc:spChg>
        <pc:spChg chg="add mod">
          <ac:chgData name="Huy Pham" userId="918db3a1909f15e0" providerId="LiveId" clId="{91D00DD3-478C-49B4-A0C2-D88D4B0A69FD}" dt="2024-03-12T01:08:44.878" v="5373" actId="1076"/>
          <ac:spMkLst>
            <pc:docMk/>
            <pc:sldMk cId="3500004442" sldId="443"/>
            <ac:spMk id="89" creationId="{9F6D4F4E-3942-73EC-E16B-1658A1B2FEFF}"/>
          </ac:spMkLst>
        </pc:spChg>
        <pc:spChg chg="add mod">
          <ac:chgData name="Huy Pham" userId="918db3a1909f15e0" providerId="LiveId" clId="{91D00DD3-478C-49B4-A0C2-D88D4B0A69FD}" dt="2024-03-12T01:11:56.690" v="5401" actId="1076"/>
          <ac:spMkLst>
            <pc:docMk/>
            <pc:sldMk cId="3500004442" sldId="443"/>
            <ac:spMk id="93" creationId="{FD91C4D8-B739-6F07-E555-7BA70440EC93}"/>
          </ac:spMkLst>
        </pc:spChg>
        <pc:graphicFrameChg chg="add del mod">
          <ac:chgData name="Huy Pham" userId="918db3a1909f15e0" providerId="LiveId" clId="{91D00DD3-478C-49B4-A0C2-D88D4B0A69FD}" dt="2024-03-12T00:35:43.995" v="5173"/>
          <ac:graphicFrameMkLst>
            <pc:docMk/>
            <pc:sldMk cId="3500004442" sldId="443"/>
            <ac:graphicFrameMk id="20" creationId="{F528B98B-7FB8-DCBF-1D63-792DD48CF62A}"/>
          </ac:graphicFrameMkLst>
        </pc:graphicFrameChg>
        <pc:picChg chg="add del mod">
          <ac:chgData name="Huy Pham" userId="918db3a1909f15e0" providerId="LiveId" clId="{91D00DD3-478C-49B4-A0C2-D88D4B0A69FD}" dt="2024-03-12T02:25:04.709" v="5651" actId="478"/>
          <ac:picMkLst>
            <pc:docMk/>
            <pc:sldMk cId="3500004442" sldId="443"/>
            <ac:picMk id="23" creationId="{D658498B-FE3F-70DB-6DEC-7E2164091B14}"/>
          </ac:picMkLst>
        </pc:picChg>
        <pc:cxnChg chg="add mod">
          <ac:chgData name="Huy Pham" userId="918db3a1909f15e0" providerId="LiveId" clId="{91D00DD3-478C-49B4-A0C2-D88D4B0A69FD}" dt="2024-03-12T01:08:51.528" v="5374" actId="14100"/>
          <ac:cxnSpMkLst>
            <pc:docMk/>
            <pc:sldMk cId="3500004442" sldId="443"/>
            <ac:cxnSpMk id="25" creationId="{B18D095A-DCA3-4C64-4A65-A1724BAC9129}"/>
          </ac:cxnSpMkLst>
        </pc:cxnChg>
        <pc:cxnChg chg="add mod">
          <ac:chgData name="Huy Pham" userId="918db3a1909f15e0" providerId="LiveId" clId="{91D00DD3-478C-49B4-A0C2-D88D4B0A69FD}" dt="2024-03-12T00:44:52.335" v="5286" actId="1036"/>
          <ac:cxnSpMkLst>
            <pc:docMk/>
            <pc:sldMk cId="3500004442" sldId="443"/>
            <ac:cxnSpMk id="27" creationId="{F67FDAAE-5CCE-04E8-85EB-621590F5EE1E}"/>
          </ac:cxnSpMkLst>
        </pc:cxnChg>
        <pc:cxnChg chg="add del mod">
          <ac:chgData name="Huy Pham" userId="918db3a1909f15e0" providerId="LiveId" clId="{91D00DD3-478C-49B4-A0C2-D88D4B0A69FD}" dt="2024-03-12T01:07:14.440" v="5335" actId="478"/>
          <ac:cxnSpMkLst>
            <pc:docMk/>
            <pc:sldMk cId="3500004442" sldId="443"/>
            <ac:cxnSpMk id="29" creationId="{93AA2D64-2866-463D-94BD-8A5DA4F08E52}"/>
          </ac:cxnSpMkLst>
        </pc:cxnChg>
        <pc:cxnChg chg="add mod">
          <ac:chgData name="Huy Pham" userId="918db3a1909f15e0" providerId="LiveId" clId="{91D00DD3-478C-49B4-A0C2-D88D4B0A69FD}" dt="2024-03-12T01:09:18.144" v="5380" actId="1038"/>
          <ac:cxnSpMkLst>
            <pc:docMk/>
            <pc:sldMk cId="3500004442" sldId="443"/>
            <ac:cxnSpMk id="30" creationId="{5835CFD2-561F-685B-6AA3-C82C16F3F271}"/>
          </ac:cxnSpMkLst>
        </pc:cxnChg>
        <pc:cxnChg chg="add del mod">
          <ac:chgData name="Huy Pham" userId="918db3a1909f15e0" providerId="LiveId" clId="{91D00DD3-478C-49B4-A0C2-D88D4B0A69FD}" dt="2024-03-12T00:45:06.898" v="5291" actId="478"/>
          <ac:cxnSpMkLst>
            <pc:docMk/>
            <pc:sldMk cId="3500004442" sldId="443"/>
            <ac:cxnSpMk id="31" creationId="{D3C382EA-67DA-1821-B43E-91ABE1521BA8}"/>
          </ac:cxnSpMkLst>
        </pc:cxnChg>
        <pc:cxnChg chg="add mod">
          <ac:chgData name="Huy Pham" userId="918db3a1909f15e0" providerId="LiveId" clId="{91D00DD3-478C-49B4-A0C2-D88D4B0A69FD}" dt="2024-03-12T01:09:17.138" v="5379" actId="1038"/>
          <ac:cxnSpMkLst>
            <pc:docMk/>
            <pc:sldMk cId="3500004442" sldId="443"/>
            <ac:cxnSpMk id="32" creationId="{0F803DEA-3F42-6CA8-F8EE-4CB8DE4FE657}"/>
          </ac:cxnSpMkLst>
        </pc:cxnChg>
        <pc:cxnChg chg="add mod">
          <ac:chgData name="Huy Pham" userId="918db3a1909f15e0" providerId="LiveId" clId="{91D00DD3-478C-49B4-A0C2-D88D4B0A69FD}" dt="2024-03-12T00:45:16.860" v="5293" actId="1076"/>
          <ac:cxnSpMkLst>
            <pc:docMk/>
            <pc:sldMk cId="3500004442" sldId="443"/>
            <ac:cxnSpMk id="33" creationId="{CD96C8C3-DA8D-48F1-FCC3-F93546CDB19F}"/>
          </ac:cxnSpMkLst>
        </pc:cxnChg>
        <pc:cxnChg chg="add mod">
          <ac:chgData name="Huy Pham" userId="918db3a1909f15e0" providerId="LiveId" clId="{91D00DD3-478C-49B4-A0C2-D88D4B0A69FD}" dt="2024-03-12T00:45:19.678" v="5298" actId="1038"/>
          <ac:cxnSpMkLst>
            <pc:docMk/>
            <pc:sldMk cId="3500004442" sldId="443"/>
            <ac:cxnSpMk id="34" creationId="{D258B5A2-F4D9-438C-CFD9-16E687F78713}"/>
          </ac:cxnSpMkLst>
        </pc:cxnChg>
        <pc:cxnChg chg="add del mod">
          <ac:chgData name="Huy Pham" userId="918db3a1909f15e0" providerId="LiveId" clId="{91D00DD3-478C-49B4-A0C2-D88D4B0A69FD}" dt="2024-03-12T00:45:07.978" v="5292" actId="478"/>
          <ac:cxnSpMkLst>
            <pc:docMk/>
            <pc:sldMk cId="3500004442" sldId="443"/>
            <ac:cxnSpMk id="42" creationId="{752E9890-7787-876B-AC31-4E6ABCE527AB}"/>
          </ac:cxnSpMkLst>
        </pc:cxnChg>
        <pc:cxnChg chg="del">
          <ac:chgData name="Huy Pham" userId="918db3a1909f15e0" providerId="LiveId" clId="{91D00DD3-478C-49B4-A0C2-D88D4B0A69FD}" dt="2024-03-12T00:35:26.763" v="5170" actId="478"/>
          <ac:cxnSpMkLst>
            <pc:docMk/>
            <pc:sldMk cId="3500004442" sldId="443"/>
            <ac:cxnSpMk id="56" creationId="{FD388FDA-9519-62EB-6579-C05FF9631F85}"/>
          </ac:cxnSpMkLst>
        </pc:cxnChg>
        <pc:cxnChg chg="del">
          <ac:chgData name="Huy Pham" userId="918db3a1909f15e0" providerId="LiveId" clId="{91D00DD3-478C-49B4-A0C2-D88D4B0A69FD}" dt="2024-03-12T00:35:26.763" v="5170" actId="478"/>
          <ac:cxnSpMkLst>
            <pc:docMk/>
            <pc:sldMk cId="3500004442" sldId="443"/>
            <ac:cxnSpMk id="57" creationId="{3F15CEF8-E2D5-A130-D267-000544185DB5}"/>
          </ac:cxnSpMkLst>
        </pc:cxnChg>
        <pc:cxnChg chg="del">
          <ac:chgData name="Huy Pham" userId="918db3a1909f15e0" providerId="LiveId" clId="{91D00DD3-478C-49B4-A0C2-D88D4B0A69FD}" dt="2024-03-12T00:35:26.763" v="5170" actId="478"/>
          <ac:cxnSpMkLst>
            <pc:docMk/>
            <pc:sldMk cId="3500004442" sldId="443"/>
            <ac:cxnSpMk id="58" creationId="{605001B1-674B-5517-5426-CD77762F9F21}"/>
          </ac:cxnSpMkLst>
        </pc:cxnChg>
        <pc:cxnChg chg="del">
          <ac:chgData name="Huy Pham" userId="918db3a1909f15e0" providerId="LiveId" clId="{91D00DD3-478C-49B4-A0C2-D88D4B0A69FD}" dt="2024-03-12T00:35:26.763" v="5170" actId="478"/>
          <ac:cxnSpMkLst>
            <pc:docMk/>
            <pc:sldMk cId="3500004442" sldId="443"/>
            <ac:cxnSpMk id="71" creationId="{DB077283-80CE-F7B6-30C2-3EE306DB6421}"/>
          </ac:cxnSpMkLst>
        </pc:cxnChg>
        <pc:cxnChg chg="del mod">
          <ac:chgData name="Huy Pham" userId="918db3a1909f15e0" providerId="LiveId" clId="{91D00DD3-478C-49B4-A0C2-D88D4B0A69FD}" dt="2024-03-12T00:35:26.763" v="5170" actId="478"/>
          <ac:cxnSpMkLst>
            <pc:docMk/>
            <pc:sldMk cId="3500004442" sldId="443"/>
            <ac:cxnSpMk id="72" creationId="{6D864AB8-43FC-1986-1571-AEA7CC27B17D}"/>
          </ac:cxnSpMkLst>
        </pc:cxnChg>
        <pc:cxnChg chg="del">
          <ac:chgData name="Huy Pham" userId="918db3a1909f15e0" providerId="LiveId" clId="{91D00DD3-478C-49B4-A0C2-D88D4B0A69FD}" dt="2024-03-12T00:35:26.763" v="5170" actId="478"/>
          <ac:cxnSpMkLst>
            <pc:docMk/>
            <pc:sldMk cId="3500004442" sldId="443"/>
            <ac:cxnSpMk id="73" creationId="{675519A2-1B11-FADE-CF1D-8E14351D11E3}"/>
          </ac:cxnSpMkLst>
        </pc:cxnChg>
        <pc:cxnChg chg="add mod">
          <ac:chgData name="Huy Pham" userId="918db3a1909f15e0" providerId="LiveId" clId="{91D00DD3-478C-49B4-A0C2-D88D4B0A69FD}" dt="2024-03-12T01:09:14.908" v="5377" actId="1038"/>
          <ac:cxnSpMkLst>
            <pc:docMk/>
            <pc:sldMk cId="3500004442" sldId="443"/>
            <ac:cxnSpMk id="83" creationId="{F6B3B9F6-84DF-A159-EB2A-2FE202BF7B7E}"/>
          </ac:cxnSpMkLst>
        </pc:cxnChg>
        <pc:cxnChg chg="add mod">
          <ac:chgData name="Huy Pham" userId="918db3a1909f15e0" providerId="LiveId" clId="{91D00DD3-478C-49B4-A0C2-D88D4B0A69FD}" dt="2024-03-12T01:07:46.308" v="5349" actId="1038"/>
          <ac:cxnSpMkLst>
            <pc:docMk/>
            <pc:sldMk cId="3500004442" sldId="443"/>
            <ac:cxnSpMk id="84" creationId="{0B725A67-0371-0A4B-6CEA-354F2BDCD27E}"/>
          </ac:cxnSpMkLst>
        </pc:cxnChg>
        <pc:cxnChg chg="add mod">
          <ac:chgData name="Huy Pham" userId="918db3a1909f15e0" providerId="LiveId" clId="{91D00DD3-478C-49B4-A0C2-D88D4B0A69FD}" dt="2024-03-12T01:07:40.609" v="5347" actId="1076"/>
          <ac:cxnSpMkLst>
            <pc:docMk/>
            <pc:sldMk cId="3500004442" sldId="443"/>
            <ac:cxnSpMk id="86" creationId="{1706D11B-5CF8-6CA8-0208-B13F6AA3C526}"/>
          </ac:cxnSpMkLst>
        </pc:cxnChg>
      </pc:sldChg>
      <pc:sldChg chg="addSp delSp modSp add mod delAnim modAnim">
        <pc:chgData name="Huy Pham" userId="918db3a1909f15e0" providerId="LiveId" clId="{91D00DD3-478C-49B4-A0C2-D88D4B0A69FD}" dt="2024-03-12T03:26:45.582" v="5983"/>
        <pc:sldMkLst>
          <pc:docMk/>
          <pc:sldMk cId="3755922220" sldId="444"/>
        </pc:sldMkLst>
        <pc:spChg chg="mod">
          <ac:chgData name="Huy Pham" userId="918db3a1909f15e0" providerId="LiveId" clId="{91D00DD3-478C-49B4-A0C2-D88D4B0A69FD}" dt="2024-03-12T03:12:44.222" v="5749" actId="1076"/>
          <ac:spMkLst>
            <pc:docMk/>
            <pc:sldMk cId="3755922220" sldId="444"/>
            <ac:spMk id="21" creationId="{F11548C7-257D-D7F4-D0CC-173BAA59EF26}"/>
          </ac:spMkLst>
        </pc:spChg>
        <pc:spChg chg="mod">
          <ac:chgData name="Huy Pham" userId="918db3a1909f15e0" providerId="LiveId" clId="{91D00DD3-478C-49B4-A0C2-D88D4B0A69FD}" dt="2024-03-12T03:11:54.821" v="5722" actId="14100"/>
          <ac:spMkLst>
            <pc:docMk/>
            <pc:sldMk cId="3755922220" sldId="444"/>
            <ac:spMk id="22" creationId="{9E309E25-9603-68FB-2E1D-E2F5521EA94D}"/>
          </ac:spMkLst>
        </pc:spChg>
        <pc:spChg chg="add mod">
          <ac:chgData name="Huy Pham" userId="918db3a1909f15e0" providerId="LiveId" clId="{91D00DD3-478C-49B4-A0C2-D88D4B0A69FD}" dt="2024-03-12T03:11:06.213" v="5709" actId="20577"/>
          <ac:spMkLst>
            <pc:docMk/>
            <pc:sldMk cId="3755922220" sldId="444"/>
            <ac:spMk id="23" creationId="{501D835B-4E17-3071-B2CA-A1F242A78EFA}"/>
          </ac:spMkLst>
        </pc:spChg>
        <pc:spChg chg="mod">
          <ac:chgData name="Huy Pham" userId="918db3a1909f15e0" providerId="LiveId" clId="{91D00DD3-478C-49B4-A0C2-D88D4B0A69FD}" dt="2024-03-12T03:12:05.411" v="5745" actId="20577"/>
          <ac:spMkLst>
            <pc:docMk/>
            <pc:sldMk cId="3755922220" sldId="444"/>
            <ac:spMk id="25" creationId="{3B288135-F4E4-C929-8536-C0FABEDEB622}"/>
          </ac:spMkLst>
        </pc:spChg>
        <pc:spChg chg="del">
          <ac:chgData name="Huy Pham" userId="918db3a1909f15e0" providerId="LiveId" clId="{91D00DD3-478C-49B4-A0C2-D88D4B0A69FD}" dt="2024-03-12T03:10:01.872" v="5679" actId="478"/>
          <ac:spMkLst>
            <pc:docMk/>
            <pc:sldMk cId="3755922220" sldId="444"/>
            <ac:spMk id="26" creationId="{E1170FC1-A4FA-E276-0481-BC66E8E79B9D}"/>
          </ac:spMkLst>
        </pc:spChg>
        <pc:spChg chg="add mod">
          <ac:chgData name="Huy Pham" userId="918db3a1909f15e0" providerId="LiveId" clId="{91D00DD3-478C-49B4-A0C2-D88D4B0A69FD}" dt="2024-03-12T03:11:31.607" v="5715" actId="1076"/>
          <ac:spMkLst>
            <pc:docMk/>
            <pc:sldMk cId="3755922220" sldId="444"/>
            <ac:spMk id="28" creationId="{64B5A325-DA49-6679-8EF7-392CA6B8557C}"/>
          </ac:spMkLst>
        </pc:spChg>
        <pc:spChg chg="mod">
          <ac:chgData name="Huy Pham" userId="918db3a1909f15e0" providerId="LiveId" clId="{91D00DD3-478C-49B4-A0C2-D88D4B0A69FD}" dt="2024-03-12T03:26:20.815" v="5980" actId="20577"/>
          <ac:spMkLst>
            <pc:docMk/>
            <pc:sldMk cId="3755922220" sldId="444"/>
            <ac:spMk id="29" creationId="{156C30DF-A00E-CA48-F397-04A928323EC6}"/>
          </ac:spMkLst>
        </pc:spChg>
        <pc:spChg chg="add mod">
          <ac:chgData name="Huy Pham" userId="918db3a1909f15e0" providerId="LiveId" clId="{91D00DD3-478C-49B4-A0C2-D88D4B0A69FD}" dt="2024-03-12T03:11:49.176" v="5721" actId="1076"/>
          <ac:spMkLst>
            <pc:docMk/>
            <pc:sldMk cId="3755922220" sldId="444"/>
            <ac:spMk id="30" creationId="{3030802D-F2EE-7456-D46A-41A3324F9E58}"/>
          </ac:spMkLst>
        </pc:spChg>
        <pc:spChg chg="add mod">
          <ac:chgData name="Huy Pham" userId="918db3a1909f15e0" providerId="LiveId" clId="{91D00DD3-478C-49B4-A0C2-D88D4B0A69FD}" dt="2024-03-12T03:15:38.917" v="5809" actId="1076"/>
          <ac:spMkLst>
            <pc:docMk/>
            <pc:sldMk cId="3755922220" sldId="444"/>
            <ac:spMk id="31" creationId="{98F4B92C-4A75-8F8D-D8CA-1538A75257BE}"/>
          </ac:spMkLst>
        </pc:spChg>
        <pc:spChg chg="del">
          <ac:chgData name="Huy Pham" userId="918db3a1909f15e0" providerId="LiveId" clId="{91D00DD3-478C-49B4-A0C2-D88D4B0A69FD}" dt="2024-03-12T03:12:22.429" v="5746" actId="478"/>
          <ac:spMkLst>
            <pc:docMk/>
            <pc:sldMk cId="3755922220" sldId="444"/>
            <ac:spMk id="32" creationId="{02156A2D-FCFD-D3C3-225E-A08A42669BAC}"/>
          </ac:spMkLst>
        </pc:spChg>
        <pc:spChg chg="del">
          <ac:chgData name="Huy Pham" userId="918db3a1909f15e0" providerId="LiveId" clId="{91D00DD3-478C-49B4-A0C2-D88D4B0A69FD}" dt="2024-03-12T03:12:22.429" v="5746" actId="478"/>
          <ac:spMkLst>
            <pc:docMk/>
            <pc:sldMk cId="3755922220" sldId="444"/>
            <ac:spMk id="33" creationId="{10E9714F-D467-0ABB-EBD9-93DB4EAE3AD4}"/>
          </ac:spMkLst>
        </pc:spChg>
        <pc:spChg chg="del">
          <ac:chgData name="Huy Pham" userId="918db3a1909f15e0" providerId="LiveId" clId="{91D00DD3-478C-49B4-A0C2-D88D4B0A69FD}" dt="2024-03-12T03:12:22.429" v="5746" actId="478"/>
          <ac:spMkLst>
            <pc:docMk/>
            <pc:sldMk cId="3755922220" sldId="444"/>
            <ac:spMk id="34" creationId="{B90F9184-5200-2618-839F-B1FBE98F16FD}"/>
          </ac:spMkLst>
        </pc:spChg>
        <pc:spChg chg="del">
          <ac:chgData name="Huy Pham" userId="918db3a1909f15e0" providerId="LiveId" clId="{91D00DD3-478C-49B4-A0C2-D88D4B0A69FD}" dt="2024-03-12T03:12:35.938" v="5747" actId="478"/>
          <ac:spMkLst>
            <pc:docMk/>
            <pc:sldMk cId="3755922220" sldId="444"/>
            <ac:spMk id="35" creationId="{119D73D1-6A14-1768-817D-F9692327288F}"/>
          </ac:spMkLst>
        </pc:spChg>
        <pc:spChg chg="del">
          <ac:chgData name="Huy Pham" userId="918db3a1909f15e0" providerId="LiveId" clId="{91D00DD3-478C-49B4-A0C2-D88D4B0A69FD}" dt="2024-03-12T03:12:35.938" v="5747" actId="478"/>
          <ac:spMkLst>
            <pc:docMk/>
            <pc:sldMk cId="3755922220" sldId="444"/>
            <ac:spMk id="39" creationId="{5C2A4BA0-8E48-9656-C38A-B6A212B4A4A6}"/>
          </ac:spMkLst>
        </pc:spChg>
        <pc:spChg chg="del">
          <ac:chgData name="Huy Pham" userId="918db3a1909f15e0" providerId="LiveId" clId="{91D00DD3-478C-49B4-A0C2-D88D4B0A69FD}" dt="2024-03-12T03:12:35.938" v="5747" actId="478"/>
          <ac:spMkLst>
            <pc:docMk/>
            <pc:sldMk cId="3755922220" sldId="444"/>
            <ac:spMk id="40" creationId="{743397CB-E39B-AF4D-1F17-CC37558A9A9A}"/>
          </ac:spMkLst>
        </pc:spChg>
        <pc:spChg chg="del">
          <ac:chgData name="Huy Pham" userId="918db3a1909f15e0" providerId="LiveId" clId="{91D00DD3-478C-49B4-A0C2-D88D4B0A69FD}" dt="2024-03-12T03:12:35.938" v="5747" actId="478"/>
          <ac:spMkLst>
            <pc:docMk/>
            <pc:sldMk cId="3755922220" sldId="444"/>
            <ac:spMk id="41" creationId="{AF529127-4258-363E-21F9-EA88366AFAB3}"/>
          </ac:spMkLst>
        </pc:spChg>
        <pc:spChg chg="del">
          <ac:chgData name="Huy Pham" userId="918db3a1909f15e0" providerId="LiveId" clId="{91D00DD3-478C-49B4-A0C2-D88D4B0A69FD}" dt="2024-03-12T03:12:35.938" v="5747" actId="478"/>
          <ac:spMkLst>
            <pc:docMk/>
            <pc:sldMk cId="3755922220" sldId="444"/>
            <ac:spMk id="42" creationId="{6C0A1AB2-F88A-0DD7-2C81-209B6A08E17B}"/>
          </ac:spMkLst>
        </pc:spChg>
        <pc:spChg chg="del">
          <ac:chgData name="Huy Pham" userId="918db3a1909f15e0" providerId="LiveId" clId="{91D00DD3-478C-49B4-A0C2-D88D4B0A69FD}" dt="2024-03-12T03:12:35.938" v="5747" actId="478"/>
          <ac:spMkLst>
            <pc:docMk/>
            <pc:sldMk cId="3755922220" sldId="444"/>
            <ac:spMk id="43" creationId="{D351C0D5-4FCA-3701-C51F-CE1B1C99FCD6}"/>
          </ac:spMkLst>
        </pc:spChg>
        <pc:spChg chg="del">
          <ac:chgData name="Huy Pham" userId="918db3a1909f15e0" providerId="LiveId" clId="{91D00DD3-478C-49B4-A0C2-D88D4B0A69FD}" dt="2024-03-12T03:12:35.938" v="5747" actId="478"/>
          <ac:spMkLst>
            <pc:docMk/>
            <pc:sldMk cId="3755922220" sldId="444"/>
            <ac:spMk id="44" creationId="{9F942E83-9269-1478-489B-6B45FACD7914}"/>
          </ac:spMkLst>
        </pc:spChg>
        <pc:spChg chg="del">
          <ac:chgData name="Huy Pham" userId="918db3a1909f15e0" providerId="LiveId" clId="{91D00DD3-478C-49B4-A0C2-D88D4B0A69FD}" dt="2024-03-12T03:12:35.938" v="5747" actId="478"/>
          <ac:spMkLst>
            <pc:docMk/>
            <pc:sldMk cId="3755922220" sldId="444"/>
            <ac:spMk id="45" creationId="{76148DA2-EE79-1DBB-84B0-7DA3FFA8F419}"/>
          </ac:spMkLst>
        </pc:spChg>
        <pc:spChg chg="del">
          <ac:chgData name="Huy Pham" userId="918db3a1909f15e0" providerId="LiveId" clId="{91D00DD3-478C-49B4-A0C2-D88D4B0A69FD}" dt="2024-03-12T03:12:35.938" v="5747" actId="478"/>
          <ac:spMkLst>
            <pc:docMk/>
            <pc:sldMk cId="3755922220" sldId="444"/>
            <ac:spMk id="46" creationId="{E3077CE0-F8B1-FF0D-13EA-248E85A24A94}"/>
          </ac:spMkLst>
        </pc:spChg>
        <pc:spChg chg="del">
          <ac:chgData name="Huy Pham" userId="918db3a1909f15e0" providerId="LiveId" clId="{91D00DD3-478C-49B4-A0C2-D88D4B0A69FD}" dt="2024-03-12T03:12:35.938" v="5747" actId="478"/>
          <ac:spMkLst>
            <pc:docMk/>
            <pc:sldMk cId="3755922220" sldId="444"/>
            <ac:spMk id="48" creationId="{F8A317D7-BD67-31C7-51C5-51C250C9B107}"/>
          </ac:spMkLst>
        </pc:spChg>
        <pc:spChg chg="del">
          <ac:chgData name="Huy Pham" userId="918db3a1909f15e0" providerId="LiveId" clId="{91D00DD3-478C-49B4-A0C2-D88D4B0A69FD}" dt="2024-03-12T03:12:35.938" v="5747" actId="478"/>
          <ac:spMkLst>
            <pc:docMk/>
            <pc:sldMk cId="3755922220" sldId="444"/>
            <ac:spMk id="49" creationId="{A816D509-192B-5D32-702E-F3A5C7A86521}"/>
          </ac:spMkLst>
        </pc:spChg>
        <pc:spChg chg="del">
          <ac:chgData name="Huy Pham" userId="918db3a1909f15e0" providerId="LiveId" clId="{91D00DD3-478C-49B4-A0C2-D88D4B0A69FD}" dt="2024-03-12T03:12:35.938" v="5747" actId="478"/>
          <ac:spMkLst>
            <pc:docMk/>
            <pc:sldMk cId="3755922220" sldId="444"/>
            <ac:spMk id="52" creationId="{DE8817B6-12D8-F70C-2366-15846C6A1AE4}"/>
          </ac:spMkLst>
        </pc:spChg>
        <pc:spChg chg="del">
          <ac:chgData name="Huy Pham" userId="918db3a1909f15e0" providerId="LiveId" clId="{91D00DD3-478C-49B4-A0C2-D88D4B0A69FD}" dt="2024-03-12T03:12:35.938" v="5747" actId="478"/>
          <ac:spMkLst>
            <pc:docMk/>
            <pc:sldMk cId="3755922220" sldId="444"/>
            <ac:spMk id="54" creationId="{90AAB70E-5FF7-E21A-5C10-AC2DC42F46E6}"/>
          </ac:spMkLst>
        </pc:spChg>
        <pc:spChg chg="add mod">
          <ac:chgData name="Huy Pham" userId="918db3a1909f15e0" providerId="LiveId" clId="{91D00DD3-478C-49B4-A0C2-D88D4B0A69FD}" dt="2024-03-12T03:15:42.496" v="5810" actId="1076"/>
          <ac:spMkLst>
            <pc:docMk/>
            <pc:sldMk cId="3755922220" sldId="444"/>
            <ac:spMk id="55" creationId="{52919D8E-D87B-5D6D-3B0A-F3D1EE636F62}"/>
          </ac:spMkLst>
        </pc:spChg>
        <pc:spChg chg="add del mod">
          <ac:chgData name="Huy Pham" userId="918db3a1909f15e0" providerId="LiveId" clId="{91D00DD3-478C-49B4-A0C2-D88D4B0A69FD}" dt="2024-03-12T03:14:13.403" v="5775" actId="478"/>
          <ac:spMkLst>
            <pc:docMk/>
            <pc:sldMk cId="3755922220" sldId="444"/>
            <ac:spMk id="56" creationId="{BCDC1171-D5EF-21A2-A78D-25D508034141}"/>
          </ac:spMkLst>
        </pc:spChg>
        <pc:spChg chg="add mod">
          <ac:chgData name="Huy Pham" userId="918db3a1909f15e0" providerId="LiveId" clId="{91D00DD3-478C-49B4-A0C2-D88D4B0A69FD}" dt="2024-03-12T03:15:34.271" v="5808" actId="20577"/>
          <ac:spMkLst>
            <pc:docMk/>
            <pc:sldMk cId="3755922220" sldId="444"/>
            <ac:spMk id="57" creationId="{91E8C4A9-D152-49D8-B092-020DC4FEFE27}"/>
          </ac:spMkLst>
        </pc:spChg>
        <pc:spChg chg="add mod">
          <ac:chgData name="Huy Pham" userId="918db3a1909f15e0" providerId="LiveId" clId="{91D00DD3-478C-49B4-A0C2-D88D4B0A69FD}" dt="2024-03-12T03:18:24.948" v="5841" actId="1076"/>
          <ac:spMkLst>
            <pc:docMk/>
            <pc:sldMk cId="3755922220" sldId="444"/>
            <ac:spMk id="58" creationId="{3B816E38-59AD-B6A0-009A-F3FC4E00D381}"/>
          </ac:spMkLst>
        </pc:spChg>
        <pc:spChg chg="del mod">
          <ac:chgData name="Huy Pham" userId="918db3a1909f15e0" providerId="LiveId" clId="{91D00DD3-478C-49B4-A0C2-D88D4B0A69FD}" dt="2024-03-12T03:26:00.787" v="5977" actId="478"/>
          <ac:spMkLst>
            <pc:docMk/>
            <pc:sldMk cId="3755922220" sldId="444"/>
            <ac:spMk id="61" creationId="{61CF3B39-C911-50F7-F317-56D160A69255}"/>
          </ac:spMkLst>
        </pc:spChg>
        <pc:spChg chg="add mod">
          <ac:chgData name="Huy Pham" userId="918db3a1909f15e0" providerId="LiveId" clId="{91D00DD3-478C-49B4-A0C2-D88D4B0A69FD}" dt="2024-03-12T03:24:01.971" v="5940" actId="1076"/>
          <ac:spMkLst>
            <pc:docMk/>
            <pc:sldMk cId="3755922220" sldId="444"/>
            <ac:spMk id="63" creationId="{5481B061-610F-6EB2-587F-D4E651B0DF20}"/>
          </ac:spMkLst>
        </pc:spChg>
        <pc:spChg chg="add mod">
          <ac:chgData name="Huy Pham" userId="918db3a1909f15e0" providerId="LiveId" clId="{91D00DD3-478C-49B4-A0C2-D88D4B0A69FD}" dt="2024-03-12T03:24:01.971" v="5940" actId="1076"/>
          <ac:spMkLst>
            <pc:docMk/>
            <pc:sldMk cId="3755922220" sldId="444"/>
            <ac:spMk id="64" creationId="{7B8FE2CD-FDA4-71D3-EFEC-C5BCBB1F28F1}"/>
          </ac:spMkLst>
        </pc:spChg>
        <pc:spChg chg="add mod">
          <ac:chgData name="Huy Pham" userId="918db3a1909f15e0" providerId="LiveId" clId="{91D00DD3-478C-49B4-A0C2-D88D4B0A69FD}" dt="2024-03-12T03:24:01.971" v="5940" actId="1076"/>
          <ac:spMkLst>
            <pc:docMk/>
            <pc:sldMk cId="3755922220" sldId="444"/>
            <ac:spMk id="65" creationId="{878FD874-2868-F6F3-BB97-CBBD3F15AFE1}"/>
          </ac:spMkLst>
        </pc:spChg>
        <pc:spChg chg="add mod">
          <ac:chgData name="Huy Pham" userId="918db3a1909f15e0" providerId="LiveId" clId="{91D00DD3-478C-49B4-A0C2-D88D4B0A69FD}" dt="2024-03-12T03:24:01.971" v="5940" actId="1076"/>
          <ac:spMkLst>
            <pc:docMk/>
            <pc:sldMk cId="3755922220" sldId="444"/>
            <ac:spMk id="66" creationId="{ACCC2A88-42B0-D896-4D66-B3242C81E5CE}"/>
          </ac:spMkLst>
        </pc:spChg>
        <pc:spChg chg="add mod">
          <ac:chgData name="Huy Pham" userId="918db3a1909f15e0" providerId="LiveId" clId="{91D00DD3-478C-49B4-A0C2-D88D4B0A69FD}" dt="2024-03-12T03:24:01.971" v="5940" actId="1076"/>
          <ac:spMkLst>
            <pc:docMk/>
            <pc:sldMk cId="3755922220" sldId="444"/>
            <ac:spMk id="67" creationId="{AE7F9F92-B0C2-6654-386A-168C94957B9A}"/>
          </ac:spMkLst>
        </pc:spChg>
        <pc:spChg chg="add del mod">
          <ac:chgData name="Huy Pham" userId="918db3a1909f15e0" providerId="LiveId" clId="{91D00DD3-478C-49B4-A0C2-D88D4B0A69FD}" dt="2024-03-12T03:18:03.390" v="5837" actId="478"/>
          <ac:spMkLst>
            <pc:docMk/>
            <pc:sldMk cId="3755922220" sldId="444"/>
            <ac:spMk id="68" creationId="{CA35A91B-72ED-2A47-B23C-5C80B1D8C523}"/>
          </ac:spMkLst>
        </pc:spChg>
        <pc:spChg chg="add mod">
          <ac:chgData name="Huy Pham" userId="918db3a1909f15e0" providerId="LiveId" clId="{91D00DD3-478C-49B4-A0C2-D88D4B0A69FD}" dt="2024-03-12T03:24:01.971" v="5940" actId="1076"/>
          <ac:spMkLst>
            <pc:docMk/>
            <pc:sldMk cId="3755922220" sldId="444"/>
            <ac:spMk id="69" creationId="{D5FB1F13-865A-57EA-1363-0078A2A85E52}"/>
          </ac:spMkLst>
        </pc:spChg>
        <pc:spChg chg="add mod">
          <ac:chgData name="Huy Pham" userId="918db3a1909f15e0" providerId="LiveId" clId="{91D00DD3-478C-49B4-A0C2-D88D4B0A69FD}" dt="2024-03-12T03:24:01.971" v="5940" actId="1076"/>
          <ac:spMkLst>
            <pc:docMk/>
            <pc:sldMk cId="3755922220" sldId="444"/>
            <ac:spMk id="70" creationId="{437B962C-A844-53FA-7119-FC143AF3D40D}"/>
          </ac:spMkLst>
        </pc:spChg>
        <pc:spChg chg="add mod">
          <ac:chgData name="Huy Pham" userId="918db3a1909f15e0" providerId="LiveId" clId="{91D00DD3-478C-49B4-A0C2-D88D4B0A69FD}" dt="2024-03-12T03:24:01.971" v="5940" actId="1076"/>
          <ac:spMkLst>
            <pc:docMk/>
            <pc:sldMk cId="3755922220" sldId="444"/>
            <ac:spMk id="71" creationId="{88349E70-72FC-ED8D-899D-01FFBA29C256}"/>
          </ac:spMkLst>
        </pc:spChg>
        <pc:spChg chg="add mod">
          <ac:chgData name="Huy Pham" userId="918db3a1909f15e0" providerId="LiveId" clId="{91D00DD3-478C-49B4-A0C2-D88D4B0A69FD}" dt="2024-03-12T03:24:01.971" v="5940" actId="1076"/>
          <ac:spMkLst>
            <pc:docMk/>
            <pc:sldMk cId="3755922220" sldId="444"/>
            <ac:spMk id="72" creationId="{E6CC3E1F-7F90-79E9-99BD-80E7898BDCE0}"/>
          </ac:spMkLst>
        </pc:spChg>
        <pc:spChg chg="add mod">
          <ac:chgData name="Huy Pham" userId="918db3a1909f15e0" providerId="LiveId" clId="{91D00DD3-478C-49B4-A0C2-D88D4B0A69FD}" dt="2024-03-12T03:24:01.971" v="5940" actId="1076"/>
          <ac:spMkLst>
            <pc:docMk/>
            <pc:sldMk cId="3755922220" sldId="444"/>
            <ac:spMk id="73" creationId="{42356196-FF1B-317A-8682-0A402D639BD2}"/>
          </ac:spMkLst>
        </pc:spChg>
        <pc:spChg chg="add mod">
          <ac:chgData name="Huy Pham" userId="918db3a1909f15e0" providerId="LiveId" clId="{91D00DD3-478C-49B4-A0C2-D88D4B0A69FD}" dt="2024-03-12T03:24:01.971" v="5940" actId="1076"/>
          <ac:spMkLst>
            <pc:docMk/>
            <pc:sldMk cId="3755922220" sldId="444"/>
            <ac:spMk id="74" creationId="{31715B3C-C943-05AF-EC16-2FAC6F907A51}"/>
          </ac:spMkLst>
        </pc:spChg>
        <pc:spChg chg="add mod">
          <ac:chgData name="Huy Pham" userId="918db3a1909f15e0" providerId="LiveId" clId="{91D00DD3-478C-49B4-A0C2-D88D4B0A69FD}" dt="2024-03-12T03:24:27.667" v="5946" actId="1076"/>
          <ac:spMkLst>
            <pc:docMk/>
            <pc:sldMk cId="3755922220" sldId="444"/>
            <ac:spMk id="78" creationId="{84C8B208-7D03-342E-2943-6C9588E74CAB}"/>
          </ac:spMkLst>
        </pc:spChg>
        <pc:spChg chg="add mod">
          <ac:chgData name="Huy Pham" userId="918db3a1909f15e0" providerId="LiveId" clId="{91D00DD3-478C-49B4-A0C2-D88D4B0A69FD}" dt="2024-03-12T03:24:33.573" v="5948" actId="1076"/>
          <ac:spMkLst>
            <pc:docMk/>
            <pc:sldMk cId="3755922220" sldId="444"/>
            <ac:spMk id="79" creationId="{A4F6F342-A357-35D7-E82C-008BEA7BA83F}"/>
          </ac:spMkLst>
        </pc:spChg>
        <pc:spChg chg="add del mod">
          <ac:chgData name="Huy Pham" userId="918db3a1909f15e0" providerId="LiveId" clId="{91D00DD3-478C-49B4-A0C2-D88D4B0A69FD}" dt="2024-03-12T03:22:09.066" v="5906" actId="478"/>
          <ac:spMkLst>
            <pc:docMk/>
            <pc:sldMk cId="3755922220" sldId="444"/>
            <ac:spMk id="80" creationId="{8BF28E94-1D33-1F18-1BC6-23E8A53A1162}"/>
          </ac:spMkLst>
        </pc:spChg>
        <pc:spChg chg="add mod">
          <ac:chgData name="Huy Pham" userId="918db3a1909f15e0" providerId="LiveId" clId="{91D00DD3-478C-49B4-A0C2-D88D4B0A69FD}" dt="2024-03-12T03:24:11.733" v="5941" actId="1076"/>
          <ac:spMkLst>
            <pc:docMk/>
            <pc:sldMk cId="3755922220" sldId="444"/>
            <ac:spMk id="81" creationId="{6AC6EE07-55F1-C098-9964-0102A1D0026F}"/>
          </ac:spMkLst>
        </pc:spChg>
        <pc:spChg chg="add mod">
          <ac:chgData name="Huy Pham" userId="918db3a1909f15e0" providerId="LiveId" clId="{91D00DD3-478C-49B4-A0C2-D88D4B0A69FD}" dt="2024-03-12T03:25:43.433" v="5971" actId="1076"/>
          <ac:spMkLst>
            <pc:docMk/>
            <pc:sldMk cId="3755922220" sldId="444"/>
            <ac:spMk id="82" creationId="{57380EBD-F979-9563-54F1-23B0E79B5951}"/>
          </ac:spMkLst>
        </pc:spChg>
        <pc:spChg chg="add mod">
          <ac:chgData name="Huy Pham" userId="918db3a1909f15e0" providerId="LiveId" clId="{91D00DD3-478C-49B4-A0C2-D88D4B0A69FD}" dt="2024-03-12T03:25:53.604" v="5975" actId="20577"/>
          <ac:spMkLst>
            <pc:docMk/>
            <pc:sldMk cId="3755922220" sldId="444"/>
            <ac:spMk id="83" creationId="{FC183AD9-4BBB-3587-5B9F-3D2AB2F3B5BC}"/>
          </ac:spMkLst>
        </pc:spChg>
        <pc:spChg chg="add mod">
          <ac:chgData name="Huy Pham" userId="918db3a1909f15e0" providerId="LiveId" clId="{91D00DD3-478C-49B4-A0C2-D88D4B0A69FD}" dt="2024-03-12T03:23:34.194" v="5930" actId="20577"/>
          <ac:spMkLst>
            <pc:docMk/>
            <pc:sldMk cId="3755922220" sldId="444"/>
            <ac:spMk id="87" creationId="{5F26A096-5EF8-9ACF-ACC2-0CFA179FB2FD}"/>
          </ac:spMkLst>
        </pc:spChg>
        <pc:spChg chg="add mod">
          <ac:chgData name="Huy Pham" userId="918db3a1909f15e0" providerId="LiveId" clId="{91D00DD3-478C-49B4-A0C2-D88D4B0A69FD}" dt="2024-03-12T03:23:39.303" v="5933" actId="20577"/>
          <ac:spMkLst>
            <pc:docMk/>
            <pc:sldMk cId="3755922220" sldId="444"/>
            <ac:spMk id="88" creationId="{618F9A9B-4BB0-3899-9B58-B7BF9548138E}"/>
          </ac:spMkLst>
        </pc:spChg>
        <pc:spChg chg="add mod">
          <ac:chgData name="Huy Pham" userId="918db3a1909f15e0" providerId="LiveId" clId="{91D00DD3-478C-49B4-A0C2-D88D4B0A69FD}" dt="2024-03-12T03:24:01.971" v="5940" actId="1076"/>
          <ac:spMkLst>
            <pc:docMk/>
            <pc:sldMk cId="3755922220" sldId="444"/>
            <ac:spMk id="89" creationId="{7725685E-E735-FC68-AE3E-7797B5D14F5D}"/>
          </ac:spMkLst>
        </pc:spChg>
        <pc:spChg chg="add mod">
          <ac:chgData name="Huy Pham" userId="918db3a1909f15e0" providerId="LiveId" clId="{91D00DD3-478C-49B4-A0C2-D88D4B0A69FD}" dt="2024-03-12T03:24:01.971" v="5940" actId="1076"/>
          <ac:spMkLst>
            <pc:docMk/>
            <pc:sldMk cId="3755922220" sldId="444"/>
            <ac:spMk id="90" creationId="{BEE9B25E-A212-1562-404C-EAB9C857ACA0}"/>
          </ac:spMkLst>
        </pc:spChg>
        <pc:spChg chg="add mod">
          <ac:chgData name="Huy Pham" userId="918db3a1909f15e0" providerId="LiveId" clId="{91D00DD3-478C-49B4-A0C2-D88D4B0A69FD}" dt="2024-03-12T03:24:01.971" v="5940" actId="1076"/>
          <ac:spMkLst>
            <pc:docMk/>
            <pc:sldMk cId="3755922220" sldId="444"/>
            <ac:spMk id="95" creationId="{8FF8535C-EB65-BA40-CEBF-D80E64ADA697}"/>
          </ac:spMkLst>
        </pc:spChg>
        <pc:spChg chg="add mod">
          <ac:chgData name="Huy Pham" userId="918db3a1909f15e0" providerId="LiveId" clId="{91D00DD3-478C-49B4-A0C2-D88D4B0A69FD}" dt="2024-03-12T03:24:01.971" v="5940" actId="1076"/>
          <ac:spMkLst>
            <pc:docMk/>
            <pc:sldMk cId="3755922220" sldId="444"/>
            <ac:spMk id="104" creationId="{35CE7807-B914-DE96-67B4-59FD7ECAE99B}"/>
          </ac:spMkLst>
        </pc:spChg>
        <pc:spChg chg="add mod">
          <ac:chgData name="Huy Pham" userId="918db3a1909f15e0" providerId="LiveId" clId="{91D00DD3-478C-49B4-A0C2-D88D4B0A69FD}" dt="2024-03-12T03:26:38.808" v="5982"/>
          <ac:spMkLst>
            <pc:docMk/>
            <pc:sldMk cId="3755922220" sldId="444"/>
            <ac:spMk id="110" creationId="{245C31E6-439C-92DA-D647-4BD4BC896698}"/>
          </ac:spMkLst>
        </pc:spChg>
        <pc:spChg chg="add mod">
          <ac:chgData name="Huy Pham" userId="918db3a1909f15e0" providerId="LiveId" clId="{91D00DD3-478C-49B4-A0C2-D88D4B0A69FD}" dt="2024-03-12T03:26:38.808" v="5982"/>
          <ac:spMkLst>
            <pc:docMk/>
            <pc:sldMk cId="3755922220" sldId="444"/>
            <ac:spMk id="111" creationId="{511F4811-213C-6F08-EB8D-50E6EDE79E1A}"/>
          </ac:spMkLst>
        </pc:spChg>
        <pc:spChg chg="add mod">
          <ac:chgData name="Huy Pham" userId="918db3a1909f15e0" providerId="LiveId" clId="{91D00DD3-478C-49B4-A0C2-D88D4B0A69FD}" dt="2024-03-12T03:26:38.808" v="5982"/>
          <ac:spMkLst>
            <pc:docMk/>
            <pc:sldMk cId="3755922220" sldId="444"/>
            <ac:spMk id="113" creationId="{0EC56963-33BD-477E-F991-2F6F10362780}"/>
          </ac:spMkLst>
        </pc:spChg>
        <pc:spChg chg="add mod">
          <ac:chgData name="Huy Pham" userId="918db3a1909f15e0" providerId="LiveId" clId="{91D00DD3-478C-49B4-A0C2-D88D4B0A69FD}" dt="2024-03-12T03:26:38.808" v="5982"/>
          <ac:spMkLst>
            <pc:docMk/>
            <pc:sldMk cId="3755922220" sldId="444"/>
            <ac:spMk id="117" creationId="{265DE23D-FBCD-66C4-DB94-734D3D888210}"/>
          </ac:spMkLst>
        </pc:spChg>
        <pc:spChg chg="add mod">
          <ac:chgData name="Huy Pham" userId="918db3a1909f15e0" providerId="LiveId" clId="{91D00DD3-478C-49B4-A0C2-D88D4B0A69FD}" dt="2024-03-12T03:26:38.808" v="5982"/>
          <ac:spMkLst>
            <pc:docMk/>
            <pc:sldMk cId="3755922220" sldId="444"/>
            <ac:spMk id="118" creationId="{E88A09D2-4593-4446-3264-CCEB34B9F787}"/>
          </ac:spMkLst>
        </pc:spChg>
        <pc:spChg chg="add mod">
          <ac:chgData name="Huy Pham" userId="918db3a1909f15e0" providerId="LiveId" clId="{91D00DD3-478C-49B4-A0C2-D88D4B0A69FD}" dt="2024-03-12T03:26:38.808" v="5982"/>
          <ac:spMkLst>
            <pc:docMk/>
            <pc:sldMk cId="3755922220" sldId="444"/>
            <ac:spMk id="119" creationId="{BCD184C8-DD50-AE1D-6788-A93A076AA8A5}"/>
          </ac:spMkLst>
        </pc:spChg>
        <pc:spChg chg="add mod">
          <ac:chgData name="Huy Pham" userId="918db3a1909f15e0" providerId="LiveId" clId="{91D00DD3-478C-49B4-A0C2-D88D4B0A69FD}" dt="2024-03-12T03:26:38.808" v="5982"/>
          <ac:spMkLst>
            <pc:docMk/>
            <pc:sldMk cId="3755922220" sldId="444"/>
            <ac:spMk id="120" creationId="{CAEBCAE0-BB00-D710-004A-E5CEB15964C2}"/>
          </ac:spMkLst>
        </pc:spChg>
        <pc:spChg chg="add mod">
          <ac:chgData name="Huy Pham" userId="918db3a1909f15e0" providerId="LiveId" clId="{91D00DD3-478C-49B4-A0C2-D88D4B0A69FD}" dt="2024-03-12T03:26:38.808" v="5982"/>
          <ac:spMkLst>
            <pc:docMk/>
            <pc:sldMk cId="3755922220" sldId="444"/>
            <ac:spMk id="121" creationId="{3C3C54F4-F2F0-724D-04A1-382409FFD818}"/>
          </ac:spMkLst>
        </pc:spChg>
        <pc:spChg chg="add mod">
          <ac:chgData name="Huy Pham" userId="918db3a1909f15e0" providerId="LiveId" clId="{91D00DD3-478C-49B4-A0C2-D88D4B0A69FD}" dt="2024-03-12T03:26:38.808" v="5982"/>
          <ac:spMkLst>
            <pc:docMk/>
            <pc:sldMk cId="3755922220" sldId="444"/>
            <ac:spMk id="122" creationId="{3648EEED-3C0B-530C-CF26-DED9F134C1F9}"/>
          </ac:spMkLst>
        </pc:spChg>
        <pc:spChg chg="add mod">
          <ac:chgData name="Huy Pham" userId="918db3a1909f15e0" providerId="LiveId" clId="{91D00DD3-478C-49B4-A0C2-D88D4B0A69FD}" dt="2024-03-12T03:26:38.808" v="5982"/>
          <ac:spMkLst>
            <pc:docMk/>
            <pc:sldMk cId="3755922220" sldId="444"/>
            <ac:spMk id="123" creationId="{484C980A-AC52-B48A-FDB6-5AF7D17FAB01}"/>
          </ac:spMkLst>
        </pc:spChg>
        <pc:spChg chg="add mod">
          <ac:chgData name="Huy Pham" userId="918db3a1909f15e0" providerId="LiveId" clId="{91D00DD3-478C-49B4-A0C2-D88D4B0A69FD}" dt="2024-03-12T03:26:38.808" v="5982"/>
          <ac:spMkLst>
            <pc:docMk/>
            <pc:sldMk cId="3755922220" sldId="444"/>
            <ac:spMk id="124" creationId="{F5768EBD-EE46-E2E6-22AD-63D9F2B2EED8}"/>
          </ac:spMkLst>
        </pc:spChg>
        <pc:spChg chg="add mod">
          <ac:chgData name="Huy Pham" userId="918db3a1909f15e0" providerId="LiveId" clId="{91D00DD3-478C-49B4-A0C2-D88D4B0A69FD}" dt="2024-03-12T03:26:38.808" v="5982"/>
          <ac:spMkLst>
            <pc:docMk/>
            <pc:sldMk cId="3755922220" sldId="444"/>
            <ac:spMk id="125" creationId="{68C651AC-6897-C4EB-951F-44B3D2A7F382}"/>
          </ac:spMkLst>
        </pc:spChg>
        <pc:spChg chg="add mod">
          <ac:chgData name="Huy Pham" userId="918db3a1909f15e0" providerId="LiveId" clId="{91D00DD3-478C-49B4-A0C2-D88D4B0A69FD}" dt="2024-03-12T03:26:38.808" v="5982"/>
          <ac:spMkLst>
            <pc:docMk/>
            <pc:sldMk cId="3755922220" sldId="444"/>
            <ac:spMk id="126" creationId="{7B3E6D21-A764-673A-B3C5-765FEFAEC3CF}"/>
          </ac:spMkLst>
        </pc:spChg>
        <pc:spChg chg="add mod">
          <ac:chgData name="Huy Pham" userId="918db3a1909f15e0" providerId="LiveId" clId="{91D00DD3-478C-49B4-A0C2-D88D4B0A69FD}" dt="2024-03-12T03:26:38.808" v="5982"/>
          <ac:spMkLst>
            <pc:docMk/>
            <pc:sldMk cId="3755922220" sldId="444"/>
            <ac:spMk id="127" creationId="{5619FC60-A7D4-3F4F-2B52-DA16DDE4DC06}"/>
          </ac:spMkLst>
        </pc:spChg>
        <pc:spChg chg="add mod">
          <ac:chgData name="Huy Pham" userId="918db3a1909f15e0" providerId="LiveId" clId="{91D00DD3-478C-49B4-A0C2-D88D4B0A69FD}" dt="2024-03-12T03:26:38.808" v="5982"/>
          <ac:spMkLst>
            <pc:docMk/>
            <pc:sldMk cId="3755922220" sldId="444"/>
            <ac:spMk id="128" creationId="{CCC93033-29D5-F5F4-FA05-643026084F39}"/>
          </ac:spMkLst>
        </pc:spChg>
        <pc:spChg chg="add mod">
          <ac:chgData name="Huy Pham" userId="918db3a1909f15e0" providerId="LiveId" clId="{91D00DD3-478C-49B4-A0C2-D88D4B0A69FD}" dt="2024-03-12T03:26:38.808" v="5982"/>
          <ac:spMkLst>
            <pc:docMk/>
            <pc:sldMk cId="3755922220" sldId="444"/>
            <ac:spMk id="129" creationId="{16717B70-9996-021B-0749-E32C58E31DA1}"/>
          </ac:spMkLst>
        </pc:spChg>
        <pc:spChg chg="add mod">
          <ac:chgData name="Huy Pham" userId="918db3a1909f15e0" providerId="LiveId" clId="{91D00DD3-478C-49B4-A0C2-D88D4B0A69FD}" dt="2024-03-12T03:26:38.808" v="5982"/>
          <ac:spMkLst>
            <pc:docMk/>
            <pc:sldMk cId="3755922220" sldId="444"/>
            <ac:spMk id="130" creationId="{6E2A08F6-3A56-1CAA-A307-26ADFB644D3A}"/>
          </ac:spMkLst>
        </pc:spChg>
        <pc:spChg chg="add mod">
          <ac:chgData name="Huy Pham" userId="918db3a1909f15e0" providerId="LiveId" clId="{91D00DD3-478C-49B4-A0C2-D88D4B0A69FD}" dt="2024-03-12T03:26:38.808" v="5982"/>
          <ac:spMkLst>
            <pc:docMk/>
            <pc:sldMk cId="3755922220" sldId="444"/>
            <ac:spMk id="131" creationId="{CB61B111-639D-60BB-9CB6-78A826CC0AFE}"/>
          </ac:spMkLst>
        </pc:spChg>
        <pc:spChg chg="add mod">
          <ac:chgData name="Huy Pham" userId="918db3a1909f15e0" providerId="LiveId" clId="{91D00DD3-478C-49B4-A0C2-D88D4B0A69FD}" dt="2024-03-12T03:26:38.808" v="5982"/>
          <ac:spMkLst>
            <pc:docMk/>
            <pc:sldMk cId="3755922220" sldId="444"/>
            <ac:spMk id="132" creationId="{9ECE5FBD-3A9F-F3C5-CD14-54D7546A0029}"/>
          </ac:spMkLst>
        </pc:spChg>
        <pc:spChg chg="add mod">
          <ac:chgData name="Huy Pham" userId="918db3a1909f15e0" providerId="LiveId" clId="{91D00DD3-478C-49B4-A0C2-D88D4B0A69FD}" dt="2024-03-12T03:26:38.808" v="5982"/>
          <ac:spMkLst>
            <pc:docMk/>
            <pc:sldMk cId="3755922220" sldId="444"/>
            <ac:spMk id="133" creationId="{802F5B00-ED0D-4B0A-180E-C694B6FC17CE}"/>
          </ac:spMkLst>
        </pc:spChg>
        <pc:spChg chg="add mod">
          <ac:chgData name="Huy Pham" userId="918db3a1909f15e0" providerId="LiveId" clId="{91D00DD3-478C-49B4-A0C2-D88D4B0A69FD}" dt="2024-03-12T03:26:38.808" v="5982"/>
          <ac:spMkLst>
            <pc:docMk/>
            <pc:sldMk cId="3755922220" sldId="444"/>
            <ac:spMk id="134" creationId="{49FED9A5-624B-8DBA-F02E-9E611E1CA1CA}"/>
          </ac:spMkLst>
        </pc:spChg>
        <pc:spChg chg="add mod">
          <ac:chgData name="Huy Pham" userId="918db3a1909f15e0" providerId="LiveId" clId="{91D00DD3-478C-49B4-A0C2-D88D4B0A69FD}" dt="2024-03-12T03:26:38.808" v="5982"/>
          <ac:spMkLst>
            <pc:docMk/>
            <pc:sldMk cId="3755922220" sldId="444"/>
            <ac:spMk id="135" creationId="{B0031913-624D-2C4F-2FC4-E20261AFF55B}"/>
          </ac:spMkLst>
        </pc:spChg>
        <pc:spChg chg="add mod">
          <ac:chgData name="Huy Pham" userId="918db3a1909f15e0" providerId="LiveId" clId="{91D00DD3-478C-49B4-A0C2-D88D4B0A69FD}" dt="2024-03-12T03:26:38.808" v="5982"/>
          <ac:spMkLst>
            <pc:docMk/>
            <pc:sldMk cId="3755922220" sldId="444"/>
            <ac:spMk id="136" creationId="{01BCD377-595E-BB28-C0DA-F563220A653B}"/>
          </ac:spMkLst>
        </pc:spChg>
        <pc:spChg chg="add mod">
          <ac:chgData name="Huy Pham" userId="918db3a1909f15e0" providerId="LiveId" clId="{91D00DD3-478C-49B4-A0C2-D88D4B0A69FD}" dt="2024-03-12T03:26:38.808" v="5982"/>
          <ac:spMkLst>
            <pc:docMk/>
            <pc:sldMk cId="3755922220" sldId="444"/>
            <ac:spMk id="137" creationId="{39913FDD-B10E-4C76-CF54-5ED36771524B}"/>
          </ac:spMkLst>
        </pc:spChg>
        <pc:spChg chg="add mod">
          <ac:chgData name="Huy Pham" userId="918db3a1909f15e0" providerId="LiveId" clId="{91D00DD3-478C-49B4-A0C2-D88D4B0A69FD}" dt="2024-03-12T03:26:38.808" v="5982"/>
          <ac:spMkLst>
            <pc:docMk/>
            <pc:sldMk cId="3755922220" sldId="444"/>
            <ac:spMk id="141" creationId="{E83AE5C8-6F18-E80F-97D1-3302A98989E6}"/>
          </ac:spMkLst>
        </pc:spChg>
        <pc:spChg chg="add mod">
          <ac:chgData name="Huy Pham" userId="918db3a1909f15e0" providerId="LiveId" clId="{91D00DD3-478C-49B4-A0C2-D88D4B0A69FD}" dt="2024-03-12T03:26:38.808" v="5982"/>
          <ac:spMkLst>
            <pc:docMk/>
            <pc:sldMk cId="3755922220" sldId="444"/>
            <ac:spMk id="142" creationId="{B190F90D-9CF8-891A-DFDE-E2ECF50AD7EF}"/>
          </ac:spMkLst>
        </pc:spChg>
        <pc:spChg chg="add mod">
          <ac:chgData name="Huy Pham" userId="918db3a1909f15e0" providerId="LiveId" clId="{91D00DD3-478C-49B4-A0C2-D88D4B0A69FD}" dt="2024-03-12T03:26:38.808" v="5982"/>
          <ac:spMkLst>
            <pc:docMk/>
            <pc:sldMk cId="3755922220" sldId="444"/>
            <ac:spMk id="143" creationId="{4B16456B-456F-3AB2-F1D9-57615EE05C0E}"/>
          </ac:spMkLst>
        </pc:spChg>
        <pc:spChg chg="add mod">
          <ac:chgData name="Huy Pham" userId="918db3a1909f15e0" providerId="LiveId" clId="{91D00DD3-478C-49B4-A0C2-D88D4B0A69FD}" dt="2024-03-12T03:26:38.808" v="5982"/>
          <ac:spMkLst>
            <pc:docMk/>
            <pc:sldMk cId="3755922220" sldId="444"/>
            <ac:spMk id="144" creationId="{A5EB7BA8-9C6B-40DD-2BE3-655C4CE8369E}"/>
          </ac:spMkLst>
        </pc:spChg>
        <pc:spChg chg="add mod">
          <ac:chgData name="Huy Pham" userId="918db3a1909f15e0" providerId="LiveId" clId="{91D00DD3-478C-49B4-A0C2-D88D4B0A69FD}" dt="2024-03-12T03:26:38.808" v="5982"/>
          <ac:spMkLst>
            <pc:docMk/>
            <pc:sldMk cId="3755922220" sldId="444"/>
            <ac:spMk id="145" creationId="{6C5089DA-7142-858F-3190-ABC4651D699C}"/>
          </ac:spMkLst>
        </pc:spChg>
        <pc:spChg chg="add mod">
          <ac:chgData name="Huy Pham" userId="918db3a1909f15e0" providerId="LiveId" clId="{91D00DD3-478C-49B4-A0C2-D88D4B0A69FD}" dt="2024-03-12T03:26:38.808" v="5982"/>
          <ac:spMkLst>
            <pc:docMk/>
            <pc:sldMk cId="3755922220" sldId="444"/>
            <ac:spMk id="146" creationId="{599105B3-BD7B-E0B9-5D99-C895CF0576A4}"/>
          </ac:spMkLst>
        </pc:spChg>
        <pc:spChg chg="add mod">
          <ac:chgData name="Huy Pham" userId="918db3a1909f15e0" providerId="LiveId" clId="{91D00DD3-478C-49B4-A0C2-D88D4B0A69FD}" dt="2024-03-12T03:26:38.808" v="5982"/>
          <ac:spMkLst>
            <pc:docMk/>
            <pc:sldMk cId="3755922220" sldId="444"/>
            <ac:spMk id="147" creationId="{F2B197CF-1DCE-54C8-A9AE-ED1A2A03B801}"/>
          </ac:spMkLst>
        </pc:spChg>
        <pc:spChg chg="add mod">
          <ac:chgData name="Huy Pham" userId="918db3a1909f15e0" providerId="LiveId" clId="{91D00DD3-478C-49B4-A0C2-D88D4B0A69FD}" dt="2024-03-12T03:26:38.808" v="5982"/>
          <ac:spMkLst>
            <pc:docMk/>
            <pc:sldMk cId="3755922220" sldId="444"/>
            <ac:spMk id="148" creationId="{F1929C99-5761-0AE3-6AC8-EBEA9AC67594}"/>
          </ac:spMkLst>
        </pc:spChg>
        <pc:spChg chg="add mod">
          <ac:chgData name="Huy Pham" userId="918db3a1909f15e0" providerId="LiveId" clId="{91D00DD3-478C-49B4-A0C2-D88D4B0A69FD}" dt="2024-03-12T03:26:38.808" v="5982"/>
          <ac:spMkLst>
            <pc:docMk/>
            <pc:sldMk cId="3755922220" sldId="444"/>
            <ac:spMk id="149" creationId="{70821670-9D7F-17AD-A833-0CA2B50339E2}"/>
          </ac:spMkLst>
        </pc:spChg>
        <pc:spChg chg="add mod">
          <ac:chgData name="Huy Pham" userId="918db3a1909f15e0" providerId="LiveId" clId="{91D00DD3-478C-49B4-A0C2-D88D4B0A69FD}" dt="2024-03-12T03:26:38.808" v="5982"/>
          <ac:spMkLst>
            <pc:docMk/>
            <pc:sldMk cId="3755922220" sldId="444"/>
            <ac:spMk id="150" creationId="{C612D967-A0D8-CD7B-7EAE-0AE9A8E99AE0}"/>
          </ac:spMkLst>
        </pc:spChg>
        <pc:spChg chg="add mod">
          <ac:chgData name="Huy Pham" userId="918db3a1909f15e0" providerId="LiveId" clId="{91D00DD3-478C-49B4-A0C2-D88D4B0A69FD}" dt="2024-03-12T03:26:38.808" v="5982"/>
          <ac:spMkLst>
            <pc:docMk/>
            <pc:sldMk cId="3755922220" sldId="444"/>
            <ac:spMk id="151" creationId="{6FB99DFD-6B74-51D9-E78B-E0613647926B}"/>
          </ac:spMkLst>
        </pc:spChg>
        <pc:spChg chg="add mod">
          <ac:chgData name="Huy Pham" userId="918db3a1909f15e0" providerId="LiveId" clId="{91D00DD3-478C-49B4-A0C2-D88D4B0A69FD}" dt="2024-03-12T03:26:38.808" v="5982"/>
          <ac:spMkLst>
            <pc:docMk/>
            <pc:sldMk cId="3755922220" sldId="444"/>
            <ac:spMk id="155" creationId="{EEBDB779-78D5-1C7A-1D34-7C2115A491F8}"/>
          </ac:spMkLst>
        </pc:spChg>
        <pc:spChg chg="add mod">
          <ac:chgData name="Huy Pham" userId="918db3a1909f15e0" providerId="LiveId" clId="{91D00DD3-478C-49B4-A0C2-D88D4B0A69FD}" dt="2024-03-12T03:26:38.808" v="5982"/>
          <ac:spMkLst>
            <pc:docMk/>
            <pc:sldMk cId="3755922220" sldId="444"/>
            <ac:spMk id="156" creationId="{30590151-D437-E867-3474-2AD68FADB1B9}"/>
          </ac:spMkLst>
        </pc:spChg>
        <pc:spChg chg="add mod">
          <ac:chgData name="Huy Pham" userId="918db3a1909f15e0" providerId="LiveId" clId="{91D00DD3-478C-49B4-A0C2-D88D4B0A69FD}" dt="2024-03-12T03:26:38.808" v="5982"/>
          <ac:spMkLst>
            <pc:docMk/>
            <pc:sldMk cId="3755922220" sldId="444"/>
            <ac:spMk id="157" creationId="{44F5CBB7-1948-D909-62AF-89C44EE48DBA}"/>
          </ac:spMkLst>
        </pc:spChg>
        <pc:spChg chg="add mod">
          <ac:chgData name="Huy Pham" userId="918db3a1909f15e0" providerId="LiveId" clId="{91D00DD3-478C-49B4-A0C2-D88D4B0A69FD}" dt="2024-03-12T03:26:38.808" v="5982"/>
          <ac:spMkLst>
            <pc:docMk/>
            <pc:sldMk cId="3755922220" sldId="444"/>
            <ac:spMk id="158" creationId="{4F6559FF-0B31-1ABC-3BC3-CBEE320FB8E5}"/>
          </ac:spMkLst>
        </pc:spChg>
        <pc:spChg chg="add mod">
          <ac:chgData name="Huy Pham" userId="918db3a1909f15e0" providerId="LiveId" clId="{91D00DD3-478C-49B4-A0C2-D88D4B0A69FD}" dt="2024-03-12T03:26:38.808" v="5982"/>
          <ac:spMkLst>
            <pc:docMk/>
            <pc:sldMk cId="3755922220" sldId="444"/>
            <ac:spMk id="159" creationId="{3AEFE65C-D0D4-6ABB-0B3D-75E2AB28CD06}"/>
          </ac:spMkLst>
        </pc:spChg>
        <pc:spChg chg="add mod">
          <ac:chgData name="Huy Pham" userId="918db3a1909f15e0" providerId="LiveId" clId="{91D00DD3-478C-49B4-A0C2-D88D4B0A69FD}" dt="2024-03-12T03:26:38.808" v="5982"/>
          <ac:spMkLst>
            <pc:docMk/>
            <pc:sldMk cId="3755922220" sldId="444"/>
            <ac:spMk id="160" creationId="{523AAD5E-A2DB-D93E-53BF-8F3D55A0D6BC}"/>
          </ac:spMkLst>
        </pc:spChg>
        <pc:spChg chg="add mod">
          <ac:chgData name="Huy Pham" userId="918db3a1909f15e0" providerId="LiveId" clId="{91D00DD3-478C-49B4-A0C2-D88D4B0A69FD}" dt="2024-03-12T03:26:38.808" v="5982"/>
          <ac:spMkLst>
            <pc:docMk/>
            <pc:sldMk cId="3755922220" sldId="444"/>
            <ac:spMk id="161" creationId="{B518D76A-D5C0-289D-7C8D-18D2BABA10FC}"/>
          </ac:spMkLst>
        </pc:spChg>
        <pc:spChg chg="add mod">
          <ac:chgData name="Huy Pham" userId="918db3a1909f15e0" providerId="LiveId" clId="{91D00DD3-478C-49B4-A0C2-D88D4B0A69FD}" dt="2024-03-12T03:26:38.808" v="5982"/>
          <ac:spMkLst>
            <pc:docMk/>
            <pc:sldMk cId="3755922220" sldId="444"/>
            <ac:spMk id="162" creationId="{F4B01A98-B197-6C93-A450-5AF1827047D6}"/>
          </ac:spMkLst>
        </pc:spChg>
        <pc:spChg chg="add mod">
          <ac:chgData name="Huy Pham" userId="918db3a1909f15e0" providerId="LiveId" clId="{91D00DD3-478C-49B4-A0C2-D88D4B0A69FD}" dt="2024-03-12T03:26:38.808" v="5982"/>
          <ac:spMkLst>
            <pc:docMk/>
            <pc:sldMk cId="3755922220" sldId="444"/>
            <ac:spMk id="163" creationId="{02431B4C-0008-8D0C-95A1-DC6D44E7D252}"/>
          </ac:spMkLst>
        </pc:spChg>
        <pc:spChg chg="add mod">
          <ac:chgData name="Huy Pham" userId="918db3a1909f15e0" providerId="LiveId" clId="{91D00DD3-478C-49B4-A0C2-D88D4B0A69FD}" dt="2024-03-12T03:26:38.808" v="5982"/>
          <ac:spMkLst>
            <pc:docMk/>
            <pc:sldMk cId="3755922220" sldId="444"/>
            <ac:spMk id="165" creationId="{1C9C3F35-A42D-36ED-D9F2-9B25F1020CAA}"/>
          </ac:spMkLst>
        </pc:spChg>
        <pc:spChg chg="add mod">
          <ac:chgData name="Huy Pham" userId="918db3a1909f15e0" providerId="LiveId" clId="{91D00DD3-478C-49B4-A0C2-D88D4B0A69FD}" dt="2024-03-12T03:26:38.808" v="5982"/>
          <ac:spMkLst>
            <pc:docMk/>
            <pc:sldMk cId="3755922220" sldId="444"/>
            <ac:spMk id="166" creationId="{4F05A010-3029-4EBA-B9A0-790FCF040BE9}"/>
          </ac:spMkLst>
        </pc:spChg>
        <pc:graphicFrameChg chg="add del mod">
          <ac:chgData name="Huy Pham" userId="918db3a1909f15e0" providerId="LiveId" clId="{91D00DD3-478C-49B4-A0C2-D88D4B0A69FD}" dt="2024-03-12T03:10:31.850" v="5693"/>
          <ac:graphicFrameMkLst>
            <pc:docMk/>
            <pc:sldMk cId="3755922220" sldId="444"/>
            <ac:graphicFrameMk id="19" creationId="{15E74948-3A31-7B97-3127-428463366C6B}"/>
          </ac:graphicFrameMkLst>
        </pc:graphicFrameChg>
        <pc:graphicFrameChg chg="add del mod">
          <ac:chgData name="Huy Pham" userId="918db3a1909f15e0" providerId="LiveId" clId="{91D00DD3-478C-49B4-A0C2-D88D4B0A69FD}" dt="2024-03-12T03:10:46.534" v="5700"/>
          <ac:graphicFrameMkLst>
            <pc:docMk/>
            <pc:sldMk cId="3755922220" sldId="444"/>
            <ac:graphicFrameMk id="24" creationId="{1947040D-7EEF-E20E-78F7-E248D1F027A2}"/>
          </ac:graphicFrameMkLst>
        </pc:graphicFrameChg>
        <pc:cxnChg chg="del">
          <ac:chgData name="Huy Pham" userId="918db3a1909f15e0" providerId="LiveId" clId="{91D00DD3-478C-49B4-A0C2-D88D4B0A69FD}" dt="2024-03-12T03:12:35.938" v="5747" actId="478"/>
          <ac:cxnSpMkLst>
            <pc:docMk/>
            <pc:sldMk cId="3755922220" sldId="444"/>
            <ac:cxnSpMk id="36" creationId="{9D79839C-26D7-F3EC-A1EC-C3A142F07E45}"/>
          </ac:cxnSpMkLst>
        </pc:cxnChg>
        <pc:cxnChg chg="del">
          <ac:chgData name="Huy Pham" userId="918db3a1909f15e0" providerId="LiveId" clId="{91D00DD3-478C-49B4-A0C2-D88D4B0A69FD}" dt="2024-03-12T03:12:35.938" v="5747" actId="478"/>
          <ac:cxnSpMkLst>
            <pc:docMk/>
            <pc:sldMk cId="3755922220" sldId="444"/>
            <ac:cxnSpMk id="37" creationId="{1857E965-7E4E-9F7B-AB74-CB63ABF187C8}"/>
          </ac:cxnSpMkLst>
        </pc:cxnChg>
        <pc:cxnChg chg="del">
          <ac:chgData name="Huy Pham" userId="918db3a1909f15e0" providerId="LiveId" clId="{91D00DD3-478C-49B4-A0C2-D88D4B0A69FD}" dt="2024-03-12T03:12:35.938" v="5747" actId="478"/>
          <ac:cxnSpMkLst>
            <pc:docMk/>
            <pc:sldMk cId="3755922220" sldId="444"/>
            <ac:cxnSpMk id="38" creationId="{A0FBD1AF-AC44-8983-0215-106639419E0B}"/>
          </ac:cxnSpMkLst>
        </pc:cxnChg>
        <pc:cxnChg chg="del">
          <ac:chgData name="Huy Pham" userId="918db3a1909f15e0" providerId="LiveId" clId="{91D00DD3-478C-49B4-A0C2-D88D4B0A69FD}" dt="2024-03-12T03:12:35.938" v="5747" actId="478"/>
          <ac:cxnSpMkLst>
            <pc:docMk/>
            <pc:sldMk cId="3755922220" sldId="444"/>
            <ac:cxnSpMk id="47" creationId="{A1AAAEFF-5E3C-6883-201A-06EDC5D6D99E}"/>
          </ac:cxnSpMkLst>
        </pc:cxnChg>
        <pc:cxnChg chg="del">
          <ac:chgData name="Huy Pham" userId="918db3a1909f15e0" providerId="LiveId" clId="{91D00DD3-478C-49B4-A0C2-D88D4B0A69FD}" dt="2024-03-12T03:12:35.938" v="5747" actId="478"/>
          <ac:cxnSpMkLst>
            <pc:docMk/>
            <pc:sldMk cId="3755922220" sldId="444"/>
            <ac:cxnSpMk id="50" creationId="{8810BC62-67C1-0627-BBEF-E38A5366295B}"/>
          </ac:cxnSpMkLst>
        </pc:cxnChg>
        <pc:cxnChg chg="del">
          <ac:chgData name="Huy Pham" userId="918db3a1909f15e0" providerId="LiveId" clId="{91D00DD3-478C-49B4-A0C2-D88D4B0A69FD}" dt="2024-03-12T03:12:35.938" v="5747" actId="478"/>
          <ac:cxnSpMkLst>
            <pc:docMk/>
            <pc:sldMk cId="3755922220" sldId="444"/>
            <ac:cxnSpMk id="51" creationId="{82A6B4D7-CFB6-AC4E-4A6D-2BAB585A5A4C}"/>
          </ac:cxnSpMkLst>
        </pc:cxnChg>
        <pc:cxnChg chg="del">
          <ac:chgData name="Huy Pham" userId="918db3a1909f15e0" providerId="LiveId" clId="{91D00DD3-478C-49B4-A0C2-D88D4B0A69FD}" dt="2024-03-12T03:12:35.938" v="5747" actId="478"/>
          <ac:cxnSpMkLst>
            <pc:docMk/>
            <pc:sldMk cId="3755922220" sldId="444"/>
            <ac:cxnSpMk id="53" creationId="{42E1C6E5-BCD2-BC30-9ECA-EBF6534B789E}"/>
          </ac:cxnSpMkLst>
        </pc:cxnChg>
        <pc:cxnChg chg="add mod">
          <ac:chgData name="Huy Pham" userId="918db3a1909f15e0" providerId="LiveId" clId="{91D00DD3-478C-49B4-A0C2-D88D4B0A69FD}" dt="2024-03-12T03:24:01.971" v="5940" actId="1076"/>
          <ac:cxnSpMkLst>
            <pc:docMk/>
            <pc:sldMk cId="3755922220" sldId="444"/>
            <ac:cxnSpMk id="59" creationId="{07CC3E17-DD2F-37F1-80D0-5FC0324A1744}"/>
          </ac:cxnSpMkLst>
        </pc:cxnChg>
        <pc:cxnChg chg="add mod">
          <ac:chgData name="Huy Pham" userId="918db3a1909f15e0" providerId="LiveId" clId="{91D00DD3-478C-49B4-A0C2-D88D4B0A69FD}" dt="2024-03-12T03:24:01.971" v="5940" actId="1076"/>
          <ac:cxnSpMkLst>
            <pc:docMk/>
            <pc:sldMk cId="3755922220" sldId="444"/>
            <ac:cxnSpMk id="60" creationId="{C3FA41CA-E653-CB63-59CC-1634EE3019FD}"/>
          </ac:cxnSpMkLst>
        </pc:cxnChg>
        <pc:cxnChg chg="add mod">
          <ac:chgData name="Huy Pham" userId="918db3a1909f15e0" providerId="LiveId" clId="{91D00DD3-478C-49B4-A0C2-D88D4B0A69FD}" dt="2024-03-12T03:24:01.971" v="5940" actId="1076"/>
          <ac:cxnSpMkLst>
            <pc:docMk/>
            <pc:sldMk cId="3755922220" sldId="444"/>
            <ac:cxnSpMk id="62" creationId="{898F9AF0-63F8-4B35-2F00-9018DEC445F8}"/>
          </ac:cxnSpMkLst>
        </pc:cxnChg>
        <pc:cxnChg chg="add mod">
          <ac:chgData name="Huy Pham" userId="918db3a1909f15e0" providerId="LiveId" clId="{91D00DD3-478C-49B4-A0C2-D88D4B0A69FD}" dt="2024-03-12T03:24:11.733" v="5941" actId="1076"/>
          <ac:cxnSpMkLst>
            <pc:docMk/>
            <pc:sldMk cId="3755922220" sldId="444"/>
            <ac:cxnSpMk id="75" creationId="{06EB3EA4-5BFC-2F9B-455E-127DBEEA0EF6}"/>
          </ac:cxnSpMkLst>
        </pc:cxnChg>
        <pc:cxnChg chg="add mod">
          <ac:chgData name="Huy Pham" userId="918db3a1909f15e0" providerId="LiveId" clId="{91D00DD3-478C-49B4-A0C2-D88D4B0A69FD}" dt="2024-03-12T03:24:11.733" v="5941" actId="1076"/>
          <ac:cxnSpMkLst>
            <pc:docMk/>
            <pc:sldMk cId="3755922220" sldId="444"/>
            <ac:cxnSpMk id="76" creationId="{8773C7D0-3574-3DEF-F5D1-D38F070C1065}"/>
          </ac:cxnSpMkLst>
        </pc:cxnChg>
        <pc:cxnChg chg="add mod">
          <ac:chgData name="Huy Pham" userId="918db3a1909f15e0" providerId="LiveId" clId="{91D00DD3-478C-49B4-A0C2-D88D4B0A69FD}" dt="2024-03-12T03:24:18.024" v="5943" actId="14100"/>
          <ac:cxnSpMkLst>
            <pc:docMk/>
            <pc:sldMk cId="3755922220" sldId="444"/>
            <ac:cxnSpMk id="77" creationId="{95776BF0-C745-353D-3C10-552C6E119FCC}"/>
          </ac:cxnSpMkLst>
        </pc:cxnChg>
        <pc:cxnChg chg="add mod">
          <ac:chgData name="Huy Pham" userId="918db3a1909f15e0" providerId="LiveId" clId="{91D00DD3-478C-49B4-A0C2-D88D4B0A69FD}" dt="2024-03-12T03:24:33.573" v="5948" actId="1076"/>
          <ac:cxnSpMkLst>
            <pc:docMk/>
            <pc:sldMk cId="3755922220" sldId="444"/>
            <ac:cxnSpMk id="91" creationId="{A7B59E5C-6778-9822-85D1-3AB164EBBB6F}"/>
          </ac:cxnSpMkLst>
        </pc:cxnChg>
        <pc:cxnChg chg="add mod">
          <ac:chgData name="Huy Pham" userId="918db3a1909f15e0" providerId="LiveId" clId="{91D00DD3-478C-49B4-A0C2-D88D4B0A69FD}" dt="2024-03-12T03:26:38.808" v="5982"/>
          <ac:cxnSpMkLst>
            <pc:docMk/>
            <pc:sldMk cId="3755922220" sldId="444"/>
            <ac:cxnSpMk id="112" creationId="{56E3C01F-3BC1-627C-20A6-B7A37FA177E5}"/>
          </ac:cxnSpMkLst>
        </pc:cxnChg>
        <pc:cxnChg chg="add mod">
          <ac:chgData name="Huy Pham" userId="918db3a1909f15e0" providerId="LiveId" clId="{91D00DD3-478C-49B4-A0C2-D88D4B0A69FD}" dt="2024-03-12T03:26:38.808" v="5982"/>
          <ac:cxnSpMkLst>
            <pc:docMk/>
            <pc:sldMk cId="3755922220" sldId="444"/>
            <ac:cxnSpMk id="114" creationId="{50973F61-4CA5-A75E-EA84-C21D3CE87862}"/>
          </ac:cxnSpMkLst>
        </pc:cxnChg>
        <pc:cxnChg chg="add mod">
          <ac:chgData name="Huy Pham" userId="918db3a1909f15e0" providerId="LiveId" clId="{91D00DD3-478C-49B4-A0C2-D88D4B0A69FD}" dt="2024-03-12T03:26:38.808" v="5982"/>
          <ac:cxnSpMkLst>
            <pc:docMk/>
            <pc:sldMk cId="3755922220" sldId="444"/>
            <ac:cxnSpMk id="115" creationId="{A8CEDDE6-6760-1F88-EE79-C904CC60804D}"/>
          </ac:cxnSpMkLst>
        </pc:cxnChg>
        <pc:cxnChg chg="add mod">
          <ac:chgData name="Huy Pham" userId="918db3a1909f15e0" providerId="LiveId" clId="{91D00DD3-478C-49B4-A0C2-D88D4B0A69FD}" dt="2024-03-12T03:26:38.808" v="5982"/>
          <ac:cxnSpMkLst>
            <pc:docMk/>
            <pc:sldMk cId="3755922220" sldId="444"/>
            <ac:cxnSpMk id="116" creationId="{0D485727-1E21-DEB5-F58B-98C3103C16A7}"/>
          </ac:cxnSpMkLst>
        </pc:cxnChg>
        <pc:cxnChg chg="add mod">
          <ac:chgData name="Huy Pham" userId="918db3a1909f15e0" providerId="LiveId" clId="{91D00DD3-478C-49B4-A0C2-D88D4B0A69FD}" dt="2024-03-12T03:26:38.808" v="5982"/>
          <ac:cxnSpMkLst>
            <pc:docMk/>
            <pc:sldMk cId="3755922220" sldId="444"/>
            <ac:cxnSpMk id="138" creationId="{6555024E-7EBC-5729-05A1-3241AC3E1982}"/>
          </ac:cxnSpMkLst>
        </pc:cxnChg>
        <pc:cxnChg chg="add mod">
          <ac:chgData name="Huy Pham" userId="918db3a1909f15e0" providerId="LiveId" clId="{91D00DD3-478C-49B4-A0C2-D88D4B0A69FD}" dt="2024-03-12T03:26:38.808" v="5982"/>
          <ac:cxnSpMkLst>
            <pc:docMk/>
            <pc:sldMk cId="3755922220" sldId="444"/>
            <ac:cxnSpMk id="139" creationId="{55CB78AC-C401-D1FD-889A-D61E3E43DE6A}"/>
          </ac:cxnSpMkLst>
        </pc:cxnChg>
        <pc:cxnChg chg="add mod">
          <ac:chgData name="Huy Pham" userId="918db3a1909f15e0" providerId="LiveId" clId="{91D00DD3-478C-49B4-A0C2-D88D4B0A69FD}" dt="2024-03-12T03:26:38.808" v="5982"/>
          <ac:cxnSpMkLst>
            <pc:docMk/>
            <pc:sldMk cId="3755922220" sldId="444"/>
            <ac:cxnSpMk id="140" creationId="{4FD0105B-B37B-C019-4A2E-8E74B2AAA6D4}"/>
          </ac:cxnSpMkLst>
        </pc:cxnChg>
        <pc:cxnChg chg="add mod">
          <ac:chgData name="Huy Pham" userId="918db3a1909f15e0" providerId="LiveId" clId="{91D00DD3-478C-49B4-A0C2-D88D4B0A69FD}" dt="2024-03-12T03:26:38.808" v="5982"/>
          <ac:cxnSpMkLst>
            <pc:docMk/>
            <pc:sldMk cId="3755922220" sldId="444"/>
            <ac:cxnSpMk id="152" creationId="{B4881B81-B850-550A-B5B9-45B9C0C2EA08}"/>
          </ac:cxnSpMkLst>
        </pc:cxnChg>
        <pc:cxnChg chg="add mod">
          <ac:chgData name="Huy Pham" userId="918db3a1909f15e0" providerId="LiveId" clId="{91D00DD3-478C-49B4-A0C2-D88D4B0A69FD}" dt="2024-03-12T03:26:38.808" v="5982"/>
          <ac:cxnSpMkLst>
            <pc:docMk/>
            <pc:sldMk cId="3755922220" sldId="444"/>
            <ac:cxnSpMk id="153" creationId="{3EA39D9E-AAEC-C7C5-42C3-AFB746B0F6B7}"/>
          </ac:cxnSpMkLst>
        </pc:cxnChg>
        <pc:cxnChg chg="add mod">
          <ac:chgData name="Huy Pham" userId="918db3a1909f15e0" providerId="LiveId" clId="{91D00DD3-478C-49B4-A0C2-D88D4B0A69FD}" dt="2024-03-12T03:26:38.808" v="5982"/>
          <ac:cxnSpMkLst>
            <pc:docMk/>
            <pc:sldMk cId="3755922220" sldId="444"/>
            <ac:cxnSpMk id="154" creationId="{FD6DA763-C25A-840A-A1B3-AF1B5C72915D}"/>
          </ac:cxnSpMkLst>
        </pc:cxnChg>
        <pc:cxnChg chg="add mod">
          <ac:chgData name="Huy Pham" userId="918db3a1909f15e0" providerId="LiveId" clId="{91D00DD3-478C-49B4-A0C2-D88D4B0A69FD}" dt="2024-03-12T03:26:38.808" v="5982"/>
          <ac:cxnSpMkLst>
            <pc:docMk/>
            <pc:sldMk cId="3755922220" sldId="444"/>
            <ac:cxnSpMk id="164" creationId="{82C15432-A8AE-FFCD-4FAF-78588B1CEE3F}"/>
          </ac:cxnSpMkLst>
        </pc:cxnChg>
      </pc:sldChg>
      <pc:sldChg chg="addSp delSp modSp add mod delAnim modAnim">
        <pc:chgData name="Huy Pham" userId="918db3a1909f15e0" providerId="LiveId" clId="{91D00DD3-478C-49B4-A0C2-D88D4B0A69FD}" dt="2024-03-12T11:08:10.598" v="6245" actId="1076"/>
        <pc:sldMkLst>
          <pc:docMk/>
          <pc:sldMk cId="1893897027" sldId="445"/>
        </pc:sldMkLst>
        <pc:spChg chg="add mod">
          <ac:chgData name="Huy Pham" userId="918db3a1909f15e0" providerId="LiveId" clId="{91D00DD3-478C-49B4-A0C2-D88D4B0A69FD}" dt="2024-03-12T03:29:52.293" v="6043" actId="1076"/>
          <ac:spMkLst>
            <pc:docMk/>
            <pc:sldMk cId="1893897027" sldId="445"/>
            <ac:spMk id="19" creationId="{1EEC1D54-4BFD-6992-BE08-5C3F8161C3A6}"/>
          </ac:spMkLst>
        </pc:spChg>
        <pc:spChg chg="add mod">
          <ac:chgData name="Huy Pham" userId="918db3a1909f15e0" providerId="LiveId" clId="{91D00DD3-478C-49B4-A0C2-D88D4B0A69FD}" dt="2024-03-12T03:31:49.563" v="6063" actId="1076"/>
          <ac:spMkLst>
            <pc:docMk/>
            <pc:sldMk cId="1893897027" sldId="445"/>
            <ac:spMk id="24" creationId="{846B001D-E7D5-A661-B71F-65B1F279361F}"/>
          </ac:spMkLst>
        </pc:spChg>
        <pc:spChg chg="add mod">
          <ac:chgData name="Huy Pham" userId="918db3a1909f15e0" providerId="LiveId" clId="{91D00DD3-478C-49B4-A0C2-D88D4B0A69FD}" dt="2024-03-12T03:32:02.547" v="6069" actId="1076"/>
          <ac:spMkLst>
            <pc:docMk/>
            <pc:sldMk cId="1893897027" sldId="445"/>
            <ac:spMk id="26" creationId="{D11369D9-928F-EAE0-AD2B-348D7B6BA101}"/>
          </ac:spMkLst>
        </pc:spChg>
        <pc:spChg chg="mod">
          <ac:chgData name="Huy Pham" userId="918db3a1909f15e0" providerId="LiveId" clId="{91D00DD3-478C-49B4-A0C2-D88D4B0A69FD}" dt="2024-03-12T03:27:33.701" v="5994" actId="20577"/>
          <ac:spMkLst>
            <pc:docMk/>
            <pc:sldMk cId="1893897027" sldId="445"/>
            <ac:spMk id="29" creationId="{5FA131D4-A9AA-CEB1-79E4-090040B0DE5E}"/>
          </ac:spMkLst>
        </pc:spChg>
        <pc:spChg chg="mod">
          <ac:chgData name="Huy Pham" userId="918db3a1909f15e0" providerId="LiveId" clId="{91D00DD3-478C-49B4-A0C2-D88D4B0A69FD}" dt="2024-03-12T03:27:52.461" v="5998" actId="14100"/>
          <ac:spMkLst>
            <pc:docMk/>
            <pc:sldMk cId="1893897027" sldId="445"/>
            <ac:spMk id="30" creationId="{6584DE8D-13EE-F153-668F-C38ECA152554}"/>
          </ac:spMkLst>
        </pc:spChg>
        <pc:spChg chg="del">
          <ac:chgData name="Huy Pham" userId="918db3a1909f15e0" providerId="LiveId" clId="{91D00DD3-478C-49B4-A0C2-D88D4B0A69FD}" dt="2024-03-12T03:27:44.628" v="5997" actId="478"/>
          <ac:spMkLst>
            <pc:docMk/>
            <pc:sldMk cId="1893897027" sldId="445"/>
            <ac:spMk id="31" creationId="{4AA79DB4-3777-6049-2E43-21CA1E71C191}"/>
          </ac:spMkLst>
        </pc:spChg>
        <pc:spChg chg="add mod">
          <ac:chgData name="Huy Pham" userId="918db3a1909f15e0" providerId="LiveId" clId="{91D00DD3-478C-49B4-A0C2-D88D4B0A69FD}" dt="2024-03-12T03:32:42.876" v="6082" actId="1076"/>
          <ac:spMkLst>
            <pc:docMk/>
            <pc:sldMk cId="1893897027" sldId="445"/>
            <ac:spMk id="32" creationId="{87D66949-AEE2-8094-356A-FCC7D1F3D307}"/>
          </ac:spMkLst>
        </pc:spChg>
        <pc:spChg chg="add mod">
          <ac:chgData name="Huy Pham" userId="918db3a1909f15e0" providerId="LiveId" clId="{91D00DD3-478C-49B4-A0C2-D88D4B0A69FD}" dt="2024-03-12T03:33:59.272" v="6091" actId="1076"/>
          <ac:spMkLst>
            <pc:docMk/>
            <pc:sldMk cId="1893897027" sldId="445"/>
            <ac:spMk id="33" creationId="{40B010F1-6005-6DE0-AB23-A09E102B3146}"/>
          </ac:spMkLst>
        </pc:spChg>
        <pc:spChg chg="add mod">
          <ac:chgData name="Huy Pham" userId="918db3a1909f15e0" providerId="LiveId" clId="{91D00DD3-478C-49B4-A0C2-D88D4B0A69FD}" dt="2024-03-12T03:33:59.272" v="6091" actId="1076"/>
          <ac:spMkLst>
            <pc:docMk/>
            <pc:sldMk cId="1893897027" sldId="445"/>
            <ac:spMk id="37" creationId="{A2C63FDF-44FF-5A8E-7EB8-399AF93CF419}"/>
          </ac:spMkLst>
        </pc:spChg>
        <pc:spChg chg="add mod">
          <ac:chgData name="Huy Pham" userId="918db3a1909f15e0" providerId="LiveId" clId="{91D00DD3-478C-49B4-A0C2-D88D4B0A69FD}" dt="2024-03-12T03:33:59.272" v="6091" actId="1076"/>
          <ac:spMkLst>
            <pc:docMk/>
            <pc:sldMk cId="1893897027" sldId="445"/>
            <ac:spMk id="38" creationId="{D092C42F-079D-FB6A-3EE0-26D44E783DCD}"/>
          </ac:spMkLst>
        </pc:spChg>
        <pc:spChg chg="add mod">
          <ac:chgData name="Huy Pham" userId="918db3a1909f15e0" providerId="LiveId" clId="{91D00DD3-478C-49B4-A0C2-D88D4B0A69FD}" dt="2024-03-12T03:33:59.272" v="6091" actId="1076"/>
          <ac:spMkLst>
            <pc:docMk/>
            <pc:sldMk cId="1893897027" sldId="445"/>
            <ac:spMk id="39" creationId="{1A119E97-41E5-C553-4AEE-E00931BB9FBA}"/>
          </ac:spMkLst>
        </pc:spChg>
        <pc:spChg chg="add mod">
          <ac:chgData name="Huy Pham" userId="918db3a1909f15e0" providerId="LiveId" clId="{91D00DD3-478C-49B4-A0C2-D88D4B0A69FD}" dt="2024-03-12T03:33:59.272" v="6091" actId="1076"/>
          <ac:spMkLst>
            <pc:docMk/>
            <pc:sldMk cId="1893897027" sldId="445"/>
            <ac:spMk id="40" creationId="{4ED79B05-B4B0-C8D0-AF1A-02B7192CFEE3}"/>
          </ac:spMkLst>
        </pc:spChg>
        <pc:spChg chg="add mod">
          <ac:chgData name="Huy Pham" userId="918db3a1909f15e0" providerId="LiveId" clId="{91D00DD3-478C-49B4-A0C2-D88D4B0A69FD}" dt="2024-03-12T03:35:10.953" v="6154" actId="1076"/>
          <ac:spMkLst>
            <pc:docMk/>
            <pc:sldMk cId="1893897027" sldId="445"/>
            <ac:spMk id="41" creationId="{1E7B3E21-6ADA-EF01-C42C-43A0E141733E}"/>
          </ac:spMkLst>
        </pc:spChg>
        <pc:spChg chg="add mod">
          <ac:chgData name="Huy Pham" userId="918db3a1909f15e0" providerId="LiveId" clId="{91D00DD3-478C-49B4-A0C2-D88D4B0A69FD}" dt="2024-03-12T03:34:57.902" v="6151" actId="1037"/>
          <ac:spMkLst>
            <pc:docMk/>
            <pc:sldMk cId="1893897027" sldId="445"/>
            <ac:spMk id="42" creationId="{4BD54953-D302-A207-5C99-786F4583D3B5}"/>
          </ac:spMkLst>
        </pc:spChg>
        <pc:spChg chg="add mod">
          <ac:chgData name="Huy Pham" userId="918db3a1909f15e0" providerId="LiveId" clId="{91D00DD3-478C-49B4-A0C2-D88D4B0A69FD}" dt="2024-03-12T03:34:52.750" v="6143" actId="1037"/>
          <ac:spMkLst>
            <pc:docMk/>
            <pc:sldMk cId="1893897027" sldId="445"/>
            <ac:spMk id="43" creationId="{332E0844-0280-261F-D7CA-7D65B09192B6}"/>
          </ac:spMkLst>
        </pc:spChg>
        <pc:spChg chg="add mod">
          <ac:chgData name="Huy Pham" userId="918db3a1909f15e0" providerId="LiveId" clId="{91D00DD3-478C-49B4-A0C2-D88D4B0A69FD}" dt="2024-03-12T03:35:00.654" v="6152" actId="1076"/>
          <ac:spMkLst>
            <pc:docMk/>
            <pc:sldMk cId="1893897027" sldId="445"/>
            <ac:spMk id="44" creationId="{C1DAF8C6-61D8-5822-60A9-13859D8DBADE}"/>
          </ac:spMkLst>
        </pc:spChg>
        <pc:spChg chg="add mod">
          <ac:chgData name="Huy Pham" userId="918db3a1909f15e0" providerId="LiveId" clId="{91D00DD3-478C-49B4-A0C2-D88D4B0A69FD}" dt="2024-03-12T03:35:37.308" v="6160" actId="1076"/>
          <ac:spMkLst>
            <pc:docMk/>
            <pc:sldMk cId="1893897027" sldId="445"/>
            <ac:spMk id="45" creationId="{F28D6F97-2201-91E5-E30A-928E2E46F52C}"/>
          </ac:spMkLst>
        </pc:spChg>
        <pc:spChg chg="add mod">
          <ac:chgData name="Huy Pham" userId="918db3a1909f15e0" providerId="LiveId" clId="{91D00DD3-478C-49B4-A0C2-D88D4B0A69FD}" dt="2024-03-12T03:35:18.390" v="6155" actId="1076"/>
          <ac:spMkLst>
            <pc:docMk/>
            <pc:sldMk cId="1893897027" sldId="445"/>
            <ac:spMk id="46" creationId="{6600BAC2-F87B-00D2-806F-A73AE9FB84A9}"/>
          </ac:spMkLst>
        </pc:spChg>
        <pc:spChg chg="add del mod">
          <ac:chgData name="Huy Pham" userId="918db3a1909f15e0" providerId="LiveId" clId="{91D00DD3-478C-49B4-A0C2-D88D4B0A69FD}" dt="2024-03-12T11:06:22.959" v="6222" actId="478"/>
          <ac:spMkLst>
            <pc:docMk/>
            <pc:sldMk cId="1893897027" sldId="445"/>
            <ac:spMk id="47" creationId="{BCCFE76F-4322-CBEA-E63C-20367D134881}"/>
          </ac:spMkLst>
        </pc:spChg>
        <pc:spChg chg="add mod">
          <ac:chgData name="Huy Pham" userId="918db3a1909f15e0" providerId="LiveId" clId="{91D00DD3-478C-49B4-A0C2-D88D4B0A69FD}" dt="2024-03-12T03:35:20.586" v="6156" actId="1076"/>
          <ac:spMkLst>
            <pc:docMk/>
            <pc:sldMk cId="1893897027" sldId="445"/>
            <ac:spMk id="48" creationId="{6F5D51BD-40BC-2EAF-7877-BBCAAC403DC8}"/>
          </ac:spMkLst>
        </pc:spChg>
        <pc:spChg chg="add mod">
          <ac:chgData name="Huy Pham" userId="918db3a1909f15e0" providerId="LiveId" clId="{91D00DD3-478C-49B4-A0C2-D88D4B0A69FD}" dt="2024-03-12T11:05:22.438" v="6209" actId="1038"/>
          <ac:spMkLst>
            <pc:docMk/>
            <pc:sldMk cId="1893897027" sldId="445"/>
            <ac:spMk id="52" creationId="{B05855EF-1CCF-D789-A524-897DB9D7583A}"/>
          </ac:spMkLst>
        </pc:spChg>
        <pc:spChg chg="add mod">
          <ac:chgData name="Huy Pham" userId="918db3a1909f15e0" providerId="LiveId" clId="{91D00DD3-478C-49B4-A0C2-D88D4B0A69FD}" dt="2024-03-12T11:05:05.666" v="6172" actId="1076"/>
          <ac:spMkLst>
            <pc:docMk/>
            <pc:sldMk cId="1893897027" sldId="445"/>
            <ac:spMk id="53" creationId="{ACD4F9D2-FF3C-F176-7358-3CADF1397D74}"/>
          </ac:spMkLst>
        </pc:spChg>
        <pc:spChg chg="add mod">
          <ac:chgData name="Huy Pham" userId="918db3a1909f15e0" providerId="LiveId" clId="{91D00DD3-478C-49B4-A0C2-D88D4B0A69FD}" dt="2024-03-12T11:05:30.480" v="6211" actId="1076"/>
          <ac:spMkLst>
            <pc:docMk/>
            <pc:sldMk cId="1893897027" sldId="445"/>
            <ac:spMk id="54" creationId="{6ABE6A0E-2B3B-EF0F-3407-BA6FEA20B9C5}"/>
          </ac:spMkLst>
        </pc:spChg>
        <pc:spChg chg="del mod">
          <ac:chgData name="Huy Pham" userId="918db3a1909f15e0" providerId="LiveId" clId="{91D00DD3-478C-49B4-A0C2-D88D4B0A69FD}" dt="2024-03-12T03:27:44.628" v="5997" actId="478"/>
          <ac:spMkLst>
            <pc:docMk/>
            <pc:sldMk cId="1893897027" sldId="445"/>
            <ac:spMk id="55" creationId="{C3E8C4D5-8E2C-6AF8-FEA4-5E6B538913C6}"/>
          </ac:spMkLst>
        </pc:spChg>
        <pc:spChg chg="add mod">
          <ac:chgData name="Huy Pham" userId="918db3a1909f15e0" providerId="LiveId" clId="{91D00DD3-478C-49B4-A0C2-D88D4B0A69FD}" dt="2024-03-12T11:05:45.969" v="6215" actId="1076"/>
          <ac:spMkLst>
            <pc:docMk/>
            <pc:sldMk cId="1893897027" sldId="445"/>
            <ac:spMk id="56" creationId="{C7A951D7-752E-CC52-9D5C-F702AAC6ECB8}"/>
          </ac:spMkLst>
        </pc:spChg>
        <pc:spChg chg="mod">
          <ac:chgData name="Huy Pham" userId="918db3a1909f15e0" providerId="LiveId" clId="{91D00DD3-478C-49B4-A0C2-D88D4B0A69FD}" dt="2024-03-12T03:33:00.752" v="6089" actId="1076"/>
          <ac:spMkLst>
            <pc:docMk/>
            <pc:sldMk cId="1893897027" sldId="445"/>
            <ac:spMk id="57" creationId="{B2F29DEF-C988-2033-2879-92182EA2D903}"/>
          </ac:spMkLst>
        </pc:spChg>
        <pc:spChg chg="del">
          <ac:chgData name="Huy Pham" userId="918db3a1909f15e0" providerId="LiveId" clId="{91D00DD3-478C-49B4-A0C2-D88D4B0A69FD}" dt="2024-03-12T03:27:02.420" v="5985" actId="478"/>
          <ac:spMkLst>
            <pc:docMk/>
            <pc:sldMk cId="1893897027" sldId="445"/>
            <ac:spMk id="58" creationId="{E051117E-3DF6-856F-E45B-13464DA9F533}"/>
          </ac:spMkLst>
        </pc:spChg>
        <pc:spChg chg="add mod">
          <ac:chgData name="Huy Pham" userId="918db3a1909f15e0" providerId="LiveId" clId="{91D00DD3-478C-49B4-A0C2-D88D4B0A69FD}" dt="2024-03-12T11:04:27.342" v="6166" actId="20577"/>
          <ac:spMkLst>
            <pc:docMk/>
            <pc:sldMk cId="1893897027" sldId="445"/>
            <ac:spMk id="61" creationId="{58EE4D50-7E97-0F70-42B5-C080F8D8591F}"/>
          </ac:spMkLst>
        </pc:spChg>
        <pc:spChg chg="del">
          <ac:chgData name="Huy Pham" userId="918db3a1909f15e0" providerId="LiveId" clId="{91D00DD3-478C-49B4-A0C2-D88D4B0A69FD}" dt="2024-03-12T03:27:02.420" v="5985" actId="478"/>
          <ac:spMkLst>
            <pc:docMk/>
            <pc:sldMk cId="1893897027" sldId="445"/>
            <ac:spMk id="63" creationId="{6B5ABDDB-91BB-CC5C-D228-8F821F55AA9D}"/>
          </ac:spMkLst>
        </pc:spChg>
        <pc:spChg chg="del">
          <ac:chgData name="Huy Pham" userId="918db3a1909f15e0" providerId="LiveId" clId="{91D00DD3-478C-49B4-A0C2-D88D4B0A69FD}" dt="2024-03-12T03:27:02.420" v="5985" actId="478"/>
          <ac:spMkLst>
            <pc:docMk/>
            <pc:sldMk cId="1893897027" sldId="445"/>
            <ac:spMk id="64" creationId="{720FB9E1-B5CD-294B-1BC2-F04C03B20495}"/>
          </ac:spMkLst>
        </pc:spChg>
        <pc:spChg chg="del">
          <ac:chgData name="Huy Pham" userId="918db3a1909f15e0" providerId="LiveId" clId="{91D00DD3-478C-49B4-A0C2-D88D4B0A69FD}" dt="2024-03-12T03:27:02.420" v="5985" actId="478"/>
          <ac:spMkLst>
            <pc:docMk/>
            <pc:sldMk cId="1893897027" sldId="445"/>
            <ac:spMk id="65" creationId="{E9B30DB8-9966-B1AC-438B-9A55FA67397F}"/>
          </ac:spMkLst>
        </pc:spChg>
        <pc:spChg chg="del">
          <ac:chgData name="Huy Pham" userId="918db3a1909f15e0" providerId="LiveId" clId="{91D00DD3-478C-49B4-A0C2-D88D4B0A69FD}" dt="2024-03-12T03:27:02.420" v="5985" actId="478"/>
          <ac:spMkLst>
            <pc:docMk/>
            <pc:sldMk cId="1893897027" sldId="445"/>
            <ac:spMk id="66" creationId="{45D6BD82-2A69-5219-30C3-496F005CCB35}"/>
          </ac:spMkLst>
        </pc:spChg>
        <pc:spChg chg="add mod">
          <ac:chgData name="Huy Pham" userId="918db3a1909f15e0" providerId="LiveId" clId="{91D00DD3-478C-49B4-A0C2-D88D4B0A69FD}" dt="2024-03-12T11:07:53.685" v="6244" actId="14100"/>
          <ac:spMkLst>
            <pc:docMk/>
            <pc:sldMk cId="1893897027" sldId="445"/>
            <ac:spMk id="66" creationId="{E752563E-2288-95FE-8000-C3374565A8E3}"/>
          </ac:spMkLst>
        </pc:spChg>
        <pc:spChg chg="add mod">
          <ac:chgData name="Huy Pham" userId="918db3a1909f15e0" providerId="LiveId" clId="{91D00DD3-478C-49B4-A0C2-D88D4B0A69FD}" dt="2024-03-12T11:08:10.598" v="6245" actId="1076"/>
          <ac:spMkLst>
            <pc:docMk/>
            <pc:sldMk cId="1893897027" sldId="445"/>
            <ac:spMk id="67" creationId="{62FE5EF3-6852-853E-218E-6D4DE3D9DD9D}"/>
          </ac:spMkLst>
        </pc:spChg>
        <pc:spChg chg="del">
          <ac:chgData name="Huy Pham" userId="918db3a1909f15e0" providerId="LiveId" clId="{91D00DD3-478C-49B4-A0C2-D88D4B0A69FD}" dt="2024-03-12T03:27:02.420" v="5985" actId="478"/>
          <ac:spMkLst>
            <pc:docMk/>
            <pc:sldMk cId="1893897027" sldId="445"/>
            <ac:spMk id="67" creationId="{AC1E416A-182F-9A85-B7B5-701905F2559C}"/>
          </ac:spMkLst>
        </pc:spChg>
        <pc:spChg chg="del">
          <ac:chgData name="Huy Pham" userId="918db3a1909f15e0" providerId="LiveId" clId="{91D00DD3-478C-49B4-A0C2-D88D4B0A69FD}" dt="2024-03-12T03:27:02.420" v="5985" actId="478"/>
          <ac:spMkLst>
            <pc:docMk/>
            <pc:sldMk cId="1893897027" sldId="445"/>
            <ac:spMk id="69" creationId="{9FC0151A-B2A7-99C2-DF49-400BA4769B44}"/>
          </ac:spMkLst>
        </pc:spChg>
        <pc:spChg chg="del">
          <ac:chgData name="Huy Pham" userId="918db3a1909f15e0" providerId="LiveId" clId="{91D00DD3-478C-49B4-A0C2-D88D4B0A69FD}" dt="2024-03-12T03:27:02.420" v="5985" actId="478"/>
          <ac:spMkLst>
            <pc:docMk/>
            <pc:sldMk cId="1893897027" sldId="445"/>
            <ac:spMk id="70" creationId="{42D4A694-BBA3-2AAD-FCCC-8110F32CAEC4}"/>
          </ac:spMkLst>
        </pc:spChg>
        <pc:spChg chg="del">
          <ac:chgData name="Huy Pham" userId="918db3a1909f15e0" providerId="LiveId" clId="{91D00DD3-478C-49B4-A0C2-D88D4B0A69FD}" dt="2024-03-12T03:27:02.420" v="5985" actId="478"/>
          <ac:spMkLst>
            <pc:docMk/>
            <pc:sldMk cId="1893897027" sldId="445"/>
            <ac:spMk id="71" creationId="{152C7ED2-5DC8-4F11-543B-B13FC8AF662E}"/>
          </ac:spMkLst>
        </pc:spChg>
        <pc:spChg chg="del">
          <ac:chgData name="Huy Pham" userId="918db3a1909f15e0" providerId="LiveId" clId="{91D00DD3-478C-49B4-A0C2-D88D4B0A69FD}" dt="2024-03-12T03:27:02.420" v="5985" actId="478"/>
          <ac:spMkLst>
            <pc:docMk/>
            <pc:sldMk cId="1893897027" sldId="445"/>
            <ac:spMk id="72" creationId="{68782F3F-9D24-BBFF-9891-DDD586C2CB22}"/>
          </ac:spMkLst>
        </pc:spChg>
        <pc:spChg chg="del">
          <ac:chgData name="Huy Pham" userId="918db3a1909f15e0" providerId="LiveId" clId="{91D00DD3-478C-49B4-A0C2-D88D4B0A69FD}" dt="2024-03-12T03:27:02.420" v="5985" actId="478"/>
          <ac:spMkLst>
            <pc:docMk/>
            <pc:sldMk cId="1893897027" sldId="445"/>
            <ac:spMk id="73" creationId="{19E8E9A1-959A-6610-5BCC-65AF4BDDF5E0}"/>
          </ac:spMkLst>
        </pc:spChg>
        <pc:spChg chg="del">
          <ac:chgData name="Huy Pham" userId="918db3a1909f15e0" providerId="LiveId" clId="{91D00DD3-478C-49B4-A0C2-D88D4B0A69FD}" dt="2024-03-12T03:27:02.420" v="5985" actId="478"/>
          <ac:spMkLst>
            <pc:docMk/>
            <pc:sldMk cId="1893897027" sldId="445"/>
            <ac:spMk id="74" creationId="{ED88E1AA-15EF-89ED-CB04-A1B8C985FB52}"/>
          </ac:spMkLst>
        </pc:spChg>
        <pc:spChg chg="del">
          <ac:chgData name="Huy Pham" userId="918db3a1909f15e0" providerId="LiveId" clId="{91D00DD3-478C-49B4-A0C2-D88D4B0A69FD}" dt="2024-03-12T03:27:02.420" v="5985" actId="478"/>
          <ac:spMkLst>
            <pc:docMk/>
            <pc:sldMk cId="1893897027" sldId="445"/>
            <ac:spMk id="78" creationId="{105ED85F-27A6-356D-66E6-43CD7B45AF1F}"/>
          </ac:spMkLst>
        </pc:spChg>
        <pc:spChg chg="del">
          <ac:chgData name="Huy Pham" userId="918db3a1909f15e0" providerId="LiveId" clId="{91D00DD3-478C-49B4-A0C2-D88D4B0A69FD}" dt="2024-03-12T03:27:02.420" v="5985" actId="478"/>
          <ac:spMkLst>
            <pc:docMk/>
            <pc:sldMk cId="1893897027" sldId="445"/>
            <ac:spMk id="79" creationId="{47F9DA44-4F7E-821C-9829-C8846A506696}"/>
          </ac:spMkLst>
        </pc:spChg>
        <pc:spChg chg="del">
          <ac:chgData name="Huy Pham" userId="918db3a1909f15e0" providerId="LiveId" clId="{91D00DD3-478C-49B4-A0C2-D88D4B0A69FD}" dt="2024-03-12T03:27:02.420" v="5985" actId="478"/>
          <ac:spMkLst>
            <pc:docMk/>
            <pc:sldMk cId="1893897027" sldId="445"/>
            <ac:spMk id="81" creationId="{418C1971-A9AC-38FD-F5D3-AFB48BFC4BCF}"/>
          </ac:spMkLst>
        </pc:spChg>
        <pc:spChg chg="del">
          <ac:chgData name="Huy Pham" userId="918db3a1909f15e0" providerId="LiveId" clId="{91D00DD3-478C-49B4-A0C2-D88D4B0A69FD}" dt="2024-03-12T03:27:02.420" v="5985" actId="478"/>
          <ac:spMkLst>
            <pc:docMk/>
            <pc:sldMk cId="1893897027" sldId="445"/>
            <ac:spMk id="82" creationId="{5AF9490D-DD6C-5F90-5CD1-0886675277F6}"/>
          </ac:spMkLst>
        </pc:spChg>
        <pc:spChg chg="del">
          <ac:chgData name="Huy Pham" userId="918db3a1909f15e0" providerId="LiveId" clId="{91D00DD3-478C-49B4-A0C2-D88D4B0A69FD}" dt="2024-03-12T03:27:02.420" v="5985" actId="478"/>
          <ac:spMkLst>
            <pc:docMk/>
            <pc:sldMk cId="1893897027" sldId="445"/>
            <ac:spMk id="83" creationId="{6F42573F-4271-9817-84A6-7813886B89F9}"/>
          </ac:spMkLst>
        </pc:spChg>
        <pc:spChg chg="add mod">
          <ac:chgData name="Huy Pham" userId="918db3a1909f15e0" providerId="LiveId" clId="{91D00DD3-478C-49B4-A0C2-D88D4B0A69FD}" dt="2024-03-12T03:35:24.481" v="6157" actId="1076"/>
          <ac:spMkLst>
            <pc:docMk/>
            <pc:sldMk cId="1893897027" sldId="445"/>
            <ac:spMk id="84" creationId="{2D13D78E-2DCB-A474-13B4-0EBF00988331}"/>
          </ac:spMkLst>
        </pc:spChg>
        <pc:spChg chg="add mod">
          <ac:chgData name="Huy Pham" userId="918db3a1909f15e0" providerId="LiveId" clId="{91D00DD3-478C-49B4-A0C2-D88D4B0A69FD}" dt="2024-03-12T03:33:59.272" v="6091" actId="1076"/>
          <ac:spMkLst>
            <pc:docMk/>
            <pc:sldMk cId="1893897027" sldId="445"/>
            <ac:spMk id="85" creationId="{CCB3551F-2F40-4AFD-1F4F-A0A54D351FE9}"/>
          </ac:spMkLst>
        </pc:spChg>
        <pc:spChg chg="del">
          <ac:chgData name="Huy Pham" userId="918db3a1909f15e0" providerId="LiveId" clId="{91D00DD3-478C-49B4-A0C2-D88D4B0A69FD}" dt="2024-03-12T03:27:02.420" v="5985" actId="478"/>
          <ac:spMkLst>
            <pc:docMk/>
            <pc:sldMk cId="1893897027" sldId="445"/>
            <ac:spMk id="87" creationId="{8BD99D3B-936B-7B08-4E25-1E1E6815660F}"/>
          </ac:spMkLst>
        </pc:spChg>
        <pc:spChg chg="del">
          <ac:chgData name="Huy Pham" userId="918db3a1909f15e0" providerId="LiveId" clId="{91D00DD3-478C-49B4-A0C2-D88D4B0A69FD}" dt="2024-03-12T03:27:02.420" v="5985" actId="478"/>
          <ac:spMkLst>
            <pc:docMk/>
            <pc:sldMk cId="1893897027" sldId="445"/>
            <ac:spMk id="88" creationId="{F86D2C4B-DD16-AE38-FD33-79CF0558C8B2}"/>
          </ac:spMkLst>
        </pc:spChg>
        <pc:spChg chg="del">
          <ac:chgData name="Huy Pham" userId="918db3a1909f15e0" providerId="LiveId" clId="{91D00DD3-478C-49B4-A0C2-D88D4B0A69FD}" dt="2024-03-12T03:27:02.420" v="5985" actId="478"/>
          <ac:spMkLst>
            <pc:docMk/>
            <pc:sldMk cId="1893897027" sldId="445"/>
            <ac:spMk id="89" creationId="{40158ED5-5B1A-865A-9FFB-8BA94FC48B11}"/>
          </ac:spMkLst>
        </pc:spChg>
        <pc:spChg chg="del">
          <ac:chgData name="Huy Pham" userId="918db3a1909f15e0" providerId="LiveId" clId="{91D00DD3-478C-49B4-A0C2-D88D4B0A69FD}" dt="2024-03-12T03:27:02.420" v="5985" actId="478"/>
          <ac:spMkLst>
            <pc:docMk/>
            <pc:sldMk cId="1893897027" sldId="445"/>
            <ac:spMk id="90" creationId="{258B15DE-C197-3721-C0CE-E1B71FD96079}"/>
          </ac:spMkLst>
        </pc:spChg>
        <pc:spChg chg="add mod">
          <ac:chgData name="Huy Pham" userId="918db3a1909f15e0" providerId="LiveId" clId="{91D00DD3-478C-49B4-A0C2-D88D4B0A69FD}" dt="2024-03-12T11:04:45.288" v="6168" actId="1076"/>
          <ac:spMkLst>
            <pc:docMk/>
            <pc:sldMk cId="1893897027" sldId="445"/>
            <ac:spMk id="92" creationId="{3168999D-6B4F-5B75-C18E-6FAE476359B5}"/>
          </ac:spMkLst>
        </pc:spChg>
        <pc:spChg chg="del">
          <ac:chgData name="Huy Pham" userId="918db3a1909f15e0" providerId="LiveId" clId="{91D00DD3-478C-49B4-A0C2-D88D4B0A69FD}" dt="2024-03-12T03:27:02.420" v="5985" actId="478"/>
          <ac:spMkLst>
            <pc:docMk/>
            <pc:sldMk cId="1893897027" sldId="445"/>
            <ac:spMk id="95" creationId="{0B070AD6-6405-8406-FBB9-41C072F41CF2}"/>
          </ac:spMkLst>
        </pc:spChg>
        <pc:spChg chg="add mod">
          <ac:chgData name="Huy Pham" userId="918db3a1909f15e0" providerId="LiveId" clId="{91D00DD3-478C-49B4-A0C2-D88D4B0A69FD}" dt="2024-03-12T03:35:32.810" v="6159" actId="1076"/>
          <ac:spMkLst>
            <pc:docMk/>
            <pc:sldMk cId="1893897027" sldId="445"/>
            <ac:spMk id="98" creationId="{59C343E1-30BC-4A4D-7EB3-47646626F3CF}"/>
          </ac:spMkLst>
        </pc:spChg>
        <pc:spChg chg="del">
          <ac:chgData name="Huy Pham" userId="918db3a1909f15e0" providerId="LiveId" clId="{91D00DD3-478C-49B4-A0C2-D88D4B0A69FD}" dt="2024-03-12T03:27:02.420" v="5985" actId="478"/>
          <ac:spMkLst>
            <pc:docMk/>
            <pc:sldMk cId="1893897027" sldId="445"/>
            <ac:spMk id="104" creationId="{795199E7-6D2B-C751-65BE-40CF3A4BF79A}"/>
          </ac:spMkLst>
        </pc:spChg>
        <pc:cxnChg chg="add mod">
          <ac:chgData name="Huy Pham" userId="918db3a1909f15e0" providerId="LiveId" clId="{91D00DD3-478C-49B4-A0C2-D88D4B0A69FD}" dt="2024-03-12T03:34:20.500" v="6094" actId="14100"/>
          <ac:cxnSpMkLst>
            <pc:docMk/>
            <pc:sldMk cId="1893897027" sldId="445"/>
            <ac:cxnSpMk id="34" creationId="{78879C4F-D3DB-04B5-5743-53F8046C1EE9}"/>
          </ac:cxnSpMkLst>
        </pc:cxnChg>
        <pc:cxnChg chg="add mod">
          <ac:chgData name="Huy Pham" userId="918db3a1909f15e0" providerId="LiveId" clId="{91D00DD3-478C-49B4-A0C2-D88D4B0A69FD}" dt="2024-03-12T03:34:28.017" v="6096" actId="14100"/>
          <ac:cxnSpMkLst>
            <pc:docMk/>
            <pc:sldMk cId="1893897027" sldId="445"/>
            <ac:cxnSpMk id="35" creationId="{CC98EFBE-6999-502A-1898-9560CC38D81F}"/>
          </ac:cxnSpMkLst>
        </pc:cxnChg>
        <pc:cxnChg chg="add mod">
          <ac:chgData name="Huy Pham" userId="918db3a1909f15e0" providerId="LiveId" clId="{91D00DD3-478C-49B4-A0C2-D88D4B0A69FD}" dt="2024-03-12T03:33:59.272" v="6091" actId="1076"/>
          <ac:cxnSpMkLst>
            <pc:docMk/>
            <pc:sldMk cId="1893897027" sldId="445"/>
            <ac:cxnSpMk id="36" creationId="{9D1F32D1-56C8-5005-8593-A0E48D06A820}"/>
          </ac:cxnSpMkLst>
        </pc:cxnChg>
        <pc:cxnChg chg="add mod">
          <ac:chgData name="Huy Pham" userId="918db3a1909f15e0" providerId="LiveId" clId="{91D00DD3-478C-49B4-A0C2-D88D4B0A69FD}" dt="2024-03-12T11:06:16.656" v="6221" actId="14100"/>
          <ac:cxnSpMkLst>
            <pc:docMk/>
            <pc:sldMk cId="1893897027" sldId="445"/>
            <ac:cxnSpMk id="49" creationId="{23ACC7F7-D978-71CC-E362-3682D642AB1E}"/>
          </ac:cxnSpMkLst>
        </pc:cxnChg>
        <pc:cxnChg chg="add mod">
          <ac:chgData name="Huy Pham" userId="918db3a1909f15e0" providerId="LiveId" clId="{91D00DD3-478C-49B4-A0C2-D88D4B0A69FD}" dt="2024-03-12T11:04:48.884" v="6169" actId="14100"/>
          <ac:cxnSpMkLst>
            <pc:docMk/>
            <pc:sldMk cId="1893897027" sldId="445"/>
            <ac:cxnSpMk id="50" creationId="{FA5A2B70-49EC-A498-4B99-1C35C142F17B}"/>
          </ac:cxnSpMkLst>
        </pc:cxnChg>
        <pc:cxnChg chg="add mod">
          <ac:chgData name="Huy Pham" userId="918db3a1909f15e0" providerId="LiveId" clId="{91D00DD3-478C-49B4-A0C2-D88D4B0A69FD}" dt="2024-03-12T11:06:14.056" v="6220" actId="14100"/>
          <ac:cxnSpMkLst>
            <pc:docMk/>
            <pc:sldMk cId="1893897027" sldId="445"/>
            <ac:cxnSpMk id="51" creationId="{CBF19851-3BC8-4D6B-7D06-BFA0B75A5E33}"/>
          </ac:cxnSpMkLst>
        </pc:cxnChg>
        <pc:cxnChg chg="del">
          <ac:chgData name="Huy Pham" userId="918db3a1909f15e0" providerId="LiveId" clId="{91D00DD3-478C-49B4-A0C2-D88D4B0A69FD}" dt="2024-03-12T03:27:02.420" v="5985" actId="478"/>
          <ac:cxnSpMkLst>
            <pc:docMk/>
            <pc:sldMk cId="1893897027" sldId="445"/>
            <ac:cxnSpMk id="59" creationId="{3BC0766B-3C66-E73C-FE77-6E002D368336}"/>
          </ac:cxnSpMkLst>
        </pc:cxnChg>
        <pc:cxnChg chg="del">
          <ac:chgData name="Huy Pham" userId="918db3a1909f15e0" providerId="LiveId" clId="{91D00DD3-478C-49B4-A0C2-D88D4B0A69FD}" dt="2024-03-12T03:27:02.420" v="5985" actId="478"/>
          <ac:cxnSpMkLst>
            <pc:docMk/>
            <pc:sldMk cId="1893897027" sldId="445"/>
            <ac:cxnSpMk id="60" creationId="{B5F772DF-A2A4-85C2-E0E3-3AC19C157383}"/>
          </ac:cxnSpMkLst>
        </pc:cxnChg>
        <pc:cxnChg chg="del">
          <ac:chgData name="Huy Pham" userId="918db3a1909f15e0" providerId="LiveId" clId="{91D00DD3-478C-49B4-A0C2-D88D4B0A69FD}" dt="2024-03-12T03:27:02.420" v="5985" actId="478"/>
          <ac:cxnSpMkLst>
            <pc:docMk/>
            <pc:sldMk cId="1893897027" sldId="445"/>
            <ac:cxnSpMk id="62" creationId="{3E6851A9-BF49-21EC-1A4F-871DF108BD02}"/>
          </ac:cxnSpMkLst>
        </pc:cxnChg>
        <pc:cxnChg chg="add mod">
          <ac:chgData name="Huy Pham" userId="918db3a1909f15e0" providerId="LiveId" clId="{91D00DD3-478C-49B4-A0C2-D88D4B0A69FD}" dt="2024-03-12T03:34:46.756" v="6127" actId="1037"/>
          <ac:cxnSpMkLst>
            <pc:docMk/>
            <pc:sldMk cId="1893897027" sldId="445"/>
            <ac:cxnSpMk id="68" creationId="{69AD2910-782A-6E74-48C9-27D1B9E916FE}"/>
          </ac:cxnSpMkLst>
        </pc:cxnChg>
        <pc:cxnChg chg="del">
          <ac:chgData name="Huy Pham" userId="918db3a1909f15e0" providerId="LiveId" clId="{91D00DD3-478C-49B4-A0C2-D88D4B0A69FD}" dt="2024-03-12T03:27:02.420" v="5985" actId="478"/>
          <ac:cxnSpMkLst>
            <pc:docMk/>
            <pc:sldMk cId="1893897027" sldId="445"/>
            <ac:cxnSpMk id="75" creationId="{DDF3684C-29C3-839C-3680-404B47E5B6D9}"/>
          </ac:cxnSpMkLst>
        </pc:cxnChg>
        <pc:cxnChg chg="del">
          <ac:chgData name="Huy Pham" userId="918db3a1909f15e0" providerId="LiveId" clId="{91D00DD3-478C-49B4-A0C2-D88D4B0A69FD}" dt="2024-03-12T03:27:02.420" v="5985" actId="478"/>
          <ac:cxnSpMkLst>
            <pc:docMk/>
            <pc:sldMk cId="1893897027" sldId="445"/>
            <ac:cxnSpMk id="76" creationId="{23ED1B5E-54BB-4F20-51EF-085A7C6E0017}"/>
          </ac:cxnSpMkLst>
        </pc:cxnChg>
        <pc:cxnChg chg="del">
          <ac:chgData name="Huy Pham" userId="918db3a1909f15e0" providerId="LiveId" clId="{91D00DD3-478C-49B4-A0C2-D88D4B0A69FD}" dt="2024-03-12T03:27:02.420" v="5985" actId="478"/>
          <ac:cxnSpMkLst>
            <pc:docMk/>
            <pc:sldMk cId="1893897027" sldId="445"/>
            <ac:cxnSpMk id="77" creationId="{C66347E9-C9C8-89C4-942E-605BB25F7403}"/>
          </ac:cxnSpMkLst>
        </pc:cxnChg>
        <pc:cxnChg chg="add mod">
          <ac:chgData name="Huy Pham" userId="918db3a1909f15e0" providerId="LiveId" clId="{91D00DD3-478C-49B4-A0C2-D88D4B0A69FD}" dt="2024-03-12T03:34:46.756" v="6127" actId="1037"/>
          <ac:cxnSpMkLst>
            <pc:docMk/>
            <pc:sldMk cId="1893897027" sldId="445"/>
            <ac:cxnSpMk id="80" creationId="{B6E6098E-3AF6-BCBE-247E-C5DDC194E43B}"/>
          </ac:cxnSpMkLst>
        </pc:cxnChg>
        <pc:cxnChg chg="add mod">
          <ac:chgData name="Huy Pham" userId="918db3a1909f15e0" providerId="LiveId" clId="{91D00DD3-478C-49B4-A0C2-D88D4B0A69FD}" dt="2024-03-12T11:05:09.595" v="6173" actId="1076"/>
          <ac:cxnSpMkLst>
            <pc:docMk/>
            <pc:sldMk cId="1893897027" sldId="445"/>
            <ac:cxnSpMk id="86" creationId="{D900819A-E09C-21C8-73F9-82112082A862}"/>
          </ac:cxnSpMkLst>
        </pc:cxnChg>
        <pc:cxnChg chg="del mod">
          <ac:chgData name="Huy Pham" userId="918db3a1909f15e0" providerId="LiveId" clId="{91D00DD3-478C-49B4-A0C2-D88D4B0A69FD}" dt="2024-03-12T03:27:02.420" v="5985" actId="478"/>
          <ac:cxnSpMkLst>
            <pc:docMk/>
            <pc:sldMk cId="1893897027" sldId="445"/>
            <ac:cxnSpMk id="91" creationId="{BBB4D34F-9A4E-38AA-2F0B-EF2873C5803F}"/>
          </ac:cxnSpMkLst>
        </pc:cxnChg>
      </pc:sldChg>
      <pc:sldChg chg="add del">
        <pc:chgData name="Huy Pham" userId="918db3a1909f15e0" providerId="LiveId" clId="{91D00DD3-478C-49B4-A0C2-D88D4B0A69FD}" dt="2024-03-12T03:26:37.657" v="5981" actId="47"/>
        <pc:sldMkLst>
          <pc:docMk/>
          <pc:sldMk cId="3765969091" sldId="445"/>
        </pc:sldMkLst>
      </pc:sldChg>
      <pc:sldChg chg="addSp delSp modSp add mod delAnim">
        <pc:chgData name="Huy Pham" userId="918db3a1909f15e0" providerId="LiveId" clId="{91D00DD3-478C-49B4-A0C2-D88D4B0A69FD}" dt="2024-03-12T11:10:27.353" v="6274" actId="1076"/>
        <pc:sldMkLst>
          <pc:docMk/>
          <pc:sldMk cId="149168079" sldId="446"/>
        </pc:sldMkLst>
        <pc:spChg chg="mod">
          <ac:chgData name="Huy Pham" userId="918db3a1909f15e0" providerId="LiveId" clId="{91D00DD3-478C-49B4-A0C2-D88D4B0A69FD}" dt="2024-03-12T11:10:27.353" v="6274" actId="1076"/>
          <ac:spMkLst>
            <pc:docMk/>
            <pc:sldMk cId="149168079" sldId="446"/>
            <ac:spMk id="21" creationId="{8AF3ADFF-691F-0CE3-4F7A-816AC4694161}"/>
          </ac:spMkLst>
        </pc:spChg>
        <pc:spChg chg="mod">
          <ac:chgData name="Huy Pham" userId="918db3a1909f15e0" providerId="LiveId" clId="{91D00DD3-478C-49B4-A0C2-D88D4B0A69FD}" dt="2024-03-12T11:10:24.002" v="6273" actId="14100"/>
          <ac:spMkLst>
            <pc:docMk/>
            <pc:sldMk cId="149168079" sldId="446"/>
            <ac:spMk id="22" creationId="{D842E413-B828-76D8-954F-E12786048752}"/>
          </ac:spMkLst>
        </pc:spChg>
        <pc:spChg chg="add mod">
          <ac:chgData name="Huy Pham" userId="918db3a1909f15e0" providerId="LiveId" clId="{91D00DD3-478C-49B4-A0C2-D88D4B0A69FD}" dt="2024-03-12T11:09:44.855" v="6269" actId="14100"/>
          <ac:spMkLst>
            <pc:docMk/>
            <pc:sldMk cId="149168079" sldId="446"/>
            <ac:spMk id="23" creationId="{DB239898-BFE7-8D77-7F54-FEBB8A1E3A25}"/>
          </ac:spMkLst>
        </pc:spChg>
        <pc:spChg chg="del">
          <ac:chgData name="Huy Pham" userId="918db3a1909f15e0" providerId="LiveId" clId="{91D00DD3-478C-49B4-A0C2-D88D4B0A69FD}" dt="2024-03-12T11:08:52.955" v="6251" actId="478"/>
          <ac:spMkLst>
            <pc:docMk/>
            <pc:sldMk cId="149168079" sldId="446"/>
            <ac:spMk id="25" creationId="{F13A0704-3418-A068-3B88-28FCDAB7B199}"/>
          </ac:spMkLst>
        </pc:spChg>
        <pc:spChg chg="del">
          <ac:chgData name="Huy Pham" userId="918db3a1909f15e0" providerId="LiveId" clId="{91D00DD3-478C-49B4-A0C2-D88D4B0A69FD}" dt="2024-03-12T11:08:54.546" v="6252" actId="478"/>
          <ac:spMkLst>
            <pc:docMk/>
            <pc:sldMk cId="149168079" sldId="446"/>
            <ac:spMk id="26" creationId="{92A75C5E-71B5-8FB0-D0BF-959F9E24FCE5}"/>
          </ac:spMkLst>
        </pc:spChg>
        <pc:spChg chg="del">
          <ac:chgData name="Huy Pham" userId="918db3a1909f15e0" providerId="LiveId" clId="{91D00DD3-478C-49B4-A0C2-D88D4B0A69FD}" dt="2024-03-12T11:08:40.820" v="6247" actId="478"/>
          <ac:spMkLst>
            <pc:docMk/>
            <pc:sldMk cId="149168079" sldId="446"/>
            <ac:spMk id="29" creationId="{9936126A-592E-25B4-1AE5-B5538AA55670}"/>
          </ac:spMkLst>
        </pc:spChg>
        <pc:spChg chg="del">
          <ac:chgData name="Huy Pham" userId="918db3a1909f15e0" providerId="LiveId" clId="{91D00DD3-478C-49B4-A0C2-D88D4B0A69FD}" dt="2024-03-12T11:08:40.820" v="6247" actId="478"/>
          <ac:spMkLst>
            <pc:docMk/>
            <pc:sldMk cId="149168079" sldId="446"/>
            <ac:spMk id="32" creationId="{38EC4C35-6F42-DC42-5AF4-C76F939ECE04}"/>
          </ac:spMkLst>
        </pc:spChg>
        <pc:spChg chg="del">
          <ac:chgData name="Huy Pham" userId="918db3a1909f15e0" providerId="LiveId" clId="{91D00DD3-478C-49B4-A0C2-D88D4B0A69FD}" dt="2024-03-12T11:08:40.820" v="6247" actId="478"/>
          <ac:spMkLst>
            <pc:docMk/>
            <pc:sldMk cId="149168079" sldId="446"/>
            <ac:spMk id="33" creationId="{0908A934-703B-74A2-A23C-1C2653153814}"/>
          </ac:spMkLst>
        </pc:spChg>
        <pc:spChg chg="del">
          <ac:chgData name="Huy Pham" userId="918db3a1909f15e0" providerId="LiveId" clId="{91D00DD3-478C-49B4-A0C2-D88D4B0A69FD}" dt="2024-03-12T11:08:40.820" v="6247" actId="478"/>
          <ac:spMkLst>
            <pc:docMk/>
            <pc:sldMk cId="149168079" sldId="446"/>
            <ac:spMk id="34" creationId="{45B8DE8D-B7A7-CCAE-05F3-24B3548364E3}"/>
          </ac:spMkLst>
        </pc:spChg>
        <pc:spChg chg="del">
          <ac:chgData name="Huy Pham" userId="918db3a1909f15e0" providerId="LiveId" clId="{91D00DD3-478C-49B4-A0C2-D88D4B0A69FD}" dt="2024-03-12T11:08:40.820" v="6247" actId="478"/>
          <ac:spMkLst>
            <pc:docMk/>
            <pc:sldMk cId="149168079" sldId="446"/>
            <ac:spMk id="35" creationId="{00821B4A-F408-5A96-BD47-8A324DDE6B8C}"/>
          </ac:spMkLst>
        </pc:spChg>
        <pc:spChg chg="del">
          <ac:chgData name="Huy Pham" userId="918db3a1909f15e0" providerId="LiveId" clId="{91D00DD3-478C-49B4-A0C2-D88D4B0A69FD}" dt="2024-03-12T11:08:40.820" v="6247" actId="478"/>
          <ac:spMkLst>
            <pc:docMk/>
            <pc:sldMk cId="149168079" sldId="446"/>
            <ac:spMk id="39" creationId="{479C812D-1554-9A66-BFA8-18DD7530BEB4}"/>
          </ac:spMkLst>
        </pc:spChg>
        <pc:spChg chg="del">
          <ac:chgData name="Huy Pham" userId="918db3a1909f15e0" providerId="LiveId" clId="{91D00DD3-478C-49B4-A0C2-D88D4B0A69FD}" dt="2024-03-12T11:08:40.820" v="6247" actId="478"/>
          <ac:spMkLst>
            <pc:docMk/>
            <pc:sldMk cId="149168079" sldId="446"/>
            <ac:spMk id="40" creationId="{C903922D-98D8-D9AD-DC78-68857D27892D}"/>
          </ac:spMkLst>
        </pc:spChg>
        <pc:spChg chg="del">
          <ac:chgData name="Huy Pham" userId="918db3a1909f15e0" providerId="LiveId" clId="{91D00DD3-478C-49B4-A0C2-D88D4B0A69FD}" dt="2024-03-12T11:08:40.820" v="6247" actId="478"/>
          <ac:spMkLst>
            <pc:docMk/>
            <pc:sldMk cId="149168079" sldId="446"/>
            <ac:spMk id="41" creationId="{51B71585-8B1D-A267-0DC6-6C23494B40AD}"/>
          </ac:spMkLst>
        </pc:spChg>
        <pc:spChg chg="del">
          <ac:chgData name="Huy Pham" userId="918db3a1909f15e0" providerId="LiveId" clId="{91D00DD3-478C-49B4-A0C2-D88D4B0A69FD}" dt="2024-03-12T11:08:40.820" v="6247" actId="478"/>
          <ac:spMkLst>
            <pc:docMk/>
            <pc:sldMk cId="149168079" sldId="446"/>
            <ac:spMk id="42" creationId="{BE8EB4A8-1316-B944-A464-91AE0C67DF12}"/>
          </ac:spMkLst>
        </pc:spChg>
        <pc:spChg chg="del">
          <ac:chgData name="Huy Pham" userId="918db3a1909f15e0" providerId="LiveId" clId="{91D00DD3-478C-49B4-A0C2-D88D4B0A69FD}" dt="2024-03-12T11:08:40.820" v="6247" actId="478"/>
          <ac:spMkLst>
            <pc:docMk/>
            <pc:sldMk cId="149168079" sldId="446"/>
            <ac:spMk id="43" creationId="{6DF77E4D-D62C-E599-6EBF-400649768A35}"/>
          </ac:spMkLst>
        </pc:spChg>
        <pc:spChg chg="del">
          <ac:chgData name="Huy Pham" userId="918db3a1909f15e0" providerId="LiveId" clId="{91D00DD3-478C-49B4-A0C2-D88D4B0A69FD}" dt="2024-03-12T11:08:40.820" v="6247" actId="478"/>
          <ac:spMkLst>
            <pc:docMk/>
            <pc:sldMk cId="149168079" sldId="446"/>
            <ac:spMk id="44" creationId="{40096B4B-0942-9B17-5850-BC740790DEFF}"/>
          </ac:spMkLst>
        </pc:spChg>
        <pc:spChg chg="del">
          <ac:chgData name="Huy Pham" userId="918db3a1909f15e0" providerId="LiveId" clId="{91D00DD3-478C-49B4-A0C2-D88D4B0A69FD}" dt="2024-03-12T11:08:40.820" v="6247" actId="478"/>
          <ac:spMkLst>
            <pc:docMk/>
            <pc:sldMk cId="149168079" sldId="446"/>
            <ac:spMk id="45" creationId="{EF27F08B-DF67-561F-0AA4-CF725408B793}"/>
          </ac:spMkLst>
        </pc:spChg>
        <pc:spChg chg="del">
          <ac:chgData name="Huy Pham" userId="918db3a1909f15e0" providerId="LiveId" clId="{91D00DD3-478C-49B4-A0C2-D88D4B0A69FD}" dt="2024-03-12T11:08:40.820" v="6247" actId="478"/>
          <ac:spMkLst>
            <pc:docMk/>
            <pc:sldMk cId="149168079" sldId="446"/>
            <ac:spMk id="46" creationId="{B82A6F3E-D86D-E7A5-141E-B0A9F7BBDACB}"/>
          </ac:spMkLst>
        </pc:spChg>
        <pc:spChg chg="del">
          <ac:chgData name="Huy Pham" userId="918db3a1909f15e0" providerId="LiveId" clId="{91D00DD3-478C-49B4-A0C2-D88D4B0A69FD}" dt="2024-03-12T11:08:40.820" v="6247" actId="478"/>
          <ac:spMkLst>
            <pc:docMk/>
            <pc:sldMk cId="149168079" sldId="446"/>
            <ac:spMk id="48" creationId="{C6B0E859-3C87-8628-F2D5-D26FBED33021}"/>
          </ac:spMkLst>
        </pc:spChg>
        <pc:spChg chg="del">
          <ac:chgData name="Huy Pham" userId="918db3a1909f15e0" providerId="LiveId" clId="{91D00DD3-478C-49B4-A0C2-D88D4B0A69FD}" dt="2024-03-12T11:08:40.820" v="6247" actId="478"/>
          <ac:spMkLst>
            <pc:docMk/>
            <pc:sldMk cId="149168079" sldId="446"/>
            <ac:spMk id="49" creationId="{A723F8E5-5EC0-B97C-53BF-004116EB768A}"/>
          </ac:spMkLst>
        </pc:spChg>
        <pc:spChg chg="del">
          <ac:chgData name="Huy Pham" userId="918db3a1909f15e0" providerId="LiveId" clId="{91D00DD3-478C-49B4-A0C2-D88D4B0A69FD}" dt="2024-03-12T11:08:40.820" v="6247" actId="478"/>
          <ac:spMkLst>
            <pc:docMk/>
            <pc:sldMk cId="149168079" sldId="446"/>
            <ac:spMk id="52" creationId="{38DB5D91-7B83-B186-7285-BEBE574EABFD}"/>
          </ac:spMkLst>
        </pc:spChg>
        <pc:spChg chg="del">
          <ac:chgData name="Huy Pham" userId="918db3a1909f15e0" providerId="LiveId" clId="{91D00DD3-478C-49B4-A0C2-D88D4B0A69FD}" dt="2024-03-12T11:08:40.820" v="6247" actId="478"/>
          <ac:spMkLst>
            <pc:docMk/>
            <pc:sldMk cId="149168079" sldId="446"/>
            <ac:spMk id="54" creationId="{2A171667-AE07-12F9-F62A-7048DA29A744}"/>
          </ac:spMkLst>
        </pc:spChg>
        <pc:graphicFrameChg chg="add del mod">
          <ac:chgData name="Huy Pham" userId="918db3a1909f15e0" providerId="LiveId" clId="{91D00DD3-478C-49B4-A0C2-D88D4B0A69FD}" dt="2024-03-12T11:09:10.155" v="6257"/>
          <ac:graphicFrameMkLst>
            <pc:docMk/>
            <pc:sldMk cId="149168079" sldId="446"/>
            <ac:graphicFrameMk id="19" creationId="{D6AE53D0-1682-0CB0-D775-61D38312E59F}"/>
          </ac:graphicFrameMkLst>
        </pc:graphicFrameChg>
        <pc:cxnChg chg="del">
          <ac:chgData name="Huy Pham" userId="918db3a1909f15e0" providerId="LiveId" clId="{91D00DD3-478C-49B4-A0C2-D88D4B0A69FD}" dt="2024-03-12T11:08:40.820" v="6247" actId="478"/>
          <ac:cxnSpMkLst>
            <pc:docMk/>
            <pc:sldMk cId="149168079" sldId="446"/>
            <ac:cxnSpMk id="36" creationId="{6E705730-9E53-4B4B-9367-B97A0F688FAA}"/>
          </ac:cxnSpMkLst>
        </pc:cxnChg>
        <pc:cxnChg chg="del">
          <ac:chgData name="Huy Pham" userId="918db3a1909f15e0" providerId="LiveId" clId="{91D00DD3-478C-49B4-A0C2-D88D4B0A69FD}" dt="2024-03-12T11:08:40.820" v="6247" actId="478"/>
          <ac:cxnSpMkLst>
            <pc:docMk/>
            <pc:sldMk cId="149168079" sldId="446"/>
            <ac:cxnSpMk id="37" creationId="{49A22CCC-D305-CF3D-72E1-555CDFC8BCBB}"/>
          </ac:cxnSpMkLst>
        </pc:cxnChg>
        <pc:cxnChg chg="del">
          <ac:chgData name="Huy Pham" userId="918db3a1909f15e0" providerId="LiveId" clId="{91D00DD3-478C-49B4-A0C2-D88D4B0A69FD}" dt="2024-03-12T11:08:40.820" v="6247" actId="478"/>
          <ac:cxnSpMkLst>
            <pc:docMk/>
            <pc:sldMk cId="149168079" sldId="446"/>
            <ac:cxnSpMk id="38" creationId="{27F0BE55-9F75-B37F-7EB7-3618B6A153C0}"/>
          </ac:cxnSpMkLst>
        </pc:cxnChg>
        <pc:cxnChg chg="del">
          <ac:chgData name="Huy Pham" userId="918db3a1909f15e0" providerId="LiveId" clId="{91D00DD3-478C-49B4-A0C2-D88D4B0A69FD}" dt="2024-03-12T11:08:40.820" v="6247" actId="478"/>
          <ac:cxnSpMkLst>
            <pc:docMk/>
            <pc:sldMk cId="149168079" sldId="446"/>
            <ac:cxnSpMk id="47" creationId="{DB7DF46A-6028-6EFD-699B-95760878ECCB}"/>
          </ac:cxnSpMkLst>
        </pc:cxnChg>
        <pc:cxnChg chg="del">
          <ac:chgData name="Huy Pham" userId="918db3a1909f15e0" providerId="LiveId" clId="{91D00DD3-478C-49B4-A0C2-D88D4B0A69FD}" dt="2024-03-12T11:08:40.820" v="6247" actId="478"/>
          <ac:cxnSpMkLst>
            <pc:docMk/>
            <pc:sldMk cId="149168079" sldId="446"/>
            <ac:cxnSpMk id="50" creationId="{7C350216-7D1E-EA98-4AF6-96981DFD7812}"/>
          </ac:cxnSpMkLst>
        </pc:cxnChg>
        <pc:cxnChg chg="del">
          <ac:chgData name="Huy Pham" userId="918db3a1909f15e0" providerId="LiveId" clId="{91D00DD3-478C-49B4-A0C2-D88D4B0A69FD}" dt="2024-03-12T11:08:40.820" v="6247" actId="478"/>
          <ac:cxnSpMkLst>
            <pc:docMk/>
            <pc:sldMk cId="149168079" sldId="446"/>
            <ac:cxnSpMk id="51" creationId="{1906F54F-3823-294D-126F-8AB326C9FA5E}"/>
          </ac:cxnSpMkLst>
        </pc:cxnChg>
        <pc:cxnChg chg="del">
          <ac:chgData name="Huy Pham" userId="918db3a1909f15e0" providerId="LiveId" clId="{91D00DD3-478C-49B4-A0C2-D88D4B0A69FD}" dt="2024-03-12T11:08:40.820" v="6247" actId="478"/>
          <ac:cxnSpMkLst>
            <pc:docMk/>
            <pc:sldMk cId="149168079" sldId="446"/>
            <ac:cxnSpMk id="53" creationId="{998E520B-4E3E-84B3-6001-2A3E62D80852}"/>
          </ac:cxnSpMkLst>
        </pc:cxnChg>
      </pc:sldChg>
    </pc:docChg>
  </pc:docChgLst>
  <pc:docChgLst>
    <pc:chgData name="Huy Pham" userId="918db3a1909f15e0" providerId="LiveId" clId="{3F9B022C-8E3B-446F-930C-4E348F14BFD5}"/>
    <pc:docChg chg="undo custSel addSld delSld modSld">
      <pc:chgData name="Huy Pham" userId="918db3a1909f15e0" providerId="LiveId" clId="{3F9B022C-8E3B-446F-930C-4E348F14BFD5}" dt="2024-05-14T10:19:10.093" v="3343"/>
      <pc:docMkLst>
        <pc:docMk/>
      </pc:docMkLst>
      <pc:sldChg chg="addSp delSp modSp mod delAnim modAnim">
        <pc:chgData name="Huy Pham" userId="918db3a1909f15e0" providerId="LiveId" clId="{3F9B022C-8E3B-446F-930C-4E348F14BFD5}" dt="2024-05-14T03:53:22.172" v="3032"/>
        <pc:sldMkLst>
          <pc:docMk/>
          <pc:sldMk cId="1279157228" sldId="399"/>
        </pc:sldMkLst>
        <pc:spChg chg="mod">
          <ac:chgData name="Huy Pham" userId="918db3a1909f15e0" providerId="LiveId" clId="{3F9B022C-8E3B-446F-930C-4E348F14BFD5}" dt="2024-03-19T03:08:56.195" v="404" actId="1076"/>
          <ac:spMkLst>
            <pc:docMk/>
            <pc:sldMk cId="1279157228" sldId="399"/>
            <ac:spMk id="3" creationId="{EF00EFFC-5C82-E910-0232-1FA2F1A5C560}"/>
          </ac:spMkLst>
        </pc:spChg>
        <pc:spChg chg="mod">
          <ac:chgData name="Huy Pham" userId="918db3a1909f15e0" providerId="LiveId" clId="{3F9B022C-8E3B-446F-930C-4E348F14BFD5}" dt="2024-03-15T07:54:53.591" v="230" actId="14100"/>
          <ac:spMkLst>
            <pc:docMk/>
            <pc:sldMk cId="1279157228" sldId="399"/>
            <ac:spMk id="10" creationId="{44196311-251D-0BF6-3CAC-71334AF1B751}"/>
          </ac:spMkLst>
        </pc:spChg>
        <pc:spChg chg="mod">
          <ac:chgData name="Huy Pham" userId="918db3a1909f15e0" providerId="LiveId" clId="{3F9B022C-8E3B-446F-930C-4E348F14BFD5}" dt="2024-03-15T07:54:45.375" v="229" actId="14100"/>
          <ac:spMkLst>
            <pc:docMk/>
            <pc:sldMk cId="1279157228" sldId="399"/>
            <ac:spMk id="13" creationId="{75210F64-84EB-A3C0-234B-38A4D7D9FBE3}"/>
          </ac:spMkLst>
        </pc:spChg>
        <pc:spChg chg="mod">
          <ac:chgData name="Huy Pham" userId="918db3a1909f15e0" providerId="LiveId" clId="{3F9B022C-8E3B-446F-930C-4E348F14BFD5}" dt="2024-03-15T07:55:23.593" v="316" actId="14100"/>
          <ac:spMkLst>
            <pc:docMk/>
            <pc:sldMk cId="1279157228" sldId="399"/>
            <ac:spMk id="14" creationId="{86BD122A-D896-AE1A-CD88-D3B3D172304B}"/>
          </ac:spMkLst>
        </pc:spChg>
        <pc:spChg chg="mod">
          <ac:chgData name="Huy Pham" userId="918db3a1909f15e0" providerId="LiveId" clId="{3F9B022C-8E3B-446F-930C-4E348F14BFD5}" dt="2024-03-15T07:55:23.593" v="316" actId="14100"/>
          <ac:spMkLst>
            <pc:docMk/>
            <pc:sldMk cId="1279157228" sldId="399"/>
            <ac:spMk id="15" creationId="{282D74E4-1003-5B7C-1EA7-60F9BB4EB754}"/>
          </ac:spMkLst>
        </pc:spChg>
        <pc:spChg chg="mod">
          <ac:chgData name="Huy Pham" userId="918db3a1909f15e0" providerId="LiveId" clId="{3F9B022C-8E3B-446F-930C-4E348F14BFD5}" dt="2024-03-15T07:55:23.593" v="316" actId="14100"/>
          <ac:spMkLst>
            <pc:docMk/>
            <pc:sldMk cId="1279157228" sldId="399"/>
            <ac:spMk id="16" creationId="{5E342325-AA35-5CF7-9DC1-0C2E646513BD}"/>
          </ac:spMkLst>
        </pc:spChg>
        <pc:spChg chg="mod">
          <ac:chgData name="Huy Pham" userId="918db3a1909f15e0" providerId="LiveId" clId="{3F9B022C-8E3B-446F-930C-4E348F14BFD5}" dt="2024-03-15T07:55:23.593" v="316" actId="14100"/>
          <ac:spMkLst>
            <pc:docMk/>
            <pc:sldMk cId="1279157228" sldId="399"/>
            <ac:spMk id="17" creationId="{2C338DCF-3CA8-8E7B-EEBE-8592565B8E3B}"/>
          </ac:spMkLst>
        </pc:spChg>
        <pc:spChg chg="mod">
          <ac:chgData name="Huy Pham" userId="918db3a1909f15e0" providerId="LiveId" clId="{3F9B022C-8E3B-446F-930C-4E348F14BFD5}" dt="2024-03-15T07:55:23.593" v="316" actId="14100"/>
          <ac:spMkLst>
            <pc:docMk/>
            <pc:sldMk cId="1279157228" sldId="399"/>
            <ac:spMk id="18" creationId="{97AA56F7-A511-872B-83CF-6C482CB250E8}"/>
          </ac:spMkLst>
        </pc:spChg>
        <pc:spChg chg="del">
          <ac:chgData name="Huy Pham" userId="918db3a1909f15e0" providerId="LiveId" clId="{3F9B022C-8E3B-446F-930C-4E348F14BFD5}" dt="2024-03-19T03:08:07.575" v="337" actId="478"/>
          <ac:spMkLst>
            <pc:docMk/>
            <pc:sldMk cId="1279157228" sldId="399"/>
            <ac:spMk id="19" creationId="{C9E3BBB0-C484-7D40-FF55-49299467EE07}"/>
          </ac:spMkLst>
        </pc:spChg>
        <pc:spChg chg="mod">
          <ac:chgData name="Huy Pham" userId="918db3a1909f15e0" providerId="LiveId" clId="{3F9B022C-8E3B-446F-930C-4E348F14BFD5}" dt="2024-03-19T03:12:27.509" v="453" actId="14100"/>
          <ac:spMkLst>
            <pc:docMk/>
            <pc:sldMk cId="1279157228" sldId="399"/>
            <ac:spMk id="20" creationId="{A06BA14A-8D8C-664A-A722-7DAD205B5E1D}"/>
          </ac:spMkLst>
        </pc:spChg>
        <pc:spChg chg="del">
          <ac:chgData name="Huy Pham" userId="918db3a1909f15e0" providerId="LiveId" clId="{3F9B022C-8E3B-446F-930C-4E348F14BFD5}" dt="2024-03-19T03:09:44.081" v="408" actId="478"/>
          <ac:spMkLst>
            <pc:docMk/>
            <pc:sldMk cId="1279157228" sldId="399"/>
            <ac:spMk id="21" creationId="{0500CF04-B378-06FE-5BCF-B391873C58CC}"/>
          </ac:spMkLst>
        </pc:spChg>
        <pc:spChg chg="add mod">
          <ac:chgData name="Huy Pham" userId="918db3a1909f15e0" providerId="LiveId" clId="{3F9B022C-8E3B-446F-930C-4E348F14BFD5}" dt="2024-03-25T01:22:50.533" v="941" actId="1076"/>
          <ac:spMkLst>
            <pc:docMk/>
            <pc:sldMk cId="1279157228" sldId="399"/>
            <ac:spMk id="21" creationId="{9DCBB6B6-5C55-A92D-FF39-52DB425F63ED}"/>
          </ac:spMkLst>
        </pc:spChg>
        <pc:spChg chg="add mod">
          <ac:chgData name="Huy Pham" userId="918db3a1909f15e0" providerId="LiveId" clId="{3F9B022C-8E3B-446F-930C-4E348F14BFD5}" dt="2024-03-25T01:23:25.531" v="962" actId="20577"/>
          <ac:spMkLst>
            <pc:docMk/>
            <pc:sldMk cId="1279157228" sldId="399"/>
            <ac:spMk id="22" creationId="{94C5F1B8-DE9C-98C2-EB4B-AD3A022EE4E2}"/>
          </ac:spMkLst>
        </pc:spChg>
        <pc:spChg chg="add mod">
          <ac:chgData name="Huy Pham" userId="918db3a1909f15e0" providerId="LiveId" clId="{3F9B022C-8E3B-446F-930C-4E348F14BFD5}" dt="2024-03-25T01:23:53.079" v="975" actId="1076"/>
          <ac:spMkLst>
            <pc:docMk/>
            <pc:sldMk cId="1279157228" sldId="399"/>
            <ac:spMk id="23" creationId="{D87F0A4A-C61D-DEA9-9655-1B0ED15C3855}"/>
          </ac:spMkLst>
        </pc:spChg>
        <pc:spChg chg="del">
          <ac:chgData name="Huy Pham" userId="918db3a1909f15e0" providerId="LiveId" clId="{3F9B022C-8E3B-446F-930C-4E348F14BFD5}" dt="2024-03-19T03:09:41.158" v="407" actId="478"/>
          <ac:spMkLst>
            <pc:docMk/>
            <pc:sldMk cId="1279157228" sldId="399"/>
            <ac:spMk id="23" creationId="{E616ABD0-4ED9-1675-F21D-B31B6941B5ED}"/>
          </ac:spMkLst>
        </pc:spChg>
        <pc:spChg chg="mod">
          <ac:chgData name="Huy Pham" userId="918db3a1909f15e0" providerId="LiveId" clId="{3F9B022C-8E3B-446F-930C-4E348F14BFD5}" dt="2024-03-25T01:20:37.478" v="897" actId="1076"/>
          <ac:spMkLst>
            <pc:docMk/>
            <pc:sldMk cId="1279157228" sldId="399"/>
            <ac:spMk id="26" creationId="{66E545A0-972F-F87B-C655-6EDE5F655431}"/>
          </ac:spMkLst>
        </pc:spChg>
        <pc:spChg chg="del">
          <ac:chgData name="Huy Pham" userId="918db3a1909f15e0" providerId="LiveId" clId="{3F9B022C-8E3B-446F-930C-4E348F14BFD5}" dt="2024-03-19T03:09:38.868" v="406" actId="478"/>
          <ac:spMkLst>
            <pc:docMk/>
            <pc:sldMk cId="1279157228" sldId="399"/>
            <ac:spMk id="27" creationId="{B26C78C0-0EF8-BAE4-C8CC-9D4E31D3CEAF}"/>
          </ac:spMkLst>
        </pc:spChg>
        <pc:spChg chg="add mod">
          <ac:chgData name="Huy Pham" userId="918db3a1909f15e0" providerId="LiveId" clId="{3F9B022C-8E3B-446F-930C-4E348F14BFD5}" dt="2024-03-19T03:11:53.234" v="447" actId="1076"/>
          <ac:spMkLst>
            <pc:docMk/>
            <pc:sldMk cId="1279157228" sldId="399"/>
            <ac:spMk id="28" creationId="{A5AF7F85-F84E-3981-5218-DAFFA65DFA7F}"/>
          </ac:spMkLst>
        </pc:spChg>
        <pc:spChg chg="del">
          <ac:chgData name="Huy Pham" userId="918db3a1909f15e0" providerId="LiveId" clId="{3F9B022C-8E3B-446F-930C-4E348F14BFD5}" dt="2024-03-19T03:09:30.494" v="405" actId="478"/>
          <ac:spMkLst>
            <pc:docMk/>
            <pc:sldMk cId="1279157228" sldId="399"/>
            <ac:spMk id="31" creationId="{D8FD1C66-F5EB-8784-07B0-C2B81F95DC79}"/>
          </ac:spMkLst>
        </pc:spChg>
        <pc:spChg chg="del">
          <ac:chgData name="Huy Pham" userId="918db3a1909f15e0" providerId="LiveId" clId="{3F9B022C-8E3B-446F-930C-4E348F14BFD5}" dt="2024-03-19T03:09:44.081" v="408" actId="478"/>
          <ac:spMkLst>
            <pc:docMk/>
            <pc:sldMk cId="1279157228" sldId="399"/>
            <ac:spMk id="32" creationId="{BA80BED6-3829-7648-25D9-6DF19B89C5FA}"/>
          </ac:spMkLst>
        </pc:spChg>
        <pc:spChg chg="add del mod">
          <ac:chgData name="Huy Pham" userId="918db3a1909f15e0" providerId="LiveId" clId="{3F9B022C-8E3B-446F-930C-4E348F14BFD5}" dt="2024-03-19T03:11:12.006" v="438" actId="478"/>
          <ac:spMkLst>
            <pc:docMk/>
            <pc:sldMk cId="1279157228" sldId="399"/>
            <ac:spMk id="33" creationId="{9437E54A-E361-4AC3-20CA-27BC1C893431}"/>
          </ac:spMkLst>
        </pc:spChg>
        <pc:spChg chg="add del">
          <ac:chgData name="Huy Pham" userId="918db3a1909f15e0" providerId="LiveId" clId="{3F9B022C-8E3B-446F-930C-4E348F14BFD5}" dt="2024-03-19T03:12:46.930" v="455" actId="478"/>
          <ac:spMkLst>
            <pc:docMk/>
            <pc:sldMk cId="1279157228" sldId="399"/>
            <ac:spMk id="35" creationId="{0548CBD2-C5B2-BA38-7009-CA5378806943}"/>
          </ac:spMkLst>
        </pc:spChg>
        <pc:spChg chg="add del">
          <ac:chgData name="Huy Pham" userId="918db3a1909f15e0" providerId="LiveId" clId="{3F9B022C-8E3B-446F-930C-4E348F14BFD5}" dt="2024-03-19T03:13:30.545" v="457" actId="478"/>
          <ac:spMkLst>
            <pc:docMk/>
            <pc:sldMk cId="1279157228" sldId="399"/>
            <ac:spMk id="36" creationId="{F2F25F1F-1F81-E043-52A5-0F57AE625F75}"/>
          </ac:spMkLst>
        </pc:spChg>
        <pc:spChg chg="del">
          <ac:chgData name="Huy Pham" userId="918db3a1909f15e0" providerId="LiveId" clId="{3F9B022C-8E3B-446F-930C-4E348F14BFD5}" dt="2024-03-19T03:09:44.081" v="408" actId="478"/>
          <ac:spMkLst>
            <pc:docMk/>
            <pc:sldMk cId="1279157228" sldId="399"/>
            <ac:spMk id="37" creationId="{DFC3CA7D-B2E3-F168-2243-61A6C21CFF35}"/>
          </ac:spMkLst>
        </pc:spChg>
        <pc:spChg chg="add del mod">
          <ac:chgData name="Huy Pham" userId="918db3a1909f15e0" providerId="LiveId" clId="{3F9B022C-8E3B-446F-930C-4E348F14BFD5}" dt="2024-03-19T03:23:53.638" v="508" actId="21"/>
          <ac:spMkLst>
            <pc:docMk/>
            <pc:sldMk cId="1279157228" sldId="399"/>
            <ac:spMk id="38" creationId="{B117DFF8-1518-A290-749A-BB64F35ED644}"/>
          </ac:spMkLst>
        </pc:spChg>
        <pc:spChg chg="add mod">
          <ac:chgData name="Huy Pham" userId="918db3a1909f15e0" providerId="LiveId" clId="{3F9B022C-8E3B-446F-930C-4E348F14BFD5}" dt="2024-03-19T03:25:10.366" v="575" actId="1076"/>
          <ac:spMkLst>
            <pc:docMk/>
            <pc:sldMk cId="1279157228" sldId="399"/>
            <ac:spMk id="46" creationId="{706A0F12-2C34-A082-94FE-F0D40E00B7FA}"/>
          </ac:spMkLst>
        </pc:spChg>
        <pc:spChg chg="add mod">
          <ac:chgData name="Huy Pham" userId="918db3a1909f15e0" providerId="LiveId" clId="{3F9B022C-8E3B-446F-930C-4E348F14BFD5}" dt="2024-03-19T03:30:03.986" v="756" actId="1076"/>
          <ac:spMkLst>
            <pc:docMk/>
            <pc:sldMk cId="1279157228" sldId="399"/>
            <ac:spMk id="47" creationId="{0F751804-4302-44DE-C6A3-319563488008}"/>
          </ac:spMkLst>
        </pc:spChg>
        <pc:spChg chg="add mod">
          <ac:chgData name="Huy Pham" userId="918db3a1909f15e0" providerId="LiveId" clId="{3F9B022C-8E3B-446F-930C-4E348F14BFD5}" dt="2024-03-19T03:29:03.544" v="698" actId="1076"/>
          <ac:spMkLst>
            <pc:docMk/>
            <pc:sldMk cId="1279157228" sldId="399"/>
            <ac:spMk id="48" creationId="{D6AF2655-001C-4921-33B0-7E510419CA38}"/>
          </ac:spMkLst>
        </pc:spChg>
        <pc:spChg chg="add mod">
          <ac:chgData name="Huy Pham" userId="918db3a1909f15e0" providerId="LiveId" clId="{3F9B022C-8E3B-446F-930C-4E348F14BFD5}" dt="2024-03-19T03:30:18.325" v="764" actId="1076"/>
          <ac:spMkLst>
            <pc:docMk/>
            <pc:sldMk cId="1279157228" sldId="399"/>
            <ac:spMk id="49" creationId="{15FA963E-3786-2EBC-C998-FD534ED8C026}"/>
          </ac:spMkLst>
        </pc:spChg>
        <pc:spChg chg="del">
          <ac:chgData name="Huy Pham" userId="918db3a1909f15e0" providerId="LiveId" clId="{3F9B022C-8E3B-446F-930C-4E348F14BFD5}" dt="2024-03-19T03:09:44.081" v="408" actId="478"/>
          <ac:spMkLst>
            <pc:docMk/>
            <pc:sldMk cId="1279157228" sldId="399"/>
            <ac:spMk id="55" creationId="{658B881B-39FC-0965-A51F-81DF197B1FBB}"/>
          </ac:spMkLst>
        </pc:spChg>
        <pc:spChg chg="del">
          <ac:chgData name="Huy Pham" userId="918db3a1909f15e0" providerId="LiveId" clId="{3F9B022C-8E3B-446F-930C-4E348F14BFD5}" dt="2024-03-19T03:09:44.081" v="408" actId="478"/>
          <ac:spMkLst>
            <pc:docMk/>
            <pc:sldMk cId="1279157228" sldId="399"/>
            <ac:spMk id="56" creationId="{12E97E46-DB99-4539-CF2D-757637C734B5}"/>
          </ac:spMkLst>
        </pc:spChg>
        <pc:spChg chg="del">
          <ac:chgData name="Huy Pham" userId="918db3a1909f15e0" providerId="LiveId" clId="{3F9B022C-8E3B-446F-930C-4E348F14BFD5}" dt="2024-03-19T03:09:44.081" v="408" actId="478"/>
          <ac:spMkLst>
            <pc:docMk/>
            <pc:sldMk cId="1279157228" sldId="399"/>
            <ac:spMk id="57" creationId="{5E36FA69-C445-4188-FCD6-CC7E0680B5EE}"/>
          </ac:spMkLst>
        </pc:spChg>
        <pc:spChg chg="del">
          <ac:chgData name="Huy Pham" userId="918db3a1909f15e0" providerId="LiveId" clId="{3F9B022C-8E3B-446F-930C-4E348F14BFD5}" dt="2024-03-19T03:09:44.081" v="408" actId="478"/>
          <ac:spMkLst>
            <pc:docMk/>
            <pc:sldMk cId="1279157228" sldId="399"/>
            <ac:spMk id="58" creationId="{F37D3922-77A4-71BE-9C1F-294EA8F1E783}"/>
          </ac:spMkLst>
        </pc:spChg>
        <pc:spChg chg="del">
          <ac:chgData name="Huy Pham" userId="918db3a1909f15e0" providerId="LiveId" clId="{3F9B022C-8E3B-446F-930C-4E348F14BFD5}" dt="2024-03-19T03:09:44.081" v="408" actId="478"/>
          <ac:spMkLst>
            <pc:docMk/>
            <pc:sldMk cId="1279157228" sldId="399"/>
            <ac:spMk id="59" creationId="{BCDDD89A-D62C-093A-2110-453E25F18618}"/>
          </ac:spMkLst>
        </pc:spChg>
        <pc:spChg chg="del">
          <ac:chgData name="Huy Pham" userId="918db3a1909f15e0" providerId="LiveId" clId="{3F9B022C-8E3B-446F-930C-4E348F14BFD5}" dt="2024-03-19T03:09:44.081" v="408" actId="478"/>
          <ac:spMkLst>
            <pc:docMk/>
            <pc:sldMk cId="1279157228" sldId="399"/>
            <ac:spMk id="60" creationId="{9FB722CF-5FD3-FCD0-353E-0A083572917B}"/>
          </ac:spMkLst>
        </pc:spChg>
        <pc:spChg chg="del">
          <ac:chgData name="Huy Pham" userId="918db3a1909f15e0" providerId="LiveId" clId="{3F9B022C-8E3B-446F-930C-4E348F14BFD5}" dt="2024-03-19T03:09:44.081" v="408" actId="478"/>
          <ac:spMkLst>
            <pc:docMk/>
            <pc:sldMk cId="1279157228" sldId="399"/>
            <ac:spMk id="61" creationId="{FA8F9762-3A26-36B4-A52E-FED66025EE4E}"/>
          </ac:spMkLst>
        </pc:spChg>
        <pc:spChg chg="del">
          <ac:chgData name="Huy Pham" userId="918db3a1909f15e0" providerId="LiveId" clId="{3F9B022C-8E3B-446F-930C-4E348F14BFD5}" dt="2024-03-19T03:09:44.081" v="408" actId="478"/>
          <ac:spMkLst>
            <pc:docMk/>
            <pc:sldMk cId="1279157228" sldId="399"/>
            <ac:spMk id="62" creationId="{B1D390C9-F442-E11F-1476-F8A1CA0CB4CC}"/>
          </ac:spMkLst>
        </pc:spChg>
        <pc:spChg chg="del">
          <ac:chgData name="Huy Pham" userId="918db3a1909f15e0" providerId="LiveId" clId="{3F9B022C-8E3B-446F-930C-4E348F14BFD5}" dt="2024-03-19T03:09:44.081" v="408" actId="478"/>
          <ac:spMkLst>
            <pc:docMk/>
            <pc:sldMk cId="1279157228" sldId="399"/>
            <ac:spMk id="63" creationId="{B8DF9A44-0E52-A566-2830-3C432284A0AC}"/>
          </ac:spMkLst>
        </pc:spChg>
        <pc:spChg chg="del">
          <ac:chgData name="Huy Pham" userId="918db3a1909f15e0" providerId="LiveId" clId="{3F9B022C-8E3B-446F-930C-4E348F14BFD5}" dt="2024-03-19T03:09:44.081" v="408" actId="478"/>
          <ac:spMkLst>
            <pc:docMk/>
            <pc:sldMk cId="1279157228" sldId="399"/>
            <ac:spMk id="64" creationId="{10C75D1A-547B-A76A-BA10-604A4F30CAE5}"/>
          </ac:spMkLst>
        </pc:spChg>
        <pc:spChg chg="del">
          <ac:chgData name="Huy Pham" userId="918db3a1909f15e0" providerId="LiveId" clId="{3F9B022C-8E3B-446F-930C-4E348F14BFD5}" dt="2024-03-19T03:09:44.081" v="408" actId="478"/>
          <ac:spMkLst>
            <pc:docMk/>
            <pc:sldMk cId="1279157228" sldId="399"/>
            <ac:spMk id="66" creationId="{857F989A-3F70-0300-E843-F76AF34CDD13}"/>
          </ac:spMkLst>
        </pc:spChg>
        <pc:spChg chg="del">
          <ac:chgData name="Huy Pham" userId="918db3a1909f15e0" providerId="LiveId" clId="{3F9B022C-8E3B-446F-930C-4E348F14BFD5}" dt="2024-03-19T03:09:44.081" v="408" actId="478"/>
          <ac:spMkLst>
            <pc:docMk/>
            <pc:sldMk cId="1279157228" sldId="399"/>
            <ac:spMk id="67" creationId="{327E2A08-2F49-BEF3-F703-44BE6DC9CBA7}"/>
          </ac:spMkLst>
        </pc:spChg>
        <pc:spChg chg="mod">
          <ac:chgData name="Huy Pham" userId="918db3a1909f15e0" providerId="LiveId" clId="{3F9B022C-8E3B-446F-930C-4E348F14BFD5}" dt="2024-03-25T01:20:40.042" v="898" actId="1076"/>
          <ac:spMkLst>
            <pc:docMk/>
            <pc:sldMk cId="1279157228" sldId="399"/>
            <ac:spMk id="69" creationId="{B44D3EF2-5C41-DF82-E87D-F7CC5E3FFEA0}"/>
          </ac:spMkLst>
        </pc:spChg>
        <pc:spChg chg="del mod">
          <ac:chgData name="Huy Pham" userId="918db3a1909f15e0" providerId="LiveId" clId="{3F9B022C-8E3B-446F-930C-4E348F14BFD5}" dt="2024-03-25T01:22:58.560" v="942" actId="478"/>
          <ac:spMkLst>
            <pc:docMk/>
            <pc:sldMk cId="1279157228" sldId="399"/>
            <ac:spMk id="70" creationId="{C3D39296-AF67-0138-5238-0AA57DA7EA55}"/>
          </ac:spMkLst>
        </pc:spChg>
        <pc:spChg chg="del">
          <ac:chgData name="Huy Pham" userId="918db3a1909f15e0" providerId="LiveId" clId="{3F9B022C-8E3B-446F-930C-4E348F14BFD5}" dt="2024-03-19T03:09:44.081" v="408" actId="478"/>
          <ac:spMkLst>
            <pc:docMk/>
            <pc:sldMk cId="1279157228" sldId="399"/>
            <ac:spMk id="81" creationId="{6995127E-7D17-6995-2AF8-41105C406354}"/>
          </ac:spMkLst>
        </pc:spChg>
        <pc:spChg chg="del">
          <ac:chgData name="Huy Pham" userId="918db3a1909f15e0" providerId="LiveId" clId="{3F9B022C-8E3B-446F-930C-4E348F14BFD5}" dt="2024-03-19T03:09:44.081" v="408" actId="478"/>
          <ac:spMkLst>
            <pc:docMk/>
            <pc:sldMk cId="1279157228" sldId="399"/>
            <ac:spMk id="82" creationId="{2E3F4AEF-377F-8F0E-6837-A075D2324F0B}"/>
          </ac:spMkLst>
        </pc:spChg>
        <pc:spChg chg="add mod">
          <ac:chgData name="Huy Pham" userId="918db3a1909f15e0" providerId="LiveId" clId="{3F9B022C-8E3B-446F-930C-4E348F14BFD5}" dt="2024-03-19T03:28:49.160" v="694" actId="1076"/>
          <ac:spMkLst>
            <pc:docMk/>
            <pc:sldMk cId="1279157228" sldId="399"/>
            <ac:spMk id="83" creationId="{3A4B6B87-FB21-1FED-73A8-28702913DB9C}"/>
          </ac:spMkLst>
        </pc:spChg>
        <pc:spChg chg="add mod">
          <ac:chgData name="Huy Pham" userId="918db3a1909f15e0" providerId="LiveId" clId="{3F9B022C-8E3B-446F-930C-4E348F14BFD5}" dt="2024-03-19T03:28:58.199" v="697" actId="1076"/>
          <ac:spMkLst>
            <pc:docMk/>
            <pc:sldMk cId="1279157228" sldId="399"/>
            <ac:spMk id="84" creationId="{8D2E902A-153E-8606-EC59-A3108DED3855}"/>
          </ac:spMkLst>
        </pc:spChg>
        <pc:spChg chg="add mod">
          <ac:chgData name="Huy Pham" userId="918db3a1909f15e0" providerId="LiveId" clId="{3F9B022C-8E3B-446F-930C-4E348F14BFD5}" dt="2024-03-19T03:29:09.207" v="699" actId="1076"/>
          <ac:spMkLst>
            <pc:docMk/>
            <pc:sldMk cId="1279157228" sldId="399"/>
            <ac:spMk id="86" creationId="{2F2345F9-A755-CD39-514F-E25BA34652D6}"/>
          </ac:spMkLst>
        </pc:spChg>
        <pc:spChg chg="add mod">
          <ac:chgData name="Huy Pham" userId="918db3a1909f15e0" providerId="LiveId" clId="{3F9B022C-8E3B-446F-930C-4E348F14BFD5}" dt="2024-03-19T03:29:52.547" v="755" actId="1036"/>
          <ac:spMkLst>
            <pc:docMk/>
            <pc:sldMk cId="1279157228" sldId="399"/>
            <ac:spMk id="87" creationId="{2104889B-AA39-EC80-AB34-E3D54BFF8D4D}"/>
          </ac:spMkLst>
        </pc:spChg>
        <pc:spChg chg="add mod">
          <ac:chgData name="Huy Pham" userId="918db3a1909f15e0" providerId="LiveId" clId="{3F9B022C-8E3B-446F-930C-4E348F14BFD5}" dt="2024-03-19T03:28:29.542" v="686" actId="1076"/>
          <ac:spMkLst>
            <pc:docMk/>
            <pc:sldMk cId="1279157228" sldId="399"/>
            <ac:spMk id="88" creationId="{62902C3B-1F7F-1101-66A4-F3482E7C9ED0}"/>
          </ac:spMkLst>
        </pc:spChg>
        <pc:spChg chg="add mod">
          <ac:chgData name="Huy Pham" userId="918db3a1909f15e0" providerId="LiveId" clId="{3F9B022C-8E3B-446F-930C-4E348F14BFD5}" dt="2024-03-19T03:30:07.141" v="761" actId="1036"/>
          <ac:spMkLst>
            <pc:docMk/>
            <pc:sldMk cId="1279157228" sldId="399"/>
            <ac:spMk id="89" creationId="{82813D3B-93BD-8AD8-EBEC-2B3D1C416E48}"/>
          </ac:spMkLst>
        </pc:spChg>
        <pc:spChg chg="add mod">
          <ac:chgData name="Huy Pham" userId="918db3a1909f15e0" providerId="LiveId" clId="{3F9B022C-8E3B-446F-930C-4E348F14BFD5}" dt="2024-03-19T03:29:52.547" v="755" actId="1036"/>
          <ac:spMkLst>
            <pc:docMk/>
            <pc:sldMk cId="1279157228" sldId="399"/>
            <ac:spMk id="90" creationId="{F0BD0854-BCE0-3760-8CFD-00217D9073B6}"/>
          </ac:spMkLst>
        </pc:spChg>
        <pc:spChg chg="add mod">
          <ac:chgData name="Huy Pham" userId="918db3a1909f15e0" providerId="LiveId" clId="{3F9B022C-8E3B-446F-930C-4E348F14BFD5}" dt="2024-03-19T03:29:17.169" v="701" actId="1076"/>
          <ac:spMkLst>
            <pc:docMk/>
            <pc:sldMk cId="1279157228" sldId="399"/>
            <ac:spMk id="91" creationId="{5F59508F-FAC5-6EDD-901A-745772D95335}"/>
          </ac:spMkLst>
        </pc:spChg>
        <pc:spChg chg="add del mod">
          <ac:chgData name="Huy Pham" userId="918db3a1909f15e0" providerId="LiveId" clId="{3F9B022C-8E3B-446F-930C-4E348F14BFD5}" dt="2024-03-19T03:24:05.572" v="511" actId="21"/>
          <ac:spMkLst>
            <pc:docMk/>
            <pc:sldMk cId="1279157228" sldId="399"/>
            <ac:spMk id="92" creationId="{F4BDA723-14DF-5D58-CA23-BC7FF3FA745E}"/>
          </ac:spMkLst>
        </pc:spChg>
        <pc:spChg chg="add del mod">
          <ac:chgData name="Huy Pham" userId="918db3a1909f15e0" providerId="LiveId" clId="{3F9B022C-8E3B-446F-930C-4E348F14BFD5}" dt="2024-03-19T03:20:04.334" v="495" actId="478"/>
          <ac:spMkLst>
            <pc:docMk/>
            <pc:sldMk cId="1279157228" sldId="399"/>
            <ac:spMk id="93" creationId="{493869C1-16C3-E545-62FE-029778E2E6A6}"/>
          </ac:spMkLst>
        </pc:spChg>
        <pc:spChg chg="add del mod">
          <ac:chgData name="Huy Pham" userId="918db3a1909f15e0" providerId="LiveId" clId="{3F9B022C-8E3B-446F-930C-4E348F14BFD5}" dt="2024-03-19T03:24:17.952" v="518" actId="478"/>
          <ac:spMkLst>
            <pc:docMk/>
            <pc:sldMk cId="1279157228" sldId="399"/>
            <ac:spMk id="94" creationId="{634CEED8-9977-7C41-8B86-1891B4235400}"/>
          </ac:spMkLst>
        </pc:spChg>
        <pc:spChg chg="add del mod">
          <ac:chgData name="Huy Pham" userId="918db3a1909f15e0" providerId="LiveId" clId="{3F9B022C-8E3B-446F-930C-4E348F14BFD5}" dt="2024-03-19T03:25:44.917" v="603" actId="478"/>
          <ac:spMkLst>
            <pc:docMk/>
            <pc:sldMk cId="1279157228" sldId="399"/>
            <ac:spMk id="95" creationId="{07D314A4-F554-0A32-69C4-1832F748E5A0}"/>
          </ac:spMkLst>
        </pc:spChg>
        <pc:spChg chg="add del mod">
          <ac:chgData name="Huy Pham" userId="918db3a1909f15e0" providerId="LiveId" clId="{3F9B022C-8E3B-446F-930C-4E348F14BFD5}" dt="2024-03-19T03:27:41.118" v="653" actId="21"/>
          <ac:spMkLst>
            <pc:docMk/>
            <pc:sldMk cId="1279157228" sldId="399"/>
            <ac:spMk id="99" creationId="{B117DFF8-1518-A290-749A-BB64F35ED644}"/>
          </ac:spMkLst>
        </pc:spChg>
        <pc:spChg chg="add mod">
          <ac:chgData name="Huy Pham" userId="918db3a1909f15e0" providerId="LiveId" clId="{3F9B022C-8E3B-446F-930C-4E348F14BFD5}" dt="2024-03-19T03:24:05.870" v="512"/>
          <ac:spMkLst>
            <pc:docMk/>
            <pc:sldMk cId="1279157228" sldId="399"/>
            <ac:spMk id="100" creationId="{F4BDA723-14DF-5D58-CA23-BC7FF3FA745E}"/>
          </ac:spMkLst>
        </pc:spChg>
        <pc:spChg chg="add del mod">
          <ac:chgData name="Huy Pham" userId="918db3a1909f15e0" providerId="LiveId" clId="{3F9B022C-8E3B-446F-930C-4E348F14BFD5}" dt="2024-03-19T03:27:45.321" v="655" actId="21"/>
          <ac:spMkLst>
            <pc:docMk/>
            <pc:sldMk cId="1279157228" sldId="399"/>
            <ac:spMk id="101" creationId="{3D40163B-7894-F5B5-4635-AB6A5CD36DF8}"/>
          </ac:spMkLst>
        </pc:spChg>
        <pc:spChg chg="add mod">
          <ac:chgData name="Huy Pham" userId="918db3a1909f15e0" providerId="LiveId" clId="{3F9B022C-8E3B-446F-930C-4E348F14BFD5}" dt="2024-03-19T03:28:03.105" v="675" actId="1038"/>
          <ac:spMkLst>
            <pc:docMk/>
            <pc:sldMk cId="1279157228" sldId="399"/>
            <ac:spMk id="110" creationId="{B117DFF8-1518-A290-749A-BB64F35ED644}"/>
          </ac:spMkLst>
        </pc:spChg>
        <pc:spChg chg="add mod">
          <ac:chgData name="Huy Pham" userId="918db3a1909f15e0" providerId="LiveId" clId="{3F9B022C-8E3B-446F-930C-4E348F14BFD5}" dt="2024-03-19T03:27:45.582" v="656"/>
          <ac:spMkLst>
            <pc:docMk/>
            <pc:sldMk cId="1279157228" sldId="399"/>
            <ac:spMk id="111" creationId="{3D40163B-7894-F5B5-4635-AB6A5CD36DF8}"/>
          </ac:spMkLst>
        </pc:spChg>
        <pc:spChg chg="add mod">
          <ac:chgData name="Huy Pham" userId="918db3a1909f15e0" providerId="LiveId" clId="{3F9B022C-8E3B-446F-930C-4E348F14BFD5}" dt="2024-03-19T03:28:11.604" v="678" actId="1076"/>
          <ac:spMkLst>
            <pc:docMk/>
            <pc:sldMk cId="1279157228" sldId="399"/>
            <ac:spMk id="112" creationId="{BEA32DC5-701E-4210-F8A3-D97DBCAD6354}"/>
          </ac:spMkLst>
        </pc:spChg>
        <pc:spChg chg="add mod">
          <ac:chgData name="Huy Pham" userId="918db3a1909f15e0" providerId="LiveId" clId="{3F9B022C-8E3B-446F-930C-4E348F14BFD5}" dt="2024-03-19T03:28:38.432" v="692" actId="20577"/>
          <ac:spMkLst>
            <pc:docMk/>
            <pc:sldMk cId="1279157228" sldId="399"/>
            <ac:spMk id="113" creationId="{BB6CEACE-0613-66BB-5D55-4239C189D5CB}"/>
          </ac:spMkLst>
        </pc:spChg>
        <pc:graphicFrameChg chg="add del mod">
          <ac:chgData name="Huy Pham" userId="918db3a1909f15e0" providerId="LiveId" clId="{3F9B022C-8E3B-446F-930C-4E348F14BFD5}" dt="2024-03-19T03:09:51.886" v="415"/>
          <ac:graphicFrameMkLst>
            <pc:docMk/>
            <pc:sldMk cId="1279157228" sldId="399"/>
            <ac:graphicFrameMk id="22" creationId="{5A404E18-2807-6702-F5A3-D8938A9E9E92}"/>
          </ac:graphicFrameMkLst>
        </pc:graphicFrameChg>
        <pc:graphicFrameChg chg="add del mod">
          <ac:chgData name="Huy Pham" userId="918db3a1909f15e0" providerId="LiveId" clId="{3F9B022C-8E3B-446F-930C-4E348F14BFD5}" dt="2024-03-19T03:09:53.336" v="418"/>
          <ac:graphicFrameMkLst>
            <pc:docMk/>
            <pc:sldMk cId="1279157228" sldId="399"/>
            <ac:graphicFrameMk id="24" creationId="{26554BFB-5E39-5791-E156-CFF1B27BD3C7}"/>
          </ac:graphicFrameMkLst>
        </pc:graphicFrameChg>
        <pc:graphicFrameChg chg="add del mod">
          <ac:chgData name="Huy Pham" userId="918db3a1909f15e0" providerId="LiveId" clId="{3F9B022C-8E3B-446F-930C-4E348F14BFD5}" dt="2024-03-19T03:10:55.149" v="431"/>
          <ac:graphicFrameMkLst>
            <pc:docMk/>
            <pc:sldMk cId="1279157228" sldId="399"/>
            <ac:graphicFrameMk id="29" creationId="{3D6234B3-D7DA-A6D5-EE94-744E673B9DE9}"/>
          </ac:graphicFrameMkLst>
        </pc:graphicFrameChg>
        <pc:picChg chg="add del mod">
          <ac:chgData name="Huy Pham" userId="918db3a1909f15e0" providerId="LiveId" clId="{3F9B022C-8E3B-446F-930C-4E348F14BFD5}" dt="2024-03-19T03:30:23.343" v="765" actId="478"/>
          <ac:picMkLst>
            <pc:docMk/>
            <pc:sldMk cId="1279157228" sldId="399"/>
            <ac:picMk id="34" creationId="{F88508A2-3F69-437B-359A-73E472E3D2C7}"/>
          </ac:picMkLst>
        </pc:picChg>
        <pc:cxnChg chg="del">
          <ac:chgData name="Huy Pham" userId="918db3a1909f15e0" providerId="LiveId" clId="{3F9B022C-8E3B-446F-930C-4E348F14BFD5}" dt="2024-03-19T03:09:44.081" v="408" actId="478"/>
          <ac:cxnSpMkLst>
            <pc:docMk/>
            <pc:sldMk cId="1279157228" sldId="399"/>
            <ac:cxnSpMk id="39" creationId="{DBB7CF19-CACC-28F7-5577-4DF1D5437CA3}"/>
          </ac:cxnSpMkLst>
        </pc:cxnChg>
        <pc:cxnChg chg="add mod">
          <ac:chgData name="Huy Pham" userId="918db3a1909f15e0" providerId="LiveId" clId="{3F9B022C-8E3B-446F-930C-4E348F14BFD5}" dt="2024-03-19T03:26:05.596" v="630" actId="14100"/>
          <ac:cxnSpMkLst>
            <pc:docMk/>
            <pc:sldMk cId="1279157228" sldId="399"/>
            <ac:cxnSpMk id="40" creationId="{D1776321-E801-8243-7668-583197179BB0}"/>
          </ac:cxnSpMkLst>
        </pc:cxnChg>
        <pc:cxnChg chg="del">
          <ac:chgData name="Huy Pham" userId="918db3a1909f15e0" providerId="LiveId" clId="{3F9B022C-8E3B-446F-930C-4E348F14BFD5}" dt="2024-03-19T03:09:44.081" v="408" actId="478"/>
          <ac:cxnSpMkLst>
            <pc:docMk/>
            <pc:sldMk cId="1279157228" sldId="399"/>
            <ac:cxnSpMk id="41" creationId="{AA8B9363-0FA8-5E58-9424-5BF43A121023}"/>
          </ac:cxnSpMkLst>
        </pc:cxnChg>
        <pc:cxnChg chg="add mod">
          <ac:chgData name="Huy Pham" userId="918db3a1909f15e0" providerId="LiveId" clId="{3F9B022C-8E3B-446F-930C-4E348F14BFD5}" dt="2024-03-19T03:29:36.086" v="726" actId="14100"/>
          <ac:cxnSpMkLst>
            <pc:docMk/>
            <pc:sldMk cId="1279157228" sldId="399"/>
            <ac:cxnSpMk id="42" creationId="{83D6DC2F-7EA2-5854-1CA1-44B9129D05D9}"/>
          </ac:cxnSpMkLst>
        </pc:cxnChg>
        <pc:cxnChg chg="del">
          <ac:chgData name="Huy Pham" userId="918db3a1909f15e0" providerId="LiveId" clId="{3F9B022C-8E3B-446F-930C-4E348F14BFD5}" dt="2024-03-19T03:09:44.081" v="408" actId="478"/>
          <ac:cxnSpMkLst>
            <pc:docMk/>
            <pc:sldMk cId="1279157228" sldId="399"/>
            <ac:cxnSpMk id="43" creationId="{934CB8E0-E688-357A-3660-7C1D014AB16E}"/>
          </ac:cxnSpMkLst>
        </pc:cxnChg>
        <pc:cxnChg chg="del">
          <ac:chgData name="Huy Pham" userId="918db3a1909f15e0" providerId="LiveId" clId="{3F9B022C-8E3B-446F-930C-4E348F14BFD5}" dt="2024-03-19T03:09:44.081" v="408" actId="478"/>
          <ac:cxnSpMkLst>
            <pc:docMk/>
            <pc:sldMk cId="1279157228" sldId="399"/>
            <ac:cxnSpMk id="44" creationId="{8E46C3C8-42AD-B44E-C0DD-D8972363B9E9}"/>
          </ac:cxnSpMkLst>
        </pc:cxnChg>
        <pc:cxnChg chg="del">
          <ac:chgData name="Huy Pham" userId="918db3a1909f15e0" providerId="LiveId" clId="{3F9B022C-8E3B-446F-930C-4E348F14BFD5}" dt="2024-03-19T03:09:44.081" v="408" actId="478"/>
          <ac:cxnSpMkLst>
            <pc:docMk/>
            <pc:sldMk cId="1279157228" sldId="399"/>
            <ac:cxnSpMk id="45" creationId="{16EB4030-EB0E-339F-6A6B-F3397CDC8A70}"/>
          </ac:cxnSpMkLst>
        </pc:cxnChg>
        <pc:cxnChg chg="del">
          <ac:chgData name="Huy Pham" userId="918db3a1909f15e0" providerId="LiveId" clId="{3F9B022C-8E3B-446F-930C-4E348F14BFD5}" dt="2024-03-19T03:09:44.081" v="408" actId="478"/>
          <ac:cxnSpMkLst>
            <pc:docMk/>
            <pc:sldMk cId="1279157228" sldId="399"/>
            <ac:cxnSpMk id="50" creationId="{7716B8AD-DCD8-815B-0698-4E7513524C30}"/>
          </ac:cxnSpMkLst>
        </pc:cxnChg>
        <pc:cxnChg chg="del">
          <ac:chgData name="Huy Pham" userId="918db3a1909f15e0" providerId="LiveId" clId="{3F9B022C-8E3B-446F-930C-4E348F14BFD5}" dt="2024-03-19T03:09:44.081" v="408" actId="478"/>
          <ac:cxnSpMkLst>
            <pc:docMk/>
            <pc:sldMk cId="1279157228" sldId="399"/>
            <ac:cxnSpMk id="51" creationId="{BD65C1A8-5144-B996-1F8D-2B7B9DAD5F56}"/>
          </ac:cxnSpMkLst>
        </pc:cxnChg>
        <pc:cxnChg chg="del">
          <ac:chgData name="Huy Pham" userId="918db3a1909f15e0" providerId="LiveId" clId="{3F9B022C-8E3B-446F-930C-4E348F14BFD5}" dt="2024-03-19T03:09:44.081" v="408" actId="478"/>
          <ac:cxnSpMkLst>
            <pc:docMk/>
            <pc:sldMk cId="1279157228" sldId="399"/>
            <ac:cxnSpMk id="52" creationId="{68EA9BE7-FB0D-24A5-E61B-E29F2A5B2214}"/>
          </ac:cxnSpMkLst>
        </pc:cxnChg>
        <pc:cxnChg chg="del">
          <ac:chgData name="Huy Pham" userId="918db3a1909f15e0" providerId="LiveId" clId="{3F9B022C-8E3B-446F-930C-4E348F14BFD5}" dt="2024-03-19T03:09:44.081" v="408" actId="478"/>
          <ac:cxnSpMkLst>
            <pc:docMk/>
            <pc:sldMk cId="1279157228" sldId="399"/>
            <ac:cxnSpMk id="53" creationId="{44532131-EC9E-8AB4-2C36-2E61F06CE480}"/>
          </ac:cxnSpMkLst>
        </pc:cxnChg>
        <pc:cxnChg chg="del">
          <ac:chgData name="Huy Pham" userId="918db3a1909f15e0" providerId="LiveId" clId="{3F9B022C-8E3B-446F-930C-4E348F14BFD5}" dt="2024-03-19T03:09:44.081" v="408" actId="478"/>
          <ac:cxnSpMkLst>
            <pc:docMk/>
            <pc:sldMk cId="1279157228" sldId="399"/>
            <ac:cxnSpMk id="54" creationId="{60953ACC-DE86-2176-EE6F-6A2EA2140703}"/>
          </ac:cxnSpMkLst>
        </pc:cxnChg>
        <pc:cxnChg chg="add mod">
          <ac:chgData name="Huy Pham" userId="918db3a1909f15e0" providerId="LiveId" clId="{3F9B022C-8E3B-446F-930C-4E348F14BFD5}" dt="2024-03-19T03:24:50.519" v="559" actId="1037"/>
          <ac:cxnSpMkLst>
            <pc:docMk/>
            <pc:sldMk cId="1279157228" sldId="399"/>
            <ac:cxnSpMk id="65" creationId="{FE002B8F-8F9A-1CFD-25D7-CB988AFFC732}"/>
          </ac:cxnSpMkLst>
        </pc:cxnChg>
        <pc:cxnChg chg="add mod">
          <ac:chgData name="Huy Pham" userId="918db3a1909f15e0" providerId="LiveId" clId="{3F9B022C-8E3B-446F-930C-4E348F14BFD5}" dt="2024-03-19T03:29:28.847" v="724" actId="1038"/>
          <ac:cxnSpMkLst>
            <pc:docMk/>
            <pc:sldMk cId="1279157228" sldId="399"/>
            <ac:cxnSpMk id="68" creationId="{62D75DFD-8F94-8CF7-3E00-0E1BE947E966}"/>
          </ac:cxnSpMkLst>
        </pc:cxnChg>
        <pc:cxnChg chg="add mod">
          <ac:chgData name="Huy Pham" userId="918db3a1909f15e0" providerId="LiveId" clId="{3F9B022C-8E3B-446F-930C-4E348F14BFD5}" dt="2024-03-19T03:24:40.496" v="531" actId="1038"/>
          <ac:cxnSpMkLst>
            <pc:docMk/>
            <pc:sldMk cId="1279157228" sldId="399"/>
            <ac:cxnSpMk id="71" creationId="{1B4824B6-B2B3-D287-6CE4-59B8775D2631}"/>
          </ac:cxnSpMkLst>
        </pc:cxnChg>
        <pc:cxnChg chg="add mod">
          <ac:chgData name="Huy Pham" userId="918db3a1909f15e0" providerId="LiveId" clId="{3F9B022C-8E3B-446F-930C-4E348F14BFD5}" dt="2024-03-19T03:29:43.426" v="737" actId="1037"/>
          <ac:cxnSpMkLst>
            <pc:docMk/>
            <pc:sldMk cId="1279157228" sldId="399"/>
            <ac:cxnSpMk id="72" creationId="{692224CD-59C4-E7C5-8F48-F56276B3974A}"/>
          </ac:cxnSpMkLst>
        </pc:cxnChg>
        <pc:cxnChg chg="add mod">
          <ac:chgData name="Huy Pham" userId="918db3a1909f15e0" providerId="LiveId" clId="{3F9B022C-8E3B-446F-930C-4E348F14BFD5}" dt="2024-03-19T03:25:42.618" v="601" actId="1035"/>
          <ac:cxnSpMkLst>
            <pc:docMk/>
            <pc:sldMk cId="1279157228" sldId="399"/>
            <ac:cxnSpMk id="73" creationId="{1D3DCAA0-27EE-E1B6-E239-36D81D72013E}"/>
          </ac:cxnSpMkLst>
        </pc:cxnChg>
        <pc:cxnChg chg="add mod">
          <ac:chgData name="Huy Pham" userId="918db3a1909f15e0" providerId="LiveId" clId="{3F9B022C-8E3B-446F-930C-4E348F14BFD5}" dt="2024-03-19T03:26:00.879" v="629" actId="1035"/>
          <ac:cxnSpMkLst>
            <pc:docMk/>
            <pc:sldMk cId="1279157228" sldId="399"/>
            <ac:cxnSpMk id="74" creationId="{64188D1A-CCE0-6901-E12A-06F9759E9C83}"/>
          </ac:cxnSpMkLst>
        </pc:cxnChg>
        <pc:cxnChg chg="add del mod">
          <ac:chgData name="Huy Pham" userId="918db3a1909f15e0" providerId="LiveId" clId="{3F9B022C-8E3B-446F-930C-4E348F14BFD5}" dt="2024-03-19T03:25:34.857" v="585" actId="478"/>
          <ac:cxnSpMkLst>
            <pc:docMk/>
            <pc:sldMk cId="1279157228" sldId="399"/>
            <ac:cxnSpMk id="75" creationId="{86AEAAC3-A467-166C-A2C1-C61ADB51082F}"/>
          </ac:cxnSpMkLst>
        </pc:cxnChg>
        <pc:cxnChg chg="add del mod">
          <ac:chgData name="Huy Pham" userId="918db3a1909f15e0" providerId="LiveId" clId="{3F9B022C-8E3B-446F-930C-4E348F14BFD5}" dt="2024-03-19T03:28:54.698" v="696" actId="478"/>
          <ac:cxnSpMkLst>
            <pc:docMk/>
            <pc:sldMk cId="1279157228" sldId="399"/>
            <ac:cxnSpMk id="76" creationId="{C13CEFE1-3F61-21DD-53A0-6D7EB617DF78}"/>
          </ac:cxnSpMkLst>
        </pc:cxnChg>
        <pc:cxnChg chg="add del mod">
          <ac:chgData name="Huy Pham" userId="918db3a1909f15e0" providerId="LiveId" clId="{3F9B022C-8E3B-446F-930C-4E348F14BFD5}" dt="2024-03-19T03:28:51.731" v="695" actId="478"/>
          <ac:cxnSpMkLst>
            <pc:docMk/>
            <pc:sldMk cId="1279157228" sldId="399"/>
            <ac:cxnSpMk id="77" creationId="{19E0EC46-9FBB-77CA-4305-53039C35F4F8}"/>
          </ac:cxnSpMkLst>
        </pc:cxnChg>
        <pc:cxnChg chg="add mod">
          <ac:chgData name="Huy Pham" userId="918db3a1909f15e0" providerId="LiveId" clId="{3F9B022C-8E3B-446F-930C-4E348F14BFD5}" dt="2024-03-19T03:21:13.288" v="503" actId="1035"/>
          <ac:cxnSpMkLst>
            <pc:docMk/>
            <pc:sldMk cId="1279157228" sldId="399"/>
            <ac:cxnSpMk id="78" creationId="{0BE6523B-0EE2-162A-4EC5-5BCF22B934A2}"/>
          </ac:cxnSpMkLst>
        </pc:cxnChg>
        <pc:cxnChg chg="add mod">
          <ac:chgData name="Huy Pham" userId="918db3a1909f15e0" providerId="LiveId" clId="{3F9B022C-8E3B-446F-930C-4E348F14BFD5}" dt="2024-03-19T03:23:53.638" v="508" actId="21"/>
          <ac:cxnSpMkLst>
            <pc:docMk/>
            <pc:sldMk cId="1279157228" sldId="399"/>
            <ac:cxnSpMk id="79" creationId="{DA8F0079-4016-2C06-C99C-15671F143639}"/>
          </ac:cxnSpMkLst>
        </pc:cxnChg>
        <pc:cxnChg chg="del">
          <ac:chgData name="Huy Pham" userId="918db3a1909f15e0" providerId="LiveId" clId="{3F9B022C-8E3B-446F-930C-4E348F14BFD5}" dt="2024-03-19T03:09:44.081" v="408" actId="478"/>
          <ac:cxnSpMkLst>
            <pc:docMk/>
            <pc:sldMk cId="1279157228" sldId="399"/>
            <ac:cxnSpMk id="80" creationId="{A35DB648-06C2-8FB1-35D3-F0F7A48466CF}"/>
          </ac:cxnSpMkLst>
        </pc:cxnChg>
        <pc:cxnChg chg="del">
          <ac:chgData name="Huy Pham" userId="918db3a1909f15e0" providerId="LiveId" clId="{3F9B022C-8E3B-446F-930C-4E348F14BFD5}" dt="2024-03-19T03:09:44.081" v="408" actId="478"/>
          <ac:cxnSpMkLst>
            <pc:docMk/>
            <pc:sldMk cId="1279157228" sldId="399"/>
            <ac:cxnSpMk id="85" creationId="{CE1D2F38-14E8-5A57-8698-F929EDA4D7F7}"/>
          </ac:cxnSpMkLst>
        </pc:cxnChg>
        <pc:cxnChg chg="add mod">
          <ac:chgData name="Huy Pham" userId="918db3a1909f15e0" providerId="LiveId" clId="{3F9B022C-8E3B-446F-930C-4E348F14BFD5}" dt="2024-03-19T03:28:19.996" v="685" actId="1036"/>
          <ac:cxnSpMkLst>
            <pc:docMk/>
            <pc:sldMk cId="1279157228" sldId="399"/>
            <ac:cxnSpMk id="104" creationId="{2B6C50D0-32D2-0579-0754-AFB746582F76}"/>
          </ac:cxnSpMkLst>
        </pc:cxnChg>
        <pc:cxnChg chg="add mod">
          <ac:chgData name="Huy Pham" userId="918db3a1909f15e0" providerId="LiveId" clId="{3F9B022C-8E3B-446F-930C-4E348F14BFD5}" dt="2024-03-19T03:27:41.118" v="653" actId="21"/>
          <ac:cxnSpMkLst>
            <pc:docMk/>
            <pc:sldMk cId="1279157228" sldId="399"/>
            <ac:cxnSpMk id="107" creationId="{80B8A10A-EB2D-1B0F-5A8D-8338810A4697}"/>
          </ac:cxnSpMkLst>
        </pc:cxnChg>
      </pc:sldChg>
      <pc:sldChg chg="del">
        <pc:chgData name="Huy Pham" userId="918db3a1909f15e0" providerId="LiveId" clId="{3F9B022C-8E3B-446F-930C-4E348F14BFD5}" dt="2024-03-26T08:57:39.918" v="3027" actId="47"/>
        <pc:sldMkLst>
          <pc:docMk/>
          <pc:sldMk cId="546228896" sldId="410"/>
        </pc:sldMkLst>
      </pc:sldChg>
      <pc:sldChg chg="del">
        <pc:chgData name="Huy Pham" userId="918db3a1909f15e0" providerId="LiveId" clId="{3F9B022C-8E3B-446F-930C-4E348F14BFD5}" dt="2024-03-26T08:57:38.941" v="3026" actId="47"/>
        <pc:sldMkLst>
          <pc:docMk/>
          <pc:sldMk cId="2360007204" sldId="411"/>
        </pc:sldMkLst>
      </pc:sldChg>
      <pc:sldChg chg="delSp del mod">
        <pc:chgData name="Huy Pham" userId="918db3a1909f15e0" providerId="LiveId" clId="{3F9B022C-8E3B-446F-930C-4E348F14BFD5}" dt="2024-03-26T08:57:37.909" v="3025" actId="47"/>
        <pc:sldMkLst>
          <pc:docMk/>
          <pc:sldMk cId="3250536654" sldId="412"/>
        </pc:sldMkLst>
        <pc:spChg chg="del">
          <ac:chgData name="Huy Pham" userId="918db3a1909f15e0" providerId="LiveId" clId="{3F9B022C-8E3B-446F-930C-4E348F14BFD5}" dt="2024-03-25T01:32:51.657" v="1111" actId="21"/>
          <ac:spMkLst>
            <pc:docMk/>
            <pc:sldMk cId="3250536654" sldId="412"/>
            <ac:spMk id="32" creationId="{F7884300-F479-C649-C5AB-9D31936855BF}"/>
          </ac:spMkLst>
        </pc:spChg>
      </pc:sldChg>
      <pc:sldChg chg="del">
        <pc:chgData name="Huy Pham" userId="918db3a1909f15e0" providerId="LiveId" clId="{3F9B022C-8E3B-446F-930C-4E348F14BFD5}" dt="2024-03-26T08:57:37.176" v="3024" actId="47"/>
        <pc:sldMkLst>
          <pc:docMk/>
          <pc:sldMk cId="3519623654" sldId="413"/>
        </pc:sldMkLst>
      </pc:sldChg>
      <pc:sldChg chg="del">
        <pc:chgData name="Huy Pham" userId="918db3a1909f15e0" providerId="LiveId" clId="{3F9B022C-8E3B-446F-930C-4E348F14BFD5}" dt="2024-03-15T07:50:12.757" v="27" actId="47"/>
        <pc:sldMkLst>
          <pc:docMk/>
          <pc:sldMk cId="3063585358" sldId="414"/>
        </pc:sldMkLst>
      </pc:sldChg>
      <pc:sldChg chg="del">
        <pc:chgData name="Huy Pham" userId="918db3a1909f15e0" providerId="LiveId" clId="{3F9B022C-8E3B-446F-930C-4E348F14BFD5}" dt="2024-03-15T07:50:12.554" v="26" actId="47"/>
        <pc:sldMkLst>
          <pc:docMk/>
          <pc:sldMk cId="323138730" sldId="415"/>
        </pc:sldMkLst>
      </pc:sldChg>
      <pc:sldChg chg="del">
        <pc:chgData name="Huy Pham" userId="918db3a1909f15e0" providerId="LiveId" clId="{3F9B022C-8E3B-446F-930C-4E348F14BFD5}" dt="2024-03-15T07:50:12.320" v="25" actId="47"/>
        <pc:sldMkLst>
          <pc:docMk/>
          <pc:sldMk cId="2040490017" sldId="416"/>
        </pc:sldMkLst>
      </pc:sldChg>
      <pc:sldChg chg="del">
        <pc:chgData name="Huy Pham" userId="918db3a1909f15e0" providerId="LiveId" clId="{3F9B022C-8E3B-446F-930C-4E348F14BFD5}" dt="2024-03-15T07:49:57.695" v="0" actId="47"/>
        <pc:sldMkLst>
          <pc:docMk/>
          <pc:sldMk cId="2703906623" sldId="417"/>
        </pc:sldMkLst>
      </pc:sldChg>
      <pc:sldChg chg="del">
        <pc:chgData name="Huy Pham" userId="918db3a1909f15e0" providerId="LiveId" clId="{3F9B022C-8E3B-446F-930C-4E348F14BFD5}" dt="2024-03-15T07:50:10.162" v="24" actId="47"/>
        <pc:sldMkLst>
          <pc:docMk/>
          <pc:sldMk cId="1585598030" sldId="418"/>
        </pc:sldMkLst>
      </pc:sldChg>
      <pc:sldChg chg="del">
        <pc:chgData name="Huy Pham" userId="918db3a1909f15e0" providerId="LiveId" clId="{3F9B022C-8E3B-446F-930C-4E348F14BFD5}" dt="2024-03-15T07:49:58.647" v="1" actId="47"/>
        <pc:sldMkLst>
          <pc:docMk/>
          <pc:sldMk cId="3614607055" sldId="419"/>
        </pc:sldMkLst>
      </pc:sldChg>
      <pc:sldChg chg="modSp mod modAnim">
        <pc:chgData name="Huy Pham" userId="918db3a1909f15e0" providerId="LiveId" clId="{3F9B022C-8E3B-446F-930C-4E348F14BFD5}" dt="2024-03-15T07:54:12.427" v="206" actId="14100"/>
        <pc:sldMkLst>
          <pc:docMk/>
          <pc:sldMk cId="234225145" sldId="420"/>
        </pc:sldMkLst>
        <pc:spChg chg="mod">
          <ac:chgData name="Huy Pham" userId="918db3a1909f15e0" providerId="LiveId" clId="{3F9B022C-8E3B-446F-930C-4E348F14BFD5}" dt="2024-03-15T07:52:00.061" v="105" actId="20577"/>
          <ac:spMkLst>
            <pc:docMk/>
            <pc:sldMk cId="234225145" sldId="420"/>
            <ac:spMk id="2" creationId="{A5A73504-8911-04B3-49DC-524613C76100}"/>
          </ac:spMkLst>
        </pc:spChg>
        <pc:spChg chg="mod">
          <ac:chgData name="Huy Pham" userId="918db3a1909f15e0" providerId="LiveId" clId="{3F9B022C-8E3B-446F-930C-4E348F14BFD5}" dt="2024-03-15T07:51:56.462" v="102" actId="20577"/>
          <ac:spMkLst>
            <pc:docMk/>
            <pc:sldMk cId="234225145" sldId="420"/>
            <ac:spMk id="22" creationId="{9BB1674D-970F-1B4A-8954-08619B1C47C9}"/>
          </ac:spMkLst>
        </pc:spChg>
        <pc:spChg chg="mod">
          <ac:chgData name="Huy Pham" userId="918db3a1909f15e0" providerId="LiveId" clId="{3F9B022C-8E3B-446F-930C-4E348F14BFD5}" dt="2024-03-15T07:51:37.918" v="100" actId="1035"/>
          <ac:spMkLst>
            <pc:docMk/>
            <pc:sldMk cId="234225145" sldId="420"/>
            <ac:spMk id="29" creationId="{D66FED42-E33F-417D-F217-2C78A3B354BC}"/>
          </ac:spMkLst>
        </pc:spChg>
        <pc:spChg chg="mod">
          <ac:chgData name="Huy Pham" userId="918db3a1909f15e0" providerId="LiveId" clId="{3F9B022C-8E3B-446F-930C-4E348F14BFD5}" dt="2024-03-15T07:51:21.954" v="72" actId="1076"/>
          <ac:spMkLst>
            <pc:docMk/>
            <pc:sldMk cId="234225145" sldId="420"/>
            <ac:spMk id="31" creationId="{8A289471-F631-1434-AD55-9199D93CB4DD}"/>
          </ac:spMkLst>
        </pc:spChg>
        <pc:spChg chg="mod">
          <ac:chgData name="Huy Pham" userId="918db3a1909f15e0" providerId="LiveId" clId="{3F9B022C-8E3B-446F-930C-4E348F14BFD5}" dt="2024-03-15T07:50:17.477" v="29" actId="20577"/>
          <ac:spMkLst>
            <pc:docMk/>
            <pc:sldMk cId="234225145" sldId="420"/>
            <ac:spMk id="37" creationId="{032D6A05-001B-82BE-9235-555491B0E628}"/>
          </ac:spMkLst>
        </pc:spChg>
        <pc:spChg chg="mod">
          <ac:chgData name="Huy Pham" userId="918db3a1909f15e0" providerId="LiveId" clId="{3F9B022C-8E3B-446F-930C-4E348F14BFD5}" dt="2024-03-15T07:53:00.248" v="200" actId="14100"/>
          <ac:spMkLst>
            <pc:docMk/>
            <pc:sldMk cId="234225145" sldId="420"/>
            <ac:spMk id="38" creationId="{413F74F7-2B32-52FE-5C24-9213912AE2C2}"/>
          </ac:spMkLst>
        </pc:spChg>
        <pc:spChg chg="mod">
          <ac:chgData name="Huy Pham" userId="918db3a1909f15e0" providerId="LiveId" clId="{3F9B022C-8E3B-446F-930C-4E348F14BFD5}" dt="2024-03-15T07:54:12.427" v="206" actId="14100"/>
          <ac:spMkLst>
            <pc:docMk/>
            <pc:sldMk cId="234225145" sldId="420"/>
            <ac:spMk id="41" creationId="{7097A6E2-EE8B-2A70-46D4-3B535AC7D859}"/>
          </ac:spMkLst>
        </pc:spChg>
        <pc:spChg chg="mod">
          <ac:chgData name="Huy Pham" userId="918db3a1909f15e0" providerId="LiveId" clId="{3F9B022C-8E3B-446F-930C-4E348F14BFD5}" dt="2024-03-15T07:54:12.427" v="206" actId="14100"/>
          <ac:spMkLst>
            <pc:docMk/>
            <pc:sldMk cId="234225145" sldId="420"/>
            <ac:spMk id="42" creationId="{4E774D1F-8D38-A655-6BF3-A4BD300F15D7}"/>
          </ac:spMkLst>
        </pc:spChg>
        <pc:spChg chg="mod">
          <ac:chgData name="Huy Pham" userId="918db3a1909f15e0" providerId="LiveId" clId="{3F9B022C-8E3B-446F-930C-4E348F14BFD5}" dt="2024-03-15T07:54:12.427" v="206" actId="14100"/>
          <ac:spMkLst>
            <pc:docMk/>
            <pc:sldMk cId="234225145" sldId="420"/>
            <ac:spMk id="43" creationId="{54D415F4-5EE2-1414-0B79-0FE6F56F848A}"/>
          </ac:spMkLst>
        </pc:spChg>
        <pc:spChg chg="mod">
          <ac:chgData name="Huy Pham" userId="918db3a1909f15e0" providerId="LiveId" clId="{3F9B022C-8E3B-446F-930C-4E348F14BFD5}" dt="2024-03-15T07:54:12.427" v="206" actId="14100"/>
          <ac:spMkLst>
            <pc:docMk/>
            <pc:sldMk cId="234225145" sldId="420"/>
            <ac:spMk id="44" creationId="{BB696183-5CCA-788A-05EB-99CA0FF56902}"/>
          </ac:spMkLst>
        </pc:spChg>
        <pc:spChg chg="mod">
          <ac:chgData name="Huy Pham" userId="918db3a1909f15e0" providerId="LiveId" clId="{3F9B022C-8E3B-446F-930C-4E348F14BFD5}" dt="2024-03-15T07:54:12.427" v="206" actId="14100"/>
          <ac:spMkLst>
            <pc:docMk/>
            <pc:sldMk cId="234225145" sldId="420"/>
            <ac:spMk id="45" creationId="{7D560CCE-618F-17BF-0BFD-18681D3DFAD2}"/>
          </ac:spMkLst>
        </pc:spChg>
        <pc:spChg chg="mod">
          <ac:chgData name="Huy Pham" userId="918db3a1909f15e0" providerId="LiveId" clId="{3F9B022C-8E3B-446F-930C-4E348F14BFD5}" dt="2024-03-15T07:52:54.211" v="199" actId="1076"/>
          <ac:spMkLst>
            <pc:docMk/>
            <pc:sldMk cId="234225145" sldId="420"/>
            <ac:spMk id="46" creationId="{7EAE41FB-3F86-6AE8-DF21-0AF206505CB2}"/>
          </ac:spMkLst>
        </pc:spChg>
      </pc:sldChg>
      <pc:sldChg chg="del">
        <pc:chgData name="Huy Pham" userId="918db3a1909f15e0" providerId="LiveId" clId="{3F9B022C-8E3B-446F-930C-4E348F14BFD5}" dt="2024-03-15T07:50:10.037" v="23" actId="47"/>
        <pc:sldMkLst>
          <pc:docMk/>
          <pc:sldMk cId="165754607" sldId="421"/>
        </pc:sldMkLst>
      </pc:sldChg>
      <pc:sldChg chg="addSp delSp modSp add mod delAnim">
        <pc:chgData name="Huy Pham" userId="918db3a1909f15e0" providerId="LiveId" clId="{3F9B022C-8E3B-446F-930C-4E348F14BFD5}" dt="2024-03-18T14:51:01.092" v="336" actId="14100"/>
        <pc:sldMkLst>
          <pc:docMk/>
          <pc:sldMk cId="1063840198" sldId="421"/>
        </pc:sldMkLst>
        <pc:spChg chg="del">
          <ac:chgData name="Huy Pham" userId="918db3a1909f15e0" providerId="LiveId" clId="{3F9B022C-8E3B-446F-930C-4E348F14BFD5}" dt="2024-03-18T14:49:24.311" v="318" actId="478"/>
          <ac:spMkLst>
            <pc:docMk/>
            <pc:sldMk cId="1063840198" sldId="421"/>
            <ac:spMk id="2" creationId="{A5A73504-8911-04B3-49DC-524613C76100}"/>
          </ac:spMkLst>
        </pc:spChg>
        <pc:spChg chg="add mod">
          <ac:chgData name="Huy Pham" userId="918db3a1909f15e0" providerId="LiveId" clId="{3F9B022C-8E3B-446F-930C-4E348F14BFD5}" dt="2024-03-18T14:50:17.668" v="330" actId="1076"/>
          <ac:spMkLst>
            <pc:docMk/>
            <pc:sldMk cId="1063840198" sldId="421"/>
            <ac:spMk id="5" creationId="{637AF4CE-FEF3-5BFB-2A12-B60271296A2C}"/>
          </ac:spMkLst>
        </pc:spChg>
        <pc:spChg chg="del">
          <ac:chgData name="Huy Pham" userId="918db3a1909f15e0" providerId="LiveId" clId="{3F9B022C-8E3B-446F-930C-4E348F14BFD5}" dt="2024-03-18T14:49:24.311" v="318" actId="478"/>
          <ac:spMkLst>
            <pc:docMk/>
            <pc:sldMk cId="1063840198" sldId="421"/>
            <ac:spMk id="20" creationId="{0BEC4DEC-E324-3D37-0A52-E9F9902BA3AE}"/>
          </ac:spMkLst>
        </pc:spChg>
        <pc:spChg chg="del">
          <ac:chgData name="Huy Pham" userId="918db3a1909f15e0" providerId="LiveId" clId="{3F9B022C-8E3B-446F-930C-4E348F14BFD5}" dt="2024-03-18T14:49:24.311" v="318" actId="478"/>
          <ac:spMkLst>
            <pc:docMk/>
            <pc:sldMk cId="1063840198" sldId="421"/>
            <ac:spMk id="21" creationId="{05940165-634A-FFFF-28E4-744F4B01A745}"/>
          </ac:spMkLst>
        </pc:spChg>
        <pc:spChg chg="del">
          <ac:chgData name="Huy Pham" userId="918db3a1909f15e0" providerId="LiveId" clId="{3F9B022C-8E3B-446F-930C-4E348F14BFD5}" dt="2024-03-18T14:49:24.311" v="318" actId="478"/>
          <ac:spMkLst>
            <pc:docMk/>
            <pc:sldMk cId="1063840198" sldId="421"/>
            <ac:spMk id="22" creationId="{9BB1674D-970F-1B4A-8954-08619B1C47C9}"/>
          </ac:spMkLst>
        </pc:spChg>
        <pc:spChg chg="del">
          <ac:chgData name="Huy Pham" userId="918db3a1909f15e0" providerId="LiveId" clId="{3F9B022C-8E3B-446F-930C-4E348F14BFD5}" dt="2024-03-18T14:49:24.311" v="318" actId="478"/>
          <ac:spMkLst>
            <pc:docMk/>
            <pc:sldMk cId="1063840198" sldId="421"/>
            <ac:spMk id="23" creationId="{750B007C-F456-EB48-B84D-12FE3C4ADAE3}"/>
          </ac:spMkLst>
        </pc:spChg>
        <pc:spChg chg="del">
          <ac:chgData name="Huy Pham" userId="918db3a1909f15e0" providerId="LiveId" clId="{3F9B022C-8E3B-446F-930C-4E348F14BFD5}" dt="2024-03-18T14:49:24.311" v="318" actId="478"/>
          <ac:spMkLst>
            <pc:docMk/>
            <pc:sldMk cId="1063840198" sldId="421"/>
            <ac:spMk id="24" creationId="{4A467990-8075-709B-961D-7B79CB67E9F2}"/>
          </ac:spMkLst>
        </pc:spChg>
        <pc:spChg chg="del">
          <ac:chgData name="Huy Pham" userId="918db3a1909f15e0" providerId="LiveId" clId="{3F9B022C-8E3B-446F-930C-4E348F14BFD5}" dt="2024-03-18T14:49:24.311" v="318" actId="478"/>
          <ac:spMkLst>
            <pc:docMk/>
            <pc:sldMk cId="1063840198" sldId="421"/>
            <ac:spMk id="25" creationId="{697F075D-5711-CCAE-C689-658198E4E99B}"/>
          </ac:spMkLst>
        </pc:spChg>
        <pc:spChg chg="del">
          <ac:chgData name="Huy Pham" userId="918db3a1909f15e0" providerId="LiveId" clId="{3F9B022C-8E3B-446F-930C-4E348F14BFD5}" dt="2024-03-18T14:49:24.311" v="318" actId="478"/>
          <ac:spMkLst>
            <pc:docMk/>
            <pc:sldMk cId="1063840198" sldId="421"/>
            <ac:spMk id="27" creationId="{D3A3520F-5080-F46A-F864-B3EFDF9DB8D4}"/>
          </ac:spMkLst>
        </pc:spChg>
        <pc:spChg chg="del">
          <ac:chgData name="Huy Pham" userId="918db3a1909f15e0" providerId="LiveId" clId="{3F9B022C-8E3B-446F-930C-4E348F14BFD5}" dt="2024-03-18T14:49:24.311" v="318" actId="478"/>
          <ac:spMkLst>
            <pc:docMk/>
            <pc:sldMk cId="1063840198" sldId="421"/>
            <ac:spMk id="28" creationId="{34FDFAE4-9425-73CD-DB9D-35F2A4C12055}"/>
          </ac:spMkLst>
        </pc:spChg>
        <pc:spChg chg="del">
          <ac:chgData name="Huy Pham" userId="918db3a1909f15e0" providerId="LiveId" clId="{3F9B022C-8E3B-446F-930C-4E348F14BFD5}" dt="2024-03-18T14:49:24.311" v="318" actId="478"/>
          <ac:spMkLst>
            <pc:docMk/>
            <pc:sldMk cId="1063840198" sldId="421"/>
            <ac:spMk id="29" creationId="{D66FED42-E33F-417D-F217-2C78A3B354BC}"/>
          </ac:spMkLst>
        </pc:spChg>
        <pc:spChg chg="del">
          <ac:chgData name="Huy Pham" userId="918db3a1909f15e0" providerId="LiveId" clId="{3F9B022C-8E3B-446F-930C-4E348F14BFD5}" dt="2024-03-18T14:49:24.311" v="318" actId="478"/>
          <ac:spMkLst>
            <pc:docMk/>
            <pc:sldMk cId="1063840198" sldId="421"/>
            <ac:spMk id="38" creationId="{413F74F7-2B32-52FE-5C24-9213912AE2C2}"/>
          </ac:spMkLst>
        </pc:spChg>
        <pc:spChg chg="del">
          <ac:chgData name="Huy Pham" userId="918db3a1909f15e0" providerId="LiveId" clId="{3F9B022C-8E3B-446F-930C-4E348F14BFD5}" dt="2024-03-18T14:49:24.311" v="318" actId="478"/>
          <ac:spMkLst>
            <pc:docMk/>
            <pc:sldMk cId="1063840198" sldId="421"/>
            <ac:spMk id="39" creationId="{439C2E80-1C3D-66B3-E43F-AFD40ABC78A2}"/>
          </ac:spMkLst>
        </pc:spChg>
        <pc:spChg chg="del">
          <ac:chgData name="Huy Pham" userId="918db3a1909f15e0" providerId="LiveId" clId="{3F9B022C-8E3B-446F-930C-4E348F14BFD5}" dt="2024-03-18T14:49:24.311" v="318" actId="478"/>
          <ac:spMkLst>
            <pc:docMk/>
            <pc:sldMk cId="1063840198" sldId="421"/>
            <ac:spMk id="41" creationId="{7097A6E2-EE8B-2A70-46D4-3B535AC7D859}"/>
          </ac:spMkLst>
        </pc:spChg>
        <pc:spChg chg="del">
          <ac:chgData name="Huy Pham" userId="918db3a1909f15e0" providerId="LiveId" clId="{3F9B022C-8E3B-446F-930C-4E348F14BFD5}" dt="2024-03-18T14:49:24.311" v="318" actId="478"/>
          <ac:spMkLst>
            <pc:docMk/>
            <pc:sldMk cId="1063840198" sldId="421"/>
            <ac:spMk id="42" creationId="{4E774D1F-8D38-A655-6BF3-A4BD300F15D7}"/>
          </ac:spMkLst>
        </pc:spChg>
        <pc:spChg chg="del">
          <ac:chgData name="Huy Pham" userId="918db3a1909f15e0" providerId="LiveId" clId="{3F9B022C-8E3B-446F-930C-4E348F14BFD5}" dt="2024-03-18T14:49:24.311" v="318" actId="478"/>
          <ac:spMkLst>
            <pc:docMk/>
            <pc:sldMk cId="1063840198" sldId="421"/>
            <ac:spMk id="43" creationId="{54D415F4-5EE2-1414-0B79-0FE6F56F848A}"/>
          </ac:spMkLst>
        </pc:spChg>
        <pc:spChg chg="del">
          <ac:chgData name="Huy Pham" userId="918db3a1909f15e0" providerId="LiveId" clId="{3F9B022C-8E3B-446F-930C-4E348F14BFD5}" dt="2024-03-18T14:49:24.311" v="318" actId="478"/>
          <ac:spMkLst>
            <pc:docMk/>
            <pc:sldMk cId="1063840198" sldId="421"/>
            <ac:spMk id="44" creationId="{BB696183-5CCA-788A-05EB-99CA0FF56902}"/>
          </ac:spMkLst>
        </pc:spChg>
        <pc:spChg chg="del">
          <ac:chgData name="Huy Pham" userId="918db3a1909f15e0" providerId="LiveId" clId="{3F9B022C-8E3B-446F-930C-4E348F14BFD5}" dt="2024-03-18T14:49:24.311" v="318" actId="478"/>
          <ac:spMkLst>
            <pc:docMk/>
            <pc:sldMk cId="1063840198" sldId="421"/>
            <ac:spMk id="45" creationId="{7D560CCE-618F-17BF-0BFD-18681D3DFAD2}"/>
          </ac:spMkLst>
        </pc:spChg>
        <pc:spChg chg="del">
          <ac:chgData name="Huy Pham" userId="918db3a1909f15e0" providerId="LiveId" clId="{3F9B022C-8E3B-446F-930C-4E348F14BFD5}" dt="2024-03-18T14:49:24.311" v="318" actId="478"/>
          <ac:spMkLst>
            <pc:docMk/>
            <pc:sldMk cId="1063840198" sldId="421"/>
            <ac:spMk id="46" creationId="{7EAE41FB-3F86-6AE8-DF21-0AF206505CB2}"/>
          </ac:spMkLst>
        </pc:spChg>
        <pc:graphicFrameChg chg="add del mod">
          <ac:chgData name="Huy Pham" userId="918db3a1909f15e0" providerId="LiveId" clId="{3F9B022C-8E3B-446F-930C-4E348F14BFD5}" dt="2024-03-18T14:49:39.446" v="321"/>
          <ac:graphicFrameMkLst>
            <pc:docMk/>
            <pc:sldMk cId="1063840198" sldId="421"/>
            <ac:graphicFrameMk id="3" creationId="{A09DE24B-82B7-E82F-F740-40AEB6B56803}"/>
          </ac:graphicFrameMkLst>
        </pc:graphicFrameChg>
        <pc:picChg chg="add mod">
          <ac:chgData name="Huy Pham" userId="918db3a1909f15e0" providerId="LiveId" clId="{3F9B022C-8E3B-446F-930C-4E348F14BFD5}" dt="2024-03-18T14:51:01.092" v="336" actId="14100"/>
          <ac:picMkLst>
            <pc:docMk/>
            <pc:sldMk cId="1063840198" sldId="421"/>
            <ac:picMk id="6" creationId="{DD93A9EA-33E6-64AE-9BC9-4AF0AE90DA39}"/>
          </ac:picMkLst>
        </pc:picChg>
      </pc:sldChg>
      <pc:sldChg chg="del">
        <pc:chgData name="Huy Pham" userId="918db3a1909f15e0" providerId="LiveId" clId="{3F9B022C-8E3B-446F-930C-4E348F14BFD5}" dt="2024-03-15T07:50:09.549" v="21" actId="47"/>
        <pc:sldMkLst>
          <pc:docMk/>
          <pc:sldMk cId="236295599" sldId="422"/>
        </pc:sldMkLst>
      </pc:sldChg>
      <pc:sldChg chg="addSp delSp modSp add mod delAnim modAnim">
        <pc:chgData name="Huy Pham" userId="918db3a1909f15e0" providerId="LiveId" clId="{3F9B022C-8E3B-446F-930C-4E348F14BFD5}" dt="2024-05-14T03:54:08.501" v="3038"/>
        <pc:sldMkLst>
          <pc:docMk/>
          <pc:sldMk cId="2454490354" sldId="422"/>
        </pc:sldMkLst>
        <pc:spChg chg="mod">
          <ac:chgData name="Huy Pham" userId="918db3a1909f15e0" providerId="LiveId" clId="{3F9B022C-8E3B-446F-930C-4E348F14BFD5}" dt="2024-03-26T08:56:22.649" v="2997" actId="20577"/>
          <ac:spMkLst>
            <pc:docMk/>
            <pc:sldMk cId="2454490354" sldId="422"/>
            <ac:spMk id="9" creationId="{A9C4FFF4-AFF7-4A25-76D6-D3E61A1989D9}"/>
          </ac:spMkLst>
        </pc:spChg>
        <pc:spChg chg="add mod">
          <ac:chgData name="Huy Pham" userId="918db3a1909f15e0" providerId="LiveId" clId="{3F9B022C-8E3B-446F-930C-4E348F14BFD5}" dt="2024-03-25T01:28:32.346" v="1047" actId="14100"/>
          <ac:spMkLst>
            <pc:docMk/>
            <pc:sldMk cId="2454490354" sldId="422"/>
            <ac:spMk id="19" creationId="{26200708-3265-6A86-63D7-3D7F791D640B}"/>
          </ac:spMkLst>
        </pc:spChg>
        <pc:spChg chg="del">
          <ac:chgData name="Huy Pham" userId="918db3a1909f15e0" providerId="LiveId" clId="{3F9B022C-8E3B-446F-930C-4E348F14BFD5}" dt="2024-03-25T01:25:09.402" v="977" actId="478"/>
          <ac:spMkLst>
            <pc:docMk/>
            <pc:sldMk cId="2454490354" sldId="422"/>
            <ac:spMk id="20" creationId="{A06BA14A-8D8C-664A-A722-7DAD205B5E1D}"/>
          </ac:spMkLst>
        </pc:spChg>
        <pc:spChg chg="del">
          <ac:chgData name="Huy Pham" userId="918db3a1909f15e0" providerId="LiveId" clId="{3F9B022C-8E3B-446F-930C-4E348F14BFD5}" dt="2024-03-25T01:25:15.724" v="979" actId="478"/>
          <ac:spMkLst>
            <pc:docMk/>
            <pc:sldMk cId="2454490354" sldId="422"/>
            <ac:spMk id="21" creationId="{9DCBB6B6-5C55-A92D-FF39-52DB425F63ED}"/>
          </ac:spMkLst>
        </pc:spChg>
        <pc:spChg chg="del">
          <ac:chgData name="Huy Pham" userId="918db3a1909f15e0" providerId="LiveId" clId="{3F9B022C-8E3B-446F-930C-4E348F14BFD5}" dt="2024-03-25T01:25:16.794" v="980" actId="478"/>
          <ac:spMkLst>
            <pc:docMk/>
            <pc:sldMk cId="2454490354" sldId="422"/>
            <ac:spMk id="22" creationId="{94C5F1B8-DE9C-98C2-EB4B-AD3A022EE4E2}"/>
          </ac:spMkLst>
        </pc:spChg>
        <pc:spChg chg="del">
          <ac:chgData name="Huy Pham" userId="918db3a1909f15e0" providerId="LiveId" clId="{3F9B022C-8E3B-446F-930C-4E348F14BFD5}" dt="2024-03-25T01:25:15.724" v="979" actId="478"/>
          <ac:spMkLst>
            <pc:docMk/>
            <pc:sldMk cId="2454490354" sldId="422"/>
            <ac:spMk id="23" creationId="{D87F0A4A-C61D-DEA9-9655-1B0ED15C3855}"/>
          </ac:spMkLst>
        </pc:spChg>
        <pc:spChg chg="del">
          <ac:chgData name="Huy Pham" userId="918db3a1909f15e0" providerId="LiveId" clId="{3F9B022C-8E3B-446F-930C-4E348F14BFD5}" dt="2024-03-25T01:25:15.724" v="979" actId="478"/>
          <ac:spMkLst>
            <pc:docMk/>
            <pc:sldMk cId="2454490354" sldId="422"/>
            <ac:spMk id="26" creationId="{66E545A0-972F-F87B-C655-6EDE5F655431}"/>
          </ac:spMkLst>
        </pc:spChg>
        <pc:spChg chg="add mod">
          <ac:chgData name="Huy Pham" userId="918db3a1909f15e0" providerId="LiveId" clId="{3F9B022C-8E3B-446F-930C-4E348F14BFD5}" dt="2024-03-25T01:26:59.860" v="1026" actId="1076"/>
          <ac:spMkLst>
            <pc:docMk/>
            <pc:sldMk cId="2454490354" sldId="422"/>
            <ac:spMk id="27" creationId="{081C4B5D-018E-03F6-C827-A7920D7D3DC0}"/>
          </ac:spMkLst>
        </pc:spChg>
        <pc:spChg chg="del">
          <ac:chgData name="Huy Pham" userId="918db3a1909f15e0" providerId="LiveId" clId="{3F9B022C-8E3B-446F-930C-4E348F14BFD5}" dt="2024-03-25T01:25:12.040" v="978" actId="478"/>
          <ac:spMkLst>
            <pc:docMk/>
            <pc:sldMk cId="2454490354" sldId="422"/>
            <ac:spMk id="28" creationId="{A5AF7F85-F84E-3981-5218-DAFFA65DFA7F}"/>
          </ac:spMkLst>
        </pc:spChg>
        <pc:spChg chg="add mod">
          <ac:chgData name="Huy Pham" userId="918db3a1909f15e0" providerId="LiveId" clId="{3F9B022C-8E3B-446F-930C-4E348F14BFD5}" dt="2024-03-25T01:27:18.915" v="1031" actId="1076"/>
          <ac:spMkLst>
            <pc:docMk/>
            <pc:sldMk cId="2454490354" sldId="422"/>
            <ac:spMk id="31" creationId="{990CE25B-979F-055C-A0F1-A36760F25E43}"/>
          </ac:spMkLst>
        </pc:spChg>
        <pc:spChg chg="add mod">
          <ac:chgData name="Huy Pham" userId="918db3a1909f15e0" providerId="LiveId" clId="{3F9B022C-8E3B-446F-930C-4E348F14BFD5}" dt="2024-03-25T01:28:08.131" v="1041" actId="113"/>
          <ac:spMkLst>
            <pc:docMk/>
            <pc:sldMk cId="2454490354" sldId="422"/>
            <ac:spMk id="34" creationId="{30A551B2-66B0-B39C-902B-D9FF59B8E044}"/>
          </ac:spMkLst>
        </pc:spChg>
        <pc:spChg chg="add mod">
          <ac:chgData name="Huy Pham" userId="918db3a1909f15e0" providerId="LiveId" clId="{3F9B022C-8E3B-446F-930C-4E348F14BFD5}" dt="2024-03-25T01:28:43.511" v="1053" actId="1036"/>
          <ac:spMkLst>
            <pc:docMk/>
            <pc:sldMk cId="2454490354" sldId="422"/>
            <ac:spMk id="37" creationId="{0E33EF0F-A7FE-D921-1D90-AAE7BAECAC51}"/>
          </ac:spMkLst>
        </pc:spChg>
        <pc:spChg chg="add mod">
          <ac:chgData name="Huy Pham" userId="918db3a1909f15e0" providerId="LiveId" clId="{3F9B022C-8E3B-446F-930C-4E348F14BFD5}" dt="2024-03-25T01:28:27.892" v="1046" actId="207"/>
          <ac:spMkLst>
            <pc:docMk/>
            <pc:sldMk cId="2454490354" sldId="422"/>
            <ac:spMk id="41" creationId="{D1CBBBC3-5E2A-2FE6-D0E8-7A7E0840B2CE}"/>
          </ac:spMkLst>
        </pc:spChg>
        <pc:spChg chg="add del mod">
          <ac:chgData name="Huy Pham" userId="918db3a1909f15e0" providerId="LiveId" clId="{3F9B022C-8E3B-446F-930C-4E348F14BFD5}" dt="2024-03-25T01:29:43.431" v="1066" actId="21"/>
          <ac:spMkLst>
            <pc:docMk/>
            <pc:sldMk cId="2454490354" sldId="422"/>
            <ac:spMk id="45" creationId="{1EE70C9E-034B-BF63-6AD9-A2AACA8BB299}"/>
          </ac:spMkLst>
        </pc:spChg>
        <pc:spChg chg="mod">
          <ac:chgData name="Huy Pham" userId="918db3a1909f15e0" providerId="LiveId" clId="{3F9B022C-8E3B-446F-930C-4E348F14BFD5}" dt="2024-03-25T01:25:27.436" v="988" actId="1076"/>
          <ac:spMkLst>
            <pc:docMk/>
            <pc:sldMk cId="2454490354" sldId="422"/>
            <ac:spMk id="46" creationId="{706A0F12-2C34-A082-94FE-F0D40E00B7FA}"/>
          </ac:spMkLst>
        </pc:spChg>
        <pc:spChg chg="mod">
          <ac:chgData name="Huy Pham" userId="918db3a1909f15e0" providerId="LiveId" clId="{3F9B022C-8E3B-446F-930C-4E348F14BFD5}" dt="2024-03-25T01:25:32.001" v="989" actId="1076"/>
          <ac:spMkLst>
            <pc:docMk/>
            <pc:sldMk cId="2454490354" sldId="422"/>
            <ac:spMk id="47" creationId="{0F751804-4302-44DE-C6A3-319563488008}"/>
          </ac:spMkLst>
        </pc:spChg>
        <pc:spChg chg="mod">
          <ac:chgData name="Huy Pham" userId="918db3a1909f15e0" providerId="LiveId" clId="{3F9B022C-8E3B-446F-930C-4E348F14BFD5}" dt="2024-03-25T01:25:27.436" v="988" actId="1076"/>
          <ac:spMkLst>
            <pc:docMk/>
            <pc:sldMk cId="2454490354" sldId="422"/>
            <ac:spMk id="48" creationId="{D6AF2655-001C-4921-33B0-7E510419CA38}"/>
          </ac:spMkLst>
        </pc:spChg>
        <pc:spChg chg="mod">
          <ac:chgData name="Huy Pham" userId="918db3a1909f15e0" providerId="LiveId" clId="{3F9B022C-8E3B-446F-930C-4E348F14BFD5}" dt="2024-03-25T01:25:27.436" v="988" actId="1076"/>
          <ac:spMkLst>
            <pc:docMk/>
            <pc:sldMk cId="2454490354" sldId="422"/>
            <ac:spMk id="49" creationId="{15FA963E-3786-2EBC-C998-FD534ED8C026}"/>
          </ac:spMkLst>
        </pc:spChg>
        <pc:spChg chg="del">
          <ac:chgData name="Huy Pham" userId="918db3a1909f15e0" providerId="LiveId" clId="{3F9B022C-8E3B-446F-930C-4E348F14BFD5}" dt="2024-03-25T01:25:17.450" v="981" actId="478"/>
          <ac:spMkLst>
            <pc:docMk/>
            <pc:sldMk cId="2454490354" sldId="422"/>
            <ac:spMk id="69" creationId="{B44D3EF2-5C41-DF82-E87D-F7CC5E3FFEA0}"/>
          </ac:spMkLst>
        </pc:spChg>
        <pc:spChg chg="mod">
          <ac:chgData name="Huy Pham" userId="918db3a1909f15e0" providerId="LiveId" clId="{3F9B022C-8E3B-446F-930C-4E348F14BFD5}" dt="2024-03-25T01:25:27.436" v="988" actId="1076"/>
          <ac:spMkLst>
            <pc:docMk/>
            <pc:sldMk cId="2454490354" sldId="422"/>
            <ac:spMk id="83" creationId="{3A4B6B87-FB21-1FED-73A8-28702913DB9C}"/>
          </ac:spMkLst>
        </pc:spChg>
        <pc:spChg chg="mod">
          <ac:chgData name="Huy Pham" userId="918db3a1909f15e0" providerId="LiveId" clId="{3F9B022C-8E3B-446F-930C-4E348F14BFD5}" dt="2024-03-25T01:25:27.436" v="988" actId="1076"/>
          <ac:spMkLst>
            <pc:docMk/>
            <pc:sldMk cId="2454490354" sldId="422"/>
            <ac:spMk id="84" creationId="{8D2E902A-153E-8606-EC59-A3108DED3855}"/>
          </ac:spMkLst>
        </pc:spChg>
        <pc:spChg chg="mod">
          <ac:chgData name="Huy Pham" userId="918db3a1909f15e0" providerId="LiveId" clId="{3F9B022C-8E3B-446F-930C-4E348F14BFD5}" dt="2024-03-25T01:25:27.436" v="988" actId="1076"/>
          <ac:spMkLst>
            <pc:docMk/>
            <pc:sldMk cId="2454490354" sldId="422"/>
            <ac:spMk id="86" creationId="{2F2345F9-A755-CD39-514F-E25BA34652D6}"/>
          </ac:spMkLst>
        </pc:spChg>
        <pc:spChg chg="mod">
          <ac:chgData name="Huy Pham" userId="918db3a1909f15e0" providerId="LiveId" clId="{3F9B022C-8E3B-446F-930C-4E348F14BFD5}" dt="2024-03-25T01:25:27.436" v="988" actId="1076"/>
          <ac:spMkLst>
            <pc:docMk/>
            <pc:sldMk cId="2454490354" sldId="422"/>
            <ac:spMk id="87" creationId="{2104889B-AA39-EC80-AB34-E3D54BFF8D4D}"/>
          </ac:spMkLst>
        </pc:spChg>
        <pc:spChg chg="mod">
          <ac:chgData name="Huy Pham" userId="918db3a1909f15e0" providerId="LiveId" clId="{3F9B022C-8E3B-446F-930C-4E348F14BFD5}" dt="2024-03-25T01:25:27.436" v="988" actId="1076"/>
          <ac:spMkLst>
            <pc:docMk/>
            <pc:sldMk cId="2454490354" sldId="422"/>
            <ac:spMk id="88" creationId="{62902C3B-1F7F-1101-66A4-F3482E7C9ED0}"/>
          </ac:spMkLst>
        </pc:spChg>
        <pc:spChg chg="mod">
          <ac:chgData name="Huy Pham" userId="918db3a1909f15e0" providerId="LiveId" clId="{3F9B022C-8E3B-446F-930C-4E348F14BFD5}" dt="2024-03-25T01:25:27.436" v="988" actId="1076"/>
          <ac:spMkLst>
            <pc:docMk/>
            <pc:sldMk cId="2454490354" sldId="422"/>
            <ac:spMk id="89" creationId="{82813D3B-93BD-8AD8-EBEC-2B3D1C416E48}"/>
          </ac:spMkLst>
        </pc:spChg>
        <pc:spChg chg="mod">
          <ac:chgData name="Huy Pham" userId="918db3a1909f15e0" providerId="LiveId" clId="{3F9B022C-8E3B-446F-930C-4E348F14BFD5}" dt="2024-03-25T01:25:27.436" v="988" actId="1076"/>
          <ac:spMkLst>
            <pc:docMk/>
            <pc:sldMk cId="2454490354" sldId="422"/>
            <ac:spMk id="90" creationId="{F0BD0854-BCE0-3760-8CFD-00217D9073B6}"/>
          </ac:spMkLst>
        </pc:spChg>
        <pc:spChg chg="mod">
          <ac:chgData name="Huy Pham" userId="918db3a1909f15e0" providerId="LiveId" clId="{3F9B022C-8E3B-446F-930C-4E348F14BFD5}" dt="2024-03-25T01:25:27.436" v="988" actId="1076"/>
          <ac:spMkLst>
            <pc:docMk/>
            <pc:sldMk cId="2454490354" sldId="422"/>
            <ac:spMk id="91" creationId="{5F59508F-FAC5-6EDD-901A-745772D95335}"/>
          </ac:spMkLst>
        </pc:spChg>
        <pc:spChg chg="mod">
          <ac:chgData name="Huy Pham" userId="918db3a1909f15e0" providerId="LiveId" clId="{3F9B022C-8E3B-446F-930C-4E348F14BFD5}" dt="2024-03-25T01:25:27.436" v="988" actId="1076"/>
          <ac:spMkLst>
            <pc:docMk/>
            <pc:sldMk cId="2454490354" sldId="422"/>
            <ac:spMk id="100" creationId="{F4BDA723-14DF-5D58-CA23-BC7FF3FA745E}"/>
          </ac:spMkLst>
        </pc:spChg>
        <pc:spChg chg="mod">
          <ac:chgData name="Huy Pham" userId="918db3a1909f15e0" providerId="LiveId" clId="{3F9B022C-8E3B-446F-930C-4E348F14BFD5}" dt="2024-03-25T01:25:27.436" v="988" actId="1076"/>
          <ac:spMkLst>
            <pc:docMk/>
            <pc:sldMk cId="2454490354" sldId="422"/>
            <ac:spMk id="110" creationId="{B117DFF8-1518-A290-749A-BB64F35ED644}"/>
          </ac:spMkLst>
        </pc:spChg>
        <pc:spChg chg="mod">
          <ac:chgData name="Huy Pham" userId="918db3a1909f15e0" providerId="LiveId" clId="{3F9B022C-8E3B-446F-930C-4E348F14BFD5}" dt="2024-03-25T01:25:27.436" v="988" actId="1076"/>
          <ac:spMkLst>
            <pc:docMk/>
            <pc:sldMk cId="2454490354" sldId="422"/>
            <ac:spMk id="111" creationId="{3D40163B-7894-F5B5-4635-AB6A5CD36DF8}"/>
          </ac:spMkLst>
        </pc:spChg>
        <pc:spChg chg="mod">
          <ac:chgData name="Huy Pham" userId="918db3a1909f15e0" providerId="LiveId" clId="{3F9B022C-8E3B-446F-930C-4E348F14BFD5}" dt="2024-03-25T01:25:27.436" v="988" actId="1076"/>
          <ac:spMkLst>
            <pc:docMk/>
            <pc:sldMk cId="2454490354" sldId="422"/>
            <ac:spMk id="112" creationId="{BEA32DC5-701E-4210-F8A3-D97DBCAD6354}"/>
          </ac:spMkLst>
        </pc:spChg>
        <pc:spChg chg="mod">
          <ac:chgData name="Huy Pham" userId="918db3a1909f15e0" providerId="LiveId" clId="{3F9B022C-8E3B-446F-930C-4E348F14BFD5}" dt="2024-03-25T01:25:27.436" v="988" actId="1076"/>
          <ac:spMkLst>
            <pc:docMk/>
            <pc:sldMk cId="2454490354" sldId="422"/>
            <ac:spMk id="113" creationId="{BB6CEACE-0613-66BB-5D55-4239C189D5CB}"/>
          </ac:spMkLst>
        </pc:spChg>
        <pc:graphicFrameChg chg="add del mod">
          <ac:chgData name="Huy Pham" userId="918db3a1909f15e0" providerId="LiveId" clId="{3F9B022C-8E3B-446F-930C-4E348F14BFD5}" dt="2024-03-25T01:25:56.866" v="994"/>
          <ac:graphicFrameMkLst>
            <pc:docMk/>
            <pc:sldMk cId="2454490354" sldId="422"/>
            <ac:graphicFrameMk id="24" creationId="{1DA77FF4-134C-9A84-8006-0FDC51C0D84A}"/>
          </ac:graphicFrameMkLst>
        </pc:graphicFrameChg>
        <pc:graphicFrameChg chg="add del mod">
          <ac:chgData name="Huy Pham" userId="918db3a1909f15e0" providerId="LiveId" clId="{3F9B022C-8E3B-446F-930C-4E348F14BFD5}" dt="2024-03-25T01:26:09.980" v="1002"/>
          <ac:graphicFrameMkLst>
            <pc:docMk/>
            <pc:sldMk cId="2454490354" sldId="422"/>
            <ac:graphicFrameMk id="29" creationId="{D69D7A7C-E60B-384D-4503-59EAFBEB68F4}"/>
          </ac:graphicFrameMkLst>
        </pc:graphicFrameChg>
        <pc:graphicFrameChg chg="add del mod">
          <ac:chgData name="Huy Pham" userId="918db3a1909f15e0" providerId="LiveId" clId="{3F9B022C-8E3B-446F-930C-4E348F14BFD5}" dt="2024-03-25T01:26:20.187" v="1008"/>
          <ac:graphicFrameMkLst>
            <pc:docMk/>
            <pc:sldMk cId="2454490354" sldId="422"/>
            <ac:graphicFrameMk id="32" creationId="{DC588E8D-D227-CDEC-B4A4-CD713C19F802}"/>
          </ac:graphicFrameMkLst>
        </pc:graphicFrameChg>
        <pc:graphicFrameChg chg="add del mod">
          <ac:chgData name="Huy Pham" userId="918db3a1909f15e0" providerId="LiveId" clId="{3F9B022C-8E3B-446F-930C-4E348F14BFD5}" dt="2024-03-25T01:26:26.713" v="1013"/>
          <ac:graphicFrameMkLst>
            <pc:docMk/>
            <pc:sldMk cId="2454490354" sldId="422"/>
            <ac:graphicFrameMk id="35" creationId="{AC87938A-EAF6-F1C2-B7C7-0F58155DBFC1}"/>
          </ac:graphicFrameMkLst>
        </pc:graphicFrameChg>
        <pc:graphicFrameChg chg="add del mod">
          <ac:chgData name="Huy Pham" userId="918db3a1909f15e0" providerId="LiveId" clId="{3F9B022C-8E3B-446F-930C-4E348F14BFD5}" dt="2024-03-25T01:26:38.640" v="1019"/>
          <ac:graphicFrameMkLst>
            <pc:docMk/>
            <pc:sldMk cId="2454490354" sldId="422"/>
            <ac:graphicFrameMk id="38" creationId="{E84C9D6F-2FC5-E389-9716-EA65E5F7B0A0}"/>
          </ac:graphicFrameMkLst>
        </pc:graphicFrameChg>
        <pc:graphicFrameChg chg="add del mod">
          <ac:chgData name="Huy Pham" userId="918db3a1909f15e0" providerId="LiveId" clId="{3F9B022C-8E3B-446F-930C-4E348F14BFD5}" dt="2024-03-25T01:29:04.068" v="1056"/>
          <ac:graphicFrameMkLst>
            <pc:docMk/>
            <pc:sldMk cId="2454490354" sldId="422"/>
            <ac:graphicFrameMk id="43" creationId="{5C449424-319D-B640-2543-B1540B42A684}"/>
          </ac:graphicFrameMkLst>
        </pc:graphicFrameChg>
        <pc:cxnChg chg="mod">
          <ac:chgData name="Huy Pham" userId="918db3a1909f15e0" providerId="LiveId" clId="{3F9B022C-8E3B-446F-930C-4E348F14BFD5}" dt="2024-03-25T01:25:27.436" v="988" actId="1076"/>
          <ac:cxnSpMkLst>
            <pc:docMk/>
            <pc:sldMk cId="2454490354" sldId="422"/>
            <ac:cxnSpMk id="40" creationId="{D1776321-E801-8243-7668-583197179BB0}"/>
          </ac:cxnSpMkLst>
        </pc:cxnChg>
        <pc:cxnChg chg="mod">
          <ac:chgData name="Huy Pham" userId="918db3a1909f15e0" providerId="LiveId" clId="{3F9B022C-8E3B-446F-930C-4E348F14BFD5}" dt="2024-03-25T01:25:27.436" v="988" actId="1076"/>
          <ac:cxnSpMkLst>
            <pc:docMk/>
            <pc:sldMk cId="2454490354" sldId="422"/>
            <ac:cxnSpMk id="42" creationId="{83D6DC2F-7EA2-5854-1CA1-44B9129D05D9}"/>
          </ac:cxnSpMkLst>
        </pc:cxnChg>
        <pc:cxnChg chg="mod">
          <ac:chgData name="Huy Pham" userId="918db3a1909f15e0" providerId="LiveId" clId="{3F9B022C-8E3B-446F-930C-4E348F14BFD5}" dt="2024-03-25T01:25:27.436" v="988" actId="1076"/>
          <ac:cxnSpMkLst>
            <pc:docMk/>
            <pc:sldMk cId="2454490354" sldId="422"/>
            <ac:cxnSpMk id="65" creationId="{FE002B8F-8F9A-1CFD-25D7-CB988AFFC732}"/>
          </ac:cxnSpMkLst>
        </pc:cxnChg>
        <pc:cxnChg chg="mod">
          <ac:chgData name="Huy Pham" userId="918db3a1909f15e0" providerId="LiveId" clId="{3F9B022C-8E3B-446F-930C-4E348F14BFD5}" dt="2024-03-25T01:25:27.436" v="988" actId="1076"/>
          <ac:cxnSpMkLst>
            <pc:docMk/>
            <pc:sldMk cId="2454490354" sldId="422"/>
            <ac:cxnSpMk id="68" creationId="{62D75DFD-8F94-8CF7-3E00-0E1BE947E966}"/>
          </ac:cxnSpMkLst>
        </pc:cxnChg>
        <pc:cxnChg chg="mod">
          <ac:chgData name="Huy Pham" userId="918db3a1909f15e0" providerId="LiveId" clId="{3F9B022C-8E3B-446F-930C-4E348F14BFD5}" dt="2024-03-25T01:25:27.436" v="988" actId="1076"/>
          <ac:cxnSpMkLst>
            <pc:docMk/>
            <pc:sldMk cId="2454490354" sldId="422"/>
            <ac:cxnSpMk id="71" creationId="{1B4824B6-B2B3-D287-6CE4-59B8775D2631}"/>
          </ac:cxnSpMkLst>
        </pc:cxnChg>
        <pc:cxnChg chg="mod">
          <ac:chgData name="Huy Pham" userId="918db3a1909f15e0" providerId="LiveId" clId="{3F9B022C-8E3B-446F-930C-4E348F14BFD5}" dt="2024-03-25T01:25:27.436" v="988" actId="1076"/>
          <ac:cxnSpMkLst>
            <pc:docMk/>
            <pc:sldMk cId="2454490354" sldId="422"/>
            <ac:cxnSpMk id="72" creationId="{692224CD-59C4-E7C5-8F48-F56276B3974A}"/>
          </ac:cxnSpMkLst>
        </pc:cxnChg>
        <pc:cxnChg chg="mod">
          <ac:chgData name="Huy Pham" userId="918db3a1909f15e0" providerId="LiveId" clId="{3F9B022C-8E3B-446F-930C-4E348F14BFD5}" dt="2024-03-25T01:25:27.436" v="988" actId="1076"/>
          <ac:cxnSpMkLst>
            <pc:docMk/>
            <pc:sldMk cId="2454490354" sldId="422"/>
            <ac:cxnSpMk id="73" creationId="{1D3DCAA0-27EE-E1B6-E239-36D81D72013E}"/>
          </ac:cxnSpMkLst>
        </pc:cxnChg>
        <pc:cxnChg chg="mod">
          <ac:chgData name="Huy Pham" userId="918db3a1909f15e0" providerId="LiveId" clId="{3F9B022C-8E3B-446F-930C-4E348F14BFD5}" dt="2024-03-25T01:25:27.436" v="988" actId="1076"/>
          <ac:cxnSpMkLst>
            <pc:docMk/>
            <pc:sldMk cId="2454490354" sldId="422"/>
            <ac:cxnSpMk id="74" creationId="{64188D1A-CCE0-6901-E12A-06F9759E9C83}"/>
          </ac:cxnSpMkLst>
        </pc:cxnChg>
        <pc:cxnChg chg="mod">
          <ac:chgData name="Huy Pham" userId="918db3a1909f15e0" providerId="LiveId" clId="{3F9B022C-8E3B-446F-930C-4E348F14BFD5}" dt="2024-03-25T01:25:27.436" v="988" actId="1076"/>
          <ac:cxnSpMkLst>
            <pc:docMk/>
            <pc:sldMk cId="2454490354" sldId="422"/>
            <ac:cxnSpMk id="78" creationId="{0BE6523B-0EE2-162A-4EC5-5BCF22B934A2}"/>
          </ac:cxnSpMkLst>
        </pc:cxnChg>
        <pc:cxnChg chg="mod">
          <ac:chgData name="Huy Pham" userId="918db3a1909f15e0" providerId="LiveId" clId="{3F9B022C-8E3B-446F-930C-4E348F14BFD5}" dt="2024-03-25T01:25:27.436" v="988" actId="1076"/>
          <ac:cxnSpMkLst>
            <pc:docMk/>
            <pc:sldMk cId="2454490354" sldId="422"/>
            <ac:cxnSpMk id="79" creationId="{DA8F0079-4016-2C06-C99C-15671F143639}"/>
          </ac:cxnSpMkLst>
        </pc:cxnChg>
        <pc:cxnChg chg="mod">
          <ac:chgData name="Huy Pham" userId="918db3a1909f15e0" providerId="LiveId" clId="{3F9B022C-8E3B-446F-930C-4E348F14BFD5}" dt="2024-03-25T01:25:27.436" v="988" actId="1076"/>
          <ac:cxnSpMkLst>
            <pc:docMk/>
            <pc:sldMk cId="2454490354" sldId="422"/>
            <ac:cxnSpMk id="104" creationId="{2B6C50D0-32D2-0579-0754-AFB746582F76}"/>
          </ac:cxnSpMkLst>
        </pc:cxnChg>
        <pc:cxnChg chg="mod">
          <ac:chgData name="Huy Pham" userId="918db3a1909f15e0" providerId="LiveId" clId="{3F9B022C-8E3B-446F-930C-4E348F14BFD5}" dt="2024-03-25T01:25:27.436" v="988" actId="1076"/>
          <ac:cxnSpMkLst>
            <pc:docMk/>
            <pc:sldMk cId="2454490354" sldId="422"/>
            <ac:cxnSpMk id="107" creationId="{80B8A10A-EB2D-1B0F-5A8D-8338810A4697}"/>
          </ac:cxnSpMkLst>
        </pc:cxnChg>
      </pc:sldChg>
      <pc:sldChg chg="del">
        <pc:chgData name="Huy Pham" userId="918db3a1909f15e0" providerId="LiveId" clId="{3F9B022C-8E3B-446F-930C-4E348F14BFD5}" dt="2024-03-15T07:50:09.104" v="20" actId="47"/>
        <pc:sldMkLst>
          <pc:docMk/>
          <pc:sldMk cId="2326185256" sldId="423"/>
        </pc:sldMkLst>
      </pc:sldChg>
      <pc:sldChg chg="addSp delSp modSp add mod modAnim">
        <pc:chgData name="Huy Pham" userId="918db3a1909f15e0" providerId="LiveId" clId="{3F9B022C-8E3B-446F-930C-4E348F14BFD5}" dt="2024-05-14T03:56:21.362" v="3064"/>
        <pc:sldMkLst>
          <pc:docMk/>
          <pc:sldMk cId="3744577515" sldId="423"/>
        </pc:sldMkLst>
        <pc:spChg chg="mod">
          <ac:chgData name="Huy Pham" userId="918db3a1909f15e0" providerId="LiveId" clId="{3F9B022C-8E3B-446F-930C-4E348F14BFD5}" dt="2024-03-26T08:56:31.574" v="3001" actId="20577"/>
          <ac:spMkLst>
            <pc:docMk/>
            <pc:sldMk cId="3744577515" sldId="423"/>
            <ac:spMk id="9" creationId="{A9C4FFF4-AFF7-4A25-76D6-D3E61A1989D9}"/>
          </ac:spMkLst>
        </pc:spChg>
        <pc:spChg chg="add mod">
          <ac:chgData name="Huy Pham" userId="918db3a1909f15e0" providerId="LiveId" clId="{3F9B022C-8E3B-446F-930C-4E348F14BFD5}" dt="2024-05-14T03:56:04.570" v="3060" actId="1076"/>
          <ac:spMkLst>
            <pc:docMk/>
            <pc:sldMk cId="3744577515" sldId="423"/>
            <ac:spMk id="19" creationId="{08164D6A-6449-CCB4-5186-185B6274C62C}"/>
          </ac:spMkLst>
        </pc:spChg>
        <pc:spChg chg="add mod">
          <ac:chgData name="Huy Pham" userId="918db3a1909f15e0" providerId="LiveId" clId="{3F9B022C-8E3B-446F-930C-4E348F14BFD5}" dt="2024-03-25T01:33:39.839" v="1128" actId="1076"/>
          <ac:spMkLst>
            <pc:docMk/>
            <pc:sldMk cId="3744577515" sldId="423"/>
            <ac:spMk id="21" creationId="{D94C0D25-C98B-7DBA-739A-AD980B98879E}"/>
          </ac:spMkLst>
        </pc:spChg>
        <pc:spChg chg="add mod">
          <ac:chgData name="Huy Pham" userId="918db3a1909f15e0" providerId="LiveId" clId="{3F9B022C-8E3B-446F-930C-4E348F14BFD5}" dt="2024-03-25T01:33:57.155" v="1130" actId="1076"/>
          <ac:spMkLst>
            <pc:docMk/>
            <pc:sldMk cId="3744577515" sldId="423"/>
            <ac:spMk id="22" creationId="{D12249BF-F935-48B5-E0C1-C5F33C484AB0}"/>
          </ac:spMkLst>
        </pc:spChg>
        <pc:spChg chg="add mod">
          <ac:chgData name="Huy Pham" userId="918db3a1909f15e0" providerId="LiveId" clId="{3F9B022C-8E3B-446F-930C-4E348F14BFD5}" dt="2024-03-25T01:36:04.111" v="1170" actId="1076"/>
          <ac:spMkLst>
            <pc:docMk/>
            <pc:sldMk cId="3744577515" sldId="423"/>
            <ac:spMk id="25" creationId="{12501444-4A7B-839D-4117-6D5E287EF0EA}"/>
          </ac:spMkLst>
        </pc:spChg>
        <pc:spChg chg="add mod">
          <ac:chgData name="Huy Pham" userId="918db3a1909f15e0" providerId="LiveId" clId="{3F9B022C-8E3B-446F-930C-4E348F14BFD5}" dt="2024-03-25T01:36:15.288" v="1173" actId="113"/>
          <ac:spMkLst>
            <pc:docMk/>
            <pc:sldMk cId="3744577515" sldId="423"/>
            <ac:spMk id="28" creationId="{AD541638-334C-C980-CCAE-E709530B7A78}"/>
          </ac:spMkLst>
        </pc:spChg>
        <pc:spChg chg="add mod">
          <ac:chgData name="Huy Pham" userId="918db3a1909f15e0" providerId="LiveId" clId="{3F9B022C-8E3B-446F-930C-4E348F14BFD5}" dt="2024-03-25T01:36:36.030" v="1178" actId="1076"/>
          <ac:spMkLst>
            <pc:docMk/>
            <pc:sldMk cId="3744577515" sldId="423"/>
            <ac:spMk id="31" creationId="{34CB34D4-BE62-3B3F-F7AC-BC768FDB0B0D}"/>
          </ac:spMkLst>
        </pc:spChg>
        <pc:spChg chg="add mod">
          <ac:chgData name="Huy Pham" userId="918db3a1909f15e0" providerId="LiveId" clId="{3F9B022C-8E3B-446F-930C-4E348F14BFD5}" dt="2024-03-25T01:33:00.754" v="1115" actId="14100"/>
          <ac:spMkLst>
            <pc:docMk/>
            <pc:sldMk cId="3744577515" sldId="423"/>
            <ac:spMk id="32" creationId="{F7884300-F479-C649-C5AB-9D31936855BF}"/>
          </ac:spMkLst>
        </pc:spChg>
        <pc:spChg chg="add mod">
          <ac:chgData name="Huy Pham" userId="918db3a1909f15e0" providerId="LiveId" clId="{3F9B022C-8E3B-446F-930C-4E348F14BFD5}" dt="2024-05-14T03:55:48.238" v="3054" actId="14100"/>
          <ac:spMkLst>
            <pc:docMk/>
            <pc:sldMk cId="3744577515" sldId="423"/>
            <ac:spMk id="35" creationId="{C98EB605-1B30-C219-C1F6-961006496A70}"/>
          </ac:spMkLst>
        </pc:spChg>
        <pc:spChg chg="add mod">
          <ac:chgData name="Huy Pham" userId="918db3a1909f15e0" providerId="LiveId" clId="{3F9B022C-8E3B-446F-930C-4E348F14BFD5}" dt="2024-03-25T01:37:11.452" v="1188" actId="1076"/>
          <ac:spMkLst>
            <pc:docMk/>
            <pc:sldMk cId="3744577515" sldId="423"/>
            <ac:spMk id="38" creationId="{2C1A62C8-A3FD-DC75-2929-CD5D294A3FCE}"/>
          </ac:spMkLst>
        </pc:spChg>
        <pc:spChg chg="add mod">
          <ac:chgData name="Huy Pham" userId="918db3a1909f15e0" providerId="LiveId" clId="{3F9B022C-8E3B-446F-930C-4E348F14BFD5}" dt="2024-03-25T01:37:33.729" v="1195" actId="1076"/>
          <ac:spMkLst>
            <pc:docMk/>
            <pc:sldMk cId="3744577515" sldId="423"/>
            <ac:spMk id="43" creationId="{2939B9F9-3D48-3DD0-A058-B6F9070CA59A}"/>
          </ac:spMkLst>
        </pc:spChg>
        <pc:spChg chg="add mod">
          <ac:chgData name="Huy Pham" userId="918db3a1909f15e0" providerId="LiveId" clId="{3F9B022C-8E3B-446F-930C-4E348F14BFD5}" dt="2024-03-25T01:37:52.520" v="1198" actId="14100"/>
          <ac:spMkLst>
            <pc:docMk/>
            <pc:sldMk cId="3744577515" sldId="423"/>
            <ac:spMk id="44" creationId="{C4B3EA4B-FF21-C7F7-AF19-9AC744297507}"/>
          </ac:spMkLst>
        </pc:spChg>
        <pc:spChg chg="add mod">
          <ac:chgData name="Huy Pham" userId="918db3a1909f15e0" providerId="LiveId" clId="{3F9B022C-8E3B-446F-930C-4E348F14BFD5}" dt="2024-03-25T01:38:15.690" v="1204" actId="14100"/>
          <ac:spMkLst>
            <pc:docMk/>
            <pc:sldMk cId="3744577515" sldId="423"/>
            <ac:spMk id="45" creationId="{B07FCEC8-561C-78FA-CBAA-3C0BEA0DE6BE}"/>
          </ac:spMkLst>
        </pc:spChg>
        <pc:spChg chg="del">
          <ac:chgData name="Huy Pham" userId="918db3a1909f15e0" providerId="LiveId" clId="{3F9B022C-8E3B-446F-930C-4E348F14BFD5}" dt="2024-03-25T01:32:44.597" v="1110" actId="478"/>
          <ac:spMkLst>
            <pc:docMk/>
            <pc:sldMk cId="3744577515" sldId="423"/>
            <ac:spMk id="46" creationId="{706A0F12-2C34-A082-94FE-F0D40E00B7FA}"/>
          </ac:spMkLst>
        </pc:spChg>
        <pc:spChg chg="del">
          <ac:chgData name="Huy Pham" userId="918db3a1909f15e0" providerId="LiveId" clId="{3F9B022C-8E3B-446F-930C-4E348F14BFD5}" dt="2024-03-25T01:32:44.597" v="1110" actId="478"/>
          <ac:spMkLst>
            <pc:docMk/>
            <pc:sldMk cId="3744577515" sldId="423"/>
            <ac:spMk id="47" creationId="{0F751804-4302-44DE-C6A3-319563488008}"/>
          </ac:spMkLst>
        </pc:spChg>
        <pc:spChg chg="del">
          <ac:chgData name="Huy Pham" userId="918db3a1909f15e0" providerId="LiveId" clId="{3F9B022C-8E3B-446F-930C-4E348F14BFD5}" dt="2024-03-25T01:32:44.597" v="1110" actId="478"/>
          <ac:spMkLst>
            <pc:docMk/>
            <pc:sldMk cId="3744577515" sldId="423"/>
            <ac:spMk id="48" creationId="{D6AF2655-001C-4921-33B0-7E510419CA38}"/>
          </ac:spMkLst>
        </pc:spChg>
        <pc:spChg chg="del">
          <ac:chgData name="Huy Pham" userId="918db3a1909f15e0" providerId="LiveId" clId="{3F9B022C-8E3B-446F-930C-4E348F14BFD5}" dt="2024-03-25T01:32:44.597" v="1110" actId="478"/>
          <ac:spMkLst>
            <pc:docMk/>
            <pc:sldMk cId="3744577515" sldId="423"/>
            <ac:spMk id="49" creationId="{15FA963E-3786-2EBC-C998-FD534ED8C026}"/>
          </ac:spMkLst>
        </pc:spChg>
        <pc:spChg chg="add mod">
          <ac:chgData name="Huy Pham" userId="918db3a1909f15e0" providerId="LiveId" clId="{3F9B022C-8E3B-446F-930C-4E348F14BFD5}" dt="2024-03-25T01:38:03.532" v="1202" actId="1076"/>
          <ac:spMkLst>
            <pc:docMk/>
            <pc:sldMk cId="3744577515" sldId="423"/>
            <ac:spMk id="50" creationId="{778EB5A4-2D26-05CA-2BE1-90F6FF37C1F5}"/>
          </ac:spMkLst>
        </pc:spChg>
        <pc:spChg chg="add mod">
          <ac:chgData name="Huy Pham" userId="918db3a1909f15e0" providerId="LiveId" clId="{3F9B022C-8E3B-446F-930C-4E348F14BFD5}" dt="2024-03-25T01:38:26.161" v="1209" actId="14100"/>
          <ac:spMkLst>
            <pc:docMk/>
            <pc:sldMk cId="3744577515" sldId="423"/>
            <ac:spMk id="51" creationId="{0FB7F729-9B3B-F762-F69B-6B789ADC670E}"/>
          </ac:spMkLst>
        </pc:spChg>
        <pc:spChg chg="del">
          <ac:chgData name="Huy Pham" userId="918db3a1909f15e0" providerId="LiveId" clId="{3F9B022C-8E3B-446F-930C-4E348F14BFD5}" dt="2024-03-25T01:32:44.597" v="1110" actId="478"/>
          <ac:spMkLst>
            <pc:docMk/>
            <pc:sldMk cId="3744577515" sldId="423"/>
            <ac:spMk id="83" creationId="{3A4B6B87-FB21-1FED-73A8-28702913DB9C}"/>
          </ac:spMkLst>
        </pc:spChg>
        <pc:spChg chg="del">
          <ac:chgData name="Huy Pham" userId="918db3a1909f15e0" providerId="LiveId" clId="{3F9B022C-8E3B-446F-930C-4E348F14BFD5}" dt="2024-03-25T01:32:44.597" v="1110" actId="478"/>
          <ac:spMkLst>
            <pc:docMk/>
            <pc:sldMk cId="3744577515" sldId="423"/>
            <ac:spMk id="84" creationId="{8D2E902A-153E-8606-EC59-A3108DED3855}"/>
          </ac:spMkLst>
        </pc:spChg>
        <pc:spChg chg="del">
          <ac:chgData name="Huy Pham" userId="918db3a1909f15e0" providerId="LiveId" clId="{3F9B022C-8E3B-446F-930C-4E348F14BFD5}" dt="2024-03-25T01:32:44.597" v="1110" actId="478"/>
          <ac:spMkLst>
            <pc:docMk/>
            <pc:sldMk cId="3744577515" sldId="423"/>
            <ac:spMk id="86" creationId="{2F2345F9-A755-CD39-514F-E25BA34652D6}"/>
          </ac:spMkLst>
        </pc:spChg>
        <pc:spChg chg="del">
          <ac:chgData name="Huy Pham" userId="918db3a1909f15e0" providerId="LiveId" clId="{3F9B022C-8E3B-446F-930C-4E348F14BFD5}" dt="2024-03-25T01:32:44.597" v="1110" actId="478"/>
          <ac:spMkLst>
            <pc:docMk/>
            <pc:sldMk cId="3744577515" sldId="423"/>
            <ac:spMk id="87" creationId="{2104889B-AA39-EC80-AB34-E3D54BFF8D4D}"/>
          </ac:spMkLst>
        </pc:spChg>
        <pc:spChg chg="del">
          <ac:chgData name="Huy Pham" userId="918db3a1909f15e0" providerId="LiveId" clId="{3F9B022C-8E3B-446F-930C-4E348F14BFD5}" dt="2024-03-25T01:32:44.597" v="1110" actId="478"/>
          <ac:spMkLst>
            <pc:docMk/>
            <pc:sldMk cId="3744577515" sldId="423"/>
            <ac:spMk id="88" creationId="{62902C3B-1F7F-1101-66A4-F3482E7C9ED0}"/>
          </ac:spMkLst>
        </pc:spChg>
        <pc:spChg chg="del">
          <ac:chgData name="Huy Pham" userId="918db3a1909f15e0" providerId="LiveId" clId="{3F9B022C-8E3B-446F-930C-4E348F14BFD5}" dt="2024-03-25T01:32:44.597" v="1110" actId="478"/>
          <ac:spMkLst>
            <pc:docMk/>
            <pc:sldMk cId="3744577515" sldId="423"/>
            <ac:spMk id="89" creationId="{82813D3B-93BD-8AD8-EBEC-2B3D1C416E48}"/>
          </ac:spMkLst>
        </pc:spChg>
        <pc:spChg chg="del">
          <ac:chgData name="Huy Pham" userId="918db3a1909f15e0" providerId="LiveId" clId="{3F9B022C-8E3B-446F-930C-4E348F14BFD5}" dt="2024-03-25T01:32:44.597" v="1110" actId="478"/>
          <ac:spMkLst>
            <pc:docMk/>
            <pc:sldMk cId="3744577515" sldId="423"/>
            <ac:spMk id="90" creationId="{F0BD0854-BCE0-3760-8CFD-00217D9073B6}"/>
          </ac:spMkLst>
        </pc:spChg>
        <pc:spChg chg="del">
          <ac:chgData name="Huy Pham" userId="918db3a1909f15e0" providerId="LiveId" clId="{3F9B022C-8E3B-446F-930C-4E348F14BFD5}" dt="2024-03-25T01:32:44.597" v="1110" actId="478"/>
          <ac:spMkLst>
            <pc:docMk/>
            <pc:sldMk cId="3744577515" sldId="423"/>
            <ac:spMk id="91" creationId="{5F59508F-FAC5-6EDD-901A-745772D95335}"/>
          </ac:spMkLst>
        </pc:spChg>
        <pc:spChg chg="del">
          <ac:chgData name="Huy Pham" userId="918db3a1909f15e0" providerId="LiveId" clId="{3F9B022C-8E3B-446F-930C-4E348F14BFD5}" dt="2024-03-25T01:32:44.597" v="1110" actId="478"/>
          <ac:spMkLst>
            <pc:docMk/>
            <pc:sldMk cId="3744577515" sldId="423"/>
            <ac:spMk id="100" creationId="{F4BDA723-14DF-5D58-CA23-BC7FF3FA745E}"/>
          </ac:spMkLst>
        </pc:spChg>
        <pc:spChg chg="del">
          <ac:chgData name="Huy Pham" userId="918db3a1909f15e0" providerId="LiveId" clId="{3F9B022C-8E3B-446F-930C-4E348F14BFD5}" dt="2024-03-25T01:32:44.597" v="1110" actId="478"/>
          <ac:spMkLst>
            <pc:docMk/>
            <pc:sldMk cId="3744577515" sldId="423"/>
            <ac:spMk id="110" creationId="{B117DFF8-1518-A290-749A-BB64F35ED644}"/>
          </ac:spMkLst>
        </pc:spChg>
        <pc:spChg chg="del">
          <ac:chgData name="Huy Pham" userId="918db3a1909f15e0" providerId="LiveId" clId="{3F9B022C-8E3B-446F-930C-4E348F14BFD5}" dt="2024-03-25T01:32:44.597" v="1110" actId="478"/>
          <ac:spMkLst>
            <pc:docMk/>
            <pc:sldMk cId="3744577515" sldId="423"/>
            <ac:spMk id="111" creationId="{3D40163B-7894-F5B5-4635-AB6A5CD36DF8}"/>
          </ac:spMkLst>
        </pc:spChg>
        <pc:spChg chg="del">
          <ac:chgData name="Huy Pham" userId="918db3a1909f15e0" providerId="LiveId" clId="{3F9B022C-8E3B-446F-930C-4E348F14BFD5}" dt="2024-03-25T01:32:44.597" v="1110" actId="478"/>
          <ac:spMkLst>
            <pc:docMk/>
            <pc:sldMk cId="3744577515" sldId="423"/>
            <ac:spMk id="112" creationId="{BEA32DC5-701E-4210-F8A3-D97DBCAD6354}"/>
          </ac:spMkLst>
        </pc:spChg>
        <pc:spChg chg="del">
          <ac:chgData name="Huy Pham" userId="918db3a1909f15e0" providerId="LiveId" clId="{3F9B022C-8E3B-446F-930C-4E348F14BFD5}" dt="2024-03-25T01:32:44.597" v="1110" actId="478"/>
          <ac:spMkLst>
            <pc:docMk/>
            <pc:sldMk cId="3744577515" sldId="423"/>
            <ac:spMk id="113" creationId="{BB6CEACE-0613-66BB-5D55-4239C189D5CB}"/>
          </ac:spMkLst>
        </pc:spChg>
        <pc:graphicFrameChg chg="add del mod">
          <ac:chgData name="Huy Pham" userId="918db3a1909f15e0" providerId="LiveId" clId="{3F9B022C-8E3B-446F-930C-4E348F14BFD5}" dt="2024-03-25T01:33:08.160" v="1118"/>
          <ac:graphicFrameMkLst>
            <pc:docMk/>
            <pc:sldMk cId="3744577515" sldId="423"/>
            <ac:graphicFrameMk id="19" creationId="{9A83E2AD-7799-8EE0-15A5-24A7241EED18}"/>
          </ac:graphicFrameMkLst>
        </pc:graphicFrameChg>
        <pc:graphicFrameChg chg="add del mod">
          <ac:chgData name="Huy Pham" userId="918db3a1909f15e0" providerId="LiveId" clId="{3F9B022C-8E3B-446F-930C-4E348F14BFD5}" dt="2024-03-25T01:34:07.564" v="1133"/>
          <ac:graphicFrameMkLst>
            <pc:docMk/>
            <pc:sldMk cId="3744577515" sldId="423"/>
            <ac:graphicFrameMk id="23" creationId="{78B628D1-93C5-0483-F8A3-FF35AD9943F6}"/>
          </ac:graphicFrameMkLst>
        </pc:graphicFrameChg>
        <pc:graphicFrameChg chg="add del mod">
          <ac:chgData name="Huy Pham" userId="918db3a1909f15e0" providerId="LiveId" clId="{3F9B022C-8E3B-446F-930C-4E348F14BFD5}" dt="2024-03-25T01:34:59.587" v="1139"/>
          <ac:graphicFrameMkLst>
            <pc:docMk/>
            <pc:sldMk cId="3744577515" sldId="423"/>
            <ac:graphicFrameMk id="26" creationId="{EEC42FFA-5350-D9E0-7AC1-E234217D93BE}"/>
          </ac:graphicFrameMkLst>
        </pc:graphicFrameChg>
        <pc:graphicFrameChg chg="add del mod">
          <ac:chgData name="Huy Pham" userId="918db3a1909f15e0" providerId="LiveId" clId="{3F9B022C-8E3B-446F-930C-4E348F14BFD5}" dt="2024-03-25T01:35:11.029" v="1145"/>
          <ac:graphicFrameMkLst>
            <pc:docMk/>
            <pc:sldMk cId="3744577515" sldId="423"/>
            <ac:graphicFrameMk id="29" creationId="{E33394B3-D1B5-1A72-011C-DCC49F6393C1}"/>
          </ac:graphicFrameMkLst>
        </pc:graphicFrameChg>
        <pc:graphicFrameChg chg="add del mod">
          <ac:chgData name="Huy Pham" userId="918db3a1909f15e0" providerId="LiveId" clId="{3F9B022C-8E3B-446F-930C-4E348F14BFD5}" dt="2024-03-25T01:35:20.964" v="1151"/>
          <ac:graphicFrameMkLst>
            <pc:docMk/>
            <pc:sldMk cId="3744577515" sldId="423"/>
            <ac:graphicFrameMk id="33" creationId="{4DBCFD3E-D4AF-1F8D-C6AA-C2ACBA9804C9}"/>
          </ac:graphicFrameMkLst>
        </pc:graphicFrameChg>
        <pc:graphicFrameChg chg="add del mod">
          <ac:chgData name="Huy Pham" userId="918db3a1909f15e0" providerId="LiveId" clId="{3F9B022C-8E3B-446F-930C-4E348F14BFD5}" dt="2024-03-25T01:35:35.749" v="1157"/>
          <ac:graphicFrameMkLst>
            <pc:docMk/>
            <pc:sldMk cId="3744577515" sldId="423"/>
            <ac:graphicFrameMk id="36" creationId="{DE2ABF0D-F63A-4615-0363-1E786AB21E34}"/>
          </ac:graphicFrameMkLst>
        </pc:graphicFrameChg>
        <pc:graphicFrameChg chg="add del mod">
          <ac:chgData name="Huy Pham" userId="918db3a1909f15e0" providerId="LiveId" clId="{3F9B022C-8E3B-446F-930C-4E348F14BFD5}" dt="2024-03-25T01:35:48.317" v="1163"/>
          <ac:graphicFrameMkLst>
            <pc:docMk/>
            <pc:sldMk cId="3744577515" sldId="423"/>
            <ac:graphicFrameMk id="39" creationId="{52BA2DF4-4AA7-EFE1-3751-6E44B825279C}"/>
          </ac:graphicFrameMkLst>
        </pc:graphicFrameChg>
        <pc:cxnChg chg="del">
          <ac:chgData name="Huy Pham" userId="918db3a1909f15e0" providerId="LiveId" clId="{3F9B022C-8E3B-446F-930C-4E348F14BFD5}" dt="2024-03-25T01:32:44.597" v="1110" actId="478"/>
          <ac:cxnSpMkLst>
            <pc:docMk/>
            <pc:sldMk cId="3744577515" sldId="423"/>
            <ac:cxnSpMk id="40" creationId="{D1776321-E801-8243-7668-583197179BB0}"/>
          </ac:cxnSpMkLst>
        </pc:cxnChg>
        <pc:cxnChg chg="del">
          <ac:chgData name="Huy Pham" userId="918db3a1909f15e0" providerId="LiveId" clId="{3F9B022C-8E3B-446F-930C-4E348F14BFD5}" dt="2024-03-25T01:32:44.597" v="1110" actId="478"/>
          <ac:cxnSpMkLst>
            <pc:docMk/>
            <pc:sldMk cId="3744577515" sldId="423"/>
            <ac:cxnSpMk id="42" creationId="{83D6DC2F-7EA2-5854-1CA1-44B9129D05D9}"/>
          </ac:cxnSpMkLst>
        </pc:cxnChg>
        <pc:cxnChg chg="del">
          <ac:chgData name="Huy Pham" userId="918db3a1909f15e0" providerId="LiveId" clId="{3F9B022C-8E3B-446F-930C-4E348F14BFD5}" dt="2024-03-25T01:32:44.597" v="1110" actId="478"/>
          <ac:cxnSpMkLst>
            <pc:docMk/>
            <pc:sldMk cId="3744577515" sldId="423"/>
            <ac:cxnSpMk id="65" creationId="{FE002B8F-8F9A-1CFD-25D7-CB988AFFC732}"/>
          </ac:cxnSpMkLst>
        </pc:cxnChg>
        <pc:cxnChg chg="del">
          <ac:chgData name="Huy Pham" userId="918db3a1909f15e0" providerId="LiveId" clId="{3F9B022C-8E3B-446F-930C-4E348F14BFD5}" dt="2024-03-25T01:32:44.597" v="1110" actId="478"/>
          <ac:cxnSpMkLst>
            <pc:docMk/>
            <pc:sldMk cId="3744577515" sldId="423"/>
            <ac:cxnSpMk id="68" creationId="{62D75DFD-8F94-8CF7-3E00-0E1BE947E966}"/>
          </ac:cxnSpMkLst>
        </pc:cxnChg>
        <pc:cxnChg chg="del">
          <ac:chgData name="Huy Pham" userId="918db3a1909f15e0" providerId="LiveId" clId="{3F9B022C-8E3B-446F-930C-4E348F14BFD5}" dt="2024-03-25T01:32:44.597" v="1110" actId="478"/>
          <ac:cxnSpMkLst>
            <pc:docMk/>
            <pc:sldMk cId="3744577515" sldId="423"/>
            <ac:cxnSpMk id="71" creationId="{1B4824B6-B2B3-D287-6CE4-59B8775D2631}"/>
          </ac:cxnSpMkLst>
        </pc:cxnChg>
        <pc:cxnChg chg="del">
          <ac:chgData name="Huy Pham" userId="918db3a1909f15e0" providerId="LiveId" clId="{3F9B022C-8E3B-446F-930C-4E348F14BFD5}" dt="2024-03-25T01:32:44.597" v="1110" actId="478"/>
          <ac:cxnSpMkLst>
            <pc:docMk/>
            <pc:sldMk cId="3744577515" sldId="423"/>
            <ac:cxnSpMk id="72" creationId="{692224CD-59C4-E7C5-8F48-F56276B3974A}"/>
          </ac:cxnSpMkLst>
        </pc:cxnChg>
        <pc:cxnChg chg="del">
          <ac:chgData name="Huy Pham" userId="918db3a1909f15e0" providerId="LiveId" clId="{3F9B022C-8E3B-446F-930C-4E348F14BFD5}" dt="2024-03-25T01:32:44.597" v="1110" actId="478"/>
          <ac:cxnSpMkLst>
            <pc:docMk/>
            <pc:sldMk cId="3744577515" sldId="423"/>
            <ac:cxnSpMk id="73" creationId="{1D3DCAA0-27EE-E1B6-E239-36D81D72013E}"/>
          </ac:cxnSpMkLst>
        </pc:cxnChg>
        <pc:cxnChg chg="del">
          <ac:chgData name="Huy Pham" userId="918db3a1909f15e0" providerId="LiveId" clId="{3F9B022C-8E3B-446F-930C-4E348F14BFD5}" dt="2024-03-25T01:32:44.597" v="1110" actId="478"/>
          <ac:cxnSpMkLst>
            <pc:docMk/>
            <pc:sldMk cId="3744577515" sldId="423"/>
            <ac:cxnSpMk id="74" creationId="{64188D1A-CCE0-6901-E12A-06F9759E9C83}"/>
          </ac:cxnSpMkLst>
        </pc:cxnChg>
        <pc:cxnChg chg="del">
          <ac:chgData name="Huy Pham" userId="918db3a1909f15e0" providerId="LiveId" clId="{3F9B022C-8E3B-446F-930C-4E348F14BFD5}" dt="2024-03-25T01:32:44.597" v="1110" actId="478"/>
          <ac:cxnSpMkLst>
            <pc:docMk/>
            <pc:sldMk cId="3744577515" sldId="423"/>
            <ac:cxnSpMk id="78" creationId="{0BE6523B-0EE2-162A-4EC5-5BCF22B934A2}"/>
          </ac:cxnSpMkLst>
        </pc:cxnChg>
        <pc:cxnChg chg="del">
          <ac:chgData name="Huy Pham" userId="918db3a1909f15e0" providerId="LiveId" clId="{3F9B022C-8E3B-446F-930C-4E348F14BFD5}" dt="2024-03-25T01:32:44.597" v="1110" actId="478"/>
          <ac:cxnSpMkLst>
            <pc:docMk/>
            <pc:sldMk cId="3744577515" sldId="423"/>
            <ac:cxnSpMk id="79" creationId="{DA8F0079-4016-2C06-C99C-15671F143639}"/>
          </ac:cxnSpMkLst>
        </pc:cxnChg>
        <pc:cxnChg chg="del">
          <ac:chgData name="Huy Pham" userId="918db3a1909f15e0" providerId="LiveId" clId="{3F9B022C-8E3B-446F-930C-4E348F14BFD5}" dt="2024-03-25T01:32:44.597" v="1110" actId="478"/>
          <ac:cxnSpMkLst>
            <pc:docMk/>
            <pc:sldMk cId="3744577515" sldId="423"/>
            <ac:cxnSpMk id="104" creationId="{2B6C50D0-32D2-0579-0754-AFB746582F76}"/>
          </ac:cxnSpMkLst>
        </pc:cxnChg>
        <pc:cxnChg chg="del">
          <ac:chgData name="Huy Pham" userId="918db3a1909f15e0" providerId="LiveId" clId="{3F9B022C-8E3B-446F-930C-4E348F14BFD5}" dt="2024-03-25T01:32:44.597" v="1110" actId="478"/>
          <ac:cxnSpMkLst>
            <pc:docMk/>
            <pc:sldMk cId="3744577515" sldId="423"/>
            <ac:cxnSpMk id="107" creationId="{80B8A10A-EB2D-1B0F-5A8D-8338810A4697}"/>
          </ac:cxnSpMkLst>
        </pc:cxnChg>
      </pc:sldChg>
      <pc:sldChg chg="del">
        <pc:chgData name="Huy Pham" userId="918db3a1909f15e0" providerId="LiveId" clId="{3F9B022C-8E3B-446F-930C-4E348F14BFD5}" dt="2024-03-15T07:50:08.741" v="19" actId="47"/>
        <pc:sldMkLst>
          <pc:docMk/>
          <pc:sldMk cId="987255711" sldId="424"/>
        </pc:sldMkLst>
      </pc:sldChg>
      <pc:sldChg chg="addSp delSp modSp add mod delAnim modAnim">
        <pc:chgData name="Huy Pham" userId="918db3a1909f15e0" providerId="LiveId" clId="{3F9B022C-8E3B-446F-930C-4E348F14BFD5}" dt="2024-05-14T04:02:55.956" v="3128"/>
        <pc:sldMkLst>
          <pc:docMk/>
          <pc:sldMk cId="3731249958" sldId="424"/>
        </pc:sldMkLst>
        <pc:spChg chg="mod">
          <ac:chgData name="Huy Pham" userId="918db3a1909f15e0" providerId="LiveId" clId="{3F9B022C-8E3B-446F-930C-4E348F14BFD5}" dt="2024-03-26T08:56:39.571" v="3005" actId="20577"/>
          <ac:spMkLst>
            <pc:docMk/>
            <pc:sldMk cId="3731249958" sldId="424"/>
            <ac:spMk id="9" creationId="{A9C4FFF4-AFF7-4A25-76D6-D3E61A1989D9}"/>
          </ac:spMkLst>
        </pc:spChg>
        <pc:spChg chg="del mod">
          <ac:chgData name="Huy Pham" userId="918db3a1909f15e0" providerId="LiveId" clId="{3F9B022C-8E3B-446F-930C-4E348F14BFD5}" dt="2024-05-14T04:00:23.821" v="3094" actId="478"/>
          <ac:spMkLst>
            <pc:docMk/>
            <pc:sldMk cId="3731249958" sldId="424"/>
            <ac:spMk id="19" creationId="{8697F979-7358-09DD-4D20-433ECA01EC37}"/>
          </ac:spMkLst>
        </pc:spChg>
        <pc:spChg chg="add mod">
          <ac:chgData name="Huy Pham" userId="918db3a1909f15e0" providerId="LiveId" clId="{3F9B022C-8E3B-446F-930C-4E348F14BFD5}" dt="2024-03-25T02:20:11.516" v="1498" actId="1076"/>
          <ac:spMkLst>
            <pc:docMk/>
            <pc:sldMk cId="3731249958" sldId="424"/>
            <ac:spMk id="21" creationId="{76FFB2E0-5C5B-CD9C-124E-4CD9FC8769F6}"/>
          </ac:spMkLst>
        </pc:spChg>
        <pc:spChg chg="add mod">
          <ac:chgData name="Huy Pham" userId="918db3a1909f15e0" providerId="LiveId" clId="{3F9B022C-8E3B-446F-930C-4E348F14BFD5}" dt="2024-03-25T02:20:24.640" v="1503" actId="14100"/>
          <ac:spMkLst>
            <pc:docMk/>
            <pc:sldMk cId="3731249958" sldId="424"/>
            <ac:spMk id="22" creationId="{FB98033C-C64C-AF33-342A-C8AEA5F71876}"/>
          </ac:spMkLst>
        </pc:spChg>
        <pc:spChg chg="add mod">
          <ac:chgData name="Huy Pham" userId="918db3a1909f15e0" providerId="LiveId" clId="{3F9B022C-8E3B-446F-930C-4E348F14BFD5}" dt="2024-03-25T02:20:17.729" v="1499" actId="1076"/>
          <ac:spMkLst>
            <pc:docMk/>
            <pc:sldMk cId="3731249958" sldId="424"/>
            <ac:spMk id="24" creationId="{D7166DD2-6DB9-E433-1437-B21DCBBCC866}"/>
          </ac:spMkLst>
        </pc:spChg>
        <pc:spChg chg="add mod">
          <ac:chgData name="Huy Pham" userId="918db3a1909f15e0" providerId="LiveId" clId="{3F9B022C-8E3B-446F-930C-4E348F14BFD5}" dt="2024-03-25T02:20:42.320" v="1507" actId="1036"/>
          <ac:spMkLst>
            <pc:docMk/>
            <pc:sldMk cId="3731249958" sldId="424"/>
            <ac:spMk id="25" creationId="{455AE1F6-766A-A829-F18A-A06FF6B48347}"/>
          </ac:spMkLst>
        </pc:spChg>
        <pc:spChg chg="add mod">
          <ac:chgData name="Huy Pham" userId="918db3a1909f15e0" providerId="LiveId" clId="{3F9B022C-8E3B-446F-930C-4E348F14BFD5}" dt="2024-05-14T04:00:54.143" v="3101" actId="1076"/>
          <ac:spMkLst>
            <pc:docMk/>
            <pc:sldMk cId="3731249958" sldId="424"/>
            <ac:spMk id="28" creationId="{CC93A9AB-A6D2-9E63-33B5-75F7F3F57C96}"/>
          </ac:spMkLst>
        </pc:spChg>
        <pc:spChg chg="add mod">
          <ac:chgData name="Huy Pham" userId="918db3a1909f15e0" providerId="LiveId" clId="{3F9B022C-8E3B-446F-930C-4E348F14BFD5}" dt="2024-05-14T04:01:21.853" v="3108" actId="14100"/>
          <ac:spMkLst>
            <pc:docMk/>
            <pc:sldMk cId="3731249958" sldId="424"/>
            <ac:spMk id="31" creationId="{5BA7B948-A4CE-EFE1-D65E-94DCE21A75C4}"/>
          </ac:spMkLst>
        </pc:spChg>
        <pc:spChg chg="add">
          <ac:chgData name="Huy Pham" userId="918db3a1909f15e0" providerId="LiveId" clId="{3F9B022C-8E3B-446F-930C-4E348F14BFD5}" dt="2024-03-25T02:21:22.513" v="1523"/>
          <ac:spMkLst>
            <pc:docMk/>
            <pc:sldMk cId="3731249958" sldId="424"/>
            <ac:spMk id="33" creationId="{FAE3766B-47FD-7B1E-59A7-96045BEE5672}"/>
          </ac:spMkLst>
        </pc:spChg>
        <pc:spChg chg="add">
          <ac:chgData name="Huy Pham" userId="918db3a1909f15e0" providerId="LiveId" clId="{3F9B022C-8E3B-446F-930C-4E348F14BFD5}" dt="2024-03-25T02:21:22.513" v="1523"/>
          <ac:spMkLst>
            <pc:docMk/>
            <pc:sldMk cId="3731249958" sldId="424"/>
            <ac:spMk id="35" creationId="{DB3A95D7-1954-D42C-9764-451E57959066}"/>
          </ac:spMkLst>
        </pc:spChg>
        <pc:spChg chg="add mod">
          <ac:chgData name="Huy Pham" userId="918db3a1909f15e0" providerId="LiveId" clId="{3F9B022C-8E3B-446F-930C-4E348F14BFD5}" dt="2024-05-14T04:01:26.959" v="3110" actId="1076"/>
          <ac:spMkLst>
            <pc:docMk/>
            <pc:sldMk cId="3731249958" sldId="424"/>
            <ac:spMk id="38" creationId="{7D445360-30E1-2DFC-36FD-EC81663330E5}"/>
          </ac:spMkLst>
        </pc:spChg>
        <pc:spChg chg="add mod">
          <ac:chgData name="Huy Pham" userId="918db3a1909f15e0" providerId="LiveId" clId="{3F9B022C-8E3B-446F-930C-4E348F14BFD5}" dt="2024-03-25T02:38:29.918" v="1704" actId="20577"/>
          <ac:spMkLst>
            <pc:docMk/>
            <pc:sldMk cId="3731249958" sldId="424"/>
            <ac:spMk id="43" creationId="{7E3226EF-7038-FFEF-1A97-ECE980156F98}"/>
          </ac:spMkLst>
        </pc:spChg>
        <pc:spChg chg="del">
          <ac:chgData name="Huy Pham" userId="918db3a1909f15e0" providerId="LiveId" clId="{3F9B022C-8E3B-446F-930C-4E348F14BFD5}" dt="2024-03-25T02:19:15.271" v="1450" actId="478"/>
          <ac:spMkLst>
            <pc:docMk/>
            <pc:sldMk cId="3731249958" sldId="424"/>
            <ac:spMk id="46" creationId="{706A0F12-2C34-A082-94FE-F0D40E00B7FA}"/>
          </ac:spMkLst>
        </pc:spChg>
        <pc:spChg chg="del">
          <ac:chgData name="Huy Pham" userId="918db3a1909f15e0" providerId="LiveId" clId="{3F9B022C-8E3B-446F-930C-4E348F14BFD5}" dt="2024-03-25T02:19:15.271" v="1450" actId="478"/>
          <ac:spMkLst>
            <pc:docMk/>
            <pc:sldMk cId="3731249958" sldId="424"/>
            <ac:spMk id="47" creationId="{0F751804-4302-44DE-C6A3-319563488008}"/>
          </ac:spMkLst>
        </pc:spChg>
        <pc:spChg chg="del">
          <ac:chgData name="Huy Pham" userId="918db3a1909f15e0" providerId="LiveId" clId="{3F9B022C-8E3B-446F-930C-4E348F14BFD5}" dt="2024-03-25T02:19:15.271" v="1450" actId="478"/>
          <ac:spMkLst>
            <pc:docMk/>
            <pc:sldMk cId="3731249958" sldId="424"/>
            <ac:spMk id="48" creationId="{D6AF2655-001C-4921-33B0-7E510419CA38}"/>
          </ac:spMkLst>
        </pc:spChg>
        <pc:spChg chg="del">
          <ac:chgData name="Huy Pham" userId="918db3a1909f15e0" providerId="LiveId" clId="{3F9B022C-8E3B-446F-930C-4E348F14BFD5}" dt="2024-03-25T02:19:15.271" v="1450" actId="478"/>
          <ac:spMkLst>
            <pc:docMk/>
            <pc:sldMk cId="3731249958" sldId="424"/>
            <ac:spMk id="49" creationId="{15FA963E-3786-2EBC-C998-FD534ED8C026}"/>
          </ac:spMkLst>
        </pc:spChg>
        <pc:spChg chg="add mod">
          <ac:chgData name="Huy Pham" userId="918db3a1909f15e0" providerId="LiveId" clId="{3F9B022C-8E3B-446F-930C-4E348F14BFD5}" dt="2024-03-25T02:37:49.892" v="1688" actId="14100"/>
          <ac:spMkLst>
            <pc:docMk/>
            <pc:sldMk cId="3731249958" sldId="424"/>
            <ac:spMk id="50" creationId="{E9E5D829-E18E-1DE4-2BA7-33A74640B775}"/>
          </ac:spMkLst>
        </pc:spChg>
        <pc:spChg chg="add mod">
          <ac:chgData name="Huy Pham" userId="918db3a1909f15e0" providerId="LiveId" clId="{3F9B022C-8E3B-446F-930C-4E348F14BFD5}" dt="2024-03-25T02:25:33.421" v="1591" actId="1076"/>
          <ac:spMkLst>
            <pc:docMk/>
            <pc:sldMk cId="3731249958" sldId="424"/>
            <ac:spMk id="51" creationId="{79784BB3-D650-23DB-D958-39A1FD159566}"/>
          </ac:spMkLst>
        </pc:spChg>
        <pc:spChg chg="add mod">
          <ac:chgData name="Huy Pham" userId="918db3a1909f15e0" providerId="LiveId" clId="{3F9B022C-8E3B-446F-930C-4E348F14BFD5}" dt="2024-03-25T02:26:05.492" v="1596" actId="1076"/>
          <ac:spMkLst>
            <pc:docMk/>
            <pc:sldMk cId="3731249958" sldId="424"/>
            <ac:spMk id="52" creationId="{8CCDAE27-2401-F2CB-0E7B-4FE81EBCB7FB}"/>
          </ac:spMkLst>
        </pc:spChg>
        <pc:spChg chg="add mod">
          <ac:chgData name="Huy Pham" userId="918db3a1909f15e0" providerId="LiveId" clId="{3F9B022C-8E3B-446F-930C-4E348F14BFD5}" dt="2024-03-25T02:25:26.605" v="1589" actId="1076"/>
          <ac:spMkLst>
            <pc:docMk/>
            <pc:sldMk cId="3731249958" sldId="424"/>
            <ac:spMk id="53" creationId="{B576A1E8-2EA5-CA72-2420-2FBFF2277EA1}"/>
          </ac:spMkLst>
        </pc:spChg>
        <pc:spChg chg="add mod">
          <ac:chgData name="Huy Pham" userId="918db3a1909f15e0" providerId="LiveId" clId="{3F9B022C-8E3B-446F-930C-4E348F14BFD5}" dt="2024-05-14T04:00:51.230" v="3100" actId="1076"/>
          <ac:spMkLst>
            <pc:docMk/>
            <pc:sldMk cId="3731249958" sldId="424"/>
            <ac:spMk id="54" creationId="{5A625DCE-140F-8A43-2EA0-F1F33F05BF4D}"/>
          </ac:spMkLst>
        </pc:spChg>
        <pc:spChg chg="add mod">
          <ac:chgData name="Huy Pham" userId="918db3a1909f15e0" providerId="LiveId" clId="{3F9B022C-8E3B-446F-930C-4E348F14BFD5}" dt="2024-03-25T02:27:05.049" v="1604" actId="20577"/>
          <ac:spMkLst>
            <pc:docMk/>
            <pc:sldMk cId="3731249958" sldId="424"/>
            <ac:spMk id="55" creationId="{11D5E8DE-2B3E-3729-5EC3-6F8E59F6C32C}"/>
          </ac:spMkLst>
        </pc:spChg>
        <pc:spChg chg="add mod">
          <ac:chgData name="Huy Pham" userId="918db3a1909f15e0" providerId="LiveId" clId="{3F9B022C-8E3B-446F-930C-4E348F14BFD5}" dt="2024-03-25T02:29:12.872" v="1627" actId="1035"/>
          <ac:spMkLst>
            <pc:docMk/>
            <pc:sldMk cId="3731249958" sldId="424"/>
            <ac:spMk id="56" creationId="{B5B9D387-CE84-9F72-AF85-F75847299093}"/>
          </ac:spMkLst>
        </pc:spChg>
        <pc:spChg chg="add mod">
          <ac:chgData name="Huy Pham" userId="918db3a1909f15e0" providerId="LiveId" clId="{3F9B022C-8E3B-446F-930C-4E348F14BFD5}" dt="2024-03-25T02:29:56.912" v="1632"/>
          <ac:spMkLst>
            <pc:docMk/>
            <pc:sldMk cId="3731249958" sldId="424"/>
            <ac:spMk id="61" creationId="{678E5D42-FE7C-5027-C033-5A3217D8BD68}"/>
          </ac:spMkLst>
        </pc:spChg>
        <pc:spChg chg="add mod">
          <ac:chgData name="Huy Pham" userId="918db3a1909f15e0" providerId="LiveId" clId="{3F9B022C-8E3B-446F-930C-4E348F14BFD5}" dt="2024-03-25T02:29:56.912" v="1632"/>
          <ac:spMkLst>
            <pc:docMk/>
            <pc:sldMk cId="3731249958" sldId="424"/>
            <ac:spMk id="62" creationId="{F92A8BAB-2DAA-F202-720B-760E67065358}"/>
          </ac:spMkLst>
        </pc:spChg>
        <pc:spChg chg="add mod">
          <ac:chgData name="Huy Pham" userId="918db3a1909f15e0" providerId="LiveId" clId="{3F9B022C-8E3B-446F-930C-4E348F14BFD5}" dt="2024-03-25T02:29:56.912" v="1632"/>
          <ac:spMkLst>
            <pc:docMk/>
            <pc:sldMk cId="3731249958" sldId="424"/>
            <ac:spMk id="63" creationId="{3CA6B456-FBEA-5573-4945-E809D1E753D3}"/>
          </ac:spMkLst>
        </pc:spChg>
        <pc:spChg chg="add del mod">
          <ac:chgData name="Huy Pham" userId="918db3a1909f15e0" providerId="LiveId" clId="{3F9B022C-8E3B-446F-930C-4E348F14BFD5}" dt="2024-03-25T02:30:11.661" v="1637" actId="478"/>
          <ac:spMkLst>
            <pc:docMk/>
            <pc:sldMk cId="3731249958" sldId="424"/>
            <ac:spMk id="64" creationId="{0237CEEF-14C6-CA37-6783-9D28E3657E50}"/>
          </ac:spMkLst>
        </pc:spChg>
        <pc:spChg chg="add mod">
          <ac:chgData name="Huy Pham" userId="918db3a1909f15e0" providerId="LiveId" clId="{3F9B022C-8E3B-446F-930C-4E348F14BFD5}" dt="2024-03-25T02:30:15.531" v="1638" actId="1076"/>
          <ac:spMkLst>
            <pc:docMk/>
            <pc:sldMk cId="3731249958" sldId="424"/>
            <ac:spMk id="66" creationId="{28AFEB8B-60E1-4442-86CE-363F83368CBB}"/>
          </ac:spMkLst>
        </pc:spChg>
        <pc:spChg chg="add mod">
          <ac:chgData name="Huy Pham" userId="918db3a1909f15e0" providerId="LiveId" clId="{3F9B022C-8E3B-446F-930C-4E348F14BFD5}" dt="2024-03-25T02:30:52.168" v="1645" actId="1076"/>
          <ac:spMkLst>
            <pc:docMk/>
            <pc:sldMk cId="3731249958" sldId="424"/>
            <ac:spMk id="67" creationId="{DE6D9DA9-B2A4-722C-8235-22BA6463772F}"/>
          </ac:spMkLst>
        </pc:spChg>
        <pc:spChg chg="add mod">
          <ac:chgData name="Huy Pham" userId="918db3a1909f15e0" providerId="LiveId" clId="{3F9B022C-8E3B-446F-930C-4E348F14BFD5}" dt="2024-03-25T02:31:01.800" v="1653" actId="1037"/>
          <ac:spMkLst>
            <pc:docMk/>
            <pc:sldMk cId="3731249958" sldId="424"/>
            <ac:spMk id="69" creationId="{4B4F3A20-7650-8BFD-F4B4-5895D3ACE051}"/>
          </ac:spMkLst>
        </pc:spChg>
        <pc:spChg chg="add mod">
          <ac:chgData name="Huy Pham" userId="918db3a1909f15e0" providerId="LiveId" clId="{3F9B022C-8E3B-446F-930C-4E348F14BFD5}" dt="2024-03-25T02:31:07.355" v="1668" actId="1037"/>
          <ac:spMkLst>
            <pc:docMk/>
            <pc:sldMk cId="3731249958" sldId="424"/>
            <ac:spMk id="70" creationId="{7D1F50B6-F6E3-1E3C-8C5C-8E33609D81B2}"/>
          </ac:spMkLst>
        </pc:spChg>
        <pc:spChg chg="add del mod">
          <ac:chgData name="Huy Pham" userId="918db3a1909f15e0" providerId="LiveId" clId="{3F9B022C-8E3B-446F-930C-4E348F14BFD5}" dt="2024-03-25T02:36:50.616" v="1674" actId="478"/>
          <ac:spMkLst>
            <pc:docMk/>
            <pc:sldMk cId="3731249958" sldId="424"/>
            <ac:spMk id="77" creationId="{86A9E147-2BC9-CD2F-2025-D934E5226BA5}"/>
          </ac:spMkLst>
        </pc:spChg>
        <pc:spChg chg="add del mod">
          <ac:chgData name="Huy Pham" userId="918db3a1909f15e0" providerId="LiveId" clId="{3F9B022C-8E3B-446F-930C-4E348F14BFD5}" dt="2024-03-25T02:36:42.450" v="1672" actId="478"/>
          <ac:spMkLst>
            <pc:docMk/>
            <pc:sldMk cId="3731249958" sldId="424"/>
            <ac:spMk id="80" creationId="{78DD90D7-AB1B-87A3-5197-FFD7A81DD0EF}"/>
          </ac:spMkLst>
        </pc:spChg>
        <pc:spChg chg="add mod">
          <ac:chgData name="Huy Pham" userId="918db3a1909f15e0" providerId="LiveId" clId="{3F9B022C-8E3B-446F-930C-4E348F14BFD5}" dt="2024-03-25T02:36:48.449" v="1673" actId="1076"/>
          <ac:spMkLst>
            <pc:docMk/>
            <pc:sldMk cId="3731249958" sldId="424"/>
            <ac:spMk id="81" creationId="{EAC69B52-E48B-DEB5-340C-15371B658DED}"/>
          </ac:spMkLst>
        </pc:spChg>
        <pc:spChg chg="add mod">
          <ac:chgData name="Huy Pham" userId="918db3a1909f15e0" providerId="LiveId" clId="{3F9B022C-8E3B-446F-930C-4E348F14BFD5}" dt="2024-03-25T02:30:21.034" v="1639" actId="1076"/>
          <ac:spMkLst>
            <pc:docMk/>
            <pc:sldMk cId="3731249958" sldId="424"/>
            <ac:spMk id="82" creationId="{9687B2B4-AE2E-9262-9C8B-05EADC671CBC}"/>
          </ac:spMkLst>
        </pc:spChg>
        <pc:spChg chg="del">
          <ac:chgData name="Huy Pham" userId="918db3a1909f15e0" providerId="LiveId" clId="{3F9B022C-8E3B-446F-930C-4E348F14BFD5}" dt="2024-03-25T02:19:15.271" v="1450" actId="478"/>
          <ac:spMkLst>
            <pc:docMk/>
            <pc:sldMk cId="3731249958" sldId="424"/>
            <ac:spMk id="83" creationId="{3A4B6B87-FB21-1FED-73A8-28702913DB9C}"/>
          </ac:spMkLst>
        </pc:spChg>
        <pc:spChg chg="del">
          <ac:chgData name="Huy Pham" userId="918db3a1909f15e0" providerId="LiveId" clId="{3F9B022C-8E3B-446F-930C-4E348F14BFD5}" dt="2024-03-25T02:19:15.271" v="1450" actId="478"/>
          <ac:spMkLst>
            <pc:docMk/>
            <pc:sldMk cId="3731249958" sldId="424"/>
            <ac:spMk id="84" creationId="{8D2E902A-153E-8606-EC59-A3108DED3855}"/>
          </ac:spMkLst>
        </pc:spChg>
        <pc:spChg chg="del">
          <ac:chgData name="Huy Pham" userId="918db3a1909f15e0" providerId="LiveId" clId="{3F9B022C-8E3B-446F-930C-4E348F14BFD5}" dt="2024-03-25T02:19:15.271" v="1450" actId="478"/>
          <ac:spMkLst>
            <pc:docMk/>
            <pc:sldMk cId="3731249958" sldId="424"/>
            <ac:spMk id="86" creationId="{2F2345F9-A755-CD39-514F-E25BA34652D6}"/>
          </ac:spMkLst>
        </pc:spChg>
        <pc:spChg chg="del">
          <ac:chgData name="Huy Pham" userId="918db3a1909f15e0" providerId="LiveId" clId="{3F9B022C-8E3B-446F-930C-4E348F14BFD5}" dt="2024-03-25T02:19:15.271" v="1450" actId="478"/>
          <ac:spMkLst>
            <pc:docMk/>
            <pc:sldMk cId="3731249958" sldId="424"/>
            <ac:spMk id="87" creationId="{2104889B-AA39-EC80-AB34-E3D54BFF8D4D}"/>
          </ac:spMkLst>
        </pc:spChg>
        <pc:spChg chg="del">
          <ac:chgData name="Huy Pham" userId="918db3a1909f15e0" providerId="LiveId" clId="{3F9B022C-8E3B-446F-930C-4E348F14BFD5}" dt="2024-03-25T02:19:15.271" v="1450" actId="478"/>
          <ac:spMkLst>
            <pc:docMk/>
            <pc:sldMk cId="3731249958" sldId="424"/>
            <ac:spMk id="88" creationId="{62902C3B-1F7F-1101-66A4-F3482E7C9ED0}"/>
          </ac:spMkLst>
        </pc:spChg>
        <pc:spChg chg="del">
          <ac:chgData name="Huy Pham" userId="918db3a1909f15e0" providerId="LiveId" clId="{3F9B022C-8E3B-446F-930C-4E348F14BFD5}" dt="2024-03-25T02:19:15.271" v="1450" actId="478"/>
          <ac:spMkLst>
            <pc:docMk/>
            <pc:sldMk cId="3731249958" sldId="424"/>
            <ac:spMk id="89" creationId="{82813D3B-93BD-8AD8-EBEC-2B3D1C416E48}"/>
          </ac:spMkLst>
        </pc:spChg>
        <pc:spChg chg="del">
          <ac:chgData name="Huy Pham" userId="918db3a1909f15e0" providerId="LiveId" clId="{3F9B022C-8E3B-446F-930C-4E348F14BFD5}" dt="2024-03-25T02:19:15.271" v="1450" actId="478"/>
          <ac:spMkLst>
            <pc:docMk/>
            <pc:sldMk cId="3731249958" sldId="424"/>
            <ac:spMk id="90" creationId="{F0BD0854-BCE0-3760-8CFD-00217D9073B6}"/>
          </ac:spMkLst>
        </pc:spChg>
        <pc:spChg chg="del">
          <ac:chgData name="Huy Pham" userId="918db3a1909f15e0" providerId="LiveId" clId="{3F9B022C-8E3B-446F-930C-4E348F14BFD5}" dt="2024-03-25T02:19:15.271" v="1450" actId="478"/>
          <ac:spMkLst>
            <pc:docMk/>
            <pc:sldMk cId="3731249958" sldId="424"/>
            <ac:spMk id="91" creationId="{5F59508F-FAC5-6EDD-901A-745772D95335}"/>
          </ac:spMkLst>
        </pc:spChg>
        <pc:spChg chg="add mod">
          <ac:chgData name="Huy Pham" userId="918db3a1909f15e0" providerId="LiveId" clId="{3F9B022C-8E3B-446F-930C-4E348F14BFD5}" dt="2024-03-25T02:30:41.668" v="1641" actId="1076"/>
          <ac:spMkLst>
            <pc:docMk/>
            <pc:sldMk cId="3731249958" sldId="424"/>
            <ac:spMk id="95" creationId="{1467E54A-BAEF-9901-5840-8A291AADCA42}"/>
          </ac:spMkLst>
        </pc:spChg>
        <pc:spChg chg="add mod">
          <ac:chgData name="Huy Pham" userId="918db3a1909f15e0" providerId="LiveId" clId="{3F9B022C-8E3B-446F-930C-4E348F14BFD5}" dt="2024-03-25T02:30:45.946" v="1643" actId="1076"/>
          <ac:spMkLst>
            <pc:docMk/>
            <pc:sldMk cId="3731249958" sldId="424"/>
            <ac:spMk id="96" creationId="{1773B650-778D-C414-E84C-B50B6A7875BC}"/>
          </ac:spMkLst>
        </pc:spChg>
        <pc:spChg chg="add mod">
          <ac:chgData name="Huy Pham" userId="918db3a1909f15e0" providerId="LiveId" clId="{3F9B022C-8E3B-446F-930C-4E348F14BFD5}" dt="2024-03-25T02:36:38.518" v="1670" actId="1076"/>
          <ac:spMkLst>
            <pc:docMk/>
            <pc:sldMk cId="3731249958" sldId="424"/>
            <ac:spMk id="97" creationId="{8E66FDD3-49B0-53A4-B6DB-0FA5223FFC53}"/>
          </ac:spMkLst>
        </pc:spChg>
        <pc:spChg chg="del">
          <ac:chgData name="Huy Pham" userId="918db3a1909f15e0" providerId="LiveId" clId="{3F9B022C-8E3B-446F-930C-4E348F14BFD5}" dt="2024-03-25T02:19:15.271" v="1450" actId="478"/>
          <ac:spMkLst>
            <pc:docMk/>
            <pc:sldMk cId="3731249958" sldId="424"/>
            <ac:spMk id="100" creationId="{F4BDA723-14DF-5D58-CA23-BC7FF3FA745E}"/>
          </ac:spMkLst>
        </pc:spChg>
        <pc:spChg chg="add mod">
          <ac:chgData name="Huy Pham" userId="918db3a1909f15e0" providerId="LiveId" clId="{3F9B022C-8E3B-446F-930C-4E348F14BFD5}" dt="2024-03-25T02:38:14.523" v="1699" actId="14100"/>
          <ac:spMkLst>
            <pc:docMk/>
            <pc:sldMk cId="3731249958" sldId="424"/>
            <ac:spMk id="103" creationId="{AEEFA8D4-FACF-1FCB-6820-57B4D40893E0}"/>
          </ac:spMkLst>
        </pc:spChg>
        <pc:spChg chg="add mod">
          <ac:chgData name="Huy Pham" userId="918db3a1909f15e0" providerId="LiveId" clId="{3F9B022C-8E3B-446F-930C-4E348F14BFD5}" dt="2024-03-25T02:38:04.863" v="1695" actId="1076"/>
          <ac:spMkLst>
            <pc:docMk/>
            <pc:sldMk cId="3731249958" sldId="424"/>
            <ac:spMk id="105" creationId="{2AB6DDE5-5FA7-E65B-BBDE-E0E128657DBD}"/>
          </ac:spMkLst>
        </pc:spChg>
        <pc:spChg chg="del">
          <ac:chgData name="Huy Pham" userId="918db3a1909f15e0" providerId="LiveId" clId="{3F9B022C-8E3B-446F-930C-4E348F14BFD5}" dt="2024-03-25T02:19:15.271" v="1450" actId="478"/>
          <ac:spMkLst>
            <pc:docMk/>
            <pc:sldMk cId="3731249958" sldId="424"/>
            <ac:spMk id="110" creationId="{B117DFF8-1518-A290-749A-BB64F35ED644}"/>
          </ac:spMkLst>
        </pc:spChg>
        <pc:spChg chg="del">
          <ac:chgData name="Huy Pham" userId="918db3a1909f15e0" providerId="LiveId" clId="{3F9B022C-8E3B-446F-930C-4E348F14BFD5}" dt="2024-03-25T02:19:15.271" v="1450" actId="478"/>
          <ac:spMkLst>
            <pc:docMk/>
            <pc:sldMk cId="3731249958" sldId="424"/>
            <ac:spMk id="111" creationId="{3D40163B-7894-F5B5-4635-AB6A5CD36DF8}"/>
          </ac:spMkLst>
        </pc:spChg>
        <pc:spChg chg="del">
          <ac:chgData name="Huy Pham" userId="918db3a1909f15e0" providerId="LiveId" clId="{3F9B022C-8E3B-446F-930C-4E348F14BFD5}" dt="2024-03-25T02:19:15.271" v="1450" actId="478"/>
          <ac:spMkLst>
            <pc:docMk/>
            <pc:sldMk cId="3731249958" sldId="424"/>
            <ac:spMk id="112" creationId="{BEA32DC5-701E-4210-F8A3-D97DBCAD6354}"/>
          </ac:spMkLst>
        </pc:spChg>
        <pc:spChg chg="del">
          <ac:chgData name="Huy Pham" userId="918db3a1909f15e0" providerId="LiveId" clId="{3F9B022C-8E3B-446F-930C-4E348F14BFD5}" dt="2024-03-25T02:19:15.271" v="1450" actId="478"/>
          <ac:spMkLst>
            <pc:docMk/>
            <pc:sldMk cId="3731249958" sldId="424"/>
            <ac:spMk id="113" creationId="{BB6CEACE-0613-66BB-5D55-4239C189D5CB}"/>
          </ac:spMkLst>
        </pc:spChg>
        <pc:graphicFrameChg chg="add del mod">
          <ac:chgData name="Huy Pham" userId="918db3a1909f15e0" providerId="LiveId" clId="{3F9B022C-8E3B-446F-930C-4E348F14BFD5}" dt="2024-03-25T02:19:16.782" v="1453"/>
          <ac:graphicFrameMkLst>
            <pc:docMk/>
            <pc:sldMk cId="3731249958" sldId="424"/>
            <ac:graphicFrameMk id="19" creationId="{55380EB3-EDA7-0DCD-6C1B-2F3FCE886B74}"/>
          </ac:graphicFrameMkLst>
        </pc:graphicFrameChg>
        <pc:graphicFrameChg chg="add del mod">
          <ac:chgData name="Huy Pham" userId="918db3a1909f15e0" providerId="LiveId" clId="{3F9B022C-8E3B-446F-930C-4E348F14BFD5}" dt="2024-03-25T02:21:01.905" v="1510"/>
          <ac:graphicFrameMkLst>
            <pc:docMk/>
            <pc:sldMk cId="3731249958" sldId="424"/>
            <ac:graphicFrameMk id="26" creationId="{19501873-4E28-4327-4DAD-552DCD0102B5}"/>
          </ac:graphicFrameMkLst>
        </pc:graphicFrameChg>
        <pc:graphicFrameChg chg="add del mod">
          <ac:chgData name="Huy Pham" userId="918db3a1909f15e0" providerId="LiveId" clId="{3F9B022C-8E3B-446F-930C-4E348F14BFD5}" dt="2024-03-25T02:21:11.100" v="1516"/>
          <ac:graphicFrameMkLst>
            <pc:docMk/>
            <pc:sldMk cId="3731249958" sldId="424"/>
            <ac:graphicFrameMk id="29" creationId="{56A2E681-05F4-4481-EC1E-64D5E7FA82D4}"/>
          </ac:graphicFrameMkLst>
        </pc:graphicFrameChg>
        <pc:graphicFrameChg chg="add del mod">
          <ac:chgData name="Huy Pham" userId="918db3a1909f15e0" providerId="LiveId" clId="{3F9B022C-8E3B-446F-930C-4E348F14BFD5}" dt="2024-03-25T02:21:24.221" v="1525"/>
          <ac:graphicFrameMkLst>
            <pc:docMk/>
            <pc:sldMk cId="3731249958" sldId="424"/>
            <ac:graphicFrameMk id="32" creationId="{94986F38-2CAD-1BC0-C105-14B71CBA21A3}"/>
          </ac:graphicFrameMkLst>
        </pc:graphicFrameChg>
        <pc:graphicFrameChg chg="add">
          <ac:chgData name="Huy Pham" userId="918db3a1909f15e0" providerId="LiveId" clId="{3F9B022C-8E3B-446F-930C-4E348F14BFD5}" dt="2024-03-25T02:21:22.513" v="1523"/>
          <ac:graphicFrameMkLst>
            <pc:docMk/>
            <pc:sldMk cId="3731249958" sldId="424"/>
            <ac:graphicFrameMk id="34" creationId="{269EC2DA-D37F-AA3D-11E6-C2BC4EC13F22}"/>
          </ac:graphicFrameMkLst>
        </pc:graphicFrameChg>
        <pc:graphicFrameChg chg="add del mod">
          <ac:chgData name="Huy Pham" userId="918db3a1909f15e0" providerId="LiveId" clId="{3F9B022C-8E3B-446F-930C-4E348F14BFD5}" dt="2024-03-25T02:21:37.329" v="1528"/>
          <ac:graphicFrameMkLst>
            <pc:docMk/>
            <pc:sldMk cId="3731249958" sldId="424"/>
            <ac:graphicFrameMk id="36" creationId="{1C213DDE-DAE4-A96F-9C0F-DC9CBA48AE84}"/>
          </ac:graphicFrameMkLst>
        </pc:graphicFrameChg>
        <pc:graphicFrameChg chg="add del mod">
          <ac:chgData name="Huy Pham" userId="918db3a1909f15e0" providerId="LiveId" clId="{3F9B022C-8E3B-446F-930C-4E348F14BFD5}" dt="2024-03-25T02:21:47.764" v="1534"/>
          <ac:graphicFrameMkLst>
            <pc:docMk/>
            <pc:sldMk cId="3731249958" sldId="424"/>
            <ac:graphicFrameMk id="39" creationId="{2F1A5DF9-D374-A45F-F27A-300D72DFFC37}"/>
          </ac:graphicFrameMkLst>
        </pc:graphicFrameChg>
        <pc:graphicFrameChg chg="add del mod">
          <ac:chgData name="Huy Pham" userId="918db3a1909f15e0" providerId="LiveId" clId="{3F9B022C-8E3B-446F-930C-4E348F14BFD5}" dt="2024-03-25T02:21:59.555" v="1540"/>
          <ac:graphicFrameMkLst>
            <pc:docMk/>
            <pc:sldMk cId="3731249958" sldId="424"/>
            <ac:graphicFrameMk id="44" creationId="{4B089981-1919-87DA-D275-1CF913C976C7}"/>
          </ac:graphicFrameMkLst>
        </pc:graphicFrameChg>
        <pc:picChg chg="add del mod">
          <ac:chgData name="Huy Pham" userId="918db3a1909f15e0" providerId="LiveId" clId="{3F9B022C-8E3B-446F-930C-4E348F14BFD5}" dt="2024-03-25T02:37:07.279" v="1679" actId="478"/>
          <ac:picMkLst>
            <pc:docMk/>
            <pc:sldMk cId="3731249958" sldId="424"/>
            <ac:picMk id="57" creationId="{AE7BC690-46F3-CB98-1F00-38E533FFAEA6}"/>
          </ac:picMkLst>
        </pc:picChg>
        <pc:cxnChg chg="del">
          <ac:chgData name="Huy Pham" userId="918db3a1909f15e0" providerId="LiveId" clId="{3F9B022C-8E3B-446F-930C-4E348F14BFD5}" dt="2024-03-25T02:19:15.271" v="1450" actId="478"/>
          <ac:cxnSpMkLst>
            <pc:docMk/>
            <pc:sldMk cId="3731249958" sldId="424"/>
            <ac:cxnSpMk id="40" creationId="{D1776321-E801-8243-7668-583197179BB0}"/>
          </ac:cxnSpMkLst>
        </pc:cxnChg>
        <pc:cxnChg chg="del">
          <ac:chgData name="Huy Pham" userId="918db3a1909f15e0" providerId="LiveId" clId="{3F9B022C-8E3B-446F-930C-4E348F14BFD5}" dt="2024-03-25T02:19:15.271" v="1450" actId="478"/>
          <ac:cxnSpMkLst>
            <pc:docMk/>
            <pc:sldMk cId="3731249958" sldId="424"/>
            <ac:cxnSpMk id="42" creationId="{83D6DC2F-7EA2-5854-1CA1-44B9129D05D9}"/>
          </ac:cxnSpMkLst>
        </pc:cxnChg>
        <pc:cxnChg chg="add mod">
          <ac:chgData name="Huy Pham" userId="918db3a1909f15e0" providerId="LiveId" clId="{3F9B022C-8E3B-446F-930C-4E348F14BFD5}" dt="2024-03-25T02:29:56.912" v="1632"/>
          <ac:cxnSpMkLst>
            <pc:docMk/>
            <pc:sldMk cId="3731249958" sldId="424"/>
            <ac:cxnSpMk id="58" creationId="{6874CE64-8845-C855-0378-0D9380707960}"/>
          </ac:cxnSpMkLst>
        </pc:cxnChg>
        <pc:cxnChg chg="add mod">
          <ac:chgData name="Huy Pham" userId="918db3a1909f15e0" providerId="LiveId" clId="{3F9B022C-8E3B-446F-930C-4E348F14BFD5}" dt="2024-03-25T02:29:56.912" v="1632"/>
          <ac:cxnSpMkLst>
            <pc:docMk/>
            <pc:sldMk cId="3731249958" sldId="424"/>
            <ac:cxnSpMk id="59" creationId="{7AC27114-E572-5CB5-8753-C2109CEE7838}"/>
          </ac:cxnSpMkLst>
        </pc:cxnChg>
        <pc:cxnChg chg="add mod">
          <ac:chgData name="Huy Pham" userId="918db3a1909f15e0" providerId="LiveId" clId="{3F9B022C-8E3B-446F-930C-4E348F14BFD5}" dt="2024-03-25T02:29:56.912" v="1632"/>
          <ac:cxnSpMkLst>
            <pc:docMk/>
            <pc:sldMk cId="3731249958" sldId="424"/>
            <ac:cxnSpMk id="60" creationId="{935307E4-8E4A-40E0-A047-A3B538C48E83}"/>
          </ac:cxnSpMkLst>
        </pc:cxnChg>
        <pc:cxnChg chg="del">
          <ac:chgData name="Huy Pham" userId="918db3a1909f15e0" providerId="LiveId" clId="{3F9B022C-8E3B-446F-930C-4E348F14BFD5}" dt="2024-03-25T02:19:15.271" v="1450" actId="478"/>
          <ac:cxnSpMkLst>
            <pc:docMk/>
            <pc:sldMk cId="3731249958" sldId="424"/>
            <ac:cxnSpMk id="65" creationId="{FE002B8F-8F9A-1CFD-25D7-CB988AFFC732}"/>
          </ac:cxnSpMkLst>
        </pc:cxnChg>
        <pc:cxnChg chg="del">
          <ac:chgData name="Huy Pham" userId="918db3a1909f15e0" providerId="LiveId" clId="{3F9B022C-8E3B-446F-930C-4E348F14BFD5}" dt="2024-03-25T02:19:15.271" v="1450" actId="478"/>
          <ac:cxnSpMkLst>
            <pc:docMk/>
            <pc:sldMk cId="3731249958" sldId="424"/>
            <ac:cxnSpMk id="68" creationId="{62D75DFD-8F94-8CF7-3E00-0E1BE947E966}"/>
          </ac:cxnSpMkLst>
        </pc:cxnChg>
        <pc:cxnChg chg="del">
          <ac:chgData name="Huy Pham" userId="918db3a1909f15e0" providerId="LiveId" clId="{3F9B022C-8E3B-446F-930C-4E348F14BFD5}" dt="2024-03-25T02:19:15.271" v="1450" actId="478"/>
          <ac:cxnSpMkLst>
            <pc:docMk/>
            <pc:sldMk cId="3731249958" sldId="424"/>
            <ac:cxnSpMk id="71" creationId="{1B4824B6-B2B3-D287-6CE4-59B8775D2631}"/>
          </ac:cxnSpMkLst>
        </pc:cxnChg>
        <pc:cxnChg chg="del">
          <ac:chgData name="Huy Pham" userId="918db3a1909f15e0" providerId="LiveId" clId="{3F9B022C-8E3B-446F-930C-4E348F14BFD5}" dt="2024-03-25T02:19:15.271" v="1450" actId="478"/>
          <ac:cxnSpMkLst>
            <pc:docMk/>
            <pc:sldMk cId="3731249958" sldId="424"/>
            <ac:cxnSpMk id="72" creationId="{692224CD-59C4-E7C5-8F48-F56276B3974A}"/>
          </ac:cxnSpMkLst>
        </pc:cxnChg>
        <pc:cxnChg chg="del">
          <ac:chgData name="Huy Pham" userId="918db3a1909f15e0" providerId="LiveId" clId="{3F9B022C-8E3B-446F-930C-4E348F14BFD5}" dt="2024-03-25T02:19:15.271" v="1450" actId="478"/>
          <ac:cxnSpMkLst>
            <pc:docMk/>
            <pc:sldMk cId="3731249958" sldId="424"/>
            <ac:cxnSpMk id="73" creationId="{1D3DCAA0-27EE-E1B6-E239-36D81D72013E}"/>
          </ac:cxnSpMkLst>
        </pc:cxnChg>
        <pc:cxnChg chg="del">
          <ac:chgData name="Huy Pham" userId="918db3a1909f15e0" providerId="LiveId" clId="{3F9B022C-8E3B-446F-930C-4E348F14BFD5}" dt="2024-03-25T02:19:15.271" v="1450" actId="478"/>
          <ac:cxnSpMkLst>
            <pc:docMk/>
            <pc:sldMk cId="3731249958" sldId="424"/>
            <ac:cxnSpMk id="74" creationId="{64188D1A-CCE0-6901-E12A-06F9759E9C83}"/>
          </ac:cxnSpMkLst>
        </pc:cxnChg>
        <pc:cxnChg chg="add mod">
          <ac:chgData name="Huy Pham" userId="918db3a1909f15e0" providerId="LiveId" clId="{3F9B022C-8E3B-446F-930C-4E348F14BFD5}" dt="2024-03-25T02:36:56.658" v="1676" actId="14100"/>
          <ac:cxnSpMkLst>
            <pc:docMk/>
            <pc:sldMk cId="3731249958" sldId="424"/>
            <ac:cxnSpMk id="75" creationId="{58B171D2-9206-778B-7EA0-AE6EF116DBCC}"/>
          </ac:cxnSpMkLst>
        </pc:cxnChg>
        <pc:cxnChg chg="add mod">
          <ac:chgData name="Huy Pham" userId="918db3a1909f15e0" providerId="LiveId" clId="{3F9B022C-8E3B-446F-930C-4E348F14BFD5}" dt="2024-03-25T02:37:02.649" v="1678" actId="14100"/>
          <ac:cxnSpMkLst>
            <pc:docMk/>
            <pc:sldMk cId="3731249958" sldId="424"/>
            <ac:cxnSpMk id="76" creationId="{08BB972B-7D3F-3374-EAD0-907D11FDDB62}"/>
          </ac:cxnSpMkLst>
        </pc:cxnChg>
        <pc:cxnChg chg="del">
          <ac:chgData name="Huy Pham" userId="918db3a1909f15e0" providerId="LiveId" clId="{3F9B022C-8E3B-446F-930C-4E348F14BFD5}" dt="2024-03-25T02:19:15.271" v="1450" actId="478"/>
          <ac:cxnSpMkLst>
            <pc:docMk/>
            <pc:sldMk cId="3731249958" sldId="424"/>
            <ac:cxnSpMk id="78" creationId="{0BE6523B-0EE2-162A-4EC5-5BCF22B934A2}"/>
          </ac:cxnSpMkLst>
        </pc:cxnChg>
        <pc:cxnChg chg="del">
          <ac:chgData name="Huy Pham" userId="918db3a1909f15e0" providerId="LiveId" clId="{3F9B022C-8E3B-446F-930C-4E348F14BFD5}" dt="2024-03-25T02:19:15.271" v="1450" actId="478"/>
          <ac:cxnSpMkLst>
            <pc:docMk/>
            <pc:sldMk cId="3731249958" sldId="424"/>
            <ac:cxnSpMk id="79" creationId="{DA8F0079-4016-2C06-C99C-15671F143639}"/>
          </ac:cxnSpMkLst>
        </pc:cxnChg>
        <pc:cxnChg chg="add del mod">
          <ac:chgData name="Huy Pham" userId="918db3a1909f15e0" providerId="LiveId" clId="{3F9B022C-8E3B-446F-930C-4E348F14BFD5}" dt="2024-03-25T02:30:06.009" v="1634" actId="478"/>
          <ac:cxnSpMkLst>
            <pc:docMk/>
            <pc:sldMk cId="3731249958" sldId="424"/>
            <ac:cxnSpMk id="85" creationId="{90A126F9-606D-04D9-5ADB-EC5BD9ECA7D1}"/>
          </ac:cxnSpMkLst>
        </pc:cxnChg>
        <pc:cxnChg chg="add del mod">
          <ac:chgData name="Huy Pham" userId="918db3a1909f15e0" providerId="LiveId" clId="{3F9B022C-8E3B-446F-930C-4E348F14BFD5}" dt="2024-03-25T02:30:04.646" v="1633" actId="478"/>
          <ac:cxnSpMkLst>
            <pc:docMk/>
            <pc:sldMk cId="3731249958" sldId="424"/>
            <ac:cxnSpMk id="92" creationId="{F6C9171E-4D76-72BC-8906-0C2FB68F9E32}"/>
          </ac:cxnSpMkLst>
        </pc:cxnChg>
        <pc:cxnChg chg="add del mod">
          <ac:chgData name="Huy Pham" userId="918db3a1909f15e0" providerId="LiveId" clId="{3F9B022C-8E3B-446F-930C-4E348F14BFD5}" dt="2024-03-25T02:30:07.957" v="1636" actId="478"/>
          <ac:cxnSpMkLst>
            <pc:docMk/>
            <pc:sldMk cId="3731249958" sldId="424"/>
            <ac:cxnSpMk id="93" creationId="{063D06D9-98ED-6266-6DC8-3A267254454A}"/>
          </ac:cxnSpMkLst>
        </pc:cxnChg>
        <pc:cxnChg chg="add del mod">
          <ac:chgData name="Huy Pham" userId="918db3a1909f15e0" providerId="LiveId" clId="{3F9B022C-8E3B-446F-930C-4E348F14BFD5}" dt="2024-03-25T02:30:07.006" v="1635" actId="478"/>
          <ac:cxnSpMkLst>
            <pc:docMk/>
            <pc:sldMk cId="3731249958" sldId="424"/>
            <ac:cxnSpMk id="94" creationId="{A428EF30-492D-2F9D-9EB7-5D3660FC96F6}"/>
          </ac:cxnSpMkLst>
        </pc:cxnChg>
        <pc:cxnChg chg="del">
          <ac:chgData name="Huy Pham" userId="918db3a1909f15e0" providerId="LiveId" clId="{3F9B022C-8E3B-446F-930C-4E348F14BFD5}" dt="2024-03-25T02:19:15.271" v="1450" actId="478"/>
          <ac:cxnSpMkLst>
            <pc:docMk/>
            <pc:sldMk cId="3731249958" sldId="424"/>
            <ac:cxnSpMk id="104" creationId="{2B6C50D0-32D2-0579-0754-AFB746582F76}"/>
          </ac:cxnSpMkLst>
        </pc:cxnChg>
        <pc:cxnChg chg="add mod">
          <ac:chgData name="Huy Pham" userId="918db3a1909f15e0" providerId="LiveId" clId="{3F9B022C-8E3B-446F-930C-4E348F14BFD5}" dt="2024-03-25T02:38:22.959" v="1700"/>
          <ac:cxnSpMkLst>
            <pc:docMk/>
            <pc:sldMk cId="3731249958" sldId="424"/>
            <ac:cxnSpMk id="106" creationId="{1EA3DC19-5A76-8728-5F99-78526C6D5DE4}"/>
          </ac:cxnSpMkLst>
        </pc:cxnChg>
        <pc:cxnChg chg="del">
          <ac:chgData name="Huy Pham" userId="918db3a1909f15e0" providerId="LiveId" clId="{3F9B022C-8E3B-446F-930C-4E348F14BFD5}" dt="2024-03-25T02:19:15.271" v="1450" actId="478"/>
          <ac:cxnSpMkLst>
            <pc:docMk/>
            <pc:sldMk cId="3731249958" sldId="424"/>
            <ac:cxnSpMk id="107" creationId="{80B8A10A-EB2D-1B0F-5A8D-8338810A4697}"/>
          </ac:cxnSpMkLst>
        </pc:cxnChg>
      </pc:sldChg>
      <pc:sldChg chg="add modAnim">
        <pc:chgData name="Huy Pham" userId="918db3a1909f15e0" providerId="LiveId" clId="{3F9B022C-8E3B-446F-930C-4E348F14BFD5}" dt="2024-05-14T04:03:52.504" v="3134"/>
        <pc:sldMkLst>
          <pc:docMk/>
          <pc:sldMk cId="468667808" sldId="425"/>
        </pc:sldMkLst>
      </pc:sldChg>
      <pc:sldChg chg="del">
        <pc:chgData name="Huy Pham" userId="918db3a1909f15e0" providerId="LiveId" clId="{3F9B022C-8E3B-446F-930C-4E348F14BFD5}" dt="2024-03-15T07:50:07.174" v="16" actId="47"/>
        <pc:sldMkLst>
          <pc:docMk/>
          <pc:sldMk cId="3534551177" sldId="425"/>
        </pc:sldMkLst>
      </pc:sldChg>
      <pc:sldChg chg="del">
        <pc:chgData name="Huy Pham" userId="918db3a1909f15e0" providerId="LiveId" clId="{3F9B022C-8E3B-446F-930C-4E348F14BFD5}" dt="2024-03-15T07:50:06.038" v="15" actId="47"/>
        <pc:sldMkLst>
          <pc:docMk/>
          <pc:sldMk cId="2348283452" sldId="426"/>
        </pc:sldMkLst>
      </pc:sldChg>
      <pc:sldChg chg="modSp add mod modAnim">
        <pc:chgData name="Huy Pham" userId="918db3a1909f15e0" providerId="LiveId" clId="{3F9B022C-8E3B-446F-930C-4E348F14BFD5}" dt="2024-05-14T04:06:43.713" v="3166"/>
        <pc:sldMkLst>
          <pc:docMk/>
          <pc:sldMk cId="2783659757" sldId="426"/>
        </pc:sldMkLst>
        <pc:spChg chg="mod">
          <ac:chgData name="Huy Pham" userId="918db3a1909f15e0" providerId="LiveId" clId="{3F9B022C-8E3B-446F-930C-4E348F14BFD5}" dt="2024-05-14T04:04:27.077" v="3145" actId="1036"/>
          <ac:spMkLst>
            <pc:docMk/>
            <pc:sldMk cId="2783659757" sldId="426"/>
            <ac:spMk id="27" creationId="{21EBA476-4F6A-93D4-E31B-65C7870BA152}"/>
          </ac:spMkLst>
        </pc:spChg>
        <pc:cxnChg chg="mod">
          <ac:chgData name="Huy Pham" userId="918db3a1909f15e0" providerId="LiveId" clId="{3F9B022C-8E3B-446F-930C-4E348F14BFD5}" dt="2024-05-14T04:06:20.614" v="3161" actId="1076"/>
          <ac:cxnSpMkLst>
            <pc:docMk/>
            <pc:sldMk cId="2783659757" sldId="426"/>
            <ac:cxnSpMk id="53" creationId="{FDA73AA4-0232-DB4F-557B-82F757ACC379}"/>
          </ac:cxnSpMkLst>
        </pc:cxnChg>
      </pc:sldChg>
      <pc:sldChg chg="modSp add mod modAnim">
        <pc:chgData name="Huy Pham" userId="918db3a1909f15e0" providerId="LiveId" clId="{3F9B022C-8E3B-446F-930C-4E348F14BFD5}" dt="2024-05-14T04:14:07.976" v="3190"/>
        <pc:sldMkLst>
          <pc:docMk/>
          <pc:sldMk cId="3626734545" sldId="427"/>
        </pc:sldMkLst>
        <pc:spChg chg="mod">
          <ac:chgData name="Huy Pham" userId="918db3a1909f15e0" providerId="LiveId" clId="{3F9B022C-8E3B-446F-930C-4E348F14BFD5}" dt="2024-03-26T08:56:49.988" v="3007" actId="20577"/>
          <ac:spMkLst>
            <pc:docMk/>
            <pc:sldMk cId="3626734545" sldId="427"/>
            <ac:spMk id="9" creationId="{A9C4FFF4-AFF7-4A25-76D6-D3E61A1989D9}"/>
          </ac:spMkLst>
        </pc:spChg>
      </pc:sldChg>
      <pc:sldChg chg="addSp delSp modSp add mod modAnim">
        <pc:chgData name="Huy Pham" userId="918db3a1909f15e0" providerId="LiveId" clId="{3F9B022C-8E3B-446F-930C-4E348F14BFD5}" dt="2024-05-14T03:54:45.460" v="3041"/>
        <pc:sldMkLst>
          <pc:docMk/>
          <pc:sldMk cId="632743029" sldId="428"/>
        </pc:sldMkLst>
        <pc:spChg chg="mod">
          <ac:chgData name="Huy Pham" userId="918db3a1909f15e0" providerId="LiveId" clId="{3F9B022C-8E3B-446F-930C-4E348F14BFD5}" dt="2024-03-26T08:56:27.357" v="2999" actId="20577"/>
          <ac:spMkLst>
            <pc:docMk/>
            <pc:sldMk cId="632743029" sldId="428"/>
            <ac:spMk id="9" creationId="{A9C4FFF4-AFF7-4A25-76D6-D3E61A1989D9}"/>
          </ac:spMkLst>
        </pc:spChg>
        <pc:spChg chg="add mod">
          <ac:chgData name="Huy Pham" userId="918db3a1909f15e0" providerId="LiveId" clId="{3F9B022C-8E3B-446F-930C-4E348F14BFD5}" dt="2024-03-25T01:31:52.087" v="1104" actId="114"/>
          <ac:spMkLst>
            <pc:docMk/>
            <pc:sldMk cId="632743029" sldId="428"/>
            <ac:spMk id="21" creationId="{600A9B42-B5BF-48C1-E8B7-3F8FE06955BD}"/>
          </ac:spMkLst>
        </pc:spChg>
        <pc:spChg chg="add mod">
          <ac:chgData name="Huy Pham" userId="918db3a1909f15e0" providerId="LiveId" clId="{3F9B022C-8E3B-446F-930C-4E348F14BFD5}" dt="2024-03-25T01:32:07.608" v="1109" actId="14100"/>
          <ac:spMkLst>
            <pc:docMk/>
            <pc:sldMk cId="632743029" sldId="428"/>
            <ac:spMk id="24" creationId="{73DFFDBE-4B41-8E39-AE45-98CE65F5CD0A}"/>
          </ac:spMkLst>
        </pc:spChg>
        <pc:spChg chg="add mod">
          <ac:chgData name="Huy Pham" userId="918db3a1909f15e0" providerId="LiveId" clId="{3F9B022C-8E3B-446F-930C-4E348F14BFD5}" dt="2024-03-25T01:31:40.349" v="1101" actId="14100"/>
          <ac:spMkLst>
            <pc:docMk/>
            <pc:sldMk cId="632743029" sldId="428"/>
            <ac:spMk id="25" creationId="{12E00CE6-A2AE-6CBE-053D-21649A18ABFB}"/>
          </ac:spMkLst>
        </pc:spChg>
        <pc:spChg chg="add mod">
          <ac:chgData name="Huy Pham" userId="918db3a1909f15e0" providerId="LiveId" clId="{3F9B022C-8E3B-446F-930C-4E348F14BFD5}" dt="2024-03-25T01:31:09.671" v="1093" actId="1076"/>
          <ac:spMkLst>
            <pc:docMk/>
            <pc:sldMk cId="632743029" sldId="428"/>
            <ac:spMk id="26" creationId="{3C5C9809-A1EB-D36F-60BB-B69979C992EB}"/>
          </ac:spMkLst>
        </pc:spChg>
        <pc:spChg chg="add mod">
          <ac:chgData name="Huy Pham" userId="918db3a1909f15e0" providerId="LiveId" clId="{3F9B022C-8E3B-446F-930C-4E348F14BFD5}" dt="2024-03-25T01:31:09.671" v="1093" actId="1076"/>
          <ac:spMkLst>
            <pc:docMk/>
            <pc:sldMk cId="632743029" sldId="428"/>
            <ac:spMk id="27" creationId="{CA55BB16-3795-DE90-39ED-3BC672CF69A6}"/>
          </ac:spMkLst>
        </pc:spChg>
        <pc:spChg chg="add mod">
          <ac:chgData name="Huy Pham" userId="918db3a1909f15e0" providerId="LiveId" clId="{3F9B022C-8E3B-446F-930C-4E348F14BFD5}" dt="2024-03-25T01:31:19.253" v="1094" actId="1076"/>
          <ac:spMkLst>
            <pc:docMk/>
            <pc:sldMk cId="632743029" sldId="428"/>
            <ac:spMk id="28" creationId="{9018F8A1-6365-5FF7-D4C6-0213456382D5}"/>
          </ac:spMkLst>
        </pc:spChg>
        <pc:spChg chg="add mod">
          <ac:chgData name="Huy Pham" userId="918db3a1909f15e0" providerId="LiveId" clId="{3F9B022C-8E3B-446F-930C-4E348F14BFD5}" dt="2024-03-25T01:31:24.050" v="1095" actId="1076"/>
          <ac:spMkLst>
            <pc:docMk/>
            <pc:sldMk cId="632743029" sldId="428"/>
            <ac:spMk id="29" creationId="{2AA132D2-A484-06DE-838A-36144952442B}"/>
          </ac:spMkLst>
        </pc:spChg>
        <pc:spChg chg="add mod">
          <ac:chgData name="Huy Pham" userId="918db3a1909f15e0" providerId="LiveId" clId="{3F9B022C-8E3B-446F-930C-4E348F14BFD5}" dt="2024-03-25T01:31:35.974" v="1100" actId="1076"/>
          <ac:spMkLst>
            <pc:docMk/>
            <pc:sldMk cId="632743029" sldId="428"/>
            <ac:spMk id="30" creationId="{825FA603-6AB8-AA65-9115-5933CC3C84BE}"/>
          </ac:spMkLst>
        </pc:spChg>
        <pc:spChg chg="add mod">
          <ac:chgData name="Huy Pham" userId="918db3a1909f15e0" providerId="LiveId" clId="{3F9B022C-8E3B-446F-930C-4E348F14BFD5}" dt="2024-03-25T01:31:55.006" v="1105" actId="1076"/>
          <ac:spMkLst>
            <pc:docMk/>
            <pc:sldMk cId="632743029" sldId="428"/>
            <ac:spMk id="45" creationId="{1EE70C9E-034B-BF63-6AD9-A2AACA8BB299}"/>
          </ac:spMkLst>
        </pc:spChg>
        <pc:spChg chg="del mod">
          <ac:chgData name="Huy Pham" userId="918db3a1909f15e0" providerId="LiveId" clId="{3F9B022C-8E3B-446F-930C-4E348F14BFD5}" dt="2024-03-25T01:30:34.293" v="1089" actId="478"/>
          <ac:spMkLst>
            <pc:docMk/>
            <pc:sldMk cId="632743029" sldId="428"/>
            <ac:spMk id="46" creationId="{706A0F12-2C34-A082-94FE-F0D40E00B7FA}"/>
          </ac:spMkLst>
        </pc:spChg>
        <pc:spChg chg="del mod">
          <ac:chgData name="Huy Pham" userId="918db3a1909f15e0" providerId="LiveId" clId="{3F9B022C-8E3B-446F-930C-4E348F14BFD5}" dt="2024-03-25T01:30:34.293" v="1089" actId="478"/>
          <ac:spMkLst>
            <pc:docMk/>
            <pc:sldMk cId="632743029" sldId="428"/>
            <ac:spMk id="47" creationId="{0F751804-4302-44DE-C6A3-319563488008}"/>
          </ac:spMkLst>
        </pc:spChg>
        <pc:spChg chg="del mod">
          <ac:chgData name="Huy Pham" userId="918db3a1909f15e0" providerId="LiveId" clId="{3F9B022C-8E3B-446F-930C-4E348F14BFD5}" dt="2024-03-25T01:30:34.293" v="1089" actId="478"/>
          <ac:spMkLst>
            <pc:docMk/>
            <pc:sldMk cId="632743029" sldId="428"/>
            <ac:spMk id="48" creationId="{D6AF2655-001C-4921-33B0-7E510419CA38}"/>
          </ac:spMkLst>
        </pc:spChg>
        <pc:spChg chg="del mod">
          <ac:chgData name="Huy Pham" userId="918db3a1909f15e0" providerId="LiveId" clId="{3F9B022C-8E3B-446F-930C-4E348F14BFD5}" dt="2024-03-25T01:30:34.293" v="1089" actId="478"/>
          <ac:spMkLst>
            <pc:docMk/>
            <pc:sldMk cId="632743029" sldId="428"/>
            <ac:spMk id="49" creationId="{15FA963E-3786-2EBC-C998-FD534ED8C026}"/>
          </ac:spMkLst>
        </pc:spChg>
        <pc:spChg chg="del mod">
          <ac:chgData name="Huy Pham" userId="918db3a1909f15e0" providerId="LiveId" clId="{3F9B022C-8E3B-446F-930C-4E348F14BFD5}" dt="2024-03-25T01:30:34.293" v="1089" actId="478"/>
          <ac:spMkLst>
            <pc:docMk/>
            <pc:sldMk cId="632743029" sldId="428"/>
            <ac:spMk id="83" creationId="{3A4B6B87-FB21-1FED-73A8-28702913DB9C}"/>
          </ac:spMkLst>
        </pc:spChg>
        <pc:spChg chg="del mod">
          <ac:chgData name="Huy Pham" userId="918db3a1909f15e0" providerId="LiveId" clId="{3F9B022C-8E3B-446F-930C-4E348F14BFD5}" dt="2024-03-25T01:30:34.293" v="1089" actId="478"/>
          <ac:spMkLst>
            <pc:docMk/>
            <pc:sldMk cId="632743029" sldId="428"/>
            <ac:spMk id="84" creationId="{8D2E902A-153E-8606-EC59-A3108DED3855}"/>
          </ac:spMkLst>
        </pc:spChg>
        <pc:spChg chg="del mod">
          <ac:chgData name="Huy Pham" userId="918db3a1909f15e0" providerId="LiveId" clId="{3F9B022C-8E3B-446F-930C-4E348F14BFD5}" dt="2024-03-25T01:30:34.293" v="1089" actId="478"/>
          <ac:spMkLst>
            <pc:docMk/>
            <pc:sldMk cId="632743029" sldId="428"/>
            <ac:spMk id="86" creationId="{2F2345F9-A755-CD39-514F-E25BA34652D6}"/>
          </ac:spMkLst>
        </pc:spChg>
        <pc:spChg chg="del mod">
          <ac:chgData name="Huy Pham" userId="918db3a1909f15e0" providerId="LiveId" clId="{3F9B022C-8E3B-446F-930C-4E348F14BFD5}" dt="2024-03-25T01:30:34.293" v="1089" actId="478"/>
          <ac:spMkLst>
            <pc:docMk/>
            <pc:sldMk cId="632743029" sldId="428"/>
            <ac:spMk id="87" creationId="{2104889B-AA39-EC80-AB34-E3D54BFF8D4D}"/>
          </ac:spMkLst>
        </pc:spChg>
        <pc:spChg chg="del mod">
          <ac:chgData name="Huy Pham" userId="918db3a1909f15e0" providerId="LiveId" clId="{3F9B022C-8E3B-446F-930C-4E348F14BFD5}" dt="2024-03-25T01:30:34.293" v="1089" actId="478"/>
          <ac:spMkLst>
            <pc:docMk/>
            <pc:sldMk cId="632743029" sldId="428"/>
            <ac:spMk id="88" creationId="{62902C3B-1F7F-1101-66A4-F3482E7C9ED0}"/>
          </ac:spMkLst>
        </pc:spChg>
        <pc:spChg chg="del mod">
          <ac:chgData name="Huy Pham" userId="918db3a1909f15e0" providerId="LiveId" clId="{3F9B022C-8E3B-446F-930C-4E348F14BFD5}" dt="2024-03-25T01:30:34.293" v="1089" actId="478"/>
          <ac:spMkLst>
            <pc:docMk/>
            <pc:sldMk cId="632743029" sldId="428"/>
            <ac:spMk id="89" creationId="{82813D3B-93BD-8AD8-EBEC-2B3D1C416E48}"/>
          </ac:spMkLst>
        </pc:spChg>
        <pc:spChg chg="del mod">
          <ac:chgData name="Huy Pham" userId="918db3a1909f15e0" providerId="LiveId" clId="{3F9B022C-8E3B-446F-930C-4E348F14BFD5}" dt="2024-03-25T01:30:34.293" v="1089" actId="478"/>
          <ac:spMkLst>
            <pc:docMk/>
            <pc:sldMk cId="632743029" sldId="428"/>
            <ac:spMk id="90" creationId="{F0BD0854-BCE0-3760-8CFD-00217D9073B6}"/>
          </ac:spMkLst>
        </pc:spChg>
        <pc:spChg chg="del mod">
          <ac:chgData name="Huy Pham" userId="918db3a1909f15e0" providerId="LiveId" clId="{3F9B022C-8E3B-446F-930C-4E348F14BFD5}" dt="2024-03-25T01:30:34.293" v="1089" actId="478"/>
          <ac:spMkLst>
            <pc:docMk/>
            <pc:sldMk cId="632743029" sldId="428"/>
            <ac:spMk id="91" creationId="{5F59508F-FAC5-6EDD-901A-745772D95335}"/>
          </ac:spMkLst>
        </pc:spChg>
        <pc:spChg chg="del mod">
          <ac:chgData name="Huy Pham" userId="918db3a1909f15e0" providerId="LiveId" clId="{3F9B022C-8E3B-446F-930C-4E348F14BFD5}" dt="2024-03-25T01:30:34.293" v="1089" actId="478"/>
          <ac:spMkLst>
            <pc:docMk/>
            <pc:sldMk cId="632743029" sldId="428"/>
            <ac:spMk id="100" creationId="{F4BDA723-14DF-5D58-CA23-BC7FF3FA745E}"/>
          </ac:spMkLst>
        </pc:spChg>
        <pc:spChg chg="del mod">
          <ac:chgData name="Huy Pham" userId="918db3a1909f15e0" providerId="LiveId" clId="{3F9B022C-8E3B-446F-930C-4E348F14BFD5}" dt="2024-03-25T01:30:34.293" v="1089" actId="478"/>
          <ac:spMkLst>
            <pc:docMk/>
            <pc:sldMk cId="632743029" sldId="428"/>
            <ac:spMk id="110" creationId="{B117DFF8-1518-A290-749A-BB64F35ED644}"/>
          </ac:spMkLst>
        </pc:spChg>
        <pc:spChg chg="del mod">
          <ac:chgData name="Huy Pham" userId="918db3a1909f15e0" providerId="LiveId" clId="{3F9B022C-8E3B-446F-930C-4E348F14BFD5}" dt="2024-03-25T01:30:34.293" v="1089" actId="478"/>
          <ac:spMkLst>
            <pc:docMk/>
            <pc:sldMk cId="632743029" sldId="428"/>
            <ac:spMk id="111" creationId="{3D40163B-7894-F5B5-4635-AB6A5CD36DF8}"/>
          </ac:spMkLst>
        </pc:spChg>
        <pc:spChg chg="del mod">
          <ac:chgData name="Huy Pham" userId="918db3a1909f15e0" providerId="LiveId" clId="{3F9B022C-8E3B-446F-930C-4E348F14BFD5}" dt="2024-03-25T01:30:34.293" v="1089" actId="478"/>
          <ac:spMkLst>
            <pc:docMk/>
            <pc:sldMk cId="632743029" sldId="428"/>
            <ac:spMk id="112" creationId="{BEA32DC5-701E-4210-F8A3-D97DBCAD6354}"/>
          </ac:spMkLst>
        </pc:spChg>
        <pc:spChg chg="del mod">
          <ac:chgData name="Huy Pham" userId="918db3a1909f15e0" providerId="LiveId" clId="{3F9B022C-8E3B-446F-930C-4E348F14BFD5}" dt="2024-03-25T01:30:34.293" v="1089" actId="478"/>
          <ac:spMkLst>
            <pc:docMk/>
            <pc:sldMk cId="632743029" sldId="428"/>
            <ac:spMk id="113" creationId="{BB6CEACE-0613-66BB-5D55-4239C189D5CB}"/>
          </ac:spMkLst>
        </pc:spChg>
        <pc:graphicFrameChg chg="add del mod">
          <ac:chgData name="Huy Pham" userId="918db3a1909f15e0" providerId="LiveId" clId="{3F9B022C-8E3B-446F-930C-4E348F14BFD5}" dt="2024-03-25T01:30:03.233" v="1073"/>
          <ac:graphicFrameMkLst>
            <pc:docMk/>
            <pc:sldMk cId="632743029" sldId="428"/>
            <ac:graphicFrameMk id="19" creationId="{766DF96E-B54F-8A58-5A87-2C25F5BEEF02}"/>
          </ac:graphicFrameMkLst>
        </pc:graphicFrameChg>
        <pc:graphicFrameChg chg="add del mod">
          <ac:chgData name="Huy Pham" userId="918db3a1909f15e0" providerId="LiveId" clId="{3F9B022C-8E3B-446F-930C-4E348F14BFD5}" dt="2024-03-25T01:30:11.206" v="1079"/>
          <ac:graphicFrameMkLst>
            <pc:docMk/>
            <pc:sldMk cId="632743029" sldId="428"/>
            <ac:graphicFrameMk id="22" creationId="{CC837566-EE73-738A-D095-5D7C68EFB6FC}"/>
          </ac:graphicFrameMkLst>
        </pc:graphicFrameChg>
        <pc:cxnChg chg="del mod">
          <ac:chgData name="Huy Pham" userId="918db3a1909f15e0" providerId="LiveId" clId="{3F9B022C-8E3B-446F-930C-4E348F14BFD5}" dt="2024-03-25T01:30:34.293" v="1089" actId="478"/>
          <ac:cxnSpMkLst>
            <pc:docMk/>
            <pc:sldMk cId="632743029" sldId="428"/>
            <ac:cxnSpMk id="40" creationId="{D1776321-E801-8243-7668-583197179BB0}"/>
          </ac:cxnSpMkLst>
        </pc:cxnChg>
        <pc:cxnChg chg="del mod">
          <ac:chgData name="Huy Pham" userId="918db3a1909f15e0" providerId="LiveId" clId="{3F9B022C-8E3B-446F-930C-4E348F14BFD5}" dt="2024-03-25T01:30:34.293" v="1089" actId="478"/>
          <ac:cxnSpMkLst>
            <pc:docMk/>
            <pc:sldMk cId="632743029" sldId="428"/>
            <ac:cxnSpMk id="42" creationId="{83D6DC2F-7EA2-5854-1CA1-44B9129D05D9}"/>
          </ac:cxnSpMkLst>
        </pc:cxnChg>
        <pc:cxnChg chg="del mod">
          <ac:chgData name="Huy Pham" userId="918db3a1909f15e0" providerId="LiveId" clId="{3F9B022C-8E3B-446F-930C-4E348F14BFD5}" dt="2024-03-25T01:30:34.293" v="1089" actId="478"/>
          <ac:cxnSpMkLst>
            <pc:docMk/>
            <pc:sldMk cId="632743029" sldId="428"/>
            <ac:cxnSpMk id="65" creationId="{FE002B8F-8F9A-1CFD-25D7-CB988AFFC732}"/>
          </ac:cxnSpMkLst>
        </pc:cxnChg>
        <pc:cxnChg chg="del mod">
          <ac:chgData name="Huy Pham" userId="918db3a1909f15e0" providerId="LiveId" clId="{3F9B022C-8E3B-446F-930C-4E348F14BFD5}" dt="2024-03-25T01:30:34.293" v="1089" actId="478"/>
          <ac:cxnSpMkLst>
            <pc:docMk/>
            <pc:sldMk cId="632743029" sldId="428"/>
            <ac:cxnSpMk id="68" creationId="{62D75DFD-8F94-8CF7-3E00-0E1BE947E966}"/>
          </ac:cxnSpMkLst>
        </pc:cxnChg>
        <pc:cxnChg chg="del mod">
          <ac:chgData name="Huy Pham" userId="918db3a1909f15e0" providerId="LiveId" clId="{3F9B022C-8E3B-446F-930C-4E348F14BFD5}" dt="2024-03-25T01:30:34.293" v="1089" actId="478"/>
          <ac:cxnSpMkLst>
            <pc:docMk/>
            <pc:sldMk cId="632743029" sldId="428"/>
            <ac:cxnSpMk id="71" creationId="{1B4824B6-B2B3-D287-6CE4-59B8775D2631}"/>
          </ac:cxnSpMkLst>
        </pc:cxnChg>
        <pc:cxnChg chg="del mod">
          <ac:chgData name="Huy Pham" userId="918db3a1909f15e0" providerId="LiveId" clId="{3F9B022C-8E3B-446F-930C-4E348F14BFD5}" dt="2024-03-25T01:30:34.293" v="1089" actId="478"/>
          <ac:cxnSpMkLst>
            <pc:docMk/>
            <pc:sldMk cId="632743029" sldId="428"/>
            <ac:cxnSpMk id="72" creationId="{692224CD-59C4-E7C5-8F48-F56276B3974A}"/>
          </ac:cxnSpMkLst>
        </pc:cxnChg>
        <pc:cxnChg chg="del mod">
          <ac:chgData name="Huy Pham" userId="918db3a1909f15e0" providerId="LiveId" clId="{3F9B022C-8E3B-446F-930C-4E348F14BFD5}" dt="2024-03-25T01:30:34.293" v="1089" actId="478"/>
          <ac:cxnSpMkLst>
            <pc:docMk/>
            <pc:sldMk cId="632743029" sldId="428"/>
            <ac:cxnSpMk id="73" creationId="{1D3DCAA0-27EE-E1B6-E239-36D81D72013E}"/>
          </ac:cxnSpMkLst>
        </pc:cxnChg>
        <pc:cxnChg chg="del mod">
          <ac:chgData name="Huy Pham" userId="918db3a1909f15e0" providerId="LiveId" clId="{3F9B022C-8E3B-446F-930C-4E348F14BFD5}" dt="2024-03-25T01:30:34.293" v="1089" actId="478"/>
          <ac:cxnSpMkLst>
            <pc:docMk/>
            <pc:sldMk cId="632743029" sldId="428"/>
            <ac:cxnSpMk id="74" creationId="{64188D1A-CCE0-6901-E12A-06F9759E9C83}"/>
          </ac:cxnSpMkLst>
        </pc:cxnChg>
        <pc:cxnChg chg="del mod">
          <ac:chgData name="Huy Pham" userId="918db3a1909f15e0" providerId="LiveId" clId="{3F9B022C-8E3B-446F-930C-4E348F14BFD5}" dt="2024-03-25T01:30:34.293" v="1089" actId="478"/>
          <ac:cxnSpMkLst>
            <pc:docMk/>
            <pc:sldMk cId="632743029" sldId="428"/>
            <ac:cxnSpMk id="78" creationId="{0BE6523B-0EE2-162A-4EC5-5BCF22B934A2}"/>
          </ac:cxnSpMkLst>
        </pc:cxnChg>
        <pc:cxnChg chg="del mod">
          <ac:chgData name="Huy Pham" userId="918db3a1909f15e0" providerId="LiveId" clId="{3F9B022C-8E3B-446F-930C-4E348F14BFD5}" dt="2024-03-25T01:30:34.293" v="1089" actId="478"/>
          <ac:cxnSpMkLst>
            <pc:docMk/>
            <pc:sldMk cId="632743029" sldId="428"/>
            <ac:cxnSpMk id="79" creationId="{DA8F0079-4016-2C06-C99C-15671F143639}"/>
          </ac:cxnSpMkLst>
        </pc:cxnChg>
        <pc:cxnChg chg="del mod">
          <ac:chgData name="Huy Pham" userId="918db3a1909f15e0" providerId="LiveId" clId="{3F9B022C-8E3B-446F-930C-4E348F14BFD5}" dt="2024-03-25T01:30:34.293" v="1089" actId="478"/>
          <ac:cxnSpMkLst>
            <pc:docMk/>
            <pc:sldMk cId="632743029" sldId="428"/>
            <ac:cxnSpMk id="104" creationId="{2B6C50D0-32D2-0579-0754-AFB746582F76}"/>
          </ac:cxnSpMkLst>
        </pc:cxnChg>
        <pc:cxnChg chg="del mod">
          <ac:chgData name="Huy Pham" userId="918db3a1909f15e0" providerId="LiveId" clId="{3F9B022C-8E3B-446F-930C-4E348F14BFD5}" dt="2024-03-25T01:30:34.293" v="1089" actId="478"/>
          <ac:cxnSpMkLst>
            <pc:docMk/>
            <pc:sldMk cId="632743029" sldId="428"/>
            <ac:cxnSpMk id="107" creationId="{80B8A10A-EB2D-1B0F-5A8D-8338810A4697}"/>
          </ac:cxnSpMkLst>
        </pc:cxnChg>
      </pc:sldChg>
      <pc:sldChg chg="addSp delSp modSp add mod delAnim modAnim">
        <pc:chgData name="Huy Pham" userId="918db3a1909f15e0" providerId="LiveId" clId="{3F9B022C-8E3B-446F-930C-4E348F14BFD5}" dt="2024-05-14T03:59:06.369" v="3091"/>
        <pc:sldMkLst>
          <pc:docMk/>
          <pc:sldMk cId="2655833583" sldId="429"/>
        </pc:sldMkLst>
        <pc:spChg chg="mod">
          <ac:chgData name="Huy Pham" userId="918db3a1909f15e0" providerId="LiveId" clId="{3F9B022C-8E3B-446F-930C-4E348F14BFD5}" dt="2024-03-26T08:56:35.535" v="3003" actId="20577"/>
          <ac:spMkLst>
            <pc:docMk/>
            <pc:sldMk cId="2655833583" sldId="429"/>
            <ac:spMk id="9" creationId="{A9C4FFF4-AFF7-4A25-76D6-D3E61A1989D9}"/>
          </ac:spMkLst>
        </pc:spChg>
        <pc:spChg chg="add mod">
          <ac:chgData name="Huy Pham" userId="918db3a1909f15e0" providerId="LiveId" clId="{3F9B022C-8E3B-446F-930C-4E348F14BFD5}" dt="2024-03-25T02:10:25.631" v="1289" actId="1076"/>
          <ac:spMkLst>
            <pc:docMk/>
            <pc:sldMk cId="2655833583" sldId="429"/>
            <ac:spMk id="19" creationId="{11B720AF-4463-0219-E70B-62B646ACD88C}"/>
          </ac:spMkLst>
        </pc:spChg>
        <pc:spChg chg="add mod">
          <ac:chgData name="Huy Pham" userId="918db3a1909f15e0" providerId="LiveId" clId="{3F9B022C-8E3B-446F-930C-4E348F14BFD5}" dt="2024-03-25T02:10:53.580" v="1299" actId="1076"/>
          <ac:spMkLst>
            <pc:docMk/>
            <pc:sldMk cId="2655833583" sldId="429"/>
            <ac:spMk id="20" creationId="{C8182BE0-2CE3-779B-CC6A-FEADE1415B14}"/>
          </ac:spMkLst>
        </pc:spChg>
        <pc:spChg chg="mod">
          <ac:chgData name="Huy Pham" userId="918db3a1909f15e0" providerId="LiveId" clId="{3F9B022C-8E3B-446F-930C-4E348F14BFD5}" dt="2024-03-25T02:08:43.439" v="1258" actId="1076"/>
          <ac:spMkLst>
            <pc:docMk/>
            <pc:sldMk cId="2655833583" sldId="429"/>
            <ac:spMk id="22" creationId="{D12249BF-F935-48B5-E0C1-C5F33C484AB0}"/>
          </ac:spMkLst>
        </pc:spChg>
        <pc:spChg chg="add mod">
          <ac:chgData name="Huy Pham" userId="918db3a1909f15e0" providerId="LiveId" clId="{3F9B022C-8E3B-446F-930C-4E348F14BFD5}" dt="2024-03-25T02:08:50.055" v="1260" actId="1076"/>
          <ac:spMkLst>
            <pc:docMk/>
            <pc:sldMk cId="2655833583" sldId="429"/>
            <ac:spMk id="23" creationId="{3A1BD7F3-3F85-AD78-36C4-73E8326B5AE0}"/>
          </ac:spMkLst>
        </pc:spChg>
        <pc:spChg chg="mod">
          <ac:chgData name="Huy Pham" userId="918db3a1909f15e0" providerId="LiveId" clId="{3F9B022C-8E3B-446F-930C-4E348F14BFD5}" dt="2024-03-25T02:08:45.531" v="1259" actId="1076"/>
          <ac:spMkLst>
            <pc:docMk/>
            <pc:sldMk cId="2655833583" sldId="429"/>
            <ac:spMk id="25" creationId="{12501444-4A7B-839D-4117-6D5E287EF0EA}"/>
          </ac:spMkLst>
        </pc:spChg>
        <pc:spChg chg="add del mod">
          <ac:chgData name="Huy Pham" userId="918db3a1909f15e0" providerId="LiveId" clId="{3F9B022C-8E3B-446F-930C-4E348F14BFD5}" dt="2024-03-25T02:12:23.983" v="1306" actId="478"/>
          <ac:spMkLst>
            <pc:docMk/>
            <pc:sldMk cId="2655833583" sldId="429"/>
            <ac:spMk id="26" creationId="{501C3AA8-4B12-49DE-5864-475F373E2192}"/>
          </ac:spMkLst>
        </pc:spChg>
        <pc:spChg chg="add mod">
          <ac:chgData name="Huy Pham" userId="918db3a1909f15e0" providerId="LiveId" clId="{3F9B022C-8E3B-446F-930C-4E348F14BFD5}" dt="2024-03-25T02:10:02.661" v="1282" actId="14100"/>
          <ac:spMkLst>
            <pc:docMk/>
            <pc:sldMk cId="2655833583" sldId="429"/>
            <ac:spMk id="27" creationId="{0E55CF18-EBAA-D711-352C-E487BDA45506}"/>
          </ac:spMkLst>
        </pc:spChg>
        <pc:spChg chg="del">
          <ac:chgData name="Huy Pham" userId="918db3a1909f15e0" providerId="LiveId" clId="{3F9B022C-8E3B-446F-930C-4E348F14BFD5}" dt="2024-03-25T01:38:45.400" v="1212" actId="478"/>
          <ac:spMkLst>
            <pc:docMk/>
            <pc:sldMk cId="2655833583" sldId="429"/>
            <ac:spMk id="28" creationId="{AD541638-334C-C980-CCAE-E709530B7A78}"/>
          </ac:spMkLst>
        </pc:spChg>
        <pc:spChg chg="add del mod">
          <ac:chgData name="Huy Pham" userId="918db3a1909f15e0" providerId="LiveId" clId="{3F9B022C-8E3B-446F-930C-4E348F14BFD5}" dt="2024-03-25T02:15:51.178" v="1407" actId="478"/>
          <ac:spMkLst>
            <pc:docMk/>
            <pc:sldMk cId="2655833583" sldId="429"/>
            <ac:spMk id="28" creationId="{D5E791DD-4447-BE9B-D8AE-B7AB4C17E566}"/>
          </ac:spMkLst>
        </pc:spChg>
        <pc:spChg chg="del">
          <ac:chgData name="Huy Pham" userId="918db3a1909f15e0" providerId="LiveId" clId="{3F9B022C-8E3B-446F-930C-4E348F14BFD5}" dt="2024-03-25T01:38:41.776" v="1211" actId="478"/>
          <ac:spMkLst>
            <pc:docMk/>
            <pc:sldMk cId="2655833583" sldId="429"/>
            <ac:spMk id="31" creationId="{34CB34D4-BE62-3B3F-F7AC-BC768FDB0B0D}"/>
          </ac:spMkLst>
        </pc:spChg>
        <pc:spChg chg="add mod">
          <ac:chgData name="Huy Pham" userId="918db3a1909f15e0" providerId="LiveId" clId="{3F9B022C-8E3B-446F-930C-4E348F14BFD5}" dt="2024-03-25T02:12:44.750" v="1311" actId="1035"/>
          <ac:spMkLst>
            <pc:docMk/>
            <pc:sldMk cId="2655833583" sldId="429"/>
            <ac:spMk id="33" creationId="{9836A6DA-A123-4A9D-647A-2DA092E325F2}"/>
          </ac:spMkLst>
        </pc:spChg>
        <pc:spChg chg="add mod">
          <ac:chgData name="Huy Pham" userId="918db3a1909f15e0" providerId="LiveId" clId="{3F9B022C-8E3B-446F-930C-4E348F14BFD5}" dt="2024-03-25T02:16:05.232" v="1410" actId="20577"/>
          <ac:spMkLst>
            <pc:docMk/>
            <pc:sldMk cId="2655833583" sldId="429"/>
            <ac:spMk id="35" creationId="{C18DFEDD-1C7E-4875-5249-3D4FCAA9EEBB}"/>
          </ac:spMkLst>
        </pc:spChg>
        <pc:spChg chg="del">
          <ac:chgData name="Huy Pham" userId="918db3a1909f15e0" providerId="LiveId" clId="{3F9B022C-8E3B-446F-930C-4E348F14BFD5}" dt="2024-03-25T01:38:41.776" v="1211" actId="478"/>
          <ac:spMkLst>
            <pc:docMk/>
            <pc:sldMk cId="2655833583" sldId="429"/>
            <ac:spMk id="35" creationId="{C98EB605-1B30-C219-C1F6-961006496A70}"/>
          </ac:spMkLst>
        </pc:spChg>
        <pc:spChg chg="add mod">
          <ac:chgData name="Huy Pham" userId="918db3a1909f15e0" providerId="LiveId" clId="{3F9B022C-8E3B-446F-930C-4E348F14BFD5}" dt="2024-03-25T02:12:39.151" v="1307" actId="1076"/>
          <ac:spMkLst>
            <pc:docMk/>
            <pc:sldMk cId="2655833583" sldId="429"/>
            <ac:spMk id="36" creationId="{0EAC5172-1FEF-4592-F511-6664A838A601}"/>
          </ac:spMkLst>
        </pc:spChg>
        <pc:spChg chg="add mod">
          <ac:chgData name="Huy Pham" userId="918db3a1909f15e0" providerId="LiveId" clId="{3F9B022C-8E3B-446F-930C-4E348F14BFD5}" dt="2024-03-25T02:16:08.141" v="1411" actId="20577"/>
          <ac:spMkLst>
            <pc:docMk/>
            <pc:sldMk cId="2655833583" sldId="429"/>
            <ac:spMk id="37" creationId="{CDC1E173-9E32-A329-98E1-54ED5C6BC5FF}"/>
          </ac:spMkLst>
        </pc:spChg>
        <pc:spChg chg="del">
          <ac:chgData name="Huy Pham" userId="918db3a1909f15e0" providerId="LiveId" clId="{3F9B022C-8E3B-446F-930C-4E348F14BFD5}" dt="2024-03-25T01:38:41.776" v="1211" actId="478"/>
          <ac:spMkLst>
            <pc:docMk/>
            <pc:sldMk cId="2655833583" sldId="429"/>
            <ac:spMk id="38" creationId="{2C1A62C8-A3FD-DC75-2929-CD5D294A3FCE}"/>
          </ac:spMkLst>
        </pc:spChg>
        <pc:spChg chg="add mod">
          <ac:chgData name="Huy Pham" userId="918db3a1909f15e0" providerId="LiveId" clId="{3F9B022C-8E3B-446F-930C-4E348F14BFD5}" dt="2024-03-25T02:13:17.718" v="1345" actId="1076"/>
          <ac:spMkLst>
            <pc:docMk/>
            <pc:sldMk cId="2655833583" sldId="429"/>
            <ac:spMk id="38" creationId="{8419DEC7-509A-2A41-D792-ADAB6B55EA7E}"/>
          </ac:spMkLst>
        </pc:spChg>
        <pc:spChg chg="add mod">
          <ac:chgData name="Huy Pham" userId="918db3a1909f15e0" providerId="LiveId" clId="{3F9B022C-8E3B-446F-930C-4E348F14BFD5}" dt="2024-03-25T02:16:49.496" v="1420" actId="1076"/>
          <ac:spMkLst>
            <pc:docMk/>
            <pc:sldMk cId="2655833583" sldId="429"/>
            <ac:spMk id="39" creationId="{1CC86C05-22A5-6BB1-9EE9-51F8239FB6FD}"/>
          </ac:spMkLst>
        </pc:spChg>
        <pc:spChg chg="add mod">
          <ac:chgData name="Huy Pham" userId="918db3a1909f15e0" providerId="LiveId" clId="{3F9B022C-8E3B-446F-930C-4E348F14BFD5}" dt="2024-03-25T02:10:06.538" v="1283" actId="1076"/>
          <ac:spMkLst>
            <pc:docMk/>
            <pc:sldMk cId="2655833583" sldId="429"/>
            <ac:spMk id="40" creationId="{FD1D65B3-602B-3597-2E5C-09D27AB1FE62}"/>
          </ac:spMkLst>
        </pc:spChg>
        <pc:spChg chg="add mod">
          <ac:chgData name="Huy Pham" userId="918db3a1909f15e0" providerId="LiveId" clId="{3F9B022C-8E3B-446F-930C-4E348F14BFD5}" dt="2024-03-25T02:14:43.706" v="1377" actId="1037"/>
          <ac:spMkLst>
            <pc:docMk/>
            <pc:sldMk cId="2655833583" sldId="429"/>
            <ac:spMk id="41" creationId="{8A4EE56A-EC31-5CDD-123A-20B8F11C58A6}"/>
          </ac:spMkLst>
        </pc:spChg>
        <pc:spChg chg="add mod">
          <ac:chgData name="Huy Pham" userId="918db3a1909f15e0" providerId="LiveId" clId="{3F9B022C-8E3B-446F-930C-4E348F14BFD5}" dt="2024-03-25T02:14:40.607" v="1374" actId="1076"/>
          <ac:spMkLst>
            <pc:docMk/>
            <pc:sldMk cId="2655833583" sldId="429"/>
            <ac:spMk id="42" creationId="{27EA0C86-7629-B7BB-B3A9-63D8A710DA63}"/>
          </ac:spMkLst>
        </pc:spChg>
        <pc:spChg chg="del">
          <ac:chgData name="Huy Pham" userId="918db3a1909f15e0" providerId="LiveId" clId="{3F9B022C-8E3B-446F-930C-4E348F14BFD5}" dt="2024-03-25T01:38:41.776" v="1211" actId="478"/>
          <ac:spMkLst>
            <pc:docMk/>
            <pc:sldMk cId="2655833583" sldId="429"/>
            <ac:spMk id="43" creationId="{2939B9F9-3D48-3DD0-A058-B6F9070CA59A}"/>
          </ac:spMkLst>
        </pc:spChg>
        <pc:spChg chg="add mod">
          <ac:chgData name="Huy Pham" userId="918db3a1909f15e0" providerId="LiveId" clId="{3F9B022C-8E3B-446F-930C-4E348F14BFD5}" dt="2024-03-25T02:14:48.298" v="1378" actId="1076"/>
          <ac:spMkLst>
            <pc:docMk/>
            <pc:sldMk cId="2655833583" sldId="429"/>
            <ac:spMk id="43" creationId="{82468FE8-5D45-5E6D-A77E-FD56196CCB4B}"/>
          </ac:spMkLst>
        </pc:spChg>
        <pc:spChg chg="add mod">
          <ac:chgData name="Huy Pham" userId="918db3a1909f15e0" providerId="LiveId" clId="{3F9B022C-8E3B-446F-930C-4E348F14BFD5}" dt="2024-03-25T02:14:52.206" v="1383" actId="1037"/>
          <ac:spMkLst>
            <pc:docMk/>
            <pc:sldMk cId="2655833583" sldId="429"/>
            <ac:spMk id="44" creationId="{53659062-8E12-6914-F1B5-3BFE9C9895DE}"/>
          </ac:spMkLst>
        </pc:spChg>
        <pc:spChg chg="del">
          <ac:chgData name="Huy Pham" userId="918db3a1909f15e0" providerId="LiveId" clId="{3F9B022C-8E3B-446F-930C-4E348F14BFD5}" dt="2024-03-25T01:38:41.776" v="1211" actId="478"/>
          <ac:spMkLst>
            <pc:docMk/>
            <pc:sldMk cId="2655833583" sldId="429"/>
            <ac:spMk id="44" creationId="{C4B3EA4B-FF21-C7F7-AF19-9AC744297507}"/>
          </ac:spMkLst>
        </pc:spChg>
        <pc:spChg chg="del">
          <ac:chgData name="Huy Pham" userId="918db3a1909f15e0" providerId="LiveId" clId="{3F9B022C-8E3B-446F-930C-4E348F14BFD5}" dt="2024-03-25T01:38:41.776" v="1211" actId="478"/>
          <ac:spMkLst>
            <pc:docMk/>
            <pc:sldMk cId="2655833583" sldId="429"/>
            <ac:spMk id="45" creationId="{B07FCEC8-561C-78FA-CBAA-3C0BEA0DE6BE}"/>
          </ac:spMkLst>
        </pc:spChg>
        <pc:spChg chg="add mod">
          <ac:chgData name="Huy Pham" userId="918db3a1909f15e0" providerId="LiveId" clId="{3F9B022C-8E3B-446F-930C-4E348F14BFD5}" dt="2024-03-25T02:15:48.551" v="1406" actId="1076"/>
          <ac:spMkLst>
            <pc:docMk/>
            <pc:sldMk cId="2655833583" sldId="429"/>
            <ac:spMk id="47" creationId="{36CCDE54-E866-F0AA-5B37-0D8D7B1F367F}"/>
          </ac:spMkLst>
        </pc:spChg>
        <pc:spChg chg="add mod">
          <ac:chgData name="Huy Pham" userId="918db3a1909f15e0" providerId="LiveId" clId="{3F9B022C-8E3B-446F-930C-4E348F14BFD5}" dt="2024-03-25T02:15:09.920" v="1393" actId="1076"/>
          <ac:spMkLst>
            <pc:docMk/>
            <pc:sldMk cId="2655833583" sldId="429"/>
            <ac:spMk id="48" creationId="{E7DF0AB2-7F7D-6E9B-A81D-656768DD7856}"/>
          </ac:spMkLst>
        </pc:spChg>
        <pc:spChg chg="add mod">
          <ac:chgData name="Huy Pham" userId="918db3a1909f15e0" providerId="LiveId" clId="{3F9B022C-8E3B-446F-930C-4E348F14BFD5}" dt="2024-03-25T02:15:38.261" v="1402" actId="1076"/>
          <ac:spMkLst>
            <pc:docMk/>
            <pc:sldMk cId="2655833583" sldId="429"/>
            <ac:spMk id="49" creationId="{0FBE01F7-8D26-9ABB-F85F-8961F280598F}"/>
          </ac:spMkLst>
        </pc:spChg>
        <pc:spChg chg="del">
          <ac:chgData name="Huy Pham" userId="918db3a1909f15e0" providerId="LiveId" clId="{3F9B022C-8E3B-446F-930C-4E348F14BFD5}" dt="2024-03-25T01:38:41.776" v="1211" actId="478"/>
          <ac:spMkLst>
            <pc:docMk/>
            <pc:sldMk cId="2655833583" sldId="429"/>
            <ac:spMk id="50" creationId="{778EB5A4-2D26-05CA-2BE1-90F6FF37C1F5}"/>
          </ac:spMkLst>
        </pc:spChg>
        <pc:spChg chg="add mod">
          <ac:chgData name="Huy Pham" userId="918db3a1909f15e0" providerId="LiveId" clId="{3F9B022C-8E3B-446F-930C-4E348F14BFD5}" dt="2024-03-25T02:14:26.240" v="1371" actId="1076"/>
          <ac:spMkLst>
            <pc:docMk/>
            <pc:sldMk cId="2655833583" sldId="429"/>
            <ac:spMk id="50" creationId="{D9C89FD3-5AF4-5E16-32B0-5E7BE91441D4}"/>
          </ac:spMkLst>
        </pc:spChg>
        <pc:spChg chg="del">
          <ac:chgData name="Huy Pham" userId="918db3a1909f15e0" providerId="LiveId" clId="{3F9B022C-8E3B-446F-930C-4E348F14BFD5}" dt="2024-03-25T01:38:41.776" v="1211" actId="478"/>
          <ac:spMkLst>
            <pc:docMk/>
            <pc:sldMk cId="2655833583" sldId="429"/>
            <ac:spMk id="51" creationId="{0FB7F729-9B3B-F762-F69B-6B789ADC670E}"/>
          </ac:spMkLst>
        </pc:spChg>
        <pc:spChg chg="add mod">
          <ac:chgData name="Huy Pham" userId="918db3a1909f15e0" providerId="LiveId" clId="{3F9B022C-8E3B-446F-930C-4E348F14BFD5}" dt="2024-03-25T02:17:39.352" v="1441" actId="1076"/>
          <ac:spMkLst>
            <pc:docMk/>
            <pc:sldMk cId="2655833583" sldId="429"/>
            <ac:spMk id="63" creationId="{D65CFE76-A818-7A2A-166F-CC5D5556E232}"/>
          </ac:spMkLst>
        </pc:spChg>
        <pc:spChg chg="add mod">
          <ac:chgData name="Huy Pham" userId="918db3a1909f15e0" providerId="LiveId" clId="{3F9B022C-8E3B-446F-930C-4E348F14BFD5}" dt="2024-03-25T02:17:19.144" v="1430" actId="1076"/>
          <ac:spMkLst>
            <pc:docMk/>
            <pc:sldMk cId="2655833583" sldId="429"/>
            <ac:spMk id="64" creationId="{9A859E57-53F3-7721-F15C-0EDEFD72C674}"/>
          </ac:spMkLst>
        </pc:spChg>
        <pc:spChg chg="add mod">
          <ac:chgData name="Huy Pham" userId="918db3a1909f15e0" providerId="LiveId" clId="{3F9B022C-8E3B-446F-930C-4E348F14BFD5}" dt="2024-03-25T02:17:50.807" v="1445" actId="1076"/>
          <ac:spMkLst>
            <pc:docMk/>
            <pc:sldMk cId="2655833583" sldId="429"/>
            <ac:spMk id="65" creationId="{BE871A34-8932-F024-96B8-A177AA0A5C70}"/>
          </ac:spMkLst>
        </pc:spChg>
        <pc:spChg chg="add mod">
          <ac:chgData name="Huy Pham" userId="918db3a1909f15e0" providerId="LiveId" clId="{3F9B022C-8E3B-446F-930C-4E348F14BFD5}" dt="2024-03-25T02:19:21.786" v="1456" actId="571"/>
          <ac:spMkLst>
            <pc:docMk/>
            <pc:sldMk cId="2655833583" sldId="429"/>
            <ac:spMk id="68" creationId="{8020B005-E8D6-0773-9C9A-66E9CB4712E7}"/>
          </ac:spMkLst>
        </pc:spChg>
        <pc:graphicFrameChg chg="add del mod">
          <ac:chgData name="Huy Pham" userId="918db3a1909f15e0" providerId="LiveId" clId="{3F9B022C-8E3B-446F-930C-4E348F14BFD5}" dt="2024-03-25T01:38:55.500" v="1215"/>
          <ac:graphicFrameMkLst>
            <pc:docMk/>
            <pc:sldMk cId="2655833583" sldId="429"/>
            <ac:graphicFrameMk id="19" creationId="{344D0915-F494-9F27-6DD3-4D3BE624D813}"/>
          </ac:graphicFrameMkLst>
        </pc:graphicFrameChg>
        <pc:graphicFrameChg chg="add del mod">
          <ac:chgData name="Huy Pham" userId="918db3a1909f15e0" providerId="LiveId" clId="{3F9B022C-8E3B-446F-930C-4E348F14BFD5}" dt="2024-03-25T01:39:02.217" v="1220"/>
          <ac:graphicFrameMkLst>
            <pc:docMk/>
            <pc:sldMk cId="2655833583" sldId="429"/>
            <ac:graphicFrameMk id="24" creationId="{F32E76FD-2BC2-08DB-8692-5B1A76C14275}"/>
          </ac:graphicFrameMkLst>
        </pc:graphicFrameChg>
        <pc:graphicFrameChg chg="add del mod">
          <ac:chgData name="Huy Pham" userId="918db3a1909f15e0" providerId="LiveId" clId="{3F9B022C-8E3B-446F-930C-4E348F14BFD5}" dt="2024-03-25T01:39:11.053" v="1226"/>
          <ac:graphicFrameMkLst>
            <pc:docMk/>
            <pc:sldMk cId="2655833583" sldId="429"/>
            <ac:graphicFrameMk id="29" creationId="{F050F0C3-CA0D-A259-BF30-E37B7AE98F5C}"/>
          </ac:graphicFrameMkLst>
        </pc:graphicFrameChg>
        <pc:graphicFrameChg chg="add del mod">
          <ac:chgData name="Huy Pham" userId="918db3a1909f15e0" providerId="LiveId" clId="{3F9B022C-8E3B-446F-930C-4E348F14BFD5}" dt="2024-03-25T01:39:46.331" v="1234"/>
          <ac:graphicFrameMkLst>
            <pc:docMk/>
            <pc:sldMk cId="2655833583" sldId="429"/>
            <ac:graphicFrameMk id="36" creationId="{EE7331D4-EABD-2615-E344-FBF0DBB2FDF4}"/>
          </ac:graphicFrameMkLst>
        </pc:graphicFrameChg>
        <pc:picChg chg="add del mod">
          <ac:chgData name="Huy Pham" userId="918db3a1909f15e0" providerId="LiveId" clId="{3F9B022C-8E3B-446F-930C-4E348F14BFD5}" dt="2024-03-25T02:29:41.422" v="1631" actId="478"/>
          <ac:picMkLst>
            <pc:docMk/>
            <pc:sldMk cId="2655833583" sldId="429"/>
            <ac:picMk id="34" creationId="{805F9C60-D7B9-F204-4559-BE0A6F5AAF89}"/>
          </ac:picMkLst>
        </pc:picChg>
        <pc:cxnChg chg="add del mod">
          <ac:chgData name="Huy Pham" userId="918db3a1909f15e0" providerId="LiveId" clId="{3F9B022C-8E3B-446F-930C-4E348F14BFD5}" dt="2024-03-25T02:16:30.528" v="1415" actId="478"/>
          <ac:cxnSpMkLst>
            <pc:docMk/>
            <pc:sldMk cId="2655833583" sldId="429"/>
            <ac:cxnSpMk id="24" creationId="{C3D88182-F543-5357-59CB-0F718F1961C0}"/>
          </ac:cxnSpMkLst>
        </pc:cxnChg>
        <pc:cxnChg chg="add mod">
          <ac:chgData name="Huy Pham" userId="918db3a1909f15e0" providerId="LiveId" clId="{3F9B022C-8E3B-446F-930C-4E348F14BFD5}" dt="2024-03-25T02:12:47.883" v="1312" actId="14100"/>
          <ac:cxnSpMkLst>
            <pc:docMk/>
            <pc:sldMk cId="2655833583" sldId="429"/>
            <ac:cxnSpMk id="29" creationId="{52381F87-164D-3E9D-F479-CCA4BA678449}"/>
          </ac:cxnSpMkLst>
        </pc:cxnChg>
        <pc:cxnChg chg="add mod">
          <ac:chgData name="Huy Pham" userId="918db3a1909f15e0" providerId="LiveId" clId="{3F9B022C-8E3B-446F-930C-4E348F14BFD5}" dt="2024-03-25T02:14:06.273" v="1365" actId="14100"/>
          <ac:cxnSpMkLst>
            <pc:docMk/>
            <pc:sldMk cId="2655833583" sldId="429"/>
            <ac:cxnSpMk id="30" creationId="{194968B8-94CF-2302-9D15-E1914D131F3C}"/>
          </ac:cxnSpMkLst>
        </pc:cxnChg>
        <pc:cxnChg chg="add mod">
          <ac:chgData name="Huy Pham" userId="918db3a1909f15e0" providerId="LiveId" clId="{3F9B022C-8E3B-446F-930C-4E348F14BFD5}" dt="2024-03-25T02:15:57.608" v="1408" actId="14100"/>
          <ac:cxnSpMkLst>
            <pc:docMk/>
            <pc:sldMk cId="2655833583" sldId="429"/>
            <ac:cxnSpMk id="31" creationId="{6E5CD5CC-ED66-B163-BA7F-46E3882DCEB1}"/>
          </ac:cxnSpMkLst>
        </pc:cxnChg>
        <pc:cxnChg chg="add mod">
          <ac:chgData name="Huy Pham" userId="918db3a1909f15e0" providerId="LiveId" clId="{3F9B022C-8E3B-446F-930C-4E348F14BFD5}" dt="2024-03-25T02:15:20.919" v="1396" actId="14100"/>
          <ac:cxnSpMkLst>
            <pc:docMk/>
            <pc:sldMk cId="2655833583" sldId="429"/>
            <ac:cxnSpMk id="45" creationId="{90A7EA91-AFFD-B49E-7F65-6F0B9F88C17F}"/>
          </ac:cxnSpMkLst>
        </pc:cxnChg>
        <pc:cxnChg chg="add mod">
          <ac:chgData name="Huy Pham" userId="918db3a1909f15e0" providerId="LiveId" clId="{3F9B022C-8E3B-446F-930C-4E348F14BFD5}" dt="2024-03-25T02:15:28.383" v="1398" actId="14100"/>
          <ac:cxnSpMkLst>
            <pc:docMk/>
            <pc:sldMk cId="2655833583" sldId="429"/>
            <ac:cxnSpMk id="46" creationId="{CCB57BA3-54CB-0B0B-6C29-E92B69F05CCA}"/>
          </ac:cxnSpMkLst>
        </pc:cxnChg>
        <pc:cxnChg chg="add mod">
          <ac:chgData name="Huy Pham" userId="918db3a1909f15e0" providerId="LiveId" clId="{3F9B022C-8E3B-446F-930C-4E348F14BFD5}" dt="2024-03-25T02:13:35.893" v="1349" actId="14100"/>
          <ac:cxnSpMkLst>
            <pc:docMk/>
            <pc:sldMk cId="2655833583" sldId="429"/>
            <ac:cxnSpMk id="53" creationId="{EB519644-D315-E6C6-4866-F6F0AFB19EE0}"/>
          </ac:cxnSpMkLst>
        </pc:cxnChg>
        <pc:cxnChg chg="add mod">
          <ac:chgData name="Huy Pham" userId="918db3a1909f15e0" providerId="LiveId" clId="{3F9B022C-8E3B-446F-930C-4E348F14BFD5}" dt="2024-03-25T02:13:44.407" v="1351" actId="1076"/>
          <ac:cxnSpMkLst>
            <pc:docMk/>
            <pc:sldMk cId="2655833583" sldId="429"/>
            <ac:cxnSpMk id="56" creationId="{F5DEBE8E-41A1-773C-D489-83EAD0F1DB53}"/>
          </ac:cxnSpMkLst>
        </pc:cxnChg>
        <pc:cxnChg chg="add mod">
          <ac:chgData name="Huy Pham" userId="918db3a1909f15e0" providerId="LiveId" clId="{3F9B022C-8E3B-446F-930C-4E348F14BFD5}" dt="2024-03-25T02:14:09.595" v="1370" actId="1035"/>
          <ac:cxnSpMkLst>
            <pc:docMk/>
            <pc:sldMk cId="2655833583" sldId="429"/>
            <ac:cxnSpMk id="57" creationId="{77ADABF1-A47D-B773-386F-C7F318F7AF28}"/>
          </ac:cxnSpMkLst>
        </pc:cxnChg>
        <pc:cxnChg chg="add mod">
          <ac:chgData name="Huy Pham" userId="918db3a1909f15e0" providerId="LiveId" clId="{3F9B022C-8E3B-446F-930C-4E348F14BFD5}" dt="2024-03-25T02:14:00.289" v="1364" actId="1035"/>
          <ac:cxnSpMkLst>
            <pc:docMk/>
            <pc:sldMk cId="2655833583" sldId="429"/>
            <ac:cxnSpMk id="58" creationId="{C7034404-F746-36E0-674F-A1541734597F}"/>
          </ac:cxnSpMkLst>
        </pc:cxnChg>
        <pc:cxnChg chg="add mod">
          <ac:chgData name="Huy Pham" userId="918db3a1909f15e0" providerId="LiveId" clId="{3F9B022C-8E3B-446F-930C-4E348F14BFD5}" dt="2024-03-25T02:18:05.996" v="1449" actId="208"/>
          <ac:cxnSpMkLst>
            <pc:docMk/>
            <pc:sldMk cId="2655833583" sldId="429"/>
            <ac:cxnSpMk id="66" creationId="{EB1F4F4B-662A-0E41-F15D-9606E508C53E}"/>
          </ac:cxnSpMkLst>
        </pc:cxnChg>
      </pc:sldChg>
      <pc:sldChg chg="delSp modSp mod modAnim">
        <pc:chgData name="Huy Pham" userId="918db3a1909f15e0" providerId="LiveId" clId="{3F9B022C-8E3B-446F-930C-4E348F14BFD5}" dt="2024-05-14T04:16:12.512" v="3220"/>
        <pc:sldMkLst>
          <pc:docMk/>
          <pc:sldMk cId="695647000" sldId="430"/>
        </pc:sldMkLst>
        <pc:spChg chg="mod">
          <ac:chgData name="Huy Pham" userId="918db3a1909f15e0" providerId="LiveId" clId="{3F9B022C-8E3B-446F-930C-4E348F14BFD5}" dt="2024-05-14T04:14:55.214" v="3192" actId="1076"/>
          <ac:spMkLst>
            <pc:docMk/>
            <pc:sldMk cId="695647000" sldId="430"/>
            <ac:spMk id="19" creationId="{0E33F24B-6C5B-308D-24F5-DF444E3898D1}"/>
          </ac:spMkLst>
        </pc:spChg>
        <pc:spChg chg="mod">
          <ac:chgData name="Huy Pham" userId="918db3a1909f15e0" providerId="LiveId" clId="{3F9B022C-8E3B-446F-930C-4E348F14BFD5}" dt="2024-05-14T04:15:01.679" v="3193" actId="1076"/>
          <ac:spMkLst>
            <pc:docMk/>
            <pc:sldMk cId="695647000" sldId="430"/>
            <ac:spMk id="23" creationId="{C709BED0-12D6-766E-B2E4-B6ED46AAFE78}"/>
          </ac:spMkLst>
        </pc:spChg>
        <pc:spChg chg="mod">
          <ac:chgData name="Huy Pham" userId="918db3a1909f15e0" providerId="LiveId" clId="{3F9B022C-8E3B-446F-930C-4E348F14BFD5}" dt="2024-05-14T04:14:55.214" v="3192" actId="1076"/>
          <ac:spMkLst>
            <pc:docMk/>
            <pc:sldMk cId="695647000" sldId="430"/>
            <ac:spMk id="24" creationId="{B80DE3CF-88F5-6E00-C8DD-0DC56CE4440C}"/>
          </ac:spMkLst>
        </pc:spChg>
        <pc:spChg chg="mod">
          <ac:chgData name="Huy Pham" userId="918db3a1909f15e0" providerId="LiveId" clId="{3F9B022C-8E3B-446F-930C-4E348F14BFD5}" dt="2024-05-14T04:15:19.877" v="3198" actId="1035"/>
          <ac:spMkLst>
            <pc:docMk/>
            <pc:sldMk cId="695647000" sldId="430"/>
            <ac:spMk id="25" creationId="{0F10011B-991D-00BC-75EE-44E0BFFD2C93}"/>
          </ac:spMkLst>
        </pc:spChg>
        <pc:spChg chg="mod">
          <ac:chgData name="Huy Pham" userId="918db3a1909f15e0" providerId="LiveId" clId="{3F9B022C-8E3B-446F-930C-4E348F14BFD5}" dt="2024-05-14T04:14:55.214" v="3192" actId="1076"/>
          <ac:spMkLst>
            <pc:docMk/>
            <pc:sldMk cId="695647000" sldId="430"/>
            <ac:spMk id="26" creationId="{06D66984-C737-E5C0-96CE-C47C67A29980}"/>
          </ac:spMkLst>
        </pc:spChg>
        <pc:spChg chg="mod">
          <ac:chgData name="Huy Pham" userId="918db3a1909f15e0" providerId="LiveId" clId="{3F9B022C-8E3B-446F-930C-4E348F14BFD5}" dt="2024-05-14T04:14:55.214" v="3192" actId="1076"/>
          <ac:spMkLst>
            <pc:docMk/>
            <pc:sldMk cId="695647000" sldId="430"/>
            <ac:spMk id="28" creationId="{12375FF7-F287-3BAD-7862-959D6175ED22}"/>
          </ac:spMkLst>
        </pc:spChg>
        <pc:spChg chg="mod">
          <ac:chgData name="Huy Pham" userId="918db3a1909f15e0" providerId="LiveId" clId="{3F9B022C-8E3B-446F-930C-4E348F14BFD5}" dt="2024-05-14T04:14:55.214" v="3192" actId="1076"/>
          <ac:spMkLst>
            <pc:docMk/>
            <pc:sldMk cId="695647000" sldId="430"/>
            <ac:spMk id="30" creationId="{4B06A447-9F89-C2B8-2B1D-1F6986DA1331}"/>
          </ac:spMkLst>
        </pc:spChg>
        <pc:spChg chg="mod">
          <ac:chgData name="Huy Pham" userId="918db3a1909f15e0" providerId="LiveId" clId="{3F9B022C-8E3B-446F-930C-4E348F14BFD5}" dt="2024-05-14T04:15:26.899" v="3211" actId="1035"/>
          <ac:spMkLst>
            <pc:docMk/>
            <pc:sldMk cId="695647000" sldId="430"/>
            <ac:spMk id="31" creationId="{0A47CC24-58C1-DFD7-8E83-D1528034131A}"/>
          </ac:spMkLst>
        </pc:spChg>
        <pc:cxnChg chg="del">
          <ac:chgData name="Huy Pham" userId="918db3a1909f15e0" providerId="LiveId" clId="{3F9B022C-8E3B-446F-930C-4E348F14BFD5}" dt="2024-05-14T04:16:08.069" v="3219" actId="478"/>
          <ac:cxnSpMkLst>
            <pc:docMk/>
            <pc:sldMk cId="695647000" sldId="430"/>
            <ac:cxnSpMk id="67" creationId="{D20AB3AC-91DA-A56D-E75D-24895DEE49AE}"/>
          </ac:cxnSpMkLst>
        </pc:cxnChg>
      </pc:sldChg>
      <pc:sldChg chg="del">
        <pc:chgData name="Huy Pham" userId="918db3a1909f15e0" providerId="LiveId" clId="{3F9B022C-8E3B-446F-930C-4E348F14BFD5}" dt="2024-03-15T07:50:09.822" v="22" actId="47"/>
        <pc:sldMkLst>
          <pc:docMk/>
          <pc:sldMk cId="1451536608" sldId="431"/>
        </pc:sldMkLst>
      </pc:sldChg>
      <pc:sldChg chg="modSp mod">
        <pc:chgData name="Huy Pham" userId="918db3a1909f15e0" providerId="LiveId" clId="{3F9B022C-8E3B-446F-930C-4E348F14BFD5}" dt="2024-03-26T08:56:58.572" v="3009" actId="20577"/>
        <pc:sldMkLst>
          <pc:docMk/>
          <pc:sldMk cId="2004844953" sldId="431"/>
        </pc:sldMkLst>
        <pc:spChg chg="mod">
          <ac:chgData name="Huy Pham" userId="918db3a1909f15e0" providerId="LiveId" clId="{3F9B022C-8E3B-446F-930C-4E348F14BFD5}" dt="2024-03-26T08:56:58.572" v="3009" actId="20577"/>
          <ac:spMkLst>
            <pc:docMk/>
            <pc:sldMk cId="2004844953" sldId="431"/>
            <ac:spMk id="9" creationId="{A9C4FFF4-AFF7-4A25-76D6-D3E61A1989D9}"/>
          </ac:spMkLst>
        </pc:spChg>
      </pc:sldChg>
      <pc:sldChg chg="modSp mod modAnim">
        <pc:chgData name="Huy Pham" userId="918db3a1909f15e0" providerId="LiveId" clId="{3F9B022C-8E3B-446F-930C-4E348F14BFD5}" dt="2024-05-14T04:17:13.747" v="3224"/>
        <pc:sldMkLst>
          <pc:docMk/>
          <pc:sldMk cId="1502094139" sldId="432"/>
        </pc:sldMkLst>
        <pc:spChg chg="mod">
          <ac:chgData name="Huy Pham" userId="918db3a1909f15e0" providerId="LiveId" clId="{3F9B022C-8E3B-446F-930C-4E348F14BFD5}" dt="2024-03-26T08:57:02.953" v="3011" actId="20577"/>
          <ac:spMkLst>
            <pc:docMk/>
            <pc:sldMk cId="1502094139" sldId="432"/>
            <ac:spMk id="9" creationId="{A9C4FFF4-AFF7-4A25-76D6-D3E61A1989D9}"/>
          </ac:spMkLst>
        </pc:spChg>
      </pc:sldChg>
      <pc:sldChg chg="del">
        <pc:chgData name="Huy Pham" userId="918db3a1909f15e0" providerId="LiveId" clId="{3F9B022C-8E3B-446F-930C-4E348F14BFD5}" dt="2024-03-15T07:50:08.350" v="18" actId="47"/>
        <pc:sldMkLst>
          <pc:docMk/>
          <pc:sldMk cId="3690941265" sldId="432"/>
        </pc:sldMkLst>
      </pc:sldChg>
      <pc:sldChg chg="del">
        <pc:chgData name="Huy Pham" userId="918db3a1909f15e0" providerId="LiveId" clId="{3F9B022C-8E3B-446F-930C-4E348F14BFD5}" dt="2024-03-15T07:50:07.866" v="17" actId="47"/>
        <pc:sldMkLst>
          <pc:docMk/>
          <pc:sldMk cId="2132316437" sldId="433"/>
        </pc:sldMkLst>
      </pc:sldChg>
      <pc:sldChg chg="modSp mod modAnim">
        <pc:chgData name="Huy Pham" userId="918db3a1909f15e0" providerId="LiveId" clId="{3F9B022C-8E3B-446F-930C-4E348F14BFD5}" dt="2024-05-14T04:18:12.728" v="3230" actId="14100"/>
        <pc:sldMkLst>
          <pc:docMk/>
          <pc:sldMk cId="2752358674" sldId="433"/>
        </pc:sldMkLst>
        <pc:spChg chg="mod">
          <ac:chgData name="Huy Pham" userId="918db3a1909f15e0" providerId="LiveId" clId="{3F9B022C-8E3B-446F-930C-4E348F14BFD5}" dt="2024-03-26T08:57:06.965" v="3013" actId="20577"/>
          <ac:spMkLst>
            <pc:docMk/>
            <pc:sldMk cId="2752358674" sldId="433"/>
            <ac:spMk id="9" creationId="{A9C4FFF4-AFF7-4A25-76D6-D3E61A1989D9}"/>
          </ac:spMkLst>
        </pc:spChg>
        <pc:spChg chg="mod">
          <ac:chgData name="Huy Pham" userId="918db3a1909f15e0" providerId="LiveId" clId="{3F9B022C-8E3B-446F-930C-4E348F14BFD5}" dt="2024-05-14T04:18:12.728" v="3230" actId="14100"/>
          <ac:spMkLst>
            <pc:docMk/>
            <pc:sldMk cId="2752358674" sldId="433"/>
            <ac:spMk id="25" creationId="{DE161908-634A-564B-82FE-23AE74E456E2}"/>
          </ac:spMkLst>
        </pc:spChg>
      </pc:sldChg>
      <pc:sldChg chg="del">
        <pc:chgData name="Huy Pham" userId="918db3a1909f15e0" providerId="LiveId" clId="{3F9B022C-8E3B-446F-930C-4E348F14BFD5}" dt="2024-03-15T07:50:05.898" v="14" actId="47"/>
        <pc:sldMkLst>
          <pc:docMk/>
          <pc:sldMk cId="671958322" sldId="434"/>
        </pc:sldMkLst>
      </pc:sldChg>
      <pc:sldChg chg="modSp mod modAnim">
        <pc:chgData name="Huy Pham" userId="918db3a1909f15e0" providerId="LiveId" clId="{3F9B022C-8E3B-446F-930C-4E348F14BFD5}" dt="2024-05-14T04:18:39.109" v="3235"/>
        <pc:sldMkLst>
          <pc:docMk/>
          <pc:sldMk cId="2999887613" sldId="434"/>
        </pc:sldMkLst>
        <pc:spChg chg="mod">
          <ac:chgData name="Huy Pham" userId="918db3a1909f15e0" providerId="LiveId" clId="{3F9B022C-8E3B-446F-930C-4E348F14BFD5}" dt="2024-03-26T08:57:12.104" v="3015" actId="20577"/>
          <ac:spMkLst>
            <pc:docMk/>
            <pc:sldMk cId="2999887613" sldId="434"/>
            <ac:spMk id="9" creationId="{A9C4FFF4-AFF7-4A25-76D6-D3E61A1989D9}"/>
          </ac:spMkLst>
        </pc:spChg>
      </pc:sldChg>
      <pc:sldChg chg="del">
        <pc:chgData name="Huy Pham" userId="918db3a1909f15e0" providerId="LiveId" clId="{3F9B022C-8E3B-446F-930C-4E348F14BFD5}" dt="2024-03-15T07:50:05.710" v="13" actId="47"/>
        <pc:sldMkLst>
          <pc:docMk/>
          <pc:sldMk cId="305073448" sldId="435"/>
        </pc:sldMkLst>
      </pc:sldChg>
      <pc:sldChg chg="addSp delSp modSp add mod delAnim modAnim">
        <pc:chgData name="Huy Pham" userId="918db3a1909f15e0" providerId="LiveId" clId="{3F9B022C-8E3B-446F-930C-4E348F14BFD5}" dt="2024-05-14T04:20:49.329" v="3255"/>
        <pc:sldMkLst>
          <pc:docMk/>
          <pc:sldMk cId="336052484" sldId="435"/>
        </pc:sldMkLst>
        <pc:spChg chg="mod">
          <ac:chgData name="Huy Pham" userId="918db3a1909f15e0" providerId="LiveId" clId="{3F9B022C-8E3B-446F-930C-4E348F14BFD5}" dt="2024-03-26T08:57:16.289" v="3017" actId="20577"/>
          <ac:spMkLst>
            <pc:docMk/>
            <pc:sldMk cId="336052484" sldId="435"/>
            <ac:spMk id="9" creationId="{A9C4FFF4-AFF7-4A25-76D6-D3E61A1989D9}"/>
          </ac:spMkLst>
        </pc:spChg>
        <pc:spChg chg="add mod">
          <ac:chgData name="Huy Pham" userId="918db3a1909f15e0" providerId="LiveId" clId="{3F9B022C-8E3B-446F-930C-4E348F14BFD5}" dt="2024-05-14T04:20:10.799" v="3248" actId="14100"/>
          <ac:spMkLst>
            <pc:docMk/>
            <pc:sldMk cId="336052484" sldId="435"/>
            <ac:spMk id="13" creationId="{8D3DAAC8-9D9E-17EA-E5E7-070DBD00B0EF}"/>
          </ac:spMkLst>
        </pc:spChg>
        <pc:spChg chg="del">
          <ac:chgData name="Huy Pham" userId="918db3a1909f15e0" providerId="LiveId" clId="{3F9B022C-8E3B-446F-930C-4E348F14BFD5}" dt="2024-03-26T07:06:40.545" v="1706" actId="478"/>
          <ac:spMkLst>
            <pc:docMk/>
            <pc:sldMk cId="336052484" sldId="435"/>
            <ac:spMk id="13" creationId="{DDCB970D-4240-29B5-FAED-43CF52E5ECE3}"/>
          </ac:spMkLst>
        </pc:spChg>
        <pc:spChg chg="add mod">
          <ac:chgData name="Huy Pham" userId="918db3a1909f15e0" providerId="LiveId" clId="{3F9B022C-8E3B-446F-930C-4E348F14BFD5}" dt="2024-05-14T04:20:01.784" v="3246" actId="1076"/>
          <ac:spMkLst>
            <pc:docMk/>
            <pc:sldMk cId="336052484" sldId="435"/>
            <ac:spMk id="19" creationId="{ADA966BF-C916-180A-EE5B-737E99984DDB}"/>
          </ac:spMkLst>
        </pc:spChg>
        <pc:spChg chg="add mod">
          <ac:chgData name="Huy Pham" userId="918db3a1909f15e0" providerId="LiveId" clId="{3F9B022C-8E3B-446F-930C-4E348F14BFD5}" dt="2024-05-14T04:20:01.784" v="3246" actId="1076"/>
          <ac:spMkLst>
            <pc:docMk/>
            <pc:sldMk cId="336052484" sldId="435"/>
            <ac:spMk id="21" creationId="{D1D2190C-D204-89EC-A541-CA34AD6933B8}"/>
          </ac:spMkLst>
        </pc:spChg>
        <pc:spChg chg="del">
          <ac:chgData name="Huy Pham" userId="918db3a1909f15e0" providerId="LiveId" clId="{3F9B022C-8E3B-446F-930C-4E348F14BFD5}" dt="2024-03-26T07:06:40.545" v="1706" actId="478"/>
          <ac:spMkLst>
            <pc:docMk/>
            <pc:sldMk cId="336052484" sldId="435"/>
            <ac:spMk id="21" creationId="{F43A4571-57AA-A644-4BE0-522C06AF35BD}"/>
          </ac:spMkLst>
        </pc:spChg>
        <pc:spChg chg="add mod">
          <ac:chgData name="Huy Pham" userId="918db3a1909f15e0" providerId="LiveId" clId="{3F9B022C-8E3B-446F-930C-4E348F14BFD5}" dt="2024-05-14T04:20:01.784" v="3246" actId="1076"/>
          <ac:spMkLst>
            <pc:docMk/>
            <pc:sldMk cId="336052484" sldId="435"/>
            <ac:spMk id="22" creationId="{7D13EB32-AFA7-2568-0835-C709EC884E6D}"/>
          </ac:spMkLst>
        </pc:spChg>
        <pc:spChg chg="add del mod">
          <ac:chgData name="Huy Pham" userId="918db3a1909f15e0" providerId="LiveId" clId="{3F9B022C-8E3B-446F-930C-4E348F14BFD5}" dt="2024-05-14T04:19:32.195" v="3240" actId="21"/>
          <ac:spMkLst>
            <pc:docMk/>
            <pc:sldMk cId="336052484" sldId="435"/>
            <ac:spMk id="23" creationId="{ADA966BF-C916-180A-EE5B-737E99984DDB}"/>
          </ac:spMkLst>
        </pc:spChg>
        <pc:spChg chg="add mod">
          <ac:chgData name="Huy Pham" userId="918db3a1909f15e0" providerId="LiveId" clId="{3F9B022C-8E3B-446F-930C-4E348F14BFD5}" dt="2024-05-14T04:20:01.784" v="3246" actId="1076"/>
          <ac:spMkLst>
            <pc:docMk/>
            <pc:sldMk cId="336052484" sldId="435"/>
            <ac:spMk id="24" creationId="{634566B5-B314-26F9-1369-11AF3B20C2DC}"/>
          </ac:spMkLst>
        </pc:spChg>
        <pc:spChg chg="del">
          <ac:chgData name="Huy Pham" userId="918db3a1909f15e0" providerId="LiveId" clId="{3F9B022C-8E3B-446F-930C-4E348F14BFD5}" dt="2024-03-26T07:06:40.545" v="1706" actId="478"/>
          <ac:spMkLst>
            <pc:docMk/>
            <pc:sldMk cId="336052484" sldId="435"/>
            <ac:spMk id="24" creationId="{E0ACE8E7-8768-B17F-E971-DEDCE874461D}"/>
          </ac:spMkLst>
        </pc:spChg>
        <pc:spChg chg="add mod">
          <ac:chgData name="Huy Pham" userId="918db3a1909f15e0" providerId="LiveId" clId="{3F9B022C-8E3B-446F-930C-4E348F14BFD5}" dt="2024-05-14T04:20:01.784" v="3246" actId="1076"/>
          <ac:spMkLst>
            <pc:docMk/>
            <pc:sldMk cId="336052484" sldId="435"/>
            <ac:spMk id="25" creationId="{CA039DF7-27CF-5427-093B-8BD7C7C0156C}"/>
          </ac:spMkLst>
        </pc:spChg>
        <pc:spChg chg="add mod">
          <ac:chgData name="Huy Pham" userId="918db3a1909f15e0" providerId="LiveId" clId="{3F9B022C-8E3B-446F-930C-4E348F14BFD5}" dt="2024-05-14T04:20:46.948" v="3254" actId="1076"/>
          <ac:spMkLst>
            <pc:docMk/>
            <pc:sldMk cId="336052484" sldId="435"/>
            <ac:spMk id="26" creationId="{95A5B087-FC25-C205-BE90-0D7BF4D2A884}"/>
          </ac:spMkLst>
        </pc:spChg>
        <pc:spChg chg="del">
          <ac:chgData name="Huy Pham" userId="918db3a1909f15e0" providerId="LiveId" clId="{3F9B022C-8E3B-446F-930C-4E348F14BFD5}" dt="2024-03-26T07:06:40.545" v="1706" actId="478"/>
          <ac:spMkLst>
            <pc:docMk/>
            <pc:sldMk cId="336052484" sldId="435"/>
            <ac:spMk id="26" creationId="{D809CEEE-2CC0-5578-ECC1-99A6A5BFC9EC}"/>
          </ac:spMkLst>
        </pc:spChg>
        <pc:spChg chg="del">
          <ac:chgData name="Huy Pham" userId="918db3a1909f15e0" providerId="LiveId" clId="{3F9B022C-8E3B-446F-930C-4E348F14BFD5}" dt="2024-03-26T07:06:40.545" v="1706" actId="478"/>
          <ac:spMkLst>
            <pc:docMk/>
            <pc:sldMk cId="336052484" sldId="435"/>
            <ac:spMk id="28" creationId="{6FB92484-00FB-E20A-44A3-00F9FB41CDBC}"/>
          </ac:spMkLst>
        </pc:spChg>
        <pc:spChg chg="del">
          <ac:chgData name="Huy Pham" userId="918db3a1909f15e0" providerId="LiveId" clId="{3F9B022C-8E3B-446F-930C-4E348F14BFD5}" dt="2024-03-26T07:06:40.545" v="1706" actId="478"/>
          <ac:spMkLst>
            <pc:docMk/>
            <pc:sldMk cId="336052484" sldId="435"/>
            <ac:spMk id="29" creationId="{D681012F-D153-0878-E457-2EA07DF6B678}"/>
          </ac:spMkLst>
        </pc:spChg>
        <pc:spChg chg="add del mod">
          <ac:chgData name="Huy Pham" userId="918db3a1909f15e0" providerId="LiveId" clId="{3F9B022C-8E3B-446F-930C-4E348F14BFD5}" dt="2024-05-14T04:19:32.195" v="3240" actId="21"/>
          <ac:spMkLst>
            <pc:docMk/>
            <pc:sldMk cId="336052484" sldId="435"/>
            <ac:spMk id="30" creationId="{D1D2190C-D204-89EC-A541-CA34AD6933B8}"/>
          </ac:spMkLst>
        </pc:spChg>
        <pc:spChg chg="del">
          <ac:chgData name="Huy Pham" userId="918db3a1909f15e0" providerId="LiveId" clId="{3F9B022C-8E3B-446F-930C-4E348F14BFD5}" dt="2024-03-26T07:06:40.545" v="1706" actId="478"/>
          <ac:spMkLst>
            <pc:docMk/>
            <pc:sldMk cId="336052484" sldId="435"/>
            <ac:spMk id="32" creationId="{4191E41C-642E-44F4-E044-FEA4EA0814AF}"/>
          </ac:spMkLst>
        </pc:spChg>
        <pc:spChg chg="add del mod">
          <ac:chgData name="Huy Pham" userId="918db3a1909f15e0" providerId="LiveId" clId="{3F9B022C-8E3B-446F-930C-4E348F14BFD5}" dt="2024-05-14T04:19:32.195" v="3240" actId="21"/>
          <ac:spMkLst>
            <pc:docMk/>
            <pc:sldMk cId="336052484" sldId="435"/>
            <ac:spMk id="34" creationId="{7D13EB32-AFA7-2568-0835-C709EC884E6D}"/>
          </ac:spMkLst>
        </pc:spChg>
        <pc:spChg chg="add del mod">
          <ac:chgData name="Huy Pham" userId="918db3a1909f15e0" providerId="LiveId" clId="{3F9B022C-8E3B-446F-930C-4E348F14BFD5}" dt="2024-05-14T04:19:32.195" v="3240" actId="21"/>
          <ac:spMkLst>
            <pc:docMk/>
            <pc:sldMk cId="336052484" sldId="435"/>
            <ac:spMk id="37" creationId="{634566B5-B314-26F9-1369-11AF3B20C2DC}"/>
          </ac:spMkLst>
        </pc:spChg>
        <pc:spChg chg="add">
          <ac:chgData name="Huy Pham" userId="918db3a1909f15e0" providerId="LiveId" clId="{3F9B022C-8E3B-446F-930C-4E348F14BFD5}" dt="2024-03-26T07:07:46.741" v="1738"/>
          <ac:spMkLst>
            <pc:docMk/>
            <pc:sldMk cId="336052484" sldId="435"/>
            <ac:spMk id="39" creationId="{FDAC4E75-7A64-AB20-2410-3B5AD420104D}"/>
          </ac:spMkLst>
        </pc:spChg>
        <pc:spChg chg="add">
          <ac:chgData name="Huy Pham" userId="918db3a1909f15e0" providerId="LiveId" clId="{3F9B022C-8E3B-446F-930C-4E348F14BFD5}" dt="2024-03-26T07:07:46.741" v="1738"/>
          <ac:spMkLst>
            <pc:docMk/>
            <pc:sldMk cId="336052484" sldId="435"/>
            <ac:spMk id="41" creationId="{4604AC90-39EF-85FE-5531-39C1D65762C7}"/>
          </ac:spMkLst>
        </pc:spChg>
        <pc:spChg chg="add del mod">
          <ac:chgData name="Huy Pham" userId="918db3a1909f15e0" providerId="LiveId" clId="{3F9B022C-8E3B-446F-930C-4E348F14BFD5}" dt="2024-05-14T04:19:32.195" v="3240" actId="21"/>
          <ac:spMkLst>
            <pc:docMk/>
            <pc:sldMk cId="336052484" sldId="435"/>
            <ac:spMk id="45" creationId="{CA039DF7-27CF-5427-093B-8BD7C7C0156C}"/>
          </ac:spMkLst>
        </pc:spChg>
        <pc:spChg chg="add del mod">
          <ac:chgData name="Huy Pham" userId="918db3a1909f15e0" providerId="LiveId" clId="{3F9B022C-8E3B-446F-930C-4E348F14BFD5}" dt="2024-05-14T04:19:32.195" v="3240" actId="21"/>
          <ac:spMkLst>
            <pc:docMk/>
            <pc:sldMk cId="336052484" sldId="435"/>
            <ac:spMk id="48" creationId="{95A5B087-FC25-C205-BE90-0D7BF4D2A884}"/>
          </ac:spMkLst>
        </pc:spChg>
        <pc:spChg chg="del">
          <ac:chgData name="Huy Pham" userId="918db3a1909f15e0" providerId="LiveId" clId="{3F9B022C-8E3B-446F-930C-4E348F14BFD5}" dt="2024-03-26T07:06:40.545" v="1706" actId="478"/>
          <ac:spMkLst>
            <pc:docMk/>
            <pc:sldMk cId="336052484" sldId="435"/>
            <ac:spMk id="99" creationId="{CB1944C2-A534-E451-2F03-887169F6E40B}"/>
          </ac:spMkLst>
        </pc:spChg>
        <pc:spChg chg="del">
          <ac:chgData name="Huy Pham" userId="918db3a1909f15e0" providerId="LiveId" clId="{3F9B022C-8E3B-446F-930C-4E348F14BFD5}" dt="2024-03-26T07:06:40.545" v="1706" actId="478"/>
          <ac:spMkLst>
            <pc:docMk/>
            <pc:sldMk cId="336052484" sldId="435"/>
            <ac:spMk id="101" creationId="{084FD666-1BEB-2BC9-EB95-BEB2B5201F60}"/>
          </ac:spMkLst>
        </pc:spChg>
        <pc:spChg chg="del">
          <ac:chgData name="Huy Pham" userId="918db3a1909f15e0" providerId="LiveId" clId="{3F9B022C-8E3B-446F-930C-4E348F14BFD5}" dt="2024-03-26T07:06:40.545" v="1706" actId="478"/>
          <ac:spMkLst>
            <pc:docMk/>
            <pc:sldMk cId="336052484" sldId="435"/>
            <ac:spMk id="102" creationId="{67A976CA-7F2E-DA6B-3655-F486B15D0C8E}"/>
          </ac:spMkLst>
        </pc:spChg>
        <pc:spChg chg="del">
          <ac:chgData name="Huy Pham" userId="918db3a1909f15e0" providerId="LiveId" clId="{3F9B022C-8E3B-446F-930C-4E348F14BFD5}" dt="2024-03-26T07:06:40.545" v="1706" actId="478"/>
          <ac:spMkLst>
            <pc:docMk/>
            <pc:sldMk cId="336052484" sldId="435"/>
            <ac:spMk id="103" creationId="{E7B5840F-FC83-5A25-4E1C-DFB4437B113B}"/>
          </ac:spMkLst>
        </pc:spChg>
        <pc:spChg chg="del">
          <ac:chgData name="Huy Pham" userId="918db3a1909f15e0" providerId="LiveId" clId="{3F9B022C-8E3B-446F-930C-4E348F14BFD5}" dt="2024-03-26T07:06:40.545" v="1706" actId="478"/>
          <ac:spMkLst>
            <pc:docMk/>
            <pc:sldMk cId="336052484" sldId="435"/>
            <ac:spMk id="105" creationId="{18A5062B-835F-ED7B-8A12-19BD2FBA1EDC}"/>
          </ac:spMkLst>
        </pc:spChg>
        <pc:spChg chg="del">
          <ac:chgData name="Huy Pham" userId="918db3a1909f15e0" providerId="LiveId" clId="{3F9B022C-8E3B-446F-930C-4E348F14BFD5}" dt="2024-03-26T07:06:40.545" v="1706" actId="478"/>
          <ac:spMkLst>
            <pc:docMk/>
            <pc:sldMk cId="336052484" sldId="435"/>
            <ac:spMk id="106" creationId="{740A2A9B-D44B-6A55-3D79-42BD1949FF3A}"/>
          </ac:spMkLst>
        </pc:spChg>
        <pc:spChg chg="del">
          <ac:chgData name="Huy Pham" userId="918db3a1909f15e0" providerId="LiveId" clId="{3F9B022C-8E3B-446F-930C-4E348F14BFD5}" dt="2024-03-26T07:06:40.545" v="1706" actId="478"/>
          <ac:spMkLst>
            <pc:docMk/>
            <pc:sldMk cId="336052484" sldId="435"/>
            <ac:spMk id="108" creationId="{708A399A-3377-068B-9C55-27533BA1DC65}"/>
          </ac:spMkLst>
        </pc:spChg>
        <pc:spChg chg="del">
          <ac:chgData name="Huy Pham" userId="918db3a1909f15e0" providerId="LiveId" clId="{3F9B022C-8E3B-446F-930C-4E348F14BFD5}" dt="2024-03-26T07:06:40.545" v="1706" actId="478"/>
          <ac:spMkLst>
            <pc:docMk/>
            <pc:sldMk cId="336052484" sldId="435"/>
            <ac:spMk id="109" creationId="{E1B894D0-0DD2-704D-7D27-36B4F4C96E1F}"/>
          </ac:spMkLst>
        </pc:spChg>
        <pc:spChg chg="del">
          <ac:chgData name="Huy Pham" userId="918db3a1909f15e0" providerId="LiveId" clId="{3F9B022C-8E3B-446F-930C-4E348F14BFD5}" dt="2024-03-26T07:06:40.545" v="1706" actId="478"/>
          <ac:spMkLst>
            <pc:docMk/>
            <pc:sldMk cId="336052484" sldId="435"/>
            <ac:spMk id="114" creationId="{91776A8C-F1B1-EE00-63C4-593A9ACF7C4F}"/>
          </ac:spMkLst>
        </pc:spChg>
        <pc:spChg chg="del">
          <ac:chgData name="Huy Pham" userId="918db3a1909f15e0" providerId="LiveId" clId="{3F9B022C-8E3B-446F-930C-4E348F14BFD5}" dt="2024-03-26T07:06:40.545" v="1706" actId="478"/>
          <ac:spMkLst>
            <pc:docMk/>
            <pc:sldMk cId="336052484" sldId="435"/>
            <ac:spMk id="115" creationId="{CAA6122F-2C34-F43D-8C19-406AE10EA84A}"/>
          </ac:spMkLst>
        </pc:spChg>
        <pc:spChg chg="del">
          <ac:chgData name="Huy Pham" userId="918db3a1909f15e0" providerId="LiveId" clId="{3F9B022C-8E3B-446F-930C-4E348F14BFD5}" dt="2024-03-26T07:06:40.545" v="1706" actId="478"/>
          <ac:spMkLst>
            <pc:docMk/>
            <pc:sldMk cId="336052484" sldId="435"/>
            <ac:spMk id="116" creationId="{EA41197B-B48A-307D-9319-EDFA3DA1EB3F}"/>
          </ac:spMkLst>
        </pc:spChg>
        <pc:spChg chg="del">
          <ac:chgData name="Huy Pham" userId="918db3a1909f15e0" providerId="LiveId" clId="{3F9B022C-8E3B-446F-930C-4E348F14BFD5}" dt="2024-03-26T07:06:40.545" v="1706" actId="478"/>
          <ac:spMkLst>
            <pc:docMk/>
            <pc:sldMk cId="336052484" sldId="435"/>
            <ac:spMk id="117" creationId="{55191047-651A-CC6A-A972-C77DFC6308FD}"/>
          </ac:spMkLst>
        </pc:spChg>
        <pc:graphicFrameChg chg="add del mod">
          <ac:chgData name="Huy Pham" userId="918db3a1909f15e0" providerId="LiveId" clId="{3F9B022C-8E3B-446F-930C-4E348F14BFD5}" dt="2024-03-26T07:07:03.040" v="1713"/>
          <ac:graphicFrameMkLst>
            <pc:docMk/>
            <pc:sldMk cId="336052484" sldId="435"/>
            <ac:graphicFrameMk id="19" creationId="{B4DFB00D-2B5B-C8C8-23D7-14F3FA9B33E4}"/>
          </ac:graphicFrameMkLst>
        </pc:graphicFrameChg>
        <pc:graphicFrameChg chg="add del mod">
          <ac:chgData name="Huy Pham" userId="918db3a1909f15e0" providerId="LiveId" clId="{3F9B022C-8E3B-446F-930C-4E348F14BFD5}" dt="2024-03-26T07:07:13.323" v="1719"/>
          <ac:graphicFrameMkLst>
            <pc:docMk/>
            <pc:sldMk cId="336052484" sldId="435"/>
            <ac:graphicFrameMk id="25" creationId="{D24548B9-3F7F-AC4D-9FFF-130556A58473}"/>
          </ac:graphicFrameMkLst>
        </pc:graphicFrameChg>
        <pc:graphicFrameChg chg="add del mod">
          <ac:chgData name="Huy Pham" userId="918db3a1909f15e0" providerId="LiveId" clId="{3F9B022C-8E3B-446F-930C-4E348F14BFD5}" dt="2024-03-26T07:07:24.185" v="1725"/>
          <ac:graphicFrameMkLst>
            <pc:docMk/>
            <pc:sldMk cId="336052484" sldId="435"/>
            <ac:graphicFrameMk id="31" creationId="{A17CCEBF-F8F4-ED41-1A5A-4CF219261B55}"/>
          </ac:graphicFrameMkLst>
        </pc:graphicFrameChg>
        <pc:graphicFrameChg chg="add del mod">
          <ac:chgData name="Huy Pham" userId="918db3a1909f15e0" providerId="LiveId" clId="{3F9B022C-8E3B-446F-930C-4E348F14BFD5}" dt="2024-03-26T07:07:33.361" v="1731"/>
          <ac:graphicFrameMkLst>
            <pc:docMk/>
            <pc:sldMk cId="336052484" sldId="435"/>
            <ac:graphicFrameMk id="35" creationId="{EF3BEFBD-54ED-43A6-B70A-E7F1F087A868}"/>
          </ac:graphicFrameMkLst>
        </pc:graphicFrameChg>
        <pc:graphicFrameChg chg="add del mod">
          <ac:chgData name="Huy Pham" userId="918db3a1909f15e0" providerId="LiveId" clId="{3F9B022C-8E3B-446F-930C-4E348F14BFD5}" dt="2024-03-26T07:07:48.211" v="1740"/>
          <ac:graphicFrameMkLst>
            <pc:docMk/>
            <pc:sldMk cId="336052484" sldId="435"/>
            <ac:graphicFrameMk id="38" creationId="{DC3DC768-2F0E-D96A-B2A9-EF3E0E66A2D3}"/>
          </ac:graphicFrameMkLst>
        </pc:graphicFrameChg>
        <pc:graphicFrameChg chg="add">
          <ac:chgData name="Huy Pham" userId="918db3a1909f15e0" providerId="LiveId" clId="{3F9B022C-8E3B-446F-930C-4E348F14BFD5}" dt="2024-03-26T07:07:46.741" v="1738"/>
          <ac:graphicFrameMkLst>
            <pc:docMk/>
            <pc:sldMk cId="336052484" sldId="435"/>
            <ac:graphicFrameMk id="40" creationId="{6004459C-4C33-D89D-6354-29AAE16E65B8}"/>
          </ac:graphicFrameMkLst>
        </pc:graphicFrameChg>
        <pc:graphicFrameChg chg="add del mod">
          <ac:chgData name="Huy Pham" userId="918db3a1909f15e0" providerId="LiveId" clId="{3F9B022C-8E3B-446F-930C-4E348F14BFD5}" dt="2024-03-26T07:07:55.568" v="1743"/>
          <ac:graphicFrameMkLst>
            <pc:docMk/>
            <pc:sldMk cId="336052484" sldId="435"/>
            <ac:graphicFrameMk id="42" creationId="{EC7B5779-5425-26E8-EDF7-51B28ED81598}"/>
          </ac:graphicFrameMkLst>
        </pc:graphicFrameChg>
        <pc:graphicFrameChg chg="add del mod">
          <ac:chgData name="Huy Pham" userId="918db3a1909f15e0" providerId="LiveId" clId="{3F9B022C-8E3B-446F-930C-4E348F14BFD5}" dt="2024-03-26T07:08:07.578" v="1749"/>
          <ac:graphicFrameMkLst>
            <pc:docMk/>
            <pc:sldMk cId="336052484" sldId="435"/>
            <ac:graphicFrameMk id="46" creationId="{A715901A-51DD-2940-E280-90E8D8079E2D}"/>
          </ac:graphicFrameMkLst>
        </pc:graphicFrameChg>
        <pc:cxnChg chg="del">
          <ac:chgData name="Huy Pham" userId="918db3a1909f15e0" providerId="LiveId" clId="{3F9B022C-8E3B-446F-930C-4E348F14BFD5}" dt="2024-03-26T07:06:40.545" v="1706" actId="478"/>
          <ac:cxnSpMkLst>
            <pc:docMk/>
            <pc:sldMk cId="336052484" sldId="435"/>
            <ac:cxnSpMk id="43" creationId="{8EAA55F3-7BD4-87A7-21F7-3DF66F9946C4}"/>
          </ac:cxnSpMkLst>
        </pc:cxnChg>
        <pc:cxnChg chg="del">
          <ac:chgData name="Huy Pham" userId="918db3a1909f15e0" providerId="LiveId" clId="{3F9B022C-8E3B-446F-930C-4E348F14BFD5}" dt="2024-03-26T07:06:40.545" v="1706" actId="478"/>
          <ac:cxnSpMkLst>
            <pc:docMk/>
            <pc:sldMk cId="336052484" sldId="435"/>
            <ac:cxnSpMk id="50" creationId="{CB4BF609-B1A6-844E-508F-E6DFB9BD10C9}"/>
          </ac:cxnSpMkLst>
        </pc:cxnChg>
        <pc:cxnChg chg="del">
          <ac:chgData name="Huy Pham" userId="918db3a1909f15e0" providerId="LiveId" clId="{3F9B022C-8E3B-446F-930C-4E348F14BFD5}" dt="2024-03-26T07:06:40.545" v="1706" actId="478"/>
          <ac:cxnSpMkLst>
            <pc:docMk/>
            <pc:sldMk cId="336052484" sldId="435"/>
            <ac:cxnSpMk id="60" creationId="{73FD8072-4FA4-F33C-91B2-426CA431FBE4}"/>
          </ac:cxnSpMkLst>
        </pc:cxnChg>
        <pc:cxnChg chg="del">
          <ac:chgData name="Huy Pham" userId="918db3a1909f15e0" providerId="LiveId" clId="{3F9B022C-8E3B-446F-930C-4E348F14BFD5}" dt="2024-03-26T07:06:40.545" v="1706" actId="478"/>
          <ac:cxnSpMkLst>
            <pc:docMk/>
            <pc:sldMk cId="336052484" sldId="435"/>
            <ac:cxnSpMk id="63" creationId="{52380226-3788-887F-A016-14796DA4EB4D}"/>
          </ac:cxnSpMkLst>
        </pc:cxnChg>
        <pc:cxnChg chg="del">
          <ac:chgData name="Huy Pham" userId="918db3a1909f15e0" providerId="LiveId" clId="{3F9B022C-8E3B-446F-930C-4E348F14BFD5}" dt="2024-03-26T07:06:40.545" v="1706" actId="478"/>
          <ac:cxnSpMkLst>
            <pc:docMk/>
            <pc:sldMk cId="336052484" sldId="435"/>
            <ac:cxnSpMk id="66" creationId="{61A84377-2897-4F0B-944A-7C96855E6985}"/>
          </ac:cxnSpMkLst>
        </pc:cxnChg>
        <pc:cxnChg chg="del">
          <ac:chgData name="Huy Pham" userId="918db3a1909f15e0" providerId="LiveId" clId="{3F9B022C-8E3B-446F-930C-4E348F14BFD5}" dt="2024-03-26T07:06:40.545" v="1706" actId="478"/>
          <ac:cxnSpMkLst>
            <pc:docMk/>
            <pc:sldMk cId="336052484" sldId="435"/>
            <ac:cxnSpMk id="67" creationId="{9CF6B022-F3D7-412D-4731-7C7AD35F50B3}"/>
          </ac:cxnSpMkLst>
        </pc:cxnChg>
        <pc:cxnChg chg="del">
          <ac:chgData name="Huy Pham" userId="918db3a1909f15e0" providerId="LiveId" clId="{3F9B022C-8E3B-446F-930C-4E348F14BFD5}" dt="2024-03-26T07:06:40.545" v="1706" actId="478"/>
          <ac:cxnSpMkLst>
            <pc:docMk/>
            <pc:sldMk cId="336052484" sldId="435"/>
            <ac:cxnSpMk id="77" creationId="{D79F2C7D-0FAD-FED6-99D6-31E1B856D1F1}"/>
          </ac:cxnSpMkLst>
        </pc:cxnChg>
        <pc:cxnChg chg="del">
          <ac:chgData name="Huy Pham" userId="918db3a1909f15e0" providerId="LiveId" clId="{3F9B022C-8E3B-446F-930C-4E348F14BFD5}" dt="2024-03-26T07:06:40.545" v="1706" actId="478"/>
          <ac:cxnSpMkLst>
            <pc:docMk/>
            <pc:sldMk cId="336052484" sldId="435"/>
            <ac:cxnSpMk id="80" creationId="{6BDFE071-8807-9EC7-561D-F4026409238A}"/>
          </ac:cxnSpMkLst>
        </pc:cxnChg>
        <pc:cxnChg chg="del">
          <ac:chgData name="Huy Pham" userId="918db3a1909f15e0" providerId="LiveId" clId="{3F9B022C-8E3B-446F-930C-4E348F14BFD5}" dt="2024-03-26T07:06:40.545" v="1706" actId="478"/>
          <ac:cxnSpMkLst>
            <pc:docMk/>
            <pc:sldMk cId="336052484" sldId="435"/>
            <ac:cxnSpMk id="95" creationId="{BA8ADED2-B919-89C9-9762-9232705B8F2C}"/>
          </ac:cxnSpMkLst>
        </pc:cxnChg>
        <pc:cxnChg chg="del">
          <ac:chgData name="Huy Pham" userId="918db3a1909f15e0" providerId="LiveId" clId="{3F9B022C-8E3B-446F-930C-4E348F14BFD5}" dt="2024-03-26T07:06:40.545" v="1706" actId="478"/>
          <ac:cxnSpMkLst>
            <pc:docMk/>
            <pc:sldMk cId="336052484" sldId="435"/>
            <ac:cxnSpMk id="96" creationId="{10264F7D-64B2-D9A3-785C-3029FBA25ABE}"/>
          </ac:cxnSpMkLst>
        </pc:cxnChg>
        <pc:cxnChg chg="del">
          <ac:chgData name="Huy Pham" userId="918db3a1909f15e0" providerId="LiveId" clId="{3F9B022C-8E3B-446F-930C-4E348F14BFD5}" dt="2024-03-26T07:06:40.545" v="1706" actId="478"/>
          <ac:cxnSpMkLst>
            <pc:docMk/>
            <pc:sldMk cId="336052484" sldId="435"/>
            <ac:cxnSpMk id="97" creationId="{E81B61A0-9E30-365E-345A-6197B46DDC4B}"/>
          </ac:cxnSpMkLst>
        </pc:cxnChg>
        <pc:cxnChg chg="del">
          <ac:chgData name="Huy Pham" userId="918db3a1909f15e0" providerId="LiveId" clId="{3F9B022C-8E3B-446F-930C-4E348F14BFD5}" dt="2024-03-26T07:06:40.545" v="1706" actId="478"/>
          <ac:cxnSpMkLst>
            <pc:docMk/>
            <pc:sldMk cId="336052484" sldId="435"/>
            <ac:cxnSpMk id="98" creationId="{AC19516E-88A1-7A65-C624-FE244E975345}"/>
          </ac:cxnSpMkLst>
        </pc:cxnChg>
      </pc:sldChg>
      <pc:sldChg chg="del">
        <pc:chgData name="Huy Pham" userId="918db3a1909f15e0" providerId="LiveId" clId="{3F9B022C-8E3B-446F-930C-4E348F14BFD5}" dt="2024-03-15T07:50:05.585" v="12" actId="47"/>
        <pc:sldMkLst>
          <pc:docMk/>
          <pc:sldMk cId="1982048098" sldId="436"/>
        </pc:sldMkLst>
      </pc:sldChg>
      <pc:sldChg chg="addSp delSp modSp add mod modAnim">
        <pc:chgData name="Huy Pham" userId="918db3a1909f15e0" providerId="LiveId" clId="{3F9B022C-8E3B-446F-930C-4E348F14BFD5}" dt="2024-05-14T04:21:42.233" v="3266" actId="1076"/>
        <pc:sldMkLst>
          <pc:docMk/>
          <pc:sldMk cId="2313600272" sldId="436"/>
        </pc:sldMkLst>
        <pc:spChg chg="mod">
          <ac:chgData name="Huy Pham" userId="918db3a1909f15e0" providerId="LiveId" clId="{3F9B022C-8E3B-446F-930C-4E348F14BFD5}" dt="2024-03-26T08:57:19.815" v="3019" actId="20577"/>
          <ac:spMkLst>
            <pc:docMk/>
            <pc:sldMk cId="2313600272" sldId="436"/>
            <ac:spMk id="9" creationId="{A9C4FFF4-AFF7-4A25-76D6-D3E61A1989D9}"/>
          </ac:spMkLst>
        </pc:spChg>
        <pc:spChg chg="add mod">
          <ac:chgData name="Huy Pham" userId="918db3a1909f15e0" providerId="LiveId" clId="{3F9B022C-8E3B-446F-930C-4E348F14BFD5}" dt="2024-03-26T07:10:15.543" v="1786" actId="14100"/>
          <ac:spMkLst>
            <pc:docMk/>
            <pc:sldMk cId="2313600272" sldId="436"/>
            <ac:spMk id="13" creationId="{FE801529-1C5F-D2C9-85A9-14705B99026F}"/>
          </ac:spMkLst>
        </pc:spChg>
        <pc:spChg chg="add mod">
          <ac:chgData name="Huy Pham" userId="918db3a1909f15e0" providerId="LiveId" clId="{3F9B022C-8E3B-446F-930C-4E348F14BFD5}" dt="2024-03-26T07:10:20.547" v="1787" actId="207"/>
          <ac:spMkLst>
            <pc:docMk/>
            <pc:sldMk cId="2313600272" sldId="436"/>
            <ac:spMk id="22" creationId="{BA5C6EAC-F45A-8F06-9173-AD3FC3EEB6A0}"/>
          </ac:spMkLst>
        </pc:spChg>
        <pc:spChg chg="add mod">
          <ac:chgData name="Huy Pham" userId="918db3a1909f15e0" providerId="LiveId" clId="{3F9B022C-8E3B-446F-930C-4E348F14BFD5}" dt="2024-03-26T07:10:48.524" v="1789" actId="1076"/>
          <ac:spMkLst>
            <pc:docMk/>
            <pc:sldMk cId="2313600272" sldId="436"/>
            <ac:spMk id="23" creationId="{36B05A91-A58A-2CC0-98DF-6E05FCC42199}"/>
          </ac:spMkLst>
        </pc:spChg>
        <pc:spChg chg="add mod">
          <ac:chgData name="Huy Pham" userId="918db3a1909f15e0" providerId="LiveId" clId="{3F9B022C-8E3B-446F-930C-4E348F14BFD5}" dt="2024-03-26T07:12:06.146" v="1816" actId="14100"/>
          <ac:spMkLst>
            <pc:docMk/>
            <pc:sldMk cId="2313600272" sldId="436"/>
            <ac:spMk id="26" creationId="{70AC3C55-A9F2-F09A-606B-27603A1CBE26}"/>
          </ac:spMkLst>
        </pc:spChg>
        <pc:spChg chg="add mod">
          <ac:chgData name="Huy Pham" userId="918db3a1909f15e0" providerId="LiveId" clId="{3F9B022C-8E3B-446F-930C-4E348F14BFD5}" dt="2024-05-14T04:21:42.233" v="3266" actId="1076"/>
          <ac:spMkLst>
            <pc:docMk/>
            <pc:sldMk cId="2313600272" sldId="436"/>
            <ac:spMk id="29" creationId="{9F84CB46-9FF5-1C81-50FC-B97267FF7ADF}"/>
          </ac:spMkLst>
        </pc:spChg>
        <pc:spChg chg="add mod">
          <ac:chgData name="Huy Pham" userId="918db3a1909f15e0" providerId="LiveId" clId="{3F9B022C-8E3B-446F-930C-4E348F14BFD5}" dt="2024-05-14T04:21:42.233" v="3266" actId="1076"/>
          <ac:spMkLst>
            <pc:docMk/>
            <pc:sldMk cId="2313600272" sldId="436"/>
            <ac:spMk id="32" creationId="{A5EE9C4F-C6C7-42E4-AF2F-A031D058034D}"/>
          </ac:spMkLst>
        </pc:spChg>
        <pc:spChg chg="add mod">
          <ac:chgData name="Huy Pham" userId="918db3a1909f15e0" providerId="LiveId" clId="{3F9B022C-8E3B-446F-930C-4E348F14BFD5}" dt="2024-03-26T07:12:32.454" v="1825" actId="1076"/>
          <ac:spMkLst>
            <pc:docMk/>
            <pc:sldMk cId="2313600272" sldId="436"/>
            <ac:spMk id="33" creationId="{383A631A-9054-7A5B-8EA9-DFE4CA99957F}"/>
          </ac:spMkLst>
        </pc:spChg>
        <pc:spChg chg="add del mod">
          <ac:chgData name="Huy Pham" userId="918db3a1909f15e0" providerId="LiveId" clId="{3F9B022C-8E3B-446F-930C-4E348F14BFD5}" dt="2024-03-26T07:13:33.310" v="1837" actId="478"/>
          <ac:spMkLst>
            <pc:docMk/>
            <pc:sldMk cId="2313600272" sldId="436"/>
            <ac:spMk id="34" creationId="{FE6E53AC-3A61-4D3C-0ED0-7A8BCD54716C}"/>
          </ac:spMkLst>
        </pc:spChg>
        <pc:spChg chg="add mod">
          <ac:chgData name="Huy Pham" userId="918db3a1909f15e0" providerId="LiveId" clId="{3F9B022C-8E3B-446F-930C-4E348F14BFD5}" dt="2024-03-26T07:13:28.411" v="1835" actId="1076"/>
          <ac:spMkLst>
            <pc:docMk/>
            <pc:sldMk cId="2313600272" sldId="436"/>
            <ac:spMk id="35" creationId="{378676AA-A44C-98EA-99A5-4C6C393AA1D3}"/>
          </ac:spMkLst>
        </pc:spChg>
        <pc:spChg chg="add mod">
          <ac:chgData name="Huy Pham" userId="918db3a1909f15e0" providerId="LiveId" clId="{3F9B022C-8E3B-446F-930C-4E348F14BFD5}" dt="2024-03-26T07:15:46" v="1869" actId="20577"/>
          <ac:spMkLst>
            <pc:docMk/>
            <pc:sldMk cId="2313600272" sldId="436"/>
            <ac:spMk id="36" creationId="{43F0E26E-98CF-C9AC-C97A-FBA6B5BDCB7B}"/>
          </ac:spMkLst>
        </pc:spChg>
        <pc:spChg chg="add mod">
          <ac:chgData name="Huy Pham" userId="918db3a1909f15e0" providerId="LiveId" clId="{3F9B022C-8E3B-446F-930C-4E348F14BFD5}" dt="2024-05-14T04:21:42.233" v="3266" actId="1076"/>
          <ac:spMkLst>
            <pc:docMk/>
            <pc:sldMk cId="2313600272" sldId="436"/>
            <ac:spMk id="37" creationId="{5DD055D5-D30E-09DD-7F6F-6AA1EC07DF59}"/>
          </ac:spMkLst>
        </pc:spChg>
        <pc:spChg chg="add mod">
          <ac:chgData name="Huy Pham" userId="918db3a1909f15e0" providerId="LiveId" clId="{3F9B022C-8E3B-446F-930C-4E348F14BFD5}" dt="2024-05-14T04:21:42.233" v="3266" actId="1076"/>
          <ac:spMkLst>
            <pc:docMk/>
            <pc:sldMk cId="2313600272" sldId="436"/>
            <ac:spMk id="38" creationId="{781E8D3F-BD0B-B026-4425-BEE6447DCF9C}"/>
          </ac:spMkLst>
        </pc:spChg>
        <pc:spChg chg="add mod">
          <ac:chgData name="Huy Pham" userId="918db3a1909f15e0" providerId="LiveId" clId="{3F9B022C-8E3B-446F-930C-4E348F14BFD5}" dt="2024-05-14T04:21:42.233" v="3266" actId="1076"/>
          <ac:spMkLst>
            <pc:docMk/>
            <pc:sldMk cId="2313600272" sldId="436"/>
            <ac:spMk id="39" creationId="{311D009A-D99F-E2B2-8EAE-21043AA71031}"/>
          </ac:spMkLst>
        </pc:spChg>
        <pc:graphicFrameChg chg="add del mod">
          <ac:chgData name="Huy Pham" userId="918db3a1909f15e0" providerId="LiveId" clId="{3F9B022C-8E3B-446F-930C-4E348F14BFD5}" dt="2024-03-26T07:09:47.318" v="1774"/>
          <ac:graphicFrameMkLst>
            <pc:docMk/>
            <pc:sldMk cId="2313600272" sldId="436"/>
            <ac:graphicFrameMk id="19" creationId="{3DDD9C99-51A6-5609-CDEF-E8BA13634D04}"/>
          </ac:graphicFrameMkLst>
        </pc:graphicFrameChg>
        <pc:graphicFrameChg chg="add del mod">
          <ac:chgData name="Huy Pham" userId="918db3a1909f15e0" providerId="LiveId" clId="{3F9B022C-8E3B-446F-930C-4E348F14BFD5}" dt="2024-03-26T07:11:00.810" v="1792"/>
          <ac:graphicFrameMkLst>
            <pc:docMk/>
            <pc:sldMk cId="2313600272" sldId="436"/>
            <ac:graphicFrameMk id="24" creationId="{C90272B1-C7C8-5CCB-790D-C0CECA6D783D}"/>
          </ac:graphicFrameMkLst>
        </pc:graphicFrameChg>
        <pc:graphicFrameChg chg="add del mod">
          <ac:chgData name="Huy Pham" userId="918db3a1909f15e0" providerId="LiveId" clId="{3F9B022C-8E3B-446F-930C-4E348F14BFD5}" dt="2024-03-26T07:11:24.249" v="1799"/>
          <ac:graphicFrameMkLst>
            <pc:docMk/>
            <pc:sldMk cId="2313600272" sldId="436"/>
            <ac:graphicFrameMk id="27" creationId="{4E4910E8-2289-25D8-4845-F44B2011B745}"/>
          </ac:graphicFrameMkLst>
        </pc:graphicFrameChg>
        <pc:graphicFrameChg chg="add del mod">
          <ac:chgData name="Huy Pham" userId="918db3a1909f15e0" providerId="LiveId" clId="{3F9B022C-8E3B-446F-930C-4E348F14BFD5}" dt="2024-03-26T07:11:33.577" v="1805"/>
          <ac:graphicFrameMkLst>
            <pc:docMk/>
            <pc:sldMk cId="2313600272" sldId="436"/>
            <ac:graphicFrameMk id="30" creationId="{FCD14A5B-5091-07CB-A77D-B7080B644E62}"/>
          </ac:graphicFrameMkLst>
        </pc:graphicFrameChg>
      </pc:sldChg>
      <pc:sldChg chg="del">
        <pc:chgData name="Huy Pham" userId="918db3a1909f15e0" providerId="LiveId" clId="{3F9B022C-8E3B-446F-930C-4E348F14BFD5}" dt="2024-03-15T07:50:05.492" v="11" actId="47"/>
        <pc:sldMkLst>
          <pc:docMk/>
          <pc:sldMk cId="650935280" sldId="437"/>
        </pc:sldMkLst>
      </pc:sldChg>
      <pc:sldChg chg="addSp delSp modSp add mod delAnim modAnim">
        <pc:chgData name="Huy Pham" userId="918db3a1909f15e0" providerId="LiveId" clId="{3F9B022C-8E3B-446F-930C-4E348F14BFD5}" dt="2024-05-14T10:15:01.365" v="3309"/>
        <pc:sldMkLst>
          <pc:docMk/>
          <pc:sldMk cId="3442209581" sldId="437"/>
        </pc:sldMkLst>
        <pc:spChg chg="mod">
          <ac:chgData name="Huy Pham" userId="918db3a1909f15e0" providerId="LiveId" clId="{3F9B022C-8E3B-446F-930C-4E348F14BFD5}" dt="2024-03-26T08:57:27.344" v="3023" actId="20577"/>
          <ac:spMkLst>
            <pc:docMk/>
            <pc:sldMk cId="3442209581" sldId="437"/>
            <ac:spMk id="9" creationId="{A9C4FFF4-AFF7-4A25-76D6-D3E61A1989D9}"/>
          </ac:spMkLst>
        </pc:spChg>
        <pc:spChg chg="add mod">
          <ac:chgData name="Huy Pham" userId="918db3a1909f15e0" providerId="LiveId" clId="{3F9B022C-8E3B-446F-930C-4E348F14BFD5}" dt="2024-03-26T07:22:09.032" v="1896"/>
          <ac:spMkLst>
            <pc:docMk/>
            <pc:sldMk cId="3442209581" sldId="437"/>
            <ac:spMk id="13" creationId="{EF591EA0-EF4A-20DC-6883-92B7609FE4AA}"/>
          </ac:spMkLst>
        </pc:spChg>
        <pc:spChg chg="add mod">
          <ac:chgData name="Huy Pham" userId="918db3a1909f15e0" providerId="LiveId" clId="{3F9B022C-8E3B-446F-930C-4E348F14BFD5}" dt="2024-03-26T07:22:09.032" v="1896"/>
          <ac:spMkLst>
            <pc:docMk/>
            <pc:sldMk cId="3442209581" sldId="437"/>
            <ac:spMk id="19" creationId="{0E67A41E-C364-1F32-8744-C2F87859337A}"/>
          </ac:spMkLst>
        </pc:spChg>
        <pc:spChg chg="add mod">
          <ac:chgData name="Huy Pham" userId="918db3a1909f15e0" providerId="LiveId" clId="{3F9B022C-8E3B-446F-930C-4E348F14BFD5}" dt="2024-03-26T07:23:01.217" v="1915" actId="1036"/>
          <ac:spMkLst>
            <pc:docMk/>
            <pc:sldMk cId="3442209581" sldId="437"/>
            <ac:spMk id="23" creationId="{3A56FF7E-F0A1-B4CC-AA8E-552BEE6917E8}"/>
          </ac:spMkLst>
        </pc:spChg>
        <pc:spChg chg="add mod">
          <ac:chgData name="Huy Pham" userId="918db3a1909f15e0" providerId="LiveId" clId="{3F9B022C-8E3B-446F-930C-4E348F14BFD5}" dt="2024-03-26T07:24:24.030" v="1943" actId="14100"/>
          <ac:spMkLst>
            <pc:docMk/>
            <pc:sldMk cId="3442209581" sldId="437"/>
            <ac:spMk id="26" creationId="{C89FAF56-22AE-9924-8ABF-9BBB828CDDF3}"/>
          </ac:spMkLst>
        </pc:spChg>
        <pc:spChg chg="add mod">
          <ac:chgData name="Huy Pham" userId="918db3a1909f15e0" providerId="LiveId" clId="{3F9B022C-8E3B-446F-930C-4E348F14BFD5}" dt="2024-03-26T07:36:37.888" v="2104" actId="1076"/>
          <ac:spMkLst>
            <pc:docMk/>
            <pc:sldMk cId="3442209581" sldId="437"/>
            <ac:spMk id="29" creationId="{F8784DC4-0E50-99AA-D3D7-9BA039772D13}"/>
          </ac:spMkLst>
        </pc:spChg>
        <pc:spChg chg="add mod">
          <ac:chgData name="Huy Pham" userId="918db3a1909f15e0" providerId="LiveId" clId="{3F9B022C-8E3B-446F-930C-4E348F14BFD5}" dt="2024-03-26T07:37:38.376" v="2159" actId="1035"/>
          <ac:spMkLst>
            <pc:docMk/>
            <pc:sldMk cId="3442209581" sldId="437"/>
            <ac:spMk id="32" creationId="{7E802AD0-44C1-EFFB-9065-359F9D198ECE}"/>
          </ac:spMkLst>
        </pc:spChg>
        <pc:spChg chg="add mod">
          <ac:chgData name="Huy Pham" userId="918db3a1909f15e0" providerId="LiveId" clId="{3F9B022C-8E3B-446F-930C-4E348F14BFD5}" dt="2024-03-26T07:24:47.621" v="1951" actId="1076"/>
          <ac:spMkLst>
            <pc:docMk/>
            <pc:sldMk cId="3442209581" sldId="437"/>
            <ac:spMk id="33" creationId="{AEFCFB86-A9B7-E72E-BCD5-D034BEFBC4F9}"/>
          </ac:spMkLst>
        </pc:spChg>
        <pc:spChg chg="add mod">
          <ac:chgData name="Huy Pham" userId="918db3a1909f15e0" providerId="LiveId" clId="{3F9B022C-8E3B-446F-930C-4E348F14BFD5}" dt="2024-03-26T07:25:23.146" v="1964" actId="1076"/>
          <ac:spMkLst>
            <pc:docMk/>
            <pc:sldMk cId="3442209581" sldId="437"/>
            <ac:spMk id="34" creationId="{F7841200-9A91-3111-A27C-D2F943E387D3}"/>
          </ac:spMkLst>
        </pc:spChg>
        <pc:spChg chg="add del mod">
          <ac:chgData name="Huy Pham" userId="918db3a1909f15e0" providerId="LiveId" clId="{3F9B022C-8E3B-446F-930C-4E348F14BFD5}" dt="2024-03-26T07:28:17.506" v="1995" actId="478"/>
          <ac:spMkLst>
            <pc:docMk/>
            <pc:sldMk cId="3442209581" sldId="437"/>
            <ac:spMk id="35" creationId="{90F19F08-5BB0-9CA5-7882-96F0E29CEAA0}"/>
          </ac:spMkLst>
        </pc:spChg>
        <pc:spChg chg="add mod">
          <ac:chgData name="Huy Pham" userId="918db3a1909f15e0" providerId="LiveId" clId="{3F9B022C-8E3B-446F-930C-4E348F14BFD5}" dt="2024-03-26T07:29:48.174" v="2001" actId="1076"/>
          <ac:spMkLst>
            <pc:docMk/>
            <pc:sldMk cId="3442209581" sldId="437"/>
            <ac:spMk id="36" creationId="{B610D827-43EB-3A2B-58FD-9ACFC7FA5D33}"/>
          </ac:spMkLst>
        </pc:spChg>
        <pc:spChg chg="add del mod">
          <ac:chgData name="Huy Pham" userId="918db3a1909f15e0" providerId="LiveId" clId="{3F9B022C-8E3B-446F-930C-4E348F14BFD5}" dt="2024-03-26T07:28:08.080" v="1993" actId="478"/>
          <ac:spMkLst>
            <pc:docMk/>
            <pc:sldMk cId="3442209581" sldId="437"/>
            <ac:spMk id="37" creationId="{EBCA3746-DAEC-434E-806C-649D370EFCA4}"/>
          </ac:spMkLst>
        </pc:spChg>
        <pc:spChg chg="add mod">
          <ac:chgData name="Huy Pham" userId="918db3a1909f15e0" providerId="LiveId" clId="{3F9B022C-8E3B-446F-930C-4E348F14BFD5}" dt="2024-03-26T07:34:21.396" v="2063"/>
          <ac:spMkLst>
            <pc:docMk/>
            <pc:sldMk cId="3442209581" sldId="437"/>
            <ac:spMk id="38" creationId="{71CD04CA-0D6B-D689-E9DC-A18F03FED1DC}"/>
          </ac:spMkLst>
        </pc:spChg>
        <pc:spChg chg="add mod">
          <ac:chgData name="Huy Pham" userId="918db3a1909f15e0" providerId="LiveId" clId="{3F9B022C-8E3B-446F-930C-4E348F14BFD5}" dt="2024-03-26T07:29:27.860" v="1997" actId="1076"/>
          <ac:spMkLst>
            <pc:docMk/>
            <pc:sldMk cId="3442209581" sldId="437"/>
            <ac:spMk id="40" creationId="{575BBABE-6CFF-A660-6A96-694F538E9128}"/>
          </ac:spMkLst>
        </pc:spChg>
        <pc:spChg chg="add mod">
          <ac:chgData name="Huy Pham" userId="918db3a1909f15e0" providerId="LiveId" clId="{3F9B022C-8E3B-446F-930C-4E348F14BFD5}" dt="2024-03-26T07:29:27.860" v="1997" actId="1076"/>
          <ac:spMkLst>
            <pc:docMk/>
            <pc:sldMk cId="3442209581" sldId="437"/>
            <ac:spMk id="41" creationId="{4F6DC93D-BCE8-FDB9-BAB8-7B68E1507B26}"/>
          </ac:spMkLst>
        </pc:spChg>
        <pc:spChg chg="add mod">
          <ac:chgData name="Huy Pham" userId="918db3a1909f15e0" providerId="LiveId" clId="{3F9B022C-8E3B-446F-930C-4E348F14BFD5}" dt="2024-03-26T07:34:17.592" v="2062" actId="1076"/>
          <ac:spMkLst>
            <pc:docMk/>
            <pc:sldMk cId="3442209581" sldId="437"/>
            <ac:spMk id="42" creationId="{ECF4C720-B545-9670-1D7F-BC2DAE45148F}"/>
          </ac:spMkLst>
        </pc:spChg>
        <pc:spChg chg="add mod">
          <ac:chgData name="Huy Pham" userId="918db3a1909f15e0" providerId="LiveId" clId="{3F9B022C-8E3B-446F-930C-4E348F14BFD5}" dt="2024-03-26T07:29:27.860" v="1997" actId="1076"/>
          <ac:spMkLst>
            <pc:docMk/>
            <pc:sldMk cId="3442209581" sldId="437"/>
            <ac:spMk id="45" creationId="{DB5E3651-8545-60B0-04B9-065FDE3B07AC}"/>
          </ac:spMkLst>
        </pc:spChg>
        <pc:spChg chg="add mod">
          <ac:chgData name="Huy Pham" userId="918db3a1909f15e0" providerId="LiveId" clId="{3F9B022C-8E3B-446F-930C-4E348F14BFD5}" dt="2024-03-26T07:29:27.860" v="1997" actId="1076"/>
          <ac:spMkLst>
            <pc:docMk/>
            <pc:sldMk cId="3442209581" sldId="437"/>
            <ac:spMk id="46" creationId="{20AE587D-E6D3-682B-C51C-FC7121380C0B}"/>
          </ac:spMkLst>
        </pc:spChg>
        <pc:spChg chg="add mod">
          <ac:chgData name="Huy Pham" userId="918db3a1909f15e0" providerId="LiveId" clId="{3F9B022C-8E3B-446F-930C-4E348F14BFD5}" dt="2024-03-26T07:29:27.860" v="1997" actId="1076"/>
          <ac:spMkLst>
            <pc:docMk/>
            <pc:sldMk cId="3442209581" sldId="437"/>
            <ac:spMk id="47" creationId="{F8A0AFBA-3B8B-5040-10B4-580C6FC5369A}"/>
          </ac:spMkLst>
        </pc:spChg>
        <pc:spChg chg="add mod">
          <ac:chgData name="Huy Pham" userId="918db3a1909f15e0" providerId="LiveId" clId="{3F9B022C-8E3B-446F-930C-4E348F14BFD5}" dt="2024-03-26T07:29:27.860" v="1997" actId="1076"/>
          <ac:spMkLst>
            <pc:docMk/>
            <pc:sldMk cId="3442209581" sldId="437"/>
            <ac:spMk id="48" creationId="{D273FF59-18BD-CA98-4F85-2AA51FAA55A6}"/>
          </ac:spMkLst>
        </pc:spChg>
        <pc:spChg chg="add mod">
          <ac:chgData name="Huy Pham" userId="918db3a1909f15e0" providerId="LiveId" clId="{3F9B022C-8E3B-446F-930C-4E348F14BFD5}" dt="2024-03-26T07:30:33.474" v="2010" actId="1076"/>
          <ac:spMkLst>
            <pc:docMk/>
            <pc:sldMk cId="3442209581" sldId="437"/>
            <ac:spMk id="51" creationId="{A8F3CCAD-4220-E2E0-E303-192BE8093BD1}"/>
          </ac:spMkLst>
        </pc:spChg>
        <pc:spChg chg="add mod">
          <ac:chgData name="Huy Pham" userId="918db3a1909f15e0" providerId="LiveId" clId="{3F9B022C-8E3B-446F-930C-4E348F14BFD5}" dt="2024-03-26T07:29:27.860" v="1997" actId="1076"/>
          <ac:spMkLst>
            <pc:docMk/>
            <pc:sldMk cId="3442209581" sldId="437"/>
            <ac:spMk id="52" creationId="{FAD77815-ED9E-B6EE-4EA6-46750B6F6B27}"/>
          </ac:spMkLst>
        </pc:spChg>
        <pc:spChg chg="add mod">
          <ac:chgData name="Huy Pham" userId="918db3a1909f15e0" providerId="LiveId" clId="{3F9B022C-8E3B-446F-930C-4E348F14BFD5}" dt="2024-03-26T07:29:27.860" v="1997" actId="1076"/>
          <ac:spMkLst>
            <pc:docMk/>
            <pc:sldMk cId="3442209581" sldId="437"/>
            <ac:spMk id="53" creationId="{E09E2AD3-64F9-3765-72C4-32A5AEE30747}"/>
          </ac:spMkLst>
        </pc:spChg>
        <pc:spChg chg="add mod">
          <ac:chgData name="Huy Pham" userId="918db3a1909f15e0" providerId="LiveId" clId="{3F9B022C-8E3B-446F-930C-4E348F14BFD5}" dt="2024-03-26T07:30:37.527" v="2018" actId="1038"/>
          <ac:spMkLst>
            <pc:docMk/>
            <pc:sldMk cId="3442209581" sldId="437"/>
            <ac:spMk id="54" creationId="{44FC7B01-D714-218D-6D20-E27577B6DF4E}"/>
          </ac:spMkLst>
        </pc:spChg>
        <pc:spChg chg="add del mod">
          <ac:chgData name="Huy Pham" userId="918db3a1909f15e0" providerId="LiveId" clId="{3F9B022C-8E3B-446F-930C-4E348F14BFD5}" dt="2024-03-26T07:32:43.030" v="2055" actId="21"/>
          <ac:spMkLst>
            <pc:docMk/>
            <pc:sldMk cId="3442209581" sldId="437"/>
            <ac:spMk id="55" creationId="{D2BFAA9C-377B-F4FE-8148-CAD4B0A33EE3}"/>
          </ac:spMkLst>
        </pc:spChg>
        <pc:spChg chg="add del mod">
          <ac:chgData name="Huy Pham" userId="918db3a1909f15e0" providerId="LiveId" clId="{3F9B022C-8E3B-446F-930C-4E348F14BFD5}" dt="2024-03-26T07:32:43.030" v="2055" actId="21"/>
          <ac:spMkLst>
            <pc:docMk/>
            <pc:sldMk cId="3442209581" sldId="437"/>
            <ac:spMk id="56" creationId="{B54CEEEB-89B3-F321-2140-B4F779C94738}"/>
          </ac:spMkLst>
        </pc:spChg>
        <pc:spChg chg="add mod">
          <ac:chgData name="Huy Pham" userId="918db3a1909f15e0" providerId="LiveId" clId="{3F9B022C-8E3B-446F-930C-4E348F14BFD5}" dt="2024-03-26T07:29:27.860" v="1997" actId="1076"/>
          <ac:spMkLst>
            <pc:docMk/>
            <pc:sldMk cId="3442209581" sldId="437"/>
            <ac:spMk id="57" creationId="{6AE00291-85C4-3F0A-A717-3D8DC684A06A}"/>
          </ac:spMkLst>
        </pc:spChg>
        <pc:spChg chg="add del mod">
          <ac:chgData name="Huy Pham" userId="918db3a1909f15e0" providerId="LiveId" clId="{3F9B022C-8E3B-446F-930C-4E348F14BFD5}" dt="2024-03-26T07:30:40.253" v="2019" actId="478"/>
          <ac:spMkLst>
            <pc:docMk/>
            <pc:sldMk cId="3442209581" sldId="437"/>
            <ac:spMk id="58" creationId="{C85BFE87-C5E7-B7D3-A490-9DD0A87E349A}"/>
          </ac:spMkLst>
        </pc:spChg>
        <pc:spChg chg="add del mod">
          <ac:chgData name="Huy Pham" userId="918db3a1909f15e0" providerId="LiveId" clId="{3F9B022C-8E3B-446F-930C-4E348F14BFD5}" dt="2024-03-26T07:31:20.942" v="2035" actId="478"/>
          <ac:spMkLst>
            <pc:docMk/>
            <pc:sldMk cId="3442209581" sldId="437"/>
            <ac:spMk id="59" creationId="{FF495547-CE6C-4110-3568-A4330BD645F8}"/>
          </ac:spMkLst>
        </pc:spChg>
        <pc:spChg chg="add del mod">
          <ac:chgData name="Huy Pham" userId="918db3a1909f15e0" providerId="LiveId" clId="{3F9B022C-8E3B-446F-930C-4E348F14BFD5}" dt="2024-03-26T07:31:05.162" v="2030" actId="478"/>
          <ac:spMkLst>
            <pc:docMk/>
            <pc:sldMk cId="3442209581" sldId="437"/>
            <ac:spMk id="60" creationId="{A1D36F7A-61F6-EA74-C19D-C80926044B19}"/>
          </ac:spMkLst>
        </pc:spChg>
        <pc:spChg chg="add del mod">
          <ac:chgData name="Huy Pham" userId="918db3a1909f15e0" providerId="LiveId" clId="{3F9B022C-8E3B-446F-930C-4E348F14BFD5}" dt="2024-03-26T07:32:46.674" v="2057" actId="1076"/>
          <ac:spMkLst>
            <pc:docMk/>
            <pc:sldMk cId="3442209581" sldId="437"/>
            <ac:spMk id="61" creationId="{DEB0ED52-A8EA-52E9-B649-7B178F5BC006}"/>
          </ac:spMkLst>
        </pc:spChg>
        <pc:spChg chg="add del mod">
          <ac:chgData name="Huy Pham" userId="918db3a1909f15e0" providerId="LiveId" clId="{3F9B022C-8E3B-446F-930C-4E348F14BFD5}" dt="2024-03-26T07:31:19.581" v="2034" actId="478"/>
          <ac:spMkLst>
            <pc:docMk/>
            <pc:sldMk cId="3442209581" sldId="437"/>
            <ac:spMk id="65" creationId="{7D835AFA-AA7B-A9D6-FE6B-F6BF46B0A6E3}"/>
          </ac:spMkLst>
        </pc:spChg>
        <pc:spChg chg="add mod">
          <ac:chgData name="Huy Pham" userId="918db3a1909f15e0" providerId="LiveId" clId="{3F9B022C-8E3B-446F-930C-4E348F14BFD5}" dt="2024-03-26T07:35:03.301" v="2075" actId="1076"/>
          <ac:spMkLst>
            <pc:docMk/>
            <pc:sldMk cId="3442209581" sldId="437"/>
            <ac:spMk id="66" creationId="{E678CDB0-5555-13E8-0B9E-DA5A92CE0673}"/>
          </ac:spMkLst>
        </pc:spChg>
        <pc:spChg chg="add del mod">
          <ac:chgData name="Huy Pham" userId="918db3a1909f15e0" providerId="LiveId" clId="{3F9B022C-8E3B-446F-930C-4E348F14BFD5}" dt="2024-03-26T07:32:43.030" v="2055" actId="21"/>
          <ac:spMkLst>
            <pc:docMk/>
            <pc:sldMk cId="3442209581" sldId="437"/>
            <ac:spMk id="68" creationId="{95449CB8-C681-ED01-B9F6-2DE7DDBE461A}"/>
          </ac:spMkLst>
        </pc:spChg>
        <pc:spChg chg="add mod">
          <ac:chgData name="Huy Pham" userId="918db3a1909f15e0" providerId="LiveId" clId="{3F9B022C-8E3B-446F-930C-4E348F14BFD5}" dt="2024-03-26T07:31:16.577" v="2032" actId="1076"/>
          <ac:spMkLst>
            <pc:docMk/>
            <pc:sldMk cId="3442209581" sldId="437"/>
            <ac:spMk id="69" creationId="{C58DB361-12C6-B75F-4828-64E12754D982}"/>
          </ac:spMkLst>
        </pc:spChg>
        <pc:spChg chg="add del mod">
          <ac:chgData name="Huy Pham" userId="918db3a1909f15e0" providerId="LiveId" clId="{3F9B022C-8E3B-446F-930C-4E348F14BFD5}" dt="2024-03-26T07:34:14.835" v="2061" actId="478"/>
          <ac:spMkLst>
            <pc:docMk/>
            <pc:sldMk cId="3442209581" sldId="437"/>
            <ac:spMk id="70" creationId="{AD810C07-F38D-483B-6CBB-A777D51D8270}"/>
          </ac:spMkLst>
        </pc:spChg>
        <pc:spChg chg="add del mod">
          <ac:chgData name="Huy Pham" userId="918db3a1909f15e0" providerId="LiveId" clId="{3F9B022C-8E3B-446F-930C-4E348F14BFD5}" dt="2024-03-26T07:32:54.484" v="2058" actId="21"/>
          <ac:spMkLst>
            <pc:docMk/>
            <pc:sldMk cId="3442209581" sldId="437"/>
            <ac:spMk id="71" creationId="{CC2D4BE2-8B07-0274-2E62-270C2A5A7BAD}"/>
          </ac:spMkLst>
        </pc:spChg>
        <pc:spChg chg="add del mod">
          <ac:chgData name="Huy Pham" userId="918db3a1909f15e0" providerId="LiveId" clId="{3F9B022C-8E3B-446F-930C-4E348F14BFD5}" dt="2024-03-26T07:30:29.534" v="2009" actId="478"/>
          <ac:spMkLst>
            <pc:docMk/>
            <pc:sldMk cId="3442209581" sldId="437"/>
            <ac:spMk id="74" creationId="{09C84BDC-4909-9CA7-E9D2-357BD6C9D24A}"/>
          </ac:spMkLst>
        </pc:spChg>
        <pc:spChg chg="add del mod">
          <ac:chgData name="Huy Pham" userId="918db3a1909f15e0" providerId="LiveId" clId="{3F9B022C-8E3B-446F-930C-4E348F14BFD5}" dt="2024-03-26T07:34:59.012" v="2074" actId="478"/>
          <ac:spMkLst>
            <pc:docMk/>
            <pc:sldMk cId="3442209581" sldId="437"/>
            <ac:spMk id="75" creationId="{D3422BFB-31BF-9F82-970D-A669EEEA1300}"/>
          </ac:spMkLst>
        </pc:spChg>
        <pc:spChg chg="add mod">
          <ac:chgData name="Huy Pham" userId="918db3a1909f15e0" providerId="LiveId" clId="{3F9B022C-8E3B-446F-930C-4E348F14BFD5}" dt="2024-03-26T07:32:43.317" v="2056"/>
          <ac:spMkLst>
            <pc:docMk/>
            <pc:sldMk cId="3442209581" sldId="437"/>
            <ac:spMk id="79" creationId="{D2BFAA9C-377B-F4FE-8148-CAD4B0A33EE3}"/>
          </ac:spMkLst>
        </pc:spChg>
        <pc:spChg chg="add mod">
          <ac:chgData name="Huy Pham" userId="918db3a1909f15e0" providerId="LiveId" clId="{3F9B022C-8E3B-446F-930C-4E348F14BFD5}" dt="2024-03-26T07:32:43.317" v="2056"/>
          <ac:spMkLst>
            <pc:docMk/>
            <pc:sldMk cId="3442209581" sldId="437"/>
            <ac:spMk id="80" creationId="{B54CEEEB-89B3-F321-2140-B4F779C94738}"/>
          </ac:spMkLst>
        </pc:spChg>
        <pc:spChg chg="add mod">
          <ac:chgData name="Huy Pham" userId="918db3a1909f15e0" providerId="LiveId" clId="{3F9B022C-8E3B-446F-930C-4E348F14BFD5}" dt="2024-03-26T07:32:43.317" v="2056"/>
          <ac:spMkLst>
            <pc:docMk/>
            <pc:sldMk cId="3442209581" sldId="437"/>
            <ac:spMk id="81" creationId="{95449CB8-C681-ED01-B9F6-2DE7DDBE461A}"/>
          </ac:spMkLst>
        </pc:spChg>
        <pc:spChg chg="add mod">
          <ac:chgData name="Huy Pham" userId="918db3a1909f15e0" providerId="LiveId" clId="{3F9B022C-8E3B-446F-930C-4E348F14BFD5}" dt="2024-03-26T07:33:00.683" v="2060" actId="14100"/>
          <ac:spMkLst>
            <pc:docMk/>
            <pc:sldMk cId="3442209581" sldId="437"/>
            <ac:spMk id="82" creationId="{CC2D4BE2-8B07-0274-2E62-270C2A5A7BAD}"/>
          </ac:spMkLst>
        </pc:spChg>
        <pc:spChg chg="add mod">
          <ac:chgData name="Huy Pham" userId="918db3a1909f15e0" providerId="LiveId" clId="{3F9B022C-8E3B-446F-930C-4E348F14BFD5}" dt="2024-03-26T07:34:36.551" v="2068" actId="207"/>
          <ac:spMkLst>
            <pc:docMk/>
            <pc:sldMk cId="3442209581" sldId="437"/>
            <ac:spMk id="84" creationId="{5D9E04EF-D725-526C-0664-D431EEF6ED3D}"/>
          </ac:spMkLst>
        </pc:spChg>
        <pc:spChg chg="add mod">
          <ac:chgData name="Huy Pham" userId="918db3a1909f15e0" providerId="LiveId" clId="{3F9B022C-8E3B-446F-930C-4E348F14BFD5}" dt="2024-03-26T07:34:52.548" v="2073" actId="1076"/>
          <ac:spMkLst>
            <pc:docMk/>
            <pc:sldMk cId="3442209581" sldId="437"/>
            <ac:spMk id="85" creationId="{5B7D2FA5-978D-E99E-76FB-1DBC21542291}"/>
          </ac:spMkLst>
        </pc:spChg>
        <pc:spChg chg="add mod">
          <ac:chgData name="Huy Pham" userId="918db3a1909f15e0" providerId="LiveId" clId="{3F9B022C-8E3B-446F-930C-4E348F14BFD5}" dt="2024-03-26T07:36:34.336" v="2103" actId="1076"/>
          <ac:spMkLst>
            <pc:docMk/>
            <pc:sldMk cId="3442209581" sldId="437"/>
            <ac:spMk id="86" creationId="{B3819904-C861-3D20-8377-3136C5D50271}"/>
          </ac:spMkLst>
        </pc:spChg>
        <pc:spChg chg="add mod">
          <ac:chgData name="Huy Pham" userId="918db3a1909f15e0" providerId="LiveId" clId="{3F9B022C-8E3B-446F-930C-4E348F14BFD5}" dt="2024-03-26T07:36:25.586" v="2100" actId="1076"/>
          <ac:spMkLst>
            <pc:docMk/>
            <pc:sldMk cId="3442209581" sldId="437"/>
            <ac:spMk id="87" creationId="{5E4FFA67-4707-F799-382A-2876D37FB0BB}"/>
          </ac:spMkLst>
        </pc:spChg>
        <pc:spChg chg="add mod">
          <ac:chgData name="Huy Pham" userId="918db3a1909f15e0" providerId="LiveId" clId="{3F9B022C-8E3B-446F-930C-4E348F14BFD5}" dt="2024-03-26T07:36:55.835" v="2109" actId="1076"/>
          <ac:spMkLst>
            <pc:docMk/>
            <pc:sldMk cId="3442209581" sldId="437"/>
            <ac:spMk id="88" creationId="{D629A60B-39DA-CB2E-4455-A893B8592D1B}"/>
          </ac:spMkLst>
        </pc:spChg>
        <pc:spChg chg="add mod">
          <ac:chgData name="Huy Pham" userId="918db3a1909f15e0" providerId="LiveId" clId="{3F9B022C-8E3B-446F-930C-4E348F14BFD5}" dt="2024-03-26T07:37:38.376" v="2159" actId="1035"/>
          <ac:spMkLst>
            <pc:docMk/>
            <pc:sldMk cId="3442209581" sldId="437"/>
            <ac:spMk id="89" creationId="{3E256496-967A-377F-E41A-4C76054DAF3A}"/>
          </ac:spMkLst>
        </pc:spChg>
        <pc:graphicFrameChg chg="add del mod">
          <ac:chgData name="Huy Pham" userId="918db3a1909f15e0" providerId="LiveId" clId="{3F9B022C-8E3B-446F-930C-4E348F14BFD5}" dt="2024-03-26T07:22:19.447" v="1899"/>
          <ac:graphicFrameMkLst>
            <pc:docMk/>
            <pc:sldMk cId="3442209581" sldId="437"/>
            <ac:graphicFrameMk id="21" creationId="{78B3F06D-9A0D-3C18-30AC-28D55AC7C631}"/>
          </ac:graphicFrameMkLst>
        </pc:graphicFrameChg>
        <pc:graphicFrameChg chg="add del mod">
          <ac:chgData name="Huy Pham" userId="918db3a1909f15e0" providerId="LiveId" clId="{3F9B022C-8E3B-446F-930C-4E348F14BFD5}" dt="2024-03-26T07:23:16.251" v="1918"/>
          <ac:graphicFrameMkLst>
            <pc:docMk/>
            <pc:sldMk cId="3442209581" sldId="437"/>
            <ac:graphicFrameMk id="24" creationId="{3F6D3A22-BCDE-C8DF-AD5D-7D9D4CFE14D7}"/>
          </ac:graphicFrameMkLst>
        </pc:graphicFrameChg>
        <pc:graphicFrameChg chg="add del mod">
          <ac:chgData name="Huy Pham" userId="918db3a1909f15e0" providerId="LiveId" clId="{3F9B022C-8E3B-446F-930C-4E348F14BFD5}" dt="2024-03-26T07:23:30.139" v="1924"/>
          <ac:graphicFrameMkLst>
            <pc:docMk/>
            <pc:sldMk cId="3442209581" sldId="437"/>
            <ac:graphicFrameMk id="27" creationId="{F1BB25A4-3E46-6838-7EE4-390C321F3582}"/>
          </ac:graphicFrameMkLst>
        </pc:graphicFrameChg>
        <pc:graphicFrameChg chg="add del mod">
          <ac:chgData name="Huy Pham" userId="918db3a1909f15e0" providerId="LiveId" clId="{3F9B022C-8E3B-446F-930C-4E348F14BFD5}" dt="2024-03-26T07:23:39.771" v="1930"/>
          <ac:graphicFrameMkLst>
            <pc:docMk/>
            <pc:sldMk cId="3442209581" sldId="437"/>
            <ac:graphicFrameMk id="30" creationId="{045D616C-22B1-AA0D-86BC-469AA0F4820B}"/>
          </ac:graphicFrameMkLst>
        </pc:graphicFrameChg>
        <pc:cxnChg chg="add mod">
          <ac:chgData name="Huy Pham" userId="918db3a1909f15e0" providerId="LiveId" clId="{3F9B022C-8E3B-446F-930C-4E348F14BFD5}" dt="2024-03-26T07:29:27.860" v="1997" actId="1076"/>
          <ac:cxnSpMkLst>
            <pc:docMk/>
            <pc:sldMk cId="3442209581" sldId="437"/>
            <ac:cxnSpMk id="39" creationId="{66430674-1060-08D6-DB6D-9B0869C102C2}"/>
          </ac:cxnSpMkLst>
        </pc:cxnChg>
        <pc:cxnChg chg="add mod">
          <ac:chgData name="Huy Pham" userId="918db3a1909f15e0" providerId="LiveId" clId="{3F9B022C-8E3B-446F-930C-4E348F14BFD5}" dt="2024-03-26T07:30:08.431" v="2003" actId="14100"/>
          <ac:cxnSpMkLst>
            <pc:docMk/>
            <pc:sldMk cId="3442209581" sldId="437"/>
            <ac:cxnSpMk id="43" creationId="{2B2812BD-B15E-0985-48C9-1B14BEB3D181}"/>
          </ac:cxnSpMkLst>
        </pc:cxnChg>
        <pc:cxnChg chg="add del mod">
          <ac:chgData name="Huy Pham" userId="918db3a1909f15e0" providerId="LiveId" clId="{3F9B022C-8E3B-446F-930C-4E348F14BFD5}" dt="2024-03-26T07:32:43.030" v="2055" actId="21"/>
          <ac:cxnSpMkLst>
            <pc:docMk/>
            <pc:sldMk cId="3442209581" sldId="437"/>
            <ac:cxnSpMk id="44" creationId="{7866C3A2-6826-25CA-80C6-1E47171B13E5}"/>
          </ac:cxnSpMkLst>
        </pc:cxnChg>
        <pc:cxnChg chg="add del mod">
          <ac:chgData name="Huy Pham" userId="918db3a1909f15e0" providerId="LiveId" clId="{3F9B022C-8E3B-446F-930C-4E348F14BFD5}" dt="2024-03-26T07:30:18.846" v="2005" actId="478"/>
          <ac:cxnSpMkLst>
            <pc:docMk/>
            <pc:sldMk cId="3442209581" sldId="437"/>
            <ac:cxnSpMk id="49" creationId="{0DD6D399-5DB3-7E69-B4C9-9731821CC6EA}"/>
          </ac:cxnSpMkLst>
        </pc:cxnChg>
        <pc:cxnChg chg="add del mod">
          <ac:chgData name="Huy Pham" userId="918db3a1909f15e0" providerId="LiveId" clId="{3F9B022C-8E3B-446F-930C-4E348F14BFD5}" dt="2024-03-26T07:30:41.653" v="2020" actId="478"/>
          <ac:cxnSpMkLst>
            <pc:docMk/>
            <pc:sldMk cId="3442209581" sldId="437"/>
            <ac:cxnSpMk id="50" creationId="{76E6D323-F1F3-83A8-C579-FE7F81742113}"/>
          </ac:cxnSpMkLst>
        </pc:cxnChg>
        <pc:cxnChg chg="add del mod">
          <ac:chgData name="Huy Pham" userId="918db3a1909f15e0" providerId="LiveId" clId="{3F9B022C-8E3B-446F-930C-4E348F14BFD5}" dt="2024-03-26T07:31:46.188" v="2044" actId="478"/>
          <ac:cxnSpMkLst>
            <pc:docMk/>
            <pc:sldMk cId="3442209581" sldId="437"/>
            <ac:cxnSpMk id="62" creationId="{C660C48E-481D-2DF3-13B9-9D5997040CAA}"/>
          </ac:cxnSpMkLst>
        </pc:cxnChg>
        <pc:cxnChg chg="add del mod">
          <ac:chgData name="Huy Pham" userId="918db3a1909f15e0" providerId="LiveId" clId="{3F9B022C-8E3B-446F-930C-4E348F14BFD5}" dt="2024-03-26T07:31:45.357" v="2043" actId="478"/>
          <ac:cxnSpMkLst>
            <pc:docMk/>
            <pc:sldMk cId="3442209581" sldId="437"/>
            <ac:cxnSpMk id="63" creationId="{11A66985-F028-1FCD-0F5B-3FB1BE08E0A2}"/>
          </ac:cxnSpMkLst>
        </pc:cxnChg>
        <pc:cxnChg chg="add del mod">
          <ac:chgData name="Huy Pham" userId="918db3a1909f15e0" providerId="LiveId" clId="{3F9B022C-8E3B-446F-930C-4E348F14BFD5}" dt="2024-03-26T07:31:18.432" v="2033" actId="478"/>
          <ac:cxnSpMkLst>
            <pc:docMk/>
            <pc:sldMk cId="3442209581" sldId="437"/>
            <ac:cxnSpMk id="64" creationId="{E52196A5-F169-A3BD-26CE-362A213DE9AB}"/>
          </ac:cxnSpMkLst>
        </pc:cxnChg>
        <pc:cxnChg chg="add mod">
          <ac:chgData name="Huy Pham" userId="918db3a1909f15e0" providerId="LiveId" clId="{3F9B022C-8E3B-446F-930C-4E348F14BFD5}" dt="2024-03-26T07:31:11.457" v="2031" actId="14100"/>
          <ac:cxnSpMkLst>
            <pc:docMk/>
            <pc:sldMk cId="3442209581" sldId="437"/>
            <ac:cxnSpMk id="67" creationId="{96B8EDFF-0746-FC31-F50A-984E3450A590}"/>
          </ac:cxnSpMkLst>
        </pc:cxnChg>
        <pc:cxnChg chg="add del mod">
          <ac:chgData name="Huy Pham" userId="918db3a1909f15e0" providerId="LiveId" clId="{3F9B022C-8E3B-446F-930C-4E348F14BFD5}" dt="2024-03-26T07:31:38.066" v="2040" actId="478"/>
          <ac:cxnSpMkLst>
            <pc:docMk/>
            <pc:sldMk cId="3442209581" sldId="437"/>
            <ac:cxnSpMk id="72" creationId="{C57BD99C-DF3E-7BF0-EE2F-2C224B4384A9}"/>
          </ac:cxnSpMkLst>
        </pc:cxnChg>
        <pc:cxnChg chg="add del mod">
          <ac:chgData name="Huy Pham" userId="918db3a1909f15e0" providerId="LiveId" clId="{3F9B022C-8E3B-446F-930C-4E348F14BFD5}" dt="2024-03-26T07:31:36.960" v="2039" actId="478"/>
          <ac:cxnSpMkLst>
            <pc:docMk/>
            <pc:sldMk cId="3442209581" sldId="437"/>
            <ac:cxnSpMk id="73" creationId="{3227ED40-AAC5-9692-6278-F2A5ECED8C20}"/>
          </ac:cxnSpMkLst>
        </pc:cxnChg>
        <pc:cxnChg chg="add mod">
          <ac:chgData name="Huy Pham" userId="918db3a1909f15e0" providerId="LiveId" clId="{3F9B022C-8E3B-446F-930C-4E348F14BFD5}" dt="2024-03-26T07:32:43.317" v="2056"/>
          <ac:cxnSpMkLst>
            <pc:docMk/>
            <pc:sldMk cId="3442209581" sldId="437"/>
            <ac:cxnSpMk id="78" creationId="{7866C3A2-6826-25CA-80C6-1E47171B13E5}"/>
          </ac:cxnSpMkLst>
        </pc:cxnChg>
      </pc:sldChg>
      <pc:sldChg chg="del">
        <pc:chgData name="Huy Pham" userId="918db3a1909f15e0" providerId="LiveId" clId="{3F9B022C-8E3B-446F-930C-4E348F14BFD5}" dt="2024-03-15T07:50:05.289" v="10" actId="47"/>
        <pc:sldMkLst>
          <pc:docMk/>
          <pc:sldMk cId="2885846202" sldId="438"/>
        </pc:sldMkLst>
      </pc:sldChg>
      <pc:sldChg chg="addSp delSp modSp add mod delAnim modAnim">
        <pc:chgData name="Huy Pham" userId="918db3a1909f15e0" providerId="LiveId" clId="{3F9B022C-8E3B-446F-930C-4E348F14BFD5}" dt="2024-05-14T10:17:10.439" v="3329"/>
        <pc:sldMkLst>
          <pc:docMk/>
          <pc:sldMk cId="3290452718" sldId="438"/>
        </pc:sldMkLst>
        <pc:spChg chg="add mod">
          <ac:chgData name="Huy Pham" userId="918db3a1909f15e0" providerId="LiveId" clId="{3F9B022C-8E3B-446F-930C-4E348F14BFD5}" dt="2024-03-26T07:42:58.701" v="2194" actId="207"/>
          <ac:spMkLst>
            <pc:docMk/>
            <pc:sldMk cId="3290452718" sldId="438"/>
            <ac:spMk id="21" creationId="{EAF6A956-623F-E571-131F-99DC8F638989}"/>
          </ac:spMkLst>
        </pc:spChg>
        <pc:spChg chg="add mod">
          <ac:chgData name="Huy Pham" userId="918db3a1909f15e0" providerId="LiveId" clId="{3F9B022C-8E3B-446F-930C-4E348F14BFD5}" dt="2024-03-26T07:43:00.980" v="2196" actId="1076"/>
          <ac:spMkLst>
            <pc:docMk/>
            <pc:sldMk cId="3290452718" sldId="438"/>
            <ac:spMk id="22" creationId="{8C423DE9-C1FD-E953-4C09-0134E424AD26}"/>
          </ac:spMkLst>
        </pc:spChg>
        <pc:spChg chg="add mod">
          <ac:chgData name="Huy Pham" userId="918db3a1909f15e0" providerId="LiveId" clId="{3F9B022C-8E3B-446F-930C-4E348F14BFD5}" dt="2024-03-26T07:42:51.325" v="2193" actId="1076"/>
          <ac:spMkLst>
            <pc:docMk/>
            <pc:sldMk cId="3290452718" sldId="438"/>
            <ac:spMk id="25" creationId="{6396D443-5D6D-463B-EBEB-DB75FDE888F2}"/>
          </ac:spMkLst>
        </pc:spChg>
        <pc:spChg chg="add mod">
          <ac:chgData name="Huy Pham" userId="918db3a1909f15e0" providerId="LiveId" clId="{3F9B022C-8E3B-446F-930C-4E348F14BFD5}" dt="2024-03-26T07:43:30.091" v="2198" actId="1076"/>
          <ac:spMkLst>
            <pc:docMk/>
            <pc:sldMk cId="3290452718" sldId="438"/>
            <ac:spMk id="26" creationId="{C822DCB1-0F34-A3F2-8E06-40C46FA52973}"/>
          </ac:spMkLst>
        </pc:spChg>
        <pc:spChg chg="add mod">
          <ac:chgData name="Huy Pham" userId="918db3a1909f15e0" providerId="LiveId" clId="{3F9B022C-8E3B-446F-930C-4E348F14BFD5}" dt="2024-03-26T07:49:49.604" v="2256" actId="1076"/>
          <ac:spMkLst>
            <pc:docMk/>
            <pc:sldMk cId="3290452718" sldId="438"/>
            <ac:spMk id="28" creationId="{72C5906B-3C12-064F-1EFD-E6E0BED46794}"/>
          </ac:spMkLst>
        </pc:spChg>
        <pc:spChg chg="add mod">
          <ac:chgData name="Huy Pham" userId="918db3a1909f15e0" providerId="LiveId" clId="{3F9B022C-8E3B-446F-930C-4E348F14BFD5}" dt="2024-03-26T07:49:49.604" v="2256" actId="1076"/>
          <ac:spMkLst>
            <pc:docMk/>
            <pc:sldMk cId="3290452718" sldId="438"/>
            <ac:spMk id="29" creationId="{BFBF8CBE-99A3-D2CB-AFFF-1B34846F3E6E}"/>
          </ac:spMkLst>
        </pc:spChg>
        <pc:spChg chg="add mod">
          <ac:chgData name="Huy Pham" userId="918db3a1909f15e0" providerId="LiveId" clId="{3F9B022C-8E3B-446F-930C-4E348F14BFD5}" dt="2024-03-26T07:49:54.179" v="2257" actId="1076"/>
          <ac:spMkLst>
            <pc:docMk/>
            <pc:sldMk cId="3290452718" sldId="438"/>
            <ac:spMk id="30" creationId="{0EC65456-8E36-FBB0-5273-09A568EFE332}"/>
          </ac:spMkLst>
        </pc:spChg>
        <pc:spChg chg="add del mod">
          <ac:chgData name="Huy Pham" userId="918db3a1909f15e0" providerId="LiveId" clId="{3F9B022C-8E3B-446F-930C-4E348F14BFD5}" dt="2024-03-26T08:17:05.140" v="2365" actId="478"/>
          <ac:spMkLst>
            <pc:docMk/>
            <pc:sldMk cId="3290452718" sldId="438"/>
            <ac:spMk id="31" creationId="{6CE94F3F-A36D-726C-DA78-44DD1B5045ED}"/>
          </ac:spMkLst>
        </pc:spChg>
        <pc:spChg chg="add mod">
          <ac:chgData name="Huy Pham" userId="918db3a1909f15e0" providerId="LiveId" clId="{3F9B022C-8E3B-446F-930C-4E348F14BFD5}" dt="2024-03-26T07:49:54.179" v="2257" actId="1076"/>
          <ac:spMkLst>
            <pc:docMk/>
            <pc:sldMk cId="3290452718" sldId="438"/>
            <ac:spMk id="32" creationId="{886EF3C5-B602-05A5-0D23-F0B1DA4CBF1F}"/>
          </ac:spMkLst>
        </pc:spChg>
        <pc:spChg chg="add mod">
          <ac:chgData name="Huy Pham" userId="918db3a1909f15e0" providerId="LiveId" clId="{3F9B022C-8E3B-446F-930C-4E348F14BFD5}" dt="2024-03-26T07:50:13.199" v="2263" actId="20577"/>
          <ac:spMkLst>
            <pc:docMk/>
            <pc:sldMk cId="3290452718" sldId="438"/>
            <ac:spMk id="33" creationId="{8E977468-E279-1133-20A3-DDC4F2CF4F50}"/>
          </ac:spMkLst>
        </pc:spChg>
        <pc:spChg chg="add mod">
          <ac:chgData name="Huy Pham" userId="918db3a1909f15e0" providerId="LiveId" clId="{3F9B022C-8E3B-446F-930C-4E348F14BFD5}" dt="2024-03-26T07:51:33.952" v="2278" actId="20577"/>
          <ac:spMkLst>
            <pc:docMk/>
            <pc:sldMk cId="3290452718" sldId="438"/>
            <ac:spMk id="34" creationId="{A9FDEE5C-564A-B028-AD05-A4F6BD04D8D8}"/>
          </ac:spMkLst>
        </pc:spChg>
        <pc:spChg chg="add mod">
          <ac:chgData name="Huy Pham" userId="918db3a1909f15e0" providerId="LiveId" clId="{3F9B022C-8E3B-446F-930C-4E348F14BFD5}" dt="2024-03-26T07:51:14.261" v="2271" actId="1076"/>
          <ac:spMkLst>
            <pc:docMk/>
            <pc:sldMk cId="3290452718" sldId="438"/>
            <ac:spMk id="35" creationId="{23605A30-C4A5-0662-CCBC-1D6BD26A25A5}"/>
          </ac:spMkLst>
        </pc:spChg>
        <pc:spChg chg="add del mod">
          <ac:chgData name="Huy Pham" userId="918db3a1909f15e0" providerId="LiveId" clId="{3F9B022C-8E3B-446F-930C-4E348F14BFD5}" dt="2024-03-26T07:50:06.787" v="2261" actId="478"/>
          <ac:spMkLst>
            <pc:docMk/>
            <pc:sldMk cId="3290452718" sldId="438"/>
            <ac:spMk id="36" creationId="{BA94A0E1-2FA0-A852-98E1-0B2FB6741E75}"/>
          </ac:spMkLst>
        </pc:spChg>
        <pc:spChg chg="add mod">
          <ac:chgData name="Huy Pham" userId="918db3a1909f15e0" providerId="LiveId" clId="{3F9B022C-8E3B-446F-930C-4E348F14BFD5}" dt="2024-03-26T07:51:51.502" v="2288" actId="1076"/>
          <ac:spMkLst>
            <pc:docMk/>
            <pc:sldMk cId="3290452718" sldId="438"/>
            <ac:spMk id="37" creationId="{2AE94FA3-4789-496A-25A0-4B60AC1FC3F9}"/>
          </ac:spMkLst>
        </pc:spChg>
        <pc:spChg chg="add mod">
          <ac:chgData name="Huy Pham" userId="918db3a1909f15e0" providerId="LiveId" clId="{3F9B022C-8E3B-446F-930C-4E348F14BFD5}" dt="2024-03-26T07:54:25.726" v="2315"/>
          <ac:spMkLst>
            <pc:docMk/>
            <pc:sldMk cId="3290452718" sldId="438"/>
            <ac:spMk id="39" creationId="{259637DC-9F7B-5279-055A-15F9BF07101F}"/>
          </ac:spMkLst>
        </pc:spChg>
        <pc:spChg chg="add mod">
          <ac:chgData name="Huy Pham" userId="918db3a1909f15e0" providerId="LiveId" clId="{3F9B022C-8E3B-446F-930C-4E348F14BFD5}" dt="2024-03-26T08:15:02.098" v="2334" actId="1076"/>
          <ac:spMkLst>
            <pc:docMk/>
            <pc:sldMk cId="3290452718" sldId="438"/>
            <ac:spMk id="40" creationId="{4E9F71D5-E912-C6C7-A1D0-B3DBAF7D41F0}"/>
          </ac:spMkLst>
        </pc:spChg>
        <pc:spChg chg="add mod">
          <ac:chgData name="Huy Pham" userId="918db3a1909f15e0" providerId="LiveId" clId="{3F9B022C-8E3B-446F-930C-4E348F14BFD5}" dt="2024-03-26T08:16:14.007" v="2352" actId="1076"/>
          <ac:spMkLst>
            <pc:docMk/>
            <pc:sldMk cId="3290452718" sldId="438"/>
            <ac:spMk id="41" creationId="{F731C2DF-E218-B4B5-2C5E-5DB14477F1D6}"/>
          </ac:spMkLst>
        </pc:spChg>
        <pc:spChg chg="add mod">
          <ac:chgData name="Huy Pham" userId="918db3a1909f15e0" providerId="LiveId" clId="{3F9B022C-8E3B-446F-930C-4E348F14BFD5}" dt="2024-03-26T08:15:39.382" v="2342" actId="1076"/>
          <ac:spMkLst>
            <pc:docMk/>
            <pc:sldMk cId="3290452718" sldId="438"/>
            <ac:spMk id="42" creationId="{68CBB816-713B-61A0-3EAD-DFEEB9131127}"/>
          </ac:spMkLst>
        </pc:spChg>
        <pc:spChg chg="add mod">
          <ac:chgData name="Huy Pham" userId="918db3a1909f15e0" providerId="LiveId" clId="{3F9B022C-8E3B-446F-930C-4E348F14BFD5}" dt="2024-03-26T08:17:02.104" v="2364" actId="1076"/>
          <ac:spMkLst>
            <pc:docMk/>
            <pc:sldMk cId="3290452718" sldId="438"/>
            <ac:spMk id="43" creationId="{9DBCF9FA-ED52-BB6B-6402-73BA1C2A131E}"/>
          </ac:spMkLst>
        </pc:spChg>
        <pc:spChg chg="add mod">
          <ac:chgData name="Huy Pham" userId="918db3a1909f15e0" providerId="LiveId" clId="{3F9B022C-8E3B-446F-930C-4E348F14BFD5}" dt="2024-03-26T08:20:41.021" v="2402" actId="1076"/>
          <ac:spMkLst>
            <pc:docMk/>
            <pc:sldMk cId="3290452718" sldId="438"/>
            <ac:spMk id="44" creationId="{8820C854-E07A-7E8B-EE0E-6E6DCEF9A22F}"/>
          </ac:spMkLst>
        </pc:spChg>
        <pc:spChg chg="add mod">
          <ac:chgData name="Huy Pham" userId="918db3a1909f15e0" providerId="LiveId" clId="{3F9B022C-8E3B-446F-930C-4E348F14BFD5}" dt="2024-03-26T08:21:52.546" v="2423"/>
          <ac:spMkLst>
            <pc:docMk/>
            <pc:sldMk cId="3290452718" sldId="438"/>
            <ac:spMk id="45" creationId="{1F74AA95-D2E7-7CCD-B3B3-B955F6DD08A4}"/>
          </ac:spMkLst>
        </pc:spChg>
        <pc:spChg chg="add mod">
          <ac:chgData name="Huy Pham" userId="918db3a1909f15e0" providerId="LiveId" clId="{3F9B022C-8E3B-446F-930C-4E348F14BFD5}" dt="2024-03-26T08:22:00.143" v="2425" actId="14100"/>
          <ac:spMkLst>
            <pc:docMk/>
            <pc:sldMk cId="3290452718" sldId="438"/>
            <ac:spMk id="46" creationId="{20AAE581-AF4C-305D-0B92-2062E42851A4}"/>
          </ac:spMkLst>
        </pc:spChg>
        <pc:spChg chg="add mod">
          <ac:chgData name="Huy Pham" userId="918db3a1909f15e0" providerId="LiveId" clId="{3F9B022C-8E3B-446F-930C-4E348F14BFD5}" dt="2024-03-26T08:22:35.298" v="2444" actId="1076"/>
          <ac:spMkLst>
            <pc:docMk/>
            <pc:sldMk cId="3290452718" sldId="438"/>
            <ac:spMk id="47" creationId="{6DA09948-50B1-B097-D0E2-261D97D2C620}"/>
          </ac:spMkLst>
        </pc:spChg>
        <pc:spChg chg="add mod">
          <ac:chgData name="Huy Pham" userId="918db3a1909f15e0" providerId="LiveId" clId="{3F9B022C-8E3B-446F-930C-4E348F14BFD5}" dt="2024-03-26T08:22:07.046" v="2432" actId="1038"/>
          <ac:spMkLst>
            <pc:docMk/>
            <pc:sldMk cId="3290452718" sldId="438"/>
            <ac:spMk id="49" creationId="{DE9AAF76-CE4D-B353-1689-85624502C6DB}"/>
          </ac:spMkLst>
        </pc:spChg>
        <pc:spChg chg="add mod">
          <ac:chgData name="Huy Pham" userId="918db3a1909f15e0" providerId="LiveId" clId="{3F9B022C-8E3B-446F-930C-4E348F14BFD5}" dt="2024-03-26T08:21:24.527" v="2415" actId="1076"/>
          <ac:spMkLst>
            <pc:docMk/>
            <pc:sldMk cId="3290452718" sldId="438"/>
            <ac:spMk id="50" creationId="{5243BC03-9285-79BA-3861-338BF5729001}"/>
          </ac:spMkLst>
        </pc:spChg>
        <pc:spChg chg="add del">
          <ac:chgData name="Huy Pham" userId="918db3a1909f15e0" providerId="LiveId" clId="{3F9B022C-8E3B-446F-930C-4E348F14BFD5}" dt="2024-03-26T08:22:40.413" v="2447" actId="478"/>
          <ac:spMkLst>
            <pc:docMk/>
            <pc:sldMk cId="3290452718" sldId="438"/>
            <ac:spMk id="52" creationId="{3895F8A8-C85E-6437-EB0D-BCCCAD07901D}"/>
          </ac:spMkLst>
        </pc:spChg>
        <pc:spChg chg="add mod">
          <ac:chgData name="Huy Pham" userId="918db3a1909f15e0" providerId="LiveId" clId="{3F9B022C-8E3B-446F-930C-4E348F14BFD5}" dt="2024-03-26T08:22:49.837" v="2455" actId="1036"/>
          <ac:spMkLst>
            <pc:docMk/>
            <pc:sldMk cId="3290452718" sldId="438"/>
            <ac:spMk id="53" creationId="{69108CB8-CA4E-805C-7AFA-0DE24863E8D9}"/>
          </ac:spMkLst>
        </pc:spChg>
        <pc:graphicFrameChg chg="add del mod">
          <ac:chgData name="Huy Pham" userId="918db3a1909f15e0" providerId="LiveId" clId="{3F9B022C-8E3B-446F-930C-4E348F14BFD5}" dt="2024-03-26T07:41:50.351" v="2162"/>
          <ac:graphicFrameMkLst>
            <pc:docMk/>
            <pc:sldMk cId="3290452718" sldId="438"/>
            <ac:graphicFrameMk id="13" creationId="{5D9E02A8-7E8B-55DE-3774-2FAE2C679E01}"/>
          </ac:graphicFrameMkLst>
        </pc:graphicFrameChg>
        <pc:graphicFrameChg chg="add del mod">
          <ac:chgData name="Huy Pham" userId="918db3a1909f15e0" providerId="LiveId" clId="{3F9B022C-8E3B-446F-930C-4E348F14BFD5}" dt="2024-03-26T07:42:11.188" v="2170"/>
          <ac:graphicFrameMkLst>
            <pc:docMk/>
            <pc:sldMk cId="3290452718" sldId="438"/>
            <ac:graphicFrameMk id="23" creationId="{17590BA1-BA42-5A64-FB22-13EACCBBA576}"/>
          </ac:graphicFrameMkLst>
        </pc:graphicFrameChg>
        <pc:cxnChg chg="add mod">
          <ac:chgData name="Huy Pham" userId="918db3a1909f15e0" providerId="LiveId" clId="{3F9B022C-8E3B-446F-930C-4E348F14BFD5}" dt="2024-03-26T08:23:13.897" v="2459" actId="1582"/>
          <ac:cxnSpMkLst>
            <pc:docMk/>
            <pc:sldMk cId="3290452718" sldId="438"/>
            <ac:cxnSpMk id="55" creationId="{FBDB9BFB-46CD-82EF-A916-3F02FD80759F}"/>
          </ac:cxnSpMkLst>
        </pc:cxnChg>
      </pc:sldChg>
      <pc:sldChg chg="del">
        <pc:chgData name="Huy Pham" userId="918db3a1909f15e0" providerId="LiveId" clId="{3F9B022C-8E3B-446F-930C-4E348F14BFD5}" dt="2024-03-15T07:50:04.781" v="8" actId="47"/>
        <pc:sldMkLst>
          <pc:docMk/>
          <pc:sldMk cId="2291034012" sldId="439"/>
        </pc:sldMkLst>
      </pc:sldChg>
      <pc:sldChg chg="addSp delSp modSp add mod modAnim">
        <pc:chgData name="Huy Pham" userId="918db3a1909f15e0" providerId="LiveId" clId="{3F9B022C-8E3B-446F-930C-4E348F14BFD5}" dt="2024-05-14T10:18:18.721" v="3338"/>
        <pc:sldMkLst>
          <pc:docMk/>
          <pc:sldMk cId="3426833982" sldId="439"/>
        </pc:sldMkLst>
        <pc:spChg chg="add mod">
          <ac:chgData name="Huy Pham" userId="918db3a1909f15e0" providerId="LiveId" clId="{3F9B022C-8E3B-446F-930C-4E348F14BFD5}" dt="2024-03-26T08:25:34.969" v="2486" actId="14100"/>
          <ac:spMkLst>
            <pc:docMk/>
            <pc:sldMk cId="3426833982" sldId="439"/>
            <ac:spMk id="13" creationId="{40B15A01-7473-0160-7754-B8B225B26AF7}"/>
          </ac:spMkLst>
        </pc:spChg>
        <pc:spChg chg="add mod">
          <ac:chgData name="Huy Pham" userId="918db3a1909f15e0" providerId="LiveId" clId="{3F9B022C-8E3B-446F-930C-4E348F14BFD5}" dt="2024-03-26T08:24:54.674" v="2481" actId="1076"/>
          <ac:spMkLst>
            <pc:docMk/>
            <pc:sldMk cId="3426833982" sldId="439"/>
            <ac:spMk id="19" creationId="{52487B6B-7CD2-1DD1-138B-0F088B6A17F2}"/>
          </ac:spMkLst>
        </pc:spChg>
        <pc:spChg chg="add mod">
          <ac:chgData name="Huy Pham" userId="918db3a1909f15e0" providerId="LiveId" clId="{3F9B022C-8E3B-446F-930C-4E348F14BFD5}" dt="2024-03-26T08:25:20.112" v="2485" actId="20577"/>
          <ac:spMkLst>
            <pc:docMk/>
            <pc:sldMk cId="3426833982" sldId="439"/>
            <ac:spMk id="23" creationId="{08B8C136-EB60-5DFA-CBE0-2D154D283F12}"/>
          </ac:spMkLst>
        </pc:spChg>
        <pc:spChg chg="add mod">
          <ac:chgData name="Huy Pham" userId="918db3a1909f15e0" providerId="LiveId" clId="{3F9B022C-8E3B-446F-930C-4E348F14BFD5}" dt="2024-03-26T08:43:33.391" v="2609" actId="2711"/>
          <ac:spMkLst>
            <pc:docMk/>
            <pc:sldMk cId="3426833982" sldId="439"/>
            <ac:spMk id="25" creationId="{2A3FE53A-2AAE-18DF-A0E8-3A9470F61114}"/>
          </ac:spMkLst>
        </pc:spChg>
        <pc:spChg chg="add mod">
          <ac:chgData name="Huy Pham" userId="918db3a1909f15e0" providerId="LiveId" clId="{3F9B022C-8E3B-446F-930C-4E348F14BFD5}" dt="2024-03-26T08:38:20.830" v="2515" actId="1076"/>
          <ac:spMkLst>
            <pc:docMk/>
            <pc:sldMk cId="3426833982" sldId="439"/>
            <ac:spMk id="26" creationId="{D096390B-128A-194F-8CE5-DC6403254304}"/>
          </ac:spMkLst>
        </pc:spChg>
        <pc:spChg chg="add mod">
          <ac:chgData name="Huy Pham" userId="918db3a1909f15e0" providerId="LiveId" clId="{3F9B022C-8E3B-446F-930C-4E348F14BFD5}" dt="2024-03-26T08:39:41.488" v="2529" actId="1076"/>
          <ac:spMkLst>
            <pc:docMk/>
            <pc:sldMk cId="3426833982" sldId="439"/>
            <ac:spMk id="27" creationId="{CC0EE97D-A7C5-B985-5456-C205061D319B}"/>
          </ac:spMkLst>
        </pc:spChg>
        <pc:spChg chg="add mod">
          <ac:chgData name="Huy Pham" userId="918db3a1909f15e0" providerId="LiveId" clId="{3F9B022C-8E3B-446F-930C-4E348F14BFD5}" dt="2024-03-26T08:42:17.763" v="2557" actId="1076"/>
          <ac:spMkLst>
            <pc:docMk/>
            <pc:sldMk cId="3426833982" sldId="439"/>
            <ac:spMk id="28" creationId="{C14E7293-D698-C6EC-33C9-8CB194F96291}"/>
          </ac:spMkLst>
        </pc:spChg>
        <pc:spChg chg="add mod">
          <ac:chgData name="Huy Pham" userId="918db3a1909f15e0" providerId="LiveId" clId="{3F9B022C-8E3B-446F-930C-4E348F14BFD5}" dt="2024-03-26T08:41:37.074" v="2542" actId="20577"/>
          <ac:spMkLst>
            <pc:docMk/>
            <pc:sldMk cId="3426833982" sldId="439"/>
            <ac:spMk id="29" creationId="{6F633D21-5036-0C43-04A2-1933E98A0F96}"/>
          </ac:spMkLst>
        </pc:spChg>
        <pc:spChg chg="add mod">
          <ac:chgData name="Huy Pham" userId="918db3a1909f15e0" providerId="LiveId" clId="{3F9B022C-8E3B-446F-930C-4E348F14BFD5}" dt="2024-03-26T08:42:11.059" v="2555" actId="1076"/>
          <ac:spMkLst>
            <pc:docMk/>
            <pc:sldMk cId="3426833982" sldId="439"/>
            <ac:spMk id="30" creationId="{21CA21F0-FFE0-CDE2-2C19-13E8C14B121B}"/>
          </ac:spMkLst>
        </pc:spChg>
        <pc:spChg chg="add mod">
          <ac:chgData name="Huy Pham" userId="918db3a1909f15e0" providerId="LiveId" clId="{3F9B022C-8E3B-446F-930C-4E348F14BFD5}" dt="2024-03-26T08:42:43.235" v="2568" actId="20577"/>
          <ac:spMkLst>
            <pc:docMk/>
            <pc:sldMk cId="3426833982" sldId="439"/>
            <ac:spMk id="31" creationId="{DB44FAF0-CD57-79E1-C1ED-8643D42F2B5E}"/>
          </ac:spMkLst>
        </pc:spChg>
        <pc:spChg chg="add mod">
          <ac:chgData name="Huy Pham" userId="918db3a1909f15e0" providerId="LiveId" clId="{3F9B022C-8E3B-446F-930C-4E348F14BFD5}" dt="2024-03-26T08:43:22.136" v="2608"/>
          <ac:spMkLst>
            <pc:docMk/>
            <pc:sldMk cId="3426833982" sldId="439"/>
            <ac:spMk id="33" creationId="{54BC8665-ED15-32C8-FC7D-15F673624A8B}"/>
          </ac:spMkLst>
        </pc:spChg>
        <pc:graphicFrameChg chg="add del mod">
          <ac:chgData name="Huy Pham" userId="918db3a1909f15e0" providerId="LiveId" clId="{3F9B022C-8E3B-446F-930C-4E348F14BFD5}" dt="2024-03-26T08:23:38.691" v="2463"/>
          <ac:graphicFrameMkLst>
            <pc:docMk/>
            <pc:sldMk cId="3426833982" sldId="439"/>
            <ac:graphicFrameMk id="21" creationId="{93C4E17D-CF6A-CB75-7A42-717806B9D31E}"/>
          </ac:graphicFrameMkLst>
        </pc:graphicFrameChg>
      </pc:sldChg>
      <pc:sldChg chg="del">
        <pc:chgData name="Huy Pham" userId="918db3a1909f15e0" providerId="LiveId" clId="{3F9B022C-8E3B-446F-930C-4E348F14BFD5}" dt="2024-03-15T07:50:04.283" v="6" actId="47"/>
        <pc:sldMkLst>
          <pc:docMk/>
          <pc:sldMk cId="714683018" sldId="440"/>
        </pc:sldMkLst>
      </pc:sldChg>
      <pc:sldChg chg="addSp modSp add mod modAnim">
        <pc:chgData name="Huy Pham" userId="918db3a1909f15e0" providerId="LiveId" clId="{3F9B022C-8E3B-446F-930C-4E348F14BFD5}" dt="2024-05-14T04:22:31.056" v="3276"/>
        <pc:sldMkLst>
          <pc:docMk/>
          <pc:sldMk cId="2330525908" sldId="440"/>
        </pc:sldMkLst>
        <pc:spChg chg="mod">
          <ac:chgData name="Huy Pham" userId="918db3a1909f15e0" providerId="LiveId" clId="{3F9B022C-8E3B-446F-930C-4E348F14BFD5}" dt="2024-03-26T08:57:23.417" v="3021" actId="20577"/>
          <ac:spMkLst>
            <pc:docMk/>
            <pc:sldMk cId="2330525908" sldId="440"/>
            <ac:spMk id="9" creationId="{A9C4FFF4-AFF7-4A25-76D6-D3E61A1989D9}"/>
          </ac:spMkLst>
        </pc:spChg>
        <pc:spChg chg="add mod">
          <ac:chgData name="Huy Pham" userId="918db3a1909f15e0" providerId="LiveId" clId="{3F9B022C-8E3B-446F-930C-4E348F14BFD5}" dt="2024-05-14T04:19:10.739" v="3236"/>
          <ac:spMkLst>
            <pc:docMk/>
            <pc:sldMk cId="2330525908" sldId="440"/>
            <ac:spMk id="19" creationId="{E879518B-3D59-B3EE-A5AA-BD91E1CB1010}"/>
          </ac:spMkLst>
        </pc:spChg>
      </pc:sldChg>
      <pc:sldChg chg="del">
        <pc:chgData name="Huy Pham" userId="918db3a1909f15e0" providerId="LiveId" clId="{3F9B022C-8E3B-446F-930C-4E348F14BFD5}" dt="2024-03-15T07:50:04.033" v="5" actId="47"/>
        <pc:sldMkLst>
          <pc:docMk/>
          <pc:sldMk cId="2623293418" sldId="441"/>
        </pc:sldMkLst>
      </pc:sldChg>
      <pc:sldChg chg="addSp delSp modSp add mod delAnim modAnim">
        <pc:chgData name="Huy Pham" userId="918db3a1909f15e0" providerId="LiveId" clId="{3F9B022C-8E3B-446F-930C-4E348F14BFD5}" dt="2024-05-14T10:19:10.093" v="3343"/>
        <pc:sldMkLst>
          <pc:docMk/>
          <pc:sldMk cId="4044493784" sldId="441"/>
        </pc:sldMkLst>
        <pc:spChg chg="mod">
          <ac:chgData name="Huy Pham" userId="918db3a1909f15e0" providerId="LiveId" clId="{3F9B022C-8E3B-446F-930C-4E348F14BFD5}" dt="2024-03-26T08:56:10" v="2995" actId="20577"/>
          <ac:spMkLst>
            <pc:docMk/>
            <pc:sldMk cId="4044493784" sldId="441"/>
            <ac:spMk id="9" creationId="{A9C4FFF4-AFF7-4A25-76D6-D3E61A1989D9}"/>
          </ac:spMkLst>
        </pc:spChg>
        <pc:spChg chg="add mod">
          <ac:chgData name="Huy Pham" userId="918db3a1909f15e0" providerId="LiveId" clId="{3F9B022C-8E3B-446F-930C-4E348F14BFD5}" dt="2024-03-26T08:48:53.227" v="2874" actId="20577"/>
          <ac:spMkLst>
            <pc:docMk/>
            <pc:sldMk cId="4044493784" sldId="441"/>
            <ac:spMk id="21" creationId="{7B635661-189C-C757-84ED-E2FA742909A1}"/>
          </ac:spMkLst>
        </pc:spChg>
        <pc:spChg chg="mod">
          <ac:chgData name="Huy Pham" userId="918db3a1909f15e0" providerId="LiveId" clId="{3F9B022C-8E3B-446F-930C-4E348F14BFD5}" dt="2024-03-26T08:44:11.308" v="2612" actId="20577"/>
          <ac:spMkLst>
            <pc:docMk/>
            <pc:sldMk cId="4044493784" sldId="441"/>
            <ac:spMk id="25" creationId="{2A3FE53A-2AAE-18DF-A0E8-3A9470F61114}"/>
          </ac:spMkLst>
        </pc:spChg>
        <pc:spChg chg="del">
          <ac:chgData name="Huy Pham" userId="918db3a1909f15e0" providerId="LiveId" clId="{3F9B022C-8E3B-446F-930C-4E348F14BFD5}" dt="2024-03-26T08:44:15.202" v="2613" actId="478"/>
          <ac:spMkLst>
            <pc:docMk/>
            <pc:sldMk cId="4044493784" sldId="441"/>
            <ac:spMk id="26" creationId="{D096390B-128A-194F-8CE5-DC6403254304}"/>
          </ac:spMkLst>
        </pc:spChg>
        <pc:spChg chg="del mod">
          <ac:chgData name="Huy Pham" userId="918db3a1909f15e0" providerId="LiveId" clId="{3F9B022C-8E3B-446F-930C-4E348F14BFD5}" dt="2024-03-26T08:46:40.576" v="2712" actId="478"/>
          <ac:spMkLst>
            <pc:docMk/>
            <pc:sldMk cId="4044493784" sldId="441"/>
            <ac:spMk id="27" creationId="{CC0EE97D-A7C5-B985-5456-C205061D319B}"/>
          </ac:spMkLst>
        </pc:spChg>
        <pc:spChg chg="del">
          <ac:chgData name="Huy Pham" userId="918db3a1909f15e0" providerId="LiveId" clId="{3F9B022C-8E3B-446F-930C-4E348F14BFD5}" dt="2024-03-26T08:46:38.506" v="2710" actId="478"/>
          <ac:spMkLst>
            <pc:docMk/>
            <pc:sldMk cId="4044493784" sldId="441"/>
            <ac:spMk id="28" creationId="{C14E7293-D698-C6EC-33C9-8CB194F96291}"/>
          </ac:spMkLst>
        </pc:spChg>
        <pc:spChg chg="del">
          <ac:chgData name="Huy Pham" userId="918db3a1909f15e0" providerId="LiveId" clId="{3F9B022C-8E3B-446F-930C-4E348F14BFD5}" dt="2024-03-26T08:46:39.697" v="2711" actId="478"/>
          <ac:spMkLst>
            <pc:docMk/>
            <pc:sldMk cId="4044493784" sldId="441"/>
            <ac:spMk id="29" creationId="{6F633D21-5036-0C43-04A2-1933E98A0F96}"/>
          </ac:spMkLst>
        </pc:spChg>
        <pc:spChg chg="del">
          <ac:chgData name="Huy Pham" userId="918db3a1909f15e0" providerId="LiveId" clId="{3F9B022C-8E3B-446F-930C-4E348F14BFD5}" dt="2024-03-26T08:46:42.125" v="2713" actId="478"/>
          <ac:spMkLst>
            <pc:docMk/>
            <pc:sldMk cId="4044493784" sldId="441"/>
            <ac:spMk id="30" creationId="{21CA21F0-FFE0-CDE2-2C19-13E8C14B121B}"/>
          </ac:spMkLst>
        </pc:spChg>
        <pc:spChg chg="mod">
          <ac:chgData name="Huy Pham" userId="918db3a1909f15e0" providerId="LiveId" clId="{3F9B022C-8E3B-446F-930C-4E348F14BFD5}" dt="2024-03-26T08:48:32.685" v="2862" actId="20577"/>
          <ac:spMkLst>
            <pc:docMk/>
            <pc:sldMk cId="4044493784" sldId="441"/>
            <ac:spMk id="31" creationId="{DB44FAF0-CD57-79E1-C1ED-8643D42F2B5E}"/>
          </ac:spMkLst>
        </pc:spChg>
        <pc:spChg chg="mod">
          <ac:chgData name="Huy Pham" userId="918db3a1909f15e0" providerId="LiveId" clId="{3F9B022C-8E3B-446F-930C-4E348F14BFD5}" dt="2024-03-26T08:49:53.939" v="2993" actId="1076"/>
          <ac:spMkLst>
            <pc:docMk/>
            <pc:sldMk cId="4044493784" sldId="441"/>
            <ac:spMk id="33" creationId="{54BC8665-ED15-32C8-FC7D-15F673624A8B}"/>
          </ac:spMkLst>
        </pc:spChg>
      </pc:sldChg>
      <pc:sldChg chg="del">
        <pc:chgData name="Huy Pham" userId="918db3a1909f15e0" providerId="LiveId" clId="{3F9B022C-8E3B-446F-930C-4E348F14BFD5}" dt="2024-03-15T07:50:05.078" v="9" actId="47"/>
        <pc:sldMkLst>
          <pc:docMk/>
          <pc:sldMk cId="3811471979" sldId="442"/>
        </pc:sldMkLst>
      </pc:sldChg>
      <pc:sldChg chg="del">
        <pc:chgData name="Huy Pham" userId="918db3a1909f15e0" providerId="LiveId" clId="{3F9B022C-8E3B-446F-930C-4E348F14BFD5}" dt="2024-03-15T07:50:04.484" v="7" actId="47"/>
        <pc:sldMkLst>
          <pc:docMk/>
          <pc:sldMk cId="3500004442" sldId="443"/>
        </pc:sldMkLst>
      </pc:sldChg>
      <pc:sldChg chg="del">
        <pc:chgData name="Huy Pham" userId="918db3a1909f15e0" providerId="LiveId" clId="{3F9B022C-8E3B-446F-930C-4E348F14BFD5}" dt="2024-03-15T07:50:03.800" v="4" actId="47"/>
        <pc:sldMkLst>
          <pc:docMk/>
          <pc:sldMk cId="3755922220" sldId="444"/>
        </pc:sldMkLst>
      </pc:sldChg>
      <pc:sldChg chg="del">
        <pc:chgData name="Huy Pham" userId="918db3a1909f15e0" providerId="LiveId" clId="{3F9B022C-8E3B-446F-930C-4E348F14BFD5}" dt="2024-03-15T07:50:03.550" v="3" actId="47"/>
        <pc:sldMkLst>
          <pc:docMk/>
          <pc:sldMk cId="1893897027" sldId="445"/>
        </pc:sldMkLst>
      </pc:sldChg>
      <pc:sldChg chg="del">
        <pc:chgData name="Huy Pham" userId="918db3a1909f15e0" providerId="LiveId" clId="{3F9B022C-8E3B-446F-930C-4E348F14BFD5}" dt="2024-03-15T07:50:03.219" v="2" actId="47"/>
        <pc:sldMkLst>
          <pc:docMk/>
          <pc:sldMk cId="149168079" sldId="446"/>
        </pc:sldMkLst>
      </pc:sldChg>
    </pc:docChg>
  </pc:docChgLst>
  <pc:docChgLst>
    <pc:chgData name="Huy Pham" userId="918db3a1909f15e0" providerId="LiveId" clId="{D3EE9867-31F7-44DF-810D-E64B52EC4F58}"/>
    <pc:docChg chg="custSel modSld modMainMaster">
      <pc:chgData name="Huy Pham" userId="918db3a1909f15e0" providerId="LiveId" clId="{D3EE9867-31F7-44DF-810D-E64B52EC4F58}" dt="2024-08-06T07:28:54.777" v="43"/>
      <pc:docMkLst>
        <pc:docMk/>
      </pc:docMkLst>
      <pc:sldChg chg="addSp modSp mod">
        <pc:chgData name="Huy Pham" userId="918db3a1909f15e0" providerId="LiveId" clId="{D3EE9867-31F7-44DF-810D-E64B52EC4F58}" dt="2024-08-06T07:26:47.446" v="2" actId="1076"/>
        <pc:sldMkLst>
          <pc:docMk/>
          <pc:sldMk cId="1279157228" sldId="399"/>
        </pc:sldMkLst>
        <pc:spChg chg="add mod">
          <ac:chgData name="Huy Pham" userId="918db3a1909f15e0" providerId="LiveId" clId="{D3EE9867-31F7-44DF-810D-E64B52EC4F58}" dt="2024-08-06T07:26:47.446" v="2" actId="1076"/>
          <ac:spMkLst>
            <pc:docMk/>
            <pc:sldMk cId="1279157228" sldId="399"/>
            <ac:spMk id="19" creationId="{41D19D50-616D-1F82-C922-D083097E7C1C}"/>
          </ac:spMkLst>
        </pc:spChg>
      </pc:sldChg>
      <pc:sldChg chg="addSp modSp mod">
        <pc:chgData name="Huy Pham" userId="918db3a1909f15e0" providerId="LiveId" clId="{D3EE9867-31F7-44DF-810D-E64B52EC4F58}" dt="2024-08-06T07:26:56.303" v="4" actId="1076"/>
        <pc:sldMkLst>
          <pc:docMk/>
          <pc:sldMk cId="2454490354" sldId="422"/>
        </pc:sldMkLst>
        <pc:spChg chg="add mod">
          <ac:chgData name="Huy Pham" userId="918db3a1909f15e0" providerId="LiveId" clId="{D3EE9867-31F7-44DF-810D-E64B52EC4F58}" dt="2024-08-06T07:26:56.303" v="4" actId="1076"/>
          <ac:spMkLst>
            <pc:docMk/>
            <pc:sldMk cId="2454490354" sldId="422"/>
            <ac:spMk id="20" creationId="{41D19D50-616D-1F82-C922-D083097E7C1C}"/>
          </ac:spMkLst>
        </pc:spChg>
      </pc:sldChg>
      <pc:sldChg chg="addSp modSp">
        <pc:chgData name="Huy Pham" userId="918db3a1909f15e0" providerId="LiveId" clId="{D3EE9867-31F7-44DF-810D-E64B52EC4F58}" dt="2024-08-06T07:27:01.940" v="5"/>
        <pc:sldMkLst>
          <pc:docMk/>
          <pc:sldMk cId="3744577515" sldId="423"/>
        </pc:sldMkLst>
        <pc:spChg chg="add mod">
          <ac:chgData name="Huy Pham" userId="918db3a1909f15e0" providerId="LiveId" clId="{D3EE9867-31F7-44DF-810D-E64B52EC4F58}" dt="2024-08-06T07:27:01.940" v="5"/>
          <ac:spMkLst>
            <pc:docMk/>
            <pc:sldMk cId="3744577515" sldId="423"/>
            <ac:spMk id="20" creationId="{41D19D50-616D-1F82-C922-D083097E7C1C}"/>
          </ac:spMkLst>
        </pc:spChg>
      </pc:sldChg>
      <pc:sldChg chg="addSp modSp">
        <pc:chgData name="Huy Pham" userId="918db3a1909f15e0" providerId="LiveId" clId="{D3EE9867-31F7-44DF-810D-E64B52EC4F58}" dt="2024-08-06T07:27:11.885" v="8"/>
        <pc:sldMkLst>
          <pc:docMk/>
          <pc:sldMk cId="3731249958" sldId="424"/>
        </pc:sldMkLst>
        <pc:spChg chg="add mod">
          <ac:chgData name="Huy Pham" userId="918db3a1909f15e0" providerId="LiveId" clId="{D3EE9867-31F7-44DF-810D-E64B52EC4F58}" dt="2024-08-06T07:27:11.885" v="8"/>
          <ac:spMkLst>
            <pc:docMk/>
            <pc:sldMk cId="3731249958" sldId="424"/>
            <ac:spMk id="19" creationId="{41D19D50-616D-1F82-C922-D083097E7C1C}"/>
          </ac:spMkLst>
        </pc:spChg>
      </pc:sldChg>
      <pc:sldChg chg="addSp modSp mod">
        <pc:chgData name="Huy Pham" userId="918db3a1909f15e0" providerId="LiveId" clId="{D3EE9867-31F7-44DF-810D-E64B52EC4F58}" dt="2024-08-06T07:27:22.213" v="17" actId="1036"/>
        <pc:sldMkLst>
          <pc:docMk/>
          <pc:sldMk cId="468667808" sldId="425"/>
        </pc:sldMkLst>
        <pc:spChg chg="add mod">
          <ac:chgData name="Huy Pham" userId="918db3a1909f15e0" providerId="LiveId" clId="{D3EE9867-31F7-44DF-810D-E64B52EC4F58}" dt="2024-08-06T07:27:22.213" v="17" actId="1036"/>
          <ac:spMkLst>
            <pc:docMk/>
            <pc:sldMk cId="468667808" sldId="425"/>
            <ac:spMk id="19" creationId="{41D19D50-616D-1F82-C922-D083097E7C1C}"/>
          </ac:spMkLst>
        </pc:spChg>
      </pc:sldChg>
      <pc:sldChg chg="addSp modSp mod">
        <pc:chgData name="Huy Pham" userId="918db3a1909f15e0" providerId="LiveId" clId="{D3EE9867-31F7-44DF-810D-E64B52EC4F58}" dt="2024-08-06T07:27:30.377" v="19" actId="1076"/>
        <pc:sldMkLst>
          <pc:docMk/>
          <pc:sldMk cId="2783659757" sldId="426"/>
        </pc:sldMkLst>
        <pc:spChg chg="add mod">
          <ac:chgData name="Huy Pham" userId="918db3a1909f15e0" providerId="LiveId" clId="{D3EE9867-31F7-44DF-810D-E64B52EC4F58}" dt="2024-08-06T07:27:30.377" v="19" actId="1076"/>
          <ac:spMkLst>
            <pc:docMk/>
            <pc:sldMk cId="2783659757" sldId="426"/>
            <ac:spMk id="23" creationId="{41D19D50-616D-1F82-C922-D083097E7C1C}"/>
          </ac:spMkLst>
        </pc:spChg>
      </pc:sldChg>
      <pc:sldChg chg="addSp modSp mod">
        <pc:chgData name="Huy Pham" userId="918db3a1909f15e0" providerId="LiveId" clId="{D3EE9867-31F7-44DF-810D-E64B52EC4F58}" dt="2024-08-06T07:27:38.694" v="21" actId="1076"/>
        <pc:sldMkLst>
          <pc:docMk/>
          <pc:sldMk cId="3626734545" sldId="427"/>
        </pc:sldMkLst>
        <pc:spChg chg="add mod">
          <ac:chgData name="Huy Pham" userId="918db3a1909f15e0" providerId="LiveId" clId="{D3EE9867-31F7-44DF-810D-E64B52EC4F58}" dt="2024-08-06T07:27:38.694" v="21" actId="1076"/>
          <ac:spMkLst>
            <pc:docMk/>
            <pc:sldMk cId="3626734545" sldId="427"/>
            <ac:spMk id="19" creationId="{41D19D50-616D-1F82-C922-D083097E7C1C}"/>
          </ac:spMkLst>
        </pc:spChg>
      </pc:sldChg>
      <pc:sldChg chg="addSp modSp mod">
        <pc:chgData name="Huy Pham" userId="918db3a1909f15e0" providerId="LiveId" clId="{D3EE9867-31F7-44DF-810D-E64B52EC4F58}" dt="2024-08-06T07:27:09.673" v="7" actId="1076"/>
        <pc:sldMkLst>
          <pc:docMk/>
          <pc:sldMk cId="2655833583" sldId="429"/>
        </pc:sldMkLst>
        <pc:spChg chg="add mod">
          <ac:chgData name="Huy Pham" userId="918db3a1909f15e0" providerId="LiveId" clId="{D3EE9867-31F7-44DF-810D-E64B52EC4F58}" dt="2024-08-06T07:27:09.673" v="7" actId="1076"/>
          <ac:spMkLst>
            <pc:docMk/>
            <pc:sldMk cId="2655833583" sldId="429"/>
            <ac:spMk id="24" creationId="{41D19D50-616D-1F82-C922-D083097E7C1C}"/>
          </ac:spMkLst>
        </pc:spChg>
      </pc:sldChg>
      <pc:sldChg chg="addSp modSp mod">
        <pc:chgData name="Huy Pham" userId="918db3a1909f15e0" providerId="LiveId" clId="{D3EE9867-31F7-44DF-810D-E64B52EC4F58}" dt="2024-08-06T07:27:42.858" v="23" actId="1076"/>
        <pc:sldMkLst>
          <pc:docMk/>
          <pc:sldMk cId="695647000" sldId="430"/>
        </pc:sldMkLst>
        <pc:spChg chg="add mod">
          <ac:chgData name="Huy Pham" userId="918db3a1909f15e0" providerId="LiveId" clId="{D3EE9867-31F7-44DF-810D-E64B52EC4F58}" dt="2024-08-06T07:27:42.858" v="23" actId="1076"/>
          <ac:spMkLst>
            <pc:docMk/>
            <pc:sldMk cId="695647000" sldId="430"/>
            <ac:spMk id="20" creationId="{41D19D50-616D-1F82-C922-D083097E7C1C}"/>
          </ac:spMkLst>
        </pc:spChg>
      </pc:sldChg>
      <pc:sldChg chg="addSp modSp mod">
        <pc:chgData name="Huy Pham" userId="918db3a1909f15e0" providerId="LiveId" clId="{D3EE9867-31F7-44DF-810D-E64B52EC4F58}" dt="2024-08-06T07:27:53.148" v="26" actId="1076"/>
        <pc:sldMkLst>
          <pc:docMk/>
          <pc:sldMk cId="2004844953" sldId="431"/>
        </pc:sldMkLst>
        <pc:spChg chg="add mod">
          <ac:chgData name="Huy Pham" userId="918db3a1909f15e0" providerId="LiveId" clId="{D3EE9867-31F7-44DF-810D-E64B52EC4F58}" dt="2024-08-06T07:27:53.148" v="26" actId="1076"/>
          <ac:spMkLst>
            <pc:docMk/>
            <pc:sldMk cId="2004844953" sldId="431"/>
            <ac:spMk id="13" creationId="{41D19D50-616D-1F82-C922-D083097E7C1C}"/>
          </ac:spMkLst>
        </pc:spChg>
      </pc:sldChg>
      <pc:sldChg chg="addSp modSp mod">
        <pc:chgData name="Huy Pham" userId="918db3a1909f15e0" providerId="LiveId" clId="{D3EE9867-31F7-44DF-810D-E64B52EC4F58}" dt="2024-08-06T07:28:00.441" v="28" actId="1076"/>
        <pc:sldMkLst>
          <pc:docMk/>
          <pc:sldMk cId="1502094139" sldId="432"/>
        </pc:sldMkLst>
        <pc:spChg chg="add mod">
          <ac:chgData name="Huy Pham" userId="918db3a1909f15e0" providerId="LiveId" clId="{D3EE9867-31F7-44DF-810D-E64B52EC4F58}" dt="2024-08-06T07:28:00.441" v="28" actId="1076"/>
          <ac:spMkLst>
            <pc:docMk/>
            <pc:sldMk cId="1502094139" sldId="432"/>
            <ac:spMk id="19" creationId="{41D19D50-616D-1F82-C922-D083097E7C1C}"/>
          </ac:spMkLst>
        </pc:spChg>
      </pc:sldChg>
      <pc:sldChg chg="addSp modSp">
        <pc:chgData name="Huy Pham" userId="918db3a1909f15e0" providerId="LiveId" clId="{D3EE9867-31F7-44DF-810D-E64B52EC4F58}" dt="2024-08-06T07:28:03.775" v="29"/>
        <pc:sldMkLst>
          <pc:docMk/>
          <pc:sldMk cId="2752358674" sldId="433"/>
        </pc:sldMkLst>
        <pc:spChg chg="add mod">
          <ac:chgData name="Huy Pham" userId="918db3a1909f15e0" providerId="LiveId" clId="{D3EE9867-31F7-44DF-810D-E64B52EC4F58}" dt="2024-08-06T07:28:03.775" v="29"/>
          <ac:spMkLst>
            <pc:docMk/>
            <pc:sldMk cId="2752358674" sldId="433"/>
            <ac:spMk id="13" creationId="{41D19D50-616D-1F82-C922-D083097E7C1C}"/>
          </ac:spMkLst>
        </pc:spChg>
      </pc:sldChg>
      <pc:sldChg chg="addSp modSp mod">
        <pc:chgData name="Huy Pham" userId="918db3a1909f15e0" providerId="LiveId" clId="{D3EE9867-31F7-44DF-810D-E64B52EC4F58}" dt="2024-08-06T07:28:14.760" v="31" actId="1076"/>
        <pc:sldMkLst>
          <pc:docMk/>
          <pc:sldMk cId="2999887613" sldId="434"/>
        </pc:sldMkLst>
        <pc:spChg chg="add mod">
          <ac:chgData name="Huy Pham" userId="918db3a1909f15e0" providerId="LiveId" clId="{D3EE9867-31F7-44DF-810D-E64B52EC4F58}" dt="2024-08-06T07:28:14.760" v="31" actId="1076"/>
          <ac:spMkLst>
            <pc:docMk/>
            <pc:sldMk cId="2999887613" sldId="434"/>
            <ac:spMk id="13" creationId="{41D19D50-616D-1F82-C922-D083097E7C1C}"/>
          </ac:spMkLst>
        </pc:spChg>
      </pc:sldChg>
      <pc:sldChg chg="addSp modSp">
        <pc:chgData name="Huy Pham" userId="918db3a1909f15e0" providerId="LiveId" clId="{D3EE9867-31F7-44DF-810D-E64B52EC4F58}" dt="2024-08-06T07:28:17.770" v="32"/>
        <pc:sldMkLst>
          <pc:docMk/>
          <pc:sldMk cId="2313600272" sldId="436"/>
        </pc:sldMkLst>
        <pc:spChg chg="add mod">
          <ac:chgData name="Huy Pham" userId="918db3a1909f15e0" providerId="LiveId" clId="{D3EE9867-31F7-44DF-810D-E64B52EC4F58}" dt="2024-08-06T07:28:17.770" v="32"/>
          <ac:spMkLst>
            <pc:docMk/>
            <pc:sldMk cId="2313600272" sldId="436"/>
            <ac:spMk id="19" creationId="{41D19D50-616D-1F82-C922-D083097E7C1C}"/>
          </ac:spMkLst>
        </pc:spChg>
      </pc:sldChg>
      <pc:sldChg chg="addSp modSp mod">
        <pc:chgData name="Huy Pham" userId="918db3a1909f15e0" providerId="LiveId" clId="{D3EE9867-31F7-44DF-810D-E64B52EC4F58}" dt="2024-08-06T07:28:28.757" v="35" actId="1076"/>
        <pc:sldMkLst>
          <pc:docMk/>
          <pc:sldMk cId="3442209581" sldId="437"/>
        </pc:sldMkLst>
        <pc:spChg chg="add mod">
          <ac:chgData name="Huy Pham" userId="918db3a1909f15e0" providerId="LiveId" clId="{D3EE9867-31F7-44DF-810D-E64B52EC4F58}" dt="2024-08-06T07:28:28.757" v="35" actId="1076"/>
          <ac:spMkLst>
            <pc:docMk/>
            <pc:sldMk cId="3442209581" sldId="437"/>
            <ac:spMk id="21" creationId="{41D19D50-616D-1F82-C922-D083097E7C1C}"/>
          </ac:spMkLst>
        </pc:spChg>
      </pc:sldChg>
      <pc:sldChg chg="addSp modSp mod">
        <pc:chgData name="Huy Pham" userId="918db3a1909f15e0" providerId="LiveId" clId="{D3EE9867-31F7-44DF-810D-E64B52EC4F58}" dt="2024-08-06T07:28:34.539" v="37" actId="1076"/>
        <pc:sldMkLst>
          <pc:docMk/>
          <pc:sldMk cId="3290452718" sldId="438"/>
        </pc:sldMkLst>
        <pc:spChg chg="add mod">
          <ac:chgData name="Huy Pham" userId="918db3a1909f15e0" providerId="LiveId" clId="{D3EE9867-31F7-44DF-810D-E64B52EC4F58}" dt="2024-08-06T07:28:34.539" v="37" actId="1076"/>
          <ac:spMkLst>
            <pc:docMk/>
            <pc:sldMk cId="3290452718" sldId="438"/>
            <ac:spMk id="13" creationId="{41D19D50-616D-1F82-C922-D083097E7C1C}"/>
          </ac:spMkLst>
        </pc:spChg>
      </pc:sldChg>
      <pc:sldChg chg="addSp modSp mod">
        <pc:chgData name="Huy Pham" userId="918db3a1909f15e0" providerId="LiveId" clId="{D3EE9867-31F7-44DF-810D-E64B52EC4F58}" dt="2024-08-06T07:28:40.348" v="39" actId="1076"/>
        <pc:sldMkLst>
          <pc:docMk/>
          <pc:sldMk cId="3426833982" sldId="439"/>
        </pc:sldMkLst>
        <pc:spChg chg="add mod">
          <ac:chgData name="Huy Pham" userId="918db3a1909f15e0" providerId="LiveId" clId="{D3EE9867-31F7-44DF-810D-E64B52EC4F58}" dt="2024-08-06T07:28:40.348" v="39" actId="1076"/>
          <ac:spMkLst>
            <pc:docMk/>
            <pc:sldMk cId="3426833982" sldId="439"/>
            <ac:spMk id="21" creationId="{41D19D50-616D-1F82-C922-D083097E7C1C}"/>
          </ac:spMkLst>
        </pc:spChg>
      </pc:sldChg>
      <pc:sldChg chg="addSp modSp">
        <pc:chgData name="Huy Pham" userId="918db3a1909f15e0" providerId="LiveId" clId="{D3EE9867-31F7-44DF-810D-E64B52EC4F58}" dt="2024-08-06T07:28:22.180" v="33"/>
        <pc:sldMkLst>
          <pc:docMk/>
          <pc:sldMk cId="2330525908" sldId="440"/>
        </pc:sldMkLst>
        <pc:spChg chg="add mod">
          <ac:chgData name="Huy Pham" userId="918db3a1909f15e0" providerId="LiveId" clId="{D3EE9867-31F7-44DF-810D-E64B52EC4F58}" dt="2024-08-06T07:28:22.180" v="33"/>
          <ac:spMkLst>
            <pc:docMk/>
            <pc:sldMk cId="2330525908" sldId="440"/>
            <ac:spMk id="19" creationId="{41D19D50-616D-1F82-C922-D083097E7C1C}"/>
          </ac:spMkLst>
        </pc:spChg>
      </pc:sldChg>
      <pc:sldChg chg="addSp modSp mod">
        <pc:chgData name="Huy Pham" userId="918db3a1909f15e0" providerId="LiveId" clId="{D3EE9867-31F7-44DF-810D-E64B52EC4F58}" dt="2024-08-06T07:28:45.664" v="41" actId="1076"/>
        <pc:sldMkLst>
          <pc:docMk/>
          <pc:sldMk cId="4044493784" sldId="441"/>
        </pc:sldMkLst>
        <pc:spChg chg="add mod">
          <ac:chgData name="Huy Pham" userId="918db3a1909f15e0" providerId="LiveId" clId="{D3EE9867-31F7-44DF-810D-E64B52EC4F58}" dt="2024-08-06T07:28:45.664" v="41" actId="1076"/>
          <ac:spMkLst>
            <pc:docMk/>
            <pc:sldMk cId="4044493784" sldId="441"/>
            <ac:spMk id="22" creationId="{41D19D50-616D-1F82-C922-D083097E7C1C}"/>
          </ac:spMkLst>
        </pc:spChg>
      </pc:sldChg>
      <pc:sldMasterChg chg="modSldLayout">
        <pc:chgData name="Huy Pham" userId="918db3a1909f15e0" providerId="LiveId" clId="{D3EE9867-31F7-44DF-810D-E64B52EC4F58}" dt="2024-08-06T07:28:54.777" v="43"/>
        <pc:sldMasterMkLst>
          <pc:docMk/>
          <pc:sldMasterMk cId="1587230212" sldId="2147483648"/>
        </pc:sldMasterMkLst>
        <pc:sldLayoutChg chg="addSp delSp modSp mod">
          <pc:chgData name="Huy Pham" userId="918db3a1909f15e0" providerId="LiveId" clId="{D3EE9867-31F7-44DF-810D-E64B52EC4F58}" dt="2024-08-06T07:28:54.777" v="43"/>
          <pc:sldLayoutMkLst>
            <pc:docMk/>
            <pc:sldMasterMk cId="1587230212" sldId="2147483648"/>
            <pc:sldLayoutMk cId="1558849921" sldId="2147483650"/>
          </pc:sldLayoutMkLst>
          <pc:spChg chg="add mod">
            <ac:chgData name="Huy Pham" userId="918db3a1909f15e0" providerId="LiveId" clId="{D3EE9867-31F7-44DF-810D-E64B52EC4F58}" dt="2024-08-06T07:28:54.777" v="43"/>
            <ac:spMkLst>
              <pc:docMk/>
              <pc:sldMasterMk cId="1587230212" sldId="2147483648"/>
              <pc:sldLayoutMk cId="1558849921" sldId="2147483650"/>
              <ac:spMk id="2" creationId="{41D19D50-616D-1F82-C922-D083097E7C1C}"/>
            </ac:spMkLst>
          </pc:spChg>
          <pc:picChg chg="del">
            <ac:chgData name="Huy Pham" userId="918db3a1909f15e0" providerId="LiveId" clId="{D3EE9867-31F7-44DF-810D-E64B52EC4F58}" dt="2024-08-06T07:28:53.636" v="42" actId="478"/>
            <ac:picMkLst>
              <pc:docMk/>
              <pc:sldMasterMk cId="1587230212" sldId="2147483648"/>
              <pc:sldLayoutMk cId="1558849921" sldId="2147483650"/>
              <ac:picMk id="7" creationId="{1EA17298-1572-CBB0-647C-382EDB4311C2}"/>
            </ac:picMkLst>
          </pc:picChg>
        </pc:sldLayoutChg>
      </pc:sldMasterChg>
    </pc:docChg>
  </pc:docChgLst>
  <pc:docChgLst>
    <pc:chgData name="Huy Pham" userId="918db3a1909f15e0" providerId="LiveId" clId="{E0983AFC-ED45-4411-A744-C275968848CA}"/>
    <pc:docChg chg="undo custSel addSld modSld sldOrd">
      <pc:chgData name="Huy Pham" userId="918db3a1909f15e0" providerId="LiveId" clId="{E0983AFC-ED45-4411-A744-C275968848CA}" dt="2024-03-26T03:23:36.940" v="2020" actId="1036"/>
      <pc:docMkLst>
        <pc:docMk/>
      </pc:docMkLst>
      <pc:sldChg chg="modSp mod">
        <pc:chgData name="Huy Pham" userId="918db3a1909f15e0" providerId="LiveId" clId="{E0983AFC-ED45-4411-A744-C275968848CA}" dt="2024-03-25T09:00:55.955" v="818" actId="20577"/>
        <pc:sldMkLst>
          <pc:docMk/>
          <pc:sldMk cId="1279157228" sldId="399"/>
        </pc:sldMkLst>
        <pc:spChg chg="mod">
          <ac:chgData name="Huy Pham" userId="918db3a1909f15e0" providerId="LiveId" clId="{E0983AFC-ED45-4411-A744-C275968848CA}" dt="2024-03-25T09:00:55.955" v="818" actId="20577"/>
          <ac:spMkLst>
            <pc:docMk/>
            <pc:sldMk cId="1279157228" sldId="399"/>
            <ac:spMk id="9" creationId="{A9C4FFF4-AFF7-4A25-76D6-D3E61A1989D9}"/>
          </ac:spMkLst>
        </pc:spChg>
      </pc:sldChg>
      <pc:sldChg chg="ord">
        <pc:chgData name="Huy Pham" userId="918db3a1909f15e0" providerId="LiveId" clId="{E0983AFC-ED45-4411-A744-C275968848CA}" dt="2024-03-26T02:05:32.781" v="835"/>
        <pc:sldMkLst>
          <pc:docMk/>
          <pc:sldMk cId="546228896" sldId="410"/>
        </pc:sldMkLst>
      </pc:sldChg>
      <pc:sldChg chg="addSp modSp mod">
        <pc:chgData name="Huy Pham" userId="918db3a1909f15e0" providerId="LiveId" clId="{E0983AFC-ED45-4411-A744-C275968848CA}" dt="2024-03-25T09:02:22.060" v="820" actId="20577"/>
        <pc:sldMkLst>
          <pc:docMk/>
          <pc:sldMk cId="3731249958" sldId="424"/>
        </pc:sldMkLst>
        <pc:spChg chg="mod">
          <ac:chgData name="Huy Pham" userId="918db3a1909f15e0" providerId="LiveId" clId="{E0983AFC-ED45-4411-A744-C275968848CA}" dt="2024-03-25T09:02:22.060" v="820" actId="20577"/>
          <ac:spMkLst>
            <pc:docMk/>
            <pc:sldMk cId="3731249958" sldId="424"/>
            <ac:spMk id="9" creationId="{A9C4FFF4-AFF7-4A25-76D6-D3E61A1989D9}"/>
          </ac:spMkLst>
        </pc:spChg>
        <pc:spChg chg="add mod">
          <ac:chgData name="Huy Pham" userId="918db3a1909f15e0" providerId="LiveId" clId="{E0983AFC-ED45-4411-A744-C275968848CA}" dt="2024-03-25T08:30:40.931" v="168"/>
          <ac:spMkLst>
            <pc:docMk/>
            <pc:sldMk cId="3731249958" sldId="424"/>
            <ac:spMk id="19" creationId="{8697F979-7358-09DD-4D20-433ECA01EC37}"/>
          </ac:spMkLst>
        </pc:spChg>
      </pc:sldChg>
      <pc:sldChg chg="addSp delSp modSp mod modAnim">
        <pc:chgData name="Huy Pham" userId="918db3a1909f15e0" providerId="LiveId" clId="{E0983AFC-ED45-4411-A744-C275968848CA}" dt="2024-03-25T09:02:41.342" v="822" actId="20577"/>
        <pc:sldMkLst>
          <pc:docMk/>
          <pc:sldMk cId="468667808" sldId="425"/>
        </pc:sldMkLst>
        <pc:spChg chg="mod">
          <ac:chgData name="Huy Pham" userId="918db3a1909f15e0" providerId="LiveId" clId="{E0983AFC-ED45-4411-A744-C275968848CA}" dt="2024-03-25T09:02:41.342" v="822" actId="20577"/>
          <ac:spMkLst>
            <pc:docMk/>
            <pc:sldMk cId="468667808" sldId="425"/>
            <ac:spMk id="9" creationId="{A9C4FFF4-AFF7-4A25-76D6-D3E61A1989D9}"/>
          </ac:spMkLst>
        </pc:spChg>
        <pc:spChg chg="add del mod">
          <ac:chgData name="Huy Pham" userId="918db3a1909f15e0" providerId="LiveId" clId="{E0983AFC-ED45-4411-A744-C275968848CA}" dt="2024-03-25T08:18:28.520" v="18" actId="478"/>
          <ac:spMkLst>
            <pc:docMk/>
            <pc:sldMk cId="468667808" sldId="425"/>
            <ac:spMk id="20" creationId="{ECD1C1D3-AA5A-D8CA-8614-CDD8AC726C35}"/>
          </ac:spMkLst>
        </pc:spChg>
        <pc:spChg chg="add mod">
          <ac:chgData name="Huy Pham" userId="918db3a1909f15e0" providerId="LiveId" clId="{E0983AFC-ED45-4411-A744-C275968848CA}" dt="2024-03-25T08:17:44.006" v="6" actId="14100"/>
          <ac:spMkLst>
            <pc:docMk/>
            <pc:sldMk cId="468667808" sldId="425"/>
            <ac:spMk id="21" creationId="{0B90191B-E480-310D-7D2C-C7CC609C3FDD}"/>
          </ac:spMkLst>
        </pc:spChg>
        <pc:spChg chg="add mod">
          <ac:chgData name="Huy Pham" userId="918db3a1909f15e0" providerId="LiveId" clId="{E0983AFC-ED45-4411-A744-C275968848CA}" dt="2024-03-25T08:19:27.002" v="29" actId="207"/>
          <ac:spMkLst>
            <pc:docMk/>
            <pc:sldMk cId="468667808" sldId="425"/>
            <ac:spMk id="22" creationId="{03C1766F-CB05-1148-7225-0AA319CA63E8}"/>
          </ac:spMkLst>
        </pc:spChg>
        <pc:spChg chg="add mod">
          <ac:chgData name="Huy Pham" userId="918db3a1909f15e0" providerId="LiveId" clId="{E0983AFC-ED45-4411-A744-C275968848CA}" dt="2024-03-25T08:19:38.099" v="31" actId="1076"/>
          <ac:spMkLst>
            <pc:docMk/>
            <pc:sldMk cId="468667808" sldId="425"/>
            <ac:spMk id="24" creationId="{96AF7202-066A-0A92-8790-C4CA6D2004E0}"/>
          </ac:spMkLst>
        </pc:spChg>
        <pc:spChg chg="add mod">
          <ac:chgData name="Huy Pham" userId="918db3a1909f15e0" providerId="LiveId" clId="{E0983AFC-ED45-4411-A744-C275968848CA}" dt="2024-03-25T08:24:14.094" v="60" actId="14100"/>
          <ac:spMkLst>
            <pc:docMk/>
            <pc:sldMk cId="468667808" sldId="425"/>
            <ac:spMk id="27" creationId="{3579FEE3-DBAC-CD66-62CE-EBD06D0B4405}"/>
          </ac:spMkLst>
        </pc:spChg>
        <pc:spChg chg="add mod">
          <ac:chgData name="Huy Pham" userId="918db3a1909f15e0" providerId="LiveId" clId="{E0983AFC-ED45-4411-A744-C275968848CA}" dt="2024-03-25T08:24:38.206" v="66" actId="123"/>
          <ac:spMkLst>
            <pc:docMk/>
            <pc:sldMk cId="468667808" sldId="425"/>
            <ac:spMk id="31" creationId="{9689D7F3-4639-EA67-A503-CC4A53AD9FB3}"/>
          </ac:spMkLst>
        </pc:spChg>
        <pc:spChg chg="add mod">
          <ac:chgData name="Huy Pham" userId="918db3a1909f15e0" providerId="LiveId" clId="{E0983AFC-ED45-4411-A744-C275968848CA}" dt="2024-03-25T08:25:15.900" v="83" actId="14100"/>
          <ac:spMkLst>
            <pc:docMk/>
            <pc:sldMk cId="468667808" sldId="425"/>
            <ac:spMk id="34" creationId="{09E5F0AB-25CA-5639-5417-B68DA48B6C32}"/>
          </ac:spMkLst>
        </pc:spChg>
        <pc:spChg chg="add">
          <ac:chgData name="Huy Pham" userId="918db3a1909f15e0" providerId="LiveId" clId="{E0983AFC-ED45-4411-A744-C275968848CA}" dt="2024-03-25T08:25:29.071" v="87"/>
          <ac:spMkLst>
            <pc:docMk/>
            <pc:sldMk cId="468667808" sldId="425"/>
            <ac:spMk id="36" creationId="{387FF7C0-E599-F675-510A-03E0943F4850}"/>
          </ac:spMkLst>
        </pc:spChg>
        <pc:spChg chg="add">
          <ac:chgData name="Huy Pham" userId="918db3a1909f15e0" providerId="LiveId" clId="{E0983AFC-ED45-4411-A744-C275968848CA}" dt="2024-03-25T08:25:29.071" v="87"/>
          <ac:spMkLst>
            <pc:docMk/>
            <pc:sldMk cId="468667808" sldId="425"/>
            <ac:spMk id="38" creationId="{9FCBECB1-F2A9-3640-4AE1-75BD99813018}"/>
          </ac:spMkLst>
        </pc:spChg>
        <pc:spChg chg="add mod">
          <ac:chgData name="Huy Pham" userId="918db3a1909f15e0" providerId="LiveId" clId="{E0983AFC-ED45-4411-A744-C275968848CA}" dt="2024-03-25T08:27:01.117" v="120" actId="1036"/>
          <ac:spMkLst>
            <pc:docMk/>
            <pc:sldMk cId="468667808" sldId="425"/>
            <ac:spMk id="43" creationId="{66B90F8C-3123-B90B-CE7B-AABC3BB4C795}"/>
          </ac:spMkLst>
        </pc:spChg>
        <pc:spChg chg="add mod">
          <ac:chgData name="Huy Pham" userId="918db3a1909f15e0" providerId="LiveId" clId="{E0983AFC-ED45-4411-A744-C275968848CA}" dt="2024-03-25T08:27:10.657" v="123" actId="14100"/>
          <ac:spMkLst>
            <pc:docMk/>
            <pc:sldMk cId="468667808" sldId="425"/>
            <ac:spMk id="44" creationId="{363662A6-B700-0803-377A-94F2CE89E6C3}"/>
          </ac:spMkLst>
        </pc:spChg>
        <pc:spChg chg="del">
          <ac:chgData name="Huy Pham" userId="918db3a1909f15e0" providerId="LiveId" clId="{E0983AFC-ED45-4411-A744-C275968848CA}" dt="2024-03-25T08:17:20.426" v="3" actId="478"/>
          <ac:spMkLst>
            <pc:docMk/>
            <pc:sldMk cId="468667808" sldId="425"/>
            <ac:spMk id="46" creationId="{706A0F12-2C34-A082-94FE-F0D40E00B7FA}"/>
          </ac:spMkLst>
        </pc:spChg>
        <pc:spChg chg="del">
          <ac:chgData name="Huy Pham" userId="918db3a1909f15e0" providerId="LiveId" clId="{E0983AFC-ED45-4411-A744-C275968848CA}" dt="2024-03-25T08:17:20.426" v="3" actId="478"/>
          <ac:spMkLst>
            <pc:docMk/>
            <pc:sldMk cId="468667808" sldId="425"/>
            <ac:spMk id="47" creationId="{0F751804-4302-44DE-C6A3-319563488008}"/>
          </ac:spMkLst>
        </pc:spChg>
        <pc:spChg chg="del">
          <ac:chgData name="Huy Pham" userId="918db3a1909f15e0" providerId="LiveId" clId="{E0983AFC-ED45-4411-A744-C275968848CA}" dt="2024-03-25T08:17:20.426" v="3" actId="478"/>
          <ac:spMkLst>
            <pc:docMk/>
            <pc:sldMk cId="468667808" sldId="425"/>
            <ac:spMk id="48" creationId="{D6AF2655-001C-4921-33B0-7E510419CA38}"/>
          </ac:spMkLst>
        </pc:spChg>
        <pc:spChg chg="del">
          <ac:chgData name="Huy Pham" userId="918db3a1909f15e0" providerId="LiveId" clId="{E0983AFC-ED45-4411-A744-C275968848CA}" dt="2024-03-25T08:17:20.426" v="3" actId="478"/>
          <ac:spMkLst>
            <pc:docMk/>
            <pc:sldMk cId="468667808" sldId="425"/>
            <ac:spMk id="49" creationId="{15FA963E-3786-2EBC-C998-FD534ED8C026}"/>
          </ac:spMkLst>
        </pc:spChg>
        <pc:spChg chg="del">
          <ac:chgData name="Huy Pham" userId="918db3a1909f15e0" providerId="LiveId" clId="{E0983AFC-ED45-4411-A744-C275968848CA}" dt="2024-03-25T08:17:20.426" v="3" actId="478"/>
          <ac:spMkLst>
            <pc:docMk/>
            <pc:sldMk cId="468667808" sldId="425"/>
            <ac:spMk id="83" creationId="{3A4B6B87-FB21-1FED-73A8-28702913DB9C}"/>
          </ac:spMkLst>
        </pc:spChg>
        <pc:spChg chg="del">
          <ac:chgData name="Huy Pham" userId="918db3a1909f15e0" providerId="LiveId" clId="{E0983AFC-ED45-4411-A744-C275968848CA}" dt="2024-03-25T08:17:20.426" v="3" actId="478"/>
          <ac:spMkLst>
            <pc:docMk/>
            <pc:sldMk cId="468667808" sldId="425"/>
            <ac:spMk id="84" creationId="{8D2E902A-153E-8606-EC59-A3108DED3855}"/>
          </ac:spMkLst>
        </pc:spChg>
        <pc:spChg chg="del">
          <ac:chgData name="Huy Pham" userId="918db3a1909f15e0" providerId="LiveId" clId="{E0983AFC-ED45-4411-A744-C275968848CA}" dt="2024-03-25T08:17:20.426" v="3" actId="478"/>
          <ac:spMkLst>
            <pc:docMk/>
            <pc:sldMk cId="468667808" sldId="425"/>
            <ac:spMk id="86" creationId="{2F2345F9-A755-CD39-514F-E25BA34652D6}"/>
          </ac:spMkLst>
        </pc:spChg>
        <pc:spChg chg="del">
          <ac:chgData name="Huy Pham" userId="918db3a1909f15e0" providerId="LiveId" clId="{E0983AFC-ED45-4411-A744-C275968848CA}" dt="2024-03-25T08:17:20.426" v="3" actId="478"/>
          <ac:spMkLst>
            <pc:docMk/>
            <pc:sldMk cId="468667808" sldId="425"/>
            <ac:spMk id="87" creationId="{2104889B-AA39-EC80-AB34-E3D54BFF8D4D}"/>
          </ac:spMkLst>
        </pc:spChg>
        <pc:spChg chg="del">
          <ac:chgData name="Huy Pham" userId="918db3a1909f15e0" providerId="LiveId" clId="{E0983AFC-ED45-4411-A744-C275968848CA}" dt="2024-03-25T08:17:20.426" v="3" actId="478"/>
          <ac:spMkLst>
            <pc:docMk/>
            <pc:sldMk cId="468667808" sldId="425"/>
            <ac:spMk id="88" creationId="{62902C3B-1F7F-1101-66A4-F3482E7C9ED0}"/>
          </ac:spMkLst>
        </pc:spChg>
        <pc:spChg chg="del">
          <ac:chgData name="Huy Pham" userId="918db3a1909f15e0" providerId="LiveId" clId="{E0983AFC-ED45-4411-A744-C275968848CA}" dt="2024-03-25T08:17:20.426" v="3" actId="478"/>
          <ac:spMkLst>
            <pc:docMk/>
            <pc:sldMk cId="468667808" sldId="425"/>
            <ac:spMk id="89" creationId="{82813D3B-93BD-8AD8-EBEC-2B3D1C416E48}"/>
          </ac:spMkLst>
        </pc:spChg>
        <pc:spChg chg="del">
          <ac:chgData name="Huy Pham" userId="918db3a1909f15e0" providerId="LiveId" clId="{E0983AFC-ED45-4411-A744-C275968848CA}" dt="2024-03-25T08:17:20.426" v="3" actId="478"/>
          <ac:spMkLst>
            <pc:docMk/>
            <pc:sldMk cId="468667808" sldId="425"/>
            <ac:spMk id="90" creationId="{F0BD0854-BCE0-3760-8CFD-00217D9073B6}"/>
          </ac:spMkLst>
        </pc:spChg>
        <pc:spChg chg="del">
          <ac:chgData name="Huy Pham" userId="918db3a1909f15e0" providerId="LiveId" clId="{E0983AFC-ED45-4411-A744-C275968848CA}" dt="2024-03-25T08:17:20.426" v="3" actId="478"/>
          <ac:spMkLst>
            <pc:docMk/>
            <pc:sldMk cId="468667808" sldId="425"/>
            <ac:spMk id="91" creationId="{5F59508F-FAC5-6EDD-901A-745772D95335}"/>
          </ac:spMkLst>
        </pc:spChg>
        <pc:spChg chg="del">
          <ac:chgData name="Huy Pham" userId="918db3a1909f15e0" providerId="LiveId" clId="{E0983AFC-ED45-4411-A744-C275968848CA}" dt="2024-03-25T08:17:20.426" v="3" actId="478"/>
          <ac:spMkLst>
            <pc:docMk/>
            <pc:sldMk cId="468667808" sldId="425"/>
            <ac:spMk id="100" creationId="{F4BDA723-14DF-5D58-CA23-BC7FF3FA745E}"/>
          </ac:spMkLst>
        </pc:spChg>
        <pc:spChg chg="del">
          <ac:chgData name="Huy Pham" userId="918db3a1909f15e0" providerId="LiveId" clId="{E0983AFC-ED45-4411-A744-C275968848CA}" dt="2024-03-25T08:17:20.426" v="3" actId="478"/>
          <ac:spMkLst>
            <pc:docMk/>
            <pc:sldMk cId="468667808" sldId="425"/>
            <ac:spMk id="110" creationId="{B117DFF8-1518-A290-749A-BB64F35ED644}"/>
          </ac:spMkLst>
        </pc:spChg>
        <pc:spChg chg="del">
          <ac:chgData name="Huy Pham" userId="918db3a1909f15e0" providerId="LiveId" clId="{E0983AFC-ED45-4411-A744-C275968848CA}" dt="2024-03-25T08:17:20.426" v="3" actId="478"/>
          <ac:spMkLst>
            <pc:docMk/>
            <pc:sldMk cId="468667808" sldId="425"/>
            <ac:spMk id="111" creationId="{3D40163B-7894-F5B5-4635-AB6A5CD36DF8}"/>
          </ac:spMkLst>
        </pc:spChg>
        <pc:spChg chg="del">
          <ac:chgData name="Huy Pham" userId="918db3a1909f15e0" providerId="LiveId" clId="{E0983AFC-ED45-4411-A744-C275968848CA}" dt="2024-03-25T08:17:20.426" v="3" actId="478"/>
          <ac:spMkLst>
            <pc:docMk/>
            <pc:sldMk cId="468667808" sldId="425"/>
            <ac:spMk id="112" creationId="{BEA32DC5-701E-4210-F8A3-D97DBCAD6354}"/>
          </ac:spMkLst>
        </pc:spChg>
        <pc:spChg chg="del">
          <ac:chgData name="Huy Pham" userId="918db3a1909f15e0" providerId="LiveId" clId="{E0983AFC-ED45-4411-A744-C275968848CA}" dt="2024-03-25T08:17:20.426" v="3" actId="478"/>
          <ac:spMkLst>
            <pc:docMk/>
            <pc:sldMk cId="468667808" sldId="425"/>
            <ac:spMk id="113" creationId="{BB6CEACE-0613-66BB-5D55-4239C189D5CB}"/>
          </ac:spMkLst>
        </pc:spChg>
        <pc:graphicFrameChg chg="add del mod">
          <ac:chgData name="Huy Pham" userId="918db3a1909f15e0" providerId="LiveId" clId="{E0983AFC-ED45-4411-A744-C275968848CA}" dt="2024-03-25T08:19:54.217" v="34"/>
          <ac:graphicFrameMkLst>
            <pc:docMk/>
            <pc:sldMk cId="468667808" sldId="425"/>
            <ac:graphicFrameMk id="25" creationId="{A904B05A-1C2F-7F51-C107-0DC40939DA1F}"/>
          </ac:graphicFrameMkLst>
        </pc:graphicFrameChg>
        <pc:graphicFrameChg chg="add del mod">
          <ac:chgData name="Huy Pham" userId="918db3a1909f15e0" providerId="LiveId" clId="{E0983AFC-ED45-4411-A744-C275968848CA}" dt="2024-03-25T08:20:28.237" v="41"/>
          <ac:graphicFrameMkLst>
            <pc:docMk/>
            <pc:sldMk cId="468667808" sldId="425"/>
            <ac:graphicFrameMk id="28" creationId="{52070A1A-BDEC-1DFE-CDE5-825CF09BEFD0}"/>
          </ac:graphicFrameMkLst>
        </pc:graphicFrameChg>
        <pc:graphicFrameChg chg="add del mod">
          <ac:chgData name="Huy Pham" userId="918db3a1909f15e0" providerId="LiveId" clId="{E0983AFC-ED45-4411-A744-C275968848CA}" dt="2024-03-25T08:23:34.156" v="45"/>
          <ac:graphicFrameMkLst>
            <pc:docMk/>
            <pc:sldMk cId="468667808" sldId="425"/>
            <ac:graphicFrameMk id="29" creationId="{5D5B28D7-D03A-8491-217E-E58373A9DE7E}"/>
          </ac:graphicFrameMkLst>
        </pc:graphicFrameChg>
        <pc:graphicFrameChg chg="add del mod">
          <ac:chgData name="Huy Pham" userId="918db3a1909f15e0" providerId="LiveId" clId="{E0983AFC-ED45-4411-A744-C275968848CA}" dt="2024-03-25T08:23:51.962" v="51"/>
          <ac:graphicFrameMkLst>
            <pc:docMk/>
            <pc:sldMk cId="468667808" sldId="425"/>
            <ac:graphicFrameMk id="32" creationId="{A002228F-B309-DF18-96EA-FD8E9008ACAE}"/>
          </ac:graphicFrameMkLst>
        </pc:graphicFrameChg>
        <pc:graphicFrameChg chg="add del mod">
          <ac:chgData name="Huy Pham" userId="918db3a1909f15e0" providerId="LiveId" clId="{E0983AFC-ED45-4411-A744-C275968848CA}" dt="2024-03-25T08:25:31.083" v="89"/>
          <ac:graphicFrameMkLst>
            <pc:docMk/>
            <pc:sldMk cId="468667808" sldId="425"/>
            <ac:graphicFrameMk id="35" creationId="{92B08269-D78B-5E9F-518C-0E1B208FBC95}"/>
          </ac:graphicFrameMkLst>
        </pc:graphicFrameChg>
        <pc:graphicFrameChg chg="add">
          <ac:chgData name="Huy Pham" userId="918db3a1909f15e0" providerId="LiveId" clId="{E0983AFC-ED45-4411-A744-C275968848CA}" dt="2024-03-25T08:25:29.071" v="87"/>
          <ac:graphicFrameMkLst>
            <pc:docMk/>
            <pc:sldMk cId="468667808" sldId="425"/>
            <ac:graphicFrameMk id="37" creationId="{FF6086BE-F927-A7D3-EA83-30A0AEBB3362}"/>
          </ac:graphicFrameMkLst>
        </pc:graphicFrameChg>
        <pc:graphicFrameChg chg="add del mod">
          <ac:chgData name="Huy Pham" userId="918db3a1909f15e0" providerId="LiveId" clId="{E0983AFC-ED45-4411-A744-C275968848CA}" dt="2024-03-25T08:25:39.489" v="92"/>
          <ac:graphicFrameMkLst>
            <pc:docMk/>
            <pc:sldMk cId="468667808" sldId="425"/>
            <ac:graphicFrameMk id="39" creationId="{84AAE3DD-6CAD-E1AE-DAE0-D2CE7A16B63A}"/>
          </ac:graphicFrameMkLst>
        </pc:graphicFrameChg>
        <pc:picChg chg="add mod">
          <ac:chgData name="Huy Pham" userId="918db3a1909f15e0" providerId="LiveId" clId="{E0983AFC-ED45-4411-A744-C275968848CA}" dt="2024-03-25T08:19:15.253" v="27" actId="14100"/>
          <ac:picMkLst>
            <pc:docMk/>
            <pc:sldMk cId="468667808" sldId="425"/>
            <ac:picMk id="23" creationId="{DF18AD78-A71E-A8ED-F9A9-620AB6C2DE38}"/>
          </ac:picMkLst>
        </pc:picChg>
        <pc:cxnChg chg="del">
          <ac:chgData name="Huy Pham" userId="918db3a1909f15e0" providerId="LiveId" clId="{E0983AFC-ED45-4411-A744-C275968848CA}" dt="2024-03-25T08:17:20.426" v="3" actId="478"/>
          <ac:cxnSpMkLst>
            <pc:docMk/>
            <pc:sldMk cId="468667808" sldId="425"/>
            <ac:cxnSpMk id="40" creationId="{D1776321-E801-8243-7668-583197179BB0}"/>
          </ac:cxnSpMkLst>
        </pc:cxnChg>
        <pc:cxnChg chg="del">
          <ac:chgData name="Huy Pham" userId="918db3a1909f15e0" providerId="LiveId" clId="{E0983AFC-ED45-4411-A744-C275968848CA}" dt="2024-03-25T08:17:20.426" v="3" actId="478"/>
          <ac:cxnSpMkLst>
            <pc:docMk/>
            <pc:sldMk cId="468667808" sldId="425"/>
            <ac:cxnSpMk id="42" creationId="{83D6DC2F-7EA2-5854-1CA1-44B9129D05D9}"/>
          </ac:cxnSpMkLst>
        </pc:cxnChg>
        <pc:cxnChg chg="del">
          <ac:chgData name="Huy Pham" userId="918db3a1909f15e0" providerId="LiveId" clId="{E0983AFC-ED45-4411-A744-C275968848CA}" dt="2024-03-25T08:17:20.426" v="3" actId="478"/>
          <ac:cxnSpMkLst>
            <pc:docMk/>
            <pc:sldMk cId="468667808" sldId="425"/>
            <ac:cxnSpMk id="65" creationId="{FE002B8F-8F9A-1CFD-25D7-CB988AFFC732}"/>
          </ac:cxnSpMkLst>
        </pc:cxnChg>
        <pc:cxnChg chg="del">
          <ac:chgData name="Huy Pham" userId="918db3a1909f15e0" providerId="LiveId" clId="{E0983AFC-ED45-4411-A744-C275968848CA}" dt="2024-03-25T08:17:20.426" v="3" actId="478"/>
          <ac:cxnSpMkLst>
            <pc:docMk/>
            <pc:sldMk cId="468667808" sldId="425"/>
            <ac:cxnSpMk id="68" creationId="{62D75DFD-8F94-8CF7-3E00-0E1BE947E966}"/>
          </ac:cxnSpMkLst>
        </pc:cxnChg>
        <pc:cxnChg chg="del">
          <ac:chgData name="Huy Pham" userId="918db3a1909f15e0" providerId="LiveId" clId="{E0983AFC-ED45-4411-A744-C275968848CA}" dt="2024-03-25T08:17:20.426" v="3" actId="478"/>
          <ac:cxnSpMkLst>
            <pc:docMk/>
            <pc:sldMk cId="468667808" sldId="425"/>
            <ac:cxnSpMk id="71" creationId="{1B4824B6-B2B3-D287-6CE4-59B8775D2631}"/>
          </ac:cxnSpMkLst>
        </pc:cxnChg>
        <pc:cxnChg chg="del">
          <ac:chgData name="Huy Pham" userId="918db3a1909f15e0" providerId="LiveId" clId="{E0983AFC-ED45-4411-A744-C275968848CA}" dt="2024-03-25T08:17:20.426" v="3" actId="478"/>
          <ac:cxnSpMkLst>
            <pc:docMk/>
            <pc:sldMk cId="468667808" sldId="425"/>
            <ac:cxnSpMk id="72" creationId="{692224CD-59C4-E7C5-8F48-F56276B3974A}"/>
          </ac:cxnSpMkLst>
        </pc:cxnChg>
        <pc:cxnChg chg="del">
          <ac:chgData name="Huy Pham" userId="918db3a1909f15e0" providerId="LiveId" clId="{E0983AFC-ED45-4411-A744-C275968848CA}" dt="2024-03-25T08:17:20.426" v="3" actId="478"/>
          <ac:cxnSpMkLst>
            <pc:docMk/>
            <pc:sldMk cId="468667808" sldId="425"/>
            <ac:cxnSpMk id="73" creationId="{1D3DCAA0-27EE-E1B6-E239-36D81D72013E}"/>
          </ac:cxnSpMkLst>
        </pc:cxnChg>
        <pc:cxnChg chg="del">
          <ac:chgData name="Huy Pham" userId="918db3a1909f15e0" providerId="LiveId" clId="{E0983AFC-ED45-4411-A744-C275968848CA}" dt="2024-03-25T08:17:20.426" v="3" actId="478"/>
          <ac:cxnSpMkLst>
            <pc:docMk/>
            <pc:sldMk cId="468667808" sldId="425"/>
            <ac:cxnSpMk id="74" creationId="{64188D1A-CCE0-6901-E12A-06F9759E9C83}"/>
          </ac:cxnSpMkLst>
        </pc:cxnChg>
        <pc:cxnChg chg="del">
          <ac:chgData name="Huy Pham" userId="918db3a1909f15e0" providerId="LiveId" clId="{E0983AFC-ED45-4411-A744-C275968848CA}" dt="2024-03-25T08:17:20.426" v="3" actId="478"/>
          <ac:cxnSpMkLst>
            <pc:docMk/>
            <pc:sldMk cId="468667808" sldId="425"/>
            <ac:cxnSpMk id="78" creationId="{0BE6523B-0EE2-162A-4EC5-5BCF22B934A2}"/>
          </ac:cxnSpMkLst>
        </pc:cxnChg>
        <pc:cxnChg chg="del">
          <ac:chgData name="Huy Pham" userId="918db3a1909f15e0" providerId="LiveId" clId="{E0983AFC-ED45-4411-A744-C275968848CA}" dt="2024-03-25T08:17:20.426" v="3" actId="478"/>
          <ac:cxnSpMkLst>
            <pc:docMk/>
            <pc:sldMk cId="468667808" sldId="425"/>
            <ac:cxnSpMk id="79" creationId="{DA8F0079-4016-2C06-C99C-15671F143639}"/>
          </ac:cxnSpMkLst>
        </pc:cxnChg>
        <pc:cxnChg chg="del">
          <ac:chgData name="Huy Pham" userId="918db3a1909f15e0" providerId="LiveId" clId="{E0983AFC-ED45-4411-A744-C275968848CA}" dt="2024-03-25T08:17:20.426" v="3" actId="478"/>
          <ac:cxnSpMkLst>
            <pc:docMk/>
            <pc:sldMk cId="468667808" sldId="425"/>
            <ac:cxnSpMk id="104" creationId="{2B6C50D0-32D2-0579-0754-AFB746582F76}"/>
          </ac:cxnSpMkLst>
        </pc:cxnChg>
        <pc:cxnChg chg="del">
          <ac:chgData name="Huy Pham" userId="918db3a1909f15e0" providerId="LiveId" clId="{E0983AFC-ED45-4411-A744-C275968848CA}" dt="2024-03-25T08:17:20.426" v="3" actId="478"/>
          <ac:cxnSpMkLst>
            <pc:docMk/>
            <pc:sldMk cId="468667808" sldId="425"/>
            <ac:cxnSpMk id="107" creationId="{80B8A10A-EB2D-1B0F-5A8D-8338810A4697}"/>
          </ac:cxnSpMkLst>
        </pc:cxnChg>
      </pc:sldChg>
      <pc:sldChg chg="addSp delSp modSp mod delAnim modAnim">
        <pc:chgData name="Huy Pham" userId="918db3a1909f15e0" providerId="LiveId" clId="{E0983AFC-ED45-4411-A744-C275968848CA}" dt="2024-03-25T09:03:00.966" v="824" actId="20577"/>
        <pc:sldMkLst>
          <pc:docMk/>
          <pc:sldMk cId="2783659757" sldId="426"/>
        </pc:sldMkLst>
        <pc:spChg chg="mod">
          <ac:chgData name="Huy Pham" userId="918db3a1909f15e0" providerId="LiveId" clId="{E0983AFC-ED45-4411-A744-C275968848CA}" dt="2024-03-25T09:03:00.966" v="824" actId="20577"/>
          <ac:spMkLst>
            <pc:docMk/>
            <pc:sldMk cId="2783659757" sldId="426"/>
            <ac:spMk id="9" creationId="{A9C4FFF4-AFF7-4A25-76D6-D3E61A1989D9}"/>
          </ac:spMkLst>
        </pc:spChg>
        <pc:spChg chg="add mod">
          <ac:chgData name="Huy Pham" userId="918db3a1909f15e0" providerId="LiveId" clId="{E0983AFC-ED45-4411-A744-C275968848CA}" dt="2024-03-25T08:27:47.486" v="127" actId="1076"/>
          <ac:spMkLst>
            <pc:docMk/>
            <pc:sldMk cId="2783659757" sldId="426"/>
            <ac:spMk id="20" creationId="{856DB0A7-368E-AFE7-ED92-4470B1D4609C}"/>
          </ac:spMkLst>
        </pc:spChg>
        <pc:spChg chg="add mod">
          <ac:chgData name="Huy Pham" userId="918db3a1909f15e0" providerId="LiveId" clId="{E0983AFC-ED45-4411-A744-C275968848CA}" dt="2024-03-25T08:28:11.110" v="130" actId="1076"/>
          <ac:spMkLst>
            <pc:docMk/>
            <pc:sldMk cId="2783659757" sldId="426"/>
            <ac:spMk id="21" creationId="{E1E60092-D569-48C7-8478-15F70D427426}"/>
          </ac:spMkLst>
        </pc:spChg>
        <pc:spChg chg="add mod">
          <ac:chgData name="Huy Pham" userId="918db3a1909f15e0" providerId="LiveId" clId="{E0983AFC-ED45-4411-A744-C275968848CA}" dt="2024-03-25T08:28:13.665" v="131" actId="1076"/>
          <ac:spMkLst>
            <pc:docMk/>
            <pc:sldMk cId="2783659757" sldId="426"/>
            <ac:spMk id="22" creationId="{002121F9-BB6A-33F8-5420-A56FCE5DA134}"/>
          </ac:spMkLst>
        </pc:spChg>
        <pc:spChg chg="add mod">
          <ac:chgData name="Huy Pham" userId="918db3a1909f15e0" providerId="LiveId" clId="{E0983AFC-ED45-4411-A744-C275968848CA}" dt="2024-03-25T08:29:45.171" v="149" actId="1076"/>
          <ac:spMkLst>
            <pc:docMk/>
            <pc:sldMk cId="2783659757" sldId="426"/>
            <ac:spMk id="25" creationId="{CA9724A9-3019-0710-FBBA-F88EEE9CE9D3}"/>
          </ac:spMkLst>
        </pc:spChg>
        <pc:spChg chg="add mod">
          <ac:chgData name="Huy Pham" userId="918db3a1909f15e0" providerId="LiveId" clId="{E0983AFC-ED45-4411-A744-C275968848CA}" dt="2024-03-25T08:30:09.366" v="159" actId="1076"/>
          <ac:spMkLst>
            <pc:docMk/>
            <pc:sldMk cId="2783659757" sldId="426"/>
            <ac:spMk id="26" creationId="{9F1F3AA6-F7BB-D2CE-4C58-3340ADFC263B}"/>
          </ac:spMkLst>
        </pc:spChg>
        <pc:spChg chg="add mod">
          <ac:chgData name="Huy Pham" userId="918db3a1909f15e0" providerId="LiveId" clId="{E0983AFC-ED45-4411-A744-C275968848CA}" dt="2024-03-25T08:30:32.450" v="167" actId="1076"/>
          <ac:spMkLst>
            <pc:docMk/>
            <pc:sldMk cId="2783659757" sldId="426"/>
            <ac:spMk id="27" creationId="{21EBA476-4F6A-93D4-E31B-65C7870BA152}"/>
          </ac:spMkLst>
        </pc:spChg>
        <pc:spChg chg="add mod">
          <ac:chgData name="Huy Pham" userId="918db3a1909f15e0" providerId="LiveId" clId="{E0983AFC-ED45-4411-A744-C275968848CA}" dt="2024-03-25T08:30:43.919" v="169"/>
          <ac:spMkLst>
            <pc:docMk/>
            <pc:sldMk cId="2783659757" sldId="426"/>
            <ac:spMk id="28" creationId="{3E2F1CA1-16A8-F062-677C-D5261966F337}"/>
          </ac:spMkLst>
        </pc:spChg>
        <pc:spChg chg="add mod">
          <ac:chgData name="Huy Pham" userId="918db3a1909f15e0" providerId="LiveId" clId="{E0983AFC-ED45-4411-A744-C275968848CA}" dt="2024-03-25T08:31:25.209" v="183" actId="20577"/>
          <ac:spMkLst>
            <pc:docMk/>
            <pc:sldMk cId="2783659757" sldId="426"/>
            <ac:spMk id="29" creationId="{5C01D6F2-1896-B951-2A26-B395FA4F004A}"/>
          </ac:spMkLst>
        </pc:spChg>
        <pc:spChg chg="add mod">
          <ac:chgData name="Huy Pham" userId="918db3a1909f15e0" providerId="LiveId" clId="{E0983AFC-ED45-4411-A744-C275968848CA}" dt="2024-03-25T08:32:37.342" v="240" actId="14100"/>
          <ac:spMkLst>
            <pc:docMk/>
            <pc:sldMk cId="2783659757" sldId="426"/>
            <ac:spMk id="30" creationId="{B1ECA5F2-B36D-8F80-2B8A-FF08ABEE7981}"/>
          </ac:spMkLst>
        </pc:spChg>
        <pc:spChg chg="add mod">
          <ac:chgData name="Huy Pham" userId="918db3a1909f15e0" providerId="LiveId" clId="{E0983AFC-ED45-4411-A744-C275968848CA}" dt="2024-03-25T08:32:09.570" v="220" actId="1035"/>
          <ac:spMkLst>
            <pc:docMk/>
            <pc:sldMk cId="2783659757" sldId="426"/>
            <ac:spMk id="31" creationId="{3465CD35-453F-0DE6-E72C-B0FFA3DE1FE3}"/>
          </ac:spMkLst>
        </pc:spChg>
        <pc:spChg chg="add mod">
          <ac:chgData name="Huy Pham" userId="918db3a1909f15e0" providerId="LiveId" clId="{E0983AFC-ED45-4411-A744-C275968848CA}" dt="2024-03-25T08:33:12.191" v="251" actId="1076"/>
          <ac:spMkLst>
            <pc:docMk/>
            <pc:sldMk cId="2783659757" sldId="426"/>
            <ac:spMk id="34" creationId="{D4398907-35F5-5CF5-CB80-A49DE84319B4}"/>
          </ac:spMkLst>
        </pc:spChg>
        <pc:spChg chg="add mod">
          <ac:chgData name="Huy Pham" userId="918db3a1909f15e0" providerId="LiveId" clId="{E0983AFC-ED45-4411-A744-C275968848CA}" dt="2024-03-25T08:33:52.163" v="258" actId="20577"/>
          <ac:spMkLst>
            <pc:docMk/>
            <pc:sldMk cId="2783659757" sldId="426"/>
            <ac:spMk id="38" creationId="{32E341FA-AAC3-453E-813E-6E3AC1835A04}"/>
          </ac:spMkLst>
        </pc:spChg>
        <pc:spChg chg="add mod">
          <ac:chgData name="Huy Pham" userId="918db3a1909f15e0" providerId="LiveId" clId="{E0983AFC-ED45-4411-A744-C275968848CA}" dt="2024-03-25T08:33:38.455" v="253" actId="1076"/>
          <ac:spMkLst>
            <pc:docMk/>
            <pc:sldMk cId="2783659757" sldId="426"/>
            <ac:spMk id="39" creationId="{DEC7C765-77B9-CC08-752C-7002758E3FBA}"/>
          </ac:spMkLst>
        </pc:spChg>
        <pc:spChg chg="add del mod">
          <ac:chgData name="Huy Pham" userId="918db3a1909f15e0" providerId="LiveId" clId="{E0983AFC-ED45-4411-A744-C275968848CA}" dt="2024-03-25T08:34:01.782" v="262" actId="478"/>
          <ac:spMkLst>
            <pc:docMk/>
            <pc:sldMk cId="2783659757" sldId="426"/>
            <ac:spMk id="41" creationId="{4CF4C4A9-96B1-A0B6-26CC-4797F3BA0679}"/>
          </ac:spMkLst>
        </pc:spChg>
        <pc:spChg chg="add mod">
          <ac:chgData name="Huy Pham" userId="918db3a1909f15e0" providerId="LiveId" clId="{E0983AFC-ED45-4411-A744-C275968848CA}" dt="2024-03-25T08:34:29.999" v="268" actId="1076"/>
          <ac:spMkLst>
            <pc:docMk/>
            <pc:sldMk cId="2783659757" sldId="426"/>
            <ac:spMk id="43" creationId="{CBB3773A-8CB3-0726-C054-0369B0556708}"/>
          </ac:spMkLst>
        </pc:spChg>
        <pc:spChg chg="add mod">
          <ac:chgData name="Huy Pham" userId="918db3a1909f15e0" providerId="LiveId" clId="{E0983AFC-ED45-4411-A744-C275968848CA}" dt="2024-03-25T08:34:48.696" v="277" actId="20577"/>
          <ac:spMkLst>
            <pc:docMk/>
            <pc:sldMk cId="2783659757" sldId="426"/>
            <ac:spMk id="44" creationId="{2AE064D4-F37A-B914-C4A8-05DA145EC83C}"/>
          </ac:spMkLst>
        </pc:spChg>
        <pc:spChg chg="add mod">
          <ac:chgData name="Huy Pham" userId="918db3a1909f15e0" providerId="LiveId" clId="{E0983AFC-ED45-4411-A744-C275968848CA}" dt="2024-03-25T08:33:38.455" v="253" actId="1076"/>
          <ac:spMkLst>
            <pc:docMk/>
            <pc:sldMk cId="2783659757" sldId="426"/>
            <ac:spMk id="45" creationId="{E77DDDF9-6C11-6777-AE01-C521AC09633B}"/>
          </ac:spMkLst>
        </pc:spChg>
        <pc:spChg chg="del">
          <ac:chgData name="Huy Pham" userId="918db3a1909f15e0" providerId="LiveId" clId="{E0983AFC-ED45-4411-A744-C275968848CA}" dt="2024-03-25T08:27:34.938" v="124" actId="478"/>
          <ac:spMkLst>
            <pc:docMk/>
            <pc:sldMk cId="2783659757" sldId="426"/>
            <ac:spMk id="46" creationId="{706A0F12-2C34-A082-94FE-F0D40E00B7FA}"/>
          </ac:spMkLst>
        </pc:spChg>
        <pc:spChg chg="del">
          <ac:chgData name="Huy Pham" userId="918db3a1909f15e0" providerId="LiveId" clId="{E0983AFC-ED45-4411-A744-C275968848CA}" dt="2024-03-25T08:27:34.938" v="124" actId="478"/>
          <ac:spMkLst>
            <pc:docMk/>
            <pc:sldMk cId="2783659757" sldId="426"/>
            <ac:spMk id="47" creationId="{0F751804-4302-44DE-C6A3-319563488008}"/>
          </ac:spMkLst>
        </pc:spChg>
        <pc:spChg chg="del">
          <ac:chgData name="Huy Pham" userId="918db3a1909f15e0" providerId="LiveId" clId="{E0983AFC-ED45-4411-A744-C275968848CA}" dt="2024-03-25T08:27:34.938" v="124" actId="478"/>
          <ac:spMkLst>
            <pc:docMk/>
            <pc:sldMk cId="2783659757" sldId="426"/>
            <ac:spMk id="48" creationId="{D6AF2655-001C-4921-33B0-7E510419CA38}"/>
          </ac:spMkLst>
        </pc:spChg>
        <pc:spChg chg="del">
          <ac:chgData name="Huy Pham" userId="918db3a1909f15e0" providerId="LiveId" clId="{E0983AFC-ED45-4411-A744-C275968848CA}" dt="2024-03-25T08:27:34.938" v="124" actId="478"/>
          <ac:spMkLst>
            <pc:docMk/>
            <pc:sldMk cId="2783659757" sldId="426"/>
            <ac:spMk id="49" creationId="{15FA963E-3786-2EBC-C998-FD534ED8C026}"/>
          </ac:spMkLst>
        </pc:spChg>
        <pc:spChg chg="add mod">
          <ac:chgData name="Huy Pham" userId="918db3a1909f15e0" providerId="LiveId" clId="{E0983AFC-ED45-4411-A744-C275968848CA}" dt="2024-03-25T08:33:38.455" v="253" actId="1076"/>
          <ac:spMkLst>
            <pc:docMk/>
            <pc:sldMk cId="2783659757" sldId="426"/>
            <ac:spMk id="50" creationId="{6FC3BFE4-4C04-6A5E-4521-DA524EA55A45}"/>
          </ac:spMkLst>
        </pc:spChg>
        <pc:spChg chg="add mod">
          <ac:chgData name="Huy Pham" userId="918db3a1909f15e0" providerId="LiveId" clId="{E0983AFC-ED45-4411-A744-C275968848CA}" dt="2024-03-25T08:33:38.455" v="253" actId="1076"/>
          <ac:spMkLst>
            <pc:docMk/>
            <pc:sldMk cId="2783659757" sldId="426"/>
            <ac:spMk id="51" creationId="{7E266173-68D3-BF95-7E44-0E0E36E19781}"/>
          </ac:spMkLst>
        </pc:spChg>
        <pc:spChg chg="add mod">
          <ac:chgData name="Huy Pham" userId="918db3a1909f15e0" providerId="LiveId" clId="{E0983AFC-ED45-4411-A744-C275968848CA}" dt="2024-03-25T08:35:18.028" v="283" actId="1076"/>
          <ac:spMkLst>
            <pc:docMk/>
            <pc:sldMk cId="2783659757" sldId="426"/>
            <ac:spMk id="54" creationId="{38A065A9-5ECF-8950-349C-1A57274DE8A5}"/>
          </ac:spMkLst>
        </pc:spChg>
        <pc:spChg chg="add mod">
          <ac:chgData name="Huy Pham" userId="918db3a1909f15e0" providerId="LiveId" clId="{E0983AFC-ED45-4411-A744-C275968848CA}" dt="2024-03-25T08:35:05.804" v="282" actId="1076"/>
          <ac:spMkLst>
            <pc:docMk/>
            <pc:sldMk cId="2783659757" sldId="426"/>
            <ac:spMk id="55" creationId="{EA396808-9D44-3D66-5DD4-940C10539300}"/>
          </ac:spMkLst>
        </pc:spChg>
        <pc:spChg chg="add mod">
          <ac:chgData name="Huy Pham" userId="918db3a1909f15e0" providerId="LiveId" clId="{E0983AFC-ED45-4411-A744-C275968848CA}" dt="2024-03-25T08:35:27.162" v="285" actId="1076"/>
          <ac:spMkLst>
            <pc:docMk/>
            <pc:sldMk cId="2783659757" sldId="426"/>
            <ac:spMk id="56" creationId="{1F5A384B-A007-B7D1-68F7-8419A9DECA8E}"/>
          </ac:spMkLst>
        </pc:spChg>
        <pc:spChg chg="add mod">
          <ac:chgData name="Huy Pham" userId="918db3a1909f15e0" providerId="LiveId" clId="{E0983AFC-ED45-4411-A744-C275968848CA}" dt="2024-03-25T08:34:37.786" v="272" actId="1076"/>
          <ac:spMkLst>
            <pc:docMk/>
            <pc:sldMk cId="2783659757" sldId="426"/>
            <ac:spMk id="57" creationId="{66FFFA56-AF53-A120-715D-EB665476A378}"/>
          </ac:spMkLst>
        </pc:spChg>
        <pc:spChg chg="add mod">
          <ac:chgData name="Huy Pham" userId="918db3a1909f15e0" providerId="LiveId" clId="{E0983AFC-ED45-4411-A744-C275968848CA}" dt="2024-03-25T08:34:07.148" v="264" actId="20577"/>
          <ac:spMkLst>
            <pc:docMk/>
            <pc:sldMk cId="2783659757" sldId="426"/>
            <ac:spMk id="62" creationId="{0E440C11-1821-A1C2-7B98-326AD564B441}"/>
          </ac:spMkLst>
        </pc:spChg>
        <pc:spChg chg="add mod">
          <ac:chgData name="Huy Pham" userId="918db3a1909f15e0" providerId="LiveId" clId="{E0983AFC-ED45-4411-A744-C275968848CA}" dt="2024-03-25T08:36:20.717" v="306" actId="123"/>
          <ac:spMkLst>
            <pc:docMk/>
            <pc:sldMk cId="2783659757" sldId="426"/>
            <ac:spMk id="76" creationId="{CBC2747B-9091-C0CA-11C6-530E5D44C385}"/>
          </ac:spMkLst>
        </pc:spChg>
        <pc:spChg chg="del">
          <ac:chgData name="Huy Pham" userId="918db3a1909f15e0" providerId="LiveId" clId="{E0983AFC-ED45-4411-A744-C275968848CA}" dt="2024-03-25T08:27:34.938" v="124" actId="478"/>
          <ac:spMkLst>
            <pc:docMk/>
            <pc:sldMk cId="2783659757" sldId="426"/>
            <ac:spMk id="83" creationId="{3A4B6B87-FB21-1FED-73A8-28702913DB9C}"/>
          </ac:spMkLst>
        </pc:spChg>
        <pc:spChg chg="del">
          <ac:chgData name="Huy Pham" userId="918db3a1909f15e0" providerId="LiveId" clId="{E0983AFC-ED45-4411-A744-C275968848CA}" dt="2024-03-25T08:27:34.938" v="124" actId="478"/>
          <ac:spMkLst>
            <pc:docMk/>
            <pc:sldMk cId="2783659757" sldId="426"/>
            <ac:spMk id="84" creationId="{8D2E902A-153E-8606-EC59-A3108DED3855}"/>
          </ac:spMkLst>
        </pc:spChg>
        <pc:spChg chg="del">
          <ac:chgData name="Huy Pham" userId="918db3a1909f15e0" providerId="LiveId" clId="{E0983AFC-ED45-4411-A744-C275968848CA}" dt="2024-03-25T08:27:34.938" v="124" actId="478"/>
          <ac:spMkLst>
            <pc:docMk/>
            <pc:sldMk cId="2783659757" sldId="426"/>
            <ac:spMk id="86" creationId="{2F2345F9-A755-CD39-514F-E25BA34652D6}"/>
          </ac:spMkLst>
        </pc:spChg>
        <pc:spChg chg="del">
          <ac:chgData name="Huy Pham" userId="918db3a1909f15e0" providerId="LiveId" clId="{E0983AFC-ED45-4411-A744-C275968848CA}" dt="2024-03-25T08:27:34.938" v="124" actId="478"/>
          <ac:spMkLst>
            <pc:docMk/>
            <pc:sldMk cId="2783659757" sldId="426"/>
            <ac:spMk id="87" creationId="{2104889B-AA39-EC80-AB34-E3D54BFF8D4D}"/>
          </ac:spMkLst>
        </pc:spChg>
        <pc:spChg chg="del">
          <ac:chgData name="Huy Pham" userId="918db3a1909f15e0" providerId="LiveId" clId="{E0983AFC-ED45-4411-A744-C275968848CA}" dt="2024-03-25T08:27:34.938" v="124" actId="478"/>
          <ac:spMkLst>
            <pc:docMk/>
            <pc:sldMk cId="2783659757" sldId="426"/>
            <ac:spMk id="88" creationId="{62902C3B-1F7F-1101-66A4-F3482E7C9ED0}"/>
          </ac:spMkLst>
        </pc:spChg>
        <pc:spChg chg="del">
          <ac:chgData name="Huy Pham" userId="918db3a1909f15e0" providerId="LiveId" clId="{E0983AFC-ED45-4411-A744-C275968848CA}" dt="2024-03-25T08:27:34.938" v="124" actId="478"/>
          <ac:spMkLst>
            <pc:docMk/>
            <pc:sldMk cId="2783659757" sldId="426"/>
            <ac:spMk id="89" creationId="{82813D3B-93BD-8AD8-EBEC-2B3D1C416E48}"/>
          </ac:spMkLst>
        </pc:spChg>
        <pc:spChg chg="del">
          <ac:chgData name="Huy Pham" userId="918db3a1909f15e0" providerId="LiveId" clId="{E0983AFC-ED45-4411-A744-C275968848CA}" dt="2024-03-25T08:27:34.938" v="124" actId="478"/>
          <ac:spMkLst>
            <pc:docMk/>
            <pc:sldMk cId="2783659757" sldId="426"/>
            <ac:spMk id="90" creationId="{F0BD0854-BCE0-3760-8CFD-00217D9073B6}"/>
          </ac:spMkLst>
        </pc:spChg>
        <pc:spChg chg="del">
          <ac:chgData name="Huy Pham" userId="918db3a1909f15e0" providerId="LiveId" clId="{E0983AFC-ED45-4411-A744-C275968848CA}" dt="2024-03-25T08:27:34.938" v="124" actId="478"/>
          <ac:spMkLst>
            <pc:docMk/>
            <pc:sldMk cId="2783659757" sldId="426"/>
            <ac:spMk id="91" creationId="{5F59508F-FAC5-6EDD-901A-745772D95335}"/>
          </ac:spMkLst>
        </pc:spChg>
        <pc:spChg chg="del">
          <ac:chgData name="Huy Pham" userId="918db3a1909f15e0" providerId="LiveId" clId="{E0983AFC-ED45-4411-A744-C275968848CA}" dt="2024-03-25T08:27:34.938" v="124" actId="478"/>
          <ac:spMkLst>
            <pc:docMk/>
            <pc:sldMk cId="2783659757" sldId="426"/>
            <ac:spMk id="100" creationId="{F4BDA723-14DF-5D58-CA23-BC7FF3FA745E}"/>
          </ac:spMkLst>
        </pc:spChg>
        <pc:spChg chg="del">
          <ac:chgData name="Huy Pham" userId="918db3a1909f15e0" providerId="LiveId" clId="{E0983AFC-ED45-4411-A744-C275968848CA}" dt="2024-03-25T08:27:34.938" v="124" actId="478"/>
          <ac:spMkLst>
            <pc:docMk/>
            <pc:sldMk cId="2783659757" sldId="426"/>
            <ac:spMk id="110" creationId="{B117DFF8-1518-A290-749A-BB64F35ED644}"/>
          </ac:spMkLst>
        </pc:spChg>
        <pc:spChg chg="del">
          <ac:chgData name="Huy Pham" userId="918db3a1909f15e0" providerId="LiveId" clId="{E0983AFC-ED45-4411-A744-C275968848CA}" dt="2024-03-25T08:27:34.938" v="124" actId="478"/>
          <ac:spMkLst>
            <pc:docMk/>
            <pc:sldMk cId="2783659757" sldId="426"/>
            <ac:spMk id="111" creationId="{3D40163B-7894-F5B5-4635-AB6A5CD36DF8}"/>
          </ac:spMkLst>
        </pc:spChg>
        <pc:spChg chg="del">
          <ac:chgData name="Huy Pham" userId="918db3a1909f15e0" providerId="LiveId" clId="{E0983AFC-ED45-4411-A744-C275968848CA}" dt="2024-03-25T08:27:34.938" v="124" actId="478"/>
          <ac:spMkLst>
            <pc:docMk/>
            <pc:sldMk cId="2783659757" sldId="426"/>
            <ac:spMk id="112" creationId="{BEA32DC5-701E-4210-F8A3-D97DBCAD6354}"/>
          </ac:spMkLst>
        </pc:spChg>
        <pc:spChg chg="del">
          <ac:chgData name="Huy Pham" userId="918db3a1909f15e0" providerId="LiveId" clId="{E0983AFC-ED45-4411-A744-C275968848CA}" dt="2024-03-25T08:27:34.938" v="124" actId="478"/>
          <ac:spMkLst>
            <pc:docMk/>
            <pc:sldMk cId="2783659757" sldId="426"/>
            <ac:spMk id="113" creationId="{BB6CEACE-0613-66BB-5D55-4239C189D5CB}"/>
          </ac:spMkLst>
        </pc:spChg>
        <pc:graphicFrameChg chg="add del mod">
          <ac:chgData name="Huy Pham" userId="918db3a1909f15e0" providerId="LiveId" clId="{E0983AFC-ED45-4411-A744-C275968848CA}" dt="2024-03-25T08:28:43.414" v="135"/>
          <ac:graphicFrameMkLst>
            <pc:docMk/>
            <pc:sldMk cId="2783659757" sldId="426"/>
            <ac:graphicFrameMk id="23" creationId="{5B3FE12A-E5D4-67A2-BC0A-C328A27E7ABA}"/>
          </ac:graphicFrameMkLst>
        </pc:graphicFrameChg>
        <pc:graphicFrameChg chg="add del mod">
          <ac:chgData name="Huy Pham" userId="918db3a1909f15e0" providerId="LiveId" clId="{E0983AFC-ED45-4411-A744-C275968848CA}" dt="2024-03-25T08:32:53.854" v="243"/>
          <ac:graphicFrameMkLst>
            <pc:docMk/>
            <pc:sldMk cId="2783659757" sldId="426"/>
            <ac:graphicFrameMk id="32" creationId="{1EAA1752-522A-3DBE-5566-C4AD6EF94B2A}"/>
          </ac:graphicFrameMkLst>
        </pc:graphicFrameChg>
        <pc:graphicFrameChg chg="add del mod">
          <ac:chgData name="Huy Pham" userId="918db3a1909f15e0" providerId="LiveId" clId="{E0983AFC-ED45-4411-A744-C275968848CA}" dt="2024-03-25T08:35:51.464" v="292"/>
          <ac:graphicFrameMkLst>
            <pc:docMk/>
            <pc:sldMk cId="2783659757" sldId="426"/>
            <ac:graphicFrameMk id="70" creationId="{A17125ED-D807-F892-19E0-16EAECE43FDD}"/>
          </ac:graphicFrameMkLst>
        </pc:graphicFrameChg>
        <pc:picChg chg="add mod">
          <ac:chgData name="Huy Pham" userId="918db3a1909f15e0" providerId="LiveId" clId="{E0983AFC-ED45-4411-A744-C275968848CA}" dt="2024-03-25T08:28:17.549" v="132" actId="1076"/>
          <ac:picMkLst>
            <pc:docMk/>
            <pc:sldMk cId="2783659757" sldId="426"/>
            <ac:picMk id="19" creationId="{038E9958-20A4-0E75-B8C3-7F7BA2F6D07F}"/>
          </ac:picMkLst>
        </pc:picChg>
        <pc:cxnChg chg="add mod">
          <ac:chgData name="Huy Pham" userId="918db3a1909f15e0" providerId="LiveId" clId="{E0983AFC-ED45-4411-A744-C275968848CA}" dt="2024-03-25T08:33:38.455" v="253" actId="1076"/>
          <ac:cxnSpMkLst>
            <pc:docMk/>
            <pc:sldMk cId="2783659757" sldId="426"/>
            <ac:cxnSpMk id="35" creationId="{5981FBB3-9EC6-50EE-7994-BE605B146BA0}"/>
          </ac:cxnSpMkLst>
        </pc:cxnChg>
        <pc:cxnChg chg="add mod">
          <ac:chgData name="Huy Pham" userId="918db3a1909f15e0" providerId="LiveId" clId="{E0983AFC-ED45-4411-A744-C275968848CA}" dt="2024-03-25T08:33:38.455" v="253" actId="1076"/>
          <ac:cxnSpMkLst>
            <pc:docMk/>
            <pc:sldMk cId="2783659757" sldId="426"/>
            <ac:cxnSpMk id="36" creationId="{4200C434-8BE0-2777-A71E-3AD793559D7A}"/>
          </ac:cxnSpMkLst>
        </pc:cxnChg>
        <pc:cxnChg chg="add mod">
          <ac:chgData name="Huy Pham" userId="918db3a1909f15e0" providerId="LiveId" clId="{E0983AFC-ED45-4411-A744-C275968848CA}" dt="2024-03-25T08:33:38.455" v="253" actId="1076"/>
          <ac:cxnSpMkLst>
            <pc:docMk/>
            <pc:sldMk cId="2783659757" sldId="426"/>
            <ac:cxnSpMk id="37" creationId="{8B09442D-C08E-2830-4DB2-3A3AA92C3EAE}"/>
          </ac:cxnSpMkLst>
        </pc:cxnChg>
        <pc:cxnChg chg="del">
          <ac:chgData name="Huy Pham" userId="918db3a1909f15e0" providerId="LiveId" clId="{E0983AFC-ED45-4411-A744-C275968848CA}" dt="2024-03-25T08:27:34.938" v="124" actId="478"/>
          <ac:cxnSpMkLst>
            <pc:docMk/>
            <pc:sldMk cId="2783659757" sldId="426"/>
            <ac:cxnSpMk id="40" creationId="{D1776321-E801-8243-7668-583197179BB0}"/>
          </ac:cxnSpMkLst>
        </pc:cxnChg>
        <pc:cxnChg chg="del">
          <ac:chgData name="Huy Pham" userId="918db3a1909f15e0" providerId="LiveId" clId="{E0983AFC-ED45-4411-A744-C275968848CA}" dt="2024-03-25T08:27:34.938" v="124" actId="478"/>
          <ac:cxnSpMkLst>
            <pc:docMk/>
            <pc:sldMk cId="2783659757" sldId="426"/>
            <ac:cxnSpMk id="42" creationId="{83D6DC2F-7EA2-5854-1CA1-44B9129D05D9}"/>
          </ac:cxnSpMkLst>
        </pc:cxnChg>
        <pc:cxnChg chg="add mod">
          <ac:chgData name="Huy Pham" userId="918db3a1909f15e0" providerId="LiveId" clId="{E0983AFC-ED45-4411-A744-C275968848CA}" dt="2024-03-25T08:35:38.720" v="289" actId="14100"/>
          <ac:cxnSpMkLst>
            <pc:docMk/>
            <pc:sldMk cId="2783659757" sldId="426"/>
            <ac:cxnSpMk id="52" creationId="{9D928C95-5B93-6C00-ABAA-8690ACE48E68}"/>
          </ac:cxnSpMkLst>
        </pc:cxnChg>
        <pc:cxnChg chg="add mod">
          <ac:chgData name="Huy Pham" userId="918db3a1909f15e0" providerId="LiveId" clId="{E0983AFC-ED45-4411-A744-C275968848CA}" dt="2024-03-25T08:35:36.516" v="288" actId="14100"/>
          <ac:cxnSpMkLst>
            <pc:docMk/>
            <pc:sldMk cId="2783659757" sldId="426"/>
            <ac:cxnSpMk id="53" creationId="{FDA73AA4-0232-DB4F-557B-82F757ACC379}"/>
          </ac:cxnSpMkLst>
        </pc:cxnChg>
        <pc:cxnChg chg="add del mod">
          <ac:chgData name="Huy Pham" userId="918db3a1909f15e0" providerId="LiveId" clId="{E0983AFC-ED45-4411-A744-C275968848CA}" dt="2024-03-25T08:34:39.882" v="273" actId="478"/>
          <ac:cxnSpMkLst>
            <pc:docMk/>
            <pc:sldMk cId="2783659757" sldId="426"/>
            <ac:cxnSpMk id="58" creationId="{7F5192E9-3261-81B7-59AC-6792B53E1DE8}"/>
          </ac:cxnSpMkLst>
        </pc:cxnChg>
        <pc:cxnChg chg="add del mod">
          <ac:chgData name="Huy Pham" userId="918db3a1909f15e0" providerId="LiveId" clId="{E0983AFC-ED45-4411-A744-C275968848CA}" dt="2024-03-25T08:34:40.441" v="274" actId="478"/>
          <ac:cxnSpMkLst>
            <pc:docMk/>
            <pc:sldMk cId="2783659757" sldId="426"/>
            <ac:cxnSpMk id="59" creationId="{36A95457-325E-A7D5-BC49-B100FC512535}"/>
          </ac:cxnSpMkLst>
        </pc:cxnChg>
        <pc:cxnChg chg="add del mod">
          <ac:chgData name="Huy Pham" userId="918db3a1909f15e0" providerId="LiveId" clId="{E0983AFC-ED45-4411-A744-C275968848CA}" dt="2024-03-25T08:34:42.145" v="275" actId="478"/>
          <ac:cxnSpMkLst>
            <pc:docMk/>
            <pc:sldMk cId="2783659757" sldId="426"/>
            <ac:cxnSpMk id="60" creationId="{8F98BBF3-0EAB-2E71-72A1-80E40AE2C2DB}"/>
          </ac:cxnSpMkLst>
        </pc:cxnChg>
        <pc:cxnChg chg="add del mod">
          <ac:chgData name="Huy Pham" userId="918db3a1909f15e0" providerId="LiveId" clId="{E0983AFC-ED45-4411-A744-C275968848CA}" dt="2024-03-25T08:34:43.187" v="276" actId="478"/>
          <ac:cxnSpMkLst>
            <pc:docMk/>
            <pc:sldMk cId="2783659757" sldId="426"/>
            <ac:cxnSpMk id="61" creationId="{07DB5A7C-7D27-1C29-AA0A-03B7C6C72004}"/>
          </ac:cxnSpMkLst>
        </pc:cxnChg>
        <pc:cxnChg chg="del">
          <ac:chgData name="Huy Pham" userId="918db3a1909f15e0" providerId="LiveId" clId="{E0983AFC-ED45-4411-A744-C275968848CA}" dt="2024-03-25T08:27:34.938" v="124" actId="478"/>
          <ac:cxnSpMkLst>
            <pc:docMk/>
            <pc:sldMk cId="2783659757" sldId="426"/>
            <ac:cxnSpMk id="65" creationId="{FE002B8F-8F9A-1CFD-25D7-CB988AFFC732}"/>
          </ac:cxnSpMkLst>
        </pc:cxnChg>
        <pc:cxnChg chg="del">
          <ac:chgData name="Huy Pham" userId="918db3a1909f15e0" providerId="LiveId" clId="{E0983AFC-ED45-4411-A744-C275968848CA}" dt="2024-03-25T08:27:34.938" v="124" actId="478"/>
          <ac:cxnSpMkLst>
            <pc:docMk/>
            <pc:sldMk cId="2783659757" sldId="426"/>
            <ac:cxnSpMk id="68" creationId="{62D75DFD-8F94-8CF7-3E00-0E1BE947E966}"/>
          </ac:cxnSpMkLst>
        </pc:cxnChg>
        <pc:cxnChg chg="del">
          <ac:chgData name="Huy Pham" userId="918db3a1909f15e0" providerId="LiveId" clId="{E0983AFC-ED45-4411-A744-C275968848CA}" dt="2024-03-25T08:27:34.938" v="124" actId="478"/>
          <ac:cxnSpMkLst>
            <pc:docMk/>
            <pc:sldMk cId="2783659757" sldId="426"/>
            <ac:cxnSpMk id="71" creationId="{1B4824B6-B2B3-D287-6CE4-59B8775D2631}"/>
          </ac:cxnSpMkLst>
        </pc:cxnChg>
        <pc:cxnChg chg="del">
          <ac:chgData name="Huy Pham" userId="918db3a1909f15e0" providerId="LiveId" clId="{E0983AFC-ED45-4411-A744-C275968848CA}" dt="2024-03-25T08:27:34.938" v="124" actId="478"/>
          <ac:cxnSpMkLst>
            <pc:docMk/>
            <pc:sldMk cId="2783659757" sldId="426"/>
            <ac:cxnSpMk id="72" creationId="{692224CD-59C4-E7C5-8F48-F56276B3974A}"/>
          </ac:cxnSpMkLst>
        </pc:cxnChg>
        <pc:cxnChg chg="del">
          <ac:chgData name="Huy Pham" userId="918db3a1909f15e0" providerId="LiveId" clId="{E0983AFC-ED45-4411-A744-C275968848CA}" dt="2024-03-25T08:27:34.938" v="124" actId="478"/>
          <ac:cxnSpMkLst>
            <pc:docMk/>
            <pc:sldMk cId="2783659757" sldId="426"/>
            <ac:cxnSpMk id="73" creationId="{1D3DCAA0-27EE-E1B6-E239-36D81D72013E}"/>
          </ac:cxnSpMkLst>
        </pc:cxnChg>
        <pc:cxnChg chg="del">
          <ac:chgData name="Huy Pham" userId="918db3a1909f15e0" providerId="LiveId" clId="{E0983AFC-ED45-4411-A744-C275968848CA}" dt="2024-03-25T08:27:34.938" v="124" actId="478"/>
          <ac:cxnSpMkLst>
            <pc:docMk/>
            <pc:sldMk cId="2783659757" sldId="426"/>
            <ac:cxnSpMk id="74" creationId="{64188D1A-CCE0-6901-E12A-06F9759E9C83}"/>
          </ac:cxnSpMkLst>
        </pc:cxnChg>
        <pc:cxnChg chg="del">
          <ac:chgData name="Huy Pham" userId="918db3a1909f15e0" providerId="LiveId" clId="{E0983AFC-ED45-4411-A744-C275968848CA}" dt="2024-03-25T08:27:34.938" v="124" actId="478"/>
          <ac:cxnSpMkLst>
            <pc:docMk/>
            <pc:sldMk cId="2783659757" sldId="426"/>
            <ac:cxnSpMk id="78" creationId="{0BE6523B-0EE2-162A-4EC5-5BCF22B934A2}"/>
          </ac:cxnSpMkLst>
        </pc:cxnChg>
        <pc:cxnChg chg="del">
          <ac:chgData name="Huy Pham" userId="918db3a1909f15e0" providerId="LiveId" clId="{E0983AFC-ED45-4411-A744-C275968848CA}" dt="2024-03-25T08:27:34.938" v="124" actId="478"/>
          <ac:cxnSpMkLst>
            <pc:docMk/>
            <pc:sldMk cId="2783659757" sldId="426"/>
            <ac:cxnSpMk id="79" creationId="{DA8F0079-4016-2C06-C99C-15671F143639}"/>
          </ac:cxnSpMkLst>
        </pc:cxnChg>
        <pc:cxnChg chg="del">
          <ac:chgData name="Huy Pham" userId="918db3a1909f15e0" providerId="LiveId" clId="{E0983AFC-ED45-4411-A744-C275968848CA}" dt="2024-03-25T08:27:34.938" v="124" actId="478"/>
          <ac:cxnSpMkLst>
            <pc:docMk/>
            <pc:sldMk cId="2783659757" sldId="426"/>
            <ac:cxnSpMk id="104" creationId="{2B6C50D0-32D2-0579-0754-AFB746582F76}"/>
          </ac:cxnSpMkLst>
        </pc:cxnChg>
        <pc:cxnChg chg="del">
          <ac:chgData name="Huy Pham" userId="918db3a1909f15e0" providerId="LiveId" clId="{E0983AFC-ED45-4411-A744-C275968848CA}" dt="2024-03-25T08:27:34.938" v="124" actId="478"/>
          <ac:cxnSpMkLst>
            <pc:docMk/>
            <pc:sldMk cId="2783659757" sldId="426"/>
            <ac:cxnSpMk id="107" creationId="{80B8A10A-EB2D-1B0F-5A8D-8338810A4697}"/>
          </ac:cxnSpMkLst>
        </pc:cxnChg>
      </pc:sldChg>
      <pc:sldChg chg="addSp delSp modSp mod modAnim">
        <pc:chgData name="Huy Pham" userId="918db3a1909f15e0" providerId="LiveId" clId="{E0983AFC-ED45-4411-A744-C275968848CA}" dt="2024-03-25T09:03:27.046" v="826" actId="20577"/>
        <pc:sldMkLst>
          <pc:docMk/>
          <pc:sldMk cId="3626734545" sldId="427"/>
        </pc:sldMkLst>
        <pc:spChg chg="mod">
          <ac:chgData name="Huy Pham" userId="918db3a1909f15e0" providerId="LiveId" clId="{E0983AFC-ED45-4411-A744-C275968848CA}" dt="2024-03-25T09:03:27.046" v="826" actId="20577"/>
          <ac:spMkLst>
            <pc:docMk/>
            <pc:sldMk cId="3626734545" sldId="427"/>
            <ac:spMk id="9" creationId="{A9C4FFF4-AFF7-4A25-76D6-D3E61A1989D9}"/>
          </ac:spMkLst>
        </pc:spChg>
        <pc:spChg chg="add mod">
          <ac:chgData name="Huy Pham" userId="918db3a1909f15e0" providerId="LiveId" clId="{E0983AFC-ED45-4411-A744-C275968848CA}" dt="2024-03-25T08:37:52.474" v="363" actId="207"/>
          <ac:spMkLst>
            <pc:docMk/>
            <pc:sldMk cId="3626734545" sldId="427"/>
            <ac:spMk id="21" creationId="{D61255F6-75BF-FA5F-B590-5C5D0DC7B295}"/>
          </ac:spMkLst>
        </pc:spChg>
        <pc:spChg chg="add mod">
          <ac:chgData name="Huy Pham" userId="918db3a1909f15e0" providerId="LiveId" clId="{E0983AFC-ED45-4411-A744-C275968848CA}" dt="2024-03-25T08:37:58.388" v="365" actId="14100"/>
          <ac:spMkLst>
            <pc:docMk/>
            <pc:sldMk cId="3626734545" sldId="427"/>
            <ac:spMk id="22" creationId="{DA2FF14F-282C-5D0A-A748-F87B19D42F23}"/>
          </ac:spMkLst>
        </pc:spChg>
        <pc:spChg chg="add mod">
          <ac:chgData name="Huy Pham" userId="918db3a1909f15e0" providerId="LiveId" clId="{E0983AFC-ED45-4411-A744-C275968848CA}" dt="2024-03-25T08:38:10.192" v="367" actId="1076"/>
          <ac:spMkLst>
            <pc:docMk/>
            <pc:sldMk cId="3626734545" sldId="427"/>
            <ac:spMk id="23" creationId="{C709BED0-12D6-766E-B2E4-B6ED46AAFE78}"/>
          </ac:spMkLst>
        </pc:spChg>
        <pc:spChg chg="add mod">
          <ac:chgData name="Huy Pham" userId="918db3a1909f15e0" providerId="LiveId" clId="{E0983AFC-ED45-4411-A744-C275968848CA}" dt="2024-03-25T08:40:33.324" v="381" actId="14100"/>
          <ac:spMkLst>
            <pc:docMk/>
            <pc:sldMk cId="3626734545" sldId="427"/>
            <ac:spMk id="24" creationId="{B80DE3CF-88F5-6E00-C8DD-0DC56CE4440C}"/>
          </ac:spMkLst>
        </pc:spChg>
        <pc:spChg chg="add mod">
          <ac:chgData name="Huy Pham" userId="918db3a1909f15e0" providerId="LiveId" clId="{E0983AFC-ED45-4411-A744-C275968848CA}" dt="2024-03-25T08:41:31.935" v="398" actId="1076"/>
          <ac:spMkLst>
            <pc:docMk/>
            <pc:sldMk cId="3626734545" sldId="427"/>
            <ac:spMk id="26" creationId="{06D66984-C737-E5C0-96CE-C47C67A29980}"/>
          </ac:spMkLst>
        </pc:spChg>
        <pc:spChg chg="add mod">
          <ac:chgData name="Huy Pham" userId="918db3a1909f15e0" providerId="LiveId" clId="{E0983AFC-ED45-4411-A744-C275968848CA}" dt="2024-03-25T08:41:57.978" v="406" actId="1076"/>
          <ac:spMkLst>
            <pc:docMk/>
            <pc:sldMk cId="3626734545" sldId="427"/>
            <ac:spMk id="27" creationId="{0FCAA245-741F-8441-F6A4-3D836795A0C1}"/>
          </ac:spMkLst>
        </pc:spChg>
        <pc:spChg chg="add mod">
          <ac:chgData name="Huy Pham" userId="918db3a1909f15e0" providerId="LiveId" clId="{E0983AFC-ED45-4411-A744-C275968848CA}" dt="2024-03-25T08:42:23.518" v="408" actId="1076"/>
          <ac:spMkLst>
            <pc:docMk/>
            <pc:sldMk cId="3626734545" sldId="427"/>
            <ac:spMk id="28" creationId="{12375FF7-F287-3BAD-7862-959D6175ED22}"/>
          </ac:spMkLst>
        </pc:spChg>
        <pc:spChg chg="add mod">
          <ac:chgData name="Huy Pham" userId="918db3a1909f15e0" providerId="LiveId" clId="{E0983AFC-ED45-4411-A744-C275968848CA}" dt="2024-03-25T08:43:16.199" v="423" actId="1076"/>
          <ac:spMkLst>
            <pc:docMk/>
            <pc:sldMk cId="3626734545" sldId="427"/>
            <ac:spMk id="29" creationId="{E43EE257-EA8A-87AB-7395-56ED0661B588}"/>
          </ac:spMkLst>
        </pc:spChg>
        <pc:spChg chg="add mod">
          <ac:chgData name="Huy Pham" userId="918db3a1909f15e0" providerId="LiveId" clId="{E0983AFC-ED45-4411-A744-C275968848CA}" dt="2024-03-25T08:42:52.922" v="415" actId="1076"/>
          <ac:spMkLst>
            <pc:docMk/>
            <pc:sldMk cId="3626734545" sldId="427"/>
            <ac:spMk id="30" creationId="{4B06A447-9F89-C2B8-2B1D-1F6986DA1331}"/>
          </ac:spMkLst>
        </pc:spChg>
        <pc:spChg chg="add mod">
          <ac:chgData name="Huy Pham" userId="918db3a1909f15e0" providerId="LiveId" clId="{E0983AFC-ED45-4411-A744-C275968848CA}" dt="2024-03-25T08:44:25.253" v="429" actId="20577"/>
          <ac:spMkLst>
            <pc:docMk/>
            <pc:sldMk cId="3626734545" sldId="427"/>
            <ac:spMk id="31" creationId="{0A47CC24-58C1-DFD7-8E83-D1528034131A}"/>
          </ac:spMkLst>
        </pc:spChg>
        <pc:spChg chg="add mod">
          <ac:chgData name="Huy Pham" userId="918db3a1909f15e0" providerId="LiveId" clId="{E0983AFC-ED45-4411-A744-C275968848CA}" dt="2024-03-25T08:44:18.693" v="424"/>
          <ac:spMkLst>
            <pc:docMk/>
            <pc:sldMk cId="3626734545" sldId="427"/>
            <ac:spMk id="35" creationId="{548E7B35-EF83-0DC7-9533-A248D8FBB244}"/>
          </ac:spMkLst>
        </pc:spChg>
        <pc:spChg chg="add mod">
          <ac:chgData name="Huy Pham" userId="918db3a1909f15e0" providerId="LiveId" clId="{E0983AFC-ED45-4411-A744-C275968848CA}" dt="2024-03-25T08:44:18.693" v="424"/>
          <ac:spMkLst>
            <pc:docMk/>
            <pc:sldMk cId="3626734545" sldId="427"/>
            <ac:spMk id="36" creationId="{765B7A14-4048-4F68-FDC5-59ABF7618C18}"/>
          </ac:spMkLst>
        </pc:spChg>
        <pc:spChg chg="add mod">
          <ac:chgData name="Huy Pham" userId="918db3a1909f15e0" providerId="LiveId" clId="{E0983AFC-ED45-4411-A744-C275968848CA}" dt="2024-03-25T08:44:18.693" v="424"/>
          <ac:spMkLst>
            <pc:docMk/>
            <pc:sldMk cId="3626734545" sldId="427"/>
            <ac:spMk id="37" creationId="{0955819D-8CBB-BFED-8F65-2E1C15A9A31C}"/>
          </ac:spMkLst>
        </pc:spChg>
        <pc:spChg chg="add mod">
          <ac:chgData name="Huy Pham" userId="918db3a1909f15e0" providerId="LiveId" clId="{E0983AFC-ED45-4411-A744-C275968848CA}" dt="2024-03-25T08:44:35.917" v="438" actId="1076"/>
          <ac:spMkLst>
            <pc:docMk/>
            <pc:sldMk cId="3626734545" sldId="427"/>
            <ac:spMk id="38" creationId="{A7E2FB75-B005-D249-A34C-ED3CB697C8A4}"/>
          </ac:spMkLst>
        </pc:spChg>
        <pc:spChg chg="add mod">
          <ac:chgData name="Huy Pham" userId="918db3a1909f15e0" providerId="LiveId" clId="{E0983AFC-ED45-4411-A744-C275968848CA}" dt="2024-03-25T08:44:45.396" v="442" actId="20577"/>
          <ac:spMkLst>
            <pc:docMk/>
            <pc:sldMk cId="3626734545" sldId="427"/>
            <ac:spMk id="39" creationId="{74539601-1BE4-477F-E8AC-58E49BD9FF97}"/>
          </ac:spMkLst>
        </pc:spChg>
        <pc:spChg chg="add mod">
          <ac:chgData name="Huy Pham" userId="918db3a1909f15e0" providerId="LiveId" clId="{E0983AFC-ED45-4411-A744-C275968848CA}" dt="2024-03-25T08:44:18.693" v="424"/>
          <ac:spMkLst>
            <pc:docMk/>
            <pc:sldMk cId="3626734545" sldId="427"/>
            <ac:spMk id="41" creationId="{18235CE3-F101-D765-8527-D85CB5308F41}"/>
          </ac:spMkLst>
        </pc:spChg>
        <pc:spChg chg="add mod">
          <ac:chgData name="Huy Pham" userId="918db3a1909f15e0" providerId="LiveId" clId="{E0983AFC-ED45-4411-A744-C275968848CA}" dt="2024-03-25T08:44:18.693" v="424"/>
          <ac:spMkLst>
            <pc:docMk/>
            <pc:sldMk cId="3626734545" sldId="427"/>
            <ac:spMk id="43" creationId="{370A7196-9B27-7A50-5A0D-604E812EA452}"/>
          </ac:spMkLst>
        </pc:spChg>
        <pc:spChg chg="add mod">
          <ac:chgData name="Huy Pham" userId="918db3a1909f15e0" providerId="LiveId" clId="{E0983AFC-ED45-4411-A744-C275968848CA}" dt="2024-03-25T08:44:18.693" v="424"/>
          <ac:spMkLst>
            <pc:docMk/>
            <pc:sldMk cId="3626734545" sldId="427"/>
            <ac:spMk id="44" creationId="{4F33D675-CFBD-6A1A-35E5-74FF43BC14E9}"/>
          </ac:spMkLst>
        </pc:spChg>
        <pc:spChg chg="del">
          <ac:chgData name="Huy Pham" userId="918db3a1909f15e0" providerId="LiveId" clId="{E0983AFC-ED45-4411-A744-C275968848CA}" dt="2024-03-25T08:36:50.104" v="307" actId="478"/>
          <ac:spMkLst>
            <pc:docMk/>
            <pc:sldMk cId="3626734545" sldId="427"/>
            <ac:spMk id="46" creationId="{706A0F12-2C34-A082-94FE-F0D40E00B7FA}"/>
          </ac:spMkLst>
        </pc:spChg>
        <pc:spChg chg="del">
          <ac:chgData name="Huy Pham" userId="918db3a1909f15e0" providerId="LiveId" clId="{E0983AFC-ED45-4411-A744-C275968848CA}" dt="2024-03-25T08:36:50.104" v="307" actId="478"/>
          <ac:spMkLst>
            <pc:docMk/>
            <pc:sldMk cId="3626734545" sldId="427"/>
            <ac:spMk id="47" creationId="{0F751804-4302-44DE-C6A3-319563488008}"/>
          </ac:spMkLst>
        </pc:spChg>
        <pc:spChg chg="del">
          <ac:chgData name="Huy Pham" userId="918db3a1909f15e0" providerId="LiveId" clId="{E0983AFC-ED45-4411-A744-C275968848CA}" dt="2024-03-25T08:36:50.104" v="307" actId="478"/>
          <ac:spMkLst>
            <pc:docMk/>
            <pc:sldMk cId="3626734545" sldId="427"/>
            <ac:spMk id="48" creationId="{D6AF2655-001C-4921-33B0-7E510419CA38}"/>
          </ac:spMkLst>
        </pc:spChg>
        <pc:spChg chg="del">
          <ac:chgData name="Huy Pham" userId="918db3a1909f15e0" providerId="LiveId" clId="{E0983AFC-ED45-4411-A744-C275968848CA}" dt="2024-03-25T08:36:50.104" v="307" actId="478"/>
          <ac:spMkLst>
            <pc:docMk/>
            <pc:sldMk cId="3626734545" sldId="427"/>
            <ac:spMk id="49" creationId="{15FA963E-3786-2EBC-C998-FD534ED8C026}"/>
          </ac:spMkLst>
        </pc:spChg>
        <pc:spChg chg="add mod">
          <ac:chgData name="Huy Pham" userId="918db3a1909f15e0" providerId="LiveId" clId="{E0983AFC-ED45-4411-A744-C275968848CA}" dt="2024-03-25T08:46:04.126" v="539" actId="1036"/>
          <ac:spMkLst>
            <pc:docMk/>
            <pc:sldMk cId="3626734545" sldId="427"/>
            <ac:spMk id="51" creationId="{C4A330F2-E912-C5A0-FA0F-8093746996F6}"/>
          </ac:spMkLst>
        </pc:spChg>
        <pc:spChg chg="add mod">
          <ac:chgData name="Huy Pham" userId="918db3a1909f15e0" providerId="LiveId" clId="{E0983AFC-ED45-4411-A744-C275968848CA}" dt="2024-03-25T08:44:40.806" v="440" actId="20577"/>
          <ac:spMkLst>
            <pc:docMk/>
            <pc:sldMk cId="3626734545" sldId="427"/>
            <ac:spMk id="52" creationId="{64A9657D-BFD6-0B2C-291A-C01E3B393B95}"/>
          </ac:spMkLst>
        </pc:spChg>
        <pc:spChg chg="add mod">
          <ac:chgData name="Huy Pham" userId="918db3a1909f15e0" providerId="LiveId" clId="{E0983AFC-ED45-4411-A744-C275968848CA}" dt="2024-03-25T08:45:57.867" v="500" actId="1035"/>
          <ac:spMkLst>
            <pc:docMk/>
            <pc:sldMk cId="3626734545" sldId="427"/>
            <ac:spMk id="57" creationId="{6B4CB45C-0E14-FA82-0388-88880CC20B02}"/>
          </ac:spMkLst>
        </pc:spChg>
        <pc:spChg chg="add mod">
          <ac:chgData name="Huy Pham" userId="918db3a1909f15e0" providerId="LiveId" clId="{E0983AFC-ED45-4411-A744-C275968848CA}" dt="2024-03-25T08:45:57.867" v="500" actId="1035"/>
          <ac:spMkLst>
            <pc:docMk/>
            <pc:sldMk cId="3626734545" sldId="427"/>
            <ac:spMk id="58" creationId="{7DA2CCEE-30FF-FF6B-4684-BC84194AC84A}"/>
          </ac:spMkLst>
        </pc:spChg>
        <pc:spChg chg="add mod">
          <ac:chgData name="Huy Pham" userId="918db3a1909f15e0" providerId="LiveId" clId="{E0983AFC-ED45-4411-A744-C275968848CA}" dt="2024-03-25T08:46:58.889" v="544"/>
          <ac:spMkLst>
            <pc:docMk/>
            <pc:sldMk cId="3626734545" sldId="427"/>
            <ac:spMk id="63" creationId="{32260ABE-B9B7-50BD-CB5D-7256776CD60D}"/>
          </ac:spMkLst>
        </pc:spChg>
        <pc:spChg chg="add mod">
          <ac:chgData name="Huy Pham" userId="918db3a1909f15e0" providerId="LiveId" clId="{E0983AFC-ED45-4411-A744-C275968848CA}" dt="2024-03-25T08:47:28.580" v="552" actId="14100"/>
          <ac:spMkLst>
            <pc:docMk/>
            <pc:sldMk cId="3626734545" sldId="427"/>
            <ac:spMk id="64" creationId="{0916687E-3219-7177-CAD8-5298571AE194}"/>
          </ac:spMkLst>
        </pc:spChg>
        <pc:spChg chg="add mod">
          <ac:chgData name="Huy Pham" userId="918db3a1909f15e0" providerId="LiveId" clId="{E0983AFC-ED45-4411-A744-C275968848CA}" dt="2024-03-25T08:48:14.075" v="578" actId="1037"/>
          <ac:spMkLst>
            <pc:docMk/>
            <pc:sldMk cId="3626734545" sldId="427"/>
            <ac:spMk id="66" creationId="{4E1DD4E9-154A-177C-62DB-5F933F5036DF}"/>
          </ac:spMkLst>
        </pc:spChg>
        <pc:spChg chg="del">
          <ac:chgData name="Huy Pham" userId="918db3a1909f15e0" providerId="LiveId" clId="{E0983AFC-ED45-4411-A744-C275968848CA}" dt="2024-03-25T08:36:50.104" v="307" actId="478"/>
          <ac:spMkLst>
            <pc:docMk/>
            <pc:sldMk cId="3626734545" sldId="427"/>
            <ac:spMk id="83" creationId="{3A4B6B87-FB21-1FED-73A8-28702913DB9C}"/>
          </ac:spMkLst>
        </pc:spChg>
        <pc:spChg chg="del">
          <ac:chgData name="Huy Pham" userId="918db3a1909f15e0" providerId="LiveId" clId="{E0983AFC-ED45-4411-A744-C275968848CA}" dt="2024-03-25T08:36:50.104" v="307" actId="478"/>
          <ac:spMkLst>
            <pc:docMk/>
            <pc:sldMk cId="3626734545" sldId="427"/>
            <ac:spMk id="84" creationId="{8D2E902A-153E-8606-EC59-A3108DED3855}"/>
          </ac:spMkLst>
        </pc:spChg>
        <pc:spChg chg="del">
          <ac:chgData name="Huy Pham" userId="918db3a1909f15e0" providerId="LiveId" clId="{E0983AFC-ED45-4411-A744-C275968848CA}" dt="2024-03-25T08:36:50.104" v="307" actId="478"/>
          <ac:spMkLst>
            <pc:docMk/>
            <pc:sldMk cId="3626734545" sldId="427"/>
            <ac:spMk id="86" creationId="{2F2345F9-A755-CD39-514F-E25BA34652D6}"/>
          </ac:spMkLst>
        </pc:spChg>
        <pc:spChg chg="del">
          <ac:chgData name="Huy Pham" userId="918db3a1909f15e0" providerId="LiveId" clId="{E0983AFC-ED45-4411-A744-C275968848CA}" dt="2024-03-25T08:36:50.104" v="307" actId="478"/>
          <ac:spMkLst>
            <pc:docMk/>
            <pc:sldMk cId="3626734545" sldId="427"/>
            <ac:spMk id="87" creationId="{2104889B-AA39-EC80-AB34-E3D54BFF8D4D}"/>
          </ac:spMkLst>
        </pc:spChg>
        <pc:spChg chg="del">
          <ac:chgData name="Huy Pham" userId="918db3a1909f15e0" providerId="LiveId" clId="{E0983AFC-ED45-4411-A744-C275968848CA}" dt="2024-03-25T08:36:50.104" v="307" actId="478"/>
          <ac:spMkLst>
            <pc:docMk/>
            <pc:sldMk cId="3626734545" sldId="427"/>
            <ac:spMk id="88" creationId="{62902C3B-1F7F-1101-66A4-F3482E7C9ED0}"/>
          </ac:spMkLst>
        </pc:spChg>
        <pc:spChg chg="del">
          <ac:chgData name="Huy Pham" userId="918db3a1909f15e0" providerId="LiveId" clId="{E0983AFC-ED45-4411-A744-C275968848CA}" dt="2024-03-25T08:36:50.104" v="307" actId="478"/>
          <ac:spMkLst>
            <pc:docMk/>
            <pc:sldMk cId="3626734545" sldId="427"/>
            <ac:spMk id="89" creationId="{82813D3B-93BD-8AD8-EBEC-2B3D1C416E48}"/>
          </ac:spMkLst>
        </pc:spChg>
        <pc:spChg chg="del">
          <ac:chgData name="Huy Pham" userId="918db3a1909f15e0" providerId="LiveId" clId="{E0983AFC-ED45-4411-A744-C275968848CA}" dt="2024-03-25T08:36:50.104" v="307" actId="478"/>
          <ac:spMkLst>
            <pc:docMk/>
            <pc:sldMk cId="3626734545" sldId="427"/>
            <ac:spMk id="90" creationId="{F0BD0854-BCE0-3760-8CFD-00217D9073B6}"/>
          </ac:spMkLst>
        </pc:spChg>
        <pc:spChg chg="del">
          <ac:chgData name="Huy Pham" userId="918db3a1909f15e0" providerId="LiveId" clId="{E0983AFC-ED45-4411-A744-C275968848CA}" dt="2024-03-25T08:36:50.104" v="307" actId="478"/>
          <ac:spMkLst>
            <pc:docMk/>
            <pc:sldMk cId="3626734545" sldId="427"/>
            <ac:spMk id="91" creationId="{5F59508F-FAC5-6EDD-901A-745772D95335}"/>
          </ac:spMkLst>
        </pc:spChg>
        <pc:spChg chg="del">
          <ac:chgData name="Huy Pham" userId="918db3a1909f15e0" providerId="LiveId" clId="{E0983AFC-ED45-4411-A744-C275968848CA}" dt="2024-03-25T08:36:50.104" v="307" actId="478"/>
          <ac:spMkLst>
            <pc:docMk/>
            <pc:sldMk cId="3626734545" sldId="427"/>
            <ac:spMk id="100" creationId="{F4BDA723-14DF-5D58-CA23-BC7FF3FA745E}"/>
          </ac:spMkLst>
        </pc:spChg>
        <pc:spChg chg="del">
          <ac:chgData name="Huy Pham" userId="918db3a1909f15e0" providerId="LiveId" clId="{E0983AFC-ED45-4411-A744-C275968848CA}" dt="2024-03-25T08:36:50.104" v="307" actId="478"/>
          <ac:spMkLst>
            <pc:docMk/>
            <pc:sldMk cId="3626734545" sldId="427"/>
            <ac:spMk id="110" creationId="{B117DFF8-1518-A290-749A-BB64F35ED644}"/>
          </ac:spMkLst>
        </pc:spChg>
        <pc:spChg chg="del">
          <ac:chgData name="Huy Pham" userId="918db3a1909f15e0" providerId="LiveId" clId="{E0983AFC-ED45-4411-A744-C275968848CA}" dt="2024-03-25T08:36:50.104" v="307" actId="478"/>
          <ac:spMkLst>
            <pc:docMk/>
            <pc:sldMk cId="3626734545" sldId="427"/>
            <ac:spMk id="111" creationId="{3D40163B-7894-F5B5-4635-AB6A5CD36DF8}"/>
          </ac:spMkLst>
        </pc:spChg>
        <pc:spChg chg="del">
          <ac:chgData name="Huy Pham" userId="918db3a1909f15e0" providerId="LiveId" clId="{E0983AFC-ED45-4411-A744-C275968848CA}" dt="2024-03-25T08:36:50.104" v="307" actId="478"/>
          <ac:spMkLst>
            <pc:docMk/>
            <pc:sldMk cId="3626734545" sldId="427"/>
            <ac:spMk id="112" creationId="{BEA32DC5-701E-4210-F8A3-D97DBCAD6354}"/>
          </ac:spMkLst>
        </pc:spChg>
        <pc:spChg chg="del">
          <ac:chgData name="Huy Pham" userId="918db3a1909f15e0" providerId="LiveId" clId="{E0983AFC-ED45-4411-A744-C275968848CA}" dt="2024-03-25T08:36:50.104" v="307" actId="478"/>
          <ac:spMkLst>
            <pc:docMk/>
            <pc:sldMk cId="3626734545" sldId="427"/>
            <ac:spMk id="113" creationId="{BB6CEACE-0613-66BB-5D55-4239C189D5CB}"/>
          </ac:spMkLst>
        </pc:spChg>
        <pc:graphicFrameChg chg="add del mod">
          <ac:chgData name="Huy Pham" userId="918db3a1909f15e0" providerId="LiveId" clId="{E0983AFC-ED45-4411-A744-C275968848CA}" dt="2024-03-25T08:36:52.151" v="310"/>
          <ac:graphicFrameMkLst>
            <pc:docMk/>
            <pc:sldMk cId="3626734545" sldId="427"/>
            <ac:graphicFrameMk id="19" creationId="{30386F05-75E2-7B98-6CEB-951936309AC8}"/>
          </ac:graphicFrameMkLst>
        </pc:graphicFrameChg>
        <pc:cxnChg chg="add mod">
          <ac:chgData name="Huy Pham" userId="918db3a1909f15e0" providerId="LiveId" clId="{E0983AFC-ED45-4411-A744-C275968848CA}" dt="2024-03-25T08:44:18.693" v="424"/>
          <ac:cxnSpMkLst>
            <pc:docMk/>
            <pc:sldMk cId="3626734545" sldId="427"/>
            <ac:cxnSpMk id="32" creationId="{188E2F29-1FEC-5D60-FC7D-A85439887314}"/>
          </ac:cxnSpMkLst>
        </pc:cxnChg>
        <pc:cxnChg chg="add mod">
          <ac:chgData name="Huy Pham" userId="918db3a1909f15e0" providerId="LiveId" clId="{E0983AFC-ED45-4411-A744-C275968848CA}" dt="2024-03-25T08:44:18.693" v="424"/>
          <ac:cxnSpMkLst>
            <pc:docMk/>
            <pc:sldMk cId="3626734545" sldId="427"/>
            <ac:cxnSpMk id="33" creationId="{964EEC99-72F3-FBA4-8A41-BFE3AD8953A7}"/>
          </ac:cxnSpMkLst>
        </pc:cxnChg>
        <pc:cxnChg chg="add mod">
          <ac:chgData name="Huy Pham" userId="918db3a1909f15e0" providerId="LiveId" clId="{E0983AFC-ED45-4411-A744-C275968848CA}" dt="2024-03-25T08:44:18.693" v="424"/>
          <ac:cxnSpMkLst>
            <pc:docMk/>
            <pc:sldMk cId="3626734545" sldId="427"/>
            <ac:cxnSpMk id="34" creationId="{CB9B5AF0-FD0B-4E4D-1614-D97FB1D78F09}"/>
          </ac:cxnSpMkLst>
        </pc:cxnChg>
        <pc:cxnChg chg="del">
          <ac:chgData name="Huy Pham" userId="918db3a1909f15e0" providerId="LiveId" clId="{E0983AFC-ED45-4411-A744-C275968848CA}" dt="2024-03-25T08:36:50.104" v="307" actId="478"/>
          <ac:cxnSpMkLst>
            <pc:docMk/>
            <pc:sldMk cId="3626734545" sldId="427"/>
            <ac:cxnSpMk id="40" creationId="{D1776321-E801-8243-7668-583197179BB0}"/>
          </ac:cxnSpMkLst>
        </pc:cxnChg>
        <pc:cxnChg chg="del">
          <ac:chgData name="Huy Pham" userId="918db3a1909f15e0" providerId="LiveId" clId="{E0983AFC-ED45-4411-A744-C275968848CA}" dt="2024-03-25T08:36:50.104" v="307" actId="478"/>
          <ac:cxnSpMkLst>
            <pc:docMk/>
            <pc:sldMk cId="3626734545" sldId="427"/>
            <ac:cxnSpMk id="42" creationId="{83D6DC2F-7EA2-5854-1CA1-44B9129D05D9}"/>
          </ac:cxnSpMkLst>
        </pc:cxnChg>
        <pc:cxnChg chg="add mod">
          <ac:chgData name="Huy Pham" userId="918db3a1909f15e0" providerId="LiveId" clId="{E0983AFC-ED45-4411-A744-C275968848CA}" dt="2024-03-25T08:46:10.095" v="541" actId="14100"/>
          <ac:cxnSpMkLst>
            <pc:docMk/>
            <pc:sldMk cId="3626734545" sldId="427"/>
            <ac:cxnSpMk id="45" creationId="{EE17699D-FAD2-F52F-ECBA-AA09B7C05E61}"/>
          </ac:cxnSpMkLst>
        </pc:cxnChg>
        <pc:cxnChg chg="add mod">
          <ac:chgData name="Huy Pham" userId="918db3a1909f15e0" providerId="LiveId" clId="{E0983AFC-ED45-4411-A744-C275968848CA}" dt="2024-03-25T08:46:16.894" v="543" actId="14100"/>
          <ac:cxnSpMkLst>
            <pc:docMk/>
            <pc:sldMk cId="3626734545" sldId="427"/>
            <ac:cxnSpMk id="50" creationId="{BA4BEE06-46A4-D6D8-70FC-F7E24DE40D26}"/>
          </ac:cxnSpMkLst>
        </pc:cxnChg>
        <pc:cxnChg chg="add mod">
          <ac:chgData name="Huy Pham" userId="918db3a1909f15e0" providerId="LiveId" clId="{E0983AFC-ED45-4411-A744-C275968848CA}" dt="2024-03-25T08:44:18.693" v="424"/>
          <ac:cxnSpMkLst>
            <pc:docMk/>
            <pc:sldMk cId="3626734545" sldId="427"/>
            <ac:cxnSpMk id="53" creationId="{D27974FE-79C3-0853-D1E5-7D0DAB2A5205}"/>
          </ac:cxnSpMkLst>
        </pc:cxnChg>
        <pc:cxnChg chg="add mod">
          <ac:chgData name="Huy Pham" userId="918db3a1909f15e0" providerId="LiveId" clId="{E0983AFC-ED45-4411-A744-C275968848CA}" dt="2024-03-25T08:44:18.693" v="424"/>
          <ac:cxnSpMkLst>
            <pc:docMk/>
            <pc:sldMk cId="3626734545" sldId="427"/>
            <ac:cxnSpMk id="54" creationId="{E532F394-ECD5-040E-CB0F-76179376E558}"/>
          </ac:cxnSpMkLst>
        </pc:cxnChg>
        <pc:cxnChg chg="add mod">
          <ac:chgData name="Huy Pham" userId="918db3a1909f15e0" providerId="LiveId" clId="{E0983AFC-ED45-4411-A744-C275968848CA}" dt="2024-03-25T08:44:18.693" v="424"/>
          <ac:cxnSpMkLst>
            <pc:docMk/>
            <pc:sldMk cId="3626734545" sldId="427"/>
            <ac:cxnSpMk id="55" creationId="{46813CF8-13A2-7C60-41A5-DCF554DAE17F}"/>
          </ac:cxnSpMkLst>
        </pc:cxnChg>
        <pc:cxnChg chg="add mod">
          <ac:chgData name="Huy Pham" userId="918db3a1909f15e0" providerId="LiveId" clId="{E0983AFC-ED45-4411-A744-C275968848CA}" dt="2024-03-25T08:44:18.693" v="424"/>
          <ac:cxnSpMkLst>
            <pc:docMk/>
            <pc:sldMk cId="3626734545" sldId="427"/>
            <ac:cxnSpMk id="56" creationId="{F82A5596-19E6-6AC2-5EEB-8CADA1658D4D}"/>
          </ac:cxnSpMkLst>
        </pc:cxnChg>
        <pc:cxnChg chg="del">
          <ac:chgData name="Huy Pham" userId="918db3a1909f15e0" providerId="LiveId" clId="{E0983AFC-ED45-4411-A744-C275968848CA}" dt="2024-03-25T08:36:50.104" v="307" actId="478"/>
          <ac:cxnSpMkLst>
            <pc:docMk/>
            <pc:sldMk cId="3626734545" sldId="427"/>
            <ac:cxnSpMk id="65" creationId="{FE002B8F-8F9A-1CFD-25D7-CB988AFFC732}"/>
          </ac:cxnSpMkLst>
        </pc:cxnChg>
        <pc:cxnChg chg="add mod">
          <ac:chgData name="Huy Pham" userId="918db3a1909f15e0" providerId="LiveId" clId="{E0983AFC-ED45-4411-A744-C275968848CA}" dt="2024-03-25T08:46:58.889" v="544"/>
          <ac:cxnSpMkLst>
            <pc:docMk/>
            <pc:sldMk cId="3626734545" sldId="427"/>
            <ac:cxnSpMk id="67" creationId="{D20AB3AC-91DA-A56D-E75D-24895DEE49AE}"/>
          </ac:cxnSpMkLst>
        </pc:cxnChg>
        <pc:cxnChg chg="del">
          <ac:chgData name="Huy Pham" userId="918db3a1909f15e0" providerId="LiveId" clId="{E0983AFC-ED45-4411-A744-C275968848CA}" dt="2024-03-25T08:36:50.104" v="307" actId="478"/>
          <ac:cxnSpMkLst>
            <pc:docMk/>
            <pc:sldMk cId="3626734545" sldId="427"/>
            <ac:cxnSpMk id="68" creationId="{62D75DFD-8F94-8CF7-3E00-0E1BE947E966}"/>
          </ac:cxnSpMkLst>
        </pc:cxnChg>
        <pc:cxnChg chg="del">
          <ac:chgData name="Huy Pham" userId="918db3a1909f15e0" providerId="LiveId" clId="{E0983AFC-ED45-4411-A744-C275968848CA}" dt="2024-03-25T08:36:50.104" v="307" actId="478"/>
          <ac:cxnSpMkLst>
            <pc:docMk/>
            <pc:sldMk cId="3626734545" sldId="427"/>
            <ac:cxnSpMk id="71" creationId="{1B4824B6-B2B3-D287-6CE4-59B8775D2631}"/>
          </ac:cxnSpMkLst>
        </pc:cxnChg>
        <pc:cxnChg chg="del">
          <ac:chgData name="Huy Pham" userId="918db3a1909f15e0" providerId="LiveId" clId="{E0983AFC-ED45-4411-A744-C275968848CA}" dt="2024-03-25T08:36:50.104" v="307" actId="478"/>
          <ac:cxnSpMkLst>
            <pc:docMk/>
            <pc:sldMk cId="3626734545" sldId="427"/>
            <ac:cxnSpMk id="72" creationId="{692224CD-59C4-E7C5-8F48-F56276B3974A}"/>
          </ac:cxnSpMkLst>
        </pc:cxnChg>
        <pc:cxnChg chg="del">
          <ac:chgData name="Huy Pham" userId="918db3a1909f15e0" providerId="LiveId" clId="{E0983AFC-ED45-4411-A744-C275968848CA}" dt="2024-03-25T08:36:50.104" v="307" actId="478"/>
          <ac:cxnSpMkLst>
            <pc:docMk/>
            <pc:sldMk cId="3626734545" sldId="427"/>
            <ac:cxnSpMk id="73" creationId="{1D3DCAA0-27EE-E1B6-E239-36D81D72013E}"/>
          </ac:cxnSpMkLst>
        </pc:cxnChg>
        <pc:cxnChg chg="del">
          <ac:chgData name="Huy Pham" userId="918db3a1909f15e0" providerId="LiveId" clId="{E0983AFC-ED45-4411-A744-C275968848CA}" dt="2024-03-25T08:36:50.104" v="307" actId="478"/>
          <ac:cxnSpMkLst>
            <pc:docMk/>
            <pc:sldMk cId="3626734545" sldId="427"/>
            <ac:cxnSpMk id="74" creationId="{64188D1A-CCE0-6901-E12A-06F9759E9C83}"/>
          </ac:cxnSpMkLst>
        </pc:cxnChg>
        <pc:cxnChg chg="del">
          <ac:chgData name="Huy Pham" userId="918db3a1909f15e0" providerId="LiveId" clId="{E0983AFC-ED45-4411-A744-C275968848CA}" dt="2024-03-25T08:36:50.104" v="307" actId="478"/>
          <ac:cxnSpMkLst>
            <pc:docMk/>
            <pc:sldMk cId="3626734545" sldId="427"/>
            <ac:cxnSpMk id="78" creationId="{0BE6523B-0EE2-162A-4EC5-5BCF22B934A2}"/>
          </ac:cxnSpMkLst>
        </pc:cxnChg>
        <pc:cxnChg chg="del">
          <ac:chgData name="Huy Pham" userId="918db3a1909f15e0" providerId="LiveId" clId="{E0983AFC-ED45-4411-A744-C275968848CA}" dt="2024-03-25T08:36:50.104" v="307" actId="478"/>
          <ac:cxnSpMkLst>
            <pc:docMk/>
            <pc:sldMk cId="3626734545" sldId="427"/>
            <ac:cxnSpMk id="79" creationId="{DA8F0079-4016-2C06-C99C-15671F143639}"/>
          </ac:cxnSpMkLst>
        </pc:cxnChg>
        <pc:cxnChg chg="del">
          <ac:chgData name="Huy Pham" userId="918db3a1909f15e0" providerId="LiveId" clId="{E0983AFC-ED45-4411-A744-C275968848CA}" dt="2024-03-25T08:36:50.104" v="307" actId="478"/>
          <ac:cxnSpMkLst>
            <pc:docMk/>
            <pc:sldMk cId="3626734545" sldId="427"/>
            <ac:cxnSpMk id="104" creationId="{2B6C50D0-32D2-0579-0754-AFB746582F76}"/>
          </ac:cxnSpMkLst>
        </pc:cxnChg>
        <pc:cxnChg chg="del">
          <ac:chgData name="Huy Pham" userId="918db3a1909f15e0" providerId="LiveId" clId="{E0983AFC-ED45-4411-A744-C275968848CA}" dt="2024-03-25T08:36:50.104" v="307" actId="478"/>
          <ac:cxnSpMkLst>
            <pc:docMk/>
            <pc:sldMk cId="3626734545" sldId="427"/>
            <ac:cxnSpMk id="107" creationId="{80B8A10A-EB2D-1B0F-5A8D-8338810A4697}"/>
          </ac:cxnSpMkLst>
        </pc:cxnChg>
      </pc:sldChg>
      <pc:sldChg chg="addSp delSp modSp add mod delAnim modAnim">
        <pc:chgData name="Huy Pham" userId="918db3a1909f15e0" providerId="LiveId" clId="{E0983AFC-ED45-4411-A744-C275968848CA}" dt="2024-03-25T09:03:49.047" v="832" actId="20577"/>
        <pc:sldMkLst>
          <pc:docMk/>
          <pc:sldMk cId="695647000" sldId="430"/>
        </pc:sldMkLst>
        <pc:spChg chg="mod">
          <ac:chgData name="Huy Pham" userId="918db3a1909f15e0" providerId="LiveId" clId="{E0983AFC-ED45-4411-A744-C275968848CA}" dt="2024-03-25T09:03:49.047" v="832" actId="20577"/>
          <ac:spMkLst>
            <pc:docMk/>
            <pc:sldMk cId="695647000" sldId="430"/>
            <ac:spMk id="9" creationId="{A9C4FFF4-AFF7-4A25-76D6-D3E61A1989D9}"/>
          </ac:spMkLst>
        </pc:spChg>
        <pc:spChg chg="add mod">
          <ac:chgData name="Huy Pham" userId="918db3a1909f15e0" providerId="LiveId" clId="{E0983AFC-ED45-4411-A744-C275968848CA}" dt="2024-03-25T08:52:46.495" v="632" actId="1076"/>
          <ac:spMkLst>
            <pc:docMk/>
            <pc:sldMk cId="695647000" sldId="430"/>
            <ac:spMk id="19" creationId="{0E33F24B-6C5B-308D-24F5-DF444E3898D1}"/>
          </ac:spMkLst>
        </pc:spChg>
        <pc:spChg chg="add del mod">
          <ac:chgData name="Huy Pham" userId="918db3a1909f15e0" providerId="LiveId" clId="{E0983AFC-ED45-4411-A744-C275968848CA}" dt="2024-03-25T08:56:13.773" v="642" actId="478"/>
          <ac:spMkLst>
            <pc:docMk/>
            <pc:sldMk cId="695647000" sldId="430"/>
            <ac:spMk id="20" creationId="{269D09B8-64AB-EF96-327C-E519C6980F4E}"/>
          </ac:spMkLst>
        </pc:spChg>
        <pc:spChg chg="mod">
          <ac:chgData name="Huy Pham" userId="918db3a1909f15e0" providerId="LiveId" clId="{E0983AFC-ED45-4411-A744-C275968848CA}" dt="2024-03-25T08:49:16.061" v="583" actId="14100"/>
          <ac:spMkLst>
            <pc:docMk/>
            <pc:sldMk cId="695647000" sldId="430"/>
            <ac:spMk id="24" creationId="{B80DE3CF-88F5-6E00-C8DD-0DC56CE4440C}"/>
          </ac:spMkLst>
        </pc:spChg>
        <pc:spChg chg="add mod">
          <ac:chgData name="Huy Pham" userId="918db3a1909f15e0" providerId="LiveId" clId="{E0983AFC-ED45-4411-A744-C275968848CA}" dt="2024-03-25T08:56:34.150" v="664" actId="1076"/>
          <ac:spMkLst>
            <pc:docMk/>
            <pc:sldMk cId="695647000" sldId="430"/>
            <ac:spMk id="25" creationId="{0F10011B-991D-00BC-75EE-44E0BFFD2C93}"/>
          </ac:spMkLst>
        </pc:spChg>
        <pc:spChg chg="mod">
          <ac:chgData name="Huy Pham" userId="918db3a1909f15e0" providerId="LiveId" clId="{E0983AFC-ED45-4411-A744-C275968848CA}" dt="2024-03-25T08:51:01.071" v="608" actId="14100"/>
          <ac:spMkLst>
            <pc:docMk/>
            <pc:sldMk cId="695647000" sldId="430"/>
            <ac:spMk id="26" creationId="{06D66984-C737-E5C0-96CE-C47C67A29980}"/>
          </ac:spMkLst>
        </pc:spChg>
        <pc:spChg chg="del mod">
          <ac:chgData name="Huy Pham" userId="918db3a1909f15e0" providerId="LiveId" clId="{E0983AFC-ED45-4411-A744-C275968848CA}" dt="2024-03-25T08:51:11.344" v="610" actId="478"/>
          <ac:spMkLst>
            <pc:docMk/>
            <pc:sldMk cId="695647000" sldId="430"/>
            <ac:spMk id="27" creationId="{0FCAA245-741F-8441-F6A4-3D836795A0C1}"/>
          </ac:spMkLst>
        </pc:spChg>
        <pc:spChg chg="mod">
          <ac:chgData name="Huy Pham" userId="918db3a1909f15e0" providerId="LiveId" clId="{E0983AFC-ED45-4411-A744-C275968848CA}" dt="2024-03-25T08:52:49.678" v="633" actId="1076"/>
          <ac:spMkLst>
            <pc:docMk/>
            <pc:sldMk cId="695647000" sldId="430"/>
            <ac:spMk id="28" creationId="{12375FF7-F287-3BAD-7862-959D6175ED22}"/>
          </ac:spMkLst>
        </pc:spChg>
        <pc:spChg chg="del">
          <ac:chgData name="Huy Pham" userId="918db3a1909f15e0" providerId="LiveId" clId="{E0983AFC-ED45-4411-A744-C275968848CA}" dt="2024-03-25T08:53:06.737" v="637" actId="478"/>
          <ac:spMkLst>
            <pc:docMk/>
            <pc:sldMk cId="695647000" sldId="430"/>
            <ac:spMk id="29" creationId="{E43EE257-EA8A-87AB-7395-56ED0661B588}"/>
          </ac:spMkLst>
        </pc:spChg>
        <pc:spChg chg="mod">
          <ac:chgData name="Huy Pham" userId="918db3a1909f15e0" providerId="LiveId" clId="{E0983AFC-ED45-4411-A744-C275968848CA}" dt="2024-03-25T08:53:04.404" v="636" actId="1076"/>
          <ac:spMkLst>
            <pc:docMk/>
            <pc:sldMk cId="695647000" sldId="430"/>
            <ac:spMk id="30" creationId="{4B06A447-9F89-C2B8-2B1D-1F6986DA1331}"/>
          </ac:spMkLst>
        </pc:spChg>
        <pc:spChg chg="del">
          <ac:chgData name="Huy Pham" userId="918db3a1909f15e0" providerId="LiveId" clId="{E0983AFC-ED45-4411-A744-C275968848CA}" dt="2024-03-25T08:56:57.574" v="670" actId="478"/>
          <ac:spMkLst>
            <pc:docMk/>
            <pc:sldMk cId="695647000" sldId="430"/>
            <ac:spMk id="38" creationId="{A7E2FB75-B005-D249-A34C-ED3CB697C8A4}"/>
          </ac:spMkLst>
        </pc:spChg>
        <pc:spChg chg="mod">
          <ac:chgData name="Huy Pham" userId="918db3a1909f15e0" providerId="LiveId" clId="{E0983AFC-ED45-4411-A744-C275968848CA}" dt="2024-03-25T08:57:02.990" v="671" actId="1076"/>
          <ac:spMkLst>
            <pc:docMk/>
            <pc:sldMk cId="695647000" sldId="430"/>
            <ac:spMk id="39" creationId="{74539601-1BE4-477F-E8AC-58E49BD9FF97}"/>
          </ac:spMkLst>
        </pc:spChg>
        <pc:spChg chg="add mod">
          <ac:chgData name="Huy Pham" userId="918db3a1909f15e0" providerId="LiveId" clId="{E0983AFC-ED45-4411-A744-C275968848CA}" dt="2024-03-25T08:57:41.572" v="677"/>
          <ac:spMkLst>
            <pc:docMk/>
            <pc:sldMk cId="695647000" sldId="430"/>
            <ac:spMk id="40" creationId="{8F0697A2-BAEB-98F9-1C06-102A121930E2}"/>
          </ac:spMkLst>
        </pc:spChg>
        <pc:spChg chg="del">
          <ac:chgData name="Huy Pham" userId="918db3a1909f15e0" providerId="LiveId" clId="{E0983AFC-ED45-4411-A744-C275968848CA}" dt="2024-03-25T08:56:55.199" v="669" actId="478"/>
          <ac:spMkLst>
            <pc:docMk/>
            <pc:sldMk cId="695647000" sldId="430"/>
            <ac:spMk id="41" creationId="{18235CE3-F101-D765-8527-D85CB5308F41}"/>
          </ac:spMkLst>
        </pc:spChg>
        <pc:spChg chg="mod">
          <ac:chgData name="Huy Pham" userId="918db3a1909f15e0" providerId="LiveId" clId="{E0983AFC-ED45-4411-A744-C275968848CA}" dt="2024-03-25T08:57:12.362" v="674" actId="1076"/>
          <ac:spMkLst>
            <pc:docMk/>
            <pc:sldMk cId="695647000" sldId="430"/>
            <ac:spMk id="43" creationId="{370A7196-9B27-7A50-5A0D-604E812EA452}"/>
          </ac:spMkLst>
        </pc:spChg>
        <pc:spChg chg="del">
          <ac:chgData name="Huy Pham" userId="918db3a1909f15e0" providerId="LiveId" clId="{E0983AFC-ED45-4411-A744-C275968848CA}" dt="2024-03-25T08:57:09.042" v="673" actId="478"/>
          <ac:spMkLst>
            <pc:docMk/>
            <pc:sldMk cId="695647000" sldId="430"/>
            <ac:spMk id="44" creationId="{4F33D675-CFBD-6A1A-35E5-74FF43BC14E9}"/>
          </ac:spMkLst>
        </pc:spChg>
        <pc:spChg chg="add mod">
          <ac:chgData name="Huy Pham" userId="918db3a1909f15e0" providerId="LiveId" clId="{E0983AFC-ED45-4411-A744-C275968848CA}" dt="2024-03-25T08:59:07.265" v="691" actId="20577"/>
          <ac:spMkLst>
            <pc:docMk/>
            <pc:sldMk cId="695647000" sldId="430"/>
            <ac:spMk id="46" creationId="{4E12AB80-4A52-CC97-3A8A-135A42C839FF}"/>
          </ac:spMkLst>
        </pc:spChg>
        <pc:spChg chg="add mod">
          <ac:chgData name="Huy Pham" userId="918db3a1909f15e0" providerId="LiveId" clId="{E0983AFC-ED45-4411-A744-C275968848CA}" dt="2024-03-25T08:59:20.395" v="694" actId="1076"/>
          <ac:spMkLst>
            <pc:docMk/>
            <pc:sldMk cId="695647000" sldId="430"/>
            <ac:spMk id="47" creationId="{59570C3C-5A70-3D7D-D285-9115B3A4D6F8}"/>
          </ac:spMkLst>
        </pc:spChg>
        <pc:spChg chg="del mod">
          <ac:chgData name="Huy Pham" userId="918db3a1909f15e0" providerId="LiveId" clId="{E0983AFC-ED45-4411-A744-C275968848CA}" dt="2024-03-25T08:58:46.181" v="681" actId="478"/>
          <ac:spMkLst>
            <pc:docMk/>
            <pc:sldMk cId="695647000" sldId="430"/>
            <ac:spMk id="51" creationId="{C4A330F2-E912-C5A0-FA0F-8093746996F6}"/>
          </ac:spMkLst>
        </pc:spChg>
        <pc:spChg chg="del">
          <ac:chgData name="Huy Pham" userId="918db3a1909f15e0" providerId="LiveId" clId="{E0983AFC-ED45-4411-A744-C275968848CA}" dt="2024-03-25T08:57:21.039" v="676" actId="478"/>
          <ac:spMkLst>
            <pc:docMk/>
            <pc:sldMk cId="695647000" sldId="430"/>
            <ac:spMk id="52" creationId="{64A9657D-BFD6-0B2C-291A-C01E3B393B95}"/>
          </ac:spMkLst>
        </pc:spChg>
        <pc:spChg chg="del">
          <ac:chgData name="Huy Pham" userId="918db3a1909f15e0" providerId="LiveId" clId="{E0983AFC-ED45-4411-A744-C275968848CA}" dt="2024-03-25T08:57:04.854" v="672" actId="478"/>
          <ac:spMkLst>
            <pc:docMk/>
            <pc:sldMk cId="695647000" sldId="430"/>
            <ac:spMk id="57" creationId="{6B4CB45C-0E14-FA82-0388-88880CC20B02}"/>
          </ac:spMkLst>
        </pc:spChg>
        <pc:spChg chg="del">
          <ac:chgData name="Huy Pham" userId="918db3a1909f15e0" providerId="LiveId" clId="{E0983AFC-ED45-4411-A744-C275968848CA}" dt="2024-03-25T08:59:11.242" v="692" actId="478"/>
          <ac:spMkLst>
            <pc:docMk/>
            <pc:sldMk cId="695647000" sldId="430"/>
            <ac:spMk id="58" creationId="{7DA2CCEE-30FF-FF6B-4684-BC84194AC84A}"/>
          </ac:spMkLst>
        </pc:spChg>
        <pc:spChg chg="mod">
          <ac:chgData name="Huy Pham" userId="918db3a1909f15e0" providerId="LiveId" clId="{E0983AFC-ED45-4411-A744-C275968848CA}" dt="2024-03-25T09:00:11.224" v="816" actId="1076"/>
          <ac:spMkLst>
            <pc:docMk/>
            <pc:sldMk cId="695647000" sldId="430"/>
            <ac:spMk id="63" creationId="{32260ABE-B9B7-50BD-CB5D-7256776CD60D}"/>
          </ac:spMkLst>
        </pc:spChg>
        <pc:spChg chg="del">
          <ac:chgData name="Huy Pham" userId="918db3a1909f15e0" providerId="LiveId" clId="{E0983AFC-ED45-4411-A744-C275968848CA}" dt="2024-03-25T08:59:52.682" v="812" actId="478"/>
          <ac:spMkLst>
            <pc:docMk/>
            <pc:sldMk cId="695647000" sldId="430"/>
            <ac:spMk id="64" creationId="{0916687E-3219-7177-CAD8-5298571AE194}"/>
          </ac:spMkLst>
        </pc:spChg>
        <pc:spChg chg="del">
          <ac:chgData name="Huy Pham" userId="918db3a1909f15e0" providerId="LiveId" clId="{E0983AFC-ED45-4411-A744-C275968848CA}" dt="2024-03-25T08:59:48.469" v="810" actId="478"/>
          <ac:spMkLst>
            <pc:docMk/>
            <pc:sldMk cId="695647000" sldId="430"/>
            <ac:spMk id="66" creationId="{4E1DD4E9-154A-177C-62DB-5F933F5036DF}"/>
          </ac:spMkLst>
        </pc:spChg>
        <pc:cxnChg chg="mod">
          <ac:chgData name="Huy Pham" userId="918db3a1909f15e0" providerId="LiveId" clId="{E0983AFC-ED45-4411-A744-C275968848CA}" dt="2024-03-25T08:58:43.381" v="679" actId="14100"/>
          <ac:cxnSpMkLst>
            <pc:docMk/>
            <pc:sldMk cId="695647000" sldId="430"/>
            <ac:cxnSpMk id="45" creationId="{EE17699D-FAD2-F52F-ECBA-AA09B7C05E61}"/>
          </ac:cxnSpMkLst>
        </pc:cxnChg>
        <pc:cxnChg chg="del">
          <ac:chgData name="Huy Pham" userId="918db3a1909f15e0" providerId="LiveId" clId="{E0983AFC-ED45-4411-A744-C275968848CA}" dt="2024-03-25T08:57:17.180" v="675" actId="478"/>
          <ac:cxnSpMkLst>
            <pc:docMk/>
            <pc:sldMk cId="695647000" sldId="430"/>
            <ac:cxnSpMk id="50" creationId="{BA4BEE06-46A4-D6D8-70FC-F7E24DE40D26}"/>
          </ac:cxnSpMkLst>
        </pc:cxnChg>
        <pc:cxnChg chg="del">
          <ac:chgData name="Huy Pham" userId="918db3a1909f15e0" providerId="LiveId" clId="{E0983AFC-ED45-4411-A744-C275968848CA}" dt="2024-03-25T08:56:47.673" v="666" actId="478"/>
          <ac:cxnSpMkLst>
            <pc:docMk/>
            <pc:sldMk cId="695647000" sldId="430"/>
            <ac:cxnSpMk id="53" creationId="{D27974FE-79C3-0853-D1E5-7D0DAB2A5205}"/>
          </ac:cxnSpMkLst>
        </pc:cxnChg>
        <pc:cxnChg chg="del">
          <ac:chgData name="Huy Pham" userId="918db3a1909f15e0" providerId="LiveId" clId="{E0983AFC-ED45-4411-A744-C275968848CA}" dt="2024-03-25T08:56:46.539" v="665" actId="478"/>
          <ac:cxnSpMkLst>
            <pc:docMk/>
            <pc:sldMk cId="695647000" sldId="430"/>
            <ac:cxnSpMk id="54" creationId="{E532F394-ECD5-040E-CB0F-76179376E558}"/>
          </ac:cxnSpMkLst>
        </pc:cxnChg>
        <pc:cxnChg chg="del">
          <ac:chgData name="Huy Pham" userId="918db3a1909f15e0" providerId="LiveId" clId="{E0983AFC-ED45-4411-A744-C275968848CA}" dt="2024-03-25T08:56:49.836" v="668" actId="478"/>
          <ac:cxnSpMkLst>
            <pc:docMk/>
            <pc:sldMk cId="695647000" sldId="430"/>
            <ac:cxnSpMk id="55" creationId="{46813CF8-13A2-7C60-41A5-DCF554DAE17F}"/>
          </ac:cxnSpMkLst>
        </pc:cxnChg>
        <pc:cxnChg chg="del">
          <ac:chgData name="Huy Pham" userId="918db3a1909f15e0" providerId="LiveId" clId="{E0983AFC-ED45-4411-A744-C275968848CA}" dt="2024-03-25T08:56:49.074" v="667" actId="478"/>
          <ac:cxnSpMkLst>
            <pc:docMk/>
            <pc:sldMk cId="695647000" sldId="430"/>
            <ac:cxnSpMk id="56" creationId="{F82A5596-19E6-6AC2-5EEB-8CADA1658D4D}"/>
          </ac:cxnSpMkLst>
        </pc:cxnChg>
      </pc:sldChg>
      <pc:sldChg chg="addSp delSp modSp add mod delAnim modAnim">
        <pc:chgData name="Huy Pham" userId="918db3a1909f15e0" providerId="LiveId" clId="{E0983AFC-ED45-4411-A744-C275968848CA}" dt="2024-03-26T02:33:09.378" v="1365" actId="208"/>
        <pc:sldMkLst>
          <pc:docMk/>
          <pc:sldMk cId="2004844953" sldId="431"/>
        </pc:sldMkLst>
        <pc:spChg chg="mod">
          <ac:chgData name="Huy Pham" userId="918db3a1909f15e0" providerId="LiveId" clId="{E0983AFC-ED45-4411-A744-C275968848CA}" dt="2024-03-26T02:07:23.497" v="940" actId="14100"/>
          <ac:spMkLst>
            <pc:docMk/>
            <pc:sldMk cId="2004844953" sldId="431"/>
            <ac:spMk id="10" creationId="{44196311-251D-0BF6-3CAC-71334AF1B751}"/>
          </ac:spMkLst>
        </pc:spChg>
        <pc:spChg chg="mod">
          <ac:chgData name="Huy Pham" userId="918db3a1909f15e0" providerId="LiveId" clId="{E0983AFC-ED45-4411-A744-C275968848CA}" dt="2024-03-26T02:08:10.304" v="1054" actId="1038"/>
          <ac:spMkLst>
            <pc:docMk/>
            <pc:sldMk cId="2004844953" sldId="431"/>
            <ac:spMk id="12" creationId="{C48652AC-C627-2B19-2990-1EF69B0ACB9F}"/>
          </ac:spMkLst>
        </pc:spChg>
        <pc:spChg chg="del mod">
          <ac:chgData name="Huy Pham" userId="918db3a1909f15e0" providerId="LiveId" clId="{E0983AFC-ED45-4411-A744-C275968848CA}" dt="2024-03-26T02:07:44.965" v="1046" actId="21"/>
          <ac:spMkLst>
            <pc:docMk/>
            <pc:sldMk cId="2004844953" sldId="431"/>
            <ac:spMk id="13" creationId="{75210F64-84EB-A3C0-234B-38A4D7D9FBE3}"/>
          </ac:spMkLst>
        </pc:spChg>
        <pc:spChg chg="mod">
          <ac:chgData name="Huy Pham" userId="918db3a1909f15e0" providerId="LiveId" clId="{E0983AFC-ED45-4411-A744-C275968848CA}" dt="2024-03-26T02:07:34.399" v="1044" actId="1038"/>
          <ac:spMkLst>
            <pc:docMk/>
            <pc:sldMk cId="2004844953" sldId="431"/>
            <ac:spMk id="14" creationId="{86BD122A-D896-AE1A-CD88-D3B3D172304B}"/>
          </ac:spMkLst>
        </pc:spChg>
        <pc:spChg chg="mod">
          <ac:chgData name="Huy Pham" userId="918db3a1909f15e0" providerId="LiveId" clId="{E0983AFC-ED45-4411-A744-C275968848CA}" dt="2024-03-26T02:07:34.399" v="1044" actId="1038"/>
          <ac:spMkLst>
            <pc:docMk/>
            <pc:sldMk cId="2004844953" sldId="431"/>
            <ac:spMk id="15" creationId="{282D74E4-1003-5B7C-1EA7-60F9BB4EB754}"/>
          </ac:spMkLst>
        </pc:spChg>
        <pc:spChg chg="mod">
          <ac:chgData name="Huy Pham" userId="918db3a1909f15e0" providerId="LiveId" clId="{E0983AFC-ED45-4411-A744-C275968848CA}" dt="2024-03-26T02:07:34.399" v="1044" actId="1038"/>
          <ac:spMkLst>
            <pc:docMk/>
            <pc:sldMk cId="2004844953" sldId="431"/>
            <ac:spMk id="16" creationId="{5E342325-AA35-5CF7-9DC1-0C2E646513BD}"/>
          </ac:spMkLst>
        </pc:spChg>
        <pc:spChg chg="mod">
          <ac:chgData name="Huy Pham" userId="918db3a1909f15e0" providerId="LiveId" clId="{E0983AFC-ED45-4411-A744-C275968848CA}" dt="2024-03-26T02:07:34.399" v="1044" actId="1038"/>
          <ac:spMkLst>
            <pc:docMk/>
            <pc:sldMk cId="2004844953" sldId="431"/>
            <ac:spMk id="17" creationId="{2C338DCF-3CA8-8E7B-EEBE-8592565B8E3B}"/>
          </ac:spMkLst>
        </pc:spChg>
        <pc:spChg chg="mod">
          <ac:chgData name="Huy Pham" userId="918db3a1909f15e0" providerId="LiveId" clId="{E0983AFC-ED45-4411-A744-C275968848CA}" dt="2024-03-26T02:07:34.399" v="1044" actId="1038"/>
          <ac:spMkLst>
            <pc:docMk/>
            <pc:sldMk cId="2004844953" sldId="431"/>
            <ac:spMk id="18" creationId="{97AA56F7-A511-872B-83CF-6C482CB250E8}"/>
          </ac:spMkLst>
        </pc:spChg>
        <pc:spChg chg="del">
          <ac:chgData name="Huy Pham" userId="918db3a1909f15e0" providerId="LiveId" clId="{E0983AFC-ED45-4411-A744-C275968848CA}" dt="2024-03-26T02:05:41.382" v="836" actId="478"/>
          <ac:spMkLst>
            <pc:docMk/>
            <pc:sldMk cId="2004844953" sldId="431"/>
            <ac:spMk id="19" creationId="{26200708-3265-6A86-63D7-3D7F791D640B}"/>
          </ac:spMkLst>
        </pc:spChg>
        <pc:spChg chg="add mod">
          <ac:chgData name="Huy Pham" userId="918db3a1909f15e0" providerId="LiveId" clId="{E0983AFC-ED45-4411-A744-C275968848CA}" dt="2024-03-26T02:07:46.260" v="1047"/>
          <ac:spMkLst>
            <pc:docMk/>
            <pc:sldMk cId="2004844953" sldId="431"/>
            <ac:spMk id="20" creationId="{75210F64-84EB-A3C0-234B-38A4D7D9FBE3}"/>
          </ac:spMkLst>
        </pc:spChg>
        <pc:spChg chg="add mod">
          <ac:chgData name="Huy Pham" userId="918db3a1909f15e0" providerId="LiveId" clId="{E0983AFC-ED45-4411-A744-C275968848CA}" dt="2024-03-26T02:31:33.261" v="1354" actId="207"/>
          <ac:spMkLst>
            <pc:docMk/>
            <pc:sldMk cId="2004844953" sldId="431"/>
            <ac:spMk id="23" creationId="{EF92DD9D-094D-B28C-AEDB-69681A17FE7B}"/>
          </ac:spMkLst>
        </pc:spChg>
        <pc:spChg chg="add mod">
          <ac:chgData name="Huy Pham" userId="918db3a1909f15e0" providerId="LiveId" clId="{E0983AFC-ED45-4411-A744-C275968848CA}" dt="2024-03-26T02:13:45.927" v="1121" actId="14100"/>
          <ac:spMkLst>
            <pc:docMk/>
            <pc:sldMk cId="2004844953" sldId="431"/>
            <ac:spMk id="24" creationId="{E0ACE8E7-8768-B17F-E971-DEDCE874461D}"/>
          </ac:spMkLst>
        </pc:spChg>
        <pc:spChg chg="del">
          <ac:chgData name="Huy Pham" userId="918db3a1909f15e0" providerId="LiveId" clId="{E0983AFC-ED45-4411-A744-C275968848CA}" dt="2024-03-26T02:05:41.382" v="836" actId="478"/>
          <ac:spMkLst>
            <pc:docMk/>
            <pc:sldMk cId="2004844953" sldId="431"/>
            <ac:spMk id="27" creationId="{081C4B5D-018E-03F6-C827-A7920D7D3DC0}"/>
          </ac:spMkLst>
        </pc:spChg>
        <pc:spChg chg="add del mod">
          <ac:chgData name="Huy Pham" userId="918db3a1909f15e0" providerId="LiveId" clId="{E0983AFC-ED45-4411-A744-C275968848CA}" dt="2024-03-26T02:13:29.259" v="1118" actId="1076"/>
          <ac:spMkLst>
            <pc:docMk/>
            <pc:sldMk cId="2004844953" sldId="431"/>
            <ac:spMk id="28" creationId="{6FB92484-00FB-E20A-44A3-00F9FB41CDBC}"/>
          </ac:spMkLst>
        </pc:spChg>
        <pc:spChg chg="del">
          <ac:chgData name="Huy Pham" userId="918db3a1909f15e0" providerId="LiveId" clId="{E0983AFC-ED45-4411-A744-C275968848CA}" dt="2024-03-26T02:05:41.382" v="836" actId="478"/>
          <ac:spMkLst>
            <pc:docMk/>
            <pc:sldMk cId="2004844953" sldId="431"/>
            <ac:spMk id="31" creationId="{990CE25B-979F-055C-A0F1-A36760F25E43}"/>
          </ac:spMkLst>
        </pc:spChg>
        <pc:spChg chg="add mod">
          <ac:chgData name="Huy Pham" userId="918db3a1909f15e0" providerId="LiveId" clId="{E0983AFC-ED45-4411-A744-C275968848CA}" dt="2024-03-26T02:14:01.895" v="1123" actId="21"/>
          <ac:spMkLst>
            <pc:docMk/>
            <pc:sldMk cId="2004844953" sldId="431"/>
            <ac:spMk id="32" creationId="{4191E41C-642E-44F4-E044-FEA4EA0814AF}"/>
          </ac:spMkLst>
        </pc:spChg>
        <pc:spChg chg="del">
          <ac:chgData name="Huy Pham" userId="918db3a1909f15e0" providerId="LiveId" clId="{E0983AFC-ED45-4411-A744-C275968848CA}" dt="2024-03-26T02:05:41.382" v="836" actId="478"/>
          <ac:spMkLst>
            <pc:docMk/>
            <pc:sldMk cId="2004844953" sldId="431"/>
            <ac:spMk id="34" creationId="{30A551B2-66B0-B39C-902B-D9FF59B8E044}"/>
          </ac:spMkLst>
        </pc:spChg>
        <pc:spChg chg="add mod">
          <ac:chgData name="Huy Pham" userId="918db3a1909f15e0" providerId="LiveId" clId="{E0983AFC-ED45-4411-A744-C275968848CA}" dt="2024-03-26T02:14:40.082" v="1134" actId="1076"/>
          <ac:spMkLst>
            <pc:docMk/>
            <pc:sldMk cId="2004844953" sldId="431"/>
            <ac:spMk id="35" creationId="{F76B89E4-3385-6E48-F30E-C7E77C4068C6}"/>
          </ac:spMkLst>
        </pc:spChg>
        <pc:spChg chg="del">
          <ac:chgData name="Huy Pham" userId="918db3a1909f15e0" providerId="LiveId" clId="{E0983AFC-ED45-4411-A744-C275968848CA}" dt="2024-03-26T02:05:41.382" v="836" actId="478"/>
          <ac:spMkLst>
            <pc:docMk/>
            <pc:sldMk cId="2004844953" sldId="431"/>
            <ac:spMk id="37" creationId="{0E33EF0F-A7FE-D921-1D90-AAE7BAECAC51}"/>
          </ac:spMkLst>
        </pc:spChg>
        <pc:spChg chg="add del mod">
          <ac:chgData name="Huy Pham" userId="918db3a1909f15e0" providerId="LiveId" clId="{E0983AFC-ED45-4411-A744-C275968848CA}" dt="2024-03-26T02:26:52.040" v="1312" actId="21"/>
          <ac:spMkLst>
            <pc:docMk/>
            <pc:sldMk cId="2004844953" sldId="431"/>
            <ac:spMk id="38" creationId="{CB1944C2-A534-E451-2F03-887169F6E40B}"/>
          </ac:spMkLst>
        </pc:spChg>
        <pc:spChg chg="del">
          <ac:chgData name="Huy Pham" userId="918db3a1909f15e0" providerId="LiveId" clId="{E0983AFC-ED45-4411-A744-C275968848CA}" dt="2024-03-26T02:05:41.382" v="836" actId="478"/>
          <ac:spMkLst>
            <pc:docMk/>
            <pc:sldMk cId="2004844953" sldId="431"/>
            <ac:spMk id="41" creationId="{D1CBBBC3-5E2A-2FE6-D0E8-7A7E0840B2CE}"/>
          </ac:spMkLst>
        </pc:spChg>
        <pc:spChg chg="del">
          <ac:chgData name="Huy Pham" userId="918db3a1909f15e0" providerId="LiveId" clId="{E0983AFC-ED45-4411-A744-C275968848CA}" dt="2024-03-26T02:05:41.382" v="836" actId="478"/>
          <ac:spMkLst>
            <pc:docMk/>
            <pc:sldMk cId="2004844953" sldId="431"/>
            <ac:spMk id="46" creationId="{706A0F12-2C34-A082-94FE-F0D40E00B7FA}"/>
          </ac:spMkLst>
        </pc:spChg>
        <pc:spChg chg="del">
          <ac:chgData name="Huy Pham" userId="918db3a1909f15e0" providerId="LiveId" clId="{E0983AFC-ED45-4411-A744-C275968848CA}" dt="2024-03-26T02:05:44.610" v="837" actId="478"/>
          <ac:spMkLst>
            <pc:docMk/>
            <pc:sldMk cId="2004844953" sldId="431"/>
            <ac:spMk id="47" creationId="{0F751804-4302-44DE-C6A3-319563488008}"/>
          </ac:spMkLst>
        </pc:spChg>
        <pc:spChg chg="del">
          <ac:chgData name="Huy Pham" userId="918db3a1909f15e0" providerId="LiveId" clId="{E0983AFC-ED45-4411-A744-C275968848CA}" dt="2024-03-26T02:05:41.382" v="836" actId="478"/>
          <ac:spMkLst>
            <pc:docMk/>
            <pc:sldMk cId="2004844953" sldId="431"/>
            <ac:spMk id="48" creationId="{D6AF2655-001C-4921-33B0-7E510419CA38}"/>
          </ac:spMkLst>
        </pc:spChg>
        <pc:spChg chg="del">
          <ac:chgData name="Huy Pham" userId="918db3a1909f15e0" providerId="LiveId" clId="{E0983AFC-ED45-4411-A744-C275968848CA}" dt="2024-03-26T02:05:41.382" v="836" actId="478"/>
          <ac:spMkLst>
            <pc:docMk/>
            <pc:sldMk cId="2004844953" sldId="431"/>
            <ac:spMk id="49" creationId="{15FA963E-3786-2EBC-C998-FD534ED8C026}"/>
          </ac:spMkLst>
        </pc:spChg>
        <pc:spChg chg="del">
          <ac:chgData name="Huy Pham" userId="918db3a1909f15e0" providerId="LiveId" clId="{E0983AFC-ED45-4411-A744-C275968848CA}" dt="2024-03-26T02:05:41.382" v="836" actId="478"/>
          <ac:spMkLst>
            <pc:docMk/>
            <pc:sldMk cId="2004844953" sldId="431"/>
            <ac:spMk id="83" creationId="{3A4B6B87-FB21-1FED-73A8-28702913DB9C}"/>
          </ac:spMkLst>
        </pc:spChg>
        <pc:spChg chg="del">
          <ac:chgData name="Huy Pham" userId="918db3a1909f15e0" providerId="LiveId" clId="{E0983AFC-ED45-4411-A744-C275968848CA}" dt="2024-03-26T02:05:41.382" v="836" actId="478"/>
          <ac:spMkLst>
            <pc:docMk/>
            <pc:sldMk cId="2004844953" sldId="431"/>
            <ac:spMk id="84" creationId="{8D2E902A-153E-8606-EC59-A3108DED3855}"/>
          </ac:spMkLst>
        </pc:spChg>
        <pc:spChg chg="del">
          <ac:chgData name="Huy Pham" userId="918db3a1909f15e0" providerId="LiveId" clId="{E0983AFC-ED45-4411-A744-C275968848CA}" dt="2024-03-26T02:05:41.382" v="836" actId="478"/>
          <ac:spMkLst>
            <pc:docMk/>
            <pc:sldMk cId="2004844953" sldId="431"/>
            <ac:spMk id="86" creationId="{2F2345F9-A755-CD39-514F-E25BA34652D6}"/>
          </ac:spMkLst>
        </pc:spChg>
        <pc:spChg chg="del">
          <ac:chgData name="Huy Pham" userId="918db3a1909f15e0" providerId="LiveId" clId="{E0983AFC-ED45-4411-A744-C275968848CA}" dt="2024-03-26T02:05:41.382" v="836" actId="478"/>
          <ac:spMkLst>
            <pc:docMk/>
            <pc:sldMk cId="2004844953" sldId="431"/>
            <ac:spMk id="87" creationId="{2104889B-AA39-EC80-AB34-E3D54BFF8D4D}"/>
          </ac:spMkLst>
        </pc:spChg>
        <pc:spChg chg="del">
          <ac:chgData name="Huy Pham" userId="918db3a1909f15e0" providerId="LiveId" clId="{E0983AFC-ED45-4411-A744-C275968848CA}" dt="2024-03-26T02:05:41.382" v="836" actId="478"/>
          <ac:spMkLst>
            <pc:docMk/>
            <pc:sldMk cId="2004844953" sldId="431"/>
            <ac:spMk id="88" creationId="{62902C3B-1F7F-1101-66A4-F3482E7C9ED0}"/>
          </ac:spMkLst>
        </pc:spChg>
        <pc:spChg chg="del">
          <ac:chgData name="Huy Pham" userId="918db3a1909f15e0" providerId="LiveId" clId="{E0983AFC-ED45-4411-A744-C275968848CA}" dt="2024-03-26T02:05:44.610" v="837" actId="478"/>
          <ac:spMkLst>
            <pc:docMk/>
            <pc:sldMk cId="2004844953" sldId="431"/>
            <ac:spMk id="89" creationId="{82813D3B-93BD-8AD8-EBEC-2B3D1C416E48}"/>
          </ac:spMkLst>
        </pc:spChg>
        <pc:spChg chg="del">
          <ac:chgData name="Huy Pham" userId="918db3a1909f15e0" providerId="LiveId" clId="{E0983AFC-ED45-4411-A744-C275968848CA}" dt="2024-03-26T02:05:41.382" v="836" actId="478"/>
          <ac:spMkLst>
            <pc:docMk/>
            <pc:sldMk cId="2004844953" sldId="431"/>
            <ac:spMk id="90" creationId="{F0BD0854-BCE0-3760-8CFD-00217D9073B6}"/>
          </ac:spMkLst>
        </pc:spChg>
        <pc:spChg chg="del">
          <ac:chgData name="Huy Pham" userId="918db3a1909f15e0" providerId="LiveId" clId="{E0983AFC-ED45-4411-A744-C275968848CA}" dt="2024-03-26T02:05:41.382" v="836" actId="478"/>
          <ac:spMkLst>
            <pc:docMk/>
            <pc:sldMk cId="2004844953" sldId="431"/>
            <ac:spMk id="91" creationId="{5F59508F-FAC5-6EDD-901A-745772D95335}"/>
          </ac:spMkLst>
        </pc:spChg>
        <pc:spChg chg="add mod">
          <ac:chgData name="Huy Pham" userId="918db3a1909f15e0" providerId="LiveId" clId="{E0983AFC-ED45-4411-A744-C275968848CA}" dt="2024-03-26T02:33:09.378" v="1365" actId="208"/>
          <ac:spMkLst>
            <pc:docMk/>
            <pc:sldMk cId="2004844953" sldId="431"/>
            <ac:spMk id="99" creationId="{CB1944C2-A534-E451-2F03-887169F6E40B}"/>
          </ac:spMkLst>
        </pc:spChg>
        <pc:spChg chg="del">
          <ac:chgData name="Huy Pham" userId="918db3a1909f15e0" providerId="LiveId" clId="{E0983AFC-ED45-4411-A744-C275968848CA}" dt="2024-03-26T02:05:41.382" v="836" actId="478"/>
          <ac:spMkLst>
            <pc:docMk/>
            <pc:sldMk cId="2004844953" sldId="431"/>
            <ac:spMk id="100" creationId="{F4BDA723-14DF-5D58-CA23-BC7FF3FA745E}"/>
          </ac:spMkLst>
        </pc:spChg>
        <pc:spChg chg="add mod">
          <ac:chgData name="Huy Pham" userId="918db3a1909f15e0" providerId="LiveId" clId="{E0983AFC-ED45-4411-A744-C275968848CA}" dt="2024-03-26T02:28:47.836" v="1325" actId="1076"/>
          <ac:spMkLst>
            <pc:docMk/>
            <pc:sldMk cId="2004844953" sldId="431"/>
            <ac:spMk id="101" creationId="{084FD666-1BEB-2BC9-EB95-BEB2B5201F60}"/>
          </ac:spMkLst>
        </pc:spChg>
        <pc:spChg chg="add mod">
          <ac:chgData name="Huy Pham" userId="918db3a1909f15e0" providerId="LiveId" clId="{E0983AFC-ED45-4411-A744-C275968848CA}" dt="2024-03-26T02:28:58.390" v="1329" actId="1076"/>
          <ac:spMkLst>
            <pc:docMk/>
            <pc:sldMk cId="2004844953" sldId="431"/>
            <ac:spMk id="102" creationId="{67A976CA-7F2E-DA6B-3655-F486B15D0C8E}"/>
          </ac:spMkLst>
        </pc:spChg>
        <pc:spChg chg="add mod">
          <ac:chgData name="Huy Pham" userId="918db3a1909f15e0" providerId="LiveId" clId="{E0983AFC-ED45-4411-A744-C275968848CA}" dt="2024-03-26T02:29:06.152" v="1333" actId="20577"/>
          <ac:spMkLst>
            <pc:docMk/>
            <pc:sldMk cId="2004844953" sldId="431"/>
            <ac:spMk id="103" creationId="{E7B5840F-FC83-5A25-4E1C-DFB4437B113B}"/>
          </ac:spMkLst>
        </pc:spChg>
        <pc:spChg chg="add mod">
          <ac:chgData name="Huy Pham" userId="918db3a1909f15e0" providerId="LiveId" clId="{E0983AFC-ED45-4411-A744-C275968848CA}" dt="2024-03-26T02:29:16.284" v="1335" actId="1076"/>
          <ac:spMkLst>
            <pc:docMk/>
            <pc:sldMk cId="2004844953" sldId="431"/>
            <ac:spMk id="105" creationId="{18A5062B-835F-ED7B-8A12-19BD2FBA1EDC}"/>
          </ac:spMkLst>
        </pc:spChg>
        <pc:spChg chg="add mod">
          <ac:chgData name="Huy Pham" userId="918db3a1909f15e0" providerId="LiveId" clId="{E0983AFC-ED45-4411-A744-C275968848CA}" dt="2024-03-26T02:29:25.182" v="1340" actId="1076"/>
          <ac:spMkLst>
            <pc:docMk/>
            <pc:sldMk cId="2004844953" sldId="431"/>
            <ac:spMk id="106" creationId="{740A2A9B-D44B-6A55-3D79-42BD1949FF3A}"/>
          </ac:spMkLst>
        </pc:spChg>
        <pc:spChg chg="add mod">
          <ac:chgData name="Huy Pham" userId="918db3a1909f15e0" providerId="LiveId" clId="{E0983AFC-ED45-4411-A744-C275968848CA}" dt="2024-03-26T02:29:32.689" v="1342" actId="1076"/>
          <ac:spMkLst>
            <pc:docMk/>
            <pc:sldMk cId="2004844953" sldId="431"/>
            <ac:spMk id="108" creationId="{708A399A-3377-068B-9C55-27533BA1DC65}"/>
          </ac:spMkLst>
        </pc:spChg>
        <pc:spChg chg="add mod">
          <ac:chgData name="Huy Pham" userId="918db3a1909f15e0" providerId="LiveId" clId="{E0983AFC-ED45-4411-A744-C275968848CA}" dt="2024-03-26T02:29:39.182" v="1344" actId="1076"/>
          <ac:spMkLst>
            <pc:docMk/>
            <pc:sldMk cId="2004844953" sldId="431"/>
            <ac:spMk id="109" creationId="{E1B894D0-0DD2-704D-7D27-36B4F4C96E1F}"/>
          </ac:spMkLst>
        </pc:spChg>
        <pc:spChg chg="del">
          <ac:chgData name="Huy Pham" userId="918db3a1909f15e0" providerId="LiveId" clId="{E0983AFC-ED45-4411-A744-C275968848CA}" dt="2024-03-26T02:05:44.610" v="837" actId="478"/>
          <ac:spMkLst>
            <pc:docMk/>
            <pc:sldMk cId="2004844953" sldId="431"/>
            <ac:spMk id="110" creationId="{B117DFF8-1518-A290-749A-BB64F35ED644}"/>
          </ac:spMkLst>
        </pc:spChg>
        <pc:spChg chg="del">
          <ac:chgData name="Huy Pham" userId="918db3a1909f15e0" providerId="LiveId" clId="{E0983AFC-ED45-4411-A744-C275968848CA}" dt="2024-03-26T02:05:41.382" v="836" actId="478"/>
          <ac:spMkLst>
            <pc:docMk/>
            <pc:sldMk cId="2004844953" sldId="431"/>
            <ac:spMk id="111" creationId="{3D40163B-7894-F5B5-4635-AB6A5CD36DF8}"/>
          </ac:spMkLst>
        </pc:spChg>
        <pc:spChg chg="del">
          <ac:chgData name="Huy Pham" userId="918db3a1909f15e0" providerId="LiveId" clId="{E0983AFC-ED45-4411-A744-C275968848CA}" dt="2024-03-26T02:05:44.610" v="837" actId="478"/>
          <ac:spMkLst>
            <pc:docMk/>
            <pc:sldMk cId="2004844953" sldId="431"/>
            <ac:spMk id="112" creationId="{BEA32DC5-701E-4210-F8A3-D97DBCAD6354}"/>
          </ac:spMkLst>
        </pc:spChg>
        <pc:spChg chg="del">
          <ac:chgData name="Huy Pham" userId="918db3a1909f15e0" providerId="LiveId" clId="{E0983AFC-ED45-4411-A744-C275968848CA}" dt="2024-03-26T02:05:41.382" v="836" actId="478"/>
          <ac:spMkLst>
            <pc:docMk/>
            <pc:sldMk cId="2004844953" sldId="431"/>
            <ac:spMk id="113" creationId="{BB6CEACE-0613-66BB-5D55-4239C189D5CB}"/>
          </ac:spMkLst>
        </pc:spChg>
        <pc:spChg chg="add mod">
          <ac:chgData name="Huy Pham" userId="918db3a1909f15e0" providerId="LiveId" clId="{E0983AFC-ED45-4411-A744-C275968848CA}" dt="2024-03-26T02:30:02.115" v="1347" actId="1076"/>
          <ac:spMkLst>
            <pc:docMk/>
            <pc:sldMk cId="2004844953" sldId="431"/>
            <ac:spMk id="114" creationId="{91776A8C-F1B1-EE00-63C4-593A9ACF7C4F}"/>
          </ac:spMkLst>
        </pc:spChg>
        <pc:spChg chg="add mod">
          <ac:chgData name="Huy Pham" userId="918db3a1909f15e0" providerId="LiveId" clId="{E0983AFC-ED45-4411-A744-C275968848CA}" dt="2024-03-26T02:29:56.787" v="1346" actId="1076"/>
          <ac:spMkLst>
            <pc:docMk/>
            <pc:sldMk cId="2004844953" sldId="431"/>
            <ac:spMk id="115" creationId="{CAA6122F-2C34-F43D-8C19-406AE10EA84A}"/>
          </ac:spMkLst>
        </pc:spChg>
        <pc:spChg chg="add mod">
          <ac:chgData name="Huy Pham" userId="918db3a1909f15e0" providerId="LiveId" clId="{E0983AFC-ED45-4411-A744-C275968848CA}" dt="2024-03-26T02:30:33.192" v="1353" actId="207"/>
          <ac:spMkLst>
            <pc:docMk/>
            <pc:sldMk cId="2004844953" sldId="431"/>
            <ac:spMk id="116" creationId="{EA41197B-B48A-307D-9319-EDFA3DA1EB3F}"/>
          </ac:spMkLst>
        </pc:spChg>
        <pc:spChg chg="add mod">
          <ac:chgData name="Huy Pham" userId="918db3a1909f15e0" providerId="LiveId" clId="{E0983AFC-ED45-4411-A744-C275968848CA}" dt="2024-03-26T02:30:29.832" v="1352" actId="207"/>
          <ac:spMkLst>
            <pc:docMk/>
            <pc:sldMk cId="2004844953" sldId="431"/>
            <ac:spMk id="117" creationId="{55191047-651A-CC6A-A972-C77DFC6308FD}"/>
          </ac:spMkLst>
        </pc:spChg>
        <pc:spChg chg="add mod">
          <ac:chgData name="Huy Pham" userId="918db3a1909f15e0" providerId="LiveId" clId="{E0983AFC-ED45-4411-A744-C275968848CA}" dt="2024-03-26T02:32:48.018" v="1362" actId="207"/>
          <ac:spMkLst>
            <pc:docMk/>
            <pc:sldMk cId="2004844953" sldId="431"/>
            <ac:spMk id="119" creationId="{CDB5B3DA-0680-D38B-16CD-C178AFDA2772}"/>
          </ac:spMkLst>
        </pc:spChg>
        <pc:graphicFrameChg chg="add del mod">
          <ac:chgData name="Huy Pham" userId="918db3a1909f15e0" providerId="LiveId" clId="{E0983AFC-ED45-4411-A744-C275968848CA}" dt="2024-03-26T02:08:38.218" v="1057"/>
          <ac:graphicFrameMkLst>
            <pc:docMk/>
            <pc:sldMk cId="2004844953" sldId="431"/>
            <ac:graphicFrameMk id="21" creationId="{6815131B-F28E-EE6A-4AA6-89D5E6932C05}"/>
          </ac:graphicFrameMkLst>
        </pc:graphicFrameChg>
        <pc:graphicFrameChg chg="add del mod">
          <ac:chgData name="Huy Pham" userId="918db3a1909f15e0" providerId="LiveId" clId="{E0983AFC-ED45-4411-A744-C275968848CA}" dt="2024-03-26T02:09:45.074" v="1072"/>
          <ac:graphicFrameMkLst>
            <pc:docMk/>
            <pc:sldMk cId="2004844953" sldId="431"/>
            <ac:graphicFrameMk id="25" creationId="{C0B864A3-D7A3-37A0-4738-87B2CE328D00}"/>
          </ac:graphicFrameMkLst>
        </pc:graphicFrameChg>
        <pc:graphicFrameChg chg="add del mod">
          <ac:chgData name="Huy Pham" userId="918db3a1909f15e0" providerId="LiveId" clId="{E0983AFC-ED45-4411-A744-C275968848CA}" dt="2024-03-26T02:10:11.586" v="1081"/>
          <ac:graphicFrameMkLst>
            <pc:docMk/>
            <pc:sldMk cId="2004844953" sldId="431"/>
            <ac:graphicFrameMk id="29" creationId="{B2A642C6-3F04-959A-3A54-8E046E7FB5AB}"/>
          </ac:graphicFrameMkLst>
        </pc:graphicFrameChg>
        <pc:picChg chg="add del mod">
          <ac:chgData name="Huy Pham" userId="918db3a1909f15e0" providerId="LiveId" clId="{E0983AFC-ED45-4411-A744-C275968848CA}" dt="2024-03-26T02:25:52.750" v="1295" actId="478"/>
          <ac:picMkLst>
            <pc:docMk/>
            <pc:sldMk cId="2004844953" sldId="431"/>
            <ac:picMk id="36" creationId="{9AEFE1D2-1422-F7AC-4508-5EA25293DB6E}"/>
          </ac:picMkLst>
        </pc:picChg>
        <pc:cxnChg chg="del">
          <ac:chgData name="Huy Pham" userId="918db3a1909f15e0" providerId="LiveId" clId="{E0983AFC-ED45-4411-A744-C275968848CA}" dt="2024-03-26T02:05:44.610" v="837" actId="478"/>
          <ac:cxnSpMkLst>
            <pc:docMk/>
            <pc:sldMk cId="2004844953" sldId="431"/>
            <ac:cxnSpMk id="40" creationId="{D1776321-E801-8243-7668-583197179BB0}"/>
          </ac:cxnSpMkLst>
        </pc:cxnChg>
        <pc:cxnChg chg="del">
          <ac:chgData name="Huy Pham" userId="918db3a1909f15e0" providerId="LiveId" clId="{E0983AFC-ED45-4411-A744-C275968848CA}" dt="2024-03-26T02:05:41.382" v="836" actId="478"/>
          <ac:cxnSpMkLst>
            <pc:docMk/>
            <pc:sldMk cId="2004844953" sldId="431"/>
            <ac:cxnSpMk id="42" creationId="{83D6DC2F-7EA2-5854-1CA1-44B9129D05D9}"/>
          </ac:cxnSpMkLst>
        </pc:cxnChg>
        <pc:cxnChg chg="add mod">
          <ac:chgData name="Huy Pham" userId="918db3a1909f15e0" providerId="LiveId" clId="{E0983AFC-ED45-4411-A744-C275968848CA}" dt="2024-03-26T02:27:30.876" v="1316" actId="208"/>
          <ac:cxnSpMkLst>
            <pc:docMk/>
            <pc:sldMk cId="2004844953" sldId="431"/>
            <ac:cxnSpMk id="43" creationId="{8EAA55F3-7BD4-87A7-21F7-3DF66F9946C4}"/>
          </ac:cxnSpMkLst>
        </pc:cxnChg>
        <pc:cxnChg chg="add mod">
          <ac:chgData name="Huy Pham" userId="918db3a1909f15e0" providerId="LiveId" clId="{E0983AFC-ED45-4411-A744-C275968848CA}" dt="2024-03-26T02:27:30.876" v="1316" actId="208"/>
          <ac:cxnSpMkLst>
            <pc:docMk/>
            <pc:sldMk cId="2004844953" sldId="431"/>
            <ac:cxnSpMk id="50" creationId="{CB4BF609-B1A6-844E-508F-E6DFB9BD10C9}"/>
          </ac:cxnSpMkLst>
        </pc:cxnChg>
        <pc:cxnChg chg="add del mod">
          <ac:chgData name="Huy Pham" userId="918db3a1909f15e0" providerId="LiveId" clId="{E0983AFC-ED45-4411-A744-C275968848CA}" dt="2024-03-26T02:27:09.400" v="1315" actId="478"/>
          <ac:cxnSpMkLst>
            <pc:docMk/>
            <pc:sldMk cId="2004844953" sldId="431"/>
            <ac:cxnSpMk id="54" creationId="{FA3A5E61-4D07-7E01-C270-99CAEBD4994D}"/>
          </ac:cxnSpMkLst>
        </pc:cxnChg>
        <pc:cxnChg chg="add del mod">
          <ac:chgData name="Huy Pham" userId="918db3a1909f15e0" providerId="LiveId" clId="{E0983AFC-ED45-4411-A744-C275968848CA}" dt="2024-03-26T02:26:34.937" v="1302" actId="21"/>
          <ac:cxnSpMkLst>
            <pc:docMk/>
            <pc:sldMk cId="2004844953" sldId="431"/>
            <ac:cxnSpMk id="57" creationId="{E81B61A0-9E30-365E-345A-6197B46DDC4B}"/>
          </ac:cxnSpMkLst>
        </pc:cxnChg>
        <pc:cxnChg chg="add del mod">
          <ac:chgData name="Huy Pham" userId="918db3a1909f15e0" providerId="LiveId" clId="{E0983AFC-ED45-4411-A744-C275968848CA}" dt="2024-03-26T02:26:17.463" v="1299" actId="21"/>
          <ac:cxnSpMkLst>
            <pc:docMk/>
            <pc:sldMk cId="2004844953" sldId="431"/>
            <ac:cxnSpMk id="58" creationId="{10264F7D-64B2-D9A3-785C-3029FBA25ABE}"/>
          </ac:cxnSpMkLst>
        </pc:cxnChg>
        <pc:cxnChg chg="add mod">
          <ac:chgData name="Huy Pham" userId="918db3a1909f15e0" providerId="LiveId" clId="{E0983AFC-ED45-4411-A744-C275968848CA}" dt="2024-03-26T02:27:30.876" v="1316" actId="208"/>
          <ac:cxnSpMkLst>
            <pc:docMk/>
            <pc:sldMk cId="2004844953" sldId="431"/>
            <ac:cxnSpMk id="60" creationId="{73FD8072-4FA4-F33C-91B2-426CA431FBE4}"/>
          </ac:cxnSpMkLst>
        </pc:cxnChg>
        <pc:cxnChg chg="add mod">
          <ac:chgData name="Huy Pham" userId="918db3a1909f15e0" providerId="LiveId" clId="{E0983AFC-ED45-4411-A744-C275968848CA}" dt="2024-03-26T02:27:30.876" v="1316" actId="208"/>
          <ac:cxnSpMkLst>
            <pc:docMk/>
            <pc:sldMk cId="2004844953" sldId="431"/>
            <ac:cxnSpMk id="63" creationId="{52380226-3788-887F-A016-14796DA4EB4D}"/>
          </ac:cxnSpMkLst>
        </pc:cxnChg>
        <pc:cxnChg chg="del">
          <ac:chgData name="Huy Pham" userId="918db3a1909f15e0" providerId="LiveId" clId="{E0983AFC-ED45-4411-A744-C275968848CA}" dt="2024-03-26T02:05:41.382" v="836" actId="478"/>
          <ac:cxnSpMkLst>
            <pc:docMk/>
            <pc:sldMk cId="2004844953" sldId="431"/>
            <ac:cxnSpMk id="65" creationId="{FE002B8F-8F9A-1CFD-25D7-CB988AFFC732}"/>
          </ac:cxnSpMkLst>
        </pc:cxnChg>
        <pc:cxnChg chg="add mod">
          <ac:chgData name="Huy Pham" userId="918db3a1909f15e0" providerId="LiveId" clId="{E0983AFC-ED45-4411-A744-C275968848CA}" dt="2024-03-26T02:27:30.876" v="1316" actId="208"/>
          <ac:cxnSpMkLst>
            <pc:docMk/>
            <pc:sldMk cId="2004844953" sldId="431"/>
            <ac:cxnSpMk id="66" creationId="{61A84377-2897-4F0B-944A-7C96855E6985}"/>
          </ac:cxnSpMkLst>
        </pc:cxnChg>
        <pc:cxnChg chg="add mod">
          <ac:chgData name="Huy Pham" userId="918db3a1909f15e0" providerId="LiveId" clId="{E0983AFC-ED45-4411-A744-C275968848CA}" dt="2024-03-26T02:27:30.876" v="1316" actId="208"/>
          <ac:cxnSpMkLst>
            <pc:docMk/>
            <pc:sldMk cId="2004844953" sldId="431"/>
            <ac:cxnSpMk id="67" creationId="{9CF6B022-F3D7-412D-4731-7C7AD35F50B3}"/>
          </ac:cxnSpMkLst>
        </pc:cxnChg>
        <pc:cxnChg chg="del">
          <ac:chgData name="Huy Pham" userId="918db3a1909f15e0" providerId="LiveId" clId="{E0983AFC-ED45-4411-A744-C275968848CA}" dt="2024-03-26T02:05:41.382" v="836" actId="478"/>
          <ac:cxnSpMkLst>
            <pc:docMk/>
            <pc:sldMk cId="2004844953" sldId="431"/>
            <ac:cxnSpMk id="68" creationId="{62D75DFD-8F94-8CF7-3E00-0E1BE947E966}"/>
          </ac:cxnSpMkLst>
        </pc:cxnChg>
        <pc:cxnChg chg="add del mod">
          <ac:chgData name="Huy Pham" userId="918db3a1909f15e0" providerId="LiveId" clId="{E0983AFC-ED45-4411-A744-C275968848CA}" dt="2024-03-26T02:26:10.164" v="1297" actId="21"/>
          <ac:cxnSpMkLst>
            <pc:docMk/>
            <pc:sldMk cId="2004844953" sldId="431"/>
            <ac:cxnSpMk id="70" creationId="{BA8ADED2-B919-89C9-9762-9232705B8F2C}"/>
          </ac:cxnSpMkLst>
        </pc:cxnChg>
        <pc:cxnChg chg="del">
          <ac:chgData name="Huy Pham" userId="918db3a1909f15e0" providerId="LiveId" clId="{E0983AFC-ED45-4411-A744-C275968848CA}" dt="2024-03-26T02:05:41.382" v="836" actId="478"/>
          <ac:cxnSpMkLst>
            <pc:docMk/>
            <pc:sldMk cId="2004844953" sldId="431"/>
            <ac:cxnSpMk id="71" creationId="{1B4824B6-B2B3-D287-6CE4-59B8775D2631}"/>
          </ac:cxnSpMkLst>
        </pc:cxnChg>
        <pc:cxnChg chg="del">
          <ac:chgData name="Huy Pham" userId="918db3a1909f15e0" providerId="LiveId" clId="{E0983AFC-ED45-4411-A744-C275968848CA}" dt="2024-03-26T02:05:41.382" v="836" actId="478"/>
          <ac:cxnSpMkLst>
            <pc:docMk/>
            <pc:sldMk cId="2004844953" sldId="431"/>
            <ac:cxnSpMk id="72" creationId="{692224CD-59C4-E7C5-8F48-F56276B3974A}"/>
          </ac:cxnSpMkLst>
        </pc:cxnChg>
        <pc:cxnChg chg="del">
          <ac:chgData name="Huy Pham" userId="918db3a1909f15e0" providerId="LiveId" clId="{E0983AFC-ED45-4411-A744-C275968848CA}" dt="2024-03-26T02:05:41.382" v="836" actId="478"/>
          <ac:cxnSpMkLst>
            <pc:docMk/>
            <pc:sldMk cId="2004844953" sldId="431"/>
            <ac:cxnSpMk id="73" creationId="{1D3DCAA0-27EE-E1B6-E239-36D81D72013E}"/>
          </ac:cxnSpMkLst>
        </pc:cxnChg>
        <pc:cxnChg chg="del">
          <ac:chgData name="Huy Pham" userId="918db3a1909f15e0" providerId="LiveId" clId="{E0983AFC-ED45-4411-A744-C275968848CA}" dt="2024-03-26T02:05:41.382" v="836" actId="478"/>
          <ac:cxnSpMkLst>
            <pc:docMk/>
            <pc:sldMk cId="2004844953" sldId="431"/>
            <ac:cxnSpMk id="74" creationId="{64188D1A-CCE0-6901-E12A-06F9759E9C83}"/>
          </ac:cxnSpMkLst>
        </pc:cxnChg>
        <pc:cxnChg chg="add del mod">
          <ac:chgData name="Huy Pham" userId="918db3a1909f15e0" providerId="LiveId" clId="{E0983AFC-ED45-4411-A744-C275968848CA}" dt="2024-03-26T02:26:34.937" v="1302" actId="21"/>
          <ac:cxnSpMkLst>
            <pc:docMk/>
            <pc:sldMk cId="2004844953" sldId="431"/>
            <ac:cxnSpMk id="76" creationId="{AC19516E-88A1-7A65-C624-FE244E975345}"/>
          </ac:cxnSpMkLst>
        </pc:cxnChg>
        <pc:cxnChg chg="add mod">
          <ac:chgData name="Huy Pham" userId="918db3a1909f15e0" providerId="LiveId" clId="{E0983AFC-ED45-4411-A744-C275968848CA}" dt="2024-03-26T02:27:30.876" v="1316" actId="208"/>
          <ac:cxnSpMkLst>
            <pc:docMk/>
            <pc:sldMk cId="2004844953" sldId="431"/>
            <ac:cxnSpMk id="77" creationId="{D79F2C7D-0FAD-FED6-99D6-31E1B856D1F1}"/>
          </ac:cxnSpMkLst>
        </pc:cxnChg>
        <pc:cxnChg chg="del">
          <ac:chgData name="Huy Pham" userId="918db3a1909f15e0" providerId="LiveId" clId="{E0983AFC-ED45-4411-A744-C275968848CA}" dt="2024-03-26T02:05:41.382" v="836" actId="478"/>
          <ac:cxnSpMkLst>
            <pc:docMk/>
            <pc:sldMk cId="2004844953" sldId="431"/>
            <ac:cxnSpMk id="78" creationId="{0BE6523B-0EE2-162A-4EC5-5BCF22B934A2}"/>
          </ac:cxnSpMkLst>
        </pc:cxnChg>
        <pc:cxnChg chg="del">
          <ac:chgData name="Huy Pham" userId="918db3a1909f15e0" providerId="LiveId" clId="{E0983AFC-ED45-4411-A744-C275968848CA}" dt="2024-03-26T02:05:41.382" v="836" actId="478"/>
          <ac:cxnSpMkLst>
            <pc:docMk/>
            <pc:sldMk cId="2004844953" sldId="431"/>
            <ac:cxnSpMk id="79" creationId="{DA8F0079-4016-2C06-C99C-15671F143639}"/>
          </ac:cxnSpMkLst>
        </pc:cxnChg>
        <pc:cxnChg chg="add mod">
          <ac:chgData name="Huy Pham" userId="918db3a1909f15e0" providerId="LiveId" clId="{E0983AFC-ED45-4411-A744-C275968848CA}" dt="2024-03-26T02:27:30.876" v="1316" actId="208"/>
          <ac:cxnSpMkLst>
            <pc:docMk/>
            <pc:sldMk cId="2004844953" sldId="431"/>
            <ac:cxnSpMk id="80" creationId="{6BDFE071-8807-9EC7-561D-F4026409238A}"/>
          </ac:cxnSpMkLst>
        </pc:cxnChg>
        <pc:cxnChg chg="add del mod">
          <ac:chgData name="Huy Pham" userId="918db3a1909f15e0" providerId="LiveId" clId="{E0983AFC-ED45-4411-A744-C275968848CA}" dt="2024-03-26T02:26:44.389" v="1305" actId="478"/>
          <ac:cxnSpMkLst>
            <pc:docMk/>
            <pc:sldMk cId="2004844953" sldId="431"/>
            <ac:cxnSpMk id="94" creationId="{014B6285-E4F1-20AF-C73A-779D372D1FBE}"/>
          </ac:cxnSpMkLst>
        </pc:cxnChg>
        <pc:cxnChg chg="add mod">
          <ac:chgData name="Huy Pham" userId="918db3a1909f15e0" providerId="LiveId" clId="{E0983AFC-ED45-4411-A744-C275968848CA}" dt="2024-03-26T02:27:30.876" v="1316" actId="208"/>
          <ac:cxnSpMkLst>
            <pc:docMk/>
            <pc:sldMk cId="2004844953" sldId="431"/>
            <ac:cxnSpMk id="95" creationId="{BA8ADED2-B919-89C9-9762-9232705B8F2C}"/>
          </ac:cxnSpMkLst>
        </pc:cxnChg>
        <pc:cxnChg chg="add mod">
          <ac:chgData name="Huy Pham" userId="918db3a1909f15e0" providerId="LiveId" clId="{E0983AFC-ED45-4411-A744-C275968848CA}" dt="2024-03-26T02:27:30.876" v="1316" actId="208"/>
          <ac:cxnSpMkLst>
            <pc:docMk/>
            <pc:sldMk cId="2004844953" sldId="431"/>
            <ac:cxnSpMk id="96" creationId="{10264F7D-64B2-D9A3-785C-3029FBA25ABE}"/>
          </ac:cxnSpMkLst>
        </pc:cxnChg>
        <pc:cxnChg chg="add mod">
          <ac:chgData name="Huy Pham" userId="918db3a1909f15e0" providerId="LiveId" clId="{E0983AFC-ED45-4411-A744-C275968848CA}" dt="2024-03-26T02:27:30.876" v="1316" actId="208"/>
          <ac:cxnSpMkLst>
            <pc:docMk/>
            <pc:sldMk cId="2004844953" sldId="431"/>
            <ac:cxnSpMk id="97" creationId="{E81B61A0-9E30-365E-345A-6197B46DDC4B}"/>
          </ac:cxnSpMkLst>
        </pc:cxnChg>
        <pc:cxnChg chg="add mod">
          <ac:chgData name="Huy Pham" userId="918db3a1909f15e0" providerId="LiveId" clId="{E0983AFC-ED45-4411-A744-C275968848CA}" dt="2024-03-26T02:27:30.876" v="1316" actId="208"/>
          <ac:cxnSpMkLst>
            <pc:docMk/>
            <pc:sldMk cId="2004844953" sldId="431"/>
            <ac:cxnSpMk id="98" creationId="{AC19516E-88A1-7A65-C624-FE244E975345}"/>
          </ac:cxnSpMkLst>
        </pc:cxnChg>
        <pc:cxnChg chg="del">
          <ac:chgData name="Huy Pham" userId="918db3a1909f15e0" providerId="LiveId" clId="{E0983AFC-ED45-4411-A744-C275968848CA}" dt="2024-03-26T02:05:44.610" v="837" actId="478"/>
          <ac:cxnSpMkLst>
            <pc:docMk/>
            <pc:sldMk cId="2004844953" sldId="431"/>
            <ac:cxnSpMk id="104" creationId="{2B6C50D0-32D2-0579-0754-AFB746582F76}"/>
          </ac:cxnSpMkLst>
        </pc:cxnChg>
        <pc:cxnChg chg="del">
          <ac:chgData name="Huy Pham" userId="918db3a1909f15e0" providerId="LiveId" clId="{E0983AFC-ED45-4411-A744-C275968848CA}" dt="2024-03-26T02:05:41.382" v="836" actId="478"/>
          <ac:cxnSpMkLst>
            <pc:docMk/>
            <pc:sldMk cId="2004844953" sldId="431"/>
            <ac:cxnSpMk id="107" creationId="{80B8A10A-EB2D-1B0F-5A8D-8338810A4697}"/>
          </ac:cxnSpMkLst>
        </pc:cxnChg>
      </pc:sldChg>
      <pc:sldChg chg="addSp delSp modSp add mod modAnim">
        <pc:chgData name="Huy Pham" userId="918db3a1909f15e0" providerId="LiveId" clId="{E0983AFC-ED45-4411-A744-C275968848CA}" dt="2024-03-26T03:15:25.868" v="1829" actId="1037"/>
        <pc:sldMkLst>
          <pc:docMk/>
          <pc:sldMk cId="1502094139" sldId="432"/>
        </pc:sldMkLst>
        <pc:spChg chg="add mod">
          <ac:chgData name="Huy Pham" userId="918db3a1909f15e0" providerId="LiveId" clId="{E0983AFC-ED45-4411-A744-C275968848CA}" dt="2024-03-26T03:14:46.298" v="1818" actId="1076"/>
          <ac:spMkLst>
            <pc:docMk/>
            <pc:sldMk cId="1502094139" sldId="432"/>
            <ac:spMk id="13" creationId="{DDCB970D-4240-29B5-FAED-43CF52E5ECE3}"/>
          </ac:spMkLst>
        </pc:spChg>
        <pc:spChg chg="add mod">
          <ac:chgData name="Huy Pham" userId="918db3a1909f15e0" providerId="LiveId" clId="{E0983AFC-ED45-4411-A744-C275968848CA}" dt="2024-03-26T02:57:28.851" v="1611"/>
          <ac:spMkLst>
            <pc:docMk/>
            <pc:sldMk cId="1502094139" sldId="432"/>
            <ac:spMk id="19" creationId="{03F8ED74-9115-57B4-5A1A-52AE7A19CEDB}"/>
          </ac:spMkLst>
        </pc:spChg>
        <pc:spChg chg="add mod">
          <ac:chgData name="Huy Pham" userId="918db3a1909f15e0" providerId="LiveId" clId="{E0983AFC-ED45-4411-A744-C275968848CA}" dt="2024-03-26T02:57:51.928" v="1613" actId="1076"/>
          <ac:spMkLst>
            <pc:docMk/>
            <pc:sldMk cId="1502094139" sldId="432"/>
            <ac:spMk id="21" creationId="{F43A4571-57AA-A644-4BE0-522C06AF35BD}"/>
          </ac:spMkLst>
        </pc:spChg>
        <pc:spChg chg="add del mod">
          <ac:chgData name="Huy Pham" userId="918db3a1909f15e0" providerId="LiveId" clId="{E0983AFC-ED45-4411-A744-C275968848CA}" dt="2024-03-26T03:02:06.575" v="1657" actId="478"/>
          <ac:spMkLst>
            <pc:docMk/>
            <pc:sldMk cId="1502094139" sldId="432"/>
            <ac:spMk id="22" creationId="{26CAEC78-C2B7-1FE7-8479-845A59F589A4}"/>
          </ac:spMkLst>
        </pc:spChg>
        <pc:spChg chg="del">
          <ac:chgData name="Huy Pham" userId="918db3a1909f15e0" providerId="LiveId" clId="{E0983AFC-ED45-4411-A744-C275968848CA}" dt="2024-03-26T02:34:10.881" v="1368" actId="478"/>
          <ac:spMkLst>
            <pc:docMk/>
            <pc:sldMk cId="1502094139" sldId="432"/>
            <ac:spMk id="23" creationId="{EF92DD9D-094D-B28C-AEDB-69681A17FE7B}"/>
          </ac:spMkLst>
        </pc:spChg>
        <pc:spChg chg="mod">
          <ac:chgData name="Huy Pham" userId="918db3a1909f15e0" providerId="LiveId" clId="{E0983AFC-ED45-4411-A744-C275968848CA}" dt="2024-03-26T02:38:11.762" v="1414" actId="1076"/>
          <ac:spMkLst>
            <pc:docMk/>
            <pc:sldMk cId="1502094139" sldId="432"/>
            <ac:spMk id="24" creationId="{E0ACE8E7-8768-B17F-E971-DEDCE874461D}"/>
          </ac:spMkLst>
        </pc:spChg>
        <pc:spChg chg="add del mod">
          <ac:chgData name="Huy Pham" userId="918db3a1909f15e0" providerId="LiveId" clId="{E0983AFC-ED45-4411-A744-C275968848CA}" dt="2024-03-26T03:01:11.568" v="1645" actId="478"/>
          <ac:spMkLst>
            <pc:docMk/>
            <pc:sldMk cId="1502094139" sldId="432"/>
            <ac:spMk id="25" creationId="{AF549DD8-462F-A18E-A90E-748B2E1B0BDA}"/>
          </ac:spMkLst>
        </pc:spChg>
        <pc:spChg chg="add mod">
          <ac:chgData name="Huy Pham" userId="918db3a1909f15e0" providerId="LiveId" clId="{E0983AFC-ED45-4411-A744-C275968848CA}" dt="2024-03-26T03:15:14" v="1821" actId="20577"/>
          <ac:spMkLst>
            <pc:docMk/>
            <pc:sldMk cId="1502094139" sldId="432"/>
            <ac:spMk id="26" creationId="{D809CEEE-2CC0-5578-ECC1-99A6A5BFC9EC}"/>
          </ac:spMkLst>
        </pc:spChg>
        <pc:spChg chg="add del mod">
          <ac:chgData name="Huy Pham" userId="918db3a1909f15e0" providerId="LiveId" clId="{E0983AFC-ED45-4411-A744-C275968848CA}" dt="2024-03-26T03:02:42.367" v="1675" actId="478"/>
          <ac:spMkLst>
            <pc:docMk/>
            <pc:sldMk cId="1502094139" sldId="432"/>
            <ac:spMk id="27" creationId="{C7291A4F-194A-331B-A6AB-92BE77F4B2A9}"/>
          </ac:spMkLst>
        </pc:spChg>
        <pc:spChg chg="mod">
          <ac:chgData name="Huy Pham" userId="918db3a1909f15e0" providerId="LiveId" clId="{E0983AFC-ED45-4411-A744-C275968848CA}" dt="2024-03-26T02:37:45.495" v="1407" actId="1076"/>
          <ac:spMkLst>
            <pc:docMk/>
            <pc:sldMk cId="1502094139" sldId="432"/>
            <ac:spMk id="28" creationId="{6FB92484-00FB-E20A-44A3-00F9FB41CDBC}"/>
          </ac:spMkLst>
        </pc:spChg>
        <pc:spChg chg="add mod">
          <ac:chgData name="Huy Pham" userId="918db3a1909f15e0" providerId="LiveId" clId="{E0983AFC-ED45-4411-A744-C275968848CA}" dt="2024-03-26T03:15:25.868" v="1829" actId="1037"/>
          <ac:spMkLst>
            <pc:docMk/>
            <pc:sldMk cId="1502094139" sldId="432"/>
            <ac:spMk id="29" creationId="{D681012F-D153-0878-E457-2EA07DF6B678}"/>
          </ac:spMkLst>
        </pc:spChg>
        <pc:spChg chg="add del mod">
          <ac:chgData name="Huy Pham" userId="918db3a1909f15e0" providerId="LiveId" clId="{E0983AFC-ED45-4411-A744-C275968848CA}" dt="2024-03-26T02:37:57.007" v="1411" actId="1076"/>
          <ac:spMkLst>
            <pc:docMk/>
            <pc:sldMk cId="1502094139" sldId="432"/>
            <ac:spMk id="32" creationId="{4191E41C-642E-44F4-E044-FEA4EA0814AF}"/>
          </ac:spMkLst>
        </pc:spChg>
        <pc:spChg chg="del">
          <ac:chgData name="Huy Pham" userId="918db3a1909f15e0" providerId="LiveId" clId="{E0983AFC-ED45-4411-A744-C275968848CA}" dt="2024-03-26T02:33:46.692" v="1367" actId="478"/>
          <ac:spMkLst>
            <pc:docMk/>
            <pc:sldMk cId="1502094139" sldId="432"/>
            <ac:spMk id="35" creationId="{F76B89E4-3385-6E48-F30E-C7E77C4068C6}"/>
          </ac:spMkLst>
        </pc:spChg>
        <pc:spChg chg="mod">
          <ac:chgData name="Huy Pham" userId="918db3a1909f15e0" providerId="LiveId" clId="{E0983AFC-ED45-4411-A744-C275968848CA}" dt="2024-03-26T02:38:05.395" v="1412" actId="1076"/>
          <ac:spMkLst>
            <pc:docMk/>
            <pc:sldMk cId="1502094139" sldId="432"/>
            <ac:spMk id="99" creationId="{CB1944C2-A534-E451-2F03-887169F6E40B}"/>
          </ac:spMkLst>
        </pc:spChg>
        <pc:spChg chg="mod">
          <ac:chgData name="Huy Pham" userId="918db3a1909f15e0" providerId="LiveId" clId="{E0983AFC-ED45-4411-A744-C275968848CA}" dt="2024-03-26T02:38:05.395" v="1412" actId="1076"/>
          <ac:spMkLst>
            <pc:docMk/>
            <pc:sldMk cId="1502094139" sldId="432"/>
            <ac:spMk id="101" creationId="{084FD666-1BEB-2BC9-EB95-BEB2B5201F60}"/>
          </ac:spMkLst>
        </pc:spChg>
        <pc:spChg chg="mod">
          <ac:chgData name="Huy Pham" userId="918db3a1909f15e0" providerId="LiveId" clId="{E0983AFC-ED45-4411-A744-C275968848CA}" dt="2024-03-26T02:38:05.395" v="1412" actId="1076"/>
          <ac:spMkLst>
            <pc:docMk/>
            <pc:sldMk cId="1502094139" sldId="432"/>
            <ac:spMk id="102" creationId="{67A976CA-7F2E-DA6B-3655-F486B15D0C8E}"/>
          </ac:spMkLst>
        </pc:spChg>
        <pc:spChg chg="mod">
          <ac:chgData name="Huy Pham" userId="918db3a1909f15e0" providerId="LiveId" clId="{E0983AFC-ED45-4411-A744-C275968848CA}" dt="2024-03-26T02:38:05.395" v="1412" actId="1076"/>
          <ac:spMkLst>
            <pc:docMk/>
            <pc:sldMk cId="1502094139" sldId="432"/>
            <ac:spMk id="103" creationId="{E7B5840F-FC83-5A25-4E1C-DFB4437B113B}"/>
          </ac:spMkLst>
        </pc:spChg>
        <pc:spChg chg="mod">
          <ac:chgData name="Huy Pham" userId="918db3a1909f15e0" providerId="LiveId" clId="{E0983AFC-ED45-4411-A744-C275968848CA}" dt="2024-03-26T02:38:05.395" v="1412" actId="1076"/>
          <ac:spMkLst>
            <pc:docMk/>
            <pc:sldMk cId="1502094139" sldId="432"/>
            <ac:spMk id="105" creationId="{18A5062B-835F-ED7B-8A12-19BD2FBA1EDC}"/>
          </ac:spMkLst>
        </pc:spChg>
        <pc:spChg chg="mod">
          <ac:chgData name="Huy Pham" userId="918db3a1909f15e0" providerId="LiveId" clId="{E0983AFC-ED45-4411-A744-C275968848CA}" dt="2024-03-26T02:38:05.395" v="1412" actId="1076"/>
          <ac:spMkLst>
            <pc:docMk/>
            <pc:sldMk cId="1502094139" sldId="432"/>
            <ac:spMk id="106" creationId="{740A2A9B-D44B-6A55-3D79-42BD1949FF3A}"/>
          </ac:spMkLst>
        </pc:spChg>
        <pc:spChg chg="mod">
          <ac:chgData name="Huy Pham" userId="918db3a1909f15e0" providerId="LiveId" clId="{E0983AFC-ED45-4411-A744-C275968848CA}" dt="2024-03-26T02:38:05.395" v="1412" actId="1076"/>
          <ac:spMkLst>
            <pc:docMk/>
            <pc:sldMk cId="1502094139" sldId="432"/>
            <ac:spMk id="108" creationId="{708A399A-3377-068B-9C55-27533BA1DC65}"/>
          </ac:spMkLst>
        </pc:spChg>
        <pc:spChg chg="mod">
          <ac:chgData name="Huy Pham" userId="918db3a1909f15e0" providerId="LiveId" clId="{E0983AFC-ED45-4411-A744-C275968848CA}" dt="2024-03-26T02:38:05.395" v="1412" actId="1076"/>
          <ac:spMkLst>
            <pc:docMk/>
            <pc:sldMk cId="1502094139" sldId="432"/>
            <ac:spMk id="109" creationId="{E1B894D0-0DD2-704D-7D27-36B4F4C96E1F}"/>
          </ac:spMkLst>
        </pc:spChg>
        <pc:spChg chg="mod">
          <ac:chgData name="Huy Pham" userId="918db3a1909f15e0" providerId="LiveId" clId="{E0983AFC-ED45-4411-A744-C275968848CA}" dt="2024-03-26T02:38:05.395" v="1412" actId="1076"/>
          <ac:spMkLst>
            <pc:docMk/>
            <pc:sldMk cId="1502094139" sldId="432"/>
            <ac:spMk id="114" creationId="{91776A8C-F1B1-EE00-63C4-593A9ACF7C4F}"/>
          </ac:spMkLst>
        </pc:spChg>
        <pc:spChg chg="mod">
          <ac:chgData name="Huy Pham" userId="918db3a1909f15e0" providerId="LiveId" clId="{E0983AFC-ED45-4411-A744-C275968848CA}" dt="2024-03-26T02:38:05.395" v="1412" actId="1076"/>
          <ac:spMkLst>
            <pc:docMk/>
            <pc:sldMk cId="1502094139" sldId="432"/>
            <ac:spMk id="115" creationId="{CAA6122F-2C34-F43D-8C19-406AE10EA84A}"/>
          </ac:spMkLst>
        </pc:spChg>
        <pc:spChg chg="mod">
          <ac:chgData name="Huy Pham" userId="918db3a1909f15e0" providerId="LiveId" clId="{E0983AFC-ED45-4411-A744-C275968848CA}" dt="2024-03-26T02:38:05.395" v="1412" actId="1076"/>
          <ac:spMkLst>
            <pc:docMk/>
            <pc:sldMk cId="1502094139" sldId="432"/>
            <ac:spMk id="116" creationId="{EA41197B-B48A-307D-9319-EDFA3DA1EB3F}"/>
          </ac:spMkLst>
        </pc:spChg>
        <pc:spChg chg="mod">
          <ac:chgData name="Huy Pham" userId="918db3a1909f15e0" providerId="LiveId" clId="{E0983AFC-ED45-4411-A744-C275968848CA}" dt="2024-03-26T02:38:05.395" v="1412" actId="1076"/>
          <ac:spMkLst>
            <pc:docMk/>
            <pc:sldMk cId="1502094139" sldId="432"/>
            <ac:spMk id="117" creationId="{55191047-651A-CC6A-A972-C77DFC6308FD}"/>
          </ac:spMkLst>
        </pc:spChg>
        <pc:spChg chg="add del mod">
          <ac:chgData name="Huy Pham" userId="918db3a1909f15e0" providerId="LiveId" clId="{E0983AFC-ED45-4411-A744-C275968848CA}" dt="2024-03-26T02:37:53.517" v="1409" actId="478"/>
          <ac:spMkLst>
            <pc:docMk/>
            <pc:sldMk cId="1502094139" sldId="432"/>
            <ac:spMk id="119" creationId="{CDB5B3DA-0680-D38B-16CD-C178AFDA2772}"/>
          </ac:spMkLst>
        </pc:spChg>
        <pc:cxnChg chg="mod">
          <ac:chgData name="Huy Pham" userId="918db3a1909f15e0" providerId="LiveId" clId="{E0983AFC-ED45-4411-A744-C275968848CA}" dt="2024-03-26T02:38:05.395" v="1412" actId="1076"/>
          <ac:cxnSpMkLst>
            <pc:docMk/>
            <pc:sldMk cId="1502094139" sldId="432"/>
            <ac:cxnSpMk id="43" creationId="{8EAA55F3-7BD4-87A7-21F7-3DF66F9946C4}"/>
          </ac:cxnSpMkLst>
        </pc:cxnChg>
        <pc:cxnChg chg="mod">
          <ac:chgData name="Huy Pham" userId="918db3a1909f15e0" providerId="LiveId" clId="{E0983AFC-ED45-4411-A744-C275968848CA}" dt="2024-03-26T02:38:05.395" v="1412" actId="1076"/>
          <ac:cxnSpMkLst>
            <pc:docMk/>
            <pc:sldMk cId="1502094139" sldId="432"/>
            <ac:cxnSpMk id="50" creationId="{CB4BF609-B1A6-844E-508F-E6DFB9BD10C9}"/>
          </ac:cxnSpMkLst>
        </pc:cxnChg>
        <pc:cxnChg chg="mod">
          <ac:chgData name="Huy Pham" userId="918db3a1909f15e0" providerId="LiveId" clId="{E0983AFC-ED45-4411-A744-C275968848CA}" dt="2024-03-26T02:38:05.395" v="1412" actId="1076"/>
          <ac:cxnSpMkLst>
            <pc:docMk/>
            <pc:sldMk cId="1502094139" sldId="432"/>
            <ac:cxnSpMk id="60" creationId="{73FD8072-4FA4-F33C-91B2-426CA431FBE4}"/>
          </ac:cxnSpMkLst>
        </pc:cxnChg>
        <pc:cxnChg chg="mod">
          <ac:chgData name="Huy Pham" userId="918db3a1909f15e0" providerId="LiveId" clId="{E0983AFC-ED45-4411-A744-C275968848CA}" dt="2024-03-26T02:38:05.395" v="1412" actId="1076"/>
          <ac:cxnSpMkLst>
            <pc:docMk/>
            <pc:sldMk cId="1502094139" sldId="432"/>
            <ac:cxnSpMk id="63" creationId="{52380226-3788-887F-A016-14796DA4EB4D}"/>
          </ac:cxnSpMkLst>
        </pc:cxnChg>
        <pc:cxnChg chg="mod">
          <ac:chgData name="Huy Pham" userId="918db3a1909f15e0" providerId="LiveId" clId="{E0983AFC-ED45-4411-A744-C275968848CA}" dt="2024-03-26T02:38:05.395" v="1412" actId="1076"/>
          <ac:cxnSpMkLst>
            <pc:docMk/>
            <pc:sldMk cId="1502094139" sldId="432"/>
            <ac:cxnSpMk id="66" creationId="{61A84377-2897-4F0B-944A-7C96855E6985}"/>
          </ac:cxnSpMkLst>
        </pc:cxnChg>
        <pc:cxnChg chg="mod">
          <ac:chgData name="Huy Pham" userId="918db3a1909f15e0" providerId="LiveId" clId="{E0983AFC-ED45-4411-A744-C275968848CA}" dt="2024-03-26T02:38:05.395" v="1412" actId="1076"/>
          <ac:cxnSpMkLst>
            <pc:docMk/>
            <pc:sldMk cId="1502094139" sldId="432"/>
            <ac:cxnSpMk id="67" creationId="{9CF6B022-F3D7-412D-4731-7C7AD35F50B3}"/>
          </ac:cxnSpMkLst>
        </pc:cxnChg>
        <pc:cxnChg chg="mod">
          <ac:chgData name="Huy Pham" userId="918db3a1909f15e0" providerId="LiveId" clId="{E0983AFC-ED45-4411-A744-C275968848CA}" dt="2024-03-26T02:38:05.395" v="1412" actId="1076"/>
          <ac:cxnSpMkLst>
            <pc:docMk/>
            <pc:sldMk cId="1502094139" sldId="432"/>
            <ac:cxnSpMk id="77" creationId="{D79F2C7D-0FAD-FED6-99D6-31E1B856D1F1}"/>
          </ac:cxnSpMkLst>
        </pc:cxnChg>
        <pc:cxnChg chg="mod">
          <ac:chgData name="Huy Pham" userId="918db3a1909f15e0" providerId="LiveId" clId="{E0983AFC-ED45-4411-A744-C275968848CA}" dt="2024-03-26T02:38:05.395" v="1412" actId="1076"/>
          <ac:cxnSpMkLst>
            <pc:docMk/>
            <pc:sldMk cId="1502094139" sldId="432"/>
            <ac:cxnSpMk id="80" creationId="{6BDFE071-8807-9EC7-561D-F4026409238A}"/>
          </ac:cxnSpMkLst>
        </pc:cxnChg>
        <pc:cxnChg chg="mod">
          <ac:chgData name="Huy Pham" userId="918db3a1909f15e0" providerId="LiveId" clId="{E0983AFC-ED45-4411-A744-C275968848CA}" dt="2024-03-26T02:38:05.395" v="1412" actId="1076"/>
          <ac:cxnSpMkLst>
            <pc:docMk/>
            <pc:sldMk cId="1502094139" sldId="432"/>
            <ac:cxnSpMk id="95" creationId="{BA8ADED2-B919-89C9-9762-9232705B8F2C}"/>
          </ac:cxnSpMkLst>
        </pc:cxnChg>
        <pc:cxnChg chg="mod">
          <ac:chgData name="Huy Pham" userId="918db3a1909f15e0" providerId="LiveId" clId="{E0983AFC-ED45-4411-A744-C275968848CA}" dt="2024-03-26T02:38:05.395" v="1412" actId="1076"/>
          <ac:cxnSpMkLst>
            <pc:docMk/>
            <pc:sldMk cId="1502094139" sldId="432"/>
            <ac:cxnSpMk id="96" creationId="{10264F7D-64B2-D9A3-785C-3029FBA25ABE}"/>
          </ac:cxnSpMkLst>
        </pc:cxnChg>
        <pc:cxnChg chg="mod">
          <ac:chgData name="Huy Pham" userId="918db3a1909f15e0" providerId="LiveId" clId="{E0983AFC-ED45-4411-A744-C275968848CA}" dt="2024-03-26T02:38:05.395" v="1412" actId="1076"/>
          <ac:cxnSpMkLst>
            <pc:docMk/>
            <pc:sldMk cId="1502094139" sldId="432"/>
            <ac:cxnSpMk id="97" creationId="{E81B61A0-9E30-365E-345A-6197B46DDC4B}"/>
          </ac:cxnSpMkLst>
        </pc:cxnChg>
        <pc:cxnChg chg="mod">
          <ac:chgData name="Huy Pham" userId="918db3a1909f15e0" providerId="LiveId" clId="{E0983AFC-ED45-4411-A744-C275968848CA}" dt="2024-03-26T02:38:05.395" v="1412" actId="1076"/>
          <ac:cxnSpMkLst>
            <pc:docMk/>
            <pc:sldMk cId="1502094139" sldId="432"/>
            <ac:cxnSpMk id="98" creationId="{AC19516E-88A1-7A65-C624-FE244E975345}"/>
          </ac:cxnSpMkLst>
        </pc:cxnChg>
      </pc:sldChg>
      <pc:sldChg chg="addSp delSp modSp add mod modAnim">
        <pc:chgData name="Huy Pham" userId="918db3a1909f15e0" providerId="LiveId" clId="{E0983AFC-ED45-4411-A744-C275968848CA}" dt="2024-03-26T03:19:53.539" v="1916" actId="1076"/>
        <pc:sldMkLst>
          <pc:docMk/>
          <pc:sldMk cId="2752358674" sldId="433"/>
        </pc:sldMkLst>
        <pc:spChg chg="del">
          <ac:chgData name="Huy Pham" userId="918db3a1909f15e0" providerId="LiveId" clId="{E0983AFC-ED45-4411-A744-C275968848CA}" dt="2024-03-26T03:05:02.448" v="1701" actId="478"/>
          <ac:spMkLst>
            <pc:docMk/>
            <pc:sldMk cId="2752358674" sldId="433"/>
            <ac:spMk id="13" creationId="{DDCB970D-4240-29B5-FAED-43CF52E5ECE3}"/>
          </ac:spMkLst>
        </pc:spChg>
        <pc:spChg chg="add mod">
          <ac:chgData name="Huy Pham" userId="918db3a1909f15e0" providerId="LiveId" clId="{E0983AFC-ED45-4411-A744-C275968848CA}" dt="2024-03-26T03:16:50.255" v="1867" actId="1036"/>
          <ac:spMkLst>
            <pc:docMk/>
            <pc:sldMk cId="2752358674" sldId="433"/>
            <ac:spMk id="22" creationId="{B85264B7-0526-4CEA-8F9C-B6F02F7E238A}"/>
          </ac:spMkLst>
        </pc:spChg>
        <pc:spChg chg="add mod">
          <ac:chgData name="Huy Pham" userId="918db3a1909f15e0" providerId="LiveId" clId="{E0983AFC-ED45-4411-A744-C275968848CA}" dt="2024-03-26T03:16:50.255" v="1867" actId="1036"/>
          <ac:spMkLst>
            <pc:docMk/>
            <pc:sldMk cId="2752358674" sldId="433"/>
            <ac:spMk id="23" creationId="{DAE7C1EF-91BC-A962-C26B-A674ADDC0F88}"/>
          </ac:spMkLst>
        </pc:spChg>
        <pc:spChg chg="add mod">
          <ac:chgData name="Huy Pham" userId="918db3a1909f15e0" providerId="LiveId" clId="{E0983AFC-ED45-4411-A744-C275968848CA}" dt="2024-03-26T03:16:50.255" v="1867" actId="1036"/>
          <ac:spMkLst>
            <pc:docMk/>
            <pc:sldMk cId="2752358674" sldId="433"/>
            <ac:spMk id="25" creationId="{DE161908-634A-564B-82FE-23AE74E456E2}"/>
          </ac:spMkLst>
        </pc:spChg>
        <pc:spChg chg="del">
          <ac:chgData name="Huy Pham" userId="918db3a1909f15e0" providerId="LiveId" clId="{E0983AFC-ED45-4411-A744-C275968848CA}" dt="2024-03-26T03:04:57.775" v="1699" actId="478"/>
          <ac:spMkLst>
            <pc:docMk/>
            <pc:sldMk cId="2752358674" sldId="433"/>
            <ac:spMk id="26" creationId="{D809CEEE-2CC0-5578-ECC1-99A6A5BFC9EC}"/>
          </ac:spMkLst>
        </pc:spChg>
        <pc:spChg chg="del">
          <ac:chgData name="Huy Pham" userId="918db3a1909f15e0" providerId="LiveId" clId="{E0983AFC-ED45-4411-A744-C275968848CA}" dt="2024-03-26T03:05:01.479" v="1700" actId="478"/>
          <ac:spMkLst>
            <pc:docMk/>
            <pc:sldMk cId="2752358674" sldId="433"/>
            <ac:spMk id="29" creationId="{D681012F-D153-0878-E457-2EA07DF6B678}"/>
          </ac:spMkLst>
        </pc:spChg>
        <pc:spChg chg="add del">
          <ac:chgData name="Huy Pham" userId="918db3a1909f15e0" providerId="LiveId" clId="{E0983AFC-ED45-4411-A744-C275968848CA}" dt="2024-03-26T03:06:50.707" v="1731" actId="478"/>
          <ac:spMkLst>
            <pc:docMk/>
            <pc:sldMk cId="2752358674" sldId="433"/>
            <ac:spMk id="30" creationId="{058DE418-FAA2-779F-FAEA-27301C9C9249}"/>
          </ac:spMkLst>
        </pc:spChg>
        <pc:spChg chg="add mod">
          <ac:chgData name="Huy Pham" userId="918db3a1909f15e0" providerId="LiveId" clId="{E0983AFC-ED45-4411-A744-C275968848CA}" dt="2024-03-26T03:16:50.255" v="1867" actId="1036"/>
          <ac:spMkLst>
            <pc:docMk/>
            <pc:sldMk cId="2752358674" sldId="433"/>
            <ac:spMk id="31" creationId="{B971AD91-B1A8-E4C1-10E1-0071D8DDA368}"/>
          </ac:spMkLst>
        </pc:spChg>
        <pc:spChg chg="mod">
          <ac:chgData name="Huy Pham" userId="918db3a1909f15e0" providerId="LiveId" clId="{E0983AFC-ED45-4411-A744-C275968848CA}" dt="2024-03-26T03:04:39.713" v="1698" actId="2711"/>
          <ac:spMkLst>
            <pc:docMk/>
            <pc:sldMk cId="2752358674" sldId="433"/>
            <ac:spMk id="32" creationId="{4191E41C-642E-44F4-E044-FEA4EA0814AF}"/>
          </ac:spMkLst>
        </pc:spChg>
        <pc:spChg chg="add del mod">
          <ac:chgData name="Huy Pham" userId="918db3a1909f15e0" providerId="LiveId" clId="{E0983AFC-ED45-4411-A744-C275968848CA}" dt="2024-03-26T03:19:49.134" v="1914" actId="478"/>
          <ac:spMkLst>
            <pc:docMk/>
            <pc:sldMk cId="2752358674" sldId="433"/>
            <ac:spMk id="33" creationId="{6679AD8F-804F-03C5-27E6-81DC5C4CD2F5}"/>
          </ac:spMkLst>
        </pc:spChg>
        <pc:spChg chg="add del mod">
          <ac:chgData name="Huy Pham" userId="918db3a1909f15e0" providerId="LiveId" clId="{E0983AFC-ED45-4411-A744-C275968848CA}" dt="2024-03-26T03:19:46.324" v="1913" actId="478"/>
          <ac:spMkLst>
            <pc:docMk/>
            <pc:sldMk cId="2752358674" sldId="433"/>
            <ac:spMk id="34" creationId="{2A4F3C92-7A18-6EA5-6A86-5B1526B54962}"/>
          </ac:spMkLst>
        </pc:spChg>
        <pc:spChg chg="add mod">
          <ac:chgData name="Huy Pham" userId="918db3a1909f15e0" providerId="LiveId" clId="{E0983AFC-ED45-4411-A744-C275968848CA}" dt="2024-03-26T03:17:19.511" v="1890" actId="1076"/>
          <ac:spMkLst>
            <pc:docMk/>
            <pc:sldMk cId="2752358674" sldId="433"/>
            <ac:spMk id="36" creationId="{10E80A73-2873-2350-6ABC-BDE7F2EE47CD}"/>
          </ac:spMkLst>
        </pc:spChg>
        <pc:spChg chg="add mod">
          <ac:chgData name="Huy Pham" userId="918db3a1909f15e0" providerId="LiveId" clId="{E0983AFC-ED45-4411-A744-C275968848CA}" dt="2024-03-26T03:17:34.029" v="1896" actId="2711"/>
          <ac:spMkLst>
            <pc:docMk/>
            <pc:sldMk cId="2752358674" sldId="433"/>
            <ac:spMk id="37" creationId="{B593AD98-1760-DABC-4DAC-07BB9E847CEF}"/>
          </ac:spMkLst>
        </pc:spChg>
        <pc:spChg chg="add mod">
          <ac:chgData name="Huy Pham" userId="918db3a1909f15e0" providerId="LiveId" clId="{E0983AFC-ED45-4411-A744-C275968848CA}" dt="2024-03-26T03:19:53.539" v="1916" actId="1076"/>
          <ac:spMkLst>
            <pc:docMk/>
            <pc:sldMk cId="2752358674" sldId="433"/>
            <ac:spMk id="38" creationId="{3CD7EC80-8C3C-1A40-ECCB-A5D87227C439}"/>
          </ac:spMkLst>
        </pc:spChg>
        <pc:spChg chg="add mod">
          <ac:chgData name="Huy Pham" userId="918db3a1909f15e0" providerId="LiveId" clId="{E0983AFC-ED45-4411-A744-C275968848CA}" dt="2024-03-26T03:19:53.539" v="1916" actId="1076"/>
          <ac:spMkLst>
            <pc:docMk/>
            <pc:sldMk cId="2752358674" sldId="433"/>
            <ac:spMk id="39" creationId="{EE2BFDAF-0D24-F582-CFB9-33CE0D3FD7A1}"/>
          </ac:spMkLst>
        </pc:spChg>
      </pc:sldChg>
      <pc:sldChg chg="addSp delSp modSp add mod ord delAnim modAnim">
        <pc:chgData name="Huy Pham" userId="918db3a1909f15e0" providerId="LiveId" clId="{E0983AFC-ED45-4411-A744-C275968848CA}" dt="2024-03-26T03:23:36.940" v="2020" actId="1036"/>
        <pc:sldMkLst>
          <pc:docMk/>
          <pc:sldMk cId="2999887613" sldId="434"/>
        </pc:sldMkLst>
        <pc:spChg chg="del">
          <ac:chgData name="Huy Pham" userId="918db3a1909f15e0" providerId="LiveId" clId="{E0983AFC-ED45-4411-A744-C275968848CA}" dt="2024-03-26T03:12:12.103" v="1777" actId="478"/>
          <ac:spMkLst>
            <pc:docMk/>
            <pc:sldMk cId="2999887613" sldId="434"/>
            <ac:spMk id="13" creationId="{DDCB970D-4240-29B5-FAED-43CF52E5ECE3}"/>
          </ac:spMkLst>
        </pc:spChg>
        <pc:spChg chg="add mod">
          <ac:chgData name="Huy Pham" userId="918db3a1909f15e0" providerId="LiveId" clId="{E0983AFC-ED45-4411-A744-C275968848CA}" dt="2024-03-26T03:11:50.298" v="1776" actId="1076"/>
          <ac:spMkLst>
            <pc:docMk/>
            <pc:sldMk cId="2999887613" sldId="434"/>
            <ac:spMk id="19" creationId="{6B4AFD78-40C9-54C3-F45B-D18E1A0E9316}"/>
          </ac:spMkLst>
        </pc:spChg>
        <pc:spChg chg="add del mod">
          <ac:chgData name="Huy Pham" userId="918db3a1909f15e0" providerId="LiveId" clId="{E0983AFC-ED45-4411-A744-C275968848CA}" dt="2024-03-26T03:12:41.050" v="1781" actId="478"/>
          <ac:spMkLst>
            <pc:docMk/>
            <pc:sldMk cId="2999887613" sldId="434"/>
            <ac:spMk id="22" creationId="{33492A1F-90F8-09AA-D1A4-FC1A179AB519}"/>
          </ac:spMkLst>
        </pc:spChg>
        <pc:spChg chg="add del mod">
          <ac:chgData name="Huy Pham" userId="918db3a1909f15e0" providerId="LiveId" clId="{E0983AFC-ED45-4411-A744-C275968848CA}" dt="2024-03-26T03:18:30.087" v="1897" actId="478"/>
          <ac:spMkLst>
            <pc:docMk/>
            <pc:sldMk cId="2999887613" sldId="434"/>
            <ac:spMk id="23" creationId="{0F4445DB-9FE3-E19B-6F2F-8C621B421E7F}"/>
          </ac:spMkLst>
        </pc:spChg>
        <pc:spChg chg="mod">
          <ac:chgData name="Huy Pham" userId="918db3a1909f15e0" providerId="LiveId" clId="{E0983AFC-ED45-4411-A744-C275968848CA}" dt="2024-03-26T03:22:01.501" v="1943" actId="14100"/>
          <ac:spMkLst>
            <pc:docMk/>
            <pc:sldMk cId="2999887613" sldId="434"/>
            <ac:spMk id="24" creationId="{E0ACE8E7-8768-B17F-E971-DEDCE874461D}"/>
          </ac:spMkLst>
        </pc:spChg>
        <pc:spChg chg="add del mod">
          <ac:chgData name="Huy Pham" userId="918db3a1909f15e0" providerId="LiveId" clId="{E0983AFC-ED45-4411-A744-C275968848CA}" dt="2024-03-26T03:18:30.087" v="1897" actId="478"/>
          <ac:spMkLst>
            <pc:docMk/>
            <pc:sldMk cId="2999887613" sldId="434"/>
            <ac:spMk id="25" creationId="{B57E63B1-5D85-D26D-F2E7-F18B98D16FF1}"/>
          </ac:spMkLst>
        </pc:spChg>
        <pc:spChg chg="del">
          <ac:chgData name="Huy Pham" userId="918db3a1909f15e0" providerId="LiveId" clId="{E0983AFC-ED45-4411-A744-C275968848CA}" dt="2024-03-26T03:12:12.103" v="1777" actId="478"/>
          <ac:spMkLst>
            <pc:docMk/>
            <pc:sldMk cId="2999887613" sldId="434"/>
            <ac:spMk id="26" creationId="{D809CEEE-2CC0-5578-ECC1-99A6A5BFC9EC}"/>
          </ac:spMkLst>
        </pc:spChg>
        <pc:spChg chg="add del mod">
          <ac:chgData name="Huy Pham" userId="918db3a1909f15e0" providerId="LiveId" clId="{E0983AFC-ED45-4411-A744-C275968848CA}" dt="2024-03-26T03:12:41.794" v="1782" actId="478"/>
          <ac:spMkLst>
            <pc:docMk/>
            <pc:sldMk cId="2999887613" sldId="434"/>
            <ac:spMk id="27" creationId="{13A1844F-0FD5-CE39-E34C-CA1583F3D6F3}"/>
          </ac:spMkLst>
        </pc:spChg>
        <pc:spChg chg="del">
          <ac:chgData name="Huy Pham" userId="918db3a1909f15e0" providerId="LiveId" clId="{E0983AFC-ED45-4411-A744-C275968848CA}" dt="2024-03-26T03:12:15.264" v="1778" actId="478"/>
          <ac:spMkLst>
            <pc:docMk/>
            <pc:sldMk cId="2999887613" sldId="434"/>
            <ac:spMk id="29" creationId="{D681012F-D153-0878-E457-2EA07DF6B678}"/>
          </ac:spMkLst>
        </pc:spChg>
        <pc:spChg chg="add mod">
          <ac:chgData name="Huy Pham" userId="918db3a1909f15e0" providerId="LiveId" clId="{E0983AFC-ED45-4411-A744-C275968848CA}" dt="2024-03-26T03:23:20.547" v="2000" actId="1036"/>
          <ac:spMkLst>
            <pc:docMk/>
            <pc:sldMk cId="2999887613" sldId="434"/>
            <ac:spMk id="30" creationId="{DC4D6328-66CD-7F2B-E683-3B2A5D23A9AC}"/>
          </ac:spMkLst>
        </pc:spChg>
        <pc:spChg chg="add mod">
          <ac:chgData name="Huy Pham" userId="918db3a1909f15e0" providerId="LiveId" clId="{E0983AFC-ED45-4411-A744-C275968848CA}" dt="2024-03-26T03:23:20.547" v="2000" actId="1036"/>
          <ac:spMkLst>
            <pc:docMk/>
            <pc:sldMk cId="2999887613" sldId="434"/>
            <ac:spMk id="31" creationId="{58AB0F0E-C6A1-E2FA-9429-FDEC25522E58}"/>
          </ac:spMkLst>
        </pc:spChg>
        <pc:spChg chg="del">
          <ac:chgData name="Huy Pham" userId="918db3a1909f15e0" providerId="LiveId" clId="{E0983AFC-ED45-4411-A744-C275968848CA}" dt="2024-03-26T03:11:17.246" v="1770" actId="478"/>
          <ac:spMkLst>
            <pc:docMk/>
            <pc:sldMk cId="2999887613" sldId="434"/>
            <ac:spMk id="32" creationId="{4191E41C-642E-44F4-E044-FEA4EA0814AF}"/>
          </ac:spMkLst>
        </pc:spChg>
        <pc:spChg chg="add mod">
          <ac:chgData name="Huy Pham" userId="918db3a1909f15e0" providerId="LiveId" clId="{E0983AFC-ED45-4411-A744-C275968848CA}" dt="2024-03-26T03:23:20.547" v="2000" actId="1036"/>
          <ac:spMkLst>
            <pc:docMk/>
            <pc:sldMk cId="2999887613" sldId="434"/>
            <ac:spMk id="33" creationId="{732DD496-CD28-CB89-B962-F8EDC9FECBF9}"/>
          </ac:spMkLst>
        </pc:spChg>
        <pc:spChg chg="add del mod">
          <ac:chgData name="Huy Pham" userId="918db3a1909f15e0" providerId="LiveId" clId="{E0983AFC-ED45-4411-A744-C275968848CA}" dt="2024-03-26T03:15:55.121" v="1830" actId="478"/>
          <ac:spMkLst>
            <pc:docMk/>
            <pc:sldMk cId="2999887613" sldId="434"/>
            <ac:spMk id="34" creationId="{137E3DE1-11CE-F949-1848-C3499A81B510}"/>
          </ac:spMkLst>
        </pc:spChg>
        <pc:spChg chg="add del mod">
          <ac:chgData name="Huy Pham" userId="918db3a1909f15e0" providerId="LiveId" clId="{E0983AFC-ED45-4411-A744-C275968848CA}" dt="2024-03-26T03:15:55.121" v="1830" actId="478"/>
          <ac:spMkLst>
            <pc:docMk/>
            <pc:sldMk cId="2999887613" sldId="434"/>
            <ac:spMk id="35" creationId="{C4999EA0-8DC5-B6AF-A37B-52CE9C187DE7}"/>
          </ac:spMkLst>
        </pc:spChg>
        <pc:spChg chg="add del mod">
          <ac:chgData name="Huy Pham" userId="918db3a1909f15e0" providerId="LiveId" clId="{E0983AFC-ED45-4411-A744-C275968848CA}" dt="2024-03-26T03:18:36.144" v="1899" actId="478"/>
          <ac:spMkLst>
            <pc:docMk/>
            <pc:sldMk cId="2999887613" sldId="434"/>
            <ac:spMk id="36" creationId="{3D854905-7B5F-9EC0-8B6E-256FD3A75A75}"/>
          </ac:spMkLst>
        </pc:spChg>
        <pc:spChg chg="add del mod">
          <ac:chgData name="Huy Pham" userId="918db3a1909f15e0" providerId="LiveId" clId="{E0983AFC-ED45-4411-A744-C275968848CA}" dt="2024-03-26T03:18:34.740" v="1898" actId="478"/>
          <ac:spMkLst>
            <pc:docMk/>
            <pc:sldMk cId="2999887613" sldId="434"/>
            <ac:spMk id="37" creationId="{12AA92CF-AED8-6917-7EB9-093752451628}"/>
          </ac:spMkLst>
        </pc:spChg>
        <pc:spChg chg="add mod">
          <ac:chgData name="Huy Pham" userId="918db3a1909f15e0" providerId="LiveId" clId="{E0983AFC-ED45-4411-A744-C275968848CA}" dt="2024-03-26T03:20:13.802" v="1918" actId="1076"/>
          <ac:spMkLst>
            <pc:docMk/>
            <pc:sldMk cId="2999887613" sldId="434"/>
            <ac:spMk id="38" creationId="{963024E0-44CA-7226-CFF3-A21CF5C49FA9}"/>
          </ac:spMkLst>
        </pc:spChg>
        <pc:spChg chg="add mod">
          <ac:chgData name="Huy Pham" userId="918db3a1909f15e0" providerId="LiveId" clId="{E0983AFC-ED45-4411-A744-C275968848CA}" dt="2024-03-26T03:20:24.978" v="1920" actId="1076"/>
          <ac:spMkLst>
            <pc:docMk/>
            <pc:sldMk cId="2999887613" sldId="434"/>
            <ac:spMk id="39" creationId="{63073960-A8D7-3FD0-E087-691116713C2A}"/>
          </ac:spMkLst>
        </pc:spChg>
        <pc:spChg chg="add mod">
          <ac:chgData name="Huy Pham" userId="918db3a1909f15e0" providerId="LiveId" clId="{E0983AFC-ED45-4411-A744-C275968848CA}" dt="2024-03-26T03:20:36.199" v="1923" actId="14100"/>
          <ac:spMkLst>
            <pc:docMk/>
            <pc:sldMk cId="2999887613" sldId="434"/>
            <ac:spMk id="40" creationId="{E3EFE379-31F2-C65C-2E9A-853B3A9E9234}"/>
          </ac:spMkLst>
        </pc:spChg>
        <pc:spChg chg="add mod">
          <ac:chgData name="Huy Pham" userId="918db3a1909f15e0" providerId="LiveId" clId="{E0983AFC-ED45-4411-A744-C275968848CA}" dt="2024-03-26T03:20:40.483" v="1924" actId="1076"/>
          <ac:spMkLst>
            <pc:docMk/>
            <pc:sldMk cId="2999887613" sldId="434"/>
            <ac:spMk id="41" creationId="{E84834C5-40F2-69D4-9468-A2E3D192CAE2}"/>
          </ac:spMkLst>
        </pc:spChg>
        <pc:spChg chg="add mod">
          <ac:chgData name="Huy Pham" userId="918db3a1909f15e0" providerId="LiveId" clId="{E0983AFC-ED45-4411-A744-C275968848CA}" dt="2024-03-26T03:19:38.383" v="1912" actId="1076"/>
          <ac:spMkLst>
            <pc:docMk/>
            <pc:sldMk cId="2999887613" sldId="434"/>
            <ac:spMk id="42" creationId="{3AB6743C-0C99-3EEF-8F2C-1F659022C9D1}"/>
          </ac:spMkLst>
        </pc:spChg>
        <pc:spChg chg="add mod">
          <ac:chgData name="Huy Pham" userId="918db3a1909f15e0" providerId="LiveId" clId="{E0983AFC-ED45-4411-A744-C275968848CA}" dt="2024-03-26T03:20:07.004" v="1917" actId="1076"/>
          <ac:spMkLst>
            <pc:docMk/>
            <pc:sldMk cId="2999887613" sldId="434"/>
            <ac:spMk id="44" creationId="{1E3FCBC7-F7E7-17EE-4F79-15741927F985}"/>
          </ac:spMkLst>
        </pc:spChg>
        <pc:spChg chg="add mod">
          <ac:chgData name="Huy Pham" userId="918db3a1909f15e0" providerId="LiveId" clId="{E0983AFC-ED45-4411-A744-C275968848CA}" dt="2024-03-26T03:18:47.547" v="1902" actId="1076"/>
          <ac:spMkLst>
            <pc:docMk/>
            <pc:sldMk cId="2999887613" sldId="434"/>
            <ac:spMk id="45" creationId="{2C6ACB25-1A80-6D2B-7EF5-80FF3F66249A}"/>
          </ac:spMkLst>
        </pc:spChg>
        <pc:spChg chg="add mod">
          <ac:chgData name="Huy Pham" userId="918db3a1909f15e0" providerId="LiveId" clId="{E0983AFC-ED45-4411-A744-C275968848CA}" dt="2024-03-26T03:19:27.167" v="1908" actId="1076"/>
          <ac:spMkLst>
            <pc:docMk/>
            <pc:sldMk cId="2999887613" sldId="434"/>
            <ac:spMk id="46" creationId="{087BF0A7-CA10-785B-8610-0FE5837653A2}"/>
          </ac:spMkLst>
        </pc:spChg>
        <pc:spChg chg="add mod">
          <ac:chgData name="Huy Pham" userId="918db3a1909f15e0" providerId="LiveId" clId="{E0983AFC-ED45-4411-A744-C275968848CA}" dt="2024-03-26T03:23:36.940" v="2020" actId="1036"/>
          <ac:spMkLst>
            <pc:docMk/>
            <pc:sldMk cId="2999887613" sldId="434"/>
            <ac:spMk id="47" creationId="{CF77FD05-4819-8856-8FE5-005C0F286DFF}"/>
          </ac:spMkLst>
        </pc:spChg>
        <pc:spChg chg="add mod">
          <ac:chgData name="Huy Pham" userId="918db3a1909f15e0" providerId="LiveId" clId="{E0983AFC-ED45-4411-A744-C275968848CA}" dt="2024-03-26T03:23:36.940" v="2020" actId="1036"/>
          <ac:spMkLst>
            <pc:docMk/>
            <pc:sldMk cId="2999887613" sldId="434"/>
            <ac:spMk id="48" creationId="{7839E757-006F-ED4E-E4BD-AB7A22E8F9C8}"/>
          </ac:spMkLst>
        </pc:spChg>
        <pc:spChg chg="add mod">
          <ac:chgData name="Huy Pham" userId="918db3a1909f15e0" providerId="LiveId" clId="{E0983AFC-ED45-4411-A744-C275968848CA}" dt="2024-03-26T03:23:36.940" v="2020" actId="1036"/>
          <ac:spMkLst>
            <pc:docMk/>
            <pc:sldMk cId="2999887613" sldId="434"/>
            <ac:spMk id="49" creationId="{16892B33-1660-80CE-3B6D-3B8DDBC26CCA}"/>
          </ac:spMkLst>
        </pc:spChg>
        <pc:spChg chg="add mod">
          <ac:chgData name="Huy Pham" userId="918db3a1909f15e0" providerId="LiveId" clId="{E0983AFC-ED45-4411-A744-C275968848CA}" dt="2024-03-26T03:23:29.998" v="2002" actId="1076"/>
          <ac:spMkLst>
            <pc:docMk/>
            <pc:sldMk cId="2999887613" sldId="434"/>
            <ac:spMk id="51" creationId="{246A845B-5884-1FE4-1CCC-01C413ECEFDC}"/>
          </ac:spMkLst>
        </pc:spChg>
        <pc:spChg chg="del">
          <ac:chgData name="Huy Pham" userId="918db3a1909f15e0" providerId="LiveId" clId="{E0983AFC-ED45-4411-A744-C275968848CA}" dt="2024-03-26T03:11:42.059" v="1774" actId="478"/>
          <ac:spMkLst>
            <pc:docMk/>
            <pc:sldMk cId="2999887613" sldId="434"/>
            <ac:spMk id="99" creationId="{CB1944C2-A534-E451-2F03-887169F6E40B}"/>
          </ac:spMkLst>
        </pc:spChg>
        <pc:spChg chg="del">
          <ac:chgData name="Huy Pham" userId="918db3a1909f15e0" providerId="LiveId" clId="{E0983AFC-ED45-4411-A744-C275968848CA}" dt="2024-03-26T03:11:42.059" v="1774" actId="478"/>
          <ac:spMkLst>
            <pc:docMk/>
            <pc:sldMk cId="2999887613" sldId="434"/>
            <ac:spMk id="101" creationId="{084FD666-1BEB-2BC9-EB95-BEB2B5201F60}"/>
          </ac:spMkLst>
        </pc:spChg>
        <pc:spChg chg="del">
          <ac:chgData name="Huy Pham" userId="918db3a1909f15e0" providerId="LiveId" clId="{E0983AFC-ED45-4411-A744-C275968848CA}" dt="2024-03-26T03:11:42.059" v="1774" actId="478"/>
          <ac:spMkLst>
            <pc:docMk/>
            <pc:sldMk cId="2999887613" sldId="434"/>
            <ac:spMk id="102" creationId="{67A976CA-7F2E-DA6B-3655-F486B15D0C8E}"/>
          </ac:spMkLst>
        </pc:spChg>
        <pc:spChg chg="del">
          <ac:chgData name="Huy Pham" userId="918db3a1909f15e0" providerId="LiveId" clId="{E0983AFC-ED45-4411-A744-C275968848CA}" dt="2024-03-26T03:11:42.059" v="1774" actId="478"/>
          <ac:spMkLst>
            <pc:docMk/>
            <pc:sldMk cId="2999887613" sldId="434"/>
            <ac:spMk id="103" creationId="{E7B5840F-FC83-5A25-4E1C-DFB4437B113B}"/>
          </ac:spMkLst>
        </pc:spChg>
        <pc:spChg chg="del">
          <ac:chgData name="Huy Pham" userId="918db3a1909f15e0" providerId="LiveId" clId="{E0983AFC-ED45-4411-A744-C275968848CA}" dt="2024-03-26T03:11:42.059" v="1774" actId="478"/>
          <ac:spMkLst>
            <pc:docMk/>
            <pc:sldMk cId="2999887613" sldId="434"/>
            <ac:spMk id="105" creationId="{18A5062B-835F-ED7B-8A12-19BD2FBA1EDC}"/>
          </ac:spMkLst>
        </pc:spChg>
        <pc:spChg chg="del">
          <ac:chgData name="Huy Pham" userId="918db3a1909f15e0" providerId="LiveId" clId="{E0983AFC-ED45-4411-A744-C275968848CA}" dt="2024-03-26T03:11:42.059" v="1774" actId="478"/>
          <ac:spMkLst>
            <pc:docMk/>
            <pc:sldMk cId="2999887613" sldId="434"/>
            <ac:spMk id="106" creationId="{740A2A9B-D44B-6A55-3D79-42BD1949FF3A}"/>
          </ac:spMkLst>
        </pc:spChg>
        <pc:spChg chg="del">
          <ac:chgData name="Huy Pham" userId="918db3a1909f15e0" providerId="LiveId" clId="{E0983AFC-ED45-4411-A744-C275968848CA}" dt="2024-03-26T03:11:42.059" v="1774" actId="478"/>
          <ac:spMkLst>
            <pc:docMk/>
            <pc:sldMk cId="2999887613" sldId="434"/>
            <ac:spMk id="108" creationId="{708A399A-3377-068B-9C55-27533BA1DC65}"/>
          </ac:spMkLst>
        </pc:spChg>
        <pc:spChg chg="del">
          <ac:chgData name="Huy Pham" userId="918db3a1909f15e0" providerId="LiveId" clId="{E0983AFC-ED45-4411-A744-C275968848CA}" dt="2024-03-26T03:11:42.059" v="1774" actId="478"/>
          <ac:spMkLst>
            <pc:docMk/>
            <pc:sldMk cId="2999887613" sldId="434"/>
            <ac:spMk id="109" creationId="{E1B894D0-0DD2-704D-7D27-36B4F4C96E1F}"/>
          </ac:spMkLst>
        </pc:spChg>
        <pc:spChg chg="del">
          <ac:chgData name="Huy Pham" userId="918db3a1909f15e0" providerId="LiveId" clId="{E0983AFC-ED45-4411-A744-C275968848CA}" dt="2024-03-26T03:11:42.059" v="1774" actId="478"/>
          <ac:spMkLst>
            <pc:docMk/>
            <pc:sldMk cId="2999887613" sldId="434"/>
            <ac:spMk id="114" creationId="{91776A8C-F1B1-EE00-63C4-593A9ACF7C4F}"/>
          </ac:spMkLst>
        </pc:spChg>
        <pc:spChg chg="del">
          <ac:chgData name="Huy Pham" userId="918db3a1909f15e0" providerId="LiveId" clId="{E0983AFC-ED45-4411-A744-C275968848CA}" dt="2024-03-26T03:11:42.059" v="1774" actId="478"/>
          <ac:spMkLst>
            <pc:docMk/>
            <pc:sldMk cId="2999887613" sldId="434"/>
            <ac:spMk id="115" creationId="{CAA6122F-2C34-F43D-8C19-406AE10EA84A}"/>
          </ac:spMkLst>
        </pc:spChg>
        <pc:spChg chg="del">
          <ac:chgData name="Huy Pham" userId="918db3a1909f15e0" providerId="LiveId" clId="{E0983AFC-ED45-4411-A744-C275968848CA}" dt="2024-03-26T03:11:42.059" v="1774" actId="478"/>
          <ac:spMkLst>
            <pc:docMk/>
            <pc:sldMk cId="2999887613" sldId="434"/>
            <ac:spMk id="116" creationId="{EA41197B-B48A-307D-9319-EDFA3DA1EB3F}"/>
          </ac:spMkLst>
        </pc:spChg>
        <pc:spChg chg="del">
          <ac:chgData name="Huy Pham" userId="918db3a1909f15e0" providerId="LiveId" clId="{E0983AFC-ED45-4411-A744-C275968848CA}" dt="2024-03-26T03:11:42.059" v="1774" actId="478"/>
          <ac:spMkLst>
            <pc:docMk/>
            <pc:sldMk cId="2999887613" sldId="434"/>
            <ac:spMk id="117" creationId="{55191047-651A-CC6A-A972-C77DFC6308FD}"/>
          </ac:spMkLst>
        </pc:spChg>
        <pc:cxnChg chg="del">
          <ac:chgData name="Huy Pham" userId="918db3a1909f15e0" providerId="LiveId" clId="{E0983AFC-ED45-4411-A744-C275968848CA}" dt="2024-03-26T03:11:42.059" v="1774" actId="478"/>
          <ac:cxnSpMkLst>
            <pc:docMk/>
            <pc:sldMk cId="2999887613" sldId="434"/>
            <ac:cxnSpMk id="43" creationId="{8EAA55F3-7BD4-87A7-21F7-3DF66F9946C4}"/>
          </ac:cxnSpMkLst>
        </pc:cxnChg>
        <pc:cxnChg chg="del">
          <ac:chgData name="Huy Pham" userId="918db3a1909f15e0" providerId="LiveId" clId="{E0983AFC-ED45-4411-A744-C275968848CA}" dt="2024-03-26T03:11:42.059" v="1774" actId="478"/>
          <ac:cxnSpMkLst>
            <pc:docMk/>
            <pc:sldMk cId="2999887613" sldId="434"/>
            <ac:cxnSpMk id="50" creationId="{CB4BF609-B1A6-844E-508F-E6DFB9BD10C9}"/>
          </ac:cxnSpMkLst>
        </pc:cxnChg>
        <pc:cxnChg chg="del">
          <ac:chgData name="Huy Pham" userId="918db3a1909f15e0" providerId="LiveId" clId="{E0983AFC-ED45-4411-A744-C275968848CA}" dt="2024-03-26T03:11:42.059" v="1774" actId="478"/>
          <ac:cxnSpMkLst>
            <pc:docMk/>
            <pc:sldMk cId="2999887613" sldId="434"/>
            <ac:cxnSpMk id="60" creationId="{73FD8072-4FA4-F33C-91B2-426CA431FBE4}"/>
          </ac:cxnSpMkLst>
        </pc:cxnChg>
        <pc:cxnChg chg="del">
          <ac:chgData name="Huy Pham" userId="918db3a1909f15e0" providerId="LiveId" clId="{E0983AFC-ED45-4411-A744-C275968848CA}" dt="2024-03-26T03:11:42.059" v="1774" actId="478"/>
          <ac:cxnSpMkLst>
            <pc:docMk/>
            <pc:sldMk cId="2999887613" sldId="434"/>
            <ac:cxnSpMk id="63" creationId="{52380226-3788-887F-A016-14796DA4EB4D}"/>
          </ac:cxnSpMkLst>
        </pc:cxnChg>
        <pc:cxnChg chg="del">
          <ac:chgData name="Huy Pham" userId="918db3a1909f15e0" providerId="LiveId" clId="{E0983AFC-ED45-4411-A744-C275968848CA}" dt="2024-03-26T03:11:42.059" v="1774" actId="478"/>
          <ac:cxnSpMkLst>
            <pc:docMk/>
            <pc:sldMk cId="2999887613" sldId="434"/>
            <ac:cxnSpMk id="66" creationId="{61A84377-2897-4F0B-944A-7C96855E6985}"/>
          </ac:cxnSpMkLst>
        </pc:cxnChg>
        <pc:cxnChg chg="del">
          <ac:chgData name="Huy Pham" userId="918db3a1909f15e0" providerId="LiveId" clId="{E0983AFC-ED45-4411-A744-C275968848CA}" dt="2024-03-26T03:11:42.059" v="1774" actId="478"/>
          <ac:cxnSpMkLst>
            <pc:docMk/>
            <pc:sldMk cId="2999887613" sldId="434"/>
            <ac:cxnSpMk id="67" creationId="{9CF6B022-F3D7-412D-4731-7C7AD35F50B3}"/>
          </ac:cxnSpMkLst>
        </pc:cxnChg>
        <pc:cxnChg chg="del">
          <ac:chgData name="Huy Pham" userId="918db3a1909f15e0" providerId="LiveId" clId="{E0983AFC-ED45-4411-A744-C275968848CA}" dt="2024-03-26T03:11:42.059" v="1774" actId="478"/>
          <ac:cxnSpMkLst>
            <pc:docMk/>
            <pc:sldMk cId="2999887613" sldId="434"/>
            <ac:cxnSpMk id="77" creationId="{D79F2C7D-0FAD-FED6-99D6-31E1B856D1F1}"/>
          </ac:cxnSpMkLst>
        </pc:cxnChg>
        <pc:cxnChg chg="del">
          <ac:chgData name="Huy Pham" userId="918db3a1909f15e0" providerId="LiveId" clId="{E0983AFC-ED45-4411-A744-C275968848CA}" dt="2024-03-26T03:11:42.059" v="1774" actId="478"/>
          <ac:cxnSpMkLst>
            <pc:docMk/>
            <pc:sldMk cId="2999887613" sldId="434"/>
            <ac:cxnSpMk id="80" creationId="{6BDFE071-8807-9EC7-561D-F4026409238A}"/>
          </ac:cxnSpMkLst>
        </pc:cxnChg>
        <pc:cxnChg chg="del">
          <ac:chgData name="Huy Pham" userId="918db3a1909f15e0" providerId="LiveId" clId="{E0983AFC-ED45-4411-A744-C275968848CA}" dt="2024-03-26T03:11:42.059" v="1774" actId="478"/>
          <ac:cxnSpMkLst>
            <pc:docMk/>
            <pc:sldMk cId="2999887613" sldId="434"/>
            <ac:cxnSpMk id="95" creationId="{BA8ADED2-B919-89C9-9762-9232705B8F2C}"/>
          </ac:cxnSpMkLst>
        </pc:cxnChg>
        <pc:cxnChg chg="del">
          <ac:chgData name="Huy Pham" userId="918db3a1909f15e0" providerId="LiveId" clId="{E0983AFC-ED45-4411-A744-C275968848CA}" dt="2024-03-26T03:11:42.059" v="1774" actId="478"/>
          <ac:cxnSpMkLst>
            <pc:docMk/>
            <pc:sldMk cId="2999887613" sldId="434"/>
            <ac:cxnSpMk id="96" creationId="{10264F7D-64B2-D9A3-785C-3029FBA25ABE}"/>
          </ac:cxnSpMkLst>
        </pc:cxnChg>
        <pc:cxnChg chg="del">
          <ac:chgData name="Huy Pham" userId="918db3a1909f15e0" providerId="LiveId" clId="{E0983AFC-ED45-4411-A744-C275968848CA}" dt="2024-03-26T03:11:42.059" v="1774" actId="478"/>
          <ac:cxnSpMkLst>
            <pc:docMk/>
            <pc:sldMk cId="2999887613" sldId="434"/>
            <ac:cxnSpMk id="97" creationId="{E81B61A0-9E30-365E-345A-6197B46DDC4B}"/>
          </ac:cxnSpMkLst>
        </pc:cxnChg>
        <pc:cxnChg chg="del">
          <ac:chgData name="Huy Pham" userId="918db3a1909f15e0" providerId="LiveId" clId="{E0983AFC-ED45-4411-A744-C275968848CA}" dt="2024-03-26T03:11:42.059" v="1774" actId="478"/>
          <ac:cxnSpMkLst>
            <pc:docMk/>
            <pc:sldMk cId="2999887613" sldId="434"/>
            <ac:cxnSpMk id="98" creationId="{AC19516E-88A1-7A65-C624-FE244E975345}"/>
          </ac:cxnSpMkLst>
        </pc:cxnChg>
      </pc:sldChg>
    </pc:docChg>
  </pc:docChgLst>
  <pc:docChgLst>
    <pc:chgData name="Huy" userId="918db3a1909f15e0" providerId="LiveId" clId="{41EC0149-6B75-4A7D-97DB-21CB8963CDBF}"/>
    <pc:docChg chg="undo custSel addSld delSld modSld sldOrd">
      <pc:chgData name="Huy" userId="918db3a1909f15e0" providerId="LiveId" clId="{41EC0149-6B75-4A7D-97DB-21CB8963CDBF}" dt="2023-04-27T08:06:04.808" v="4476" actId="1076"/>
      <pc:docMkLst>
        <pc:docMk/>
      </pc:docMkLst>
      <pc:sldChg chg="del">
        <pc:chgData name="Huy" userId="918db3a1909f15e0" providerId="LiveId" clId="{41EC0149-6B75-4A7D-97DB-21CB8963CDBF}" dt="2023-04-24T10:12:44.437" v="25" actId="47"/>
        <pc:sldMkLst>
          <pc:docMk/>
          <pc:sldMk cId="768539304" sldId="394"/>
        </pc:sldMkLst>
      </pc:sldChg>
      <pc:sldChg chg="del">
        <pc:chgData name="Huy" userId="918db3a1909f15e0" providerId="LiveId" clId="{41EC0149-6B75-4A7D-97DB-21CB8963CDBF}" dt="2023-04-24T10:12:27.192" v="12" actId="47"/>
        <pc:sldMkLst>
          <pc:docMk/>
          <pc:sldMk cId="4280084540" sldId="395"/>
        </pc:sldMkLst>
      </pc:sldChg>
      <pc:sldChg chg="del">
        <pc:chgData name="Huy" userId="918db3a1909f15e0" providerId="LiveId" clId="{41EC0149-6B75-4A7D-97DB-21CB8963CDBF}" dt="2023-04-24T10:12:27.352" v="13" actId="47"/>
        <pc:sldMkLst>
          <pc:docMk/>
          <pc:sldMk cId="2208130284" sldId="396"/>
        </pc:sldMkLst>
      </pc:sldChg>
      <pc:sldChg chg="del">
        <pc:chgData name="Huy" userId="918db3a1909f15e0" providerId="LiveId" clId="{41EC0149-6B75-4A7D-97DB-21CB8963CDBF}" dt="2023-04-24T10:12:43.271" v="24" actId="47"/>
        <pc:sldMkLst>
          <pc:docMk/>
          <pc:sldMk cId="1330040236" sldId="397"/>
        </pc:sldMkLst>
      </pc:sldChg>
      <pc:sldChg chg="del">
        <pc:chgData name="Huy" userId="918db3a1909f15e0" providerId="LiveId" clId="{41EC0149-6B75-4A7D-97DB-21CB8963CDBF}" dt="2023-04-24T10:12:41.935" v="23" actId="47"/>
        <pc:sldMkLst>
          <pc:docMk/>
          <pc:sldMk cId="45910660" sldId="398"/>
        </pc:sldMkLst>
      </pc:sldChg>
      <pc:sldChg chg="addSp delSp modSp mod">
        <pc:chgData name="Huy" userId="918db3a1909f15e0" providerId="LiveId" clId="{41EC0149-6B75-4A7D-97DB-21CB8963CDBF}" dt="2023-04-25T01:34:15.055" v="492" actId="1036"/>
        <pc:sldMkLst>
          <pc:docMk/>
          <pc:sldMk cId="1279157228" sldId="399"/>
        </pc:sldMkLst>
        <pc:spChg chg="mod">
          <ac:chgData name="Huy" userId="918db3a1909f15e0" providerId="LiveId" clId="{41EC0149-6B75-4A7D-97DB-21CB8963CDBF}" dt="2023-04-24T10:13:13.639" v="27" actId="20577"/>
          <ac:spMkLst>
            <pc:docMk/>
            <pc:sldMk cId="1279157228" sldId="399"/>
            <ac:spMk id="12" creationId="{C48652AC-C627-2B19-2990-1EF69B0ACB9F}"/>
          </ac:spMkLst>
        </pc:spChg>
        <pc:spChg chg="mod">
          <ac:chgData name="Huy" userId="918db3a1909f15e0" providerId="LiveId" clId="{41EC0149-6B75-4A7D-97DB-21CB8963CDBF}" dt="2023-04-24T10:13:33.501" v="96" actId="20577"/>
          <ac:spMkLst>
            <pc:docMk/>
            <pc:sldMk cId="1279157228" sldId="399"/>
            <ac:spMk id="13" creationId="{75210F64-84EB-A3C0-234B-38A4D7D9FBE3}"/>
          </ac:spMkLst>
        </pc:spChg>
        <pc:spChg chg="mod">
          <ac:chgData name="Huy" userId="918db3a1909f15e0" providerId="LiveId" clId="{41EC0149-6B75-4A7D-97DB-21CB8963CDBF}" dt="2023-04-24T10:14:02.234" v="106" actId="14100"/>
          <ac:spMkLst>
            <pc:docMk/>
            <pc:sldMk cId="1279157228" sldId="399"/>
            <ac:spMk id="19" creationId="{C9E3BBB0-C484-7D40-FF55-49299467EE07}"/>
          </ac:spMkLst>
        </pc:spChg>
        <pc:spChg chg="mod">
          <ac:chgData name="Huy" userId="918db3a1909f15e0" providerId="LiveId" clId="{41EC0149-6B75-4A7D-97DB-21CB8963CDBF}" dt="2023-04-25T01:13:25.601" v="154" actId="1037"/>
          <ac:spMkLst>
            <pc:docMk/>
            <pc:sldMk cId="1279157228" sldId="399"/>
            <ac:spMk id="20" creationId="{A06BA14A-8D8C-664A-A722-7DAD205B5E1D}"/>
          </ac:spMkLst>
        </pc:spChg>
        <pc:spChg chg="add del mod">
          <ac:chgData name="Huy" userId="918db3a1909f15e0" providerId="LiveId" clId="{41EC0149-6B75-4A7D-97DB-21CB8963CDBF}" dt="2023-04-25T01:12:08.616" v="130"/>
          <ac:spMkLst>
            <pc:docMk/>
            <pc:sldMk cId="1279157228" sldId="399"/>
            <ac:spMk id="22" creationId="{AD1EDF73-0C67-6AEA-B201-FF64E6365AAD}"/>
          </ac:spMkLst>
        </pc:spChg>
        <pc:spChg chg="del">
          <ac:chgData name="Huy" userId="918db3a1909f15e0" providerId="LiveId" clId="{41EC0149-6B75-4A7D-97DB-21CB8963CDBF}" dt="2023-04-24T10:14:49.577" v="107" actId="478"/>
          <ac:spMkLst>
            <pc:docMk/>
            <pc:sldMk cId="1279157228" sldId="399"/>
            <ac:spMk id="22" creationId="{C90BF08A-E09F-FC5C-63A0-553B168E9861}"/>
          </ac:spMkLst>
        </pc:spChg>
        <pc:spChg chg="add del mod">
          <ac:chgData name="Huy" userId="918db3a1909f15e0" providerId="LiveId" clId="{41EC0149-6B75-4A7D-97DB-21CB8963CDBF}" dt="2023-04-25T01:12:08.616" v="130"/>
          <ac:spMkLst>
            <pc:docMk/>
            <pc:sldMk cId="1279157228" sldId="399"/>
            <ac:spMk id="23" creationId="{ADD44012-99AF-A726-489B-3C9B2C3301F0}"/>
          </ac:spMkLst>
        </pc:spChg>
        <pc:spChg chg="del">
          <ac:chgData name="Huy" userId="918db3a1909f15e0" providerId="LiveId" clId="{41EC0149-6B75-4A7D-97DB-21CB8963CDBF}" dt="2023-04-24T10:14:54.036" v="109" actId="478"/>
          <ac:spMkLst>
            <pc:docMk/>
            <pc:sldMk cId="1279157228" sldId="399"/>
            <ac:spMk id="23" creationId="{D165AD8E-29DB-FA8A-9975-E276FB43C5E6}"/>
          </ac:spMkLst>
        </pc:spChg>
        <pc:spChg chg="add del mod">
          <ac:chgData name="Huy" userId="918db3a1909f15e0" providerId="LiveId" clId="{41EC0149-6B75-4A7D-97DB-21CB8963CDBF}" dt="2023-04-25T01:12:08.616" v="130"/>
          <ac:spMkLst>
            <pc:docMk/>
            <pc:sldMk cId="1279157228" sldId="399"/>
            <ac:spMk id="24" creationId="{AE0DCB95-7DF4-1579-A9AC-1E893C4E4116}"/>
          </ac:spMkLst>
        </pc:spChg>
        <pc:spChg chg="del">
          <ac:chgData name="Huy" userId="918db3a1909f15e0" providerId="LiveId" clId="{41EC0149-6B75-4A7D-97DB-21CB8963CDBF}" dt="2023-04-24T10:14:56.455" v="110" actId="478"/>
          <ac:spMkLst>
            <pc:docMk/>
            <pc:sldMk cId="1279157228" sldId="399"/>
            <ac:spMk id="25" creationId="{D35822B1-2B19-3C36-E82D-8B7F6439E5F6}"/>
          </ac:spMkLst>
        </pc:spChg>
        <pc:spChg chg="mod">
          <ac:chgData name="Huy" userId="918db3a1909f15e0" providerId="LiveId" clId="{41EC0149-6B75-4A7D-97DB-21CB8963CDBF}" dt="2023-04-25T01:12:33.042" v="137" actId="1076"/>
          <ac:spMkLst>
            <pc:docMk/>
            <pc:sldMk cId="1279157228" sldId="399"/>
            <ac:spMk id="26" creationId="{66E545A0-972F-F87B-C655-6EDE5F655431}"/>
          </ac:spMkLst>
        </pc:spChg>
        <pc:spChg chg="add del mod">
          <ac:chgData name="Huy" userId="918db3a1909f15e0" providerId="LiveId" clId="{41EC0149-6B75-4A7D-97DB-21CB8963CDBF}" dt="2023-04-25T01:12:08.616" v="130"/>
          <ac:spMkLst>
            <pc:docMk/>
            <pc:sldMk cId="1279157228" sldId="399"/>
            <ac:spMk id="28" creationId="{CBEF6D32-5E3C-3111-D1DB-C059D5EDA27F}"/>
          </ac:spMkLst>
        </pc:spChg>
        <pc:spChg chg="add del mod">
          <ac:chgData name="Huy" userId="918db3a1909f15e0" providerId="LiveId" clId="{41EC0149-6B75-4A7D-97DB-21CB8963CDBF}" dt="2023-04-25T01:12:08.616" v="130"/>
          <ac:spMkLst>
            <pc:docMk/>
            <pc:sldMk cId="1279157228" sldId="399"/>
            <ac:spMk id="29" creationId="{54A11EC0-20E7-C320-97D0-5C79641464E4}"/>
          </ac:spMkLst>
        </pc:spChg>
        <pc:spChg chg="del">
          <ac:chgData name="Huy" userId="918db3a1909f15e0" providerId="LiveId" clId="{41EC0149-6B75-4A7D-97DB-21CB8963CDBF}" dt="2023-04-24T10:14:49.577" v="107" actId="478"/>
          <ac:spMkLst>
            <pc:docMk/>
            <pc:sldMk cId="1279157228" sldId="399"/>
            <ac:spMk id="29" creationId="{BF9F5F70-C0D6-D913-33CD-62E9A8E7B328}"/>
          </ac:spMkLst>
        </pc:spChg>
        <pc:spChg chg="del">
          <ac:chgData name="Huy" userId="918db3a1909f15e0" providerId="LiveId" clId="{41EC0149-6B75-4A7D-97DB-21CB8963CDBF}" dt="2023-04-24T10:14:49.577" v="107" actId="478"/>
          <ac:spMkLst>
            <pc:docMk/>
            <pc:sldMk cId="1279157228" sldId="399"/>
            <ac:spMk id="30" creationId="{0B98DC8B-E5B7-437B-390E-B8BAC6938536}"/>
          </ac:spMkLst>
        </pc:spChg>
        <pc:spChg chg="add del mod">
          <ac:chgData name="Huy" userId="918db3a1909f15e0" providerId="LiveId" clId="{41EC0149-6B75-4A7D-97DB-21CB8963CDBF}" dt="2023-04-25T01:12:08.616" v="130"/>
          <ac:spMkLst>
            <pc:docMk/>
            <pc:sldMk cId="1279157228" sldId="399"/>
            <ac:spMk id="30" creationId="{F1956655-9358-CCDA-11B8-7827239B1B83}"/>
          </ac:spMkLst>
        </pc:spChg>
        <pc:spChg chg="add del mod">
          <ac:chgData name="Huy" userId="918db3a1909f15e0" providerId="LiveId" clId="{41EC0149-6B75-4A7D-97DB-21CB8963CDBF}" dt="2023-04-25T01:12:08.616" v="130"/>
          <ac:spMkLst>
            <pc:docMk/>
            <pc:sldMk cId="1279157228" sldId="399"/>
            <ac:spMk id="31" creationId="{14317C23-E017-8365-F527-873FB9096F46}"/>
          </ac:spMkLst>
        </pc:spChg>
        <pc:spChg chg="del">
          <ac:chgData name="Huy" userId="918db3a1909f15e0" providerId="LiveId" clId="{41EC0149-6B75-4A7D-97DB-21CB8963CDBF}" dt="2023-04-24T10:14:49.577" v="107" actId="478"/>
          <ac:spMkLst>
            <pc:docMk/>
            <pc:sldMk cId="1279157228" sldId="399"/>
            <ac:spMk id="31" creationId="{6719BAA2-3901-817D-8EF4-72D6B789BCA9}"/>
          </ac:spMkLst>
        </pc:spChg>
        <pc:spChg chg="del">
          <ac:chgData name="Huy" userId="918db3a1909f15e0" providerId="LiveId" clId="{41EC0149-6B75-4A7D-97DB-21CB8963CDBF}" dt="2023-04-24T10:14:49.577" v="107" actId="478"/>
          <ac:spMkLst>
            <pc:docMk/>
            <pc:sldMk cId="1279157228" sldId="399"/>
            <ac:spMk id="32" creationId="{54EF8E1E-34EB-2CCC-9FA2-207634719C44}"/>
          </ac:spMkLst>
        </pc:spChg>
        <pc:spChg chg="add del mod">
          <ac:chgData name="Huy" userId="918db3a1909f15e0" providerId="LiveId" clId="{41EC0149-6B75-4A7D-97DB-21CB8963CDBF}" dt="2023-04-25T01:12:08.616" v="130"/>
          <ac:spMkLst>
            <pc:docMk/>
            <pc:sldMk cId="1279157228" sldId="399"/>
            <ac:spMk id="32" creationId="{672646E5-8048-3CDE-5609-6F04705598CF}"/>
          </ac:spMkLst>
        </pc:spChg>
        <pc:spChg chg="del">
          <ac:chgData name="Huy" userId="918db3a1909f15e0" providerId="LiveId" clId="{41EC0149-6B75-4A7D-97DB-21CB8963CDBF}" dt="2023-04-24T10:14:49.577" v="107" actId="478"/>
          <ac:spMkLst>
            <pc:docMk/>
            <pc:sldMk cId="1279157228" sldId="399"/>
            <ac:spMk id="34" creationId="{68DC43E5-15DF-1D59-4DA3-7916610139D1}"/>
          </ac:spMkLst>
        </pc:spChg>
        <pc:spChg chg="add del mod">
          <ac:chgData name="Huy" userId="918db3a1909f15e0" providerId="LiveId" clId="{41EC0149-6B75-4A7D-97DB-21CB8963CDBF}" dt="2023-04-25T01:12:08.616" v="130"/>
          <ac:spMkLst>
            <pc:docMk/>
            <pc:sldMk cId="1279157228" sldId="399"/>
            <ac:spMk id="35" creationId="{C15E185E-A230-E288-C611-EF1990F72194}"/>
          </ac:spMkLst>
        </pc:spChg>
        <pc:spChg chg="del">
          <ac:chgData name="Huy" userId="918db3a1909f15e0" providerId="LiveId" clId="{41EC0149-6B75-4A7D-97DB-21CB8963CDBF}" dt="2023-04-24T10:14:49.577" v="107" actId="478"/>
          <ac:spMkLst>
            <pc:docMk/>
            <pc:sldMk cId="1279157228" sldId="399"/>
            <ac:spMk id="36" creationId="{4B8E8E64-D827-7D3A-AEB6-C543622810B7}"/>
          </ac:spMkLst>
        </pc:spChg>
        <pc:spChg chg="add del mod">
          <ac:chgData name="Huy" userId="918db3a1909f15e0" providerId="LiveId" clId="{41EC0149-6B75-4A7D-97DB-21CB8963CDBF}" dt="2023-04-25T01:12:08.616" v="130"/>
          <ac:spMkLst>
            <pc:docMk/>
            <pc:sldMk cId="1279157228" sldId="399"/>
            <ac:spMk id="36" creationId="{FC673F6B-A1FE-4979-5045-56C5A91080D9}"/>
          </ac:spMkLst>
        </pc:spChg>
        <pc:spChg chg="add del mod">
          <ac:chgData name="Huy" userId="918db3a1909f15e0" providerId="LiveId" clId="{41EC0149-6B75-4A7D-97DB-21CB8963CDBF}" dt="2023-04-25T01:12:08.616" v="130"/>
          <ac:spMkLst>
            <pc:docMk/>
            <pc:sldMk cId="1279157228" sldId="399"/>
            <ac:spMk id="37" creationId="{CE9ACF97-8166-E62D-B919-D6A7F952133F}"/>
          </ac:spMkLst>
        </pc:spChg>
        <pc:spChg chg="add del mod">
          <ac:chgData name="Huy" userId="918db3a1909f15e0" providerId="LiveId" clId="{41EC0149-6B75-4A7D-97DB-21CB8963CDBF}" dt="2023-04-25T01:12:08.616" v="130"/>
          <ac:spMkLst>
            <pc:docMk/>
            <pc:sldMk cId="1279157228" sldId="399"/>
            <ac:spMk id="38" creationId="{39331871-B295-0388-3424-83400EB05449}"/>
          </ac:spMkLst>
        </pc:spChg>
        <pc:spChg chg="del">
          <ac:chgData name="Huy" userId="918db3a1909f15e0" providerId="LiveId" clId="{41EC0149-6B75-4A7D-97DB-21CB8963CDBF}" dt="2023-04-24T10:14:49.577" v="107" actId="478"/>
          <ac:spMkLst>
            <pc:docMk/>
            <pc:sldMk cId="1279157228" sldId="399"/>
            <ac:spMk id="39" creationId="{240AACF9-E0D7-7AC5-9F66-86ABD415AA80}"/>
          </ac:spMkLst>
        </pc:spChg>
        <pc:spChg chg="add del mod">
          <ac:chgData name="Huy" userId="918db3a1909f15e0" providerId="LiveId" clId="{41EC0149-6B75-4A7D-97DB-21CB8963CDBF}" dt="2023-04-25T01:12:08.616" v="130"/>
          <ac:spMkLst>
            <pc:docMk/>
            <pc:sldMk cId="1279157228" sldId="399"/>
            <ac:spMk id="39" creationId="{4AD75444-F495-BCF1-ADF6-F7873A719CC2}"/>
          </ac:spMkLst>
        </pc:spChg>
        <pc:spChg chg="add del mod">
          <ac:chgData name="Huy" userId="918db3a1909f15e0" providerId="LiveId" clId="{41EC0149-6B75-4A7D-97DB-21CB8963CDBF}" dt="2023-04-25T01:12:08.616" v="130"/>
          <ac:spMkLst>
            <pc:docMk/>
            <pc:sldMk cId="1279157228" sldId="399"/>
            <ac:spMk id="40" creationId="{0DEAAB49-AC1E-929B-6B0F-63937F1B9FD2}"/>
          </ac:spMkLst>
        </pc:spChg>
        <pc:spChg chg="add del mod">
          <ac:chgData name="Huy" userId="918db3a1909f15e0" providerId="LiveId" clId="{41EC0149-6B75-4A7D-97DB-21CB8963CDBF}" dt="2023-04-25T01:12:08.616" v="130"/>
          <ac:spMkLst>
            <pc:docMk/>
            <pc:sldMk cId="1279157228" sldId="399"/>
            <ac:spMk id="41" creationId="{1399E942-967F-20FF-163B-C30F4726C75C}"/>
          </ac:spMkLst>
        </pc:spChg>
        <pc:spChg chg="add mod">
          <ac:chgData name="Huy" userId="918db3a1909f15e0" providerId="LiveId" clId="{41EC0149-6B75-4A7D-97DB-21CB8963CDBF}" dt="2023-04-25T01:12:58.981" v="144" actId="113"/>
          <ac:spMkLst>
            <pc:docMk/>
            <pc:sldMk cId="1279157228" sldId="399"/>
            <ac:spMk id="42" creationId="{B806062E-6D75-EE7B-E8AC-D5E0705404BE}"/>
          </ac:spMkLst>
        </pc:spChg>
        <pc:spChg chg="add del mod">
          <ac:chgData name="Huy" userId="918db3a1909f15e0" providerId="LiveId" clId="{41EC0149-6B75-4A7D-97DB-21CB8963CDBF}" dt="2023-04-25T01:12:08.616" v="130"/>
          <ac:spMkLst>
            <pc:docMk/>
            <pc:sldMk cId="1279157228" sldId="399"/>
            <ac:spMk id="43" creationId="{360313D1-E7CD-F78C-48A1-89D0BDA04789}"/>
          </ac:spMkLst>
        </pc:spChg>
        <pc:spChg chg="add del mod">
          <ac:chgData name="Huy" userId="918db3a1909f15e0" providerId="LiveId" clId="{41EC0149-6B75-4A7D-97DB-21CB8963CDBF}" dt="2023-04-25T01:12:08.616" v="130"/>
          <ac:spMkLst>
            <pc:docMk/>
            <pc:sldMk cId="1279157228" sldId="399"/>
            <ac:spMk id="44" creationId="{0264917A-E129-D245-7B24-AD1FE68AEA9D}"/>
          </ac:spMkLst>
        </pc:spChg>
        <pc:spChg chg="add del mod">
          <ac:chgData name="Huy" userId="918db3a1909f15e0" providerId="LiveId" clId="{41EC0149-6B75-4A7D-97DB-21CB8963CDBF}" dt="2023-04-25T01:12:08.616" v="130"/>
          <ac:spMkLst>
            <pc:docMk/>
            <pc:sldMk cId="1279157228" sldId="399"/>
            <ac:spMk id="45" creationId="{2FB876B4-5F21-E7BC-3325-DA4A39F17B15}"/>
          </ac:spMkLst>
        </pc:spChg>
        <pc:spChg chg="add del mod">
          <ac:chgData name="Huy" userId="918db3a1909f15e0" providerId="LiveId" clId="{41EC0149-6B75-4A7D-97DB-21CB8963CDBF}" dt="2023-04-25T01:12:08.616" v="130"/>
          <ac:spMkLst>
            <pc:docMk/>
            <pc:sldMk cId="1279157228" sldId="399"/>
            <ac:spMk id="46" creationId="{9FA7679C-7B02-E0F5-C155-87B8C2F2B515}"/>
          </ac:spMkLst>
        </pc:spChg>
        <pc:spChg chg="del">
          <ac:chgData name="Huy" userId="918db3a1909f15e0" providerId="LiveId" clId="{41EC0149-6B75-4A7D-97DB-21CB8963CDBF}" dt="2023-04-24T10:14:49.577" v="107" actId="478"/>
          <ac:spMkLst>
            <pc:docMk/>
            <pc:sldMk cId="1279157228" sldId="399"/>
            <ac:spMk id="48" creationId="{E06B1915-92A3-222C-B11A-2BFC21F5BDE8}"/>
          </ac:spMkLst>
        </pc:spChg>
        <pc:spChg chg="add del mod">
          <ac:chgData name="Huy" userId="918db3a1909f15e0" providerId="LiveId" clId="{41EC0149-6B75-4A7D-97DB-21CB8963CDBF}" dt="2023-04-25T01:12:08.616" v="130"/>
          <ac:spMkLst>
            <pc:docMk/>
            <pc:sldMk cId="1279157228" sldId="399"/>
            <ac:spMk id="49" creationId="{C2CD526A-5F1C-B29A-3FCF-4849A9908A6D}"/>
          </ac:spMkLst>
        </pc:spChg>
        <pc:spChg chg="del">
          <ac:chgData name="Huy" userId="918db3a1909f15e0" providerId="LiveId" clId="{41EC0149-6B75-4A7D-97DB-21CB8963CDBF}" dt="2023-04-24T10:14:49.577" v="107" actId="478"/>
          <ac:spMkLst>
            <pc:docMk/>
            <pc:sldMk cId="1279157228" sldId="399"/>
            <ac:spMk id="49" creationId="{F06F6343-C8B5-D30A-2456-D8A40D9041E3}"/>
          </ac:spMkLst>
        </pc:spChg>
        <pc:spChg chg="add del mod">
          <ac:chgData name="Huy" userId="918db3a1909f15e0" providerId="LiveId" clId="{41EC0149-6B75-4A7D-97DB-21CB8963CDBF}" dt="2023-04-25T01:12:08.616" v="130"/>
          <ac:spMkLst>
            <pc:docMk/>
            <pc:sldMk cId="1279157228" sldId="399"/>
            <ac:spMk id="50" creationId="{6C734456-1A69-752A-77CE-2B5E034D0EA9}"/>
          </ac:spMkLst>
        </pc:spChg>
        <pc:spChg chg="del">
          <ac:chgData name="Huy" userId="918db3a1909f15e0" providerId="LiveId" clId="{41EC0149-6B75-4A7D-97DB-21CB8963CDBF}" dt="2023-04-24T10:14:49.577" v="107" actId="478"/>
          <ac:spMkLst>
            <pc:docMk/>
            <pc:sldMk cId="1279157228" sldId="399"/>
            <ac:spMk id="50" creationId="{D2555B2D-03B1-BD9A-DEBD-59516F4B84AF}"/>
          </ac:spMkLst>
        </pc:spChg>
        <pc:spChg chg="add del mod">
          <ac:chgData name="Huy" userId="918db3a1909f15e0" providerId="LiveId" clId="{41EC0149-6B75-4A7D-97DB-21CB8963CDBF}" dt="2023-04-25T01:12:23.215" v="135"/>
          <ac:spMkLst>
            <pc:docMk/>
            <pc:sldMk cId="1279157228" sldId="399"/>
            <ac:spMk id="52" creationId="{B99B4C60-FB79-82F3-5548-641298EBE7C8}"/>
          </ac:spMkLst>
        </pc:spChg>
        <pc:spChg chg="add del mod">
          <ac:chgData name="Huy" userId="918db3a1909f15e0" providerId="LiveId" clId="{41EC0149-6B75-4A7D-97DB-21CB8963CDBF}" dt="2023-04-25T01:12:23.215" v="135"/>
          <ac:spMkLst>
            <pc:docMk/>
            <pc:sldMk cId="1279157228" sldId="399"/>
            <ac:spMk id="53" creationId="{8F77A2C3-AF77-A64F-3CAD-412952BDB7B7}"/>
          </ac:spMkLst>
        </pc:spChg>
        <pc:spChg chg="add del mod">
          <ac:chgData name="Huy" userId="918db3a1909f15e0" providerId="LiveId" clId="{41EC0149-6B75-4A7D-97DB-21CB8963CDBF}" dt="2023-04-25T01:12:23.215" v="135"/>
          <ac:spMkLst>
            <pc:docMk/>
            <pc:sldMk cId="1279157228" sldId="399"/>
            <ac:spMk id="54" creationId="{A8BCDF4A-F02B-D59A-646F-23E801E41F42}"/>
          </ac:spMkLst>
        </pc:spChg>
        <pc:spChg chg="del">
          <ac:chgData name="Huy" userId="918db3a1909f15e0" providerId="LiveId" clId="{41EC0149-6B75-4A7D-97DB-21CB8963CDBF}" dt="2023-04-24T10:14:49.577" v="107" actId="478"/>
          <ac:spMkLst>
            <pc:docMk/>
            <pc:sldMk cId="1279157228" sldId="399"/>
            <ac:spMk id="57" creationId="{985B2E58-5547-D2AE-A77E-65E574AD450F}"/>
          </ac:spMkLst>
        </pc:spChg>
        <pc:spChg chg="add del mod">
          <ac:chgData name="Huy" userId="918db3a1909f15e0" providerId="LiveId" clId="{41EC0149-6B75-4A7D-97DB-21CB8963CDBF}" dt="2023-04-25T01:12:23.215" v="135"/>
          <ac:spMkLst>
            <pc:docMk/>
            <pc:sldMk cId="1279157228" sldId="399"/>
            <ac:spMk id="57" creationId="{FAEF5945-CC7E-9D53-D3C4-CE93269DA00B}"/>
          </ac:spMkLst>
        </pc:spChg>
        <pc:spChg chg="add del mod">
          <ac:chgData name="Huy" userId="918db3a1909f15e0" providerId="LiveId" clId="{41EC0149-6B75-4A7D-97DB-21CB8963CDBF}" dt="2023-04-25T01:12:23.215" v="135"/>
          <ac:spMkLst>
            <pc:docMk/>
            <pc:sldMk cId="1279157228" sldId="399"/>
            <ac:spMk id="58" creationId="{A0A67DAC-0B0F-0875-11E6-70CC20661AB8}"/>
          </ac:spMkLst>
        </pc:spChg>
        <pc:spChg chg="del">
          <ac:chgData name="Huy" userId="918db3a1909f15e0" providerId="LiveId" clId="{41EC0149-6B75-4A7D-97DB-21CB8963CDBF}" dt="2023-04-24T10:14:49.577" v="107" actId="478"/>
          <ac:spMkLst>
            <pc:docMk/>
            <pc:sldMk cId="1279157228" sldId="399"/>
            <ac:spMk id="58" creationId="{ACA71BFD-6164-CF1D-0745-E499C5CD7108}"/>
          </ac:spMkLst>
        </pc:spChg>
        <pc:spChg chg="del">
          <ac:chgData name="Huy" userId="918db3a1909f15e0" providerId="LiveId" clId="{41EC0149-6B75-4A7D-97DB-21CB8963CDBF}" dt="2023-04-24T10:14:49.577" v="107" actId="478"/>
          <ac:spMkLst>
            <pc:docMk/>
            <pc:sldMk cId="1279157228" sldId="399"/>
            <ac:spMk id="59" creationId="{7E0E8F82-A321-6C9C-C001-D2CB8274A9CB}"/>
          </ac:spMkLst>
        </pc:spChg>
        <pc:spChg chg="add del mod">
          <ac:chgData name="Huy" userId="918db3a1909f15e0" providerId="LiveId" clId="{41EC0149-6B75-4A7D-97DB-21CB8963CDBF}" dt="2023-04-25T01:12:23.215" v="135"/>
          <ac:spMkLst>
            <pc:docMk/>
            <pc:sldMk cId="1279157228" sldId="399"/>
            <ac:spMk id="59" creationId="{E3946AF3-A99B-C30A-3A68-980653021E7F}"/>
          </ac:spMkLst>
        </pc:spChg>
        <pc:spChg chg="add del mod">
          <ac:chgData name="Huy" userId="918db3a1909f15e0" providerId="LiveId" clId="{41EC0149-6B75-4A7D-97DB-21CB8963CDBF}" dt="2023-04-25T01:12:23.215" v="135"/>
          <ac:spMkLst>
            <pc:docMk/>
            <pc:sldMk cId="1279157228" sldId="399"/>
            <ac:spMk id="60" creationId="{7F924180-402F-7F69-BFAB-147483D97DEE}"/>
          </ac:spMkLst>
        </pc:spChg>
        <pc:spChg chg="del">
          <ac:chgData name="Huy" userId="918db3a1909f15e0" providerId="LiveId" clId="{41EC0149-6B75-4A7D-97DB-21CB8963CDBF}" dt="2023-04-24T10:14:49.577" v="107" actId="478"/>
          <ac:spMkLst>
            <pc:docMk/>
            <pc:sldMk cId="1279157228" sldId="399"/>
            <ac:spMk id="60" creationId="{AA317941-68B7-9BFE-A3E8-0BF7B22B0938}"/>
          </ac:spMkLst>
        </pc:spChg>
        <pc:spChg chg="add del mod">
          <ac:chgData name="Huy" userId="918db3a1909f15e0" providerId="LiveId" clId="{41EC0149-6B75-4A7D-97DB-21CB8963CDBF}" dt="2023-04-25T01:12:23.215" v="135"/>
          <ac:spMkLst>
            <pc:docMk/>
            <pc:sldMk cId="1279157228" sldId="399"/>
            <ac:spMk id="61" creationId="{2CDF0F31-C4DF-6701-DA2F-9A9B63E5669F}"/>
          </ac:spMkLst>
        </pc:spChg>
        <pc:spChg chg="del">
          <ac:chgData name="Huy" userId="918db3a1909f15e0" providerId="LiveId" clId="{41EC0149-6B75-4A7D-97DB-21CB8963CDBF}" dt="2023-04-24T10:14:49.577" v="107" actId="478"/>
          <ac:spMkLst>
            <pc:docMk/>
            <pc:sldMk cId="1279157228" sldId="399"/>
            <ac:spMk id="61" creationId="{8C3BEAFE-6173-82E1-4778-CCDEF27F4BE0}"/>
          </ac:spMkLst>
        </pc:spChg>
        <pc:spChg chg="del">
          <ac:chgData name="Huy" userId="918db3a1909f15e0" providerId="LiveId" clId="{41EC0149-6B75-4A7D-97DB-21CB8963CDBF}" dt="2023-04-24T10:14:49.577" v="107" actId="478"/>
          <ac:spMkLst>
            <pc:docMk/>
            <pc:sldMk cId="1279157228" sldId="399"/>
            <ac:spMk id="62" creationId="{8C8CEF67-FC0F-41EE-B6FE-FED2E0FCD524}"/>
          </ac:spMkLst>
        </pc:spChg>
        <pc:spChg chg="del">
          <ac:chgData name="Huy" userId="918db3a1909f15e0" providerId="LiveId" clId="{41EC0149-6B75-4A7D-97DB-21CB8963CDBF}" dt="2023-04-24T10:14:49.577" v="107" actId="478"/>
          <ac:spMkLst>
            <pc:docMk/>
            <pc:sldMk cId="1279157228" sldId="399"/>
            <ac:spMk id="63" creationId="{84E6FB10-BDFA-EC99-97D7-86933ECD2A8A}"/>
          </ac:spMkLst>
        </pc:spChg>
        <pc:spChg chg="add del mod">
          <ac:chgData name="Huy" userId="918db3a1909f15e0" providerId="LiveId" clId="{41EC0149-6B75-4A7D-97DB-21CB8963CDBF}" dt="2023-04-25T01:12:23.215" v="135"/>
          <ac:spMkLst>
            <pc:docMk/>
            <pc:sldMk cId="1279157228" sldId="399"/>
            <ac:spMk id="64" creationId="{4C220327-55EB-1841-78FF-0D8687936170}"/>
          </ac:spMkLst>
        </pc:spChg>
        <pc:spChg chg="del">
          <ac:chgData name="Huy" userId="918db3a1909f15e0" providerId="LiveId" clId="{41EC0149-6B75-4A7D-97DB-21CB8963CDBF}" dt="2023-04-24T10:14:49.577" v="107" actId="478"/>
          <ac:spMkLst>
            <pc:docMk/>
            <pc:sldMk cId="1279157228" sldId="399"/>
            <ac:spMk id="64" creationId="{BB03DE7F-8B4A-AB28-1C28-662772C34CA8}"/>
          </ac:spMkLst>
        </pc:spChg>
        <pc:spChg chg="del mod">
          <ac:chgData name="Huy" userId="918db3a1909f15e0" providerId="LiveId" clId="{41EC0149-6B75-4A7D-97DB-21CB8963CDBF}" dt="2023-04-25T01:13:37.738" v="157" actId="478"/>
          <ac:spMkLst>
            <pc:docMk/>
            <pc:sldMk cId="1279157228" sldId="399"/>
            <ac:spMk id="65" creationId="{125B3747-1024-A8F9-6B4A-1A93FF9CD1EF}"/>
          </ac:spMkLst>
        </pc:spChg>
        <pc:spChg chg="add del mod">
          <ac:chgData name="Huy" userId="918db3a1909f15e0" providerId="LiveId" clId="{41EC0149-6B75-4A7D-97DB-21CB8963CDBF}" dt="2023-04-25T01:12:23.215" v="135"/>
          <ac:spMkLst>
            <pc:docMk/>
            <pc:sldMk cId="1279157228" sldId="399"/>
            <ac:spMk id="66" creationId="{14E61162-B3B5-EEDC-7E68-3E0D5EA68CDF}"/>
          </ac:spMkLst>
        </pc:spChg>
        <pc:spChg chg="del">
          <ac:chgData name="Huy" userId="918db3a1909f15e0" providerId="LiveId" clId="{41EC0149-6B75-4A7D-97DB-21CB8963CDBF}" dt="2023-04-24T10:14:49.577" v="107" actId="478"/>
          <ac:spMkLst>
            <pc:docMk/>
            <pc:sldMk cId="1279157228" sldId="399"/>
            <ac:spMk id="66" creationId="{5F4EA157-4E90-7193-8D94-A7C8BFF48356}"/>
          </ac:spMkLst>
        </pc:spChg>
        <pc:spChg chg="add del mod">
          <ac:chgData name="Huy" userId="918db3a1909f15e0" providerId="LiveId" clId="{41EC0149-6B75-4A7D-97DB-21CB8963CDBF}" dt="2023-04-25T01:12:23.215" v="135"/>
          <ac:spMkLst>
            <pc:docMk/>
            <pc:sldMk cId="1279157228" sldId="399"/>
            <ac:spMk id="67" creationId="{B4B370B0-88D4-27D2-08F1-6AD20ED48E4C}"/>
          </ac:spMkLst>
        </pc:spChg>
        <pc:spChg chg="add del mod">
          <ac:chgData name="Huy" userId="918db3a1909f15e0" providerId="LiveId" clId="{41EC0149-6B75-4A7D-97DB-21CB8963CDBF}" dt="2023-04-25T01:12:23.215" v="135"/>
          <ac:spMkLst>
            <pc:docMk/>
            <pc:sldMk cId="1279157228" sldId="399"/>
            <ac:spMk id="68" creationId="{F939B619-89EC-A44A-ABA9-69281C1F47BD}"/>
          </ac:spMkLst>
        </pc:spChg>
        <pc:spChg chg="add del mod">
          <ac:chgData name="Huy" userId="918db3a1909f15e0" providerId="LiveId" clId="{41EC0149-6B75-4A7D-97DB-21CB8963CDBF}" dt="2023-04-25T01:12:23.215" v="135"/>
          <ac:spMkLst>
            <pc:docMk/>
            <pc:sldMk cId="1279157228" sldId="399"/>
            <ac:spMk id="69" creationId="{F7FEEF8E-2F16-AA21-B57B-B2A64EEF1C22}"/>
          </ac:spMkLst>
        </pc:spChg>
        <pc:spChg chg="del">
          <ac:chgData name="Huy" userId="918db3a1909f15e0" providerId="LiveId" clId="{41EC0149-6B75-4A7D-97DB-21CB8963CDBF}" dt="2023-04-24T10:14:49.577" v="107" actId="478"/>
          <ac:spMkLst>
            <pc:docMk/>
            <pc:sldMk cId="1279157228" sldId="399"/>
            <ac:spMk id="70" creationId="{12C5CD64-77EB-24AB-7FCA-BB141630214F}"/>
          </ac:spMkLst>
        </pc:spChg>
        <pc:spChg chg="add del mod">
          <ac:chgData name="Huy" userId="918db3a1909f15e0" providerId="LiveId" clId="{41EC0149-6B75-4A7D-97DB-21CB8963CDBF}" dt="2023-04-25T01:12:23.215" v="135"/>
          <ac:spMkLst>
            <pc:docMk/>
            <pc:sldMk cId="1279157228" sldId="399"/>
            <ac:spMk id="70" creationId="{D742E3C0-CB63-AD50-3631-ED19EB3CCEEC}"/>
          </ac:spMkLst>
        </pc:spChg>
        <pc:spChg chg="add del mod">
          <ac:chgData name="Huy" userId="918db3a1909f15e0" providerId="LiveId" clId="{41EC0149-6B75-4A7D-97DB-21CB8963CDBF}" dt="2023-04-25T01:12:23.215" v="135"/>
          <ac:spMkLst>
            <pc:docMk/>
            <pc:sldMk cId="1279157228" sldId="399"/>
            <ac:spMk id="71" creationId="{3F412EEB-0C8A-AD51-C014-88BF46DDB939}"/>
          </ac:spMkLst>
        </pc:spChg>
        <pc:spChg chg="del">
          <ac:chgData name="Huy" userId="918db3a1909f15e0" providerId="LiveId" clId="{41EC0149-6B75-4A7D-97DB-21CB8963CDBF}" dt="2023-04-24T10:14:49.577" v="107" actId="478"/>
          <ac:spMkLst>
            <pc:docMk/>
            <pc:sldMk cId="1279157228" sldId="399"/>
            <ac:spMk id="72" creationId="{0E1A5AA7-507A-20EB-BD9F-6F4A3FEC875D}"/>
          </ac:spMkLst>
        </pc:spChg>
        <pc:spChg chg="add del mod">
          <ac:chgData name="Huy" userId="918db3a1909f15e0" providerId="LiveId" clId="{41EC0149-6B75-4A7D-97DB-21CB8963CDBF}" dt="2023-04-25T01:12:23.215" v="135"/>
          <ac:spMkLst>
            <pc:docMk/>
            <pc:sldMk cId="1279157228" sldId="399"/>
            <ac:spMk id="72" creationId="{82AF1174-C283-62D8-0BFE-DF17F2D7C599}"/>
          </ac:spMkLst>
        </pc:spChg>
        <pc:spChg chg="add del mod">
          <ac:chgData name="Huy" userId="918db3a1909f15e0" providerId="LiveId" clId="{41EC0149-6B75-4A7D-97DB-21CB8963CDBF}" dt="2023-04-25T01:12:23.215" v="135"/>
          <ac:spMkLst>
            <pc:docMk/>
            <pc:sldMk cId="1279157228" sldId="399"/>
            <ac:spMk id="73" creationId="{5CC95062-C86C-0FC0-53F5-8168CF615D6F}"/>
          </ac:spMkLst>
        </pc:spChg>
        <pc:spChg chg="add del mod">
          <ac:chgData name="Huy" userId="918db3a1909f15e0" providerId="LiveId" clId="{41EC0149-6B75-4A7D-97DB-21CB8963CDBF}" dt="2023-04-25T01:12:23.215" v="135"/>
          <ac:spMkLst>
            <pc:docMk/>
            <pc:sldMk cId="1279157228" sldId="399"/>
            <ac:spMk id="74" creationId="{5A29803A-90FC-AFE2-9627-168A3AE0E7AB}"/>
          </ac:spMkLst>
        </pc:spChg>
        <pc:spChg chg="add del mod">
          <ac:chgData name="Huy" userId="918db3a1909f15e0" providerId="LiveId" clId="{41EC0149-6B75-4A7D-97DB-21CB8963CDBF}" dt="2023-04-25T01:12:23.215" v="135"/>
          <ac:spMkLst>
            <pc:docMk/>
            <pc:sldMk cId="1279157228" sldId="399"/>
            <ac:spMk id="75" creationId="{700D9F8C-E97D-D667-1BDF-F86F46DC87FB}"/>
          </ac:spMkLst>
        </pc:spChg>
        <pc:spChg chg="add del mod">
          <ac:chgData name="Huy" userId="918db3a1909f15e0" providerId="LiveId" clId="{41EC0149-6B75-4A7D-97DB-21CB8963CDBF}" dt="2023-04-25T01:12:23.215" v="135"/>
          <ac:spMkLst>
            <pc:docMk/>
            <pc:sldMk cId="1279157228" sldId="399"/>
            <ac:spMk id="78" creationId="{1975645F-2255-EDB3-6A5C-DBD84FA584E2}"/>
          </ac:spMkLst>
        </pc:spChg>
        <pc:spChg chg="add del mod">
          <ac:chgData name="Huy" userId="918db3a1909f15e0" providerId="LiveId" clId="{41EC0149-6B75-4A7D-97DB-21CB8963CDBF}" dt="2023-04-25T01:12:23.215" v="135"/>
          <ac:spMkLst>
            <pc:docMk/>
            <pc:sldMk cId="1279157228" sldId="399"/>
            <ac:spMk id="79" creationId="{AEC281D2-80C5-AD96-B380-748529E1D91D}"/>
          </ac:spMkLst>
        </pc:spChg>
        <pc:spChg chg="add mod">
          <ac:chgData name="Huy" userId="918db3a1909f15e0" providerId="LiveId" clId="{41EC0149-6B75-4A7D-97DB-21CB8963CDBF}" dt="2023-04-25T01:13:09.672" v="145" actId="1076"/>
          <ac:spMkLst>
            <pc:docMk/>
            <pc:sldMk cId="1279157228" sldId="399"/>
            <ac:spMk id="81" creationId="{6995127E-7D17-6995-2AF8-41105C406354}"/>
          </ac:spMkLst>
        </pc:spChg>
        <pc:spChg chg="add mod">
          <ac:chgData name="Huy" userId="918db3a1909f15e0" providerId="LiveId" clId="{41EC0149-6B75-4A7D-97DB-21CB8963CDBF}" dt="2023-04-25T01:13:09.672" v="145" actId="1076"/>
          <ac:spMkLst>
            <pc:docMk/>
            <pc:sldMk cId="1279157228" sldId="399"/>
            <ac:spMk id="82" creationId="{2E3F4AEF-377F-8F0E-6837-A075D2324F0B}"/>
          </ac:spMkLst>
        </pc:spChg>
        <pc:spChg chg="add mod">
          <ac:chgData name="Huy" userId="918db3a1909f15e0" providerId="LiveId" clId="{41EC0149-6B75-4A7D-97DB-21CB8963CDBF}" dt="2023-04-25T01:13:09.672" v="145" actId="1076"/>
          <ac:spMkLst>
            <pc:docMk/>
            <pc:sldMk cId="1279157228" sldId="399"/>
            <ac:spMk id="83" creationId="{F7B50129-B8DC-5B44-13D3-639FABAFBEB0}"/>
          </ac:spMkLst>
        </pc:spChg>
        <pc:spChg chg="add mod">
          <ac:chgData name="Huy" userId="918db3a1909f15e0" providerId="LiveId" clId="{41EC0149-6B75-4A7D-97DB-21CB8963CDBF}" dt="2023-04-25T01:13:09.672" v="145" actId="1076"/>
          <ac:spMkLst>
            <pc:docMk/>
            <pc:sldMk cId="1279157228" sldId="399"/>
            <ac:spMk id="86" creationId="{204EFBDB-FE44-C5C0-BC8A-C9C075B0A82C}"/>
          </ac:spMkLst>
        </pc:spChg>
        <pc:spChg chg="add mod">
          <ac:chgData name="Huy" userId="918db3a1909f15e0" providerId="LiveId" clId="{41EC0149-6B75-4A7D-97DB-21CB8963CDBF}" dt="2023-04-25T01:13:09.672" v="145" actId="1076"/>
          <ac:spMkLst>
            <pc:docMk/>
            <pc:sldMk cId="1279157228" sldId="399"/>
            <ac:spMk id="87" creationId="{93E5F9F8-8F1A-62CB-6C36-9B019F125DC1}"/>
          </ac:spMkLst>
        </pc:spChg>
        <pc:spChg chg="add mod">
          <ac:chgData name="Huy" userId="918db3a1909f15e0" providerId="LiveId" clId="{41EC0149-6B75-4A7D-97DB-21CB8963CDBF}" dt="2023-04-25T01:13:09.672" v="145" actId="1076"/>
          <ac:spMkLst>
            <pc:docMk/>
            <pc:sldMk cId="1279157228" sldId="399"/>
            <ac:spMk id="88" creationId="{6A0C9C95-F3DD-DA2A-95F6-EEEACD32828F}"/>
          </ac:spMkLst>
        </pc:spChg>
        <pc:spChg chg="add mod">
          <ac:chgData name="Huy" userId="918db3a1909f15e0" providerId="LiveId" clId="{41EC0149-6B75-4A7D-97DB-21CB8963CDBF}" dt="2023-04-25T01:13:09.672" v="145" actId="1076"/>
          <ac:spMkLst>
            <pc:docMk/>
            <pc:sldMk cId="1279157228" sldId="399"/>
            <ac:spMk id="89" creationId="{22774F73-C5CA-52E0-F0A5-EB159F763D2D}"/>
          </ac:spMkLst>
        </pc:spChg>
        <pc:spChg chg="add del mod">
          <ac:chgData name="Huy" userId="918db3a1909f15e0" providerId="LiveId" clId="{41EC0149-6B75-4A7D-97DB-21CB8963CDBF}" dt="2023-04-25T01:15:25.712" v="183" actId="21"/>
          <ac:spMkLst>
            <pc:docMk/>
            <pc:sldMk cId="1279157228" sldId="399"/>
            <ac:spMk id="90" creationId="{8F329BC5-B198-43FF-D6ED-EE5C0B0EB59F}"/>
          </ac:spMkLst>
        </pc:spChg>
        <pc:spChg chg="add mod">
          <ac:chgData name="Huy" userId="918db3a1909f15e0" providerId="LiveId" clId="{41EC0149-6B75-4A7D-97DB-21CB8963CDBF}" dt="2023-04-25T01:18:23.563" v="258" actId="1076"/>
          <ac:spMkLst>
            <pc:docMk/>
            <pc:sldMk cId="1279157228" sldId="399"/>
            <ac:spMk id="93" creationId="{9E906ADA-5DA8-FC90-F0A5-ABD3E93C46B9}"/>
          </ac:spMkLst>
        </pc:spChg>
        <pc:spChg chg="add mod">
          <ac:chgData name="Huy" userId="918db3a1909f15e0" providerId="LiveId" clId="{41EC0149-6B75-4A7D-97DB-21CB8963CDBF}" dt="2023-04-25T01:13:09.672" v="145" actId="1076"/>
          <ac:spMkLst>
            <pc:docMk/>
            <pc:sldMk cId="1279157228" sldId="399"/>
            <ac:spMk id="94" creationId="{2D26EDE0-1F38-6382-E574-5FB5BAADDF18}"/>
          </ac:spMkLst>
        </pc:spChg>
        <pc:spChg chg="add mod">
          <ac:chgData name="Huy" userId="918db3a1909f15e0" providerId="LiveId" clId="{41EC0149-6B75-4A7D-97DB-21CB8963CDBF}" dt="2023-04-25T01:13:09.672" v="145" actId="1076"/>
          <ac:spMkLst>
            <pc:docMk/>
            <pc:sldMk cId="1279157228" sldId="399"/>
            <ac:spMk id="95" creationId="{0500CF04-B378-06FE-5BCF-B391873C58CC}"/>
          </ac:spMkLst>
        </pc:spChg>
        <pc:spChg chg="add mod">
          <ac:chgData name="Huy" userId="918db3a1909f15e0" providerId="LiveId" clId="{41EC0149-6B75-4A7D-97DB-21CB8963CDBF}" dt="2023-04-25T01:13:09.672" v="145" actId="1076"/>
          <ac:spMkLst>
            <pc:docMk/>
            <pc:sldMk cId="1279157228" sldId="399"/>
            <ac:spMk id="96" creationId="{99CD3B38-3B0A-D862-93B1-D7901BFEB6A0}"/>
          </ac:spMkLst>
        </pc:spChg>
        <pc:spChg chg="add mod">
          <ac:chgData name="Huy" userId="918db3a1909f15e0" providerId="LiveId" clId="{41EC0149-6B75-4A7D-97DB-21CB8963CDBF}" dt="2023-04-25T01:13:09.672" v="145" actId="1076"/>
          <ac:spMkLst>
            <pc:docMk/>
            <pc:sldMk cId="1279157228" sldId="399"/>
            <ac:spMk id="97" creationId="{AA351794-E7B2-8239-7DC2-5434A1103D3E}"/>
          </ac:spMkLst>
        </pc:spChg>
        <pc:spChg chg="add mod">
          <ac:chgData name="Huy" userId="918db3a1909f15e0" providerId="LiveId" clId="{41EC0149-6B75-4A7D-97DB-21CB8963CDBF}" dt="2023-04-25T01:13:09.672" v="145" actId="1076"/>
          <ac:spMkLst>
            <pc:docMk/>
            <pc:sldMk cId="1279157228" sldId="399"/>
            <ac:spMk id="98" creationId="{81CA7981-16BF-787A-E424-D13296C19570}"/>
          </ac:spMkLst>
        </pc:spChg>
        <pc:spChg chg="add mod">
          <ac:chgData name="Huy" userId="918db3a1909f15e0" providerId="LiveId" clId="{41EC0149-6B75-4A7D-97DB-21CB8963CDBF}" dt="2023-04-25T01:13:09.672" v="145" actId="1076"/>
          <ac:spMkLst>
            <pc:docMk/>
            <pc:sldMk cId="1279157228" sldId="399"/>
            <ac:spMk id="99" creationId="{3AA224AC-BBDC-BEE5-FAF0-C2F2B85419F4}"/>
          </ac:spMkLst>
        </pc:spChg>
        <pc:spChg chg="add mod">
          <ac:chgData name="Huy" userId="918db3a1909f15e0" providerId="LiveId" clId="{41EC0149-6B75-4A7D-97DB-21CB8963CDBF}" dt="2023-04-25T01:13:09.672" v="145" actId="1076"/>
          <ac:spMkLst>
            <pc:docMk/>
            <pc:sldMk cId="1279157228" sldId="399"/>
            <ac:spMk id="100" creationId="{EA63FD54-4F59-BEC2-806C-68E657B71FA4}"/>
          </ac:spMkLst>
        </pc:spChg>
        <pc:spChg chg="add mod">
          <ac:chgData name="Huy" userId="918db3a1909f15e0" providerId="LiveId" clId="{41EC0149-6B75-4A7D-97DB-21CB8963CDBF}" dt="2023-04-25T01:13:09.672" v="145" actId="1076"/>
          <ac:spMkLst>
            <pc:docMk/>
            <pc:sldMk cId="1279157228" sldId="399"/>
            <ac:spMk id="101" creationId="{1E55E7D4-BCF8-073F-8636-9A0EC32EFC15}"/>
          </ac:spMkLst>
        </pc:spChg>
        <pc:spChg chg="add mod">
          <ac:chgData name="Huy" userId="918db3a1909f15e0" providerId="LiveId" clId="{41EC0149-6B75-4A7D-97DB-21CB8963CDBF}" dt="2023-04-25T01:13:09.672" v="145" actId="1076"/>
          <ac:spMkLst>
            <pc:docMk/>
            <pc:sldMk cId="1279157228" sldId="399"/>
            <ac:spMk id="102" creationId="{F8DAC01F-2CF0-5FF4-6114-09B336D5E511}"/>
          </ac:spMkLst>
        </pc:spChg>
        <pc:spChg chg="add mod">
          <ac:chgData name="Huy" userId="918db3a1909f15e0" providerId="LiveId" clId="{41EC0149-6B75-4A7D-97DB-21CB8963CDBF}" dt="2023-04-25T01:13:09.672" v="145" actId="1076"/>
          <ac:spMkLst>
            <pc:docMk/>
            <pc:sldMk cId="1279157228" sldId="399"/>
            <ac:spMk id="103" creationId="{94993F5E-1743-2D0B-D4B1-3080839C505D}"/>
          </ac:spMkLst>
        </pc:spChg>
        <pc:spChg chg="add del mod">
          <ac:chgData name="Huy" userId="918db3a1909f15e0" providerId="LiveId" clId="{41EC0149-6B75-4A7D-97DB-21CB8963CDBF}" dt="2023-04-25T01:14:02.142" v="159" actId="478"/>
          <ac:spMkLst>
            <pc:docMk/>
            <pc:sldMk cId="1279157228" sldId="399"/>
            <ac:spMk id="106" creationId="{28AD040F-0C50-C6EA-7F46-DDCCDD0C474A}"/>
          </ac:spMkLst>
        </pc:spChg>
        <pc:spChg chg="add del mod">
          <ac:chgData name="Huy" userId="918db3a1909f15e0" providerId="LiveId" clId="{41EC0149-6B75-4A7D-97DB-21CB8963CDBF}" dt="2023-04-25T01:14:03.659" v="160" actId="478"/>
          <ac:spMkLst>
            <pc:docMk/>
            <pc:sldMk cId="1279157228" sldId="399"/>
            <ac:spMk id="107" creationId="{37197CCF-F6D4-EC93-AAC5-449E4119AB7B}"/>
          </ac:spMkLst>
        </pc:spChg>
        <pc:spChg chg="add del mod">
          <ac:chgData name="Huy" userId="918db3a1909f15e0" providerId="LiveId" clId="{41EC0149-6B75-4A7D-97DB-21CB8963CDBF}" dt="2023-04-25T01:14:40.540" v="166" actId="21"/>
          <ac:spMkLst>
            <pc:docMk/>
            <pc:sldMk cId="1279157228" sldId="399"/>
            <ac:spMk id="109" creationId="{F406CC63-15A3-2A5A-C8D5-1EC5E53D7424}"/>
          </ac:spMkLst>
        </pc:spChg>
        <pc:spChg chg="add mod">
          <ac:chgData name="Huy" userId="918db3a1909f15e0" providerId="LiveId" clId="{41EC0149-6B75-4A7D-97DB-21CB8963CDBF}" dt="2023-04-25T01:14:37.917" v="165" actId="1076"/>
          <ac:spMkLst>
            <pc:docMk/>
            <pc:sldMk cId="1279157228" sldId="399"/>
            <ac:spMk id="111" creationId="{E10A3805-272C-B0D3-549E-82DF02966FCB}"/>
          </ac:spMkLst>
        </pc:spChg>
        <pc:spChg chg="add del mod">
          <ac:chgData name="Huy" userId="918db3a1909f15e0" providerId="LiveId" clId="{41EC0149-6B75-4A7D-97DB-21CB8963CDBF}" dt="2023-04-25T01:15:25.712" v="183" actId="21"/>
          <ac:spMkLst>
            <pc:docMk/>
            <pc:sldMk cId="1279157228" sldId="399"/>
            <ac:spMk id="112" creationId="{8C92588F-7F12-9E27-48B3-E8180A44F817}"/>
          </ac:spMkLst>
        </pc:spChg>
        <pc:spChg chg="add mod">
          <ac:chgData name="Huy" userId="918db3a1909f15e0" providerId="LiveId" clId="{41EC0149-6B75-4A7D-97DB-21CB8963CDBF}" dt="2023-04-25T01:19:47.435" v="273" actId="1076"/>
          <ac:spMkLst>
            <pc:docMk/>
            <pc:sldMk cId="1279157228" sldId="399"/>
            <ac:spMk id="113" creationId="{6AD4A7A1-532E-2977-948C-4BE898189828}"/>
          </ac:spMkLst>
        </pc:spChg>
        <pc:spChg chg="add mod">
          <ac:chgData name="Huy" userId="918db3a1909f15e0" providerId="LiveId" clId="{41EC0149-6B75-4A7D-97DB-21CB8963CDBF}" dt="2023-04-25T01:15:26.029" v="184"/>
          <ac:spMkLst>
            <pc:docMk/>
            <pc:sldMk cId="1279157228" sldId="399"/>
            <ac:spMk id="117" creationId="{45733053-F8ED-CFB2-DE38-541C0B17226E}"/>
          </ac:spMkLst>
        </pc:spChg>
        <pc:spChg chg="add mod">
          <ac:chgData name="Huy" userId="918db3a1909f15e0" providerId="LiveId" clId="{41EC0149-6B75-4A7D-97DB-21CB8963CDBF}" dt="2023-04-25T01:15:26.029" v="184"/>
          <ac:spMkLst>
            <pc:docMk/>
            <pc:sldMk cId="1279157228" sldId="399"/>
            <ac:spMk id="118" creationId="{32B39314-2CE2-0815-61CF-6C3DFDC0F3D7}"/>
          </ac:spMkLst>
        </pc:spChg>
        <pc:spChg chg="add mod">
          <ac:chgData name="Huy" userId="918db3a1909f15e0" providerId="LiveId" clId="{41EC0149-6B75-4A7D-97DB-21CB8963CDBF}" dt="2023-04-25T01:17:39.703" v="257" actId="1076"/>
          <ac:spMkLst>
            <pc:docMk/>
            <pc:sldMk cId="1279157228" sldId="399"/>
            <ac:spMk id="119" creationId="{7BC73572-6D63-40C6-4AC1-8ECE883A0F2B}"/>
          </ac:spMkLst>
        </pc:spChg>
        <pc:spChg chg="add mod">
          <ac:chgData name="Huy" userId="918db3a1909f15e0" providerId="LiveId" clId="{41EC0149-6B75-4A7D-97DB-21CB8963CDBF}" dt="2023-04-25T01:17:10.409" v="248" actId="1037"/>
          <ac:spMkLst>
            <pc:docMk/>
            <pc:sldMk cId="1279157228" sldId="399"/>
            <ac:spMk id="120" creationId="{D6C07F47-7D6C-B225-87C9-36FA6EFC0395}"/>
          </ac:spMkLst>
        </pc:spChg>
        <pc:spChg chg="add mod">
          <ac:chgData name="Huy" userId="918db3a1909f15e0" providerId="LiveId" clId="{41EC0149-6B75-4A7D-97DB-21CB8963CDBF}" dt="2023-04-25T01:19:24.134" v="268" actId="1076"/>
          <ac:spMkLst>
            <pc:docMk/>
            <pc:sldMk cId="1279157228" sldId="399"/>
            <ac:spMk id="127" creationId="{8FAE77F4-D2A4-641E-9F9A-49BB1289C01F}"/>
          </ac:spMkLst>
        </pc:spChg>
        <pc:spChg chg="add mod">
          <ac:chgData name="Huy" userId="918db3a1909f15e0" providerId="LiveId" clId="{41EC0149-6B75-4A7D-97DB-21CB8963CDBF}" dt="2023-04-25T01:19:50.177" v="274" actId="1076"/>
          <ac:spMkLst>
            <pc:docMk/>
            <pc:sldMk cId="1279157228" sldId="399"/>
            <ac:spMk id="128" creationId="{9826A66E-98DD-9B88-0CF4-E9A7D9A4ED16}"/>
          </ac:spMkLst>
        </pc:spChg>
        <pc:spChg chg="add mod">
          <ac:chgData name="Huy" userId="918db3a1909f15e0" providerId="LiveId" clId="{41EC0149-6B75-4A7D-97DB-21CB8963CDBF}" dt="2023-04-25T01:34:05.097" v="487" actId="1036"/>
          <ac:spMkLst>
            <pc:docMk/>
            <pc:sldMk cId="1279157228" sldId="399"/>
            <ac:spMk id="130" creationId="{38A6BC75-FFE2-E348-77F9-D70EDE574B45}"/>
          </ac:spMkLst>
        </pc:spChg>
        <pc:spChg chg="add mod">
          <ac:chgData name="Huy" userId="918db3a1909f15e0" providerId="LiveId" clId="{41EC0149-6B75-4A7D-97DB-21CB8963CDBF}" dt="2023-04-25T01:26:43.708" v="384" actId="1076"/>
          <ac:spMkLst>
            <pc:docMk/>
            <pc:sldMk cId="1279157228" sldId="399"/>
            <ac:spMk id="132" creationId="{635C3F7F-C14A-EA56-46BB-71E7CC752F83}"/>
          </ac:spMkLst>
        </pc:spChg>
        <pc:spChg chg="add mod">
          <ac:chgData name="Huy" userId="918db3a1909f15e0" providerId="LiveId" clId="{41EC0149-6B75-4A7D-97DB-21CB8963CDBF}" dt="2023-04-25T01:31:22.151" v="419" actId="20577"/>
          <ac:spMkLst>
            <pc:docMk/>
            <pc:sldMk cId="1279157228" sldId="399"/>
            <ac:spMk id="133" creationId="{23AC2E20-7DF4-5F7E-1029-C0C5C638E479}"/>
          </ac:spMkLst>
        </pc:spChg>
        <pc:spChg chg="add del mod">
          <ac:chgData name="Huy" userId="918db3a1909f15e0" providerId="LiveId" clId="{41EC0149-6B75-4A7D-97DB-21CB8963CDBF}" dt="2023-04-25T01:31:03.741" v="415" actId="478"/>
          <ac:spMkLst>
            <pc:docMk/>
            <pc:sldMk cId="1279157228" sldId="399"/>
            <ac:spMk id="134" creationId="{F081D21C-BD9A-A166-45EE-FFF4E5C0B1B7}"/>
          </ac:spMkLst>
        </pc:spChg>
        <pc:spChg chg="add mod">
          <ac:chgData name="Huy" userId="918db3a1909f15e0" providerId="LiveId" clId="{41EC0149-6B75-4A7D-97DB-21CB8963CDBF}" dt="2023-04-25T01:31:47.817" v="429" actId="1076"/>
          <ac:spMkLst>
            <pc:docMk/>
            <pc:sldMk cId="1279157228" sldId="399"/>
            <ac:spMk id="137" creationId="{8EA5666F-BA31-BEC1-BAA6-5E522DBFFD25}"/>
          </ac:spMkLst>
        </pc:spChg>
        <pc:spChg chg="add mod">
          <ac:chgData name="Huy" userId="918db3a1909f15e0" providerId="LiveId" clId="{41EC0149-6B75-4A7D-97DB-21CB8963CDBF}" dt="2023-04-25T01:32:17.223" v="439" actId="20577"/>
          <ac:spMkLst>
            <pc:docMk/>
            <pc:sldMk cId="1279157228" sldId="399"/>
            <ac:spMk id="138" creationId="{272AAD3C-0105-EDED-E86F-EA8E08861603}"/>
          </ac:spMkLst>
        </pc:spChg>
        <pc:spChg chg="add mod">
          <ac:chgData name="Huy" userId="918db3a1909f15e0" providerId="LiveId" clId="{41EC0149-6B75-4A7D-97DB-21CB8963CDBF}" dt="2023-04-25T01:32:47.699" v="459" actId="1076"/>
          <ac:spMkLst>
            <pc:docMk/>
            <pc:sldMk cId="1279157228" sldId="399"/>
            <ac:spMk id="139" creationId="{BA2558C7-A9E7-7959-0E34-B0BFA66AF801}"/>
          </ac:spMkLst>
        </pc:spChg>
        <pc:spChg chg="add mod">
          <ac:chgData name="Huy" userId="918db3a1909f15e0" providerId="LiveId" clId="{41EC0149-6B75-4A7D-97DB-21CB8963CDBF}" dt="2023-04-25T01:33:17.820" v="485" actId="1076"/>
          <ac:spMkLst>
            <pc:docMk/>
            <pc:sldMk cId="1279157228" sldId="399"/>
            <ac:spMk id="141" creationId="{9F9303B6-F7FC-487F-F143-490406E85D39}"/>
          </ac:spMkLst>
        </pc:spChg>
        <pc:graphicFrameChg chg="add del mod">
          <ac:chgData name="Huy" userId="918db3a1909f15e0" providerId="LiveId" clId="{41EC0149-6B75-4A7D-97DB-21CB8963CDBF}" dt="2023-04-24T10:13:51.536" v="99"/>
          <ac:graphicFrameMkLst>
            <pc:docMk/>
            <pc:sldMk cId="1279157228" sldId="399"/>
            <ac:graphicFrameMk id="28" creationId="{4403C112-FD1E-E1E7-3AE3-E11232E989E1}"/>
          </ac:graphicFrameMkLst>
        </pc:graphicFrameChg>
        <pc:graphicFrameChg chg="add del mod">
          <ac:chgData name="Huy" userId="918db3a1909f15e0" providerId="LiveId" clId="{41EC0149-6B75-4A7D-97DB-21CB8963CDBF}" dt="2023-04-24T10:14:57.843" v="113"/>
          <ac:graphicFrameMkLst>
            <pc:docMk/>
            <pc:sldMk cId="1279157228" sldId="399"/>
            <ac:graphicFrameMk id="38" creationId="{E3D0B370-9ADA-4241-E124-DFEFAB4D0710}"/>
          </ac:graphicFrameMkLst>
        </pc:graphicFrameChg>
        <pc:picChg chg="add mod">
          <ac:chgData name="Huy" userId="918db3a1909f15e0" providerId="LiveId" clId="{41EC0149-6B75-4A7D-97DB-21CB8963CDBF}" dt="2023-04-25T01:31:10.840" v="417" actId="1076"/>
          <ac:picMkLst>
            <pc:docMk/>
            <pc:sldMk cId="1279157228" sldId="399"/>
            <ac:picMk id="135" creationId="{10B1551D-8F31-ED36-D0F7-8A55658F8F57}"/>
          </ac:picMkLst>
        </pc:picChg>
        <pc:picChg chg="add mod">
          <ac:chgData name="Huy" userId="918db3a1909f15e0" providerId="LiveId" clId="{41EC0149-6B75-4A7D-97DB-21CB8963CDBF}" dt="2023-04-25T01:32:55.820" v="470" actId="1038"/>
          <ac:picMkLst>
            <pc:docMk/>
            <pc:sldMk cId="1279157228" sldId="399"/>
            <ac:picMk id="140" creationId="{D2EE4B13-9B99-6DE9-6D5C-5283B4997B1A}"/>
          </ac:picMkLst>
        </pc:picChg>
        <pc:cxnChg chg="mod">
          <ac:chgData name="Huy" userId="918db3a1909f15e0" providerId="LiveId" clId="{41EC0149-6B75-4A7D-97DB-21CB8963CDBF}" dt="2023-04-25T01:34:15.055" v="492" actId="1036"/>
          <ac:cxnSpMkLst>
            <pc:docMk/>
            <pc:sldMk cId="1279157228" sldId="399"/>
            <ac:cxnSpMk id="8" creationId="{36439BA7-9EF1-EA7D-27D2-863B870EBDEF}"/>
          </ac:cxnSpMkLst>
        </pc:cxnChg>
        <pc:cxnChg chg="add del mod">
          <ac:chgData name="Huy" userId="918db3a1909f15e0" providerId="LiveId" clId="{41EC0149-6B75-4A7D-97DB-21CB8963CDBF}" dt="2023-04-25T01:12:08.616" v="130"/>
          <ac:cxnSpMkLst>
            <pc:docMk/>
            <pc:sldMk cId="1279157228" sldId="399"/>
            <ac:cxnSpMk id="21" creationId="{65183C01-E329-2551-9A77-A9779CA753DB}"/>
          </ac:cxnSpMkLst>
        </pc:cxnChg>
        <pc:cxnChg chg="del">
          <ac:chgData name="Huy" userId="918db3a1909f15e0" providerId="LiveId" clId="{41EC0149-6B75-4A7D-97DB-21CB8963CDBF}" dt="2023-04-24T10:14:49.577" v="107" actId="478"/>
          <ac:cxnSpMkLst>
            <pc:docMk/>
            <pc:sldMk cId="1279157228" sldId="399"/>
            <ac:cxnSpMk id="21" creationId="{A69E8E00-6B2A-66FB-7321-ACBBD7242A7A}"/>
          </ac:cxnSpMkLst>
        </pc:cxnChg>
        <pc:cxnChg chg="del">
          <ac:chgData name="Huy" userId="918db3a1909f15e0" providerId="LiveId" clId="{41EC0149-6B75-4A7D-97DB-21CB8963CDBF}" dt="2023-04-24T10:14:49.577" v="107" actId="478"/>
          <ac:cxnSpMkLst>
            <pc:docMk/>
            <pc:sldMk cId="1279157228" sldId="399"/>
            <ac:cxnSpMk id="24" creationId="{481B8E49-A91F-AAAB-045E-7EDF55FBD58D}"/>
          </ac:cxnSpMkLst>
        </pc:cxnChg>
        <pc:cxnChg chg="add del mod">
          <ac:chgData name="Huy" userId="918db3a1909f15e0" providerId="LiveId" clId="{41EC0149-6B75-4A7D-97DB-21CB8963CDBF}" dt="2023-04-25T01:12:08.616" v="130"/>
          <ac:cxnSpMkLst>
            <pc:docMk/>
            <pc:sldMk cId="1279157228" sldId="399"/>
            <ac:cxnSpMk id="25" creationId="{C90CB20F-3364-0CD1-6BB9-2723EFF7026F}"/>
          </ac:cxnSpMkLst>
        </pc:cxnChg>
        <pc:cxnChg chg="del">
          <ac:chgData name="Huy" userId="918db3a1909f15e0" providerId="LiveId" clId="{41EC0149-6B75-4A7D-97DB-21CB8963CDBF}" dt="2023-04-24T10:14:49.577" v="107" actId="478"/>
          <ac:cxnSpMkLst>
            <pc:docMk/>
            <pc:sldMk cId="1279157228" sldId="399"/>
            <ac:cxnSpMk id="27" creationId="{6B9B82A4-B468-D506-87B4-12C7772E0D3F}"/>
          </ac:cxnSpMkLst>
        </pc:cxnChg>
        <pc:cxnChg chg="add del mod">
          <ac:chgData name="Huy" userId="918db3a1909f15e0" providerId="LiveId" clId="{41EC0149-6B75-4A7D-97DB-21CB8963CDBF}" dt="2023-04-25T01:12:08.616" v="130"/>
          <ac:cxnSpMkLst>
            <pc:docMk/>
            <pc:sldMk cId="1279157228" sldId="399"/>
            <ac:cxnSpMk id="27" creationId="{C8A2B9C3-321D-CE4E-8281-1D4FDD9FD3DE}"/>
          </ac:cxnSpMkLst>
        </pc:cxnChg>
        <pc:cxnChg chg="add del mod">
          <ac:chgData name="Huy" userId="918db3a1909f15e0" providerId="LiveId" clId="{41EC0149-6B75-4A7D-97DB-21CB8963CDBF}" dt="2023-04-25T01:12:08.616" v="130"/>
          <ac:cxnSpMkLst>
            <pc:docMk/>
            <pc:sldMk cId="1279157228" sldId="399"/>
            <ac:cxnSpMk id="33" creationId="{65507CE7-36B9-DEB3-312C-50148C36629B}"/>
          </ac:cxnSpMkLst>
        </pc:cxnChg>
        <pc:cxnChg chg="del mod">
          <ac:chgData name="Huy" userId="918db3a1909f15e0" providerId="LiveId" clId="{41EC0149-6B75-4A7D-97DB-21CB8963CDBF}" dt="2023-04-24T10:14:49.577" v="107" actId="478"/>
          <ac:cxnSpMkLst>
            <pc:docMk/>
            <pc:sldMk cId="1279157228" sldId="399"/>
            <ac:cxnSpMk id="33" creationId="{9DDF254A-08F8-AA13-D1C1-E993A2763372}"/>
          </ac:cxnSpMkLst>
        </pc:cxnChg>
        <pc:cxnChg chg="add del mod">
          <ac:chgData name="Huy" userId="918db3a1909f15e0" providerId="LiveId" clId="{41EC0149-6B75-4A7D-97DB-21CB8963CDBF}" dt="2023-04-25T01:12:08.616" v="130"/>
          <ac:cxnSpMkLst>
            <pc:docMk/>
            <pc:sldMk cId="1279157228" sldId="399"/>
            <ac:cxnSpMk id="34" creationId="{E5104D6F-5A5B-D3E7-F1CC-F2E637586A83}"/>
          </ac:cxnSpMkLst>
        </pc:cxnChg>
        <pc:cxnChg chg="del">
          <ac:chgData name="Huy" userId="918db3a1909f15e0" providerId="LiveId" clId="{41EC0149-6B75-4A7D-97DB-21CB8963CDBF}" dt="2023-04-24T10:14:49.577" v="107" actId="478"/>
          <ac:cxnSpMkLst>
            <pc:docMk/>
            <pc:sldMk cId="1279157228" sldId="399"/>
            <ac:cxnSpMk id="35" creationId="{431A0812-C6AF-1671-5CA5-91B7899736EE}"/>
          </ac:cxnSpMkLst>
        </pc:cxnChg>
        <pc:cxnChg chg="del">
          <ac:chgData name="Huy" userId="918db3a1909f15e0" providerId="LiveId" clId="{41EC0149-6B75-4A7D-97DB-21CB8963CDBF}" dt="2023-04-24T10:14:49.577" v="107" actId="478"/>
          <ac:cxnSpMkLst>
            <pc:docMk/>
            <pc:sldMk cId="1279157228" sldId="399"/>
            <ac:cxnSpMk id="37" creationId="{52355FF8-6F77-F395-D3A2-10045C3C9119}"/>
          </ac:cxnSpMkLst>
        </pc:cxnChg>
        <pc:cxnChg chg="del mod">
          <ac:chgData name="Huy" userId="918db3a1909f15e0" providerId="LiveId" clId="{41EC0149-6B75-4A7D-97DB-21CB8963CDBF}" dt="2023-04-24T10:14:49.577" v="107" actId="478"/>
          <ac:cxnSpMkLst>
            <pc:docMk/>
            <pc:sldMk cId="1279157228" sldId="399"/>
            <ac:cxnSpMk id="40" creationId="{AAB1E86E-7EED-E6D6-A307-B9A6955B6EC6}"/>
          </ac:cxnSpMkLst>
        </pc:cxnChg>
        <pc:cxnChg chg="add del mod">
          <ac:chgData name="Huy" userId="918db3a1909f15e0" providerId="LiveId" clId="{41EC0149-6B75-4A7D-97DB-21CB8963CDBF}" dt="2023-04-25T01:12:08.616" v="130"/>
          <ac:cxnSpMkLst>
            <pc:docMk/>
            <pc:sldMk cId="1279157228" sldId="399"/>
            <ac:cxnSpMk id="47" creationId="{D87C8968-8505-0004-FD82-DF7285EF86BB}"/>
          </ac:cxnSpMkLst>
        </pc:cxnChg>
        <pc:cxnChg chg="add del mod">
          <ac:chgData name="Huy" userId="918db3a1909f15e0" providerId="LiveId" clId="{41EC0149-6B75-4A7D-97DB-21CB8963CDBF}" dt="2023-04-25T01:12:08.616" v="130"/>
          <ac:cxnSpMkLst>
            <pc:docMk/>
            <pc:sldMk cId="1279157228" sldId="399"/>
            <ac:cxnSpMk id="48" creationId="{99A608D3-1A61-75F0-C7EF-CF0D36F15B8E}"/>
          </ac:cxnSpMkLst>
        </pc:cxnChg>
        <pc:cxnChg chg="add del mod">
          <ac:chgData name="Huy" userId="918db3a1909f15e0" providerId="LiveId" clId="{41EC0149-6B75-4A7D-97DB-21CB8963CDBF}" dt="2023-04-25T01:12:23.215" v="135"/>
          <ac:cxnSpMkLst>
            <pc:docMk/>
            <pc:sldMk cId="1279157228" sldId="399"/>
            <ac:cxnSpMk id="51" creationId="{1DE5FBC7-8E3F-CA9F-668C-383640510959}"/>
          </ac:cxnSpMkLst>
        </pc:cxnChg>
        <pc:cxnChg chg="add del mod">
          <ac:chgData name="Huy" userId="918db3a1909f15e0" providerId="LiveId" clId="{41EC0149-6B75-4A7D-97DB-21CB8963CDBF}" dt="2023-04-25T01:12:23.215" v="135"/>
          <ac:cxnSpMkLst>
            <pc:docMk/>
            <pc:sldMk cId="1279157228" sldId="399"/>
            <ac:cxnSpMk id="55" creationId="{73F87E36-D52D-4143-D759-2586CF81DC52}"/>
          </ac:cxnSpMkLst>
        </pc:cxnChg>
        <pc:cxnChg chg="del">
          <ac:chgData name="Huy" userId="918db3a1909f15e0" providerId="LiveId" clId="{41EC0149-6B75-4A7D-97DB-21CB8963CDBF}" dt="2023-04-24T10:14:49.577" v="107" actId="478"/>
          <ac:cxnSpMkLst>
            <pc:docMk/>
            <pc:sldMk cId="1279157228" sldId="399"/>
            <ac:cxnSpMk id="55" creationId="{CB418E95-A743-DF4D-CE13-291CA9379A49}"/>
          </ac:cxnSpMkLst>
        </pc:cxnChg>
        <pc:cxnChg chg="add del mod">
          <ac:chgData name="Huy" userId="918db3a1909f15e0" providerId="LiveId" clId="{41EC0149-6B75-4A7D-97DB-21CB8963CDBF}" dt="2023-04-25T01:12:23.215" v="135"/>
          <ac:cxnSpMkLst>
            <pc:docMk/>
            <pc:sldMk cId="1279157228" sldId="399"/>
            <ac:cxnSpMk id="56" creationId="{621E54B5-1309-CB28-DF2C-2F0A2C38D29B}"/>
          </ac:cxnSpMkLst>
        </pc:cxnChg>
        <pc:cxnChg chg="add del mod">
          <ac:chgData name="Huy" userId="918db3a1909f15e0" providerId="LiveId" clId="{41EC0149-6B75-4A7D-97DB-21CB8963CDBF}" dt="2023-04-25T01:12:23.215" v="135"/>
          <ac:cxnSpMkLst>
            <pc:docMk/>
            <pc:sldMk cId="1279157228" sldId="399"/>
            <ac:cxnSpMk id="62" creationId="{7486C955-13A4-9373-2076-E00DB4C00F95}"/>
          </ac:cxnSpMkLst>
        </pc:cxnChg>
        <pc:cxnChg chg="add del mod">
          <ac:chgData name="Huy" userId="918db3a1909f15e0" providerId="LiveId" clId="{41EC0149-6B75-4A7D-97DB-21CB8963CDBF}" dt="2023-04-25T01:12:23.215" v="135"/>
          <ac:cxnSpMkLst>
            <pc:docMk/>
            <pc:sldMk cId="1279157228" sldId="399"/>
            <ac:cxnSpMk id="63" creationId="{59EC8AB3-3339-3CAA-EC2C-477235000DF0}"/>
          </ac:cxnSpMkLst>
        </pc:cxnChg>
        <pc:cxnChg chg="add del mod">
          <ac:chgData name="Huy" userId="918db3a1909f15e0" providerId="LiveId" clId="{41EC0149-6B75-4A7D-97DB-21CB8963CDBF}" dt="2023-04-25T01:12:23.215" v="135"/>
          <ac:cxnSpMkLst>
            <pc:docMk/>
            <pc:sldMk cId="1279157228" sldId="399"/>
            <ac:cxnSpMk id="76" creationId="{6206E715-BF4B-CD2F-016D-8A1ACBB6036D}"/>
          </ac:cxnSpMkLst>
        </pc:cxnChg>
        <pc:cxnChg chg="add del mod">
          <ac:chgData name="Huy" userId="918db3a1909f15e0" providerId="LiveId" clId="{41EC0149-6B75-4A7D-97DB-21CB8963CDBF}" dt="2023-04-25T01:12:23.215" v="135"/>
          <ac:cxnSpMkLst>
            <pc:docMk/>
            <pc:sldMk cId="1279157228" sldId="399"/>
            <ac:cxnSpMk id="77" creationId="{E8291247-FAE3-5182-C811-BB4276F191F8}"/>
          </ac:cxnSpMkLst>
        </pc:cxnChg>
        <pc:cxnChg chg="add mod">
          <ac:chgData name="Huy" userId="918db3a1909f15e0" providerId="LiveId" clId="{41EC0149-6B75-4A7D-97DB-21CB8963CDBF}" dt="2023-04-25T01:16:42.701" v="205" actId="1076"/>
          <ac:cxnSpMkLst>
            <pc:docMk/>
            <pc:sldMk cId="1279157228" sldId="399"/>
            <ac:cxnSpMk id="80" creationId="{A35DB648-06C2-8FB1-35D3-F0F7A48466CF}"/>
          </ac:cxnSpMkLst>
        </pc:cxnChg>
        <pc:cxnChg chg="add mod">
          <ac:chgData name="Huy" userId="918db3a1909f15e0" providerId="LiveId" clId="{41EC0149-6B75-4A7D-97DB-21CB8963CDBF}" dt="2023-04-25T01:13:09.672" v="145" actId="1076"/>
          <ac:cxnSpMkLst>
            <pc:docMk/>
            <pc:sldMk cId="1279157228" sldId="399"/>
            <ac:cxnSpMk id="84" creationId="{A918D3EA-0DC1-F29A-2618-F8F9A29A57C4}"/>
          </ac:cxnSpMkLst>
        </pc:cxnChg>
        <pc:cxnChg chg="add mod">
          <ac:chgData name="Huy" userId="918db3a1909f15e0" providerId="LiveId" clId="{41EC0149-6B75-4A7D-97DB-21CB8963CDBF}" dt="2023-04-25T01:13:09.672" v="145" actId="1076"/>
          <ac:cxnSpMkLst>
            <pc:docMk/>
            <pc:sldMk cId="1279157228" sldId="399"/>
            <ac:cxnSpMk id="85" creationId="{CE1D2F38-14E8-5A57-8698-F929EDA4D7F7}"/>
          </ac:cxnSpMkLst>
        </pc:cxnChg>
        <pc:cxnChg chg="add mod">
          <ac:chgData name="Huy" userId="918db3a1909f15e0" providerId="LiveId" clId="{41EC0149-6B75-4A7D-97DB-21CB8963CDBF}" dt="2023-04-25T01:14:13.911" v="161" actId="14100"/>
          <ac:cxnSpMkLst>
            <pc:docMk/>
            <pc:sldMk cId="1279157228" sldId="399"/>
            <ac:cxnSpMk id="91" creationId="{8107C958-5FB4-0879-2AC2-91962AF413B1}"/>
          </ac:cxnSpMkLst>
        </pc:cxnChg>
        <pc:cxnChg chg="add mod">
          <ac:chgData name="Huy" userId="918db3a1909f15e0" providerId="LiveId" clId="{41EC0149-6B75-4A7D-97DB-21CB8963CDBF}" dt="2023-04-25T01:13:09.672" v="145" actId="1076"/>
          <ac:cxnSpMkLst>
            <pc:docMk/>
            <pc:sldMk cId="1279157228" sldId="399"/>
            <ac:cxnSpMk id="92" creationId="{98F46D16-64B0-ADB8-113B-1847A130A5DF}"/>
          </ac:cxnSpMkLst>
        </pc:cxnChg>
        <pc:cxnChg chg="add mod">
          <ac:chgData name="Huy" userId="918db3a1909f15e0" providerId="LiveId" clId="{41EC0149-6B75-4A7D-97DB-21CB8963CDBF}" dt="2023-04-25T01:13:09.672" v="145" actId="1076"/>
          <ac:cxnSpMkLst>
            <pc:docMk/>
            <pc:sldMk cId="1279157228" sldId="399"/>
            <ac:cxnSpMk id="104" creationId="{588A47A1-D70F-E6B0-141B-F067AEFD04E8}"/>
          </ac:cxnSpMkLst>
        </pc:cxnChg>
        <pc:cxnChg chg="add mod">
          <ac:chgData name="Huy" userId="918db3a1909f15e0" providerId="LiveId" clId="{41EC0149-6B75-4A7D-97DB-21CB8963CDBF}" dt="2023-04-25T01:13:09.672" v="145" actId="1076"/>
          <ac:cxnSpMkLst>
            <pc:docMk/>
            <pc:sldMk cId="1279157228" sldId="399"/>
            <ac:cxnSpMk id="105" creationId="{819F622A-2721-64BA-790A-52ABC022A514}"/>
          </ac:cxnSpMkLst>
        </pc:cxnChg>
        <pc:cxnChg chg="add mod">
          <ac:chgData name="Huy" userId="918db3a1909f15e0" providerId="LiveId" clId="{41EC0149-6B75-4A7D-97DB-21CB8963CDBF}" dt="2023-04-25T01:14:37.917" v="165" actId="1076"/>
          <ac:cxnSpMkLst>
            <pc:docMk/>
            <pc:sldMk cId="1279157228" sldId="399"/>
            <ac:cxnSpMk id="110" creationId="{BCD107FF-E9FA-AA02-3CD7-BE50C042AD82}"/>
          </ac:cxnSpMkLst>
        </pc:cxnChg>
        <pc:cxnChg chg="add mod">
          <ac:chgData name="Huy" userId="918db3a1909f15e0" providerId="LiveId" clId="{41EC0149-6B75-4A7D-97DB-21CB8963CDBF}" dt="2023-04-25T01:15:37.261" v="185" actId="208"/>
          <ac:cxnSpMkLst>
            <pc:docMk/>
            <pc:sldMk cId="1279157228" sldId="399"/>
            <ac:cxnSpMk id="114" creationId="{8FB86CC4-BADA-38E0-49CF-D3AB097C618E}"/>
          </ac:cxnSpMkLst>
        </pc:cxnChg>
        <pc:cxnChg chg="add mod">
          <ac:chgData name="Huy" userId="918db3a1909f15e0" providerId="LiveId" clId="{41EC0149-6B75-4A7D-97DB-21CB8963CDBF}" dt="2023-04-25T01:17:19.722" v="251" actId="1076"/>
          <ac:cxnSpMkLst>
            <pc:docMk/>
            <pc:sldMk cId="1279157228" sldId="399"/>
            <ac:cxnSpMk id="121" creationId="{2F182A65-704A-C800-49CE-FB39A938FBC4}"/>
          </ac:cxnSpMkLst>
        </pc:cxnChg>
        <pc:cxnChg chg="add mod">
          <ac:chgData name="Huy" userId="918db3a1909f15e0" providerId="LiveId" clId="{41EC0149-6B75-4A7D-97DB-21CB8963CDBF}" dt="2023-04-25T01:17:30.353" v="254" actId="14100"/>
          <ac:cxnSpMkLst>
            <pc:docMk/>
            <pc:sldMk cId="1279157228" sldId="399"/>
            <ac:cxnSpMk id="122" creationId="{2B4DD6AE-C005-0882-8936-7F339D1E8972}"/>
          </ac:cxnSpMkLst>
        </pc:cxnChg>
      </pc:sldChg>
      <pc:sldChg chg="del">
        <pc:chgData name="Huy" userId="918db3a1909f15e0" providerId="LiveId" clId="{41EC0149-6B75-4A7D-97DB-21CB8963CDBF}" dt="2023-04-24T10:12:35.364" v="21" actId="47"/>
        <pc:sldMkLst>
          <pc:docMk/>
          <pc:sldMk cId="4026000988" sldId="400"/>
        </pc:sldMkLst>
      </pc:sldChg>
      <pc:sldChg chg="addSp delSp modSp add del mod">
        <pc:chgData name="Huy" userId="918db3a1909f15e0" providerId="LiveId" clId="{41EC0149-6B75-4A7D-97DB-21CB8963CDBF}" dt="2023-04-25T01:45:02.709" v="605" actId="47"/>
        <pc:sldMkLst>
          <pc:docMk/>
          <pc:sldMk cId="4243967978" sldId="400"/>
        </pc:sldMkLst>
        <pc:spChg chg="add mod">
          <ac:chgData name="Huy" userId="918db3a1909f15e0" providerId="LiveId" clId="{41EC0149-6B75-4A7D-97DB-21CB8963CDBF}" dt="2023-04-25T01:39:23.634" v="518" actId="1076"/>
          <ac:spMkLst>
            <pc:docMk/>
            <pc:sldMk cId="4243967978" sldId="400"/>
            <ac:spMk id="22" creationId="{B80EF778-C74F-F2ED-845B-B8F183B98992}"/>
          </ac:spMkLst>
        </pc:spChg>
        <pc:spChg chg="add mod">
          <ac:chgData name="Huy" userId="918db3a1909f15e0" providerId="LiveId" clId="{41EC0149-6B75-4A7D-97DB-21CB8963CDBF}" dt="2023-04-25T01:40:37.932" v="543" actId="1076"/>
          <ac:spMkLst>
            <pc:docMk/>
            <pc:sldMk cId="4243967978" sldId="400"/>
            <ac:spMk id="23" creationId="{1155CF7C-D695-9DB0-2C2E-ED3F2B3B3354}"/>
          </ac:spMkLst>
        </pc:spChg>
        <pc:spChg chg="add mod">
          <ac:chgData name="Huy" userId="918db3a1909f15e0" providerId="LiveId" clId="{41EC0149-6B75-4A7D-97DB-21CB8963CDBF}" dt="2023-04-25T01:41:26.410" v="558" actId="1036"/>
          <ac:spMkLst>
            <pc:docMk/>
            <pc:sldMk cId="4243967978" sldId="400"/>
            <ac:spMk id="24" creationId="{DFD2E069-7079-B8E2-CF97-1B6CA9E9562E}"/>
          </ac:spMkLst>
        </pc:spChg>
        <pc:spChg chg="del">
          <ac:chgData name="Huy" userId="918db3a1909f15e0" providerId="LiveId" clId="{41EC0149-6B75-4A7D-97DB-21CB8963CDBF}" dt="2023-04-25T01:37:25.846" v="494" actId="478"/>
          <ac:spMkLst>
            <pc:docMk/>
            <pc:sldMk cId="4243967978" sldId="400"/>
            <ac:spMk id="81" creationId="{6995127E-7D17-6995-2AF8-41105C406354}"/>
          </ac:spMkLst>
        </pc:spChg>
        <pc:spChg chg="del">
          <ac:chgData name="Huy" userId="918db3a1909f15e0" providerId="LiveId" clId="{41EC0149-6B75-4A7D-97DB-21CB8963CDBF}" dt="2023-04-25T01:37:25.846" v="494" actId="478"/>
          <ac:spMkLst>
            <pc:docMk/>
            <pc:sldMk cId="4243967978" sldId="400"/>
            <ac:spMk id="82" creationId="{2E3F4AEF-377F-8F0E-6837-A075D2324F0B}"/>
          </ac:spMkLst>
        </pc:spChg>
        <pc:spChg chg="del">
          <ac:chgData name="Huy" userId="918db3a1909f15e0" providerId="LiveId" clId="{41EC0149-6B75-4A7D-97DB-21CB8963CDBF}" dt="2023-04-25T01:37:25.846" v="494" actId="478"/>
          <ac:spMkLst>
            <pc:docMk/>
            <pc:sldMk cId="4243967978" sldId="400"/>
            <ac:spMk id="83" creationId="{F7B50129-B8DC-5B44-13D3-639FABAFBEB0}"/>
          </ac:spMkLst>
        </pc:spChg>
        <pc:spChg chg="del">
          <ac:chgData name="Huy" userId="918db3a1909f15e0" providerId="LiveId" clId="{41EC0149-6B75-4A7D-97DB-21CB8963CDBF}" dt="2023-04-25T01:37:25.846" v="494" actId="478"/>
          <ac:spMkLst>
            <pc:docMk/>
            <pc:sldMk cId="4243967978" sldId="400"/>
            <ac:spMk id="86" creationId="{204EFBDB-FE44-C5C0-BC8A-C9C075B0A82C}"/>
          </ac:spMkLst>
        </pc:spChg>
        <pc:spChg chg="del">
          <ac:chgData name="Huy" userId="918db3a1909f15e0" providerId="LiveId" clId="{41EC0149-6B75-4A7D-97DB-21CB8963CDBF}" dt="2023-04-25T01:37:25.846" v="494" actId="478"/>
          <ac:spMkLst>
            <pc:docMk/>
            <pc:sldMk cId="4243967978" sldId="400"/>
            <ac:spMk id="87" creationId="{93E5F9F8-8F1A-62CB-6C36-9B019F125DC1}"/>
          </ac:spMkLst>
        </pc:spChg>
        <pc:spChg chg="del">
          <ac:chgData name="Huy" userId="918db3a1909f15e0" providerId="LiveId" clId="{41EC0149-6B75-4A7D-97DB-21CB8963CDBF}" dt="2023-04-25T01:37:25.846" v="494" actId="478"/>
          <ac:spMkLst>
            <pc:docMk/>
            <pc:sldMk cId="4243967978" sldId="400"/>
            <ac:spMk id="88" creationId="{6A0C9C95-F3DD-DA2A-95F6-EEEACD32828F}"/>
          </ac:spMkLst>
        </pc:spChg>
        <pc:spChg chg="del">
          <ac:chgData name="Huy" userId="918db3a1909f15e0" providerId="LiveId" clId="{41EC0149-6B75-4A7D-97DB-21CB8963CDBF}" dt="2023-04-25T01:37:25.846" v="494" actId="478"/>
          <ac:spMkLst>
            <pc:docMk/>
            <pc:sldMk cId="4243967978" sldId="400"/>
            <ac:spMk id="89" creationId="{22774F73-C5CA-52E0-F0A5-EB159F763D2D}"/>
          </ac:spMkLst>
        </pc:spChg>
        <pc:spChg chg="del">
          <ac:chgData name="Huy" userId="918db3a1909f15e0" providerId="LiveId" clId="{41EC0149-6B75-4A7D-97DB-21CB8963CDBF}" dt="2023-04-25T01:37:25.846" v="494" actId="478"/>
          <ac:spMkLst>
            <pc:docMk/>
            <pc:sldMk cId="4243967978" sldId="400"/>
            <ac:spMk id="93" creationId="{9E906ADA-5DA8-FC90-F0A5-ABD3E93C46B9}"/>
          </ac:spMkLst>
        </pc:spChg>
        <pc:spChg chg="del">
          <ac:chgData name="Huy" userId="918db3a1909f15e0" providerId="LiveId" clId="{41EC0149-6B75-4A7D-97DB-21CB8963CDBF}" dt="2023-04-25T01:37:25.846" v="494" actId="478"/>
          <ac:spMkLst>
            <pc:docMk/>
            <pc:sldMk cId="4243967978" sldId="400"/>
            <ac:spMk id="94" creationId="{2D26EDE0-1F38-6382-E574-5FB5BAADDF18}"/>
          </ac:spMkLst>
        </pc:spChg>
        <pc:spChg chg="del">
          <ac:chgData name="Huy" userId="918db3a1909f15e0" providerId="LiveId" clId="{41EC0149-6B75-4A7D-97DB-21CB8963CDBF}" dt="2023-04-25T01:37:25.846" v="494" actId="478"/>
          <ac:spMkLst>
            <pc:docMk/>
            <pc:sldMk cId="4243967978" sldId="400"/>
            <ac:spMk id="95" creationId="{0500CF04-B378-06FE-5BCF-B391873C58CC}"/>
          </ac:spMkLst>
        </pc:spChg>
        <pc:spChg chg="del">
          <ac:chgData name="Huy" userId="918db3a1909f15e0" providerId="LiveId" clId="{41EC0149-6B75-4A7D-97DB-21CB8963CDBF}" dt="2023-04-25T01:37:25.846" v="494" actId="478"/>
          <ac:spMkLst>
            <pc:docMk/>
            <pc:sldMk cId="4243967978" sldId="400"/>
            <ac:spMk id="96" creationId="{99CD3B38-3B0A-D862-93B1-D7901BFEB6A0}"/>
          </ac:spMkLst>
        </pc:spChg>
        <pc:spChg chg="del">
          <ac:chgData name="Huy" userId="918db3a1909f15e0" providerId="LiveId" clId="{41EC0149-6B75-4A7D-97DB-21CB8963CDBF}" dt="2023-04-25T01:37:25.846" v="494" actId="478"/>
          <ac:spMkLst>
            <pc:docMk/>
            <pc:sldMk cId="4243967978" sldId="400"/>
            <ac:spMk id="97" creationId="{AA351794-E7B2-8239-7DC2-5434A1103D3E}"/>
          </ac:spMkLst>
        </pc:spChg>
        <pc:spChg chg="del">
          <ac:chgData name="Huy" userId="918db3a1909f15e0" providerId="LiveId" clId="{41EC0149-6B75-4A7D-97DB-21CB8963CDBF}" dt="2023-04-25T01:37:25.846" v="494" actId="478"/>
          <ac:spMkLst>
            <pc:docMk/>
            <pc:sldMk cId="4243967978" sldId="400"/>
            <ac:spMk id="98" creationId="{81CA7981-16BF-787A-E424-D13296C19570}"/>
          </ac:spMkLst>
        </pc:spChg>
        <pc:spChg chg="del">
          <ac:chgData name="Huy" userId="918db3a1909f15e0" providerId="LiveId" clId="{41EC0149-6B75-4A7D-97DB-21CB8963CDBF}" dt="2023-04-25T01:37:25.846" v="494" actId="478"/>
          <ac:spMkLst>
            <pc:docMk/>
            <pc:sldMk cId="4243967978" sldId="400"/>
            <ac:spMk id="99" creationId="{3AA224AC-BBDC-BEE5-FAF0-C2F2B85419F4}"/>
          </ac:spMkLst>
        </pc:spChg>
        <pc:spChg chg="del">
          <ac:chgData name="Huy" userId="918db3a1909f15e0" providerId="LiveId" clId="{41EC0149-6B75-4A7D-97DB-21CB8963CDBF}" dt="2023-04-25T01:37:25.846" v="494" actId="478"/>
          <ac:spMkLst>
            <pc:docMk/>
            <pc:sldMk cId="4243967978" sldId="400"/>
            <ac:spMk id="100" creationId="{EA63FD54-4F59-BEC2-806C-68E657B71FA4}"/>
          </ac:spMkLst>
        </pc:spChg>
        <pc:spChg chg="del">
          <ac:chgData name="Huy" userId="918db3a1909f15e0" providerId="LiveId" clId="{41EC0149-6B75-4A7D-97DB-21CB8963CDBF}" dt="2023-04-25T01:37:25.846" v="494" actId="478"/>
          <ac:spMkLst>
            <pc:docMk/>
            <pc:sldMk cId="4243967978" sldId="400"/>
            <ac:spMk id="101" creationId="{1E55E7D4-BCF8-073F-8636-9A0EC32EFC15}"/>
          </ac:spMkLst>
        </pc:spChg>
        <pc:spChg chg="del">
          <ac:chgData name="Huy" userId="918db3a1909f15e0" providerId="LiveId" clId="{41EC0149-6B75-4A7D-97DB-21CB8963CDBF}" dt="2023-04-25T01:37:25.846" v="494" actId="478"/>
          <ac:spMkLst>
            <pc:docMk/>
            <pc:sldMk cId="4243967978" sldId="400"/>
            <ac:spMk id="102" creationId="{F8DAC01F-2CF0-5FF4-6114-09B336D5E511}"/>
          </ac:spMkLst>
        </pc:spChg>
        <pc:spChg chg="del">
          <ac:chgData name="Huy" userId="918db3a1909f15e0" providerId="LiveId" clId="{41EC0149-6B75-4A7D-97DB-21CB8963CDBF}" dt="2023-04-25T01:37:25.846" v="494" actId="478"/>
          <ac:spMkLst>
            <pc:docMk/>
            <pc:sldMk cId="4243967978" sldId="400"/>
            <ac:spMk id="103" creationId="{94993F5E-1743-2D0B-D4B1-3080839C505D}"/>
          </ac:spMkLst>
        </pc:spChg>
        <pc:spChg chg="del">
          <ac:chgData name="Huy" userId="918db3a1909f15e0" providerId="LiveId" clId="{41EC0149-6B75-4A7D-97DB-21CB8963CDBF}" dt="2023-04-25T01:37:25.846" v="494" actId="478"/>
          <ac:spMkLst>
            <pc:docMk/>
            <pc:sldMk cId="4243967978" sldId="400"/>
            <ac:spMk id="111" creationId="{E10A3805-272C-B0D3-549E-82DF02966FCB}"/>
          </ac:spMkLst>
        </pc:spChg>
        <pc:spChg chg="del">
          <ac:chgData name="Huy" userId="918db3a1909f15e0" providerId="LiveId" clId="{41EC0149-6B75-4A7D-97DB-21CB8963CDBF}" dt="2023-04-25T01:37:25.846" v="494" actId="478"/>
          <ac:spMkLst>
            <pc:docMk/>
            <pc:sldMk cId="4243967978" sldId="400"/>
            <ac:spMk id="113" creationId="{6AD4A7A1-532E-2977-948C-4BE898189828}"/>
          </ac:spMkLst>
        </pc:spChg>
        <pc:spChg chg="del">
          <ac:chgData name="Huy" userId="918db3a1909f15e0" providerId="LiveId" clId="{41EC0149-6B75-4A7D-97DB-21CB8963CDBF}" dt="2023-04-25T01:37:25.846" v="494" actId="478"/>
          <ac:spMkLst>
            <pc:docMk/>
            <pc:sldMk cId="4243967978" sldId="400"/>
            <ac:spMk id="117" creationId="{45733053-F8ED-CFB2-DE38-541C0B17226E}"/>
          </ac:spMkLst>
        </pc:spChg>
        <pc:spChg chg="del">
          <ac:chgData name="Huy" userId="918db3a1909f15e0" providerId="LiveId" clId="{41EC0149-6B75-4A7D-97DB-21CB8963CDBF}" dt="2023-04-25T01:37:25.846" v="494" actId="478"/>
          <ac:spMkLst>
            <pc:docMk/>
            <pc:sldMk cId="4243967978" sldId="400"/>
            <ac:spMk id="118" creationId="{32B39314-2CE2-0815-61CF-6C3DFDC0F3D7}"/>
          </ac:spMkLst>
        </pc:spChg>
        <pc:spChg chg="del">
          <ac:chgData name="Huy" userId="918db3a1909f15e0" providerId="LiveId" clId="{41EC0149-6B75-4A7D-97DB-21CB8963CDBF}" dt="2023-04-25T01:37:25.846" v="494" actId="478"/>
          <ac:spMkLst>
            <pc:docMk/>
            <pc:sldMk cId="4243967978" sldId="400"/>
            <ac:spMk id="119" creationId="{7BC73572-6D63-40C6-4AC1-8ECE883A0F2B}"/>
          </ac:spMkLst>
        </pc:spChg>
        <pc:spChg chg="del">
          <ac:chgData name="Huy" userId="918db3a1909f15e0" providerId="LiveId" clId="{41EC0149-6B75-4A7D-97DB-21CB8963CDBF}" dt="2023-04-25T01:37:25.846" v="494" actId="478"/>
          <ac:spMkLst>
            <pc:docMk/>
            <pc:sldMk cId="4243967978" sldId="400"/>
            <ac:spMk id="120" creationId="{D6C07F47-7D6C-B225-87C9-36FA6EFC0395}"/>
          </ac:spMkLst>
        </pc:spChg>
        <pc:spChg chg="del">
          <ac:chgData name="Huy" userId="918db3a1909f15e0" providerId="LiveId" clId="{41EC0149-6B75-4A7D-97DB-21CB8963CDBF}" dt="2023-04-25T01:37:25.846" v="494" actId="478"/>
          <ac:spMkLst>
            <pc:docMk/>
            <pc:sldMk cId="4243967978" sldId="400"/>
            <ac:spMk id="127" creationId="{8FAE77F4-D2A4-641E-9F9A-49BB1289C01F}"/>
          </ac:spMkLst>
        </pc:spChg>
        <pc:spChg chg="del">
          <ac:chgData name="Huy" userId="918db3a1909f15e0" providerId="LiveId" clId="{41EC0149-6B75-4A7D-97DB-21CB8963CDBF}" dt="2023-04-25T01:37:25.846" v="494" actId="478"/>
          <ac:spMkLst>
            <pc:docMk/>
            <pc:sldMk cId="4243967978" sldId="400"/>
            <ac:spMk id="128" creationId="{9826A66E-98DD-9B88-0CF4-E9A7D9A4ED16}"/>
          </ac:spMkLst>
        </pc:spChg>
        <pc:spChg chg="del">
          <ac:chgData name="Huy" userId="918db3a1909f15e0" providerId="LiveId" clId="{41EC0149-6B75-4A7D-97DB-21CB8963CDBF}" dt="2023-04-25T01:37:41.178" v="499" actId="478"/>
          <ac:spMkLst>
            <pc:docMk/>
            <pc:sldMk cId="4243967978" sldId="400"/>
            <ac:spMk id="130" creationId="{38A6BC75-FFE2-E348-77F9-D70EDE574B45}"/>
          </ac:spMkLst>
        </pc:spChg>
        <pc:spChg chg="del">
          <ac:chgData name="Huy" userId="918db3a1909f15e0" providerId="LiveId" clId="{41EC0149-6B75-4A7D-97DB-21CB8963CDBF}" dt="2023-04-25T01:37:47.001" v="500" actId="478"/>
          <ac:spMkLst>
            <pc:docMk/>
            <pc:sldMk cId="4243967978" sldId="400"/>
            <ac:spMk id="132" creationId="{635C3F7F-C14A-EA56-46BB-71E7CC752F83}"/>
          </ac:spMkLst>
        </pc:spChg>
        <pc:spChg chg="del">
          <ac:chgData name="Huy" userId="918db3a1909f15e0" providerId="LiveId" clId="{41EC0149-6B75-4A7D-97DB-21CB8963CDBF}" dt="2023-04-25T01:37:47.001" v="500" actId="478"/>
          <ac:spMkLst>
            <pc:docMk/>
            <pc:sldMk cId="4243967978" sldId="400"/>
            <ac:spMk id="133" creationId="{23AC2E20-7DF4-5F7E-1029-C0C5C638E479}"/>
          </ac:spMkLst>
        </pc:spChg>
        <pc:spChg chg="mod">
          <ac:chgData name="Huy" userId="918db3a1909f15e0" providerId="LiveId" clId="{41EC0149-6B75-4A7D-97DB-21CB8963CDBF}" dt="2023-04-25T01:37:32.264" v="496" actId="20577"/>
          <ac:spMkLst>
            <pc:docMk/>
            <pc:sldMk cId="4243967978" sldId="400"/>
            <ac:spMk id="137" creationId="{8EA5666F-BA31-BEC1-BAA6-5E522DBFFD25}"/>
          </ac:spMkLst>
        </pc:spChg>
        <pc:spChg chg="del">
          <ac:chgData name="Huy" userId="918db3a1909f15e0" providerId="LiveId" clId="{41EC0149-6B75-4A7D-97DB-21CB8963CDBF}" dt="2023-04-25T01:37:47.001" v="500" actId="478"/>
          <ac:spMkLst>
            <pc:docMk/>
            <pc:sldMk cId="4243967978" sldId="400"/>
            <ac:spMk id="138" creationId="{272AAD3C-0105-EDED-E86F-EA8E08861603}"/>
          </ac:spMkLst>
        </pc:spChg>
        <pc:spChg chg="del">
          <ac:chgData name="Huy" userId="918db3a1909f15e0" providerId="LiveId" clId="{41EC0149-6B75-4A7D-97DB-21CB8963CDBF}" dt="2023-04-25T01:37:47.001" v="500" actId="478"/>
          <ac:spMkLst>
            <pc:docMk/>
            <pc:sldMk cId="4243967978" sldId="400"/>
            <ac:spMk id="139" creationId="{BA2558C7-A9E7-7959-0E34-B0BFA66AF801}"/>
          </ac:spMkLst>
        </pc:spChg>
        <pc:spChg chg="mod">
          <ac:chgData name="Huy" userId="918db3a1909f15e0" providerId="LiveId" clId="{41EC0149-6B75-4A7D-97DB-21CB8963CDBF}" dt="2023-04-25T01:39:38.009" v="522" actId="20577"/>
          <ac:spMkLst>
            <pc:docMk/>
            <pc:sldMk cId="4243967978" sldId="400"/>
            <ac:spMk id="141" creationId="{9F9303B6-F7FC-487F-F143-490406E85D39}"/>
          </ac:spMkLst>
        </pc:spChg>
        <pc:picChg chg="del">
          <ac:chgData name="Huy" userId="918db3a1909f15e0" providerId="LiveId" clId="{41EC0149-6B75-4A7D-97DB-21CB8963CDBF}" dt="2023-04-25T01:37:47.001" v="500" actId="478"/>
          <ac:picMkLst>
            <pc:docMk/>
            <pc:sldMk cId="4243967978" sldId="400"/>
            <ac:picMk id="135" creationId="{10B1551D-8F31-ED36-D0F7-8A55658F8F57}"/>
          </ac:picMkLst>
        </pc:picChg>
        <pc:picChg chg="del">
          <ac:chgData name="Huy" userId="918db3a1909f15e0" providerId="LiveId" clId="{41EC0149-6B75-4A7D-97DB-21CB8963CDBF}" dt="2023-04-25T01:37:47.001" v="500" actId="478"/>
          <ac:picMkLst>
            <pc:docMk/>
            <pc:sldMk cId="4243967978" sldId="400"/>
            <ac:picMk id="140" creationId="{D2EE4B13-9B99-6DE9-6D5C-5283B4997B1A}"/>
          </ac:picMkLst>
        </pc:picChg>
        <pc:cxnChg chg="del">
          <ac:chgData name="Huy" userId="918db3a1909f15e0" providerId="LiveId" clId="{41EC0149-6B75-4A7D-97DB-21CB8963CDBF}" dt="2023-04-25T01:37:25.846" v="494" actId="478"/>
          <ac:cxnSpMkLst>
            <pc:docMk/>
            <pc:sldMk cId="4243967978" sldId="400"/>
            <ac:cxnSpMk id="80" creationId="{A35DB648-06C2-8FB1-35D3-F0F7A48466CF}"/>
          </ac:cxnSpMkLst>
        </pc:cxnChg>
        <pc:cxnChg chg="del mod">
          <ac:chgData name="Huy" userId="918db3a1909f15e0" providerId="LiveId" clId="{41EC0149-6B75-4A7D-97DB-21CB8963CDBF}" dt="2023-04-25T01:37:25.846" v="494" actId="478"/>
          <ac:cxnSpMkLst>
            <pc:docMk/>
            <pc:sldMk cId="4243967978" sldId="400"/>
            <ac:cxnSpMk id="84" creationId="{A918D3EA-0DC1-F29A-2618-F8F9A29A57C4}"/>
          </ac:cxnSpMkLst>
        </pc:cxnChg>
        <pc:cxnChg chg="del">
          <ac:chgData name="Huy" userId="918db3a1909f15e0" providerId="LiveId" clId="{41EC0149-6B75-4A7D-97DB-21CB8963CDBF}" dt="2023-04-25T01:37:25.846" v="494" actId="478"/>
          <ac:cxnSpMkLst>
            <pc:docMk/>
            <pc:sldMk cId="4243967978" sldId="400"/>
            <ac:cxnSpMk id="85" creationId="{CE1D2F38-14E8-5A57-8698-F929EDA4D7F7}"/>
          </ac:cxnSpMkLst>
        </pc:cxnChg>
        <pc:cxnChg chg="del mod">
          <ac:chgData name="Huy" userId="918db3a1909f15e0" providerId="LiveId" clId="{41EC0149-6B75-4A7D-97DB-21CB8963CDBF}" dt="2023-04-25T01:37:25.846" v="494" actId="478"/>
          <ac:cxnSpMkLst>
            <pc:docMk/>
            <pc:sldMk cId="4243967978" sldId="400"/>
            <ac:cxnSpMk id="91" creationId="{8107C958-5FB4-0879-2AC2-91962AF413B1}"/>
          </ac:cxnSpMkLst>
        </pc:cxnChg>
        <pc:cxnChg chg="del">
          <ac:chgData name="Huy" userId="918db3a1909f15e0" providerId="LiveId" clId="{41EC0149-6B75-4A7D-97DB-21CB8963CDBF}" dt="2023-04-25T01:37:25.846" v="494" actId="478"/>
          <ac:cxnSpMkLst>
            <pc:docMk/>
            <pc:sldMk cId="4243967978" sldId="400"/>
            <ac:cxnSpMk id="92" creationId="{98F46D16-64B0-ADB8-113B-1847A130A5DF}"/>
          </ac:cxnSpMkLst>
        </pc:cxnChg>
        <pc:cxnChg chg="del">
          <ac:chgData name="Huy" userId="918db3a1909f15e0" providerId="LiveId" clId="{41EC0149-6B75-4A7D-97DB-21CB8963CDBF}" dt="2023-04-25T01:37:25.846" v="494" actId="478"/>
          <ac:cxnSpMkLst>
            <pc:docMk/>
            <pc:sldMk cId="4243967978" sldId="400"/>
            <ac:cxnSpMk id="104" creationId="{588A47A1-D70F-E6B0-141B-F067AEFD04E8}"/>
          </ac:cxnSpMkLst>
        </pc:cxnChg>
        <pc:cxnChg chg="del">
          <ac:chgData name="Huy" userId="918db3a1909f15e0" providerId="LiveId" clId="{41EC0149-6B75-4A7D-97DB-21CB8963CDBF}" dt="2023-04-25T01:37:25.846" v="494" actId="478"/>
          <ac:cxnSpMkLst>
            <pc:docMk/>
            <pc:sldMk cId="4243967978" sldId="400"/>
            <ac:cxnSpMk id="105" creationId="{819F622A-2721-64BA-790A-52ABC022A514}"/>
          </ac:cxnSpMkLst>
        </pc:cxnChg>
        <pc:cxnChg chg="del">
          <ac:chgData name="Huy" userId="918db3a1909f15e0" providerId="LiveId" clId="{41EC0149-6B75-4A7D-97DB-21CB8963CDBF}" dt="2023-04-25T01:37:25.846" v="494" actId="478"/>
          <ac:cxnSpMkLst>
            <pc:docMk/>
            <pc:sldMk cId="4243967978" sldId="400"/>
            <ac:cxnSpMk id="110" creationId="{BCD107FF-E9FA-AA02-3CD7-BE50C042AD82}"/>
          </ac:cxnSpMkLst>
        </pc:cxnChg>
        <pc:cxnChg chg="del">
          <ac:chgData name="Huy" userId="918db3a1909f15e0" providerId="LiveId" clId="{41EC0149-6B75-4A7D-97DB-21CB8963CDBF}" dt="2023-04-25T01:37:25.846" v="494" actId="478"/>
          <ac:cxnSpMkLst>
            <pc:docMk/>
            <pc:sldMk cId="4243967978" sldId="400"/>
            <ac:cxnSpMk id="114" creationId="{8FB86CC4-BADA-38E0-49CF-D3AB097C618E}"/>
          </ac:cxnSpMkLst>
        </pc:cxnChg>
        <pc:cxnChg chg="del">
          <ac:chgData name="Huy" userId="918db3a1909f15e0" providerId="LiveId" clId="{41EC0149-6B75-4A7D-97DB-21CB8963CDBF}" dt="2023-04-25T01:37:25.846" v="494" actId="478"/>
          <ac:cxnSpMkLst>
            <pc:docMk/>
            <pc:sldMk cId="4243967978" sldId="400"/>
            <ac:cxnSpMk id="121" creationId="{2F182A65-704A-C800-49CE-FB39A938FBC4}"/>
          </ac:cxnSpMkLst>
        </pc:cxnChg>
        <pc:cxnChg chg="del">
          <ac:chgData name="Huy" userId="918db3a1909f15e0" providerId="LiveId" clId="{41EC0149-6B75-4A7D-97DB-21CB8963CDBF}" dt="2023-04-25T01:37:25.846" v="494" actId="478"/>
          <ac:cxnSpMkLst>
            <pc:docMk/>
            <pc:sldMk cId="4243967978" sldId="400"/>
            <ac:cxnSpMk id="122" creationId="{2B4DD6AE-C005-0882-8936-7F339D1E8972}"/>
          </ac:cxnSpMkLst>
        </pc:cxnChg>
      </pc:sldChg>
      <pc:sldChg chg="addSp delSp modSp add mod">
        <pc:chgData name="Huy" userId="918db3a1909f15e0" providerId="LiveId" clId="{41EC0149-6B75-4A7D-97DB-21CB8963CDBF}" dt="2023-04-25T01:45:07.728" v="607"/>
        <pc:sldMkLst>
          <pc:docMk/>
          <pc:sldMk cId="304367123" sldId="401"/>
        </pc:sldMkLst>
        <pc:spChg chg="add mod">
          <ac:chgData name="Huy" userId="918db3a1909f15e0" providerId="LiveId" clId="{41EC0149-6B75-4A7D-97DB-21CB8963CDBF}" dt="2023-04-25T01:42:00.347" v="563" actId="1076"/>
          <ac:spMkLst>
            <pc:docMk/>
            <pc:sldMk cId="304367123" sldId="401"/>
            <ac:spMk id="21" creationId="{FE66C9CC-7965-698C-C4D2-D8A5E1521C6B}"/>
          </ac:spMkLst>
        </pc:spChg>
        <pc:spChg chg="add mod">
          <ac:chgData name="Huy" userId="918db3a1909f15e0" providerId="LiveId" clId="{41EC0149-6B75-4A7D-97DB-21CB8963CDBF}" dt="2023-04-25T01:42:00.347" v="563" actId="1076"/>
          <ac:spMkLst>
            <pc:docMk/>
            <pc:sldMk cId="304367123" sldId="401"/>
            <ac:spMk id="22" creationId="{73BC5C80-B441-23BE-6024-809810D85A0A}"/>
          </ac:spMkLst>
        </pc:spChg>
        <pc:spChg chg="add mod">
          <ac:chgData name="Huy" userId="918db3a1909f15e0" providerId="LiveId" clId="{41EC0149-6B75-4A7D-97DB-21CB8963CDBF}" dt="2023-04-25T01:43:54.957" v="585" actId="1076"/>
          <ac:spMkLst>
            <pc:docMk/>
            <pc:sldMk cId="304367123" sldId="401"/>
            <ac:spMk id="27" creationId="{09D57DC7-B3D6-FC6B-AF06-E23ED33C0C28}"/>
          </ac:spMkLst>
        </pc:spChg>
        <pc:spChg chg="add mod">
          <ac:chgData name="Huy" userId="918db3a1909f15e0" providerId="LiveId" clId="{41EC0149-6B75-4A7D-97DB-21CB8963CDBF}" dt="2023-04-25T01:43:54.957" v="585" actId="1076"/>
          <ac:spMkLst>
            <pc:docMk/>
            <pc:sldMk cId="304367123" sldId="401"/>
            <ac:spMk id="28" creationId="{24498BD1-8151-5D9E-AF01-0A2C1F3A8FD3}"/>
          </ac:spMkLst>
        </pc:spChg>
        <pc:spChg chg="add mod">
          <ac:chgData name="Huy" userId="918db3a1909f15e0" providerId="LiveId" clId="{41EC0149-6B75-4A7D-97DB-21CB8963CDBF}" dt="2023-04-25T01:43:54.957" v="585" actId="1076"/>
          <ac:spMkLst>
            <pc:docMk/>
            <pc:sldMk cId="304367123" sldId="401"/>
            <ac:spMk id="29" creationId="{6CE1AF7A-2018-A65C-E2E4-BF1FDAEFB7BC}"/>
          </ac:spMkLst>
        </pc:spChg>
        <pc:spChg chg="add mod">
          <ac:chgData name="Huy" userId="918db3a1909f15e0" providerId="LiveId" clId="{41EC0149-6B75-4A7D-97DB-21CB8963CDBF}" dt="2023-04-25T01:43:54.957" v="585" actId="1076"/>
          <ac:spMkLst>
            <pc:docMk/>
            <pc:sldMk cId="304367123" sldId="401"/>
            <ac:spMk id="30" creationId="{729B7568-BCED-8836-3AD4-DAC27A63ADE6}"/>
          </ac:spMkLst>
        </pc:spChg>
        <pc:spChg chg="add del">
          <ac:chgData name="Huy" userId="918db3a1909f15e0" providerId="LiveId" clId="{41EC0149-6B75-4A7D-97DB-21CB8963CDBF}" dt="2023-04-25T01:44:07.658" v="588" actId="478"/>
          <ac:spMkLst>
            <pc:docMk/>
            <pc:sldMk cId="304367123" sldId="401"/>
            <ac:spMk id="32" creationId="{73AE0A36-29A9-666A-3A77-510C8BBE5AE7}"/>
          </ac:spMkLst>
        </pc:spChg>
        <pc:spChg chg="add mod">
          <ac:chgData name="Huy" userId="918db3a1909f15e0" providerId="LiveId" clId="{41EC0149-6B75-4A7D-97DB-21CB8963CDBF}" dt="2023-04-25T01:44:31.587" v="604" actId="1076"/>
          <ac:spMkLst>
            <pc:docMk/>
            <pc:sldMk cId="304367123" sldId="401"/>
            <ac:spMk id="33" creationId="{91C9FDD8-981D-4271-C4E3-FEF97FF8A029}"/>
          </ac:spMkLst>
        </pc:spChg>
        <pc:spChg chg="add del mod">
          <ac:chgData name="Huy" userId="918db3a1909f15e0" providerId="LiveId" clId="{41EC0149-6B75-4A7D-97DB-21CB8963CDBF}" dt="2023-04-25T01:45:07.728" v="607"/>
          <ac:spMkLst>
            <pc:docMk/>
            <pc:sldMk cId="304367123" sldId="401"/>
            <ac:spMk id="34" creationId="{5F5AC768-7BBE-D001-C7D6-0098CEEF574E}"/>
          </ac:spMkLst>
        </pc:spChg>
        <pc:spChg chg="del">
          <ac:chgData name="Huy" userId="918db3a1909f15e0" providerId="LiveId" clId="{41EC0149-6B75-4A7D-97DB-21CB8963CDBF}" dt="2023-04-25T01:41:41.716" v="560" actId="478"/>
          <ac:spMkLst>
            <pc:docMk/>
            <pc:sldMk cId="304367123" sldId="401"/>
            <ac:spMk id="130" creationId="{38A6BC75-FFE2-E348-77F9-D70EDE574B45}"/>
          </ac:spMkLst>
        </pc:spChg>
        <pc:spChg chg="del">
          <ac:chgData name="Huy" userId="918db3a1909f15e0" providerId="LiveId" clId="{41EC0149-6B75-4A7D-97DB-21CB8963CDBF}" dt="2023-04-25T01:41:41.716" v="560" actId="478"/>
          <ac:spMkLst>
            <pc:docMk/>
            <pc:sldMk cId="304367123" sldId="401"/>
            <ac:spMk id="132" creationId="{635C3F7F-C14A-EA56-46BB-71E7CC752F83}"/>
          </ac:spMkLst>
        </pc:spChg>
        <pc:spChg chg="del">
          <ac:chgData name="Huy" userId="918db3a1909f15e0" providerId="LiveId" clId="{41EC0149-6B75-4A7D-97DB-21CB8963CDBF}" dt="2023-04-25T01:41:41.716" v="560" actId="478"/>
          <ac:spMkLst>
            <pc:docMk/>
            <pc:sldMk cId="304367123" sldId="401"/>
            <ac:spMk id="133" creationId="{23AC2E20-7DF4-5F7E-1029-C0C5C638E479}"/>
          </ac:spMkLst>
        </pc:spChg>
        <pc:spChg chg="del">
          <ac:chgData name="Huy" userId="918db3a1909f15e0" providerId="LiveId" clId="{41EC0149-6B75-4A7D-97DB-21CB8963CDBF}" dt="2023-04-25T01:41:41.716" v="560" actId="478"/>
          <ac:spMkLst>
            <pc:docMk/>
            <pc:sldMk cId="304367123" sldId="401"/>
            <ac:spMk id="137" creationId="{8EA5666F-BA31-BEC1-BAA6-5E522DBFFD25}"/>
          </ac:spMkLst>
        </pc:spChg>
        <pc:spChg chg="del">
          <ac:chgData name="Huy" userId="918db3a1909f15e0" providerId="LiveId" clId="{41EC0149-6B75-4A7D-97DB-21CB8963CDBF}" dt="2023-04-25T01:41:41.716" v="560" actId="478"/>
          <ac:spMkLst>
            <pc:docMk/>
            <pc:sldMk cId="304367123" sldId="401"/>
            <ac:spMk id="138" creationId="{272AAD3C-0105-EDED-E86F-EA8E08861603}"/>
          </ac:spMkLst>
        </pc:spChg>
        <pc:spChg chg="del">
          <ac:chgData name="Huy" userId="918db3a1909f15e0" providerId="LiveId" clId="{41EC0149-6B75-4A7D-97DB-21CB8963CDBF}" dt="2023-04-25T01:41:41.716" v="560" actId="478"/>
          <ac:spMkLst>
            <pc:docMk/>
            <pc:sldMk cId="304367123" sldId="401"/>
            <ac:spMk id="139" creationId="{BA2558C7-A9E7-7959-0E34-B0BFA66AF801}"/>
          </ac:spMkLst>
        </pc:spChg>
        <pc:spChg chg="del">
          <ac:chgData name="Huy" userId="918db3a1909f15e0" providerId="LiveId" clId="{41EC0149-6B75-4A7D-97DB-21CB8963CDBF}" dt="2023-04-25T01:41:43.206" v="561" actId="478"/>
          <ac:spMkLst>
            <pc:docMk/>
            <pc:sldMk cId="304367123" sldId="401"/>
            <ac:spMk id="141" creationId="{9F9303B6-F7FC-487F-F143-490406E85D39}"/>
          </ac:spMkLst>
        </pc:spChg>
        <pc:picChg chg="del">
          <ac:chgData name="Huy" userId="918db3a1909f15e0" providerId="LiveId" clId="{41EC0149-6B75-4A7D-97DB-21CB8963CDBF}" dt="2023-04-25T01:41:41.716" v="560" actId="478"/>
          <ac:picMkLst>
            <pc:docMk/>
            <pc:sldMk cId="304367123" sldId="401"/>
            <ac:picMk id="135" creationId="{10B1551D-8F31-ED36-D0F7-8A55658F8F57}"/>
          </ac:picMkLst>
        </pc:picChg>
        <pc:picChg chg="del">
          <ac:chgData name="Huy" userId="918db3a1909f15e0" providerId="LiveId" clId="{41EC0149-6B75-4A7D-97DB-21CB8963CDBF}" dt="2023-04-25T01:41:41.716" v="560" actId="478"/>
          <ac:picMkLst>
            <pc:docMk/>
            <pc:sldMk cId="304367123" sldId="401"/>
            <ac:picMk id="140" creationId="{D2EE4B13-9B99-6DE9-6D5C-5283B4997B1A}"/>
          </ac:picMkLst>
        </pc:picChg>
        <pc:cxnChg chg="add mod">
          <ac:chgData name="Huy" userId="918db3a1909f15e0" providerId="LiveId" clId="{41EC0149-6B75-4A7D-97DB-21CB8963CDBF}" dt="2023-04-25T01:42:24.304" v="568" actId="1076"/>
          <ac:cxnSpMkLst>
            <pc:docMk/>
            <pc:sldMk cId="304367123" sldId="401"/>
            <ac:cxnSpMk id="24" creationId="{0960826E-24D0-DC37-B2E3-6C6C6990201A}"/>
          </ac:cxnSpMkLst>
        </pc:cxnChg>
      </pc:sldChg>
      <pc:sldChg chg="del">
        <pc:chgData name="Huy" userId="918db3a1909f15e0" providerId="LiveId" clId="{41EC0149-6B75-4A7D-97DB-21CB8963CDBF}" dt="2023-04-24T10:12:29.497" v="20" actId="47"/>
        <pc:sldMkLst>
          <pc:docMk/>
          <pc:sldMk cId="2295001600" sldId="401"/>
        </pc:sldMkLst>
      </pc:sldChg>
      <pc:sldChg chg="addSp delSp modSp add mod modAnim">
        <pc:chgData name="Huy" userId="918db3a1909f15e0" providerId="LiveId" clId="{41EC0149-6B75-4A7D-97DB-21CB8963CDBF}" dt="2023-04-25T01:48:09.300" v="704" actId="478"/>
        <pc:sldMkLst>
          <pc:docMk/>
          <pc:sldMk cId="506882246" sldId="402"/>
        </pc:sldMkLst>
        <pc:spChg chg="del">
          <ac:chgData name="Huy" userId="918db3a1909f15e0" providerId="LiveId" clId="{41EC0149-6B75-4A7D-97DB-21CB8963CDBF}" dt="2023-04-25T01:45:14.691" v="609" actId="478"/>
          <ac:spMkLst>
            <pc:docMk/>
            <pc:sldMk cId="506882246" sldId="402"/>
            <ac:spMk id="20" creationId="{A06BA14A-8D8C-664A-A722-7DAD205B5E1D}"/>
          </ac:spMkLst>
        </pc:spChg>
        <pc:spChg chg="del mod">
          <ac:chgData name="Huy" userId="918db3a1909f15e0" providerId="LiveId" clId="{41EC0149-6B75-4A7D-97DB-21CB8963CDBF}" dt="2023-04-25T01:47:16.777" v="681" actId="21"/>
          <ac:spMkLst>
            <pc:docMk/>
            <pc:sldMk cId="506882246" sldId="402"/>
            <ac:spMk id="21" creationId="{FE66C9CC-7965-698C-C4D2-D8A5E1521C6B}"/>
          </ac:spMkLst>
        </pc:spChg>
        <pc:spChg chg="del">
          <ac:chgData name="Huy" userId="918db3a1909f15e0" providerId="LiveId" clId="{41EC0149-6B75-4A7D-97DB-21CB8963CDBF}" dt="2023-04-25T01:47:23.283" v="684" actId="21"/>
          <ac:spMkLst>
            <pc:docMk/>
            <pc:sldMk cId="506882246" sldId="402"/>
            <ac:spMk id="22" creationId="{73BC5C80-B441-23BE-6024-809810D85A0A}"/>
          </ac:spMkLst>
        </pc:spChg>
        <pc:spChg chg="del">
          <ac:chgData name="Huy" userId="918db3a1909f15e0" providerId="LiveId" clId="{41EC0149-6B75-4A7D-97DB-21CB8963CDBF}" dt="2023-04-25T01:48:05.040" v="700" actId="478"/>
          <ac:spMkLst>
            <pc:docMk/>
            <pc:sldMk cId="506882246" sldId="402"/>
            <ac:spMk id="26" creationId="{66E545A0-972F-F87B-C655-6EDE5F655431}"/>
          </ac:spMkLst>
        </pc:spChg>
        <pc:spChg chg="del">
          <ac:chgData name="Huy" userId="918db3a1909f15e0" providerId="LiveId" clId="{41EC0149-6B75-4A7D-97DB-21CB8963CDBF}" dt="2023-04-25T01:48:06.256" v="701" actId="478"/>
          <ac:spMkLst>
            <pc:docMk/>
            <pc:sldMk cId="506882246" sldId="402"/>
            <ac:spMk id="27" creationId="{09D57DC7-B3D6-FC6B-AF06-E23ED33C0C28}"/>
          </ac:spMkLst>
        </pc:spChg>
        <pc:spChg chg="del">
          <ac:chgData name="Huy" userId="918db3a1909f15e0" providerId="LiveId" clId="{41EC0149-6B75-4A7D-97DB-21CB8963CDBF}" dt="2023-04-25T01:48:08.604" v="703" actId="478"/>
          <ac:spMkLst>
            <pc:docMk/>
            <pc:sldMk cId="506882246" sldId="402"/>
            <ac:spMk id="28" creationId="{24498BD1-8151-5D9E-AF01-0A2C1F3A8FD3}"/>
          </ac:spMkLst>
        </pc:spChg>
        <pc:spChg chg="del">
          <ac:chgData name="Huy" userId="918db3a1909f15e0" providerId="LiveId" clId="{41EC0149-6B75-4A7D-97DB-21CB8963CDBF}" dt="2023-04-25T01:48:09.300" v="704" actId="478"/>
          <ac:spMkLst>
            <pc:docMk/>
            <pc:sldMk cId="506882246" sldId="402"/>
            <ac:spMk id="29" creationId="{6CE1AF7A-2018-A65C-E2E4-BF1FDAEFB7BC}"/>
          </ac:spMkLst>
        </pc:spChg>
        <pc:spChg chg="del">
          <ac:chgData name="Huy" userId="918db3a1909f15e0" providerId="LiveId" clId="{41EC0149-6B75-4A7D-97DB-21CB8963CDBF}" dt="2023-04-25T01:47:33.200" v="687" actId="21"/>
          <ac:spMkLst>
            <pc:docMk/>
            <pc:sldMk cId="506882246" sldId="402"/>
            <ac:spMk id="30" creationId="{729B7568-BCED-8836-3AD4-DAC27A63ADE6}"/>
          </ac:spMkLst>
        </pc:spChg>
        <pc:spChg chg="add mod">
          <ac:chgData name="Huy" userId="918db3a1909f15e0" providerId="LiveId" clId="{41EC0149-6B75-4A7D-97DB-21CB8963CDBF}" dt="2023-04-25T01:45:50.668" v="620" actId="1076"/>
          <ac:spMkLst>
            <pc:docMk/>
            <pc:sldMk cId="506882246" sldId="402"/>
            <ac:spMk id="31" creationId="{70AB59CA-40A6-7638-9A36-C8FA138D6F7B}"/>
          </ac:spMkLst>
        </pc:spChg>
        <pc:spChg chg="add mod">
          <ac:chgData name="Huy" userId="918db3a1909f15e0" providerId="LiveId" clId="{41EC0149-6B75-4A7D-97DB-21CB8963CDBF}" dt="2023-04-25T01:48:01.203" v="699" actId="14100"/>
          <ac:spMkLst>
            <pc:docMk/>
            <pc:sldMk cId="506882246" sldId="402"/>
            <ac:spMk id="32" creationId="{F2CC0B07-F45B-0F3E-DB17-83E18013A020}"/>
          </ac:spMkLst>
        </pc:spChg>
        <pc:spChg chg="del">
          <ac:chgData name="Huy" userId="918db3a1909f15e0" providerId="LiveId" clId="{41EC0149-6B75-4A7D-97DB-21CB8963CDBF}" dt="2023-04-25T01:47:50.306" v="695" actId="21"/>
          <ac:spMkLst>
            <pc:docMk/>
            <pc:sldMk cId="506882246" sldId="402"/>
            <ac:spMk id="33" creationId="{91C9FDD8-981D-4271-C4E3-FEF97FF8A029}"/>
          </ac:spMkLst>
        </pc:spChg>
        <pc:spChg chg="add mod">
          <ac:chgData name="Huy" userId="918db3a1909f15e0" providerId="LiveId" clId="{41EC0149-6B75-4A7D-97DB-21CB8963CDBF}" dt="2023-04-25T01:47:08.394" v="678" actId="1076"/>
          <ac:spMkLst>
            <pc:docMk/>
            <pc:sldMk cId="506882246" sldId="402"/>
            <ac:spMk id="34" creationId="{CB88A03F-44BC-A4B4-0367-EF2AB3889EAB}"/>
          </ac:spMkLst>
        </pc:spChg>
        <pc:spChg chg="add mod">
          <ac:chgData name="Huy" userId="918db3a1909f15e0" providerId="LiveId" clId="{41EC0149-6B75-4A7D-97DB-21CB8963CDBF}" dt="2023-04-25T01:47:21.002" v="683" actId="1076"/>
          <ac:spMkLst>
            <pc:docMk/>
            <pc:sldMk cId="506882246" sldId="402"/>
            <ac:spMk id="35" creationId="{8E30112E-4C81-4C8A-2956-174246BBC062}"/>
          </ac:spMkLst>
        </pc:spChg>
        <pc:spChg chg="add mod">
          <ac:chgData name="Huy" userId="918db3a1909f15e0" providerId="LiveId" clId="{41EC0149-6B75-4A7D-97DB-21CB8963CDBF}" dt="2023-04-25T01:47:27.378" v="686" actId="1076"/>
          <ac:spMkLst>
            <pc:docMk/>
            <pc:sldMk cId="506882246" sldId="402"/>
            <ac:spMk id="36" creationId="{7675B085-5175-30AE-C2E2-F2ADDC439584}"/>
          </ac:spMkLst>
        </pc:spChg>
        <pc:spChg chg="add mod">
          <ac:chgData name="Huy" userId="918db3a1909f15e0" providerId="LiveId" clId="{41EC0149-6B75-4A7D-97DB-21CB8963CDBF}" dt="2023-04-25T01:47:47.778" v="694" actId="1076"/>
          <ac:spMkLst>
            <pc:docMk/>
            <pc:sldMk cId="506882246" sldId="402"/>
            <ac:spMk id="37" creationId="{55CC3A4F-B69F-2641-540C-FD07974043EB}"/>
          </ac:spMkLst>
        </pc:spChg>
        <pc:spChg chg="add mod">
          <ac:chgData name="Huy" userId="918db3a1909f15e0" providerId="LiveId" clId="{41EC0149-6B75-4A7D-97DB-21CB8963CDBF}" dt="2023-04-25T01:47:55.544" v="698" actId="1076"/>
          <ac:spMkLst>
            <pc:docMk/>
            <pc:sldMk cId="506882246" sldId="402"/>
            <ac:spMk id="38" creationId="{1873E1BD-5802-BC1D-718F-BCCDB9BA9D97}"/>
          </ac:spMkLst>
        </pc:spChg>
        <pc:spChg chg="del">
          <ac:chgData name="Huy" userId="918db3a1909f15e0" providerId="LiveId" clId="{41EC0149-6B75-4A7D-97DB-21CB8963CDBF}" dt="2023-04-25T01:45:16.465" v="610" actId="478"/>
          <ac:spMkLst>
            <pc:docMk/>
            <pc:sldMk cId="506882246" sldId="402"/>
            <ac:spMk id="42" creationId="{B806062E-6D75-EE7B-E8AC-D5E0705404BE}"/>
          </ac:spMkLst>
        </pc:spChg>
        <pc:graphicFrameChg chg="add del mod">
          <ac:chgData name="Huy" userId="918db3a1909f15e0" providerId="LiveId" clId="{41EC0149-6B75-4A7D-97DB-21CB8963CDBF}" dt="2023-04-25T01:45:38.968" v="613"/>
          <ac:graphicFrameMkLst>
            <pc:docMk/>
            <pc:sldMk cId="506882246" sldId="402"/>
            <ac:graphicFrameMk id="23" creationId="{85EF1CEB-05A5-9138-4282-524C11586EA0}"/>
          </ac:graphicFrameMkLst>
        </pc:graphicFrameChg>
        <pc:cxnChg chg="del">
          <ac:chgData name="Huy" userId="918db3a1909f15e0" providerId="LiveId" clId="{41EC0149-6B75-4A7D-97DB-21CB8963CDBF}" dt="2023-04-25T01:48:07.413" v="702" actId="478"/>
          <ac:cxnSpMkLst>
            <pc:docMk/>
            <pc:sldMk cId="506882246" sldId="402"/>
            <ac:cxnSpMk id="24" creationId="{0960826E-24D0-DC37-B2E3-6C6C6990201A}"/>
          </ac:cxnSpMkLst>
        </pc:cxnChg>
      </pc:sldChg>
      <pc:sldChg chg="del">
        <pc:chgData name="Huy" userId="918db3a1909f15e0" providerId="LiveId" clId="{41EC0149-6B75-4A7D-97DB-21CB8963CDBF}" dt="2023-04-24T10:12:24.943" v="1" actId="47"/>
        <pc:sldMkLst>
          <pc:docMk/>
          <pc:sldMk cId="2577861971" sldId="402"/>
        </pc:sldMkLst>
      </pc:sldChg>
      <pc:sldChg chg="del">
        <pc:chgData name="Huy" userId="918db3a1909f15e0" providerId="LiveId" clId="{41EC0149-6B75-4A7D-97DB-21CB8963CDBF}" dt="2023-04-24T10:12:25.117" v="2" actId="47"/>
        <pc:sldMkLst>
          <pc:docMk/>
          <pc:sldMk cId="3169448810" sldId="403"/>
        </pc:sldMkLst>
      </pc:sldChg>
      <pc:sldChg chg="addSp delSp modSp add mod">
        <pc:chgData name="Huy" userId="918db3a1909f15e0" providerId="LiveId" clId="{41EC0149-6B75-4A7D-97DB-21CB8963CDBF}" dt="2023-04-25T03:02:45.481" v="948" actId="20577"/>
        <pc:sldMkLst>
          <pc:docMk/>
          <pc:sldMk cId="3795107776" sldId="403"/>
        </pc:sldMkLst>
        <pc:spChg chg="mod">
          <ac:chgData name="Huy" userId="918db3a1909f15e0" providerId="LiveId" clId="{41EC0149-6B75-4A7D-97DB-21CB8963CDBF}" dt="2023-04-25T03:02:45.481" v="948" actId="20577"/>
          <ac:spMkLst>
            <pc:docMk/>
            <pc:sldMk cId="3795107776" sldId="403"/>
            <ac:spMk id="31" creationId="{70AB59CA-40A6-7638-9A36-C8FA138D6F7B}"/>
          </ac:spMkLst>
        </pc:spChg>
        <pc:spChg chg="mod">
          <ac:chgData name="Huy" userId="918db3a1909f15e0" providerId="LiveId" clId="{41EC0149-6B75-4A7D-97DB-21CB8963CDBF}" dt="2023-04-25T03:02:41.184" v="944" actId="14100"/>
          <ac:spMkLst>
            <pc:docMk/>
            <pc:sldMk cId="3795107776" sldId="403"/>
            <ac:spMk id="32" creationId="{F2CC0B07-F45B-0F3E-DB17-83E18013A020}"/>
          </ac:spMkLst>
        </pc:spChg>
        <pc:spChg chg="mod">
          <ac:chgData name="Huy" userId="918db3a1909f15e0" providerId="LiveId" clId="{41EC0149-6B75-4A7D-97DB-21CB8963CDBF}" dt="2023-04-25T02:43:49.686" v="927" actId="14100"/>
          <ac:spMkLst>
            <pc:docMk/>
            <pc:sldMk cId="3795107776" sldId="403"/>
            <ac:spMk id="34" creationId="{CB88A03F-44BC-A4B4-0367-EF2AB3889EAB}"/>
          </ac:spMkLst>
        </pc:spChg>
        <pc:spChg chg="mod">
          <ac:chgData name="Huy" userId="918db3a1909f15e0" providerId="LiveId" clId="{41EC0149-6B75-4A7D-97DB-21CB8963CDBF}" dt="2023-04-25T03:02:01.948" v="934" actId="1076"/>
          <ac:spMkLst>
            <pc:docMk/>
            <pc:sldMk cId="3795107776" sldId="403"/>
            <ac:spMk id="35" creationId="{8E30112E-4C81-4C8A-2956-174246BBC062}"/>
          </ac:spMkLst>
        </pc:spChg>
        <pc:spChg chg="mod">
          <ac:chgData name="Huy" userId="918db3a1909f15e0" providerId="LiveId" clId="{41EC0149-6B75-4A7D-97DB-21CB8963CDBF}" dt="2023-04-25T03:02:18.005" v="937" actId="1076"/>
          <ac:spMkLst>
            <pc:docMk/>
            <pc:sldMk cId="3795107776" sldId="403"/>
            <ac:spMk id="36" creationId="{7675B085-5175-30AE-C2E2-F2ADDC439584}"/>
          </ac:spMkLst>
        </pc:spChg>
        <pc:spChg chg="mod">
          <ac:chgData name="Huy" userId="918db3a1909f15e0" providerId="LiveId" clId="{41EC0149-6B75-4A7D-97DB-21CB8963CDBF}" dt="2023-04-25T03:02:26.924" v="940" actId="1076"/>
          <ac:spMkLst>
            <pc:docMk/>
            <pc:sldMk cId="3795107776" sldId="403"/>
            <ac:spMk id="37" creationId="{55CC3A4F-B69F-2641-540C-FD07974043EB}"/>
          </ac:spMkLst>
        </pc:spChg>
        <pc:spChg chg="mod">
          <ac:chgData name="Huy" userId="918db3a1909f15e0" providerId="LiveId" clId="{41EC0149-6B75-4A7D-97DB-21CB8963CDBF}" dt="2023-04-25T03:02:35.194" v="943" actId="1076"/>
          <ac:spMkLst>
            <pc:docMk/>
            <pc:sldMk cId="3795107776" sldId="403"/>
            <ac:spMk id="38" creationId="{1873E1BD-5802-BC1D-718F-BCCDB9BA9D97}"/>
          </ac:spMkLst>
        </pc:spChg>
        <pc:spChg chg="add mod">
          <ac:chgData name="Huy" userId="918db3a1909f15e0" providerId="LiveId" clId="{41EC0149-6B75-4A7D-97DB-21CB8963CDBF}" dt="2023-04-25T02:40:12.626" v="869"/>
          <ac:spMkLst>
            <pc:docMk/>
            <pc:sldMk cId="3795107776" sldId="403"/>
            <ac:spMk id="54" creationId="{B1BB37F9-72C3-3D90-A31F-2828444178D6}"/>
          </ac:spMkLst>
        </pc:spChg>
        <pc:spChg chg="mod">
          <ac:chgData name="Huy" userId="918db3a1909f15e0" providerId="LiveId" clId="{41EC0149-6B75-4A7D-97DB-21CB8963CDBF}" dt="2023-04-25T02:35:17.113" v="781" actId="1076"/>
          <ac:spMkLst>
            <pc:docMk/>
            <pc:sldMk cId="3795107776" sldId="403"/>
            <ac:spMk id="83" creationId="{F7B50129-B8DC-5B44-13D3-639FABAFBEB0}"/>
          </ac:spMkLst>
        </pc:spChg>
        <pc:spChg chg="mod">
          <ac:chgData name="Huy" userId="918db3a1909f15e0" providerId="LiveId" clId="{41EC0149-6B75-4A7D-97DB-21CB8963CDBF}" dt="2023-04-25T02:36:03.607" v="788" actId="1076"/>
          <ac:spMkLst>
            <pc:docMk/>
            <pc:sldMk cId="3795107776" sldId="403"/>
            <ac:spMk id="88" creationId="{6A0C9C95-F3DD-DA2A-95F6-EEEACD32828F}"/>
          </ac:spMkLst>
        </pc:spChg>
        <pc:spChg chg="mod">
          <ac:chgData name="Huy" userId="918db3a1909f15e0" providerId="LiveId" clId="{41EC0149-6B75-4A7D-97DB-21CB8963CDBF}" dt="2023-04-25T02:35:46.145" v="785" actId="1076"/>
          <ac:spMkLst>
            <pc:docMk/>
            <pc:sldMk cId="3795107776" sldId="403"/>
            <ac:spMk id="93" creationId="{9E906ADA-5DA8-FC90-F0A5-ABD3E93C46B9}"/>
          </ac:spMkLst>
        </pc:spChg>
        <pc:spChg chg="del mod">
          <ac:chgData name="Huy" userId="918db3a1909f15e0" providerId="LiveId" clId="{41EC0149-6B75-4A7D-97DB-21CB8963CDBF}" dt="2023-04-25T02:40:12.349" v="868" actId="21"/>
          <ac:spMkLst>
            <pc:docMk/>
            <pc:sldMk cId="3795107776" sldId="403"/>
            <ac:spMk id="96" creationId="{99CD3B38-3B0A-D862-93B1-D7901BFEB6A0}"/>
          </ac:spMkLst>
        </pc:spChg>
        <pc:spChg chg="mod">
          <ac:chgData name="Huy" userId="918db3a1909f15e0" providerId="LiveId" clId="{41EC0149-6B75-4A7D-97DB-21CB8963CDBF}" dt="2023-04-25T02:38:50.928" v="826" actId="1076"/>
          <ac:spMkLst>
            <pc:docMk/>
            <pc:sldMk cId="3795107776" sldId="403"/>
            <ac:spMk id="100" creationId="{EA63FD54-4F59-BEC2-806C-68E657B71FA4}"/>
          </ac:spMkLst>
        </pc:spChg>
        <pc:spChg chg="mod">
          <ac:chgData name="Huy" userId="918db3a1909f15e0" providerId="LiveId" clId="{41EC0149-6B75-4A7D-97DB-21CB8963CDBF}" dt="2023-04-25T02:38:35.534" v="820" actId="1076"/>
          <ac:spMkLst>
            <pc:docMk/>
            <pc:sldMk cId="3795107776" sldId="403"/>
            <ac:spMk id="101" creationId="{1E55E7D4-BCF8-073F-8636-9A0EC32EFC15}"/>
          </ac:spMkLst>
        </pc:spChg>
        <pc:spChg chg="mod">
          <ac:chgData name="Huy" userId="918db3a1909f15e0" providerId="LiveId" clId="{41EC0149-6B75-4A7D-97DB-21CB8963CDBF}" dt="2023-04-25T02:57:47.890" v="930" actId="14100"/>
          <ac:spMkLst>
            <pc:docMk/>
            <pc:sldMk cId="3795107776" sldId="403"/>
            <ac:spMk id="102" creationId="{F8DAC01F-2CF0-5FF4-6114-09B336D5E511}"/>
          </ac:spMkLst>
        </pc:spChg>
        <pc:spChg chg="mod">
          <ac:chgData name="Huy" userId="918db3a1909f15e0" providerId="LiveId" clId="{41EC0149-6B75-4A7D-97DB-21CB8963CDBF}" dt="2023-04-25T02:40:28.595" v="879" actId="1035"/>
          <ac:spMkLst>
            <pc:docMk/>
            <pc:sldMk cId="3795107776" sldId="403"/>
            <ac:spMk id="103" creationId="{94993F5E-1743-2D0B-D4B1-3080839C505D}"/>
          </ac:spMkLst>
        </pc:spChg>
        <pc:spChg chg="mod">
          <ac:chgData name="Huy" userId="918db3a1909f15e0" providerId="LiveId" clId="{41EC0149-6B75-4A7D-97DB-21CB8963CDBF}" dt="2023-04-25T02:40:49.296" v="883" actId="1036"/>
          <ac:spMkLst>
            <pc:docMk/>
            <pc:sldMk cId="3795107776" sldId="403"/>
            <ac:spMk id="111" creationId="{E10A3805-272C-B0D3-549E-82DF02966FCB}"/>
          </ac:spMkLst>
        </pc:spChg>
        <pc:spChg chg="mod">
          <ac:chgData name="Huy" userId="918db3a1909f15e0" providerId="LiveId" clId="{41EC0149-6B75-4A7D-97DB-21CB8963CDBF}" dt="2023-04-25T02:41:09.299" v="886" actId="1076"/>
          <ac:spMkLst>
            <pc:docMk/>
            <pc:sldMk cId="3795107776" sldId="403"/>
            <ac:spMk id="113" creationId="{6AD4A7A1-532E-2977-948C-4BE898189828}"/>
          </ac:spMkLst>
        </pc:spChg>
        <pc:spChg chg="mod">
          <ac:chgData name="Huy" userId="918db3a1909f15e0" providerId="LiveId" clId="{41EC0149-6B75-4A7D-97DB-21CB8963CDBF}" dt="2023-04-25T02:39:45.065" v="861" actId="1038"/>
          <ac:spMkLst>
            <pc:docMk/>
            <pc:sldMk cId="3795107776" sldId="403"/>
            <ac:spMk id="118" creationId="{32B39314-2CE2-0815-61CF-6C3DFDC0F3D7}"/>
          </ac:spMkLst>
        </pc:spChg>
        <pc:spChg chg="mod">
          <ac:chgData name="Huy" userId="918db3a1909f15e0" providerId="LiveId" clId="{41EC0149-6B75-4A7D-97DB-21CB8963CDBF}" dt="2023-04-25T02:41:00.134" v="884" actId="1076"/>
          <ac:spMkLst>
            <pc:docMk/>
            <pc:sldMk cId="3795107776" sldId="403"/>
            <ac:spMk id="119" creationId="{7BC73572-6D63-40C6-4AC1-8ECE883A0F2B}"/>
          </ac:spMkLst>
        </pc:spChg>
        <pc:spChg chg="mod">
          <ac:chgData name="Huy" userId="918db3a1909f15e0" providerId="LiveId" clId="{41EC0149-6B75-4A7D-97DB-21CB8963CDBF}" dt="2023-04-25T02:39:00.950" v="837" actId="1037"/>
          <ac:spMkLst>
            <pc:docMk/>
            <pc:sldMk cId="3795107776" sldId="403"/>
            <ac:spMk id="120" creationId="{D6C07F47-7D6C-B225-87C9-36FA6EFC0395}"/>
          </ac:spMkLst>
        </pc:spChg>
        <pc:spChg chg="del">
          <ac:chgData name="Huy" userId="918db3a1909f15e0" providerId="LiveId" clId="{41EC0149-6B75-4A7D-97DB-21CB8963CDBF}" dt="2023-04-25T02:35:37.652" v="783" actId="478"/>
          <ac:spMkLst>
            <pc:docMk/>
            <pc:sldMk cId="3795107776" sldId="403"/>
            <ac:spMk id="127" creationId="{8FAE77F4-D2A4-641E-9F9A-49BB1289C01F}"/>
          </ac:spMkLst>
        </pc:spChg>
        <pc:spChg chg="del">
          <ac:chgData name="Huy" userId="918db3a1909f15e0" providerId="LiveId" clId="{41EC0149-6B75-4A7D-97DB-21CB8963CDBF}" dt="2023-04-25T02:35:59.068" v="787" actId="478"/>
          <ac:spMkLst>
            <pc:docMk/>
            <pc:sldMk cId="3795107776" sldId="403"/>
            <ac:spMk id="128" creationId="{9826A66E-98DD-9B88-0CF4-E9A7D9A4ED16}"/>
          </ac:spMkLst>
        </pc:spChg>
        <pc:graphicFrameChg chg="add del mod">
          <ac:chgData name="Huy" userId="918db3a1909f15e0" providerId="LiveId" clId="{41EC0149-6B75-4A7D-97DB-21CB8963CDBF}" dt="2023-04-25T02:24:54.406" v="737"/>
          <ac:graphicFrameMkLst>
            <pc:docMk/>
            <pc:sldMk cId="3795107776" sldId="403"/>
            <ac:graphicFrameMk id="26" creationId="{16657098-1613-451B-15CC-1099D4C894B4}"/>
          </ac:graphicFrameMkLst>
        </pc:graphicFrameChg>
        <pc:graphicFrameChg chg="add del mod">
          <ac:chgData name="Huy" userId="918db3a1909f15e0" providerId="LiveId" clId="{41EC0149-6B75-4A7D-97DB-21CB8963CDBF}" dt="2023-04-25T02:24:56.029" v="740"/>
          <ac:graphicFrameMkLst>
            <pc:docMk/>
            <pc:sldMk cId="3795107776" sldId="403"/>
            <ac:graphicFrameMk id="27" creationId="{4A529AFD-5717-1228-1D5E-EE97BDFCF5BA}"/>
          </ac:graphicFrameMkLst>
        </pc:graphicFrameChg>
        <pc:graphicFrameChg chg="add del mod">
          <ac:chgData name="Huy" userId="918db3a1909f15e0" providerId="LiveId" clId="{41EC0149-6B75-4A7D-97DB-21CB8963CDBF}" dt="2023-04-25T02:31:51.924" v="747"/>
          <ac:graphicFrameMkLst>
            <pc:docMk/>
            <pc:sldMk cId="3795107776" sldId="403"/>
            <ac:graphicFrameMk id="28" creationId="{AAD84023-250B-504C-2632-4FD76E98E55B}"/>
          </ac:graphicFrameMkLst>
        </pc:graphicFrameChg>
        <pc:graphicFrameChg chg="add del mod">
          <ac:chgData name="Huy" userId="918db3a1909f15e0" providerId="LiveId" clId="{41EC0149-6B75-4A7D-97DB-21CB8963CDBF}" dt="2023-04-25T02:43:00.269" v="889"/>
          <ac:graphicFrameMkLst>
            <pc:docMk/>
            <pc:sldMk cId="3795107776" sldId="403"/>
            <ac:graphicFrameMk id="55" creationId="{C4625D1B-D5CB-1675-15DD-2C4C242606BD}"/>
          </ac:graphicFrameMkLst>
        </pc:graphicFrameChg>
        <pc:cxnChg chg="add del mod">
          <ac:chgData name="Huy" userId="918db3a1909f15e0" providerId="LiveId" clId="{41EC0149-6B75-4A7D-97DB-21CB8963CDBF}" dt="2023-04-25T02:38:45.075" v="825" actId="14100"/>
          <ac:cxnSpMkLst>
            <pc:docMk/>
            <pc:sldMk cId="3795107776" sldId="403"/>
            <ac:cxnSpMk id="84" creationId="{A918D3EA-0DC1-F29A-2618-F8F9A29A57C4}"/>
          </ac:cxnSpMkLst>
        </pc:cxnChg>
        <pc:cxnChg chg="mod">
          <ac:chgData name="Huy" userId="918db3a1909f15e0" providerId="LiveId" clId="{41EC0149-6B75-4A7D-97DB-21CB8963CDBF}" dt="2023-04-25T02:37:48.288" v="816" actId="1035"/>
          <ac:cxnSpMkLst>
            <pc:docMk/>
            <pc:sldMk cId="3795107776" sldId="403"/>
            <ac:cxnSpMk id="91" creationId="{8107C958-5FB4-0879-2AC2-91962AF413B1}"/>
          </ac:cxnSpMkLst>
        </pc:cxnChg>
        <pc:cxnChg chg="mod">
          <ac:chgData name="Huy" userId="918db3a1909f15e0" providerId="LiveId" clId="{41EC0149-6B75-4A7D-97DB-21CB8963CDBF}" dt="2023-04-25T02:38:24.968" v="819" actId="14100"/>
          <ac:cxnSpMkLst>
            <pc:docMk/>
            <pc:sldMk cId="3795107776" sldId="403"/>
            <ac:cxnSpMk id="92" creationId="{98F46D16-64B0-ADB8-113B-1847A130A5DF}"/>
          </ac:cxnSpMkLst>
        </pc:cxnChg>
        <pc:cxnChg chg="mod">
          <ac:chgData name="Huy" userId="918db3a1909f15e0" providerId="LiveId" clId="{41EC0149-6B75-4A7D-97DB-21CB8963CDBF}" dt="2023-04-25T02:39:11.128" v="853" actId="1037"/>
          <ac:cxnSpMkLst>
            <pc:docMk/>
            <pc:sldMk cId="3795107776" sldId="403"/>
            <ac:cxnSpMk id="104" creationId="{588A47A1-D70F-E6B0-141B-F067AEFD04E8}"/>
          </ac:cxnSpMkLst>
        </pc:cxnChg>
        <pc:cxnChg chg="mod">
          <ac:chgData name="Huy" userId="918db3a1909f15e0" providerId="LiveId" clId="{41EC0149-6B75-4A7D-97DB-21CB8963CDBF}" dt="2023-04-25T02:39:11.128" v="853" actId="1037"/>
          <ac:cxnSpMkLst>
            <pc:docMk/>
            <pc:sldMk cId="3795107776" sldId="403"/>
            <ac:cxnSpMk id="105" creationId="{819F622A-2721-64BA-790A-52ABC022A514}"/>
          </ac:cxnSpMkLst>
        </pc:cxnChg>
        <pc:cxnChg chg="mod">
          <ac:chgData name="Huy" userId="918db3a1909f15e0" providerId="LiveId" clId="{41EC0149-6B75-4A7D-97DB-21CB8963CDBF}" dt="2023-04-25T02:39:34.354" v="859" actId="14100"/>
          <ac:cxnSpMkLst>
            <pc:docMk/>
            <pc:sldMk cId="3795107776" sldId="403"/>
            <ac:cxnSpMk id="110" creationId="{BCD107FF-E9FA-AA02-3CD7-BE50C042AD82}"/>
          </ac:cxnSpMkLst>
        </pc:cxnChg>
        <pc:cxnChg chg="mod">
          <ac:chgData name="Huy" userId="918db3a1909f15e0" providerId="LiveId" clId="{41EC0149-6B75-4A7D-97DB-21CB8963CDBF}" dt="2023-04-25T02:39:58.609" v="866" actId="14100"/>
          <ac:cxnSpMkLst>
            <pc:docMk/>
            <pc:sldMk cId="3795107776" sldId="403"/>
            <ac:cxnSpMk id="114" creationId="{8FB86CC4-BADA-38E0-49CF-D3AB097C618E}"/>
          </ac:cxnSpMkLst>
        </pc:cxnChg>
        <pc:cxnChg chg="mod">
          <ac:chgData name="Huy" userId="918db3a1909f15e0" providerId="LiveId" clId="{41EC0149-6B75-4A7D-97DB-21CB8963CDBF}" dt="2023-04-25T02:40:28.595" v="879" actId="1035"/>
          <ac:cxnSpMkLst>
            <pc:docMk/>
            <pc:sldMk cId="3795107776" sldId="403"/>
            <ac:cxnSpMk id="121" creationId="{2F182A65-704A-C800-49CE-FB39A938FBC4}"/>
          </ac:cxnSpMkLst>
        </pc:cxnChg>
        <pc:cxnChg chg="mod">
          <ac:chgData name="Huy" userId="918db3a1909f15e0" providerId="LiveId" clId="{41EC0149-6B75-4A7D-97DB-21CB8963CDBF}" dt="2023-04-25T02:40:28.595" v="879" actId="1035"/>
          <ac:cxnSpMkLst>
            <pc:docMk/>
            <pc:sldMk cId="3795107776" sldId="403"/>
            <ac:cxnSpMk id="122" creationId="{2B4DD6AE-C005-0882-8936-7F339D1E8972}"/>
          </ac:cxnSpMkLst>
        </pc:cxnChg>
      </pc:sldChg>
      <pc:sldChg chg="addSp delSp modSp add mod">
        <pc:chgData name="Huy" userId="918db3a1909f15e0" providerId="LiveId" clId="{41EC0149-6B75-4A7D-97DB-21CB8963CDBF}" dt="2023-04-25T06:31:34.879" v="1109" actId="1076"/>
        <pc:sldMkLst>
          <pc:docMk/>
          <pc:sldMk cId="230902047" sldId="404"/>
        </pc:sldMkLst>
        <pc:spChg chg="add del mod">
          <ac:chgData name="Huy" userId="918db3a1909f15e0" providerId="LiveId" clId="{41EC0149-6B75-4A7D-97DB-21CB8963CDBF}" dt="2023-04-25T06:29:13.882" v="1033" actId="478"/>
          <ac:spMkLst>
            <pc:docMk/>
            <pc:sldMk cId="230902047" sldId="404"/>
            <ac:spMk id="30" creationId="{C75121CD-017D-79EA-6F21-137801C56104}"/>
          </ac:spMkLst>
        </pc:spChg>
        <pc:spChg chg="mod">
          <ac:chgData name="Huy" userId="918db3a1909f15e0" providerId="LiveId" clId="{41EC0149-6B75-4A7D-97DB-21CB8963CDBF}" dt="2023-04-25T06:31:20.435" v="1085" actId="1076"/>
          <ac:spMkLst>
            <pc:docMk/>
            <pc:sldMk cId="230902047" sldId="404"/>
            <ac:spMk id="32" creationId="{F2CC0B07-F45B-0F3E-DB17-83E18013A020}"/>
          </ac:spMkLst>
        </pc:spChg>
        <pc:spChg chg="add del mod">
          <ac:chgData name="Huy" userId="918db3a1909f15e0" providerId="LiveId" clId="{41EC0149-6B75-4A7D-97DB-21CB8963CDBF}" dt="2023-04-25T06:29:13.882" v="1033" actId="478"/>
          <ac:spMkLst>
            <pc:docMk/>
            <pc:sldMk cId="230902047" sldId="404"/>
            <ac:spMk id="33" creationId="{2208A338-5B09-5A76-6A67-2C8C973AD01C}"/>
          </ac:spMkLst>
        </pc:spChg>
        <pc:spChg chg="mod">
          <ac:chgData name="Huy" userId="918db3a1909f15e0" providerId="LiveId" clId="{41EC0149-6B75-4A7D-97DB-21CB8963CDBF}" dt="2023-04-25T06:31:27.202" v="1107" actId="1038"/>
          <ac:spMkLst>
            <pc:docMk/>
            <pc:sldMk cId="230902047" sldId="404"/>
            <ac:spMk id="34" creationId="{CB88A03F-44BC-A4B4-0367-EF2AB3889EAB}"/>
          </ac:spMkLst>
        </pc:spChg>
        <pc:spChg chg="del">
          <ac:chgData name="Huy" userId="918db3a1909f15e0" providerId="LiveId" clId="{41EC0149-6B75-4A7D-97DB-21CB8963CDBF}" dt="2023-04-25T06:29:13.882" v="1033" actId="478"/>
          <ac:spMkLst>
            <pc:docMk/>
            <pc:sldMk cId="230902047" sldId="404"/>
            <ac:spMk id="35" creationId="{8E30112E-4C81-4C8A-2956-174246BBC062}"/>
          </ac:spMkLst>
        </pc:spChg>
        <pc:spChg chg="del">
          <ac:chgData name="Huy" userId="918db3a1909f15e0" providerId="LiveId" clId="{41EC0149-6B75-4A7D-97DB-21CB8963CDBF}" dt="2023-04-25T06:29:16.200" v="1034" actId="478"/>
          <ac:spMkLst>
            <pc:docMk/>
            <pc:sldMk cId="230902047" sldId="404"/>
            <ac:spMk id="36" creationId="{7675B085-5175-30AE-C2E2-F2ADDC439584}"/>
          </ac:spMkLst>
        </pc:spChg>
        <pc:spChg chg="del">
          <ac:chgData name="Huy" userId="918db3a1909f15e0" providerId="LiveId" clId="{41EC0149-6B75-4A7D-97DB-21CB8963CDBF}" dt="2023-04-25T06:29:18.019" v="1035" actId="478"/>
          <ac:spMkLst>
            <pc:docMk/>
            <pc:sldMk cId="230902047" sldId="404"/>
            <ac:spMk id="37" creationId="{55CC3A4F-B69F-2641-540C-FD07974043EB}"/>
          </ac:spMkLst>
        </pc:spChg>
        <pc:spChg chg="del">
          <ac:chgData name="Huy" userId="918db3a1909f15e0" providerId="LiveId" clId="{41EC0149-6B75-4A7D-97DB-21CB8963CDBF}" dt="2023-04-25T06:29:06.959" v="1031" actId="478"/>
          <ac:spMkLst>
            <pc:docMk/>
            <pc:sldMk cId="230902047" sldId="404"/>
            <ac:spMk id="38" creationId="{1873E1BD-5802-BC1D-718F-BCCDB9BA9D97}"/>
          </ac:spMkLst>
        </pc:spChg>
        <pc:spChg chg="add mod">
          <ac:chgData name="Huy" userId="918db3a1909f15e0" providerId="LiveId" clId="{41EC0149-6B75-4A7D-97DB-21CB8963CDBF}" dt="2023-04-25T06:31:27.202" v="1107" actId="1038"/>
          <ac:spMkLst>
            <pc:docMk/>
            <pc:sldMk cId="230902047" sldId="404"/>
            <ac:spMk id="41" creationId="{954BE5F3-AEF1-3352-31C1-F78FA401700F}"/>
          </ac:spMkLst>
        </pc:spChg>
        <pc:spChg chg="add mod">
          <ac:chgData name="Huy" userId="918db3a1909f15e0" providerId="LiveId" clId="{41EC0149-6B75-4A7D-97DB-21CB8963CDBF}" dt="2023-04-25T06:31:27.202" v="1107" actId="1038"/>
          <ac:spMkLst>
            <pc:docMk/>
            <pc:sldMk cId="230902047" sldId="404"/>
            <ac:spMk id="44" creationId="{3870642B-2821-A024-84EB-3D85291DF350}"/>
          </ac:spMkLst>
        </pc:spChg>
        <pc:spChg chg="add mod">
          <ac:chgData name="Huy" userId="918db3a1909f15e0" providerId="LiveId" clId="{41EC0149-6B75-4A7D-97DB-21CB8963CDBF}" dt="2023-04-25T06:31:27.202" v="1107" actId="1038"/>
          <ac:spMkLst>
            <pc:docMk/>
            <pc:sldMk cId="230902047" sldId="404"/>
            <ac:spMk id="47" creationId="{0D351BF0-EDB8-C667-B1AF-F65AC8BBD186}"/>
          </ac:spMkLst>
        </pc:spChg>
        <pc:spChg chg="add mod">
          <ac:chgData name="Huy" userId="918db3a1909f15e0" providerId="LiveId" clId="{41EC0149-6B75-4A7D-97DB-21CB8963CDBF}" dt="2023-04-25T06:31:34.879" v="1109" actId="1076"/>
          <ac:spMkLst>
            <pc:docMk/>
            <pc:sldMk cId="230902047" sldId="404"/>
            <ac:spMk id="50" creationId="{5C224ABA-D89C-327F-612C-227D63DE1AEE}"/>
          </ac:spMkLst>
        </pc:spChg>
        <pc:spChg chg="add mod">
          <ac:chgData name="Huy" userId="918db3a1909f15e0" providerId="LiveId" clId="{41EC0149-6B75-4A7D-97DB-21CB8963CDBF}" dt="2023-04-25T06:30:05.844" v="1061" actId="571"/>
          <ac:spMkLst>
            <pc:docMk/>
            <pc:sldMk cId="230902047" sldId="404"/>
            <ac:spMk id="51" creationId="{A920E981-2481-D71E-D3B6-BC0F1798660A}"/>
          </ac:spMkLst>
        </pc:spChg>
        <pc:spChg chg="add mod">
          <ac:chgData name="Huy" userId="918db3a1909f15e0" providerId="LiveId" clId="{41EC0149-6B75-4A7D-97DB-21CB8963CDBF}" dt="2023-04-25T06:30:05.844" v="1061" actId="571"/>
          <ac:spMkLst>
            <pc:docMk/>
            <pc:sldMk cId="230902047" sldId="404"/>
            <ac:spMk id="52" creationId="{9F40BFB2-693A-6780-F8F8-D5EC3C897A96}"/>
          </ac:spMkLst>
        </pc:spChg>
        <pc:spChg chg="mod">
          <ac:chgData name="Huy" userId="918db3a1909f15e0" providerId="LiveId" clId="{41EC0149-6B75-4A7D-97DB-21CB8963CDBF}" dt="2023-04-25T06:26:48.172" v="1010" actId="1076"/>
          <ac:spMkLst>
            <pc:docMk/>
            <pc:sldMk cId="230902047" sldId="404"/>
            <ac:spMk id="54" creationId="{B1BB37F9-72C3-3D90-A31F-2828444178D6}"/>
          </ac:spMkLst>
        </pc:spChg>
        <pc:spChg chg="mod">
          <ac:chgData name="Huy" userId="918db3a1909f15e0" providerId="LiveId" clId="{41EC0149-6B75-4A7D-97DB-21CB8963CDBF}" dt="2023-04-25T06:25:02.728" v="959" actId="1035"/>
          <ac:spMkLst>
            <pc:docMk/>
            <pc:sldMk cId="230902047" sldId="404"/>
            <ac:spMk id="103" creationId="{94993F5E-1743-2D0B-D4B1-3080839C505D}"/>
          </ac:spMkLst>
        </pc:spChg>
        <pc:spChg chg="mod">
          <ac:chgData name="Huy" userId="918db3a1909f15e0" providerId="LiveId" clId="{41EC0149-6B75-4A7D-97DB-21CB8963CDBF}" dt="2023-04-25T06:27:06.016" v="1015" actId="1076"/>
          <ac:spMkLst>
            <pc:docMk/>
            <pc:sldMk cId="230902047" sldId="404"/>
            <ac:spMk id="113" creationId="{6AD4A7A1-532E-2977-948C-4BE898189828}"/>
          </ac:spMkLst>
        </pc:spChg>
        <pc:spChg chg="mod">
          <ac:chgData name="Huy" userId="918db3a1909f15e0" providerId="LiveId" clId="{41EC0149-6B75-4A7D-97DB-21CB8963CDBF}" dt="2023-04-25T06:26:55.635" v="1014" actId="1038"/>
          <ac:spMkLst>
            <pc:docMk/>
            <pc:sldMk cId="230902047" sldId="404"/>
            <ac:spMk id="118" creationId="{32B39314-2CE2-0815-61CF-6C3DFDC0F3D7}"/>
          </ac:spMkLst>
        </pc:spChg>
        <pc:spChg chg="mod">
          <ac:chgData name="Huy" userId="918db3a1909f15e0" providerId="LiveId" clId="{41EC0149-6B75-4A7D-97DB-21CB8963CDBF}" dt="2023-04-25T06:28:31.139" v="1030" actId="1076"/>
          <ac:spMkLst>
            <pc:docMk/>
            <pc:sldMk cId="230902047" sldId="404"/>
            <ac:spMk id="119" creationId="{7BC73572-6D63-40C6-4AC1-8ECE883A0F2B}"/>
          </ac:spMkLst>
        </pc:spChg>
        <pc:spChg chg="mod">
          <ac:chgData name="Huy" userId="918db3a1909f15e0" providerId="LiveId" clId="{41EC0149-6B75-4A7D-97DB-21CB8963CDBF}" dt="2023-04-25T06:25:36.604" v="988" actId="1076"/>
          <ac:spMkLst>
            <pc:docMk/>
            <pc:sldMk cId="230902047" sldId="404"/>
            <ac:spMk id="120" creationId="{D6C07F47-7D6C-B225-87C9-36FA6EFC0395}"/>
          </ac:spMkLst>
        </pc:spChg>
        <pc:graphicFrameChg chg="add del mod">
          <ac:chgData name="Huy" userId="918db3a1909f15e0" providerId="LiveId" clId="{41EC0149-6B75-4A7D-97DB-21CB8963CDBF}" dt="2023-04-25T06:29:20.408" v="1038"/>
          <ac:graphicFrameMkLst>
            <pc:docMk/>
            <pc:sldMk cId="230902047" sldId="404"/>
            <ac:graphicFrameMk id="39" creationId="{70074DAA-4DFB-8D79-B204-A3DDBD977FB4}"/>
          </ac:graphicFrameMkLst>
        </pc:graphicFrameChg>
        <pc:graphicFrameChg chg="add del mod">
          <ac:chgData name="Huy" userId="918db3a1909f15e0" providerId="LiveId" clId="{41EC0149-6B75-4A7D-97DB-21CB8963CDBF}" dt="2023-04-25T06:29:39.545" v="1045"/>
          <ac:graphicFrameMkLst>
            <pc:docMk/>
            <pc:sldMk cId="230902047" sldId="404"/>
            <ac:graphicFrameMk id="42" creationId="{E6574D5E-70D9-E039-3E2B-28A5253150F2}"/>
          </ac:graphicFrameMkLst>
        </pc:graphicFrameChg>
        <pc:graphicFrameChg chg="add del mod">
          <ac:chgData name="Huy" userId="918db3a1909f15e0" providerId="LiveId" clId="{41EC0149-6B75-4A7D-97DB-21CB8963CDBF}" dt="2023-04-25T06:29:49.805" v="1050"/>
          <ac:graphicFrameMkLst>
            <pc:docMk/>
            <pc:sldMk cId="230902047" sldId="404"/>
            <ac:graphicFrameMk id="45" creationId="{7EB2C76E-BD37-72CA-973A-7AE8F9A8205E}"/>
          </ac:graphicFrameMkLst>
        </pc:graphicFrameChg>
        <pc:graphicFrameChg chg="add del mod">
          <ac:chgData name="Huy" userId="918db3a1909f15e0" providerId="LiveId" clId="{41EC0149-6B75-4A7D-97DB-21CB8963CDBF}" dt="2023-04-25T06:30:02.103" v="1056"/>
          <ac:graphicFrameMkLst>
            <pc:docMk/>
            <pc:sldMk cId="230902047" sldId="404"/>
            <ac:graphicFrameMk id="48" creationId="{BAD754A3-D3C0-B549-2420-076002CC67FC}"/>
          </ac:graphicFrameMkLst>
        </pc:graphicFrameChg>
        <pc:cxnChg chg="mod">
          <ac:chgData name="Huy" userId="918db3a1909f15e0" providerId="LiveId" clId="{41EC0149-6B75-4A7D-97DB-21CB8963CDBF}" dt="2023-04-25T06:24:30.329" v="951" actId="14100"/>
          <ac:cxnSpMkLst>
            <pc:docMk/>
            <pc:sldMk cId="230902047" sldId="404"/>
            <ac:cxnSpMk id="91" creationId="{8107C958-5FB4-0879-2AC2-91962AF413B1}"/>
          </ac:cxnSpMkLst>
        </pc:cxnChg>
        <pc:cxnChg chg="mod">
          <ac:chgData name="Huy" userId="918db3a1909f15e0" providerId="LiveId" clId="{41EC0149-6B75-4A7D-97DB-21CB8963CDBF}" dt="2023-04-25T06:26:01.266" v="995" actId="14100"/>
          <ac:cxnSpMkLst>
            <pc:docMk/>
            <pc:sldMk cId="230902047" sldId="404"/>
            <ac:cxnSpMk id="104" creationId="{588A47A1-D70F-E6B0-141B-F067AEFD04E8}"/>
          </ac:cxnSpMkLst>
        </pc:cxnChg>
        <pc:cxnChg chg="mod">
          <ac:chgData name="Huy" userId="918db3a1909f15e0" providerId="LiveId" clId="{41EC0149-6B75-4A7D-97DB-21CB8963CDBF}" dt="2023-04-25T06:26:05.588" v="999" actId="1038"/>
          <ac:cxnSpMkLst>
            <pc:docMk/>
            <pc:sldMk cId="230902047" sldId="404"/>
            <ac:cxnSpMk id="105" creationId="{819F622A-2721-64BA-790A-52ABC022A514}"/>
          </ac:cxnSpMkLst>
        </pc:cxnChg>
        <pc:cxnChg chg="mod">
          <ac:chgData name="Huy" userId="918db3a1909f15e0" providerId="LiveId" clId="{41EC0149-6B75-4A7D-97DB-21CB8963CDBF}" dt="2023-04-25T06:25:24.365" v="985" actId="1038"/>
          <ac:cxnSpMkLst>
            <pc:docMk/>
            <pc:sldMk cId="230902047" sldId="404"/>
            <ac:cxnSpMk id="110" creationId="{BCD107FF-E9FA-AA02-3CD7-BE50C042AD82}"/>
          </ac:cxnSpMkLst>
        </pc:cxnChg>
        <pc:cxnChg chg="mod">
          <ac:chgData name="Huy" userId="918db3a1909f15e0" providerId="LiveId" clId="{41EC0149-6B75-4A7D-97DB-21CB8963CDBF}" dt="2023-04-25T06:24:19.452" v="950" actId="14100"/>
          <ac:cxnSpMkLst>
            <pc:docMk/>
            <pc:sldMk cId="230902047" sldId="404"/>
            <ac:cxnSpMk id="114" creationId="{8FB86CC4-BADA-38E0-49CF-D3AB097C618E}"/>
          </ac:cxnSpMkLst>
        </pc:cxnChg>
        <pc:cxnChg chg="mod">
          <ac:chgData name="Huy" userId="918db3a1909f15e0" providerId="LiveId" clId="{41EC0149-6B75-4A7D-97DB-21CB8963CDBF}" dt="2023-04-25T06:26:42.024" v="1009" actId="1076"/>
          <ac:cxnSpMkLst>
            <pc:docMk/>
            <pc:sldMk cId="230902047" sldId="404"/>
            <ac:cxnSpMk id="121" creationId="{2F182A65-704A-C800-49CE-FB39A938FBC4}"/>
          </ac:cxnSpMkLst>
        </pc:cxnChg>
        <pc:cxnChg chg="mod">
          <ac:chgData name="Huy" userId="918db3a1909f15e0" providerId="LiveId" clId="{41EC0149-6B75-4A7D-97DB-21CB8963CDBF}" dt="2023-04-25T06:26:19.297" v="1002" actId="1076"/>
          <ac:cxnSpMkLst>
            <pc:docMk/>
            <pc:sldMk cId="230902047" sldId="404"/>
            <ac:cxnSpMk id="122" creationId="{2B4DD6AE-C005-0882-8936-7F339D1E8972}"/>
          </ac:cxnSpMkLst>
        </pc:cxnChg>
      </pc:sldChg>
      <pc:sldChg chg="del">
        <pc:chgData name="Huy" userId="918db3a1909f15e0" providerId="LiveId" clId="{41EC0149-6B75-4A7D-97DB-21CB8963CDBF}" dt="2023-04-24T10:12:36.664" v="22" actId="47"/>
        <pc:sldMkLst>
          <pc:docMk/>
          <pc:sldMk cId="611362393" sldId="404"/>
        </pc:sldMkLst>
      </pc:sldChg>
      <pc:sldChg chg="addSp delSp modSp add mod addAnim delAnim">
        <pc:chgData name="Huy" userId="918db3a1909f15e0" providerId="LiveId" clId="{41EC0149-6B75-4A7D-97DB-21CB8963CDBF}" dt="2023-04-25T06:44:02.900" v="1256" actId="207"/>
        <pc:sldMkLst>
          <pc:docMk/>
          <pc:sldMk cId="698016684" sldId="405"/>
        </pc:sldMkLst>
        <pc:spChg chg="add mod">
          <ac:chgData name="Huy" userId="918db3a1909f15e0" providerId="LiveId" clId="{41EC0149-6B75-4A7D-97DB-21CB8963CDBF}" dt="2023-04-25T06:32:27.476" v="1122" actId="1076"/>
          <ac:spMkLst>
            <pc:docMk/>
            <pc:sldMk cId="698016684" sldId="405"/>
            <ac:spMk id="22" creationId="{95A54299-6278-835B-30F9-21FCE769E35A}"/>
          </ac:spMkLst>
        </pc:spChg>
        <pc:spChg chg="add mod">
          <ac:chgData name="Huy" userId="918db3a1909f15e0" providerId="LiveId" clId="{41EC0149-6B75-4A7D-97DB-21CB8963CDBF}" dt="2023-04-25T06:33:43.953" v="1135" actId="1037"/>
          <ac:spMkLst>
            <pc:docMk/>
            <pc:sldMk cId="698016684" sldId="405"/>
            <ac:spMk id="27" creationId="{C777B0B4-0E8F-490F-990F-CE71BBC8C251}"/>
          </ac:spMkLst>
        </pc:spChg>
        <pc:spChg chg="add mod">
          <ac:chgData name="Huy" userId="918db3a1909f15e0" providerId="LiveId" clId="{41EC0149-6B75-4A7D-97DB-21CB8963CDBF}" dt="2023-04-25T06:33:51.692" v="1141" actId="1037"/>
          <ac:spMkLst>
            <pc:docMk/>
            <pc:sldMk cId="698016684" sldId="405"/>
            <ac:spMk id="28" creationId="{14E6A338-B98D-32AA-6B10-43746C23CE6D}"/>
          </ac:spMkLst>
        </pc:spChg>
        <pc:spChg chg="add mod">
          <ac:chgData name="Huy" userId="918db3a1909f15e0" providerId="LiveId" clId="{41EC0149-6B75-4A7D-97DB-21CB8963CDBF}" dt="2023-04-25T06:34:04.442" v="1144" actId="1035"/>
          <ac:spMkLst>
            <pc:docMk/>
            <pc:sldMk cId="698016684" sldId="405"/>
            <ac:spMk id="29" creationId="{0B6439E2-7F58-0E4A-0F5E-EEEDE8C9C83A}"/>
          </ac:spMkLst>
        </pc:spChg>
        <pc:spChg chg="add del mod">
          <ac:chgData name="Huy" userId="918db3a1909f15e0" providerId="LiveId" clId="{41EC0149-6B75-4A7D-97DB-21CB8963CDBF}" dt="2023-04-25T06:42:55.294" v="1243" actId="1035"/>
          <ac:spMkLst>
            <pc:docMk/>
            <pc:sldMk cId="698016684" sldId="405"/>
            <ac:spMk id="32" creationId="{F2CC0B07-F45B-0F3E-DB17-83E18013A020}"/>
          </ac:spMkLst>
        </pc:spChg>
        <pc:spChg chg="del">
          <ac:chgData name="Huy" userId="918db3a1909f15e0" providerId="LiveId" clId="{41EC0149-6B75-4A7D-97DB-21CB8963CDBF}" dt="2023-04-25T06:32:10.708" v="1117" actId="478"/>
          <ac:spMkLst>
            <pc:docMk/>
            <pc:sldMk cId="698016684" sldId="405"/>
            <ac:spMk id="34" creationId="{CB88A03F-44BC-A4B4-0367-EF2AB3889EAB}"/>
          </ac:spMkLst>
        </pc:spChg>
        <pc:spChg chg="add mod">
          <ac:chgData name="Huy" userId="918db3a1909f15e0" providerId="LiveId" clId="{41EC0149-6B75-4A7D-97DB-21CB8963CDBF}" dt="2023-04-25T06:42:10.957" v="1223" actId="1076"/>
          <ac:spMkLst>
            <pc:docMk/>
            <pc:sldMk cId="698016684" sldId="405"/>
            <ac:spMk id="40" creationId="{8278E528-12F5-605B-D27C-BDE99A644610}"/>
          </ac:spMkLst>
        </pc:spChg>
        <pc:spChg chg="del">
          <ac:chgData name="Huy" userId="918db3a1909f15e0" providerId="LiveId" clId="{41EC0149-6B75-4A7D-97DB-21CB8963CDBF}" dt="2023-04-25T06:41:45.557" v="1214" actId="478"/>
          <ac:spMkLst>
            <pc:docMk/>
            <pc:sldMk cId="698016684" sldId="405"/>
            <ac:spMk id="41" creationId="{954BE5F3-AEF1-3352-31C1-F78FA401700F}"/>
          </ac:spMkLst>
        </pc:spChg>
        <pc:spChg chg="del">
          <ac:chgData name="Huy" userId="918db3a1909f15e0" providerId="LiveId" clId="{41EC0149-6B75-4A7D-97DB-21CB8963CDBF}" dt="2023-04-25T06:41:46.898" v="1215" actId="478"/>
          <ac:spMkLst>
            <pc:docMk/>
            <pc:sldMk cId="698016684" sldId="405"/>
            <ac:spMk id="44" creationId="{3870642B-2821-A024-84EB-3D85291DF350}"/>
          </ac:spMkLst>
        </pc:spChg>
        <pc:spChg chg="add mod">
          <ac:chgData name="Huy" userId="918db3a1909f15e0" providerId="LiveId" clId="{41EC0149-6B75-4A7D-97DB-21CB8963CDBF}" dt="2023-04-25T06:42:18.770" v="1225" actId="1076"/>
          <ac:spMkLst>
            <pc:docMk/>
            <pc:sldMk cId="698016684" sldId="405"/>
            <ac:spMk id="45" creationId="{9569758C-C165-1810-F9A2-720E7441D9F9}"/>
          </ac:spMkLst>
        </pc:spChg>
        <pc:spChg chg="del">
          <ac:chgData name="Huy" userId="918db3a1909f15e0" providerId="LiveId" clId="{41EC0149-6B75-4A7D-97DB-21CB8963CDBF}" dt="2023-04-25T06:41:53.197" v="1218" actId="478"/>
          <ac:spMkLst>
            <pc:docMk/>
            <pc:sldMk cId="698016684" sldId="405"/>
            <ac:spMk id="47" creationId="{0D351BF0-EDB8-C667-B1AF-F65AC8BBD186}"/>
          </ac:spMkLst>
        </pc:spChg>
        <pc:spChg chg="add mod">
          <ac:chgData name="Huy" userId="918db3a1909f15e0" providerId="LiveId" clId="{41EC0149-6B75-4A7D-97DB-21CB8963CDBF}" dt="2023-04-25T06:42:46.144" v="1238" actId="20577"/>
          <ac:spMkLst>
            <pc:docMk/>
            <pc:sldMk cId="698016684" sldId="405"/>
            <ac:spMk id="49" creationId="{610B8607-D4F7-9E30-A80C-3464D7FEDF07}"/>
          </ac:spMkLst>
        </pc:spChg>
        <pc:spChg chg="del">
          <ac:chgData name="Huy" userId="918db3a1909f15e0" providerId="LiveId" clId="{41EC0149-6B75-4A7D-97DB-21CB8963CDBF}" dt="2023-04-25T06:41:59.779" v="1221" actId="478"/>
          <ac:spMkLst>
            <pc:docMk/>
            <pc:sldMk cId="698016684" sldId="405"/>
            <ac:spMk id="50" creationId="{5C224ABA-D89C-327F-612C-227D63DE1AEE}"/>
          </ac:spMkLst>
        </pc:spChg>
        <pc:spChg chg="del mod">
          <ac:chgData name="Huy" userId="918db3a1909f15e0" providerId="LiveId" clId="{41EC0149-6B75-4A7D-97DB-21CB8963CDBF}" dt="2023-04-25T06:33:41.821" v="1133" actId="21"/>
          <ac:spMkLst>
            <pc:docMk/>
            <pc:sldMk cId="698016684" sldId="405"/>
            <ac:spMk id="54" creationId="{B1BB37F9-72C3-3D90-A31F-2828444178D6}"/>
          </ac:spMkLst>
        </pc:spChg>
        <pc:spChg chg="add mod">
          <ac:chgData name="Huy" userId="918db3a1909f15e0" providerId="LiveId" clId="{41EC0149-6B75-4A7D-97DB-21CB8963CDBF}" dt="2023-04-25T06:42:33.939" v="1230" actId="1076"/>
          <ac:spMkLst>
            <pc:docMk/>
            <pc:sldMk cId="698016684" sldId="405"/>
            <ac:spMk id="55" creationId="{F03A6973-E03A-1188-E8B3-EE12F02A0F1C}"/>
          </ac:spMkLst>
        </pc:spChg>
        <pc:spChg chg="add mod">
          <ac:chgData name="Huy" userId="918db3a1909f15e0" providerId="LiveId" clId="{41EC0149-6B75-4A7D-97DB-21CB8963CDBF}" dt="2023-04-25T06:41:33.085" v="1209" actId="571"/>
          <ac:spMkLst>
            <pc:docMk/>
            <pc:sldMk cId="698016684" sldId="405"/>
            <ac:spMk id="56" creationId="{229C372E-A40D-CEAE-DAC5-96F046DE9CA8}"/>
          </ac:spMkLst>
        </pc:spChg>
        <pc:spChg chg="add mod">
          <ac:chgData name="Huy" userId="918db3a1909f15e0" providerId="LiveId" clId="{41EC0149-6B75-4A7D-97DB-21CB8963CDBF}" dt="2023-04-25T06:41:33.085" v="1209" actId="571"/>
          <ac:spMkLst>
            <pc:docMk/>
            <pc:sldMk cId="698016684" sldId="405"/>
            <ac:spMk id="57" creationId="{1D8E8DBE-4671-1689-24E9-C2CC4CD86569}"/>
          </ac:spMkLst>
        </pc:spChg>
        <pc:spChg chg="add mod">
          <ac:chgData name="Huy" userId="918db3a1909f15e0" providerId="LiveId" clId="{41EC0149-6B75-4A7D-97DB-21CB8963CDBF}" dt="2023-04-25T06:41:36.710" v="1211" actId="571"/>
          <ac:spMkLst>
            <pc:docMk/>
            <pc:sldMk cId="698016684" sldId="405"/>
            <ac:spMk id="58" creationId="{4AB6D198-4922-D8AC-E7D1-9C9CDA82411D}"/>
          </ac:spMkLst>
        </pc:spChg>
        <pc:spChg chg="add mod">
          <ac:chgData name="Huy" userId="918db3a1909f15e0" providerId="LiveId" clId="{41EC0149-6B75-4A7D-97DB-21CB8963CDBF}" dt="2023-04-25T06:41:36.710" v="1211" actId="571"/>
          <ac:spMkLst>
            <pc:docMk/>
            <pc:sldMk cId="698016684" sldId="405"/>
            <ac:spMk id="59" creationId="{5FF8210D-4281-DAA7-50E5-036960DC31B2}"/>
          </ac:spMkLst>
        </pc:spChg>
        <pc:spChg chg="add mod">
          <ac:chgData name="Huy" userId="918db3a1909f15e0" providerId="LiveId" clId="{41EC0149-6B75-4A7D-97DB-21CB8963CDBF}" dt="2023-04-25T06:41:36.710" v="1211" actId="571"/>
          <ac:spMkLst>
            <pc:docMk/>
            <pc:sldMk cId="698016684" sldId="405"/>
            <ac:spMk id="60" creationId="{B93E243B-1E50-17AA-B810-DE6BB7116070}"/>
          </ac:spMkLst>
        </pc:spChg>
        <pc:spChg chg="add mod">
          <ac:chgData name="Huy" userId="918db3a1909f15e0" providerId="LiveId" clId="{41EC0149-6B75-4A7D-97DB-21CB8963CDBF}" dt="2023-04-25T06:44:02.900" v="1256" actId="207"/>
          <ac:spMkLst>
            <pc:docMk/>
            <pc:sldMk cId="698016684" sldId="405"/>
            <ac:spMk id="63" creationId="{89AEF22F-D2DF-BB4A-8B42-14524C77C1D9}"/>
          </ac:spMkLst>
        </pc:spChg>
        <pc:spChg chg="mod">
          <ac:chgData name="Huy" userId="918db3a1909f15e0" providerId="LiveId" clId="{41EC0149-6B75-4A7D-97DB-21CB8963CDBF}" dt="2023-04-25T06:35:08.003" v="1172" actId="1076"/>
          <ac:spMkLst>
            <pc:docMk/>
            <pc:sldMk cId="698016684" sldId="405"/>
            <ac:spMk id="83" creationId="{F7B50129-B8DC-5B44-13D3-639FABAFBEB0}"/>
          </ac:spMkLst>
        </pc:spChg>
        <pc:spChg chg="mod">
          <ac:chgData name="Huy" userId="918db3a1909f15e0" providerId="LiveId" clId="{41EC0149-6B75-4A7D-97DB-21CB8963CDBF}" dt="2023-04-25T06:40:30.634" v="1180" actId="1076"/>
          <ac:spMkLst>
            <pc:docMk/>
            <pc:sldMk cId="698016684" sldId="405"/>
            <ac:spMk id="102" creationId="{F8DAC01F-2CF0-5FF4-6114-09B336D5E511}"/>
          </ac:spMkLst>
        </pc:spChg>
        <pc:spChg chg="mod">
          <ac:chgData name="Huy" userId="918db3a1909f15e0" providerId="LiveId" clId="{41EC0149-6B75-4A7D-97DB-21CB8963CDBF}" dt="2023-04-25T06:34:33.702" v="1151" actId="14100"/>
          <ac:spMkLst>
            <pc:docMk/>
            <pc:sldMk cId="698016684" sldId="405"/>
            <ac:spMk id="103" creationId="{94993F5E-1743-2D0B-D4B1-3080839C505D}"/>
          </ac:spMkLst>
        </pc:spChg>
        <pc:spChg chg="mod">
          <ac:chgData name="Huy" userId="918db3a1909f15e0" providerId="LiveId" clId="{41EC0149-6B75-4A7D-97DB-21CB8963CDBF}" dt="2023-04-25T06:34:09.166" v="1145" actId="1076"/>
          <ac:spMkLst>
            <pc:docMk/>
            <pc:sldMk cId="698016684" sldId="405"/>
            <ac:spMk id="113" creationId="{6AD4A7A1-532E-2977-948C-4BE898189828}"/>
          </ac:spMkLst>
        </pc:spChg>
        <pc:spChg chg="del mod">
          <ac:chgData name="Huy" userId="918db3a1909f15e0" providerId="LiveId" clId="{41EC0149-6B75-4A7D-97DB-21CB8963CDBF}" dt="2023-04-25T06:33:49.990" v="1137" actId="21"/>
          <ac:spMkLst>
            <pc:docMk/>
            <pc:sldMk cId="698016684" sldId="405"/>
            <ac:spMk id="118" creationId="{32B39314-2CE2-0815-61CF-6C3DFDC0F3D7}"/>
          </ac:spMkLst>
        </pc:spChg>
        <pc:spChg chg="mod">
          <ac:chgData name="Huy" userId="918db3a1909f15e0" providerId="LiveId" clId="{41EC0149-6B75-4A7D-97DB-21CB8963CDBF}" dt="2023-04-25T06:35:30.497" v="1179" actId="1076"/>
          <ac:spMkLst>
            <pc:docMk/>
            <pc:sldMk cId="698016684" sldId="405"/>
            <ac:spMk id="119" creationId="{7BC73572-6D63-40C6-4AC1-8ECE883A0F2B}"/>
          </ac:spMkLst>
        </pc:spChg>
        <pc:graphicFrameChg chg="add del mod">
          <ac:chgData name="Huy" userId="918db3a1909f15e0" providerId="LiveId" clId="{41EC0149-6B75-4A7D-97DB-21CB8963CDBF}" dt="2023-04-25T06:32:04.354" v="1113"/>
          <ac:graphicFrameMkLst>
            <pc:docMk/>
            <pc:sldMk cId="698016684" sldId="405"/>
            <ac:graphicFrameMk id="20" creationId="{E88D3565-DFB4-5720-C07A-451A2226C5F4}"/>
          </ac:graphicFrameMkLst>
        </pc:graphicFrameChg>
        <pc:graphicFrameChg chg="add del mod">
          <ac:chgData name="Huy" userId="918db3a1909f15e0" providerId="LiveId" clId="{41EC0149-6B75-4A7D-97DB-21CB8963CDBF}" dt="2023-04-25T06:41:00.105" v="1183"/>
          <ac:graphicFrameMkLst>
            <pc:docMk/>
            <pc:sldMk cId="698016684" sldId="405"/>
            <ac:graphicFrameMk id="38" creationId="{9130102B-770D-1F11-7620-31B57475EF40}"/>
          </ac:graphicFrameMkLst>
        </pc:graphicFrameChg>
        <pc:graphicFrameChg chg="add del mod">
          <ac:chgData name="Huy" userId="918db3a1909f15e0" providerId="LiveId" clId="{41EC0149-6B75-4A7D-97DB-21CB8963CDBF}" dt="2023-04-25T06:41:08.955" v="1188"/>
          <ac:graphicFrameMkLst>
            <pc:docMk/>
            <pc:sldMk cId="698016684" sldId="405"/>
            <ac:graphicFrameMk id="42" creationId="{D8A3F149-3FC6-1B0C-BEE3-CD4AF615C425}"/>
          </ac:graphicFrameMkLst>
        </pc:graphicFrameChg>
        <pc:graphicFrameChg chg="add del mod">
          <ac:chgData name="Huy" userId="918db3a1909f15e0" providerId="LiveId" clId="{41EC0149-6B75-4A7D-97DB-21CB8963CDBF}" dt="2023-04-25T06:41:17.926" v="1194"/>
          <ac:graphicFrameMkLst>
            <pc:docMk/>
            <pc:sldMk cId="698016684" sldId="405"/>
            <ac:graphicFrameMk id="46" creationId="{425CE6DD-69B7-7C6D-5A57-C208E15E2691}"/>
          </ac:graphicFrameMkLst>
        </pc:graphicFrameChg>
        <pc:graphicFrameChg chg="add del mod">
          <ac:chgData name="Huy" userId="918db3a1909f15e0" providerId="LiveId" clId="{41EC0149-6B75-4A7D-97DB-21CB8963CDBF}" dt="2023-04-25T06:41:26.318" v="1200"/>
          <ac:graphicFrameMkLst>
            <pc:docMk/>
            <pc:sldMk cId="698016684" sldId="405"/>
            <ac:graphicFrameMk id="51" creationId="{678398F8-A3BB-C1A7-221A-75CCE346C592}"/>
          </ac:graphicFrameMkLst>
        </pc:graphicFrameChg>
        <pc:graphicFrameChg chg="add del mod">
          <ac:chgData name="Huy" userId="918db3a1909f15e0" providerId="LiveId" clId="{41EC0149-6B75-4A7D-97DB-21CB8963CDBF}" dt="2023-04-25T06:41:28.840" v="1204"/>
          <ac:graphicFrameMkLst>
            <pc:docMk/>
            <pc:sldMk cId="698016684" sldId="405"/>
            <ac:graphicFrameMk id="52" creationId="{57BBC5C4-7474-5FB6-8293-4D60C0EAA9E8}"/>
          </ac:graphicFrameMkLst>
        </pc:graphicFrameChg>
        <pc:graphicFrameChg chg="add del mod">
          <ac:chgData name="Huy" userId="918db3a1909f15e0" providerId="LiveId" clId="{41EC0149-6B75-4A7D-97DB-21CB8963CDBF}" dt="2023-04-25T06:43:30.731" v="1246"/>
          <ac:graphicFrameMkLst>
            <pc:docMk/>
            <pc:sldMk cId="698016684" sldId="405"/>
            <ac:graphicFrameMk id="61" creationId="{F779DC83-0D97-94B5-A774-9B36A3A3DEB4}"/>
          </ac:graphicFrameMkLst>
        </pc:graphicFrameChg>
        <pc:cxnChg chg="add mod">
          <ac:chgData name="Huy" userId="918db3a1909f15e0" providerId="LiveId" clId="{41EC0149-6B75-4A7D-97DB-21CB8963CDBF}" dt="2023-04-25T06:33:06.340" v="1125" actId="1076"/>
          <ac:cxnSpMkLst>
            <pc:docMk/>
            <pc:sldMk cId="698016684" sldId="405"/>
            <ac:cxnSpMk id="24" creationId="{7D82ACBE-6BF8-A8E1-8778-F1DB8CDC6A30}"/>
          </ac:cxnSpMkLst>
        </pc:cxnChg>
        <pc:cxnChg chg="add mod">
          <ac:chgData name="Huy" userId="918db3a1909f15e0" providerId="LiveId" clId="{41EC0149-6B75-4A7D-97DB-21CB8963CDBF}" dt="2023-04-25T06:33:25.361" v="1130" actId="14100"/>
          <ac:cxnSpMkLst>
            <pc:docMk/>
            <pc:sldMk cId="698016684" sldId="405"/>
            <ac:cxnSpMk id="25" creationId="{FE406377-69C2-6D97-CAA7-8E732E7C74C0}"/>
          </ac:cxnSpMkLst>
        </pc:cxnChg>
        <pc:cxnChg chg="mod">
          <ac:chgData name="Huy" userId="918db3a1909f15e0" providerId="LiveId" clId="{41EC0149-6B75-4A7D-97DB-21CB8963CDBF}" dt="2023-04-25T06:34:25.471" v="1149" actId="1076"/>
          <ac:cxnSpMkLst>
            <pc:docMk/>
            <pc:sldMk cId="698016684" sldId="405"/>
            <ac:cxnSpMk id="80" creationId="{A35DB648-06C2-8FB1-35D3-F0F7A48466CF}"/>
          </ac:cxnSpMkLst>
        </pc:cxnChg>
        <pc:cxnChg chg="del">
          <ac:chgData name="Huy" userId="918db3a1909f15e0" providerId="LiveId" clId="{41EC0149-6B75-4A7D-97DB-21CB8963CDBF}" dt="2023-04-25T06:33:34.356" v="1131" actId="478"/>
          <ac:cxnSpMkLst>
            <pc:docMk/>
            <pc:sldMk cId="698016684" sldId="405"/>
            <ac:cxnSpMk id="110" creationId="{BCD107FF-E9FA-AA02-3CD7-BE50C042AD82}"/>
          </ac:cxnSpMkLst>
        </pc:cxnChg>
        <pc:cxnChg chg="mod">
          <ac:chgData name="Huy" userId="918db3a1909f15e0" providerId="LiveId" clId="{41EC0149-6B75-4A7D-97DB-21CB8963CDBF}" dt="2023-04-25T06:32:46.768" v="1123" actId="14100"/>
          <ac:cxnSpMkLst>
            <pc:docMk/>
            <pc:sldMk cId="698016684" sldId="405"/>
            <ac:cxnSpMk id="114" creationId="{8FB86CC4-BADA-38E0-49CF-D3AB097C618E}"/>
          </ac:cxnSpMkLst>
        </pc:cxnChg>
        <pc:cxnChg chg="mod">
          <ac:chgData name="Huy" userId="918db3a1909f15e0" providerId="LiveId" clId="{41EC0149-6B75-4A7D-97DB-21CB8963CDBF}" dt="2023-04-25T06:35:04.998" v="1171" actId="14100"/>
          <ac:cxnSpMkLst>
            <pc:docMk/>
            <pc:sldMk cId="698016684" sldId="405"/>
            <ac:cxnSpMk id="121" creationId="{2F182A65-704A-C800-49CE-FB39A938FBC4}"/>
          </ac:cxnSpMkLst>
        </pc:cxnChg>
        <pc:cxnChg chg="mod">
          <ac:chgData name="Huy" userId="918db3a1909f15e0" providerId="LiveId" clId="{41EC0149-6B75-4A7D-97DB-21CB8963CDBF}" dt="2023-04-25T06:34:44.044" v="1157" actId="14100"/>
          <ac:cxnSpMkLst>
            <pc:docMk/>
            <pc:sldMk cId="698016684" sldId="405"/>
            <ac:cxnSpMk id="122" creationId="{2B4DD6AE-C005-0882-8936-7F339D1E8972}"/>
          </ac:cxnSpMkLst>
        </pc:cxnChg>
      </pc:sldChg>
      <pc:sldChg chg="del">
        <pc:chgData name="Huy" userId="918db3a1909f15e0" providerId="LiveId" clId="{41EC0149-6B75-4A7D-97DB-21CB8963CDBF}" dt="2023-04-24T10:12:29.012" v="18" actId="47"/>
        <pc:sldMkLst>
          <pc:docMk/>
          <pc:sldMk cId="2957629093" sldId="405"/>
        </pc:sldMkLst>
      </pc:sldChg>
      <pc:sldChg chg="del">
        <pc:chgData name="Huy" userId="918db3a1909f15e0" providerId="LiveId" clId="{41EC0149-6B75-4A7D-97DB-21CB8963CDBF}" dt="2023-04-24T10:12:28.811" v="17" actId="47"/>
        <pc:sldMkLst>
          <pc:docMk/>
          <pc:sldMk cId="190747275" sldId="406"/>
        </pc:sldMkLst>
      </pc:sldChg>
      <pc:sldChg chg="addSp delSp modSp add mod">
        <pc:chgData name="Huy" userId="918db3a1909f15e0" providerId="LiveId" clId="{41EC0149-6B75-4A7D-97DB-21CB8963CDBF}" dt="2023-04-25T07:24:52.519" v="1457" actId="1076"/>
        <pc:sldMkLst>
          <pc:docMk/>
          <pc:sldMk cId="1356430561" sldId="406"/>
        </pc:sldMkLst>
        <pc:spChg chg="mod">
          <ac:chgData name="Huy" userId="918db3a1909f15e0" providerId="LiveId" clId="{41EC0149-6B75-4A7D-97DB-21CB8963CDBF}" dt="2023-04-25T06:54:33.734" v="1292" actId="14100"/>
          <ac:spMkLst>
            <pc:docMk/>
            <pc:sldMk cId="1356430561" sldId="406"/>
            <ac:spMk id="20" creationId="{A06BA14A-8D8C-664A-A722-7DAD205B5E1D}"/>
          </ac:spMkLst>
        </pc:spChg>
        <pc:spChg chg="del">
          <ac:chgData name="Huy" userId="918db3a1909f15e0" providerId="LiveId" clId="{41EC0149-6B75-4A7D-97DB-21CB8963CDBF}" dt="2023-04-25T06:52:59.493" v="1259" actId="478"/>
          <ac:spMkLst>
            <pc:docMk/>
            <pc:sldMk cId="1356430561" sldId="406"/>
            <ac:spMk id="21" creationId="{FE66C9CC-7965-698C-C4D2-D8A5E1521C6B}"/>
          </ac:spMkLst>
        </pc:spChg>
        <pc:spChg chg="del">
          <ac:chgData name="Huy" userId="918db3a1909f15e0" providerId="LiveId" clId="{41EC0149-6B75-4A7D-97DB-21CB8963CDBF}" dt="2023-04-25T06:52:59.493" v="1259" actId="478"/>
          <ac:spMkLst>
            <pc:docMk/>
            <pc:sldMk cId="1356430561" sldId="406"/>
            <ac:spMk id="22" creationId="{73BC5C80-B441-23BE-6024-809810D85A0A}"/>
          </ac:spMkLst>
        </pc:spChg>
        <pc:spChg chg="del">
          <ac:chgData name="Huy" userId="918db3a1909f15e0" providerId="LiveId" clId="{41EC0149-6B75-4A7D-97DB-21CB8963CDBF}" dt="2023-04-25T06:52:59.493" v="1259" actId="478"/>
          <ac:spMkLst>
            <pc:docMk/>
            <pc:sldMk cId="1356430561" sldId="406"/>
            <ac:spMk id="26" creationId="{66E545A0-972F-F87B-C655-6EDE5F655431}"/>
          </ac:spMkLst>
        </pc:spChg>
        <pc:spChg chg="del">
          <ac:chgData name="Huy" userId="918db3a1909f15e0" providerId="LiveId" clId="{41EC0149-6B75-4A7D-97DB-21CB8963CDBF}" dt="2023-04-25T06:52:59.493" v="1259" actId="478"/>
          <ac:spMkLst>
            <pc:docMk/>
            <pc:sldMk cId="1356430561" sldId="406"/>
            <ac:spMk id="27" creationId="{09D57DC7-B3D6-FC6B-AF06-E23ED33C0C28}"/>
          </ac:spMkLst>
        </pc:spChg>
        <pc:spChg chg="del">
          <ac:chgData name="Huy" userId="918db3a1909f15e0" providerId="LiveId" clId="{41EC0149-6B75-4A7D-97DB-21CB8963CDBF}" dt="2023-04-25T06:52:59.493" v="1259" actId="478"/>
          <ac:spMkLst>
            <pc:docMk/>
            <pc:sldMk cId="1356430561" sldId="406"/>
            <ac:spMk id="28" creationId="{24498BD1-8151-5D9E-AF01-0A2C1F3A8FD3}"/>
          </ac:spMkLst>
        </pc:spChg>
        <pc:spChg chg="del">
          <ac:chgData name="Huy" userId="918db3a1909f15e0" providerId="LiveId" clId="{41EC0149-6B75-4A7D-97DB-21CB8963CDBF}" dt="2023-04-25T06:52:59.493" v="1259" actId="478"/>
          <ac:spMkLst>
            <pc:docMk/>
            <pc:sldMk cId="1356430561" sldId="406"/>
            <ac:spMk id="29" creationId="{6CE1AF7A-2018-A65C-E2E4-BF1FDAEFB7BC}"/>
          </ac:spMkLst>
        </pc:spChg>
        <pc:spChg chg="del">
          <ac:chgData name="Huy" userId="918db3a1909f15e0" providerId="LiveId" clId="{41EC0149-6B75-4A7D-97DB-21CB8963CDBF}" dt="2023-04-25T06:52:59.493" v="1259" actId="478"/>
          <ac:spMkLst>
            <pc:docMk/>
            <pc:sldMk cId="1356430561" sldId="406"/>
            <ac:spMk id="30" creationId="{729B7568-BCED-8836-3AD4-DAC27A63ADE6}"/>
          </ac:spMkLst>
        </pc:spChg>
        <pc:spChg chg="add mod">
          <ac:chgData name="Huy" userId="918db3a1909f15e0" providerId="LiveId" clId="{41EC0149-6B75-4A7D-97DB-21CB8963CDBF}" dt="2023-04-25T07:15:02.020" v="1394" actId="207"/>
          <ac:spMkLst>
            <pc:docMk/>
            <pc:sldMk cId="1356430561" sldId="406"/>
            <ac:spMk id="31" creationId="{781590CA-270C-D13F-3A86-743FD08B9CC0}"/>
          </ac:spMkLst>
        </pc:spChg>
        <pc:spChg chg="del">
          <ac:chgData name="Huy" userId="918db3a1909f15e0" providerId="LiveId" clId="{41EC0149-6B75-4A7D-97DB-21CB8963CDBF}" dt="2023-04-25T06:52:59.493" v="1259" actId="478"/>
          <ac:spMkLst>
            <pc:docMk/>
            <pc:sldMk cId="1356430561" sldId="406"/>
            <ac:spMk id="33" creationId="{91C9FDD8-981D-4271-C4E3-FEF97FF8A029}"/>
          </ac:spMkLst>
        </pc:spChg>
        <pc:spChg chg="add mod">
          <ac:chgData name="Huy" userId="918db3a1909f15e0" providerId="LiveId" clId="{41EC0149-6B75-4A7D-97DB-21CB8963CDBF}" dt="2023-04-25T06:54:13.010" v="1286" actId="1076"/>
          <ac:spMkLst>
            <pc:docMk/>
            <pc:sldMk cId="1356430561" sldId="406"/>
            <ac:spMk id="34" creationId="{C688F614-5BE3-669B-6EC0-62057E5C271C}"/>
          </ac:spMkLst>
        </pc:spChg>
        <pc:spChg chg="add mod">
          <ac:chgData name="Huy" userId="918db3a1909f15e0" providerId="LiveId" clId="{41EC0149-6B75-4A7D-97DB-21CB8963CDBF}" dt="2023-04-25T06:54:45.468" v="1294" actId="1076"/>
          <ac:spMkLst>
            <pc:docMk/>
            <pc:sldMk cId="1356430561" sldId="406"/>
            <ac:spMk id="35" creationId="{3F3D2F10-4BD7-2056-D52F-3AB3F32BBFFC}"/>
          </ac:spMkLst>
        </pc:spChg>
        <pc:spChg chg="add mod">
          <ac:chgData name="Huy" userId="918db3a1909f15e0" providerId="LiveId" clId="{41EC0149-6B75-4A7D-97DB-21CB8963CDBF}" dt="2023-04-25T06:55:42.797" v="1308" actId="14100"/>
          <ac:spMkLst>
            <pc:docMk/>
            <pc:sldMk cId="1356430561" sldId="406"/>
            <ac:spMk id="38" creationId="{9152190F-79FB-A391-6E2C-F17303D8ECB0}"/>
          </ac:spMkLst>
        </pc:spChg>
        <pc:spChg chg="add del mod">
          <ac:chgData name="Huy" userId="918db3a1909f15e0" providerId="LiveId" clId="{41EC0149-6B75-4A7D-97DB-21CB8963CDBF}" dt="2023-04-25T07:14:41.363" v="1386" actId="478"/>
          <ac:spMkLst>
            <pc:docMk/>
            <pc:sldMk cId="1356430561" sldId="406"/>
            <ac:spMk id="39" creationId="{5CE49DD8-DB71-DBF6-8A15-D47C4F681539}"/>
          </ac:spMkLst>
        </pc:spChg>
        <pc:spChg chg="add mod">
          <ac:chgData name="Huy" userId="918db3a1909f15e0" providerId="LiveId" clId="{41EC0149-6B75-4A7D-97DB-21CB8963CDBF}" dt="2023-04-25T06:55:59.830" v="1315" actId="1076"/>
          <ac:spMkLst>
            <pc:docMk/>
            <pc:sldMk cId="1356430561" sldId="406"/>
            <ac:spMk id="41" creationId="{13342C23-0F38-82C5-E312-012A4B6BBBBD}"/>
          </ac:spMkLst>
        </pc:spChg>
        <pc:spChg chg="del">
          <ac:chgData name="Huy" userId="918db3a1909f15e0" providerId="LiveId" clId="{41EC0149-6B75-4A7D-97DB-21CB8963CDBF}" dt="2023-04-25T06:53:10.205" v="1264" actId="478"/>
          <ac:spMkLst>
            <pc:docMk/>
            <pc:sldMk cId="1356430561" sldId="406"/>
            <ac:spMk id="42" creationId="{B806062E-6D75-EE7B-E8AC-D5E0705404BE}"/>
          </ac:spMkLst>
        </pc:spChg>
        <pc:spChg chg="add mod">
          <ac:chgData name="Huy" userId="918db3a1909f15e0" providerId="LiveId" clId="{41EC0149-6B75-4A7D-97DB-21CB8963CDBF}" dt="2023-04-25T07:12:59.789" v="1350" actId="1076"/>
          <ac:spMkLst>
            <pc:docMk/>
            <pc:sldMk cId="1356430561" sldId="406"/>
            <ac:spMk id="44" creationId="{DCB07FB8-1EE1-0590-2BBA-4557B1F79534}"/>
          </ac:spMkLst>
        </pc:spChg>
        <pc:spChg chg="add mod">
          <ac:chgData name="Huy" userId="918db3a1909f15e0" providerId="LiveId" clId="{41EC0149-6B75-4A7D-97DB-21CB8963CDBF}" dt="2023-04-25T07:12:54.078" v="1349" actId="1076"/>
          <ac:spMkLst>
            <pc:docMk/>
            <pc:sldMk cId="1356430561" sldId="406"/>
            <ac:spMk id="46" creationId="{266FD40D-3686-2CC3-D42C-41C847500C0E}"/>
          </ac:spMkLst>
        </pc:spChg>
        <pc:spChg chg="add mod">
          <ac:chgData name="Huy" userId="918db3a1909f15e0" providerId="LiveId" clId="{41EC0149-6B75-4A7D-97DB-21CB8963CDBF}" dt="2023-04-25T07:12:59.789" v="1350" actId="1076"/>
          <ac:spMkLst>
            <pc:docMk/>
            <pc:sldMk cId="1356430561" sldId="406"/>
            <ac:spMk id="48" creationId="{F4DBAED4-2FDC-FD8E-6BB9-C0131B73022E}"/>
          </ac:spMkLst>
        </pc:spChg>
        <pc:spChg chg="add mod">
          <ac:chgData name="Huy" userId="918db3a1909f15e0" providerId="LiveId" clId="{41EC0149-6B75-4A7D-97DB-21CB8963CDBF}" dt="2023-04-25T07:12:54.078" v="1349" actId="1076"/>
          <ac:spMkLst>
            <pc:docMk/>
            <pc:sldMk cId="1356430561" sldId="406"/>
            <ac:spMk id="49" creationId="{4ADA432B-C631-9842-FA2C-642346C7B1F3}"/>
          </ac:spMkLst>
        </pc:spChg>
        <pc:spChg chg="add mod">
          <ac:chgData name="Huy" userId="918db3a1909f15e0" providerId="LiveId" clId="{41EC0149-6B75-4A7D-97DB-21CB8963CDBF}" dt="2023-04-25T07:13:59.008" v="1373" actId="1076"/>
          <ac:spMkLst>
            <pc:docMk/>
            <pc:sldMk cId="1356430561" sldId="406"/>
            <ac:spMk id="51" creationId="{AE0A672B-BF7F-E59E-EA58-5F71F17C3BBD}"/>
          </ac:spMkLst>
        </pc:spChg>
        <pc:spChg chg="add mod">
          <ac:chgData name="Huy" userId="918db3a1909f15e0" providerId="LiveId" clId="{41EC0149-6B75-4A7D-97DB-21CB8963CDBF}" dt="2023-04-25T07:21:46.222" v="1395" actId="1076"/>
          <ac:spMkLst>
            <pc:docMk/>
            <pc:sldMk cId="1356430561" sldId="406"/>
            <ac:spMk id="53" creationId="{FC1B8932-50AE-3800-4455-D11650BB9B61}"/>
          </ac:spMkLst>
        </pc:spChg>
        <pc:spChg chg="add mod">
          <ac:chgData name="Huy" userId="918db3a1909f15e0" providerId="LiveId" clId="{41EC0149-6B75-4A7D-97DB-21CB8963CDBF}" dt="2023-04-25T07:21:46.222" v="1395" actId="1076"/>
          <ac:spMkLst>
            <pc:docMk/>
            <pc:sldMk cId="1356430561" sldId="406"/>
            <ac:spMk id="55" creationId="{31DEE9FB-171F-F55E-ED58-2C11CE9C77F9}"/>
          </ac:spMkLst>
        </pc:spChg>
        <pc:spChg chg="add mod">
          <ac:chgData name="Huy" userId="918db3a1909f15e0" providerId="LiveId" clId="{41EC0149-6B75-4A7D-97DB-21CB8963CDBF}" dt="2023-04-25T07:13:38.171" v="1367" actId="571"/>
          <ac:spMkLst>
            <pc:docMk/>
            <pc:sldMk cId="1356430561" sldId="406"/>
            <ac:spMk id="56" creationId="{965C326C-4622-FE36-F596-60F2EFFCAF20}"/>
          </ac:spMkLst>
        </pc:spChg>
        <pc:spChg chg="add mod">
          <ac:chgData name="Huy" userId="918db3a1909f15e0" providerId="LiveId" clId="{41EC0149-6B75-4A7D-97DB-21CB8963CDBF}" dt="2023-04-25T07:13:38.171" v="1367" actId="571"/>
          <ac:spMkLst>
            <pc:docMk/>
            <pc:sldMk cId="1356430561" sldId="406"/>
            <ac:spMk id="57" creationId="{B29734C4-E8AD-9D0F-DDA2-0A3822C3B1DB}"/>
          </ac:spMkLst>
        </pc:spChg>
        <pc:spChg chg="add mod">
          <ac:chgData name="Huy" userId="918db3a1909f15e0" providerId="LiveId" clId="{41EC0149-6B75-4A7D-97DB-21CB8963CDBF}" dt="2023-04-25T07:13:37.382" v="1366" actId="571"/>
          <ac:spMkLst>
            <pc:docMk/>
            <pc:sldMk cId="1356430561" sldId="406"/>
            <ac:spMk id="58" creationId="{2717DAE4-C3AB-B47C-EB3F-073CC0EC27AC}"/>
          </ac:spMkLst>
        </pc:spChg>
        <pc:spChg chg="add mod">
          <ac:chgData name="Huy" userId="918db3a1909f15e0" providerId="LiveId" clId="{41EC0149-6B75-4A7D-97DB-21CB8963CDBF}" dt="2023-04-25T07:13:37.382" v="1366" actId="571"/>
          <ac:spMkLst>
            <pc:docMk/>
            <pc:sldMk cId="1356430561" sldId="406"/>
            <ac:spMk id="59" creationId="{A80BC715-799A-BFF5-0063-505CD84B5FC9}"/>
          </ac:spMkLst>
        </pc:spChg>
        <pc:spChg chg="add mod">
          <ac:chgData name="Huy" userId="918db3a1909f15e0" providerId="LiveId" clId="{41EC0149-6B75-4A7D-97DB-21CB8963CDBF}" dt="2023-04-25T07:13:37.382" v="1366" actId="571"/>
          <ac:spMkLst>
            <pc:docMk/>
            <pc:sldMk cId="1356430561" sldId="406"/>
            <ac:spMk id="60" creationId="{6D2B0A34-5C8E-BC89-DC31-91A6C49C61B0}"/>
          </ac:spMkLst>
        </pc:spChg>
        <pc:spChg chg="add mod">
          <ac:chgData name="Huy" userId="918db3a1909f15e0" providerId="LiveId" clId="{41EC0149-6B75-4A7D-97DB-21CB8963CDBF}" dt="2023-04-25T07:21:46.222" v="1395" actId="1076"/>
          <ac:spMkLst>
            <pc:docMk/>
            <pc:sldMk cId="1356430561" sldId="406"/>
            <ac:spMk id="61" creationId="{6685B54D-4ED5-F589-9B2C-84E1567073B6}"/>
          </ac:spMkLst>
        </pc:spChg>
        <pc:spChg chg="add mod">
          <ac:chgData name="Huy" userId="918db3a1909f15e0" providerId="LiveId" clId="{41EC0149-6B75-4A7D-97DB-21CB8963CDBF}" dt="2023-04-25T07:21:46.222" v="1395" actId="1076"/>
          <ac:spMkLst>
            <pc:docMk/>
            <pc:sldMk cId="1356430561" sldId="406"/>
            <ac:spMk id="62" creationId="{CF049E4A-6120-A660-DB7E-1B9F132664AF}"/>
          </ac:spMkLst>
        </pc:spChg>
        <pc:spChg chg="add mod">
          <ac:chgData name="Huy" userId="918db3a1909f15e0" providerId="LiveId" clId="{41EC0149-6B75-4A7D-97DB-21CB8963CDBF}" dt="2023-04-25T07:13:51.992" v="1372" actId="1076"/>
          <ac:spMkLst>
            <pc:docMk/>
            <pc:sldMk cId="1356430561" sldId="406"/>
            <ac:spMk id="63" creationId="{E8C35F7C-4DC7-CA22-6F5D-0E04A19724AE}"/>
          </ac:spMkLst>
        </pc:spChg>
        <pc:spChg chg="add mod">
          <ac:chgData name="Huy" userId="918db3a1909f15e0" providerId="LiveId" clId="{41EC0149-6B75-4A7D-97DB-21CB8963CDBF}" dt="2023-04-25T07:21:46.222" v="1395" actId="1076"/>
          <ac:spMkLst>
            <pc:docMk/>
            <pc:sldMk cId="1356430561" sldId="406"/>
            <ac:spMk id="65" creationId="{22B1123A-D6EE-8439-9503-EECD3FB83DC3}"/>
          </ac:spMkLst>
        </pc:spChg>
        <pc:spChg chg="add mod">
          <ac:chgData name="Huy" userId="918db3a1909f15e0" providerId="LiveId" clId="{41EC0149-6B75-4A7D-97DB-21CB8963CDBF}" dt="2023-04-25T07:24:52.519" v="1457" actId="1076"/>
          <ac:spMkLst>
            <pc:docMk/>
            <pc:sldMk cId="1356430561" sldId="406"/>
            <ac:spMk id="68" creationId="{87CA7C5D-F377-103B-12F0-FFAF5B882D81}"/>
          </ac:spMkLst>
        </pc:spChg>
        <pc:spChg chg="add mod">
          <ac:chgData name="Huy" userId="918db3a1909f15e0" providerId="LiveId" clId="{41EC0149-6B75-4A7D-97DB-21CB8963CDBF}" dt="2023-04-25T07:24:52.519" v="1457" actId="1076"/>
          <ac:spMkLst>
            <pc:docMk/>
            <pc:sldMk cId="1356430561" sldId="406"/>
            <ac:spMk id="69" creationId="{E365213A-E995-E55C-E3FE-395934E29527}"/>
          </ac:spMkLst>
        </pc:spChg>
        <pc:spChg chg="add mod">
          <ac:chgData name="Huy" userId="918db3a1909f15e0" providerId="LiveId" clId="{41EC0149-6B75-4A7D-97DB-21CB8963CDBF}" dt="2023-04-25T07:24:52.519" v="1457" actId="1076"/>
          <ac:spMkLst>
            <pc:docMk/>
            <pc:sldMk cId="1356430561" sldId="406"/>
            <ac:spMk id="70" creationId="{151FAD3E-D86D-A0B0-FD7A-6C852C2D5116}"/>
          </ac:spMkLst>
        </pc:spChg>
        <pc:spChg chg="add del mod">
          <ac:chgData name="Huy" userId="918db3a1909f15e0" providerId="LiveId" clId="{41EC0149-6B75-4A7D-97DB-21CB8963CDBF}" dt="2023-04-25T07:23:52.849" v="1437" actId="478"/>
          <ac:spMkLst>
            <pc:docMk/>
            <pc:sldMk cId="1356430561" sldId="406"/>
            <ac:spMk id="71" creationId="{0E5DB994-848C-C842-1BB4-A93D245FA536}"/>
          </ac:spMkLst>
        </pc:spChg>
        <pc:spChg chg="add mod">
          <ac:chgData name="Huy" userId="918db3a1909f15e0" providerId="LiveId" clId="{41EC0149-6B75-4A7D-97DB-21CB8963CDBF}" dt="2023-04-25T07:24:52.519" v="1457" actId="1076"/>
          <ac:spMkLst>
            <pc:docMk/>
            <pc:sldMk cId="1356430561" sldId="406"/>
            <ac:spMk id="74" creationId="{59C19099-B832-4408-9020-C05A24276316}"/>
          </ac:spMkLst>
        </pc:spChg>
        <pc:spChg chg="add mod">
          <ac:chgData name="Huy" userId="918db3a1909f15e0" providerId="LiveId" clId="{41EC0149-6B75-4A7D-97DB-21CB8963CDBF}" dt="2023-04-25T07:24:52.519" v="1457" actId="1076"/>
          <ac:spMkLst>
            <pc:docMk/>
            <pc:sldMk cId="1356430561" sldId="406"/>
            <ac:spMk id="75" creationId="{3A0FDF2E-7ABA-A0F3-1477-064709452929}"/>
          </ac:spMkLst>
        </pc:spChg>
        <pc:spChg chg="del">
          <ac:chgData name="Huy" userId="918db3a1909f15e0" providerId="LiveId" clId="{41EC0149-6B75-4A7D-97DB-21CB8963CDBF}" dt="2023-04-25T06:52:59.493" v="1259" actId="478"/>
          <ac:spMkLst>
            <pc:docMk/>
            <pc:sldMk cId="1356430561" sldId="406"/>
            <ac:spMk id="81" creationId="{6995127E-7D17-6995-2AF8-41105C406354}"/>
          </ac:spMkLst>
        </pc:spChg>
        <pc:spChg chg="add del">
          <ac:chgData name="Huy" userId="918db3a1909f15e0" providerId="LiveId" clId="{41EC0149-6B75-4A7D-97DB-21CB8963CDBF}" dt="2023-04-25T06:53:08.242" v="1263" actId="478"/>
          <ac:spMkLst>
            <pc:docMk/>
            <pc:sldMk cId="1356430561" sldId="406"/>
            <ac:spMk id="82" creationId="{2E3F4AEF-377F-8F0E-6837-A075D2324F0B}"/>
          </ac:spMkLst>
        </pc:spChg>
        <pc:spChg chg="del">
          <ac:chgData name="Huy" userId="918db3a1909f15e0" providerId="LiveId" clId="{41EC0149-6B75-4A7D-97DB-21CB8963CDBF}" dt="2023-04-25T06:52:59.493" v="1259" actId="478"/>
          <ac:spMkLst>
            <pc:docMk/>
            <pc:sldMk cId="1356430561" sldId="406"/>
            <ac:spMk id="83" creationId="{F7B50129-B8DC-5B44-13D3-639FABAFBEB0}"/>
          </ac:spMkLst>
        </pc:spChg>
        <pc:spChg chg="del">
          <ac:chgData name="Huy" userId="918db3a1909f15e0" providerId="LiveId" clId="{41EC0149-6B75-4A7D-97DB-21CB8963CDBF}" dt="2023-04-25T06:52:59.493" v="1259" actId="478"/>
          <ac:spMkLst>
            <pc:docMk/>
            <pc:sldMk cId="1356430561" sldId="406"/>
            <ac:spMk id="86" creationId="{204EFBDB-FE44-C5C0-BC8A-C9C075B0A82C}"/>
          </ac:spMkLst>
        </pc:spChg>
        <pc:spChg chg="add del">
          <ac:chgData name="Huy" userId="918db3a1909f15e0" providerId="LiveId" clId="{41EC0149-6B75-4A7D-97DB-21CB8963CDBF}" dt="2023-04-25T06:53:07.203" v="1262" actId="478"/>
          <ac:spMkLst>
            <pc:docMk/>
            <pc:sldMk cId="1356430561" sldId="406"/>
            <ac:spMk id="87" creationId="{93E5F9F8-8F1A-62CB-6C36-9B019F125DC1}"/>
          </ac:spMkLst>
        </pc:spChg>
        <pc:spChg chg="del">
          <ac:chgData name="Huy" userId="918db3a1909f15e0" providerId="LiveId" clId="{41EC0149-6B75-4A7D-97DB-21CB8963CDBF}" dt="2023-04-25T06:52:59.493" v="1259" actId="478"/>
          <ac:spMkLst>
            <pc:docMk/>
            <pc:sldMk cId="1356430561" sldId="406"/>
            <ac:spMk id="88" creationId="{6A0C9C95-F3DD-DA2A-95F6-EEEACD32828F}"/>
          </ac:spMkLst>
        </pc:spChg>
        <pc:spChg chg="del">
          <ac:chgData name="Huy" userId="918db3a1909f15e0" providerId="LiveId" clId="{41EC0149-6B75-4A7D-97DB-21CB8963CDBF}" dt="2023-04-25T06:52:59.493" v="1259" actId="478"/>
          <ac:spMkLst>
            <pc:docMk/>
            <pc:sldMk cId="1356430561" sldId="406"/>
            <ac:spMk id="89" creationId="{22774F73-C5CA-52E0-F0A5-EB159F763D2D}"/>
          </ac:spMkLst>
        </pc:spChg>
        <pc:spChg chg="add del">
          <ac:chgData name="Huy" userId="918db3a1909f15e0" providerId="LiveId" clId="{41EC0149-6B75-4A7D-97DB-21CB8963CDBF}" dt="2023-04-25T06:53:07.203" v="1262" actId="478"/>
          <ac:spMkLst>
            <pc:docMk/>
            <pc:sldMk cId="1356430561" sldId="406"/>
            <ac:spMk id="93" creationId="{9E906ADA-5DA8-FC90-F0A5-ABD3E93C46B9}"/>
          </ac:spMkLst>
        </pc:spChg>
        <pc:spChg chg="add del">
          <ac:chgData name="Huy" userId="918db3a1909f15e0" providerId="LiveId" clId="{41EC0149-6B75-4A7D-97DB-21CB8963CDBF}" dt="2023-04-25T06:53:07.203" v="1262" actId="478"/>
          <ac:spMkLst>
            <pc:docMk/>
            <pc:sldMk cId="1356430561" sldId="406"/>
            <ac:spMk id="94" creationId="{2D26EDE0-1F38-6382-E574-5FB5BAADDF18}"/>
          </ac:spMkLst>
        </pc:spChg>
        <pc:spChg chg="add del">
          <ac:chgData name="Huy" userId="918db3a1909f15e0" providerId="LiveId" clId="{41EC0149-6B75-4A7D-97DB-21CB8963CDBF}" dt="2023-04-25T06:53:07.203" v="1262" actId="478"/>
          <ac:spMkLst>
            <pc:docMk/>
            <pc:sldMk cId="1356430561" sldId="406"/>
            <ac:spMk id="95" creationId="{0500CF04-B378-06FE-5BCF-B391873C58CC}"/>
          </ac:spMkLst>
        </pc:spChg>
        <pc:spChg chg="add del">
          <ac:chgData name="Huy" userId="918db3a1909f15e0" providerId="LiveId" clId="{41EC0149-6B75-4A7D-97DB-21CB8963CDBF}" dt="2023-04-25T06:53:07.203" v="1262" actId="478"/>
          <ac:spMkLst>
            <pc:docMk/>
            <pc:sldMk cId="1356430561" sldId="406"/>
            <ac:spMk id="96" creationId="{99CD3B38-3B0A-D862-93B1-D7901BFEB6A0}"/>
          </ac:spMkLst>
        </pc:spChg>
        <pc:spChg chg="del">
          <ac:chgData name="Huy" userId="918db3a1909f15e0" providerId="LiveId" clId="{41EC0149-6B75-4A7D-97DB-21CB8963CDBF}" dt="2023-04-25T06:52:59.493" v="1259" actId="478"/>
          <ac:spMkLst>
            <pc:docMk/>
            <pc:sldMk cId="1356430561" sldId="406"/>
            <ac:spMk id="97" creationId="{AA351794-E7B2-8239-7DC2-5434A1103D3E}"/>
          </ac:spMkLst>
        </pc:spChg>
        <pc:spChg chg="del">
          <ac:chgData name="Huy" userId="918db3a1909f15e0" providerId="LiveId" clId="{41EC0149-6B75-4A7D-97DB-21CB8963CDBF}" dt="2023-04-25T06:52:59.493" v="1259" actId="478"/>
          <ac:spMkLst>
            <pc:docMk/>
            <pc:sldMk cId="1356430561" sldId="406"/>
            <ac:spMk id="98" creationId="{81CA7981-16BF-787A-E424-D13296C19570}"/>
          </ac:spMkLst>
        </pc:spChg>
        <pc:spChg chg="del">
          <ac:chgData name="Huy" userId="918db3a1909f15e0" providerId="LiveId" clId="{41EC0149-6B75-4A7D-97DB-21CB8963CDBF}" dt="2023-04-25T06:52:59.493" v="1259" actId="478"/>
          <ac:spMkLst>
            <pc:docMk/>
            <pc:sldMk cId="1356430561" sldId="406"/>
            <ac:spMk id="99" creationId="{3AA224AC-BBDC-BEE5-FAF0-C2F2B85419F4}"/>
          </ac:spMkLst>
        </pc:spChg>
        <pc:spChg chg="add del">
          <ac:chgData name="Huy" userId="918db3a1909f15e0" providerId="LiveId" clId="{41EC0149-6B75-4A7D-97DB-21CB8963CDBF}" dt="2023-04-25T06:53:07.203" v="1262" actId="478"/>
          <ac:spMkLst>
            <pc:docMk/>
            <pc:sldMk cId="1356430561" sldId="406"/>
            <ac:spMk id="100" creationId="{EA63FD54-4F59-BEC2-806C-68E657B71FA4}"/>
          </ac:spMkLst>
        </pc:spChg>
        <pc:spChg chg="del">
          <ac:chgData name="Huy" userId="918db3a1909f15e0" providerId="LiveId" clId="{41EC0149-6B75-4A7D-97DB-21CB8963CDBF}" dt="2023-04-25T06:52:59.493" v="1259" actId="478"/>
          <ac:spMkLst>
            <pc:docMk/>
            <pc:sldMk cId="1356430561" sldId="406"/>
            <ac:spMk id="101" creationId="{1E55E7D4-BCF8-073F-8636-9A0EC32EFC15}"/>
          </ac:spMkLst>
        </pc:spChg>
        <pc:spChg chg="del">
          <ac:chgData name="Huy" userId="918db3a1909f15e0" providerId="LiveId" clId="{41EC0149-6B75-4A7D-97DB-21CB8963CDBF}" dt="2023-04-25T06:52:59.493" v="1259" actId="478"/>
          <ac:spMkLst>
            <pc:docMk/>
            <pc:sldMk cId="1356430561" sldId="406"/>
            <ac:spMk id="102" creationId="{F8DAC01F-2CF0-5FF4-6114-09B336D5E511}"/>
          </ac:spMkLst>
        </pc:spChg>
        <pc:spChg chg="del">
          <ac:chgData name="Huy" userId="918db3a1909f15e0" providerId="LiveId" clId="{41EC0149-6B75-4A7D-97DB-21CB8963CDBF}" dt="2023-04-25T06:52:59.493" v="1259" actId="478"/>
          <ac:spMkLst>
            <pc:docMk/>
            <pc:sldMk cId="1356430561" sldId="406"/>
            <ac:spMk id="103" creationId="{94993F5E-1743-2D0B-D4B1-3080839C505D}"/>
          </ac:spMkLst>
        </pc:spChg>
        <pc:spChg chg="del">
          <ac:chgData name="Huy" userId="918db3a1909f15e0" providerId="LiveId" clId="{41EC0149-6B75-4A7D-97DB-21CB8963CDBF}" dt="2023-04-25T06:52:59.493" v="1259" actId="478"/>
          <ac:spMkLst>
            <pc:docMk/>
            <pc:sldMk cId="1356430561" sldId="406"/>
            <ac:spMk id="111" creationId="{E10A3805-272C-B0D3-549E-82DF02966FCB}"/>
          </ac:spMkLst>
        </pc:spChg>
        <pc:spChg chg="del">
          <ac:chgData name="Huy" userId="918db3a1909f15e0" providerId="LiveId" clId="{41EC0149-6B75-4A7D-97DB-21CB8963CDBF}" dt="2023-04-25T06:52:59.493" v="1259" actId="478"/>
          <ac:spMkLst>
            <pc:docMk/>
            <pc:sldMk cId="1356430561" sldId="406"/>
            <ac:spMk id="113" creationId="{6AD4A7A1-532E-2977-948C-4BE898189828}"/>
          </ac:spMkLst>
        </pc:spChg>
        <pc:spChg chg="del">
          <ac:chgData name="Huy" userId="918db3a1909f15e0" providerId="LiveId" clId="{41EC0149-6B75-4A7D-97DB-21CB8963CDBF}" dt="2023-04-25T06:52:59.493" v="1259" actId="478"/>
          <ac:spMkLst>
            <pc:docMk/>
            <pc:sldMk cId="1356430561" sldId="406"/>
            <ac:spMk id="117" creationId="{45733053-F8ED-CFB2-DE38-541C0B17226E}"/>
          </ac:spMkLst>
        </pc:spChg>
        <pc:spChg chg="del">
          <ac:chgData name="Huy" userId="918db3a1909f15e0" providerId="LiveId" clId="{41EC0149-6B75-4A7D-97DB-21CB8963CDBF}" dt="2023-04-25T06:52:59.493" v="1259" actId="478"/>
          <ac:spMkLst>
            <pc:docMk/>
            <pc:sldMk cId="1356430561" sldId="406"/>
            <ac:spMk id="118" creationId="{32B39314-2CE2-0815-61CF-6C3DFDC0F3D7}"/>
          </ac:spMkLst>
        </pc:spChg>
        <pc:spChg chg="del">
          <ac:chgData name="Huy" userId="918db3a1909f15e0" providerId="LiveId" clId="{41EC0149-6B75-4A7D-97DB-21CB8963CDBF}" dt="2023-04-25T06:52:59.493" v="1259" actId="478"/>
          <ac:spMkLst>
            <pc:docMk/>
            <pc:sldMk cId="1356430561" sldId="406"/>
            <ac:spMk id="119" creationId="{7BC73572-6D63-40C6-4AC1-8ECE883A0F2B}"/>
          </ac:spMkLst>
        </pc:spChg>
        <pc:spChg chg="del">
          <ac:chgData name="Huy" userId="918db3a1909f15e0" providerId="LiveId" clId="{41EC0149-6B75-4A7D-97DB-21CB8963CDBF}" dt="2023-04-25T06:52:59.493" v="1259" actId="478"/>
          <ac:spMkLst>
            <pc:docMk/>
            <pc:sldMk cId="1356430561" sldId="406"/>
            <ac:spMk id="120" creationId="{D6C07F47-7D6C-B225-87C9-36FA6EFC0395}"/>
          </ac:spMkLst>
        </pc:spChg>
        <pc:spChg chg="add del">
          <ac:chgData name="Huy" userId="918db3a1909f15e0" providerId="LiveId" clId="{41EC0149-6B75-4A7D-97DB-21CB8963CDBF}" dt="2023-04-25T06:53:07.203" v="1262" actId="478"/>
          <ac:spMkLst>
            <pc:docMk/>
            <pc:sldMk cId="1356430561" sldId="406"/>
            <ac:spMk id="127" creationId="{8FAE77F4-D2A4-641E-9F9A-49BB1289C01F}"/>
          </ac:spMkLst>
        </pc:spChg>
        <pc:spChg chg="del">
          <ac:chgData name="Huy" userId="918db3a1909f15e0" providerId="LiveId" clId="{41EC0149-6B75-4A7D-97DB-21CB8963CDBF}" dt="2023-04-25T06:52:59.493" v="1259" actId="478"/>
          <ac:spMkLst>
            <pc:docMk/>
            <pc:sldMk cId="1356430561" sldId="406"/>
            <ac:spMk id="128" creationId="{9826A66E-98DD-9B88-0CF4-E9A7D9A4ED16}"/>
          </ac:spMkLst>
        </pc:spChg>
        <pc:graphicFrameChg chg="add del mod">
          <ac:chgData name="Huy" userId="918db3a1909f15e0" providerId="LiveId" clId="{41EC0149-6B75-4A7D-97DB-21CB8963CDBF}" dt="2023-04-25T06:53:25.101" v="1267"/>
          <ac:graphicFrameMkLst>
            <pc:docMk/>
            <pc:sldMk cId="1356430561" sldId="406"/>
            <ac:graphicFrameMk id="23" creationId="{E9F82EA8-70AA-C475-D3AC-D49826023DDD}"/>
          </ac:graphicFrameMkLst>
        </pc:graphicFrameChg>
        <pc:graphicFrameChg chg="add del mod">
          <ac:chgData name="Huy" userId="918db3a1909f15e0" providerId="LiveId" clId="{41EC0149-6B75-4A7D-97DB-21CB8963CDBF}" dt="2023-04-25T06:55:11.471" v="1297"/>
          <ac:graphicFrameMkLst>
            <pc:docMk/>
            <pc:sldMk cId="1356430561" sldId="406"/>
            <ac:graphicFrameMk id="36" creationId="{F00A81BC-73E6-1FEC-1626-9BB09FBBD71F}"/>
          </ac:graphicFrameMkLst>
        </pc:graphicFrameChg>
        <pc:graphicFrameChg chg="add del mod">
          <ac:chgData name="Huy" userId="918db3a1909f15e0" providerId="LiveId" clId="{41EC0149-6B75-4A7D-97DB-21CB8963CDBF}" dt="2023-04-25T07:14:52.813" v="1389"/>
          <ac:graphicFrameMkLst>
            <pc:docMk/>
            <pc:sldMk cId="1356430561" sldId="406"/>
            <ac:graphicFrameMk id="66" creationId="{4C7C81F0-4F7A-20E6-0D38-B32BEB903FC8}"/>
          </ac:graphicFrameMkLst>
        </pc:graphicFrameChg>
        <pc:graphicFrameChg chg="add del mod">
          <ac:chgData name="Huy" userId="918db3a1909f15e0" providerId="LiveId" clId="{41EC0149-6B75-4A7D-97DB-21CB8963CDBF}" dt="2023-04-25T07:24:03.084" v="1440"/>
          <ac:graphicFrameMkLst>
            <pc:docMk/>
            <pc:sldMk cId="1356430561" sldId="406"/>
            <ac:graphicFrameMk id="72" creationId="{B15888EE-C541-12D4-F2E6-32E37921EA21}"/>
          </ac:graphicFrameMkLst>
        </pc:graphicFrameChg>
        <pc:cxnChg chg="add del">
          <ac:chgData name="Huy" userId="918db3a1909f15e0" providerId="LiveId" clId="{41EC0149-6B75-4A7D-97DB-21CB8963CDBF}" dt="2023-04-25T06:53:03.719" v="1261" actId="478"/>
          <ac:cxnSpMkLst>
            <pc:docMk/>
            <pc:sldMk cId="1356430561" sldId="406"/>
            <ac:cxnSpMk id="8" creationId="{36439BA7-9EF1-EA7D-27D2-863B870EBDEF}"/>
          </ac:cxnSpMkLst>
        </pc:cxnChg>
        <pc:cxnChg chg="del">
          <ac:chgData name="Huy" userId="918db3a1909f15e0" providerId="LiveId" clId="{41EC0149-6B75-4A7D-97DB-21CB8963CDBF}" dt="2023-04-25T06:52:59.493" v="1259" actId="478"/>
          <ac:cxnSpMkLst>
            <pc:docMk/>
            <pc:sldMk cId="1356430561" sldId="406"/>
            <ac:cxnSpMk id="24" creationId="{0960826E-24D0-DC37-B2E3-6C6C6990201A}"/>
          </ac:cxnSpMkLst>
        </pc:cxnChg>
        <pc:cxnChg chg="add del">
          <ac:chgData name="Huy" userId="918db3a1909f15e0" providerId="LiveId" clId="{41EC0149-6B75-4A7D-97DB-21CB8963CDBF}" dt="2023-04-25T06:53:07.203" v="1262" actId="478"/>
          <ac:cxnSpMkLst>
            <pc:docMk/>
            <pc:sldMk cId="1356430561" sldId="406"/>
            <ac:cxnSpMk id="80" creationId="{A35DB648-06C2-8FB1-35D3-F0F7A48466CF}"/>
          </ac:cxnSpMkLst>
        </pc:cxnChg>
        <pc:cxnChg chg="add del mod">
          <ac:chgData name="Huy" userId="918db3a1909f15e0" providerId="LiveId" clId="{41EC0149-6B75-4A7D-97DB-21CB8963CDBF}" dt="2023-04-25T06:53:07.203" v="1262" actId="478"/>
          <ac:cxnSpMkLst>
            <pc:docMk/>
            <pc:sldMk cId="1356430561" sldId="406"/>
            <ac:cxnSpMk id="84" creationId="{A918D3EA-0DC1-F29A-2618-F8F9A29A57C4}"/>
          </ac:cxnSpMkLst>
        </pc:cxnChg>
        <pc:cxnChg chg="del">
          <ac:chgData name="Huy" userId="918db3a1909f15e0" providerId="LiveId" clId="{41EC0149-6B75-4A7D-97DB-21CB8963CDBF}" dt="2023-04-25T06:52:59.493" v="1259" actId="478"/>
          <ac:cxnSpMkLst>
            <pc:docMk/>
            <pc:sldMk cId="1356430561" sldId="406"/>
            <ac:cxnSpMk id="85" creationId="{CE1D2F38-14E8-5A57-8698-F929EDA4D7F7}"/>
          </ac:cxnSpMkLst>
        </pc:cxnChg>
        <pc:cxnChg chg="add del mod">
          <ac:chgData name="Huy" userId="918db3a1909f15e0" providerId="LiveId" clId="{41EC0149-6B75-4A7D-97DB-21CB8963CDBF}" dt="2023-04-25T06:53:07.203" v="1262" actId="478"/>
          <ac:cxnSpMkLst>
            <pc:docMk/>
            <pc:sldMk cId="1356430561" sldId="406"/>
            <ac:cxnSpMk id="91" creationId="{8107C958-5FB4-0879-2AC2-91962AF413B1}"/>
          </ac:cxnSpMkLst>
        </pc:cxnChg>
        <pc:cxnChg chg="add del">
          <ac:chgData name="Huy" userId="918db3a1909f15e0" providerId="LiveId" clId="{41EC0149-6B75-4A7D-97DB-21CB8963CDBF}" dt="2023-04-25T06:53:07.203" v="1262" actId="478"/>
          <ac:cxnSpMkLst>
            <pc:docMk/>
            <pc:sldMk cId="1356430561" sldId="406"/>
            <ac:cxnSpMk id="92" creationId="{98F46D16-64B0-ADB8-113B-1847A130A5DF}"/>
          </ac:cxnSpMkLst>
        </pc:cxnChg>
        <pc:cxnChg chg="del">
          <ac:chgData name="Huy" userId="918db3a1909f15e0" providerId="LiveId" clId="{41EC0149-6B75-4A7D-97DB-21CB8963CDBF}" dt="2023-04-25T06:52:59.493" v="1259" actId="478"/>
          <ac:cxnSpMkLst>
            <pc:docMk/>
            <pc:sldMk cId="1356430561" sldId="406"/>
            <ac:cxnSpMk id="104" creationId="{588A47A1-D70F-E6B0-141B-F067AEFD04E8}"/>
          </ac:cxnSpMkLst>
        </pc:cxnChg>
        <pc:cxnChg chg="del">
          <ac:chgData name="Huy" userId="918db3a1909f15e0" providerId="LiveId" clId="{41EC0149-6B75-4A7D-97DB-21CB8963CDBF}" dt="2023-04-25T06:52:59.493" v="1259" actId="478"/>
          <ac:cxnSpMkLst>
            <pc:docMk/>
            <pc:sldMk cId="1356430561" sldId="406"/>
            <ac:cxnSpMk id="105" creationId="{819F622A-2721-64BA-790A-52ABC022A514}"/>
          </ac:cxnSpMkLst>
        </pc:cxnChg>
        <pc:cxnChg chg="del">
          <ac:chgData name="Huy" userId="918db3a1909f15e0" providerId="LiveId" clId="{41EC0149-6B75-4A7D-97DB-21CB8963CDBF}" dt="2023-04-25T06:52:59.493" v="1259" actId="478"/>
          <ac:cxnSpMkLst>
            <pc:docMk/>
            <pc:sldMk cId="1356430561" sldId="406"/>
            <ac:cxnSpMk id="110" creationId="{BCD107FF-E9FA-AA02-3CD7-BE50C042AD82}"/>
          </ac:cxnSpMkLst>
        </pc:cxnChg>
        <pc:cxnChg chg="del">
          <ac:chgData name="Huy" userId="918db3a1909f15e0" providerId="LiveId" clId="{41EC0149-6B75-4A7D-97DB-21CB8963CDBF}" dt="2023-04-25T06:52:59.493" v="1259" actId="478"/>
          <ac:cxnSpMkLst>
            <pc:docMk/>
            <pc:sldMk cId="1356430561" sldId="406"/>
            <ac:cxnSpMk id="114" creationId="{8FB86CC4-BADA-38E0-49CF-D3AB097C618E}"/>
          </ac:cxnSpMkLst>
        </pc:cxnChg>
        <pc:cxnChg chg="del">
          <ac:chgData name="Huy" userId="918db3a1909f15e0" providerId="LiveId" clId="{41EC0149-6B75-4A7D-97DB-21CB8963CDBF}" dt="2023-04-25T06:52:59.493" v="1259" actId="478"/>
          <ac:cxnSpMkLst>
            <pc:docMk/>
            <pc:sldMk cId="1356430561" sldId="406"/>
            <ac:cxnSpMk id="121" creationId="{2F182A65-704A-C800-49CE-FB39A938FBC4}"/>
          </ac:cxnSpMkLst>
        </pc:cxnChg>
        <pc:cxnChg chg="del">
          <ac:chgData name="Huy" userId="918db3a1909f15e0" providerId="LiveId" clId="{41EC0149-6B75-4A7D-97DB-21CB8963CDBF}" dt="2023-04-25T06:52:59.493" v="1259" actId="478"/>
          <ac:cxnSpMkLst>
            <pc:docMk/>
            <pc:sldMk cId="1356430561" sldId="406"/>
            <ac:cxnSpMk id="122" creationId="{2B4DD6AE-C005-0882-8936-7F339D1E8972}"/>
          </ac:cxnSpMkLst>
        </pc:cxnChg>
      </pc:sldChg>
      <pc:sldChg chg="add">
        <pc:chgData name="Huy" userId="918db3a1909f15e0" providerId="LiveId" clId="{41EC0149-6B75-4A7D-97DB-21CB8963CDBF}" dt="2023-04-25T06:52:52.619" v="1258"/>
        <pc:sldMkLst>
          <pc:docMk/>
          <pc:sldMk cId="287383404" sldId="407"/>
        </pc:sldMkLst>
      </pc:sldChg>
      <pc:sldChg chg="del">
        <pc:chgData name="Huy" userId="918db3a1909f15e0" providerId="LiveId" clId="{41EC0149-6B75-4A7D-97DB-21CB8963CDBF}" dt="2023-04-24T10:12:24.621" v="0" actId="47"/>
        <pc:sldMkLst>
          <pc:docMk/>
          <pc:sldMk cId="3348633853" sldId="407"/>
        </pc:sldMkLst>
      </pc:sldChg>
      <pc:sldChg chg="addSp delSp modSp add mod">
        <pc:chgData name="Huy" userId="918db3a1909f15e0" providerId="LiveId" clId="{41EC0149-6B75-4A7D-97DB-21CB8963CDBF}" dt="2023-04-25T07:32:45.190" v="1647" actId="1076"/>
        <pc:sldMkLst>
          <pc:docMk/>
          <pc:sldMk cId="607996339" sldId="408"/>
        </pc:sldMkLst>
        <pc:spChg chg="add mod">
          <ac:chgData name="Huy" userId="918db3a1909f15e0" providerId="LiveId" clId="{41EC0149-6B75-4A7D-97DB-21CB8963CDBF}" dt="2023-04-25T07:26:31.372" v="1495" actId="1038"/>
          <ac:spMkLst>
            <pc:docMk/>
            <pc:sldMk cId="607996339" sldId="408"/>
            <ac:spMk id="23" creationId="{21CA1678-D82F-7A59-AD3A-FC84FCEA1D4F}"/>
          </ac:spMkLst>
        </pc:spChg>
        <pc:spChg chg="add mod">
          <ac:chgData name="Huy" userId="918db3a1909f15e0" providerId="LiveId" clId="{41EC0149-6B75-4A7D-97DB-21CB8963CDBF}" dt="2023-04-25T07:26:22.623" v="1477" actId="1076"/>
          <ac:spMkLst>
            <pc:docMk/>
            <pc:sldMk cId="607996339" sldId="408"/>
            <ac:spMk id="25" creationId="{E0387EDE-8128-E832-3770-38EAF7FD5D7F}"/>
          </ac:spMkLst>
        </pc:spChg>
        <pc:spChg chg="add mod">
          <ac:chgData name="Huy" userId="918db3a1909f15e0" providerId="LiveId" clId="{41EC0149-6B75-4A7D-97DB-21CB8963CDBF}" dt="2023-04-25T07:29:40.248" v="1566" actId="1076"/>
          <ac:spMkLst>
            <pc:docMk/>
            <pc:sldMk cId="607996339" sldId="408"/>
            <ac:spMk id="26" creationId="{8724E1DF-1E71-E98E-040C-27C4E2DA7264}"/>
          </ac:spMkLst>
        </pc:spChg>
        <pc:spChg chg="add mod">
          <ac:chgData name="Huy" userId="918db3a1909f15e0" providerId="LiveId" clId="{41EC0149-6B75-4A7D-97DB-21CB8963CDBF}" dt="2023-04-25T07:32:45.190" v="1647" actId="1076"/>
          <ac:spMkLst>
            <pc:docMk/>
            <pc:sldMk cId="607996339" sldId="408"/>
            <ac:spMk id="27" creationId="{D02FD34E-629C-FDB3-6B82-557CC73F1157}"/>
          </ac:spMkLst>
        </pc:spChg>
        <pc:spChg chg="add del mod">
          <ac:chgData name="Huy" userId="918db3a1909f15e0" providerId="LiveId" clId="{41EC0149-6B75-4A7D-97DB-21CB8963CDBF}" dt="2023-04-25T07:32:31.871" v="1643" actId="478"/>
          <ac:spMkLst>
            <pc:docMk/>
            <pc:sldMk cId="607996339" sldId="408"/>
            <ac:spMk id="28" creationId="{58743944-6DBE-896B-7669-51256CDADB1B}"/>
          </ac:spMkLst>
        </pc:spChg>
        <pc:spChg chg="add del mod">
          <ac:chgData name="Huy" userId="918db3a1909f15e0" providerId="LiveId" clId="{41EC0149-6B75-4A7D-97DB-21CB8963CDBF}" dt="2023-04-25T07:32:25.950" v="1638" actId="478"/>
          <ac:spMkLst>
            <pc:docMk/>
            <pc:sldMk cId="607996339" sldId="408"/>
            <ac:spMk id="29" creationId="{8E33FEC0-4476-D3F5-2B5C-35136C3A2F64}"/>
          </ac:spMkLst>
        </pc:spChg>
        <pc:spChg chg="add mod">
          <ac:chgData name="Huy" userId="918db3a1909f15e0" providerId="LiveId" clId="{41EC0149-6B75-4A7D-97DB-21CB8963CDBF}" dt="2023-04-25T07:32:45.190" v="1647" actId="1076"/>
          <ac:spMkLst>
            <pc:docMk/>
            <pc:sldMk cId="607996339" sldId="408"/>
            <ac:spMk id="30" creationId="{94932330-3D69-E1C6-D67B-DDA77D0FCE96}"/>
          </ac:spMkLst>
        </pc:spChg>
        <pc:spChg chg="del">
          <ac:chgData name="Huy" userId="918db3a1909f15e0" providerId="LiveId" clId="{41EC0149-6B75-4A7D-97DB-21CB8963CDBF}" dt="2023-04-25T07:25:50.498" v="1459" actId="478"/>
          <ac:spMkLst>
            <pc:docMk/>
            <pc:sldMk cId="607996339" sldId="408"/>
            <ac:spMk id="31" creationId="{781590CA-270C-D13F-3A86-743FD08B9CC0}"/>
          </ac:spMkLst>
        </pc:spChg>
        <pc:spChg chg="add mod">
          <ac:chgData name="Huy" userId="918db3a1909f15e0" providerId="LiveId" clId="{41EC0149-6B75-4A7D-97DB-21CB8963CDBF}" dt="2023-04-25T07:32:45.190" v="1647" actId="1076"/>
          <ac:spMkLst>
            <pc:docMk/>
            <pc:sldMk cId="607996339" sldId="408"/>
            <ac:spMk id="32" creationId="{C945AD7A-1104-0B9C-6831-E2CCC9B3C3BD}"/>
          </ac:spMkLst>
        </pc:spChg>
        <pc:spChg chg="add mod">
          <ac:chgData name="Huy" userId="918db3a1909f15e0" providerId="LiveId" clId="{41EC0149-6B75-4A7D-97DB-21CB8963CDBF}" dt="2023-04-25T07:32:45.190" v="1647" actId="1076"/>
          <ac:spMkLst>
            <pc:docMk/>
            <pc:sldMk cId="607996339" sldId="408"/>
            <ac:spMk id="33" creationId="{BC494B85-6E2F-838E-5C65-61191E35EDC7}"/>
          </ac:spMkLst>
        </pc:spChg>
        <pc:spChg chg="del">
          <ac:chgData name="Huy" userId="918db3a1909f15e0" providerId="LiveId" clId="{41EC0149-6B75-4A7D-97DB-21CB8963CDBF}" dt="2023-04-25T07:25:52.073" v="1460" actId="478"/>
          <ac:spMkLst>
            <pc:docMk/>
            <pc:sldMk cId="607996339" sldId="408"/>
            <ac:spMk id="34" creationId="{C688F614-5BE3-669B-6EC0-62057E5C271C}"/>
          </ac:spMkLst>
        </pc:spChg>
        <pc:spChg chg="add mod">
          <ac:chgData name="Huy" userId="918db3a1909f15e0" providerId="LiveId" clId="{41EC0149-6B75-4A7D-97DB-21CB8963CDBF}" dt="2023-04-25T07:32:45.190" v="1647" actId="1076"/>
          <ac:spMkLst>
            <pc:docMk/>
            <pc:sldMk cId="607996339" sldId="408"/>
            <ac:spMk id="36" creationId="{E6F7D2C1-FD7D-307B-365A-6823045898DF}"/>
          </ac:spMkLst>
        </pc:spChg>
        <pc:spChg chg="mod">
          <ac:chgData name="Huy" userId="918db3a1909f15e0" providerId="LiveId" clId="{41EC0149-6B75-4A7D-97DB-21CB8963CDBF}" dt="2023-04-25T07:32:45.190" v="1647" actId="1076"/>
          <ac:spMkLst>
            <pc:docMk/>
            <pc:sldMk cId="607996339" sldId="408"/>
            <ac:spMk id="38" creationId="{9152190F-79FB-A391-6E2C-F17303D8ECB0}"/>
          </ac:spMkLst>
        </pc:spChg>
        <pc:spChg chg="mod">
          <ac:chgData name="Huy" userId="918db3a1909f15e0" providerId="LiveId" clId="{41EC0149-6B75-4A7D-97DB-21CB8963CDBF}" dt="2023-04-25T07:32:45.190" v="1647" actId="1076"/>
          <ac:spMkLst>
            <pc:docMk/>
            <pc:sldMk cId="607996339" sldId="408"/>
            <ac:spMk id="41" creationId="{13342C23-0F38-82C5-E312-012A4B6BBBBD}"/>
          </ac:spMkLst>
        </pc:spChg>
        <pc:spChg chg="del mod">
          <ac:chgData name="Huy" userId="918db3a1909f15e0" providerId="LiveId" clId="{41EC0149-6B75-4A7D-97DB-21CB8963CDBF}" dt="2023-04-25T07:30:47.013" v="1596" actId="478"/>
          <ac:spMkLst>
            <pc:docMk/>
            <pc:sldMk cId="607996339" sldId="408"/>
            <ac:spMk id="44" creationId="{DCB07FB8-1EE1-0590-2BBA-4557B1F79534}"/>
          </ac:spMkLst>
        </pc:spChg>
        <pc:spChg chg="del mod">
          <ac:chgData name="Huy" userId="918db3a1909f15e0" providerId="LiveId" clId="{41EC0149-6B75-4A7D-97DB-21CB8963CDBF}" dt="2023-04-25T07:30:30.367" v="1590" actId="478"/>
          <ac:spMkLst>
            <pc:docMk/>
            <pc:sldMk cId="607996339" sldId="408"/>
            <ac:spMk id="46" creationId="{266FD40D-3686-2CC3-D42C-41C847500C0E}"/>
          </ac:spMkLst>
        </pc:spChg>
        <pc:spChg chg="del mod">
          <ac:chgData name="Huy" userId="918db3a1909f15e0" providerId="LiveId" clId="{41EC0149-6B75-4A7D-97DB-21CB8963CDBF}" dt="2023-04-25T07:32:34.500" v="1644" actId="478"/>
          <ac:spMkLst>
            <pc:docMk/>
            <pc:sldMk cId="607996339" sldId="408"/>
            <ac:spMk id="48" creationId="{F4DBAED4-2FDC-FD8E-6BB9-C0131B73022E}"/>
          </ac:spMkLst>
        </pc:spChg>
        <pc:spChg chg="mod">
          <ac:chgData name="Huy" userId="918db3a1909f15e0" providerId="LiveId" clId="{41EC0149-6B75-4A7D-97DB-21CB8963CDBF}" dt="2023-04-25T07:32:45.190" v="1647" actId="1076"/>
          <ac:spMkLst>
            <pc:docMk/>
            <pc:sldMk cId="607996339" sldId="408"/>
            <ac:spMk id="49" creationId="{4ADA432B-C631-9842-FA2C-642346C7B1F3}"/>
          </ac:spMkLst>
        </pc:spChg>
        <pc:spChg chg="mod">
          <ac:chgData name="Huy" userId="918db3a1909f15e0" providerId="LiveId" clId="{41EC0149-6B75-4A7D-97DB-21CB8963CDBF}" dt="2023-04-25T07:32:45.190" v="1647" actId="1076"/>
          <ac:spMkLst>
            <pc:docMk/>
            <pc:sldMk cId="607996339" sldId="408"/>
            <ac:spMk id="51" creationId="{AE0A672B-BF7F-E59E-EA58-5F71F17C3BBD}"/>
          </ac:spMkLst>
        </pc:spChg>
        <pc:spChg chg="del mod">
          <ac:chgData name="Huy" userId="918db3a1909f15e0" providerId="LiveId" clId="{41EC0149-6B75-4A7D-97DB-21CB8963CDBF}" dt="2023-04-25T07:32:27.547" v="1639" actId="478"/>
          <ac:spMkLst>
            <pc:docMk/>
            <pc:sldMk cId="607996339" sldId="408"/>
            <ac:spMk id="53" creationId="{FC1B8932-50AE-3800-4455-D11650BB9B61}"/>
          </ac:spMkLst>
        </pc:spChg>
        <pc:spChg chg="del mod">
          <ac:chgData name="Huy" userId="918db3a1909f15e0" providerId="LiveId" clId="{41EC0149-6B75-4A7D-97DB-21CB8963CDBF}" dt="2023-04-25T07:32:30.629" v="1642" actId="478"/>
          <ac:spMkLst>
            <pc:docMk/>
            <pc:sldMk cId="607996339" sldId="408"/>
            <ac:spMk id="55" creationId="{31DEE9FB-171F-F55E-ED58-2C11CE9C77F9}"/>
          </ac:spMkLst>
        </pc:spChg>
        <pc:spChg chg="del mod">
          <ac:chgData name="Huy" userId="918db3a1909f15e0" providerId="LiveId" clId="{41EC0149-6B75-4A7D-97DB-21CB8963CDBF}" dt="2023-04-25T07:32:30.629" v="1642" actId="478"/>
          <ac:spMkLst>
            <pc:docMk/>
            <pc:sldMk cId="607996339" sldId="408"/>
            <ac:spMk id="61" creationId="{6685B54D-4ED5-F589-9B2C-84E1567073B6}"/>
          </ac:spMkLst>
        </pc:spChg>
        <pc:spChg chg="del mod">
          <ac:chgData name="Huy" userId="918db3a1909f15e0" providerId="LiveId" clId="{41EC0149-6B75-4A7D-97DB-21CB8963CDBF}" dt="2023-04-25T07:32:28.949" v="1641" actId="478"/>
          <ac:spMkLst>
            <pc:docMk/>
            <pc:sldMk cId="607996339" sldId="408"/>
            <ac:spMk id="62" creationId="{CF049E4A-6120-A660-DB7E-1B9F132664AF}"/>
          </ac:spMkLst>
        </pc:spChg>
        <pc:spChg chg="del mod">
          <ac:chgData name="Huy" userId="918db3a1909f15e0" providerId="LiveId" clId="{41EC0149-6B75-4A7D-97DB-21CB8963CDBF}" dt="2023-04-25T07:32:22.520" v="1636" actId="478"/>
          <ac:spMkLst>
            <pc:docMk/>
            <pc:sldMk cId="607996339" sldId="408"/>
            <ac:spMk id="63" creationId="{E8C35F7C-4DC7-CA22-6F5D-0E04A19724AE}"/>
          </ac:spMkLst>
        </pc:spChg>
        <pc:spChg chg="del mod">
          <ac:chgData name="Huy" userId="918db3a1909f15e0" providerId="LiveId" clId="{41EC0149-6B75-4A7D-97DB-21CB8963CDBF}" dt="2023-04-25T07:32:30.629" v="1642" actId="478"/>
          <ac:spMkLst>
            <pc:docMk/>
            <pc:sldMk cId="607996339" sldId="408"/>
            <ac:spMk id="65" creationId="{22B1123A-D6EE-8439-9503-EECD3FB83DC3}"/>
          </ac:spMkLst>
        </pc:spChg>
        <pc:spChg chg="mod">
          <ac:chgData name="Huy" userId="918db3a1909f15e0" providerId="LiveId" clId="{41EC0149-6B75-4A7D-97DB-21CB8963CDBF}" dt="2023-04-25T07:28:03.732" v="1536" actId="20577"/>
          <ac:spMkLst>
            <pc:docMk/>
            <pc:sldMk cId="607996339" sldId="408"/>
            <ac:spMk id="68" creationId="{87CA7C5D-F377-103B-12F0-FFAF5B882D81}"/>
          </ac:spMkLst>
        </pc:spChg>
        <pc:spChg chg="mod">
          <ac:chgData name="Huy" userId="918db3a1909f15e0" providerId="LiveId" clId="{41EC0149-6B75-4A7D-97DB-21CB8963CDBF}" dt="2023-04-25T07:28:30.175" v="1548" actId="20577"/>
          <ac:spMkLst>
            <pc:docMk/>
            <pc:sldMk cId="607996339" sldId="408"/>
            <ac:spMk id="69" creationId="{E365213A-E995-E55C-E3FE-395934E29527}"/>
          </ac:spMkLst>
        </pc:spChg>
        <pc:spChg chg="mod">
          <ac:chgData name="Huy" userId="918db3a1909f15e0" providerId="LiveId" clId="{41EC0149-6B75-4A7D-97DB-21CB8963CDBF}" dt="2023-04-25T07:28:18.285" v="1542" actId="20577"/>
          <ac:spMkLst>
            <pc:docMk/>
            <pc:sldMk cId="607996339" sldId="408"/>
            <ac:spMk id="70" creationId="{151FAD3E-D86D-A0B0-FD7A-6C852C2D5116}"/>
          </ac:spMkLst>
        </pc:spChg>
        <pc:spChg chg="mod">
          <ac:chgData name="Huy" userId="918db3a1909f15e0" providerId="LiveId" clId="{41EC0149-6B75-4A7D-97DB-21CB8963CDBF}" dt="2023-04-25T07:28:40.409" v="1554" actId="20577"/>
          <ac:spMkLst>
            <pc:docMk/>
            <pc:sldMk cId="607996339" sldId="408"/>
            <ac:spMk id="74" creationId="{59C19099-B832-4408-9020-C05A24276316}"/>
          </ac:spMkLst>
        </pc:spChg>
        <pc:spChg chg="del mod">
          <ac:chgData name="Huy" userId="918db3a1909f15e0" providerId="LiveId" clId="{41EC0149-6B75-4A7D-97DB-21CB8963CDBF}" dt="2023-04-25T07:29:17.382" v="1555" actId="478"/>
          <ac:spMkLst>
            <pc:docMk/>
            <pc:sldMk cId="607996339" sldId="408"/>
            <ac:spMk id="75" creationId="{3A0FDF2E-7ABA-A0F3-1477-064709452929}"/>
          </ac:spMkLst>
        </pc:spChg>
        <pc:graphicFrameChg chg="add del mod">
          <ac:chgData name="Huy" userId="918db3a1909f15e0" providerId="LiveId" clId="{41EC0149-6B75-4A7D-97DB-21CB8963CDBF}" dt="2023-04-25T07:25:53.537" v="1463"/>
          <ac:graphicFrameMkLst>
            <pc:docMk/>
            <pc:sldMk cId="607996339" sldId="408"/>
            <ac:graphicFrameMk id="21" creationId="{8A60D5E8-9CD9-92F9-B574-82EE199B81E6}"/>
          </ac:graphicFrameMkLst>
        </pc:graphicFrameChg>
      </pc:sldChg>
      <pc:sldChg chg="del">
        <pc:chgData name="Huy" userId="918db3a1909f15e0" providerId="LiveId" clId="{41EC0149-6B75-4A7D-97DB-21CB8963CDBF}" dt="2023-04-24T10:12:29.268" v="19" actId="47"/>
        <pc:sldMkLst>
          <pc:docMk/>
          <pc:sldMk cId="1096400403" sldId="409"/>
        </pc:sldMkLst>
      </pc:sldChg>
      <pc:sldChg chg="addSp delSp modSp add mod">
        <pc:chgData name="Huy" userId="918db3a1909f15e0" providerId="LiveId" clId="{41EC0149-6B75-4A7D-97DB-21CB8963CDBF}" dt="2023-04-25T07:46:17.913" v="1921" actId="1076"/>
        <pc:sldMkLst>
          <pc:docMk/>
          <pc:sldMk cId="3804659733" sldId="409"/>
        </pc:sldMkLst>
        <pc:spChg chg="mod">
          <ac:chgData name="Huy" userId="918db3a1909f15e0" providerId="LiveId" clId="{41EC0149-6B75-4A7D-97DB-21CB8963CDBF}" dt="2023-04-25T07:39:35.584" v="1755" actId="14100"/>
          <ac:spMkLst>
            <pc:docMk/>
            <pc:sldMk cId="3804659733" sldId="409"/>
            <ac:spMk id="20" creationId="{A06BA14A-8D8C-664A-A722-7DAD205B5E1D}"/>
          </ac:spMkLst>
        </pc:spChg>
        <pc:spChg chg="del">
          <ac:chgData name="Huy" userId="918db3a1909f15e0" providerId="LiveId" clId="{41EC0149-6B75-4A7D-97DB-21CB8963CDBF}" dt="2023-04-25T07:33:15.781" v="1650" actId="478"/>
          <ac:spMkLst>
            <pc:docMk/>
            <pc:sldMk cId="3804659733" sldId="409"/>
            <ac:spMk id="23" creationId="{21CA1678-D82F-7A59-AD3A-FC84FCEA1D4F}"/>
          </ac:spMkLst>
        </pc:spChg>
        <pc:spChg chg="add mod">
          <ac:chgData name="Huy" userId="918db3a1909f15e0" providerId="LiveId" clId="{41EC0149-6B75-4A7D-97DB-21CB8963CDBF}" dt="2023-04-25T07:36:59.533" v="1701" actId="20577"/>
          <ac:spMkLst>
            <pc:docMk/>
            <pc:sldMk cId="3804659733" sldId="409"/>
            <ac:spMk id="24" creationId="{4B418261-1776-1794-302C-60BA9CE54F22}"/>
          </ac:spMkLst>
        </pc:spChg>
        <pc:spChg chg="del">
          <ac:chgData name="Huy" userId="918db3a1909f15e0" providerId="LiveId" clId="{41EC0149-6B75-4A7D-97DB-21CB8963CDBF}" dt="2023-04-25T07:33:51.431" v="1652" actId="478"/>
          <ac:spMkLst>
            <pc:docMk/>
            <pc:sldMk cId="3804659733" sldId="409"/>
            <ac:spMk id="25" creationId="{E0387EDE-8128-E832-3770-38EAF7FD5D7F}"/>
          </ac:spMkLst>
        </pc:spChg>
        <pc:spChg chg="del">
          <ac:chgData name="Huy" userId="918db3a1909f15e0" providerId="LiveId" clId="{41EC0149-6B75-4A7D-97DB-21CB8963CDBF}" dt="2023-04-25T07:33:14.236" v="1649" actId="478"/>
          <ac:spMkLst>
            <pc:docMk/>
            <pc:sldMk cId="3804659733" sldId="409"/>
            <ac:spMk id="26" creationId="{8724E1DF-1E71-E98E-040C-27C4E2DA7264}"/>
          </ac:spMkLst>
        </pc:spChg>
        <pc:spChg chg="del">
          <ac:chgData name="Huy" userId="918db3a1909f15e0" providerId="LiveId" clId="{41EC0149-6B75-4A7D-97DB-21CB8963CDBF}" dt="2023-04-25T07:33:14.236" v="1649" actId="478"/>
          <ac:spMkLst>
            <pc:docMk/>
            <pc:sldMk cId="3804659733" sldId="409"/>
            <ac:spMk id="27" creationId="{D02FD34E-629C-FDB3-6B82-557CC73F1157}"/>
          </ac:spMkLst>
        </pc:spChg>
        <pc:spChg chg="del">
          <ac:chgData name="Huy" userId="918db3a1909f15e0" providerId="LiveId" clId="{41EC0149-6B75-4A7D-97DB-21CB8963CDBF}" dt="2023-04-25T07:33:14.236" v="1649" actId="478"/>
          <ac:spMkLst>
            <pc:docMk/>
            <pc:sldMk cId="3804659733" sldId="409"/>
            <ac:spMk id="30" creationId="{94932330-3D69-E1C6-D67B-DDA77D0FCE96}"/>
          </ac:spMkLst>
        </pc:spChg>
        <pc:spChg chg="del">
          <ac:chgData name="Huy" userId="918db3a1909f15e0" providerId="LiveId" clId="{41EC0149-6B75-4A7D-97DB-21CB8963CDBF}" dt="2023-04-25T07:33:14.236" v="1649" actId="478"/>
          <ac:spMkLst>
            <pc:docMk/>
            <pc:sldMk cId="3804659733" sldId="409"/>
            <ac:spMk id="32" creationId="{C945AD7A-1104-0B9C-6831-E2CCC9B3C3BD}"/>
          </ac:spMkLst>
        </pc:spChg>
        <pc:spChg chg="del">
          <ac:chgData name="Huy" userId="918db3a1909f15e0" providerId="LiveId" clId="{41EC0149-6B75-4A7D-97DB-21CB8963CDBF}" dt="2023-04-25T07:33:14.236" v="1649" actId="478"/>
          <ac:spMkLst>
            <pc:docMk/>
            <pc:sldMk cId="3804659733" sldId="409"/>
            <ac:spMk id="33" creationId="{BC494B85-6E2F-838E-5C65-61191E35EDC7}"/>
          </ac:spMkLst>
        </pc:spChg>
        <pc:spChg chg="mod">
          <ac:chgData name="Huy" userId="918db3a1909f15e0" providerId="LiveId" clId="{41EC0149-6B75-4A7D-97DB-21CB8963CDBF}" dt="2023-04-25T07:39:39.029" v="1756" actId="1076"/>
          <ac:spMkLst>
            <pc:docMk/>
            <pc:sldMk cId="3804659733" sldId="409"/>
            <ac:spMk id="35" creationId="{3F3D2F10-4BD7-2056-D52F-3AB3F32BBFFC}"/>
          </ac:spMkLst>
        </pc:spChg>
        <pc:spChg chg="del">
          <ac:chgData name="Huy" userId="918db3a1909f15e0" providerId="LiveId" clId="{41EC0149-6B75-4A7D-97DB-21CB8963CDBF}" dt="2023-04-25T07:33:14.236" v="1649" actId="478"/>
          <ac:spMkLst>
            <pc:docMk/>
            <pc:sldMk cId="3804659733" sldId="409"/>
            <ac:spMk id="36" creationId="{E6F7D2C1-FD7D-307B-365A-6823045898DF}"/>
          </ac:spMkLst>
        </pc:spChg>
        <pc:spChg chg="del">
          <ac:chgData name="Huy" userId="918db3a1909f15e0" providerId="LiveId" clId="{41EC0149-6B75-4A7D-97DB-21CB8963CDBF}" dt="2023-04-25T07:33:14.236" v="1649" actId="478"/>
          <ac:spMkLst>
            <pc:docMk/>
            <pc:sldMk cId="3804659733" sldId="409"/>
            <ac:spMk id="38" creationId="{9152190F-79FB-A391-6E2C-F17303D8ECB0}"/>
          </ac:spMkLst>
        </pc:spChg>
        <pc:spChg chg="add mod">
          <ac:chgData name="Huy" userId="918db3a1909f15e0" providerId="LiveId" clId="{41EC0149-6B75-4A7D-97DB-21CB8963CDBF}" dt="2023-04-25T07:38:59.112" v="1745" actId="1076"/>
          <ac:spMkLst>
            <pc:docMk/>
            <pc:sldMk cId="3804659733" sldId="409"/>
            <ac:spMk id="39" creationId="{0825AE36-E681-6D0B-98E6-40BD9EC2C78C}"/>
          </ac:spMkLst>
        </pc:spChg>
        <pc:spChg chg="del">
          <ac:chgData name="Huy" userId="918db3a1909f15e0" providerId="LiveId" clId="{41EC0149-6B75-4A7D-97DB-21CB8963CDBF}" dt="2023-04-25T07:33:14.236" v="1649" actId="478"/>
          <ac:spMkLst>
            <pc:docMk/>
            <pc:sldMk cId="3804659733" sldId="409"/>
            <ac:spMk id="41" creationId="{13342C23-0F38-82C5-E312-012A4B6BBBBD}"/>
          </ac:spMkLst>
        </pc:spChg>
        <pc:spChg chg="add mod">
          <ac:chgData name="Huy" userId="918db3a1909f15e0" providerId="LiveId" clId="{41EC0149-6B75-4A7D-97DB-21CB8963CDBF}" dt="2023-04-25T07:39:20.415" v="1752" actId="1076"/>
          <ac:spMkLst>
            <pc:docMk/>
            <pc:sldMk cId="3804659733" sldId="409"/>
            <ac:spMk id="43" creationId="{45A85F98-EF97-A021-E10A-8B9FF3BFCF64}"/>
          </ac:spMkLst>
        </pc:spChg>
        <pc:spChg chg="add del mod">
          <ac:chgData name="Huy" userId="918db3a1909f15e0" providerId="LiveId" clId="{41EC0149-6B75-4A7D-97DB-21CB8963CDBF}" dt="2023-04-25T07:39:28.245" v="1754" actId="478"/>
          <ac:spMkLst>
            <pc:docMk/>
            <pc:sldMk cId="3804659733" sldId="409"/>
            <ac:spMk id="47" creationId="{F6358623-F76B-8F0C-F04D-BC431FD7609C}"/>
          </ac:spMkLst>
        </pc:spChg>
        <pc:spChg chg="del">
          <ac:chgData name="Huy" userId="918db3a1909f15e0" providerId="LiveId" clId="{41EC0149-6B75-4A7D-97DB-21CB8963CDBF}" dt="2023-04-25T07:33:14.236" v="1649" actId="478"/>
          <ac:spMkLst>
            <pc:docMk/>
            <pc:sldMk cId="3804659733" sldId="409"/>
            <ac:spMk id="49" creationId="{4ADA432B-C631-9842-FA2C-642346C7B1F3}"/>
          </ac:spMkLst>
        </pc:spChg>
        <pc:spChg chg="del">
          <ac:chgData name="Huy" userId="918db3a1909f15e0" providerId="LiveId" clId="{41EC0149-6B75-4A7D-97DB-21CB8963CDBF}" dt="2023-04-25T07:33:14.236" v="1649" actId="478"/>
          <ac:spMkLst>
            <pc:docMk/>
            <pc:sldMk cId="3804659733" sldId="409"/>
            <ac:spMk id="51" creationId="{AE0A672B-BF7F-E59E-EA58-5F71F17C3BBD}"/>
          </ac:spMkLst>
        </pc:spChg>
        <pc:spChg chg="add mod">
          <ac:chgData name="Huy" userId="918db3a1909f15e0" providerId="LiveId" clId="{41EC0149-6B75-4A7D-97DB-21CB8963CDBF}" dt="2023-04-25T07:38:40.527" v="1740" actId="1076"/>
          <ac:spMkLst>
            <pc:docMk/>
            <pc:sldMk cId="3804659733" sldId="409"/>
            <ac:spMk id="52" creationId="{3ED5A6C2-15C5-0E69-2C21-FE151327E0B9}"/>
          </ac:spMkLst>
        </pc:spChg>
        <pc:spChg chg="add mod">
          <ac:chgData name="Huy" userId="918db3a1909f15e0" providerId="LiveId" clId="{41EC0149-6B75-4A7D-97DB-21CB8963CDBF}" dt="2023-04-25T07:39:18.041" v="1751" actId="1076"/>
          <ac:spMkLst>
            <pc:docMk/>
            <pc:sldMk cId="3804659733" sldId="409"/>
            <ac:spMk id="53" creationId="{BBD34C45-947B-746F-5DFC-EBECD158DEC2}"/>
          </ac:spMkLst>
        </pc:spChg>
        <pc:spChg chg="add mod">
          <ac:chgData name="Huy" userId="918db3a1909f15e0" providerId="LiveId" clId="{41EC0149-6B75-4A7D-97DB-21CB8963CDBF}" dt="2023-04-25T07:39:22.905" v="1753" actId="1076"/>
          <ac:spMkLst>
            <pc:docMk/>
            <pc:sldMk cId="3804659733" sldId="409"/>
            <ac:spMk id="54" creationId="{5FDCDF05-BF89-9031-02D3-095136FDDE4C}"/>
          </ac:spMkLst>
        </pc:spChg>
        <pc:spChg chg="add mod">
          <ac:chgData name="Huy" userId="918db3a1909f15e0" providerId="LiveId" clId="{41EC0149-6B75-4A7D-97DB-21CB8963CDBF}" dt="2023-04-25T07:45:18.202" v="1874" actId="20577"/>
          <ac:spMkLst>
            <pc:docMk/>
            <pc:sldMk cId="3804659733" sldId="409"/>
            <ac:spMk id="56" creationId="{1E9DD6CF-F706-9609-831D-D0E76DEE5BCE}"/>
          </ac:spMkLst>
        </pc:spChg>
        <pc:spChg chg="add mod">
          <ac:chgData name="Huy" userId="918db3a1909f15e0" providerId="LiveId" clId="{41EC0149-6B75-4A7D-97DB-21CB8963CDBF}" dt="2023-04-25T07:45:25.350" v="1897" actId="1037"/>
          <ac:spMkLst>
            <pc:docMk/>
            <pc:sldMk cId="3804659733" sldId="409"/>
            <ac:spMk id="58" creationId="{4E4900B8-764A-D035-1DBE-533EA44B86C8}"/>
          </ac:spMkLst>
        </pc:spChg>
        <pc:spChg chg="add mod">
          <ac:chgData name="Huy" userId="918db3a1909f15e0" providerId="LiveId" clId="{41EC0149-6B75-4A7D-97DB-21CB8963CDBF}" dt="2023-04-25T07:45:25.350" v="1897" actId="1037"/>
          <ac:spMkLst>
            <pc:docMk/>
            <pc:sldMk cId="3804659733" sldId="409"/>
            <ac:spMk id="60" creationId="{9BF83805-CD17-0C5E-561B-A0E7034DA2C5}"/>
          </ac:spMkLst>
        </pc:spChg>
        <pc:spChg chg="add del">
          <ac:chgData name="Huy" userId="918db3a1909f15e0" providerId="LiveId" clId="{41EC0149-6B75-4A7D-97DB-21CB8963CDBF}" dt="2023-04-25T07:44:59.470" v="1865"/>
          <ac:spMkLst>
            <pc:docMk/>
            <pc:sldMk cId="3804659733" sldId="409"/>
            <ac:spMk id="62" creationId="{E1E8992C-5B00-9258-D640-11CE978AB0BA}"/>
          </ac:spMkLst>
        </pc:spChg>
        <pc:spChg chg="add mod">
          <ac:chgData name="Huy" userId="918db3a1909f15e0" providerId="LiveId" clId="{41EC0149-6B75-4A7D-97DB-21CB8963CDBF}" dt="2023-04-25T07:45:35.049" v="1901" actId="1076"/>
          <ac:spMkLst>
            <pc:docMk/>
            <pc:sldMk cId="3804659733" sldId="409"/>
            <ac:spMk id="63" creationId="{641EE400-4889-CFC6-6E02-558CFC3CB955}"/>
          </ac:spMkLst>
        </pc:spChg>
        <pc:spChg chg="add mod">
          <ac:chgData name="Huy" userId="918db3a1909f15e0" providerId="LiveId" clId="{41EC0149-6B75-4A7D-97DB-21CB8963CDBF}" dt="2023-04-25T07:46:15.350" v="1920" actId="1076"/>
          <ac:spMkLst>
            <pc:docMk/>
            <pc:sldMk cId="3804659733" sldId="409"/>
            <ac:spMk id="64" creationId="{D2C625D5-847A-6EBD-7A45-E1C7D01DE8C1}"/>
          </ac:spMkLst>
        </pc:spChg>
        <pc:spChg chg="add mod">
          <ac:chgData name="Huy" userId="918db3a1909f15e0" providerId="LiveId" clId="{41EC0149-6B75-4A7D-97DB-21CB8963CDBF}" dt="2023-04-25T07:46:17.913" v="1921" actId="1076"/>
          <ac:spMkLst>
            <pc:docMk/>
            <pc:sldMk cId="3804659733" sldId="409"/>
            <ac:spMk id="65" creationId="{80AA40AF-00BD-D8AA-97BA-B90D5AC89849}"/>
          </ac:spMkLst>
        </pc:spChg>
        <pc:spChg chg="add mod">
          <ac:chgData name="Huy" userId="918db3a1909f15e0" providerId="LiveId" clId="{41EC0149-6B75-4A7D-97DB-21CB8963CDBF}" dt="2023-04-25T07:45:39.465" v="1903" actId="571"/>
          <ac:spMkLst>
            <pc:docMk/>
            <pc:sldMk cId="3804659733" sldId="409"/>
            <ac:spMk id="66" creationId="{6BF7B644-4B97-B805-C730-87132EA493EA}"/>
          </ac:spMkLst>
        </pc:spChg>
        <pc:spChg chg="add mod">
          <ac:chgData name="Huy" userId="918db3a1909f15e0" providerId="LiveId" clId="{41EC0149-6B75-4A7D-97DB-21CB8963CDBF}" dt="2023-04-25T07:45:39.465" v="1903" actId="571"/>
          <ac:spMkLst>
            <pc:docMk/>
            <pc:sldMk cId="3804659733" sldId="409"/>
            <ac:spMk id="67" creationId="{1D227329-6FDE-45CA-821A-B5AA8F88F06F}"/>
          </ac:spMkLst>
        </pc:spChg>
        <pc:spChg chg="del">
          <ac:chgData name="Huy" userId="918db3a1909f15e0" providerId="LiveId" clId="{41EC0149-6B75-4A7D-97DB-21CB8963CDBF}" dt="2023-04-25T07:33:14.236" v="1649" actId="478"/>
          <ac:spMkLst>
            <pc:docMk/>
            <pc:sldMk cId="3804659733" sldId="409"/>
            <ac:spMk id="68" creationId="{87CA7C5D-F377-103B-12F0-FFAF5B882D81}"/>
          </ac:spMkLst>
        </pc:spChg>
        <pc:spChg chg="del">
          <ac:chgData name="Huy" userId="918db3a1909f15e0" providerId="LiveId" clId="{41EC0149-6B75-4A7D-97DB-21CB8963CDBF}" dt="2023-04-25T07:33:14.236" v="1649" actId="478"/>
          <ac:spMkLst>
            <pc:docMk/>
            <pc:sldMk cId="3804659733" sldId="409"/>
            <ac:spMk id="69" creationId="{E365213A-E995-E55C-E3FE-395934E29527}"/>
          </ac:spMkLst>
        </pc:spChg>
        <pc:spChg chg="del">
          <ac:chgData name="Huy" userId="918db3a1909f15e0" providerId="LiveId" clId="{41EC0149-6B75-4A7D-97DB-21CB8963CDBF}" dt="2023-04-25T07:33:14.236" v="1649" actId="478"/>
          <ac:spMkLst>
            <pc:docMk/>
            <pc:sldMk cId="3804659733" sldId="409"/>
            <ac:spMk id="70" creationId="{151FAD3E-D86D-A0B0-FD7A-6C852C2D5116}"/>
          </ac:spMkLst>
        </pc:spChg>
        <pc:spChg chg="del">
          <ac:chgData name="Huy" userId="918db3a1909f15e0" providerId="LiveId" clId="{41EC0149-6B75-4A7D-97DB-21CB8963CDBF}" dt="2023-04-25T07:33:14.236" v="1649" actId="478"/>
          <ac:spMkLst>
            <pc:docMk/>
            <pc:sldMk cId="3804659733" sldId="409"/>
            <ac:spMk id="74" creationId="{59C19099-B832-4408-9020-C05A24276316}"/>
          </ac:spMkLst>
        </pc:spChg>
        <pc:graphicFrameChg chg="add del mod">
          <ac:chgData name="Huy" userId="918db3a1909f15e0" providerId="LiveId" clId="{41EC0149-6B75-4A7D-97DB-21CB8963CDBF}" dt="2023-04-25T07:33:53.029" v="1655"/>
          <ac:graphicFrameMkLst>
            <pc:docMk/>
            <pc:sldMk cId="3804659733" sldId="409"/>
            <ac:graphicFrameMk id="21" creationId="{4503B8B7-AD84-70FB-6FAC-70EEA6CEFF5E}"/>
          </ac:graphicFrameMkLst>
        </pc:graphicFrameChg>
        <pc:graphicFrameChg chg="add del mod">
          <ac:chgData name="Huy" userId="918db3a1909f15e0" providerId="LiveId" clId="{41EC0149-6B75-4A7D-97DB-21CB8963CDBF}" dt="2023-04-25T07:34:35.116" v="1665"/>
          <ac:graphicFrameMkLst>
            <pc:docMk/>
            <pc:sldMk cId="3804659733" sldId="409"/>
            <ac:graphicFrameMk id="28" creationId="{3A0CF15A-BE50-D421-EC85-0D9A3CF3FEA9}"/>
          </ac:graphicFrameMkLst>
        </pc:graphicFrameChg>
        <pc:graphicFrameChg chg="add del mod">
          <ac:chgData name="Huy" userId="918db3a1909f15e0" providerId="LiveId" clId="{41EC0149-6B75-4A7D-97DB-21CB8963CDBF}" dt="2023-04-25T07:34:54.398" v="1670"/>
          <ac:graphicFrameMkLst>
            <pc:docMk/>
            <pc:sldMk cId="3804659733" sldId="409"/>
            <ac:graphicFrameMk id="29" creationId="{F5DA19C8-8D95-C381-1937-C6EA1AB221A3}"/>
          </ac:graphicFrameMkLst>
        </pc:graphicFrameChg>
        <pc:graphicFrameChg chg="add del mod">
          <ac:chgData name="Huy" userId="918db3a1909f15e0" providerId="LiveId" clId="{41EC0149-6B75-4A7D-97DB-21CB8963CDBF}" dt="2023-04-25T07:35:07.117" v="1675"/>
          <ac:graphicFrameMkLst>
            <pc:docMk/>
            <pc:sldMk cId="3804659733" sldId="409"/>
            <ac:graphicFrameMk id="31" creationId="{4625FA9A-1DD8-C32F-7918-01F2DE92F065}"/>
          </ac:graphicFrameMkLst>
        </pc:graphicFrameChg>
        <pc:graphicFrameChg chg="add del mod">
          <ac:chgData name="Huy" userId="918db3a1909f15e0" providerId="LiveId" clId="{41EC0149-6B75-4A7D-97DB-21CB8963CDBF}" dt="2023-04-25T07:37:51.021" v="1706"/>
          <ac:graphicFrameMkLst>
            <pc:docMk/>
            <pc:sldMk cId="3804659733" sldId="409"/>
            <ac:graphicFrameMk id="34" creationId="{B470078D-0A3C-AF5F-2AC6-98901E699CFB}"/>
          </ac:graphicFrameMkLst>
        </pc:graphicFrameChg>
        <pc:graphicFrameChg chg="add del mod">
          <ac:chgData name="Huy" userId="918db3a1909f15e0" providerId="LiveId" clId="{41EC0149-6B75-4A7D-97DB-21CB8963CDBF}" dt="2023-04-25T07:38:07.997" v="1714"/>
          <ac:graphicFrameMkLst>
            <pc:docMk/>
            <pc:sldMk cId="3804659733" sldId="409"/>
            <ac:graphicFrameMk id="40" creationId="{6358A5D4-1D33-86D3-7174-631B657535E5}"/>
          </ac:graphicFrameMkLst>
        </pc:graphicFrameChg>
        <pc:graphicFrameChg chg="add del mod">
          <ac:chgData name="Huy" userId="918db3a1909f15e0" providerId="LiveId" clId="{41EC0149-6B75-4A7D-97DB-21CB8963CDBF}" dt="2023-04-25T07:38:20.205" v="1726"/>
          <ac:graphicFrameMkLst>
            <pc:docMk/>
            <pc:sldMk cId="3804659733" sldId="409"/>
            <ac:graphicFrameMk id="44" creationId="{10EE8417-D197-9935-262F-F00B7D038903}"/>
          </ac:graphicFrameMkLst>
        </pc:graphicFrameChg>
        <pc:graphicFrameChg chg="add del mod">
          <ac:chgData name="Huy" userId="918db3a1909f15e0" providerId="LiveId" clId="{41EC0149-6B75-4A7D-97DB-21CB8963CDBF}" dt="2023-04-25T07:38:21.665" v="1729"/>
          <ac:graphicFrameMkLst>
            <pc:docMk/>
            <pc:sldMk cId="3804659733" sldId="409"/>
            <ac:graphicFrameMk id="45" creationId="{B69FF50A-E2F7-10DE-8B61-7997362FE534}"/>
          </ac:graphicFrameMkLst>
        </pc:graphicFrameChg>
        <pc:graphicFrameChg chg="add del mod">
          <ac:chgData name="Huy" userId="918db3a1909f15e0" providerId="LiveId" clId="{41EC0149-6B75-4A7D-97DB-21CB8963CDBF}" dt="2023-04-25T07:38:36.062" v="1736"/>
          <ac:graphicFrameMkLst>
            <pc:docMk/>
            <pc:sldMk cId="3804659733" sldId="409"/>
            <ac:graphicFrameMk id="48" creationId="{B8116CFC-5E20-F62E-AC30-536BB53DD179}"/>
          </ac:graphicFrameMkLst>
        </pc:graphicFrameChg>
      </pc:sldChg>
      <pc:sldChg chg="del">
        <pc:chgData name="Huy" userId="918db3a1909f15e0" providerId="LiveId" clId="{41EC0149-6B75-4A7D-97DB-21CB8963CDBF}" dt="2023-04-24T10:12:28.370" v="15" actId="47"/>
        <pc:sldMkLst>
          <pc:docMk/>
          <pc:sldMk cId="775164511" sldId="410"/>
        </pc:sldMkLst>
      </pc:sldChg>
      <pc:sldChg chg="modSp add mod">
        <pc:chgData name="Huy" userId="918db3a1909f15e0" providerId="LiveId" clId="{41EC0149-6B75-4A7D-97DB-21CB8963CDBF}" dt="2023-04-25T07:47:48.344" v="1979" actId="1076"/>
        <pc:sldMkLst>
          <pc:docMk/>
          <pc:sldMk cId="3844121691" sldId="410"/>
        </pc:sldMkLst>
        <pc:spChg chg="mod">
          <ac:chgData name="Huy" userId="918db3a1909f15e0" providerId="LiveId" clId="{41EC0149-6B75-4A7D-97DB-21CB8963CDBF}" dt="2023-04-25T07:46:43.522" v="1939" actId="20577"/>
          <ac:spMkLst>
            <pc:docMk/>
            <pc:sldMk cId="3844121691" sldId="410"/>
            <ac:spMk id="56" creationId="{1E9DD6CF-F706-9609-831D-D0E76DEE5BCE}"/>
          </ac:spMkLst>
        </pc:spChg>
        <pc:spChg chg="mod">
          <ac:chgData name="Huy" userId="918db3a1909f15e0" providerId="LiveId" clId="{41EC0149-6B75-4A7D-97DB-21CB8963CDBF}" dt="2023-04-25T07:47:01.409" v="1949" actId="1076"/>
          <ac:spMkLst>
            <pc:docMk/>
            <pc:sldMk cId="3844121691" sldId="410"/>
            <ac:spMk id="58" creationId="{4E4900B8-764A-D035-1DBE-533EA44B86C8}"/>
          </ac:spMkLst>
        </pc:spChg>
        <pc:spChg chg="mod">
          <ac:chgData name="Huy" userId="918db3a1909f15e0" providerId="LiveId" clId="{41EC0149-6B75-4A7D-97DB-21CB8963CDBF}" dt="2023-04-25T07:47:10.003" v="1951" actId="20577"/>
          <ac:spMkLst>
            <pc:docMk/>
            <pc:sldMk cId="3844121691" sldId="410"/>
            <ac:spMk id="60" creationId="{9BF83805-CD17-0C5E-561B-A0E7034DA2C5}"/>
          </ac:spMkLst>
        </pc:spChg>
        <pc:spChg chg="mod">
          <ac:chgData name="Huy" userId="918db3a1909f15e0" providerId="LiveId" clId="{41EC0149-6B75-4A7D-97DB-21CB8963CDBF}" dt="2023-04-25T07:47:25.154" v="1966" actId="20577"/>
          <ac:spMkLst>
            <pc:docMk/>
            <pc:sldMk cId="3844121691" sldId="410"/>
            <ac:spMk id="63" creationId="{641EE400-4889-CFC6-6E02-558CFC3CB955}"/>
          </ac:spMkLst>
        </pc:spChg>
        <pc:spChg chg="mod">
          <ac:chgData name="Huy" userId="918db3a1909f15e0" providerId="LiveId" clId="{41EC0149-6B75-4A7D-97DB-21CB8963CDBF}" dt="2023-04-25T07:47:48.344" v="1979" actId="1076"/>
          <ac:spMkLst>
            <pc:docMk/>
            <pc:sldMk cId="3844121691" sldId="410"/>
            <ac:spMk id="64" creationId="{D2C625D5-847A-6EBD-7A45-E1C7D01DE8C1}"/>
          </ac:spMkLst>
        </pc:spChg>
      </pc:sldChg>
      <pc:sldChg chg="del">
        <pc:chgData name="Huy" userId="918db3a1909f15e0" providerId="LiveId" clId="{41EC0149-6B75-4A7D-97DB-21CB8963CDBF}" dt="2023-04-24T10:12:28.563" v="16" actId="47"/>
        <pc:sldMkLst>
          <pc:docMk/>
          <pc:sldMk cId="335420384" sldId="411"/>
        </pc:sldMkLst>
      </pc:sldChg>
      <pc:sldChg chg="addSp delSp modSp add mod">
        <pc:chgData name="Huy" userId="918db3a1909f15e0" providerId="LiveId" clId="{41EC0149-6B75-4A7D-97DB-21CB8963CDBF}" dt="2023-04-27T02:16:36.809" v="2797" actId="20577"/>
        <pc:sldMkLst>
          <pc:docMk/>
          <pc:sldMk cId="4025293287" sldId="411"/>
        </pc:sldMkLst>
        <pc:spChg chg="mod">
          <ac:chgData name="Huy" userId="918db3a1909f15e0" providerId="LiveId" clId="{41EC0149-6B75-4A7D-97DB-21CB8963CDBF}" dt="2023-04-26T04:20:05.859" v="2391" actId="14100"/>
          <ac:spMkLst>
            <pc:docMk/>
            <pc:sldMk cId="4025293287" sldId="411"/>
            <ac:spMk id="10" creationId="{44196311-251D-0BF6-3CAC-71334AF1B751}"/>
          </ac:spMkLst>
        </pc:spChg>
        <pc:spChg chg="mod">
          <ac:chgData name="Huy" userId="918db3a1909f15e0" providerId="LiveId" clId="{41EC0149-6B75-4A7D-97DB-21CB8963CDBF}" dt="2023-04-27T02:16:36.809" v="2797" actId="20577"/>
          <ac:spMkLst>
            <pc:docMk/>
            <pc:sldMk cId="4025293287" sldId="411"/>
            <ac:spMk id="12" creationId="{C48652AC-C627-2B19-2990-1EF69B0ACB9F}"/>
          </ac:spMkLst>
        </pc:spChg>
        <pc:spChg chg="mod">
          <ac:chgData name="Huy" userId="918db3a1909f15e0" providerId="LiveId" clId="{41EC0149-6B75-4A7D-97DB-21CB8963CDBF}" dt="2023-04-26T04:20:46.675" v="2460" actId="14100"/>
          <ac:spMkLst>
            <pc:docMk/>
            <pc:sldMk cId="4025293287" sldId="411"/>
            <ac:spMk id="13" creationId="{75210F64-84EB-A3C0-234B-38A4D7D9FBE3}"/>
          </ac:spMkLst>
        </pc:spChg>
        <pc:spChg chg="mod">
          <ac:chgData name="Huy" userId="918db3a1909f15e0" providerId="LiveId" clId="{41EC0149-6B75-4A7D-97DB-21CB8963CDBF}" dt="2023-04-26T04:20:13.121" v="2455" actId="1038"/>
          <ac:spMkLst>
            <pc:docMk/>
            <pc:sldMk cId="4025293287" sldId="411"/>
            <ac:spMk id="14" creationId="{86BD122A-D896-AE1A-CD88-D3B3D172304B}"/>
          </ac:spMkLst>
        </pc:spChg>
        <pc:spChg chg="mod">
          <ac:chgData name="Huy" userId="918db3a1909f15e0" providerId="LiveId" clId="{41EC0149-6B75-4A7D-97DB-21CB8963CDBF}" dt="2023-04-26T04:20:13.121" v="2455" actId="1038"/>
          <ac:spMkLst>
            <pc:docMk/>
            <pc:sldMk cId="4025293287" sldId="411"/>
            <ac:spMk id="15" creationId="{282D74E4-1003-5B7C-1EA7-60F9BB4EB754}"/>
          </ac:spMkLst>
        </pc:spChg>
        <pc:spChg chg="mod">
          <ac:chgData name="Huy" userId="918db3a1909f15e0" providerId="LiveId" clId="{41EC0149-6B75-4A7D-97DB-21CB8963CDBF}" dt="2023-04-26T04:20:13.121" v="2455" actId="1038"/>
          <ac:spMkLst>
            <pc:docMk/>
            <pc:sldMk cId="4025293287" sldId="411"/>
            <ac:spMk id="16" creationId="{5E342325-AA35-5CF7-9DC1-0C2E646513BD}"/>
          </ac:spMkLst>
        </pc:spChg>
        <pc:spChg chg="mod">
          <ac:chgData name="Huy" userId="918db3a1909f15e0" providerId="LiveId" clId="{41EC0149-6B75-4A7D-97DB-21CB8963CDBF}" dt="2023-04-26T04:20:13.121" v="2455" actId="1038"/>
          <ac:spMkLst>
            <pc:docMk/>
            <pc:sldMk cId="4025293287" sldId="411"/>
            <ac:spMk id="17" creationId="{2C338DCF-3CA8-8E7B-EEBE-8592565B8E3B}"/>
          </ac:spMkLst>
        </pc:spChg>
        <pc:spChg chg="mod">
          <ac:chgData name="Huy" userId="918db3a1909f15e0" providerId="LiveId" clId="{41EC0149-6B75-4A7D-97DB-21CB8963CDBF}" dt="2023-04-26T04:20:13.121" v="2455" actId="1038"/>
          <ac:spMkLst>
            <pc:docMk/>
            <pc:sldMk cId="4025293287" sldId="411"/>
            <ac:spMk id="18" creationId="{97AA56F7-A511-872B-83CF-6C482CB250E8}"/>
          </ac:spMkLst>
        </pc:spChg>
        <pc:spChg chg="del">
          <ac:chgData name="Huy" userId="918db3a1909f15e0" providerId="LiveId" clId="{41EC0149-6B75-4A7D-97DB-21CB8963CDBF}" dt="2023-04-26T04:19:41.350" v="2373" actId="478"/>
          <ac:spMkLst>
            <pc:docMk/>
            <pc:sldMk cId="4025293287" sldId="411"/>
            <ac:spMk id="19" creationId="{C9E3BBB0-C484-7D40-FF55-49299467EE07}"/>
          </ac:spMkLst>
        </pc:spChg>
        <pc:spChg chg="mod">
          <ac:chgData name="Huy" userId="918db3a1909f15e0" providerId="LiveId" clId="{41EC0149-6B75-4A7D-97DB-21CB8963CDBF}" dt="2023-04-26T04:10:47.448" v="2214" actId="14100"/>
          <ac:spMkLst>
            <pc:docMk/>
            <pc:sldMk cId="4025293287" sldId="411"/>
            <ac:spMk id="20" creationId="{A06BA14A-8D8C-664A-A722-7DAD205B5E1D}"/>
          </ac:spMkLst>
        </pc:spChg>
        <pc:spChg chg="add mod">
          <ac:chgData name="Huy" userId="918db3a1909f15e0" providerId="LiveId" clId="{41EC0149-6B75-4A7D-97DB-21CB8963CDBF}" dt="2023-04-26T03:58:22.156" v="2010" actId="113"/>
          <ac:spMkLst>
            <pc:docMk/>
            <pc:sldMk cId="4025293287" sldId="411"/>
            <ac:spMk id="23" creationId="{F52A8893-E6DD-7E73-75DC-4BC07ED9579C}"/>
          </ac:spMkLst>
        </pc:spChg>
        <pc:spChg chg="add del mod">
          <ac:chgData name="Huy" userId="918db3a1909f15e0" providerId="LiveId" clId="{41EC0149-6B75-4A7D-97DB-21CB8963CDBF}" dt="2023-04-26T04:03:27.600" v="2112" actId="478"/>
          <ac:spMkLst>
            <pc:docMk/>
            <pc:sldMk cId="4025293287" sldId="411"/>
            <ac:spMk id="25" creationId="{44DC0540-3960-5C72-695E-77F1A23F9ACE}"/>
          </ac:spMkLst>
        </pc:spChg>
        <pc:spChg chg="add mod">
          <ac:chgData name="Huy" userId="918db3a1909f15e0" providerId="LiveId" clId="{41EC0149-6B75-4A7D-97DB-21CB8963CDBF}" dt="2023-04-26T04:10:33.776" v="2212" actId="1076"/>
          <ac:spMkLst>
            <pc:docMk/>
            <pc:sldMk cId="4025293287" sldId="411"/>
            <ac:spMk id="26" creationId="{6B72F610-3AD6-AC4E-EB7D-F7BC37DC5452}"/>
          </ac:spMkLst>
        </pc:spChg>
        <pc:spChg chg="add mod">
          <ac:chgData name="Huy" userId="918db3a1909f15e0" providerId="LiveId" clId="{41EC0149-6B75-4A7D-97DB-21CB8963CDBF}" dt="2023-04-26T04:10:26.749" v="2211" actId="1076"/>
          <ac:spMkLst>
            <pc:docMk/>
            <pc:sldMk cId="4025293287" sldId="411"/>
            <ac:spMk id="27" creationId="{322817D1-3F2F-00A9-5FE1-75A5C6D9C75D}"/>
          </ac:spMkLst>
        </pc:spChg>
        <pc:spChg chg="add mod">
          <ac:chgData name="Huy" userId="918db3a1909f15e0" providerId="LiveId" clId="{41EC0149-6B75-4A7D-97DB-21CB8963CDBF}" dt="2023-04-26T04:10:23.163" v="2210" actId="1076"/>
          <ac:spMkLst>
            <pc:docMk/>
            <pc:sldMk cId="4025293287" sldId="411"/>
            <ac:spMk id="28" creationId="{1DA05615-5FBD-425B-CB0B-5575C318178E}"/>
          </ac:spMkLst>
        </pc:spChg>
        <pc:spChg chg="add mod">
          <ac:chgData name="Huy" userId="918db3a1909f15e0" providerId="LiveId" clId="{41EC0149-6B75-4A7D-97DB-21CB8963CDBF}" dt="2023-04-26T04:10:17.020" v="2209" actId="1076"/>
          <ac:spMkLst>
            <pc:docMk/>
            <pc:sldMk cId="4025293287" sldId="411"/>
            <ac:spMk id="29" creationId="{8980409A-1B68-0EDD-C9F2-2AC3C96E27AE}"/>
          </ac:spMkLst>
        </pc:spChg>
        <pc:spChg chg="add mod">
          <ac:chgData name="Huy" userId="918db3a1909f15e0" providerId="LiveId" clId="{41EC0149-6B75-4A7D-97DB-21CB8963CDBF}" dt="2023-04-26T04:11:22.763" v="2217" actId="1076"/>
          <ac:spMkLst>
            <pc:docMk/>
            <pc:sldMk cId="4025293287" sldId="411"/>
            <ac:spMk id="30" creationId="{3FD1AC74-29ED-5951-3295-485FEB61F269}"/>
          </ac:spMkLst>
        </pc:spChg>
        <pc:spChg chg="del">
          <ac:chgData name="Huy" userId="918db3a1909f15e0" providerId="LiveId" clId="{41EC0149-6B75-4A7D-97DB-21CB8963CDBF}" dt="2023-04-26T03:57:34.384" v="1983" actId="478"/>
          <ac:spMkLst>
            <pc:docMk/>
            <pc:sldMk cId="4025293287" sldId="411"/>
            <ac:spMk id="31" creationId="{781590CA-270C-D13F-3A86-743FD08B9CC0}"/>
          </ac:spMkLst>
        </pc:spChg>
        <pc:spChg chg="add mod">
          <ac:chgData name="Huy" userId="918db3a1909f15e0" providerId="LiveId" clId="{41EC0149-6B75-4A7D-97DB-21CB8963CDBF}" dt="2023-04-26T04:10:33.776" v="2212" actId="1076"/>
          <ac:spMkLst>
            <pc:docMk/>
            <pc:sldMk cId="4025293287" sldId="411"/>
            <ac:spMk id="32" creationId="{C5AA0D0C-129D-3864-89D4-8969F9AE50C0}"/>
          </ac:spMkLst>
        </pc:spChg>
        <pc:spChg chg="add mod">
          <ac:chgData name="Huy" userId="918db3a1909f15e0" providerId="LiveId" clId="{41EC0149-6B75-4A7D-97DB-21CB8963CDBF}" dt="2023-04-26T04:10:26.749" v="2211" actId="1076"/>
          <ac:spMkLst>
            <pc:docMk/>
            <pc:sldMk cId="4025293287" sldId="411"/>
            <ac:spMk id="33" creationId="{731E9F63-5953-B3B0-E1C0-C8476EF21268}"/>
          </ac:spMkLst>
        </pc:spChg>
        <pc:spChg chg="del mod">
          <ac:chgData name="Huy" userId="918db3a1909f15e0" providerId="LiveId" clId="{41EC0149-6B75-4A7D-97DB-21CB8963CDBF}" dt="2023-04-26T03:57:38.492" v="1985" actId="478"/>
          <ac:spMkLst>
            <pc:docMk/>
            <pc:sldMk cId="4025293287" sldId="411"/>
            <ac:spMk id="34" creationId="{C688F614-5BE3-669B-6EC0-62057E5C271C}"/>
          </ac:spMkLst>
        </pc:spChg>
        <pc:spChg chg="mod">
          <ac:chgData name="Huy" userId="918db3a1909f15e0" providerId="LiveId" clId="{41EC0149-6B75-4A7D-97DB-21CB8963CDBF}" dt="2023-04-26T04:11:02.067" v="2215" actId="1076"/>
          <ac:spMkLst>
            <pc:docMk/>
            <pc:sldMk cId="4025293287" sldId="411"/>
            <ac:spMk id="35" creationId="{3F3D2F10-4BD7-2056-D52F-3AB3F32BBFFC}"/>
          </ac:spMkLst>
        </pc:spChg>
        <pc:spChg chg="add mod">
          <ac:chgData name="Huy" userId="918db3a1909f15e0" providerId="LiveId" clId="{41EC0149-6B75-4A7D-97DB-21CB8963CDBF}" dt="2023-04-26T04:10:23.163" v="2210" actId="1076"/>
          <ac:spMkLst>
            <pc:docMk/>
            <pc:sldMk cId="4025293287" sldId="411"/>
            <ac:spMk id="36" creationId="{F57F3B80-F6DB-7B6C-3CF3-A56F4A595370}"/>
          </ac:spMkLst>
        </pc:spChg>
        <pc:spChg chg="add mod">
          <ac:chgData name="Huy" userId="918db3a1909f15e0" providerId="LiveId" clId="{41EC0149-6B75-4A7D-97DB-21CB8963CDBF}" dt="2023-04-26T04:10:17.020" v="2209" actId="1076"/>
          <ac:spMkLst>
            <pc:docMk/>
            <pc:sldMk cId="4025293287" sldId="411"/>
            <ac:spMk id="37" creationId="{DB50D827-9A49-A0C0-2EC3-194DFAD6FA50}"/>
          </ac:spMkLst>
        </pc:spChg>
        <pc:spChg chg="del">
          <ac:chgData name="Huy" userId="918db3a1909f15e0" providerId="LiveId" clId="{41EC0149-6B75-4A7D-97DB-21CB8963CDBF}" dt="2023-04-26T03:58:25.830" v="2011" actId="478"/>
          <ac:spMkLst>
            <pc:docMk/>
            <pc:sldMk cId="4025293287" sldId="411"/>
            <ac:spMk id="38" creationId="{9152190F-79FB-A391-6E2C-F17303D8ECB0}"/>
          </ac:spMkLst>
        </pc:spChg>
        <pc:spChg chg="add mod">
          <ac:chgData name="Huy" userId="918db3a1909f15e0" providerId="LiveId" clId="{41EC0149-6B75-4A7D-97DB-21CB8963CDBF}" dt="2023-04-26T04:09:58.247" v="2207" actId="1076"/>
          <ac:spMkLst>
            <pc:docMk/>
            <pc:sldMk cId="4025293287" sldId="411"/>
            <ac:spMk id="39" creationId="{300C5EF4-6EED-47B8-CABB-D7E3FFE96DDA}"/>
          </ac:spMkLst>
        </pc:spChg>
        <pc:spChg chg="add del mod">
          <ac:chgData name="Huy" userId="918db3a1909f15e0" providerId="LiveId" clId="{41EC0149-6B75-4A7D-97DB-21CB8963CDBF}" dt="2023-04-26T03:59:55.971" v="2015" actId="478"/>
          <ac:spMkLst>
            <pc:docMk/>
            <pc:sldMk cId="4025293287" sldId="411"/>
            <ac:spMk id="40" creationId="{F5203957-961F-2299-72AB-63EE2950BA1B}"/>
          </ac:spMkLst>
        </pc:spChg>
        <pc:spChg chg="del">
          <ac:chgData name="Huy" userId="918db3a1909f15e0" providerId="LiveId" clId="{41EC0149-6B75-4A7D-97DB-21CB8963CDBF}" dt="2023-04-26T03:58:25.830" v="2011" actId="478"/>
          <ac:spMkLst>
            <pc:docMk/>
            <pc:sldMk cId="4025293287" sldId="411"/>
            <ac:spMk id="41" creationId="{13342C23-0F38-82C5-E312-012A4B6BBBBD}"/>
          </ac:spMkLst>
        </pc:spChg>
        <pc:spChg chg="add del mod">
          <ac:chgData name="Huy" userId="918db3a1909f15e0" providerId="LiveId" clId="{41EC0149-6B75-4A7D-97DB-21CB8963CDBF}" dt="2023-04-26T03:59:54.518" v="2014" actId="478"/>
          <ac:spMkLst>
            <pc:docMk/>
            <pc:sldMk cId="4025293287" sldId="411"/>
            <ac:spMk id="42" creationId="{A4ECF4D5-4BCD-8D2A-0B93-210F3952FCBA}"/>
          </ac:spMkLst>
        </pc:spChg>
        <pc:spChg chg="add del mod">
          <ac:chgData name="Huy" userId="918db3a1909f15e0" providerId="LiveId" clId="{41EC0149-6B75-4A7D-97DB-21CB8963CDBF}" dt="2023-04-26T03:59:54.518" v="2014" actId="478"/>
          <ac:spMkLst>
            <pc:docMk/>
            <pc:sldMk cId="4025293287" sldId="411"/>
            <ac:spMk id="43" creationId="{D1FEC890-D428-6D57-BCED-37DDF5503B58}"/>
          </ac:spMkLst>
        </pc:spChg>
        <pc:spChg chg="del">
          <ac:chgData name="Huy" userId="918db3a1909f15e0" providerId="LiveId" clId="{41EC0149-6B75-4A7D-97DB-21CB8963CDBF}" dt="2023-04-26T03:58:25.830" v="2011" actId="478"/>
          <ac:spMkLst>
            <pc:docMk/>
            <pc:sldMk cId="4025293287" sldId="411"/>
            <ac:spMk id="44" creationId="{DCB07FB8-1EE1-0590-2BBA-4557B1F79534}"/>
          </ac:spMkLst>
        </pc:spChg>
        <pc:spChg chg="add mod">
          <ac:chgData name="Huy" userId="918db3a1909f15e0" providerId="LiveId" clId="{41EC0149-6B75-4A7D-97DB-21CB8963CDBF}" dt="2023-04-26T04:10:03.226" v="2208" actId="1076"/>
          <ac:spMkLst>
            <pc:docMk/>
            <pc:sldMk cId="4025293287" sldId="411"/>
            <ac:spMk id="45" creationId="{C32AC9E6-F659-DFAE-583D-A0BC5DB2A83E}"/>
          </ac:spMkLst>
        </pc:spChg>
        <pc:spChg chg="del">
          <ac:chgData name="Huy" userId="918db3a1909f15e0" providerId="LiveId" clId="{41EC0149-6B75-4A7D-97DB-21CB8963CDBF}" dt="2023-04-26T03:58:25.830" v="2011" actId="478"/>
          <ac:spMkLst>
            <pc:docMk/>
            <pc:sldMk cId="4025293287" sldId="411"/>
            <ac:spMk id="46" creationId="{266FD40D-3686-2CC3-D42C-41C847500C0E}"/>
          </ac:spMkLst>
        </pc:spChg>
        <pc:spChg chg="add del mod">
          <ac:chgData name="Huy" userId="918db3a1909f15e0" providerId="LiveId" clId="{41EC0149-6B75-4A7D-97DB-21CB8963CDBF}" dt="2023-04-26T03:59:54.518" v="2014" actId="478"/>
          <ac:spMkLst>
            <pc:docMk/>
            <pc:sldMk cId="4025293287" sldId="411"/>
            <ac:spMk id="47" creationId="{08330FD9-ABC2-0EA7-B836-8A0DBCF4D14B}"/>
          </ac:spMkLst>
        </pc:spChg>
        <pc:spChg chg="del">
          <ac:chgData name="Huy" userId="918db3a1909f15e0" providerId="LiveId" clId="{41EC0149-6B75-4A7D-97DB-21CB8963CDBF}" dt="2023-04-26T03:58:25.830" v="2011" actId="478"/>
          <ac:spMkLst>
            <pc:docMk/>
            <pc:sldMk cId="4025293287" sldId="411"/>
            <ac:spMk id="48" creationId="{F4DBAED4-2FDC-FD8E-6BB9-C0131B73022E}"/>
          </ac:spMkLst>
        </pc:spChg>
        <pc:spChg chg="del">
          <ac:chgData name="Huy" userId="918db3a1909f15e0" providerId="LiveId" clId="{41EC0149-6B75-4A7D-97DB-21CB8963CDBF}" dt="2023-04-26T03:58:25.830" v="2011" actId="478"/>
          <ac:spMkLst>
            <pc:docMk/>
            <pc:sldMk cId="4025293287" sldId="411"/>
            <ac:spMk id="49" creationId="{4ADA432B-C631-9842-FA2C-642346C7B1F3}"/>
          </ac:spMkLst>
        </pc:spChg>
        <pc:spChg chg="add del mod">
          <ac:chgData name="Huy" userId="918db3a1909f15e0" providerId="LiveId" clId="{41EC0149-6B75-4A7D-97DB-21CB8963CDBF}" dt="2023-04-26T03:59:54.518" v="2014" actId="478"/>
          <ac:spMkLst>
            <pc:docMk/>
            <pc:sldMk cId="4025293287" sldId="411"/>
            <ac:spMk id="50" creationId="{AADE4C33-4F5D-02E1-D1B9-2986561D79E1}"/>
          </ac:spMkLst>
        </pc:spChg>
        <pc:spChg chg="del">
          <ac:chgData name="Huy" userId="918db3a1909f15e0" providerId="LiveId" clId="{41EC0149-6B75-4A7D-97DB-21CB8963CDBF}" dt="2023-04-26T03:58:25.830" v="2011" actId="478"/>
          <ac:spMkLst>
            <pc:docMk/>
            <pc:sldMk cId="4025293287" sldId="411"/>
            <ac:spMk id="51" creationId="{AE0A672B-BF7F-E59E-EA58-5F71F17C3BBD}"/>
          </ac:spMkLst>
        </pc:spChg>
        <pc:spChg chg="add del mod">
          <ac:chgData name="Huy" userId="918db3a1909f15e0" providerId="LiveId" clId="{41EC0149-6B75-4A7D-97DB-21CB8963CDBF}" dt="2023-04-26T03:59:54.518" v="2014" actId="478"/>
          <ac:spMkLst>
            <pc:docMk/>
            <pc:sldMk cId="4025293287" sldId="411"/>
            <ac:spMk id="52" creationId="{CAAD0154-8084-5278-27EF-22762F0DC1B0}"/>
          </ac:spMkLst>
        </pc:spChg>
        <pc:spChg chg="del">
          <ac:chgData name="Huy" userId="918db3a1909f15e0" providerId="LiveId" clId="{41EC0149-6B75-4A7D-97DB-21CB8963CDBF}" dt="2023-04-26T03:58:25.830" v="2011" actId="478"/>
          <ac:spMkLst>
            <pc:docMk/>
            <pc:sldMk cId="4025293287" sldId="411"/>
            <ac:spMk id="53" creationId="{FC1B8932-50AE-3800-4455-D11650BB9B61}"/>
          </ac:spMkLst>
        </pc:spChg>
        <pc:spChg chg="add mod">
          <ac:chgData name="Huy" userId="918db3a1909f15e0" providerId="LiveId" clId="{41EC0149-6B75-4A7D-97DB-21CB8963CDBF}" dt="2023-04-26T04:07:04.415" v="2171" actId="1076"/>
          <ac:spMkLst>
            <pc:docMk/>
            <pc:sldMk cId="4025293287" sldId="411"/>
            <ac:spMk id="54" creationId="{3169F92E-0A2E-877C-4EED-EE644D7A7ECE}"/>
          </ac:spMkLst>
        </pc:spChg>
        <pc:spChg chg="del">
          <ac:chgData name="Huy" userId="918db3a1909f15e0" providerId="LiveId" clId="{41EC0149-6B75-4A7D-97DB-21CB8963CDBF}" dt="2023-04-26T03:58:25.830" v="2011" actId="478"/>
          <ac:spMkLst>
            <pc:docMk/>
            <pc:sldMk cId="4025293287" sldId="411"/>
            <ac:spMk id="55" creationId="{31DEE9FB-171F-F55E-ED58-2C11CE9C77F9}"/>
          </ac:spMkLst>
        </pc:spChg>
        <pc:spChg chg="add mod">
          <ac:chgData name="Huy" userId="918db3a1909f15e0" providerId="LiveId" clId="{41EC0149-6B75-4A7D-97DB-21CB8963CDBF}" dt="2023-04-26T04:07:00.082" v="2170" actId="1076"/>
          <ac:spMkLst>
            <pc:docMk/>
            <pc:sldMk cId="4025293287" sldId="411"/>
            <ac:spMk id="56" creationId="{61425B80-7EB2-A344-76C1-EF8395FC2928}"/>
          </ac:spMkLst>
        </pc:spChg>
        <pc:spChg chg="add mod">
          <ac:chgData name="Huy" userId="918db3a1909f15e0" providerId="LiveId" clId="{41EC0149-6B75-4A7D-97DB-21CB8963CDBF}" dt="2023-04-26T04:10:40.179" v="2213" actId="1076"/>
          <ac:spMkLst>
            <pc:docMk/>
            <pc:sldMk cId="4025293287" sldId="411"/>
            <ac:spMk id="57" creationId="{79E9C3A1-932D-2535-080D-C187F68DE42D}"/>
          </ac:spMkLst>
        </pc:spChg>
        <pc:spChg chg="add mod">
          <ac:chgData name="Huy" userId="918db3a1909f15e0" providerId="LiveId" clId="{41EC0149-6B75-4A7D-97DB-21CB8963CDBF}" dt="2023-04-26T04:11:49.162" v="2220" actId="1076"/>
          <ac:spMkLst>
            <pc:docMk/>
            <pc:sldMk cId="4025293287" sldId="411"/>
            <ac:spMk id="58" creationId="{1124EFFC-11A6-5F1B-7479-437028C9E413}"/>
          </ac:spMkLst>
        </pc:spChg>
        <pc:spChg chg="add mod">
          <ac:chgData name="Huy" userId="918db3a1909f15e0" providerId="LiveId" clId="{41EC0149-6B75-4A7D-97DB-21CB8963CDBF}" dt="2023-04-26T04:12:26.579" v="2261" actId="1076"/>
          <ac:spMkLst>
            <pc:docMk/>
            <pc:sldMk cId="4025293287" sldId="411"/>
            <ac:spMk id="59" creationId="{FD06B3B3-A086-02C5-39A8-D265BCFEC358}"/>
          </ac:spMkLst>
        </pc:spChg>
        <pc:spChg chg="add mod">
          <ac:chgData name="Huy" userId="918db3a1909f15e0" providerId="LiveId" clId="{41EC0149-6B75-4A7D-97DB-21CB8963CDBF}" dt="2023-04-26T04:13:51.666" v="2286" actId="1076"/>
          <ac:spMkLst>
            <pc:docMk/>
            <pc:sldMk cId="4025293287" sldId="411"/>
            <ac:spMk id="60" creationId="{F71D9AAE-4F75-CACA-CF54-BCE1D7A15117}"/>
          </ac:spMkLst>
        </pc:spChg>
        <pc:spChg chg="del">
          <ac:chgData name="Huy" userId="918db3a1909f15e0" providerId="LiveId" clId="{41EC0149-6B75-4A7D-97DB-21CB8963CDBF}" dt="2023-04-26T03:58:25.830" v="2011" actId="478"/>
          <ac:spMkLst>
            <pc:docMk/>
            <pc:sldMk cId="4025293287" sldId="411"/>
            <ac:spMk id="61" creationId="{6685B54D-4ED5-F589-9B2C-84E1567073B6}"/>
          </ac:spMkLst>
        </pc:spChg>
        <pc:spChg chg="del">
          <ac:chgData name="Huy" userId="918db3a1909f15e0" providerId="LiveId" clId="{41EC0149-6B75-4A7D-97DB-21CB8963CDBF}" dt="2023-04-26T03:58:25.830" v="2011" actId="478"/>
          <ac:spMkLst>
            <pc:docMk/>
            <pc:sldMk cId="4025293287" sldId="411"/>
            <ac:spMk id="62" creationId="{CF049E4A-6120-A660-DB7E-1B9F132664AF}"/>
          </ac:spMkLst>
        </pc:spChg>
        <pc:spChg chg="del">
          <ac:chgData name="Huy" userId="918db3a1909f15e0" providerId="LiveId" clId="{41EC0149-6B75-4A7D-97DB-21CB8963CDBF}" dt="2023-04-26T03:58:25.830" v="2011" actId="478"/>
          <ac:spMkLst>
            <pc:docMk/>
            <pc:sldMk cId="4025293287" sldId="411"/>
            <ac:spMk id="63" creationId="{E8C35F7C-4DC7-CA22-6F5D-0E04A19724AE}"/>
          </ac:spMkLst>
        </pc:spChg>
        <pc:spChg chg="add del mod">
          <ac:chgData name="Huy" userId="918db3a1909f15e0" providerId="LiveId" clId="{41EC0149-6B75-4A7D-97DB-21CB8963CDBF}" dt="2023-04-26T04:12:46.770" v="2265"/>
          <ac:spMkLst>
            <pc:docMk/>
            <pc:sldMk cId="4025293287" sldId="411"/>
            <ac:spMk id="64" creationId="{9747A8B8-149A-EF13-080C-C0434916CE30}"/>
          </ac:spMkLst>
        </pc:spChg>
        <pc:spChg chg="del">
          <ac:chgData name="Huy" userId="918db3a1909f15e0" providerId="LiveId" clId="{41EC0149-6B75-4A7D-97DB-21CB8963CDBF}" dt="2023-04-26T03:58:25.830" v="2011" actId="478"/>
          <ac:spMkLst>
            <pc:docMk/>
            <pc:sldMk cId="4025293287" sldId="411"/>
            <ac:spMk id="65" creationId="{22B1123A-D6EE-8439-9503-EECD3FB83DC3}"/>
          </ac:spMkLst>
        </pc:spChg>
        <pc:spChg chg="add del mod">
          <ac:chgData name="Huy" userId="918db3a1909f15e0" providerId="LiveId" clId="{41EC0149-6B75-4A7D-97DB-21CB8963CDBF}" dt="2023-04-26T04:12:57.232" v="2268" actId="478"/>
          <ac:spMkLst>
            <pc:docMk/>
            <pc:sldMk cId="4025293287" sldId="411"/>
            <ac:spMk id="66" creationId="{EDC53DE1-A2C0-9F3D-8D5F-6F573DBC653E}"/>
          </ac:spMkLst>
        </pc:spChg>
        <pc:spChg chg="add mod">
          <ac:chgData name="Huy" userId="918db3a1909f15e0" providerId="LiveId" clId="{41EC0149-6B75-4A7D-97DB-21CB8963CDBF}" dt="2023-04-26T04:14:05.130" v="2288" actId="1076"/>
          <ac:spMkLst>
            <pc:docMk/>
            <pc:sldMk cId="4025293287" sldId="411"/>
            <ac:spMk id="67" creationId="{F2F30414-AE84-57AA-04FA-E523C728C1B4}"/>
          </ac:spMkLst>
        </pc:spChg>
        <pc:spChg chg="del">
          <ac:chgData name="Huy" userId="918db3a1909f15e0" providerId="LiveId" clId="{41EC0149-6B75-4A7D-97DB-21CB8963CDBF}" dt="2023-04-26T03:58:25.830" v="2011" actId="478"/>
          <ac:spMkLst>
            <pc:docMk/>
            <pc:sldMk cId="4025293287" sldId="411"/>
            <ac:spMk id="68" creationId="{87CA7C5D-F377-103B-12F0-FFAF5B882D81}"/>
          </ac:spMkLst>
        </pc:spChg>
        <pc:spChg chg="del">
          <ac:chgData name="Huy" userId="918db3a1909f15e0" providerId="LiveId" clId="{41EC0149-6B75-4A7D-97DB-21CB8963CDBF}" dt="2023-04-26T03:58:25.830" v="2011" actId="478"/>
          <ac:spMkLst>
            <pc:docMk/>
            <pc:sldMk cId="4025293287" sldId="411"/>
            <ac:spMk id="69" creationId="{E365213A-E995-E55C-E3FE-395934E29527}"/>
          </ac:spMkLst>
        </pc:spChg>
        <pc:spChg chg="del">
          <ac:chgData name="Huy" userId="918db3a1909f15e0" providerId="LiveId" clId="{41EC0149-6B75-4A7D-97DB-21CB8963CDBF}" dt="2023-04-26T03:58:25.830" v="2011" actId="478"/>
          <ac:spMkLst>
            <pc:docMk/>
            <pc:sldMk cId="4025293287" sldId="411"/>
            <ac:spMk id="70" creationId="{151FAD3E-D86D-A0B0-FD7A-6C852C2D5116}"/>
          </ac:spMkLst>
        </pc:spChg>
        <pc:spChg chg="add mod">
          <ac:chgData name="Huy" userId="918db3a1909f15e0" providerId="LiveId" clId="{41EC0149-6B75-4A7D-97DB-21CB8963CDBF}" dt="2023-04-26T04:14:09.755" v="2290" actId="1076"/>
          <ac:spMkLst>
            <pc:docMk/>
            <pc:sldMk cId="4025293287" sldId="411"/>
            <ac:spMk id="71" creationId="{331E708F-F482-AFAC-C0BF-0DF0DCAC1679}"/>
          </ac:spMkLst>
        </pc:spChg>
        <pc:spChg chg="add del mod">
          <ac:chgData name="Huy" userId="918db3a1909f15e0" providerId="LiveId" clId="{41EC0149-6B75-4A7D-97DB-21CB8963CDBF}" dt="2023-04-26T04:15:01.021" v="2306" actId="478"/>
          <ac:spMkLst>
            <pc:docMk/>
            <pc:sldMk cId="4025293287" sldId="411"/>
            <ac:spMk id="72" creationId="{663602A7-0A88-26DF-9330-0CDC683F5082}"/>
          </ac:spMkLst>
        </pc:spChg>
        <pc:spChg chg="add mod">
          <ac:chgData name="Huy" userId="918db3a1909f15e0" providerId="LiveId" clId="{41EC0149-6B75-4A7D-97DB-21CB8963CDBF}" dt="2023-04-26T04:16:34.581" v="2331" actId="1076"/>
          <ac:spMkLst>
            <pc:docMk/>
            <pc:sldMk cId="4025293287" sldId="411"/>
            <ac:spMk id="73" creationId="{BA39DC35-C774-6E10-C4C4-0B4544D65B60}"/>
          </ac:spMkLst>
        </pc:spChg>
        <pc:spChg chg="del">
          <ac:chgData name="Huy" userId="918db3a1909f15e0" providerId="LiveId" clId="{41EC0149-6B75-4A7D-97DB-21CB8963CDBF}" dt="2023-04-26T03:58:25.830" v="2011" actId="478"/>
          <ac:spMkLst>
            <pc:docMk/>
            <pc:sldMk cId="4025293287" sldId="411"/>
            <ac:spMk id="74" creationId="{59C19099-B832-4408-9020-C05A24276316}"/>
          </ac:spMkLst>
        </pc:spChg>
        <pc:spChg chg="del">
          <ac:chgData name="Huy" userId="918db3a1909f15e0" providerId="LiveId" clId="{41EC0149-6B75-4A7D-97DB-21CB8963CDBF}" dt="2023-04-26T03:58:25.830" v="2011" actId="478"/>
          <ac:spMkLst>
            <pc:docMk/>
            <pc:sldMk cId="4025293287" sldId="411"/>
            <ac:spMk id="75" creationId="{3A0FDF2E-7ABA-A0F3-1477-064709452929}"/>
          </ac:spMkLst>
        </pc:spChg>
        <pc:graphicFrameChg chg="add del mod">
          <ac:chgData name="Huy" userId="918db3a1909f15e0" providerId="LiveId" clId="{41EC0149-6B75-4A7D-97DB-21CB8963CDBF}" dt="2023-04-26T03:57:40.005" v="1988"/>
          <ac:graphicFrameMkLst>
            <pc:docMk/>
            <pc:sldMk cId="4025293287" sldId="411"/>
            <ac:graphicFrameMk id="21" creationId="{EF0D0688-572F-A427-67D3-B376D347C09B}"/>
          </ac:graphicFrameMkLst>
        </pc:graphicFrameChg>
        <pc:graphicFrameChg chg="add mod modGraphic">
          <ac:chgData name="Huy" userId="918db3a1909f15e0" providerId="LiveId" clId="{41EC0149-6B75-4A7D-97DB-21CB8963CDBF}" dt="2023-04-26T04:09:54.081" v="2206" actId="14100"/>
          <ac:graphicFrameMkLst>
            <pc:docMk/>
            <pc:sldMk cId="4025293287" sldId="411"/>
            <ac:graphicFrameMk id="24" creationId="{5A955533-8FC1-8CB5-6E28-C954E05E0297}"/>
          </ac:graphicFrameMkLst>
        </pc:graphicFrameChg>
      </pc:sldChg>
      <pc:sldChg chg="del">
        <pc:chgData name="Huy" userId="918db3a1909f15e0" providerId="LiveId" clId="{41EC0149-6B75-4A7D-97DB-21CB8963CDBF}" dt="2023-04-24T10:12:27.625" v="14" actId="47"/>
        <pc:sldMkLst>
          <pc:docMk/>
          <pc:sldMk cId="470232676" sldId="412"/>
        </pc:sldMkLst>
      </pc:sldChg>
      <pc:sldChg chg="addSp delSp modSp add mod modAnim">
        <pc:chgData name="Huy" userId="918db3a1909f15e0" providerId="LiveId" clId="{41EC0149-6B75-4A7D-97DB-21CB8963CDBF}" dt="2023-04-27T02:59:21.996" v="3088" actId="478"/>
        <pc:sldMkLst>
          <pc:docMk/>
          <pc:sldMk cId="839441447" sldId="412"/>
        </pc:sldMkLst>
        <pc:spChg chg="del">
          <ac:chgData name="Huy" userId="918db3a1909f15e0" providerId="LiveId" clId="{41EC0149-6B75-4A7D-97DB-21CB8963CDBF}" dt="2023-04-26T04:20:31.297" v="2457" actId="478"/>
          <ac:spMkLst>
            <pc:docMk/>
            <pc:sldMk cId="839441447" sldId="412"/>
            <ac:spMk id="10" creationId="{44196311-251D-0BF6-3CAC-71334AF1B751}"/>
          </ac:spMkLst>
        </pc:spChg>
        <pc:spChg chg="add mod">
          <ac:chgData name="Huy" userId="918db3a1909f15e0" providerId="LiveId" clId="{41EC0149-6B75-4A7D-97DB-21CB8963CDBF}" dt="2023-04-27T02:30:48.455" v="2813" actId="1076"/>
          <ac:spMkLst>
            <pc:docMk/>
            <pc:sldMk cId="839441447" sldId="412"/>
            <ac:spMk id="10" creationId="{D9D376A7-8011-1A0F-2823-B5B7C9F7227C}"/>
          </ac:spMkLst>
        </pc:spChg>
        <pc:spChg chg="add mod">
          <ac:chgData name="Huy" userId="918db3a1909f15e0" providerId="LiveId" clId="{41EC0149-6B75-4A7D-97DB-21CB8963CDBF}" dt="2023-04-27T02:31:41.897" v="2817" actId="207"/>
          <ac:spMkLst>
            <pc:docMk/>
            <pc:sldMk cId="839441447" sldId="412"/>
            <ac:spMk id="11" creationId="{357B58A4-4875-A900-8B2F-70A250936E23}"/>
          </ac:spMkLst>
        </pc:spChg>
        <pc:spChg chg="del">
          <ac:chgData name="Huy" userId="918db3a1909f15e0" providerId="LiveId" clId="{41EC0149-6B75-4A7D-97DB-21CB8963CDBF}" dt="2023-04-26T04:20:31.297" v="2457" actId="478"/>
          <ac:spMkLst>
            <pc:docMk/>
            <pc:sldMk cId="839441447" sldId="412"/>
            <ac:spMk id="11" creationId="{66389595-266F-1E34-F9B3-B301A1D36E27}"/>
          </ac:spMkLst>
        </pc:spChg>
        <pc:spChg chg="add del mod">
          <ac:chgData name="Huy" userId="918db3a1909f15e0" providerId="LiveId" clId="{41EC0149-6B75-4A7D-97DB-21CB8963CDBF}" dt="2023-04-27T02:35:22.896" v="2821" actId="478"/>
          <ac:spMkLst>
            <pc:docMk/>
            <pc:sldMk cId="839441447" sldId="412"/>
            <ac:spMk id="12" creationId="{64D64E3D-A99F-3B99-3669-BD62802B95EB}"/>
          </ac:spMkLst>
        </pc:spChg>
        <pc:spChg chg="del">
          <ac:chgData name="Huy" userId="918db3a1909f15e0" providerId="LiveId" clId="{41EC0149-6B75-4A7D-97DB-21CB8963CDBF}" dt="2023-04-26T04:20:31.297" v="2457" actId="478"/>
          <ac:spMkLst>
            <pc:docMk/>
            <pc:sldMk cId="839441447" sldId="412"/>
            <ac:spMk id="12" creationId="{C48652AC-C627-2B19-2990-1EF69B0ACB9F}"/>
          </ac:spMkLst>
        </pc:spChg>
        <pc:spChg chg="del">
          <ac:chgData name="Huy" userId="918db3a1909f15e0" providerId="LiveId" clId="{41EC0149-6B75-4A7D-97DB-21CB8963CDBF}" dt="2023-04-26T04:20:31.297" v="2457" actId="478"/>
          <ac:spMkLst>
            <pc:docMk/>
            <pc:sldMk cId="839441447" sldId="412"/>
            <ac:spMk id="13" creationId="{75210F64-84EB-A3C0-234B-38A4D7D9FBE3}"/>
          </ac:spMkLst>
        </pc:spChg>
        <pc:spChg chg="del">
          <ac:chgData name="Huy" userId="918db3a1909f15e0" providerId="LiveId" clId="{41EC0149-6B75-4A7D-97DB-21CB8963CDBF}" dt="2023-04-26T04:20:31.297" v="2457" actId="478"/>
          <ac:spMkLst>
            <pc:docMk/>
            <pc:sldMk cId="839441447" sldId="412"/>
            <ac:spMk id="14" creationId="{86BD122A-D896-AE1A-CD88-D3B3D172304B}"/>
          </ac:spMkLst>
        </pc:spChg>
        <pc:spChg chg="add mod">
          <ac:chgData name="Huy" userId="918db3a1909f15e0" providerId="LiveId" clId="{41EC0149-6B75-4A7D-97DB-21CB8963CDBF}" dt="2023-04-27T02:36:49.061" v="2883" actId="14100"/>
          <ac:spMkLst>
            <pc:docMk/>
            <pc:sldMk cId="839441447" sldId="412"/>
            <ac:spMk id="14" creationId="{95B6AB03-2D0A-C078-6663-40EF594B9041}"/>
          </ac:spMkLst>
        </pc:spChg>
        <pc:spChg chg="del">
          <ac:chgData name="Huy" userId="918db3a1909f15e0" providerId="LiveId" clId="{41EC0149-6B75-4A7D-97DB-21CB8963CDBF}" dt="2023-04-26T04:20:31.297" v="2457" actId="478"/>
          <ac:spMkLst>
            <pc:docMk/>
            <pc:sldMk cId="839441447" sldId="412"/>
            <ac:spMk id="15" creationId="{282D74E4-1003-5B7C-1EA7-60F9BB4EB754}"/>
          </ac:spMkLst>
        </pc:spChg>
        <pc:spChg chg="del">
          <ac:chgData name="Huy" userId="918db3a1909f15e0" providerId="LiveId" clId="{41EC0149-6B75-4A7D-97DB-21CB8963CDBF}" dt="2023-04-26T04:20:31.297" v="2457" actId="478"/>
          <ac:spMkLst>
            <pc:docMk/>
            <pc:sldMk cId="839441447" sldId="412"/>
            <ac:spMk id="16" creationId="{5E342325-AA35-5CF7-9DC1-0C2E646513BD}"/>
          </ac:spMkLst>
        </pc:spChg>
        <pc:spChg chg="add mod">
          <ac:chgData name="Huy" userId="918db3a1909f15e0" providerId="LiveId" clId="{41EC0149-6B75-4A7D-97DB-21CB8963CDBF}" dt="2023-04-27T02:37:43.782" v="2899" actId="1076"/>
          <ac:spMkLst>
            <pc:docMk/>
            <pc:sldMk cId="839441447" sldId="412"/>
            <ac:spMk id="16" creationId="{A43D7024-2B23-E255-7CD1-118751AC027C}"/>
          </ac:spMkLst>
        </pc:spChg>
        <pc:spChg chg="del">
          <ac:chgData name="Huy" userId="918db3a1909f15e0" providerId="LiveId" clId="{41EC0149-6B75-4A7D-97DB-21CB8963CDBF}" dt="2023-04-26T04:20:31.297" v="2457" actId="478"/>
          <ac:spMkLst>
            <pc:docMk/>
            <pc:sldMk cId="839441447" sldId="412"/>
            <ac:spMk id="17" creationId="{2C338DCF-3CA8-8E7B-EEBE-8592565B8E3B}"/>
          </ac:spMkLst>
        </pc:spChg>
        <pc:spChg chg="add mod">
          <ac:chgData name="Huy" userId="918db3a1909f15e0" providerId="LiveId" clId="{41EC0149-6B75-4A7D-97DB-21CB8963CDBF}" dt="2023-04-27T02:37:52.855" v="2903" actId="1076"/>
          <ac:spMkLst>
            <pc:docMk/>
            <pc:sldMk cId="839441447" sldId="412"/>
            <ac:spMk id="17" creationId="{C2950C74-BED3-5A1C-32FD-6D9912539DED}"/>
          </ac:spMkLst>
        </pc:spChg>
        <pc:spChg chg="del">
          <ac:chgData name="Huy" userId="918db3a1909f15e0" providerId="LiveId" clId="{41EC0149-6B75-4A7D-97DB-21CB8963CDBF}" dt="2023-04-26T04:20:31.297" v="2457" actId="478"/>
          <ac:spMkLst>
            <pc:docMk/>
            <pc:sldMk cId="839441447" sldId="412"/>
            <ac:spMk id="18" creationId="{97AA56F7-A511-872B-83CF-6C482CB250E8}"/>
          </ac:spMkLst>
        </pc:spChg>
        <pc:spChg chg="add mod">
          <ac:chgData name="Huy" userId="918db3a1909f15e0" providerId="LiveId" clId="{41EC0149-6B75-4A7D-97DB-21CB8963CDBF}" dt="2023-04-27T02:38:07.307" v="2911" actId="1076"/>
          <ac:spMkLst>
            <pc:docMk/>
            <pc:sldMk cId="839441447" sldId="412"/>
            <ac:spMk id="18" creationId="{B3DBEE66-4A53-09AD-2B78-583D17763614}"/>
          </ac:spMkLst>
        </pc:spChg>
        <pc:spChg chg="add del mod">
          <ac:chgData name="Huy" userId="918db3a1909f15e0" providerId="LiveId" clId="{41EC0149-6B75-4A7D-97DB-21CB8963CDBF}" dt="2023-04-27T02:53:40.577" v="2975" actId="478"/>
          <ac:spMkLst>
            <pc:docMk/>
            <pc:sldMk cId="839441447" sldId="412"/>
            <ac:spMk id="19" creationId="{BFE7EF57-21CF-1071-537C-B157ACFB490F}"/>
          </ac:spMkLst>
        </pc:spChg>
        <pc:spChg chg="del">
          <ac:chgData name="Huy" userId="918db3a1909f15e0" providerId="LiveId" clId="{41EC0149-6B75-4A7D-97DB-21CB8963CDBF}" dt="2023-04-26T04:20:27.647" v="2456" actId="478"/>
          <ac:spMkLst>
            <pc:docMk/>
            <pc:sldMk cId="839441447" sldId="412"/>
            <ac:spMk id="19" creationId="{C9E3BBB0-C484-7D40-FF55-49299467EE07}"/>
          </ac:spMkLst>
        </pc:spChg>
        <pc:spChg chg="mod">
          <ac:chgData name="Huy" userId="918db3a1909f15e0" providerId="LiveId" clId="{41EC0149-6B75-4A7D-97DB-21CB8963CDBF}" dt="2023-04-26T04:20:40.821" v="2459" actId="1076"/>
          <ac:spMkLst>
            <pc:docMk/>
            <pc:sldMk cId="839441447" sldId="412"/>
            <ac:spMk id="20" creationId="{A06BA14A-8D8C-664A-A722-7DAD205B5E1D}"/>
          </ac:spMkLst>
        </pc:spChg>
        <pc:spChg chg="add mod">
          <ac:chgData name="Huy" userId="918db3a1909f15e0" providerId="LiveId" clId="{41EC0149-6B75-4A7D-97DB-21CB8963CDBF}" dt="2023-04-27T02:53:57.424" v="2988" actId="14100"/>
          <ac:spMkLst>
            <pc:docMk/>
            <pc:sldMk cId="839441447" sldId="412"/>
            <ac:spMk id="21" creationId="{5B498964-B1F6-43F6-B4B6-4BAB4EFF69B0}"/>
          </ac:spMkLst>
        </pc:spChg>
        <pc:spChg chg="add mod">
          <ac:chgData name="Huy" userId="918db3a1909f15e0" providerId="LiveId" clId="{41EC0149-6B75-4A7D-97DB-21CB8963CDBF}" dt="2023-04-27T02:58:15.535" v="3048" actId="1035"/>
          <ac:spMkLst>
            <pc:docMk/>
            <pc:sldMk cId="839441447" sldId="412"/>
            <ac:spMk id="22" creationId="{6FE7049F-4852-3ED8-0913-681CA4530E9D}"/>
          </ac:spMkLst>
        </pc:spChg>
        <pc:spChg chg="add mod">
          <ac:chgData name="Huy" userId="918db3a1909f15e0" providerId="LiveId" clId="{41EC0149-6B75-4A7D-97DB-21CB8963CDBF}" dt="2023-04-26T04:20:40.821" v="2459" actId="1076"/>
          <ac:spMkLst>
            <pc:docMk/>
            <pc:sldMk cId="839441447" sldId="412"/>
            <ac:spMk id="23" creationId="{B6A34653-EE53-74AE-2D23-A9D8466A7EA8}"/>
          </ac:spMkLst>
        </pc:spChg>
        <pc:spChg chg="add mod">
          <ac:chgData name="Huy" userId="918db3a1909f15e0" providerId="LiveId" clId="{41EC0149-6B75-4A7D-97DB-21CB8963CDBF}" dt="2023-04-26T04:20:32.356" v="2458"/>
          <ac:spMkLst>
            <pc:docMk/>
            <pc:sldMk cId="839441447" sldId="412"/>
            <ac:spMk id="24" creationId="{6B2A9633-1BE5-1219-7448-9FC051A021F3}"/>
          </ac:spMkLst>
        </pc:spChg>
        <pc:spChg chg="add mod">
          <ac:chgData name="Huy" userId="918db3a1909f15e0" providerId="LiveId" clId="{41EC0149-6B75-4A7D-97DB-21CB8963CDBF}" dt="2023-04-26T04:20:32.356" v="2458"/>
          <ac:spMkLst>
            <pc:docMk/>
            <pc:sldMk cId="839441447" sldId="412"/>
            <ac:spMk id="25" creationId="{C41331CE-B110-3499-713D-14AAF2AA4218}"/>
          </ac:spMkLst>
        </pc:spChg>
        <pc:spChg chg="add mod">
          <ac:chgData name="Huy" userId="918db3a1909f15e0" providerId="LiveId" clId="{41EC0149-6B75-4A7D-97DB-21CB8963CDBF}" dt="2023-04-27T02:16:41.228" v="2799" actId="20577"/>
          <ac:spMkLst>
            <pc:docMk/>
            <pc:sldMk cId="839441447" sldId="412"/>
            <ac:spMk id="26" creationId="{4B2D6232-6A42-4166-0D00-C048558CA8CF}"/>
          </ac:spMkLst>
        </pc:spChg>
        <pc:spChg chg="add mod">
          <ac:chgData name="Huy" userId="918db3a1909f15e0" providerId="LiveId" clId="{41EC0149-6B75-4A7D-97DB-21CB8963CDBF}" dt="2023-04-26T04:20:32.356" v="2458"/>
          <ac:spMkLst>
            <pc:docMk/>
            <pc:sldMk cId="839441447" sldId="412"/>
            <ac:spMk id="27" creationId="{D6FD268A-3237-1D37-38C1-BF06E7D60581}"/>
          </ac:spMkLst>
        </pc:spChg>
        <pc:spChg chg="add mod">
          <ac:chgData name="Huy" userId="918db3a1909f15e0" providerId="LiveId" clId="{41EC0149-6B75-4A7D-97DB-21CB8963CDBF}" dt="2023-04-26T04:20:32.356" v="2458"/>
          <ac:spMkLst>
            <pc:docMk/>
            <pc:sldMk cId="839441447" sldId="412"/>
            <ac:spMk id="28" creationId="{CEE387F5-CA4E-69E8-A798-F91A5EBD0115}"/>
          </ac:spMkLst>
        </pc:spChg>
        <pc:spChg chg="add mod">
          <ac:chgData name="Huy" userId="918db3a1909f15e0" providerId="LiveId" clId="{41EC0149-6B75-4A7D-97DB-21CB8963CDBF}" dt="2023-04-26T04:20:32.356" v="2458"/>
          <ac:spMkLst>
            <pc:docMk/>
            <pc:sldMk cId="839441447" sldId="412"/>
            <ac:spMk id="29" creationId="{2B4EF275-A120-96D7-CB6E-506B6978E94A}"/>
          </ac:spMkLst>
        </pc:spChg>
        <pc:spChg chg="add mod">
          <ac:chgData name="Huy" userId="918db3a1909f15e0" providerId="LiveId" clId="{41EC0149-6B75-4A7D-97DB-21CB8963CDBF}" dt="2023-04-26T04:20:32.356" v="2458"/>
          <ac:spMkLst>
            <pc:docMk/>
            <pc:sldMk cId="839441447" sldId="412"/>
            <ac:spMk id="30" creationId="{764BB6B2-E565-9FEF-9279-066B4BA74FB7}"/>
          </ac:spMkLst>
        </pc:spChg>
        <pc:spChg chg="add mod">
          <ac:chgData name="Huy" userId="918db3a1909f15e0" providerId="LiveId" clId="{41EC0149-6B75-4A7D-97DB-21CB8963CDBF}" dt="2023-04-27T02:58:15.535" v="3048" actId="1035"/>
          <ac:spMkLst>
            <pc:docMk/>
            <pc:sldMk cId="839441447" sldId="412"/>
            <ac:spMk id="31" creationId="{038F6385-AD28-6518-F375-553ABDD59503}"/>
          </ac:spMkLst>
        </pc:spChg>
        <pc:spChg chg="del">
          <ac:chgData name="Huy" userId="918db3a1909f15e0" providerId="LiveId" clId="{41EC0149-6B75-4A7D-97DB-21CB8963CDBF}" dt="2023-04-26T04:17:48.287" v="2332" actId="478"/>
          <ac:spMkLst>
            <pc:docMk/>
            <pc:sldMk cId="839441447" sldId="412"/>
            <ac:spMk id="31" creationId="{781590CA-270C-D13F-3A86-743FD08B9CC0}"/>
          </ac:spMkLst>
        </pc:spChg>
        <pc:spChg chg="add mod">
          <ac:chgData name="Huy" userId="918db3a1909f15e0" providerId="LiveId" clId="{41EC0149-6B75-4A7D-97DB-21CB8963CDBF}" dt="2023-04-26T04:20:32.356" v="2458"/>
          <ac:spMkLst>
            <pc:docMk/>
            <pc:sldMk cId="839441447" sldId="412"/>
            <ac:spMk id="32" creationId="{47597E3F-2C27-2BA8-CE3E-946DAE045193}"/>
          </ac:spMkLst>
        </pc:spChg>
        <pc:spChg chg="add mod">
          <ac:chgData name="Huy" userId="918db3a1909f15e0" providerId="LiveId" clId="{41EC0149-6B75-4A7D-97DB-21CB8963CDBF}" dt="2023-04-26T04:20:49.237" v="2461"/>
          <ac:spMkLst>
            <pc:docMk/>
            <pc:sldMk cId="839441447" sldId="412"/>
            <ac:spMk id="33" creationId="{5F90D870-3193-A2AA-BAF4-3D8DCAEC0507}"/>
          </ac:spMkLst>
        </pc:spChg>
        <pc:spChg chg="add mod">
          <ac:chgData name="Huy" userId="918db3a1909f15e0" providerId="LiveId" clId="{41EC0149-6B75-4A7D-97DB-21CB8963CDBF}" dt="2023-04-27T02:58:15.535" v="3048" actId="1035"/>
          <ac:spMkLst>
            <pc:docMk/>
            <pc:sldMk cId="839441447" sldId="412"/>
            <ac:spMk id="34" creationId="{AFC031BE-9385-31A7-B697-BC895849AAC6}"/>
          </ac:spMkLst>
        </pc:spChg>
        <pc:spChg chg="del">
          <ac:chgData name="Huy" userId="918db3a1909f15e0" providerId="LiveId" clId="{41EC0149-6B75-4A7D-97DB-21CB8963CDBF}" dt="2023-04-26T04:17:52.135" v="2338" actId="478"/>
          <ac:spMkLst>
            <pc:docMk/>
            <pc:sldMk cId="839441447" sldId="412"/>
            <ac:spMk id="34" creationId="{C688F614-5BE3-669B-6EC0-62057E5C271C}"/>
          </ac:spMkLst>
        </pc:spChg>
        <pc:spChg chg="mod">
          <ac:chgData name="Huy" userId="918db3a1909f15e0" providerId="LiveId" clId="{41EC0149-6B75-4A7D-97DB-21CB8963CDBF}" dt="2023-04-27T02:30:43.884" v="2812" actId="1076"/>
          <ac:spMkLst>
            <pc:docMk/>
            <pc:sldMk cId="839441447" sldId="412"/>
            <ac:spMk id="35" creationId="{3F3D2F10-4BD7-2056-D52F-3AB3F32BBFFC}"/>
          </ac:spMkLst>
        </pc:spChg>
        <pc:spChg chg="add mod">
          <ac:chgData name="Huy" userId="918db3a1909f15e0" providerId="LiveId" clId="{41EC0149-6B75-4A7D-97DB-21CB8963CDBF}" dt="2023-04-27T02:58:15.535" v="3048" actId="1035"/>
          <ac:spMkLst>
            <pc:docMk/>
            <pc:sldMk cId="839441447" sldId="412"/>
            <ac:spMk id="36" creationId="{AE241A68-5728-AFE7-8487-6D91959D01CF}"/>
          </ac:spMkLst>
        </pc:spChg>
        <pc:spChg chg="add mod">
          <ac:chgData name="Huy" userId="918db3a1909f15e0" providerId="LiveId" clId="{41EC0149-6B75-4A7D-97DB-21CB8963CDBF}" dt="2023-04-27T02:58:15.535" v="3048" actId="1035"/>
          <ac:spMkLst>
            <pc:docMk/>
            <pc:sldMk cId="839441447" sldId="412"/>
            <ac:spMk id="37" creationId="{41777F72-0E59-9BFC-E02E-3D06ECC34C66}"/>
          </ac:spMkLst>
        </pc:spChg>
        <pc:spChg chg="add mod">
          <ac:chgData name="Huy" userId="918db3a1909f15e0" providerId="LiveId" clId="{41EC0149-6B75-4A7D-97DB-21CB8963CDBF}" dt="2023-04-27T02:58:21.817" v="3067" actId="1036"/>
          <ac:spMkLst>
            <pc:docMk/>
            <pc:sldMk cId="839441447" sldId="412"/>
            <ac:spMk id="38" creationId="{61403C03-7534-D582-4BB3-C38A32F205B2}"/>
          </ac:spMkLst>
        </pc:spChg>
        <pc:spChg chg="del">
          <ac:chgData name="Huy" userId="918db3a1909f15e0" providerId="LiveId" clId="{41EC0149-6B75-4A7D-97DB-21CB8963CDBF}" dt="2023-04-26T04:18:41.893" v="2365" actId="478"/>
          <ac:spMkLst>
            <pc:docMk/>
            <pc:sldMk cId="839441447" sldId="412"/>
            <ac:spMk id="38" creationId="{9152190F-79FB-A391-6E2C-F17303D8ECB0}"/>
          </ac:spMkLst>
        </pc:spChg>
        <pc:spChg chg="add mod">
          <ac:chgData name="Huy" userId="918db3a1909f15e0" providerId="LiveId" clId="{41EC0149-6B75-4A7D-97DB-21CB8963CDBF}" dt="2023-04-27T02:58:21.817" v="3067" actId="1036"/>
          <ac:spMkLst>
            <pc:docMk/>
            <pc:sldMk cId="839441447" sldId="412"/>
            <ac:spMk id="39" creationId="{8845E0F7-F664-A25C-CF20-CD807E368D8A}"/>
          </ac:spMkLst>
        </pc:spChg>
        <pc:spChg chg="add mod">
          <ac:chgData name="Huy" userId="918db3a1909f15e0" providerId="LiveId" clId="{41EC0149-6B75-4A7D-97DB-21CB8963CDBF}" dt="2023-04-27T02:58:21.817" v="3067" actId="1036"/>
          <ac:spMkLst>
            <pc:docMk/>
            <pc:sldMk cId="839441447" sldId="412"/>
            <ac:spMk id="40" creationId="{6097386E-EA0A-F22D-9CE2-28B8F2E91063}"/>
          </ac:spMkLst>
        </pc:spChg>
        <pc:spChg chg="del">
          <ac:chgData name="Huy" userId="918db3a1909f15e0" providerId="LiveId" clId="{41EC0149-6B75-4A7D-97DB-21CB8963CDBF}" dt="2023-04-26T04:18:41.893" v="2365" actId="478"/>
          <ac:spMkLst>
            <pc:docMk/>
            <pc:sldMk cId="839441447" sldId="412"/>
            <ac:spMk id="41" creationId="{13342C23-0F38-82C5-E312-012A4B6BBBBD}"/>
          </ac:spMkLst>
        </pc:spChg>
        <pc:spChg chg="add del mod">
          <ac:chgData name="Huy" userId="918db3a1909f15e0" providerId="LiveId" clId="{41EC0149-6B75-4A7D-97DB-21CB8963CDBF}" dt="2023-04-27T02:56:22.050" v="3007" actId="478"/>
          <ac:spMkLst>
            <pc:docMk/>
            <pc:sldMk cId="839441447" sldId="412"/>
            <ac:spMk id="41" creationId="{E2602E6E-E2CD-A875-366E-31BD2D8A7C85}"/>
          </ac:spMkLst>
        </pc:spChg>
        <pc:spChg chg="add del mod">
          <ac:chgData name="Huy" userId="918db3a1909f15e0" providerId="LiveId" clId="{41EC0149-6B75-4A7D-97DB-21CB8963CDBF}" dt="2023-04-27T02:59:21.996" v="3088" actId="478"/>
          <ac:spMkLst>
            <pc:docMk/>
            <pc:sldMk cId="839441447" sldId="412"/>
            <ac:spMk id="42" creationId="{2A0FA54F-5D36-15F8-98C5-97E7B7D00702}"/>
          </ac:spMkLst>
        </pc:spChg>
        <pc:spChg chg="add mod">
          <ac:chgData name="Huy" userId="918db3a1909f15e0" providerId="LiveId" clId="{41EC0149-6B75-4A7D-97DB-21CB8963CDBF}" dt="2023-04-27T02:58:21.817" v="3067" actId="1036"/>
          <ac:spMkLst>
            <pc:docMk/>
            <pc:sldMk cId="839441447" sldId="412"/>
            <ac:spMk id="43" creationId="{1CBA14B5-28D9-ECF7-185A-6CB2B17472C6}"/>
          </ac:spMkLst>
        </pc:spChg>
        <pc:spChg chg="del">
          <ac:chgData name="Huy" userId="918db3a1909f15e0" providerId="LiveId" clId="{41EC0149-6B75-4A7D-97DB-21CB8963CDBF}" dt="2023-04-26T04:18:41.893" v="2365" actId="478"/>
          <ac:spMkLst>
            <pc:docMk/>
            <pc:sldMk cId="839441447" sldId="412"/>
            <ac:spMk id="44" creationId="{DCB07FB8-1EE1-0590-2BBA-4557B1F79534}"/>
          </ac:spMkLst>
        </pc:spChg>
        <pc:spChg chg="add mod">
          <ac:chgData name="Huy" userId="918db3a1909f15e0" providerId="LiveId" clId="{41EC0149-6B75-4A7D-97DB-21CB8963CDBF}" dt="2023-04-27T02:58:21.817" v="3067" actId="1036"/>
          <ac:spMkLst>
            <pc:docMk/>
            <pc:sldMk cId="839441447" sldId="412"/>
            <ac:spMk id="44" creationId="{DF4645E8-9D55-F0F1-BD66-720A9BA662C8}"/>
          </ac:spMkLst>
        </pc:spChg>
        <pc:spChg chg="add del mod">
          <ac:chgData name="Huy" userId="918db3a1909f15e0" providerId="LiveId" clId="{41EC0149-6B75-4A7D-97DB-21CB8963CDBF}" dt="2023-04-27T02:58:04.982" v="3032"/>
          <ac:spMkLst>
            <pc:docMk/>
            <pc:sldMk cId="839441447" sldId="412"/>
            <ac:spMk id="45" creationId="{E9E4F6D8-9301-D414-8252-7D2E90E966AF}"/>
          </ac:spMkLst>
        </pc:spChg>
        <pc:spChg chg="del">
          <ac:chgData name="Huy" userId="918db3a1909f15e0" providerId="LiveId" clId="{41EC0149-6B75-4A7D-97DB-21CB8963CDBF}" dt="2023-04-26T04:18:41.893" v="2365" actId="478"/>
          <ac:spMkLst>
            <pc:docMk/>
            <pc:sldMk cId="839441447" sldId="412"/>
            <ac:spMk id="46" creationId="{266FD40D-3686-2CC3-D42C-41C847500C0E}"/>
          </ac:spMkLst>
        </pc:spChg>
        <pc:spChg chg="add del mod">
          <ac:chgData name="Huy" userId="918db3a1909f15e0" providerId="LiveId" clId="{41EC0149-6B75-4A7D-97DB-21CB8963CDBF}" dt="2023-04-27T02:58:04.982" v="3032"/>
          <ac:spMkLst>
            <pc:docMk/>
            <pc:sldMk cId="839441447" sldId="412"/>
            <ac:spMk id="46" creationId="{B3390E16-26D9-FEBD-234C-6434ADCE2E68}"/>
          </ac:spMkLst>
        </pc:spChg>
        <pc:spChg chg="add del mod">
          <ac:chgData name="Huy" userId="918db3a1909f15e0" providerId="LiveId" clId="{41EC0149-6B75-4A7D-97DB-21CB8963CDBF}" dt="2023-04-27T02:58:04.982" v="3032"/>
          <ac:spMkLst>
            <pc:docMk/>
            <pc:sldMk cId="839441447" sldId="412"/>
            <ac:spMk id="47" creationId="{1652FFC7-A3B9-0686-6ABE-7F4DEC261042}"/>
          </ac:spMkLst>
        </pc:spChg>
        <pc:spChg chg="add del mod">
          <ac:chgData name="Huy" userId="918db3a1909f15e0" providerId="LiveId" clId="{41EC0149-6B75-4A7D-97DB-21CB8963CDBF}" dt="2023-04-27T02:58:04.982" v="3032"/>
          <ac:spMkLst>
            <pc:docMk/>
            <pc:sldMk cId="839441447" sldId="412"/>
            <ac:spMk id="48" creationId="{76DD608C-17D1-749C-0FC1-CA30E47FF6DA}"/>
          </ac:spMkLst>
        </pc:spChg>
        <pc:spChg chg="del">
          <ac:chgData name="Huy" userId="918db3a1909f15e0" providerId="LiveId" clId="{41EC0149-6B75-4A7D-97DB-21CB8963CDBF}" dt="2023-04-26T04:18:41.893" v="2365" actId="478"/>
          <ac:spMkLst>
            <pc:docMk/>
            <pc:sldMk cId="839441447" sldId="412"/>
            <ac:spMk id="48" creationId="{F4DBAED4-2FDC-FD8E-6BB9-C0131B73022E}"/>
          </ac:spMkLst>
        </pc:spChg>
        <pc:spChg chg="del">
          <ac:chgData name="Huy" userId="918db3a1909f15e0" providerId="LiveId" clId="{41EC0149-6B75-4A7D-97DB-21CB8963CDBF}" dt="2023-04-26T04:18:41.893" v="2365" actId="478"/>
          <ac:spMkLst>
            <pc:docMk/>
            <pc:sldMk cId="839441447" sldId="412"/>
            <ac:spMk id="49" creationId="{4ADA432B-C631-9842-FA2C-642346C7B1F3}"/>
          </ac:spMkLst>
        </pc:spChg>
        <pc:spChg chg="add del mod">
          <ac:chgData name="Huy" userId="918db3a1909f15e0" providerId="LiveId" clId="{41EC0149-6B75-4A7D-97DB-21CB8963CDBF}" dt="2023-04-27T02:58:04.982" v="3032"/>
          <ac:spMkLst>
            <pc:docMk/>
            <pc:sldMk cId="839441447" sldId="412"/>
            <ac:spMk id="49" creationId="{8AD5E9C6-3368-B711-E7C6-A46A4BB8BF56}"/>
          </ac:spMkLst>
        </pc:spChg>
        <pc:spChg chg="add mod">
          <ac:chgData name="Huy" userId="918db3a1909f15e0" providerId="LiveId" clId="{41EC0149-6B75-4A7D-97DB-21CB8963CDBF}" dt="2023-04-27T02:58:37.239" v="3073" actId="14100"/>
          <ac:spMkLst>
            <pc:docMk/>
            <pc:sldMk cId="839441447" sldId="412"/>
            <ac:spMk id="50" creationId="{2FE1AA47-D71B-F1F2-5A1C-D3E0B0869312}"/>
          </ac:spMkLst>
        </pc:spChg>
        <pc:spChg chg="add mod">
          <ac:chgData name="Huy" userId="918db3a1909f15e0" providerId="LiveId" clId="{41EC0149-6B75-4A7D-97DB-21CB8963CDBF}" dt="2023-04-27T02:58:45.813" v="3074" actId="1076"/>
          <ac:spMkLst>
            <pc:docMk/>
            <pc:sldMk cId="839441447" sldId="412"/>
            <ac:spMk id="51" creationId="{1B7A7C39-1B2E-A98E-A32B-A8D5A99B68B4}"/>
          </ac:spMkLst>
        </pc:spChg>
        <pc:spChg chg="del">
          <ac:chgData name="Huy" userId="918db3a1909f15e0" providerId="LiveId" clId="{41EC0149-6B75-4A7D-97DB-21CB8963CDBF}" dt="2023-04-26T04:18:41.893" v="2365" actId="478"/>
          <ac:spMkLst>
            <pc:docMk/>
            <pc:sldMk cId="839441447" sldId="412"/>
            <ac:spMk id="51" creationId="{AE0A672B-BF7F-E59E-EA58-5F71F17C3BBD}"/>
          </ac:spMkLst>
        </pc:spChg>
        <pc:spChg chg="add mod">
          <ac:chgData name="Huy" userId="918db3a1909f15e0" providerId="LiveId" clId="{41EC0149-6B75-4A7D-97DB-21CB8963CDBF}" dt="2023-04-27T02:58:45.813" v="3074" actId="1076"/>
          <ac:spMkLst>
            <pc:docMk/>
            <pc:sldMk cId="839441447" sldId="412"/>
            <ac:spMk id="52" creationId="{F4A83F3F-A5B5-C26E-18CA-2B94845586B4}"/>
          </ac:spMkLst>
        </pc:spChg>
        <pc:spChg chg="add mod">
          <ac:chgData name="Huy" userId="918db3a1909f15e0" providerId="LiveId" clId="{41EC0149-6B75-4A7D-97DB-21CB8963CDBF}" dt="2023-04-27T02:58:47.801" v="3075" actId="20577"/>
          <ac:spMkLst>
            <pc:docMk/>
            <pc:sldMk cId="839441447" sldId="412"/>
            <ac:spMk id="53" creationId="{F17AA820-AB50-3887-D4AF-9FE2EB8F351F}"/>
          </ac:spMkLst>
        </pc:spChg>
        <pc:spChg chg="del">
          <ac:chgData name="Huy" userId="918db3a1909f15e0" providerId="LiveId" clId="{41EC0149-6B75-4A7D-97DB-21CB8963CDBF}" dt="2023-04-26T04:18:41.893" v="2365" actId="478"/>
          <ac:spMkLst>
            <pc:docMk/>
            <pc:sldMk cId="839441447" sldId="412"/>
            <ac:spMk id="53" creationId="{FC1B8932-50AE-3800-4455-D11650BB9B61}"/>
          </ac:spMkLst>
        </pc:spChg>
        <pc:spChg chg="add mod">
          <ac:chgData name="Huy" userId="918db3a1909f15e0" providerId="LiveId" clId="{41EC0149-6B75-4A7D-97DB-21CB8963CDBF}" dt="2023-04-27T02:59:20.042" v="3087" actId="1037"/>
          <ac:spMkLst>
            <pc:docMk/>
            <pc:sldMk cId="839441447" sldId="412"/>
            <ac:spMk id="54" creationId="{B97050ED-345D-25C8-04A3-3A2BA63A5A58}"/>
          </ac:spMkLst>
        </pc:spChg>
        <pc:spChg chg="del">
          <ac:chgData name="Huy" userId="918db3a1909f15e0" providerId="LiveId" clId="{41EC0149-6B75-4A7D-97DB-21CB8963CDBF}" dt="2023-04-26T04:18:41.893" v="2365" actId="478"/>
          <ac:spMkLst>
            <pc:docMk/>
            <pc:sldMk cId="839441447" sldId="412"/>
            <ac:spMk id="55" creationId="{31DEE9FB-171F-F55E-ED58-2C11CE9C77F9}"/>
          </ac:spMkLst>
        </pc:spChg>
        <pc:spChg chg="del">
          <ac:chgData name="Huy" userId="918db3a1909f15e0" providerId="LiveId" clId="{41EC0149-6B75-4A7D-97DB-21CB8963CDBF}" dt="2023-04-26T04:18:41.893" v="2365" actId="478"/>
          <ac:spMkLst>
            <pc:docMk/>
            <pc:sldMk cId="839441447" sldId="412"/>
            <ac:spMk id="61" creationId="{6685B54D-4ED5-F589-9B2C-84E1567073B6}"/>
          </ac:spMkLst>
        </pc:spChg>
        <pc:spChg chg="del">
          <ac:chgData name="Huy" userId="918db3a1909f15e0" providerId="LiveId" clId="{41EC0149-6B75-4A7D-97DB-21CB8963CDBF}" dt="2023-04-26T04:18:41.893" v="2365" actId="478"/>
          <ac:spMkLst>
            <pc:docMk/>
            <pc:sldMk cId="839441447" sldId="412"/>
            <ac:spMk id="62" creationId="{CF049E4A-6120-A660-DB7E-1B9F132664AF}"/>
          </ac:spMkLst>
        </pc:spChg>
        <pc:spChg chg="del">
          <ac:chgData name="Huy" userId="918db3a1909f15e0" providerId="LiveId" clId="{41EC0149-6B75-4A7D-97DB-21CB8963CDBF}" dt="2023-04-26T04:18:41.893" v="2365" actId="478"/>
          <ac:spMkLst>
            <pc:docMk/>
            <pc:sldMk cId="839441447" sldId="412"/>
            <ac:spMk id="63" creationId="{E8C35F7C-4DC7-CA22-6F5D-0E04A19724AE}"/>
          </ac:spMkLst>
        </pc:spChg>
        <pc:spChg chg="del">
          <ac:chgData name="Huy" userId="918db3a1909f15e0" providerId="LiveId" clId="{41EC0149-6B75-4A7D-97DB-21CB8963CDBF}" dt="2023-04-26T04:18:41.893" v="2365" actId="478"/>
          <ac:spMkLst>
            <pc:docMk/>
            <pc:sldMk cId="839441447" sldId="412"/>
            <ac:spMk id="65" creationId="{22B1123A-D6EE-8439-9503-EECD3FB83DC3}"/>
          </ac:spMkLst>
        </pc:spChg>
        <pc:spChg chg="del">
          <ac:chgData name="Huy" userId="918db3a1909f15e0" providerId="LiveId" clId="{41EC0149-6B75-4A7D-97DB-21CB8963CDBF}" dt="2023-04-26T04:18:41.893" v="2365" actId="478"/>
          <ac:spMkLst>
            <pc:docMk/>
            <pc:sldMk cId="839441447" sldId="412"/>
            <ac:spMk id="68" creationId="{87CA7C5D-F377-103B-12F0-FFAF5B882D81}"/>
          </ac:spMkLst>
        </pc:spChg>
        <pc:spChg chg="del">
          <ac:chgData name="Huy" userId="918db3a1909f15e0" providerId="LiveId" clId="{41EC0149-6B75-4A7D-97DB-21CB8963CDBF}" dt="2023-04-26T04:18:41.893" v="2365" actId="478"/>
          <ac:spMkLst>
            <pc:docMk/>
            <pc:sldMk cId="839441447" sldId="412"/>
            <ac:spMk id="69" creationId="{E365213A-E995-E55C-E3FE-395934E29527}"/>
          </ac:spMkLst>
        </pc:spChg>
        <pc:spChg chg="del">
          <ac:chgData name="Huy" userId="918db3a1909f15e0" providerId="LiveId" clId="{41EC0149-6B75-4A7D-97DB-21CB8963CDBF}" dt="2023-04-26T04:18:41.893" v="2365" actId="478"/>
          <ac:spMkLst>
            <pc:docMk/>
            <pc:sldMk cId="839441447" sldId="412"/>
            <ac:spMk id="70" creationId="{151FAD3E-D86D-A0B0-FD7A-6C852C2D5116}"/>
          </ac:spMkLst>
        </pc:spChg>
        <pc:spChg chg="del">
          <ac:chgData name="Huy" userId="918db3a1909f15e0" providerId="LiveId" clId="{41EC0149-6B75-4A7D-97DB-21CB8963CDBF}" dt="2023-04-26T04:18:41.893" v="2365" actId="478"/>
          <ac:spMkLst>
            <pc:docMk/>
            <pc:sldMk cId="839441447" sldId="412"/>
            <ac:spMk id="74" creationId="{59C19099-B832-4408-9020-C05A24276316}"/>
          </ac:spMkLst>
        </pc:spChg>
        <pc:spChg chg="del">
          <ac:chgData name="Huy" userId="918db3a1909f15e0" providerId="LiveId" clId="{41EC0149-6B75-4A7D-97DB-21CB8963CDBF}" dt="2023-04-26T04:18:41.893" v="2365" actId="478"/>
          <ac:spMkLst>
            <pc:docMk/>
            <pc:sldMk cId="839441447" sldId="412"/>
            <ac:spMk id="75" creationId="{3A0FDF2E-7ABA-A0F3-1477-064709452929}"/>
          </ac:spMkLst>
        </pc:spChg>
        <pc:graphicFrameChg chg="add del mod">
          <ac:chgData name="Huy" userId="918db3a1909f15e0" providerId="LiveId" clId="{41EC0149-6B75-4A7D-97DB-21CB8963CDBF}" dt="2023-04-26T04:17:49.025" v="2335"/>
          <ac:graphicFrameMkLst>
            <pc:docMk/>
            <pc:sldMk cId="839441447" sldId="412"/>
            <ac:graphicFrameMk id="21" creationId="{FE0AD50F-0DB6-FCCD-D3D8-11DCFF380509}"/>
          </ac:graphicFrameMkLst>
        </pc:graphicFrameChg>
      </pc:sldChg>
      <pc:sldChg chg="del">
        <pc:chgData name="Huy" userId="918db3a1909f15e0" providerId="LiveId" clId="{41EC0149-6B75-4A7D-97DB-21CB8963CDBF}" dt="2023-04-24T10:12:25.179" v="3" actId="47"/>
        <pc:sldMkLst>
          <pc:docMk/>
          <pc:sldMk cId="2795932394" sldId="413"/>
        </pc:sldMkLst>
      </pc:sldChg>
      <pc:sldChg chg="add">
        <pc:chgData name="Huy" userId="918db3a1909f15e0" providerId="LiveId" clId="{41EC0149-6B75-4A7D-97DB-21CB8963CDBF}" dt="2023-04-26T03:57:08.314" v="1982"/>
        <pc:sldMkLst>
          <pc:docMk/>
          <pc:sldMk cId="2864012645" sldId="413"/>
        </pc:sldMkLst>
      </pc:sldChg>
      <pc:sldChg chg="del">
        <pc:chgData name="Huy" userId="918db3a1909f15e0" providerId="LiveId" clId="{41EC0149-6B75-4A7D-97DB-21CB8963CDBF}" dt="2023-04-24T10:12:26.765" v="10" actId="47"/>
        <pc:sldMkLst>
          <pc:docMk/>
          <pc:sldMk cId="1346720374" sldId="414"/>
        </pc:sldMkLst>
      </pc:sldChg>
      <pc:sldChg chg="addSp delSp modSp add mod">
        <pc:chgData name="Huy" userId="918db3a1909f15e0" providerId="LiveId" clId="{41EC0149-6B75-4A7D-97DB-21CB8963CDBF}" dt="2023-04-27T03:22:28.493" v="3350" actId="1076"/>
        <pc:sldMkLst>
          <pc:docMk/>
          <pc:sldMk cId="1626947373" sldId="414"/>
        </pc:sldMkLst>
        <pc:spChg chg="add mod">
          <ac:chgData name="Huy" userId="918db3a1909f15e0" providerId="LiveId" clId="{41EC0149-6B75-4A7D-97DB-21CB8963CDBF}" dt="2023-04-27T03:07:09.813" v="3234" actId="1037"/>
          <ac:spMkLst>
            <pc:docMk/>
            <pc:sldMk cId="1626947373" sldId="414"/>
            <ac:spMk id="11" creationId="{EC9C2546-9AF5-AC97-463A-5C7BAF37A267}"/>
          </ac:spMkLst>
        </pc:spChg>
        <pc:spChg chg="add mod">
          <ac:chgData name="Huy" userId="918db3a1909f15e0" providerId="LiveId" clId="{41EC0149-6B75-4A7D-97DB-21CB8963CDBF}" dt="2023-04-27T03:21:17.634" v="3329"/>
          <ac:spMkLst>
            <pc:docMk/>
            <pc:sldMk cId="1626947373" sldId="414"/>
            <ac:spMk id="12" creationId="{2A7B612E-92BD-9B1A-4040-CFBDB2F710B2}"/>
          </ac:spMkLst>
        </pc:spChg>
        <pc:spChg chg="add mod">
          <ac:chgData name="Huy" userId="918db3a1909f15e0" providerId="LiveId" clId="{41EC0149-6B75-4A7D-97DB-21CB8963CDBF}" dt="2023-04-27T03:21:37.095" v="3335" actId="1076"/>
          <ac:spMkLst>
            <pc:docMk/>
            <pc:sldMk cId="1626947373" sldId="414"/>
            <ac:spMk id="13" creationId="{9414134E-C8BB-E139-1D9C-F66F16076FFD}"/>
          </ac:spMkLst>
        </pc:spChg>
        <pc:spChg chg="add mod">
          <ac:chgData name="Huy" userId="918db3a1909f15e0" providerId="LiveId" clId="{41EC0149-6B75-4A7D-97DB-21CB8963CDBF}" dt="2023-04-27T03:07:09.813" v="3234" actId="1037"/>
          <ac:spMkLst>
            <pc:docMk/>
            <pc:sldMk cId="1626947373" sldId="414"/>
            <ac:spMk id="14" creationId="{FAF20D8B-4F9F-95A2-C9B0-6EB87C5A40E1}"/>
          </ac:spMkLst>
        </pc:spChg>
        <pc:spChg chg="add mod">
          <ac:chgData name="Huy" userId="918db3a1909f15e0" providerId="LiveId" clId="{41EC0149-6B75-4A7D-97DB-21CB8963CDBF}" dt="2023-04-27T03:07:09.813" v="3234" actId="1037"/>
          <ac:spMkLst>
            <pc:docMk/>
            <pc:sldMk cId="1626947373" sldId="414"/>
            <ac:spMk id="17" creationId="{A216C9C2-D545-7AA6-C04E-B4B7B69F330D}"/>
          </ac:spMkLst>
        </pc:spChg>
        <pc:spChg chg="add mod">
          <ac:chgData name="Huy" userId="918db3a1909f15e0" providerId="LiveId" clId="{41EC0149-6B75-4A7D-97DB-21CB8963CDBF}" dt="2023-04-27T03:07:09.813" v="3234" actId="1037"/>
          <ac:spMkLst>
            <pc:docMk/>
            <pc:sldMk cId="1626947373" sldId="414"/>
            <ac:spMk id="18" creationId="{5A857D4A-265E-3192-41C7-E8DD9043917A}"/>
          </ac:spMkLst>
        </pc:spChg>
        <pc:spChg chg="add mod">
          <ac:chgData name="Huy" userId="918db3a1909f15e0" providerId="LiveId" clId="{41EC0149-6B75-4A7D-97DB-21CB8963CDBF}" dt="2023-04-27T03:07:09.813" v="3234" actId="1037"/>
          <ac:spMkLst>
            <pc:docMk/>
            <pc:sldMk cId="1626947373" sldId="414"/>
            <ac:spMk id="19" creationId="{786B501E-A6D8-A164-7F33-2873F100602B}"/>
          </ac:spMkLst>
        </pc:spChg>
        <pc:spChg chg="mod">
          <ac:chgData name="Huy" userId="918db3a1909f15e0" providerId="LiveId" clId="{41EC0149-6B75-4A7D-97DB-21CB8963CDBF}" dt="2023-04-26T04:24:26.443" v="2501" actId="14100"/>
          <ac:spMkLst>
            <pc:docMk/>
            <pc:sldMk cId="1626947373" sldId="414"/>
            <ac:spMk id="20" creationId="{A06BA14A-8D8C-664A-A722-7DAD205B5E1D}"/>
          </ac:spMkLst>
        </pc:spChg>
        <pc:spChg chg="add mod">
          <ac:chgData name="Huy" userId="918db3a1909f15e0" providerId="LiveId" clId="{41EC0149-6B75-4A7D-97DB-21CB8963CDBF}" dt="2023-04-27T03:07:09.813" v="3234" actId="1037"/>
          <ac:spMkLst>
            <pc:docMk/>
            <pc:sldMk cId="1626947373" sldId="414"/>
            <ac:spMk id="21" creationId="{7B9DD698-341F-3941-FA22-257680AF9E58}"/>
          </ac:spMkLst>
        </pc:spChg>
        <pc:spChg chg="del">
          <ac:chgData name="Huy" userId="918db3a1909f15e0" providerId="LiveId" clId="{41EC0149-6B75-4A7D-97DB-21CB8963CDBF}" dt="2023-04-26T04:22:46.776" v="2464" actId="478"/>
          <ac:spMkLst>
            <pc:docMk/>
            <pc:sldMk cId="1626947373" sldId="414"/>
            <ac:spMk id="23" creationId="{B6A34653-EE53-74AE-2D23-A9D8466A7EA8}"/>
          </ac:spMkLst>
        </pc:spChg>
        <pc:spChg chg="mod">
          <ac:chgData name="Huy" userId="918db3a1909f15e0" providerId="LiveId" clId="{41EC0149-6B75-4A7D-97DB-21CB8963CDBF}" dt="2023-04-27T02:16:46.226" v="2801" actId="20577"/>
          <ac:spMkLst>
            <pc:docMk/>
            <pc:sldMk cId="1626947373" sldId="414"/>
            <ac:spMk id="26" creationId="{4B2D6232-6A42-4166-0D00-C048558CA8CF}"/>
          </ac:spMkLst>
        </pc:spChg>
        <pc:spChg chg="add mod">
          <ac:chgData name="Huy" userId="918db3a1909f15e0" providerId="LiveId" clId="{41EC0149-6B75-4A7D-97DB-21CB8963CDBF}" dt="2023-04-27T03:07:09.813" v="3234" actId="1037"/>
          <ac:spMkLst>
            <pc:docMk/>
            <pc:sldMk cId="1626947373" sldId="414"/>
            <ac:spMk id="31" creationId="{2F956958-FD53-DF04-9CA9-C155F64B8CFD}"/>
          </ac:spMkLst>
        </pc:spChg>
        <pc:spChg chg="add del mod">
          <ac:chgData name="Huy" userId="918db3a1909f15e0" providerId="LiveId" clId="{41EC0149-6B75-4A7D-97DB-21CB8963CDBF}" dt="2023-04-27T03:07:09.813" v="3234" actId="1037"/>
          <ac:spMkLst>
            <pc:docMk/>
            <pc:sldMk cId="1626947373" sldId="414"/>
            <ac:spMk id="34" creationId="{D630270F-799D-A6E0-E44E-D498B208880A}"/>
          </ac:spMkLst>
        </pc:spChg>
        <pc:spChg chg="mod">
          <ac:chgData name="Huy" userId="918db3a1909f15e0" providerId="LiveId" clId="{41EC0149-6B75-4A7D-97DB-21CB8963CDBF}" dt="2023-04-27T03:04:47.167" v="3208" actId="1076"/>
          <ac:spMkLst>
            <pc:docMk/>
            <pc:sldMk cId="1626947373" sldId="414"/>
            <ac:spMk id="35" creationId="{3F3D2F10-4BD7-2056-D52F-3AB3F32BBFFC}"/>
          </ac:spMkLst>
        </pc:spChg>
        <pc:spChg chg="add mod">
          <ac:chgData name="Huy" userId="918db3a1909f15e0" providerId="LiveId" clId="{41EC0149-6B75-4A7D-97DB-21CB8963CDBF}" dt="2023-04-27T03:07:09.813" v="3234" actId="1037"/>
          <ac:spMkLst>
            <pc:docMk/>
            <pc:sldMk cId="1626947373" sldId="414"/>
            <ac:spMk id="36" creationId="{53B2F613-FB9D-2437-DE33-B19F40FC5C0F}"/>
          </ac:spMkLst>
        </pc:spChg>
        <pc:spChg chg="add mod">
          <ac:chgData name="Huy" userId="918db3a1909f15e0" providerId="LiveId" clId="{41EC0149-6B75-4A7D-97DB-21CB8963CDBF}" dt="2023-04-27T03:07:09.813" v="3234" actId="1037"/>
          <ac:spMkLst>
            <pc:docMk/>
            <pc:sldMk cId="1626947373" sldId="414"/>
            <ac:spMk id="37" creationId="{E79C6751-5625-64A8-BF94-39FC380C6C0E}"/>
          </ac:spMkLst>
        </pc:spChg>
        <pc:spChg chg="add mod">
          <ac:chgData name="Huy" userId="918db3a1909f15e0" providerId="LiveId" clId="{41EC0149-6B75-4A7D-97DB-21CB8963CDBF}" dt="2023-04-27T03:07:09.813" v="3234" actId="1037"/>
          <ac:spMkLst>
            <pc:docMk/>
            <pc:sldMk cId="1626947373" sldId="414"/>
            <ac:spMk id="38" creationId="{87059E64-56A9-617F-5E55-9D828453502C}"/>
          </ac:spMkLst>
        </pc:spChg>
        <pc:spChg chg="add mod">
          <ac:chgData name="Huy" userId="918db3a1909f15e0" providerId="LiveId" clId="{41EC0149-6B75-4A7D-97DB-21CB8963CDBF}" dt="2023-04-27T03:07:09.813" v="3234" actId="1037"/>
          <ac:spMkLst>
            <pc:docMk/>
            <pc:sldMk cId="1626947373" sldId="414"/>
            <ac:spMk id="39" creationId="{515957B0-C7AB-32C9-CE5A-8CA63477542D}"/>
          </ac:spMkLst>
        </pc:spChg>
        <pc:spChg chg="add mod">
          <ac:chgData name="Huy" userId="918db3a1909f15e0" providerId="LiveId" clId="{41EC0149-6B75-4A7D-97DB-21CB8963CDBF}" dt="2023-04-27T03:07:09.813" v="3234" actId="1037"/>
          <ac:spMkLst>
            <pc:docMk/>
            <pc:sldMk cId="1626947373" sldId="414"/>
            <ac:spMk id="40" creationId="{8CCF367D-1299-EDF5-C4BE-E63739E3B998}"/>
          </ac:spMkLst>
        </pc:spChg>
        <pc:spChg chg="add del mod">
          <ac:chgData name="Huy" userId="918db3a1909f15e0" providerId="LiveId" clId="{41EC0149-6B75-4A7D-97DB-21CB8963CDBF}" dt="2023-04-27T03:02:59.604" v="3141" actId="478"/>
          <ac:spMkLst>
            <pc:docMk/>
            <pc:sldMk cId="1626947373" sldId="414"/>
            <ac:spMk id="41" creationId="{655BF00F-8C0B-B040-AB81-ECF9ADACEF01}"/>
          </ac:spMkLst>
        </pc:spChg>
        <pc:spChg chg="add del mod">
          <ac:chgData name="Huy" userId="918db3a1909f15e0" providerId="LiveId" clId="{41EC0149-6B75-4A7D-97DB-21CB8963CDBF}" dt="2023-04-27T03:02:57.329" v="3140" actId="478"/>
          <ac:spMkLst>
            <pc:docMk/>
            <pc:sldMk cId="1626947373" sldId="414"/>
            <ac:spMk id="42" creationId="{B6F9A91C-7009-E7B8-F6E8-5E89701AC9D4}"/>
          </ac:spMkLst>
        </pc:spChg>
        <pc:spChg chg="add del mod">
          <ac:chgData name="Huy" userId="918db3a1909f15e0" providerId="LiveId" clId="{41EC0149-6B75-4A7D-97DB-21CB8963CDBF}" dt="2023-04-27T03:02:14.429" v="3125" actId="478"/>
          <ac:spMkLst>
            <pc:docMk/>
            <pc:sldMk cId="1626947373" sldId="414"/>
            <ac:spMk id="43" creationId="{7C2D7014-9328-DA9E-CDC1-BFAABDA7FC2F}"/>
          </ac:spMkLst>
        </pc:spChg>
        <pc:spChg chg="add del mod">
          <ac:chgData name="Huy" userId="918db3a1909f15e0" providerId="LiveId" clId="{41EC0149-6B75-4A7D-97DB-21CB8963CDBF}" dt="2023-04-27T03:02:54.650" v="3139" actId="478"/>
          <ac:spMkLst>
            <pc:docMk/>
            <pc:sldMk cId="1626947373" sldId="414"/>
            <ac:spMk id="47" creationId="{2A2B40E2-C8C6-4988-161E-C8A58347603D}"/>
          </ac:spMkLst>
        </pc:spChg>
        <pc:spChg chg="add del mod">
          <ac:chgData name="Huy" userId="918db3a1909f15e0" providerId="LiveId" clId="{41EC0149-6B75-4A7D-97DB-21CB8963CDBF}" dt="2023-04-27T03:02:09.527" v="3122" actId="478"/>
          <ac:spMkLst>
            <pc:docMk/>
            <pc:sldMk cId="1626947373" sldId="414"/>
            <ac:spMk id="48" creationId="{36AEE9AD-A81E-C710-0194-1AFF6C7280D0}"/>
          </ac:spMkLst>
        </pc:spChg>
        <pc:spChg chg="add mod">
          <ac:chgData name="Huy" userId="918db3a1909f15e0" providerId="LiveId" clId="{41EC0149-6B75-4A7D-97DB-21CB8963CDBF}" dt="2023-04-27T03:07:09.813" v="3234" actId="1037"/>
          <ac:spMkLst>
            <pc:docMk/>
            <pc:sldMk cId="1626947373" sldId="414"/>
            <ac:spMk id="50" creationId="{BFD7AA0A-8D56-B7E7-B60B-36EB1E09E552}"/>
          </ac:spMkLst>
        </pc:spChg>
        <pc:spChg chg="add del mod">
          <ac:chgData name="Huy" userId="918db3a1909f15e0" providerId="LiveId" clId="{41EC0149-6B75-4A7D-97DB-21CB8963CDBF}" dt="2023-04-27T03:02:11.751" v="3124" actId="478"/>
          <ac:spMkLst>
            <pc:docMk/>
            <pc:sldMk cId="1626947373" sldId="414"/>
            <ac:spMk id="51" creationId="{F07A0F2E-5B12-F44B-33C2-BA3D0E1769A5}"/>
          </ac:spMkLst>
        </pc:spChg>
        <pc:spChg chg="add del mod">
          <ac:chgData name="Huy" userId="918db3a1909f15e0" providerId="LiveId" clId="{41EC0149-6B75-4A7D-97DB-21CB8963CDBF}" dt="2023-04-27T03:04:18.223" v="3172" actId="478"/>
          <ac:spMkLst>
            <pc:docMk/>
            <pc:sldMk cId="1626947373" sldId="414"/>
            <ac:spMk id="52" creationId="{7CBC3BCD-D257-F5A8-8943-62065B15A276}"/>
          </ac:spMkLst>
        </pc:spChg>
        <pc:spChg chg="add mod">
          <ac:chgData name="Huy" userId="918db3a1909f15e0" providerId="LiveId" clId="{41EC0149-6B75-4A7D-97DB-21CB8963CDBF}" dt="2023-04-27T03:07:09.813" v="3234" actId="1037"/>
          <ac:spMkLst>
            <pc:docMk/>
            <pc:sldMk cId="1626947373" sldId="414"/>
            <ac:spMk id="53" creationId="{DBB8D2BB-F5A4-D7D8-0183-BAECBF466779}"/>
          </ac:spMkLst>
        </pc:spChg>
        <pc:spChg chg="add del mod">
          <ac:chgData name="Huy" userId="918db3a1909f15e0" providerId="LiveId" clId="{41EC0149-6B75-4A7D-97DB-21CB8963CDBF}" dt="2023-04-27T03:02:06.808" v="3121" actId="478"/>
          <ac:spMkLst>
            <pc:docMk/>
            <pc:sldMk cId="1626947373" sldId="414"/>
            <ac:spMk id="56" creationId="{BC777DDD-728B-725C-E901-40EF812BD9F4}"/>
          </ac:spMkLst>
        </pc:spChg>
        <pc:spChg chg="add mod">
          <ac:chgData name="Huy" userId="918db3a1909f15e0" providerId="LiveId" clId="{41EC0149-6B75-4A7D-97DB-21CB8963CDBF}" dt="2023-04-27T03:07:09.813" v="3234" actId="1037"/>
          <ac:spMkLst>
            <pc:docMk/>
            <pc:sldMk cId="1626947373" sldId="414"/>
            <ac:spMk id="67" creationId="{408F706A-65EF-016A-75C4-0DB88F958782}"/>
          </ac:spMkLst>
        </pc:spChg>
        <pc:spChg chg="add del mod">
          <ac:chgData name="Huy" userId="918db3a1909f15e0" providerId="LiveId" clId="{41EC0149-6B75-4A7D-97DB-21CB8963CDBF}" dt="2023-04-27T03:04:35.932" v="3175" actId="478"/>
          <ac:spMkLst>
            <pc:docMk/>
            <pc:sldMk cId="1626947373" sldId="414"/>
            <ac:spMk id="68" creationId="{084C043A-D638-B8F8-945F-AD720C53A278}"/>
          </ac:spMkLst>
        </pc:spChg>
        <pc:spChg chg="add mod">
          <ac:chgData name="Huy" userId="918db3a1909f15e0" providerId="LiveId" clId="{41EC0149-6B75-4A7D-97DB-21CB8963CDBF}" dt="2023-04-27T03:19:12.981" v="3287" actId="1076"/>
          <ac:spMkLst>
            <pc:docMk/>
            <pc:sldMk cId="1626947373" sldId="414"/>
            <ac:spMk id="70" creationId="{743EFA9E-A537-7C2E-8665-95B120EB2AED}"/>
          </ac:spMkLst>
        </pc:spChg>
        <pc:spChg chg="add mod">
          <ac:chgData name="Huy" userId="918db3a1909f15e0" providerId="LiveId" clId="{41EC0149-6B75-4A7D-97DB-21CB8963CDBF}" dt="2023-04-27T03:20:25.075" v="3297" actId="1076"/>
          <ac:spMkLst>
            <pc:docMk/>
            <pc:sldMk cId="1626947373" sldId="414"/>
            <ac:spMk id="71" creationId="{CE9B02B3-132D-7293-B206-10570467CE44}"/>
          </ac:spMkLst>
        </pc:spChg>
        <pc:spChg chg="add mod">
          <ac:chgData name="Huy" userId="918db3a1909f15e0" providerId="LiveId" clId="{41EC0149-6B75-4A7D-97DB-21CB8963CDBF}" dt="2023-04-27T03:19:12.981" v="3287" actId="1076"/>
          <ac:spMkLst>
            <pc:docMk/>
            <pc:sldMk cId="1626947373" sldId="414"/>
            <ac:spMk id="74" creationId="{72F38F2B-7A2F-5B58-5267-FE054C507DA3}"/>
          </ac:spMkLst>
        </pc:spChg>
        <pc:spChg chg="add mod">
          <ac:chgData name="Huy" userId="918db3a1909f15e0" providerId="LiveId" clId="{41EC0149-6B75-4A7D-97DB-21CB8963CDBF}" dt="2023-04-27T03:19:12.981" v="3287" actId="1076"/>
          <ac:spMkLst>
            <pc:docMk/>
            <pc:sldMk cId="1626947373" sldId="414"/>
            <ac:spMk id="75" creationId="{0FF20A63-1F5C-DBF9-B0F8-FEC064EAAEBC}"/>
          </ac:spMkLst>
        </pc:spChg>
        <pc:spChg chg="add mod">
          <ac:chgData name="Huy" userId="918db3a1909f15e0" providerId="LiveId" clId="{41EC0149-6B75-4A7D-97DB-21CB8963CDBF}" dt="2023-04-27T03:19:12.981" v="3287" actId="1076"/>
          <ac:spMkLst>
            <pc:docMk/>
            <pc:sldMk cId="1626947373" sldId="414"/>
            <ac:spMk id="76" creationId="{37A5B815-390A-8CE2-AC37-2F917306B49F}"/>
          </ac:spMkLst>
        </pc:spChg>
        <pc:spChg chg="add mod">
          <ac:chgData name="Huy" userId="918db3a1909f15e0" providerId="LiveId" clId="{41EC0149-6B75-4A7D-97DB-21CB8963CDBF}" dt="2023-04-27T03:19:58.656" v="3292" actId="1076"/>
          <ac:spMkLst>
            <pc:docMk/>
            <pc:sldMk cId="1626947373" sldId="414"/>
            <ac:spMk id="77" creationId="{F029CE47-DD43-F81E-1E92-3284DF65FF24}"/>
          </ac:spMkLst>
        </pc:spChg>
        <pc:spChg chg="add mod">
          <ac:chgData name="Huy" userId="918db3a1909f15e0" providerId="LiveId" clId="{41EC0149-6B75-4A7D-97DB-21CB8963CDBF}" dt="2023-04-27T03:19:12.981" v="3287" actId="1076"/>
          <ac:spMkLst>
            <pc:docMk/>
            <pc:sldMk cId="1626947373" sldId="414"/>
            <ac:spMk id="78" creationId="{F29D1372-D98D-788D-37FA-80526FD864F4}"/>
          </ac:spMkLst>
        </pc:spChg>
        <pc:spChg chg="add mod">
          <ac:chgData name="Huy" userId="918db3a1909f15e0" providerId="LiveId" clId="{41EC0149-6B75-4A7D-97DB-21CB8963CDBF}" dt="2023-04-27T03:19:12.981" v="3287" actId="1076"/>
          <ac:spMkLst>
            <pc:docMk/>
            <pc:sldMk cId="1626947373" sldId="414"/>
            <ac:spMk id="79" creationId="{ED98429C-01F1-762C-A12B-8D3FB10E8A18}"/>
          </ac:spMkLst>
        </pc:spChg>
        <pc:spChg chg="add mod">
          <ac:chgData name="Huy" userId="918db3a1909f15e0" providerId="LiveId" clId="{41EC0149-6B75-4A7D-97DB-21CB8963CDBF}" dt="2023-04-27T03:19:12.981" v="3287" actId="1076"/>
          <ac:spMkLst>
            <pc:docMk/>
            <pc:sldMk cId="1626947373" sldId="414"/>
            <ac:spMk id="80" creationId="{36E705C7-2F53-48E3-0D6D-A67DF23E07E8}"/>
          </ac:spMkLst>
        </pc:spChg>
        <pc:spChg chg="add mod">
          <ac:chgData name="Huy" userId="918db3a1909f15e0" providerId="LiveId" clId="{41EC0149-6B75-4A7D-97DB-21CB8963CDBF}" dt="2023-04-27T03:19:12.981" v="3287" actId="1076"/>
          <ac:spMkLst>
            <pc:docMk/>
            <pc:sldMk cId="1626947373" sldId="414"/>
            <ac:spMk id="81" creationId="{1C1C1AE4-1F5C-6FEF-37D4-9A8548179BC4}"/>
          </ac:spMkLst>
        </pc:spChg>
        <pc:spChg chg="add mod">
          <ac:chgData name="Huy" userId="918db3a1909f15e0" providerId="LiveId" clId="{41EC0149-6B75-4A7D-97DB-21CB8963CDBF}" dt="2023-04-27T03:19:12.981" v="3287" actId="1076"/>
          <ac:spMkLst>
            <pc:docMk/>
            <pc:sldMk cId="1626947373" sldId="414"/>
            <ac:spMk id="82" creationId="{BA9497D9-CB8B-6CB5-C9AD-2F46D3F93672}"/>
          </ac:spMkLst>
        </pc:spChg>
        <pc:spChg chg="add mod">
          <ac:chgData name="Huy" userId="918db3a1909f15e0" providerId="LiveId" clId="{41EC0149-6B75-4A7D-97DB-21CB8963CDBF}" dt="2023-04-27T03:19:54.021" v="3291" actId="1076"/>
          <ac:spMkLst>
            <pc:docMk/>
            <pc:sldMk cId="1626947373" sldId="414"/>
            <ac:spMk id="83" creationId="{5D60B150-1F0B-63F4-48BF-CA908C10CDDC}"/>
          </ac:spMkLst>
        </pc:spChg>
        <pc:spChg chg="add mod">
          <ac:chgData name="Huy" userId="918db3a1909f15e0" providerId="LiveId" clId="{41EC0149-6B75-4A7D-97DB-21CB8963CDBF}" dt="2023-04-27T03:19:12.981" v="3287" actId="1076"/>
          <ac:spMkLst>
            <pc:docMk/>
            <pc:sldMk cId="1626947373" sldId="414"/>
            <ac:spMk id="86" creationId="{1F90A5D7-143A-E280-326C-E949BF39A6B4}"/>
          </ac:spMkLst>
        </pc:spChg>
        <pc:spChg chg="add mod">
          <ac:chgData name="Huy" userId="918db3a1909f15e0" providerId="LiveId" clId="{41EC0149-6B75-4A7D-97DB-21CB8963CDBF}" dt="2023-04-27T03:20:29.446" v="3303" actId="1037"/>
          <ac:spMkLst>
            <pc:docMk/>
            <pc:sldMk cId="1626947373" sldId="414"/>
            <ac:spMk id="87" creationId="{A502A8BE-BB85-3DE2-2D80-D86C89FE2AAC}"/>
          </ac:spMkLst>
        </pc:spChg>
        <pc:spChg chg="add del mod">
          <ac:chgData name="Huy" userId="918db3a1909f15e0" providerId="LiveId" clId="{41EC0149-6B75-4A7D-97DB-21CB8963CDBF}" dt="2023-04-27T03:21:30.338" v="3334" actId="478"/>
          <ac:spMkLst>
            <pc:docMk/>
            <pc:sldMk cId="1626947373" sldId="414"/>
            <ac:spMk id="88" creationId="{35C8A7EF-C5FF-28E1-2A31-0B2E1C4A98D0}"/>
          </ac:spMkLst>
        </pc:spChg>
        <pc:spChg chg="add del mod">
          <ac:chgData name="Huy" userId="918db3a1909f15e0" providerId="LiveId" clId="{41EC0149-6B75-4A7D-97DB-21CB8963CDBF}" dt="2023-04-27T03:17:02.165" v="3250" actId="478"/>
          <ac:spMkLst>
            <pc:docMk/>
            <pc:sldMk cId="1626947373" sldId="414"/>
            <ac:spMk id="90" creationId="{6B550C6E-2647-5FF1-6475-B0AADBEAA5F6}"/>
          </ac:spMkLst>
        </pc:spChg>
        <pc:spChg chg="add mod">
          <ac:chgData name="Huy" userId="918db3a1909f15e0" providerId="LiveId" clId="{41EC0149-6B75-4A7D-97DB-21CB8963CDBF}" dt="2023-04-27T03:22:19.661" v="3346" actId="14100"/>
          <ac:spMkLst>
            <pc:docMk/>
            <pc:sldMk cId="1626947373" sldId="414"/>
            <ac:spMk id="92" creationId="{7E229F1E-C421-A79B-647C-CAB9B8C18043}"/>
          </ac:spMkLst>
        </pc:spChg>
        <pc:spChg chg="add mod">
          <ac:chgData name="Huy" userId="918db3a1909f15e0" providerId="LiveId" clId="{41EC0149-6B75-4A7D-97DB-21CB8963CDBF}" dt="2023-04-27T03:22:04.008" v="3340" actId="1076"/>
          <ac:spMkLst>
            <pc:docMk/>
            <pc:sldMk cId="1626947373" sldId="414"/>
            <ac:spMk id="94" creationId="{C64C1D5B-3631-7E99-819D-B6B4E9AFA664}"/>
          </ac:spMkLst>
        </pc:spChg>
        <pc:spChg chg="add mod">
          <ac:chgData name="Huy" userId="918db3a1909f15e0" providerId="LiveId" clId="{41EC0149-6B75-4A7D-97DB-21CB8963CDBF}" dt="2023-04-27T03:19:03.086" v="3285" actId="20577"/>
          <ac:spMkLst>
            <pc:docMk/>
            <pc:sldMk cId="1626947373" sldId="414"/>
            <ac:spMk id="95" creationId="{35D75635-83B4-3B79-D50B-5B920E10AF8A}"/>
          </ac:spMkLst>
        </pc:spChg>
        <pc:spChg chg="add mod">
          <ac:chgData name="Huy" userId="918db3a1909f15e0" providerId="LiveId" clId="{41EC0149-6B75-4A7D-97DB-21CB8963CDBF}" dt="2023-04-27T03:19:06.991" v="3286" actId="1076"/>
          <ac:spMkLst>
            <pc:docMk/>
            <pc:sldMk cId="1626947373" sldId="414"/>
            <ac:spMk id="96" creationId="{558759D6-8084-47B3-517E-EE68B6FAB51A}"/>
          </ac:spMkLst>
        </pc:spChg>
        <pc:spChg chg="add mod">
          <ac:chgData name="Huy" userId="918db3a1909f15e0" providerId="LiveId" clId="{41EC0149-6B75-4A7D-97DB-21CB8963CDBF}" dt="2023-04-27T03:21:28.533" v="3333" actId="1076"/>
          <ac:spMkLst>
            <pc:docMk/>
            <pc:sldMk cId="1626947373" sldId="414"/>
            <ac:spMk id="106" creationId="{7EAD9424-7A95-0984-9C68-D68D8A3DE30E}"/>
          </ac:spMkLst>
        </pc:spChg>
        <pc:spChg chg="add mod">
          <ac:chgData name="Huy" userId="918db3a1909f15e0" providerId="LiveId" clId="{41EC0149-6B75-4A7D-97DB-21CB8963CDBF}" dt="2023-04-27T03:21:41.938" v="3337" actId="1076"/>
          <ac:spMkLst>
            <pc:docMk/>
            <pc:sldMk cId="1626947373" sldId="414"/>
            <ac:spMk id="107" creationId="{65C19ABF-82C5-A118-8415-DDBCCD78B514}"/>
          </ac:spMkLst>
        </pc:spChg>
        <pc:spChg chg="add mod">
          <ac:chgData name="Huy" userId="918db3a1909f15e0" providerId="LiveId" clId="{41EC0149-6B75-4A7D-97DB-21CB8963CDBF}" dt="2023-04-27T03:22:12.707" v="3344" actId="1076"/>
          <ac:spMkLst>
            <pc:docMk/>
            <pc:sldMk cId="1626947373" sldId="414"/>
            <ac:spMk id="108" creationId="{79BEC04A-F3F6-C309-CC7B-A0A1B006BB7B}"/>
          </ac:spMkLst>
        </pc:spChg>
        <pc:spChg chg="add mod">
          <ac:chgData name="Huy" userId="918db3a1909f15e0" providerId="LiveId" clId="{41EC0149-6B75-4A7D-97DB-21CB8963CDBF}" dt="2023-04-27T03:22:28.493" v="3350" actId="1076"/>
          <ac:spMkLst>
            <pc:docMk/>
            <pc:sldMk cId="1626947373" sldId="414"/>
            <ac:spMk id="109" creationId="{2AB7842E-E472-DA17-3155-3096B6AE47C9}"/>
          </ac:spMkLst>
        </pc:spChg>
        <pc:graphicFrameChg chg="add del mod">
          <ac:chgData name="Huy" userId="918db3a1909f15e0" providerId="LiveId" clId="{41EC0149-6B75-4A7D-97DB-21CB8963CDBF}" dt="2023-04-26T04:22:47.611" v="2467"/>
          <ac:graphicFrameMkLst>
            <pc:docMk/>
            <pc:sldMk cId="1626947373" sldId="414"/>
            <ac:graphicFrameMk id="10" creationId="{E5BC2C62-828E-0FA1-7AAE-A4E28BC9C369}"/>
          </ac:graphicFrameMkLst>
        </pc:graphicFrameChg>
        <pc:cxnChg chg="add mod">
          <ac:chgData name="Huy" userId="918db3a1909f15e0" providerId="LiveId" clId="{41EC0149-6B75-4A7D-97DB-21CB8963CDBF}" dt="2023-04-27T03:07:09.813" v="3234" actId="1037"/>
          <ac:cxnSpMkLst>
            <pc:docMk/>
            <pc:sldMk cId="1626947373" sldId="414"/>
            <ac:cxnSpMk id="10" creationId="{0F7A0251-DFF2-2033-C1CD-BA1A17A213DD}"/>
          </ac:cxnSpMkLst>
        </pc:cxnChg>
        <pc:cxnChg chg="add mod">
          <ac:chgData name="Huy" userId="918db3a1909f15e0" providerId="LiveId" clId="{41EC0149-6B75-4A7D-97DB-21CB8963CDBF}" dt="2023-04-27T03:07:09.813" v="3234" actId="1037"/>
          <ac:cxnSpMkLst>
            <pc:docMk/>
            <pc:sldMk cId="1626947373" sldId="414"/>
            <ac:cxnSpMk id="15" creationId="{F54A2953-7DCE-1A96-664A-6A8AD2319C74}"/>
          </ac:cxnSpMkLst>
        </pc:cxnChg>
        <pc:cxnChg chg="add mod">
          <ac:chgData name="Huy" userId="918db3a1909f15e0" providerId="LiveId" clId="{41EC0149-6B75-4A7D-97DB-21CB8963CDBF}" dt="2023-04-27T03:07:09.813" v="3234" actId="1037"/>
          <ac:cxnSpMkLst>
            <pc:docMk/>
            <pc:sldMk cId="1626947373" sldId="414"/>
            <ac:cxnSpMk id="16" creationId="{51332DEF-0074-3E75-3473-03DF9ED8F44E}"/>
          </ac:cxnSpMkLst>
        </pc:cxnChg>
        <pc:cxnChg chg="add del mod">
          <ac:chgData name="Huy" userId="918db3a1909f15e0" providerId="LiveId" clId="{41EC0149-6B75-4A7D-97DB-21CB8963CDBF}" dt="2023-04-27T03:02:51.256" v="3138" actId="478"/>
          <ac:cxnSpMkLst>
            <pc:docMk/>
            <pc:sldMk cId="1626947373" sldId="414"/>
            <ac:cxnSpMk id="22" creationId="{85350E2E-9ECB-7218-FCD3-69C57A4986ED}"/>
          </ac:cxnSpMkLst>
        </pc:cxnChg>
        <pc:cxnChg chg="add del mod">
          <ac:chgData name="Huy" userId="918db3a1909f15e0" providerId="LiveId" clId="{41EC0149-6B75-4A7D-97DB-21CB8963CDBF}" dt="2023-04-27T03:03:03.500" v="3144" actId="478"/>
          <ac:cxnSpMkLst>
            <pc:docMk/>
            <pc:sldMk cId="1626947373" sldId="414"/>
            <ac:cxnSpMk id="23" creationId="{3DDBBE92-4662-9ABD-00D3-D8B961E461E0}"/>
          </ac:cxnSpMkLst>
        </pc:cxnChg>
        <pc:cxnChg chg="add mod">
          <ac:chgData name="Huy" userId="918db3a1909f15e0" providerId="LiveId" clId="{41EC0149-6B75-4A7D-97DB-21CB8963CDBF}" dt="2023-04-27T03:07:09.813" v="3234" actId="1037"/>
          <ac:cxnSpMkLst>
            <pc:docMk/>
            <pc:sldMk cId="1626947373" sldId="414"/>
            <ac:cxnSpMk id="44" creationId="{8A637D41-ACB5-9FA1-EBDF-0D5E482ABFCD}"/>
          </ac:cxnSpMkLst>
        </pc:cxnChg>
        <pc:cxnChg chg="add mod">
          <ac:chgData name="Huy" userId="918db3a1909f15e0" providerId="LiveId" clId="{41EC0149-6B75-4A7D-97DB-21CB8963CDBF}" dt="2023-04-27T03:07:09.813" v="3234" actId="1037"/>
          <ac:cxnSpMkLst>
            <pc:docMk/>
            <pc:sldMk cId="1626947373" sldId="414"/>
            <ac:cxnSpMk id="45" creationId="{3ED5ACB1-1A5D-5DCD-01D1-CAE691F4DAAB}"/>
          </ac:cxnSpMkLst>
        </pc:cxnChg>
        <pc:cxnChg chg="add del mod">
          <ac:chgData name="Huy" userId="918db3a1909f15e0" providerId="LiveId" clId="{41EC0149-6B75-4A7D-97DB-21CB8963CDBF}" dt="2023-04-27T03:02:10.822" v="3123" actId="478"/>
          <ac:cxnSpMkLst>
            <pc:docMk/>
            <pc:sldMk cId="1626947373" sldId="414"/>
            <ac:cxnSpMk id="46" creationId="{832E4677-351B-2778-BB21-537A08C00923}"/>
          </ac:cxnSpMkLst>
        </pc:cxnChg>
        <pc:cxnChg chg="add del mod">
          <ac:chgData name="Huy" userId="918db3a1909f15e0" providerId="LiveId" clId="{41EC0149-6B75-4A7D-97DB-21CB8963CDBF}" dt="2023-04-27T03:02:04.449" v="3120" actId="478"/>
          <ac:cxnSpMkLst>
            <pc:docMk/>
            <pc:sldMk cId="1626947373" sldId="414"/>
            <ac:cxnSpMk id="49" creationId="{15BEACDD-B4EB-AD16-727A-01D3EF3F7DFA}"/>
          </ac:cxnSpMkLst>
        </pc:cxnChg>
        <pc:cxnChg chg="add del mod">
          <ac:chgData name="Huy" userId="918db3a1909f15e0" providerId="LiveId" clId="{41EC0149-6B75-4A7D-97DB-21CB8963CDBF}" dt="2023-04-27T03:02:16.942" v="3127" actId="478"/>
          <ac:cxnSpMkLst>
            <pc:docMk/>
            <pc:sldMk cId="1626947373" sldId="414"/>
            <ac:cxnSpMk id="54" creationId="{B736C210-FDCC-F8DF-C5EB-2D2FDECD623C}"/>
          </ac:cxnSpMkLst>
        </pc:cxnChg>
        <pc:cxnChg chg="add del mod">
          <ac:chgData name="Huy" userId="918db3a1909f15e0" providerId="LiveId" clId="{41EC0149-6B75-4A7D-97DB-21CB8963CDBF}" dt="2023-04-27T03:02:15.605" v="3126" actId="478"/>
          <ac:cxnSpMkLst>
            <pc:docMk/>
            <pc:sldMk cId="1626947373" sldId="414"/>
            <ac:cxnSpMk id="55" creationId="{ECE33F77-FBE8-9D07-B115-FD817F10799B}"/>
          </ac:cxnSpMkLst>
        </pc:cxnChg>
        <pc:cxnChg chg="add mod">
          <ac:chgData name="Huy" userId="918db3a1909f15e0" providerId="LiveId" clId="{41EC0149-6B75-4A7D-97DB-21CB8963CDBF}" dt="2023-04-27T03:19:12.981" v="3287" actId="1076"/>
          <ac:cxnSpMkLst>
            <pc:docMk/>
            <pc:sldMk cId="1626947373" sldId="414"/>
            <ac:cxnSpMk id="69" creationId="{B850D598-14AC-C54E-A02E-8DD5A6F26CC3}"/>
          </ac:cxnSpMkLst>
        </pc:cxnChg>
        <pc:cxnChg chg="add mod">
          <ac:chgData name="Huy" userId="918db3a1909f15e0" providerId="LiveId" clId="{41EC0149-6B75-4A7D-97DB-21CB8963CDBF}" dt="2023-04-27T03:19:47.008" v="3290" actId="14100"/>
          <ac:cxnSpMkLst>
            <pc:docMk/>
            <pc:sldMk cId="1626947373" sldId="414"/>
            <ac:cxnSpMk id="72" creationId="{3E042578-4EE6-03BD-1A33-A6C00FA3DD09}"/>
          </ac:cxnSpMkLst>
        </pc:cxnChg>
        <pc:cxnChg chg="add mod">
          <ac:chgData name="Huy" userId="918db3a1909f15e0" providerId="LiveId" clId="{41EC0149-6B75-4A7D-97DB-21CB8963CDBF}" dt="2023-04-27T03:19:12.981" v="3287" actId="1076"/>
          <ac:cxnSpMkLst>
            <pc:docMk/>
            <pc:sldMk cId="1626947373" sldId="414"/>
            <ac:cxnSpMk id="73" creationId="{9594D143-409E-9E09-3D92-F2936E6B332A}"/>
          </ac:cxnSpMkLst>
        </pc:cxnChg>
        <pc:cxnChg chg="add mod">
          <ac:chgData name="Huy" userId="918db3a1909f15e0" providerId="LiveId" clId="{41EC0149-6B75-4A7D-97DB-21CB8963CDBF}" dt="2023-04-27T03:21:09.711" v="3328" actId="1036"/>
          <ac:cxnSpMkLst>
            <pc:docMk/>
            <pc:sldMk cId="1626947373" sldId="414"/>
            <ac:cxnSpMk id="84" creationId="{20380F98-FAE7-C73C-85DA-7D5EEEC658D4}"/>
          </ac:cxnSpMkLst>
        </pc:cxnChg>
        <pc:cxnChg chg="add mod">
          <ac:chgData name="Huy" userId="918db3a1909f15e0" providerId="LiveId" clId="{41EC0149-6B75-4A7D-97DB-21CB8963CDBF}" dt="2023-04-27T03:20:55.934" v="3317" actId="1037"/>
          <ac:cxnSpMkLst>
            <pc:docMk/>
            <pc:sldMk cId="1626947373" sldId="414"/>
            <ac:cxnSpMk id="85" creationId="{21E2AD14-9A61-9D66-18E9-E17A4B5A695B}"/>
          </ac:cxnSpMkLst>
        </pc:cxnChg>
      </pc:sldChg>
      <pc:sldChg chg="del">
        <pc:chgData name="Huy" userId="918db3a1909f15e0" providerId="LiveId" clId="{41EC0149-6B75-4A7D-97DB-21CB8963CDBF}" dt="2023-04-24T10:12:27.025" v="11" actId="47"/>
        <pc:sldMkLst>
          <pc:docMk/>
          <pc:sldMk cId="3280017284" sldId="415"/>
        </pc:sldMkLst>
      </pc:sldChg>
      <pc:sldChg chg="addSp delSp modSp add mod delAnim modAnim">
        <pc:chgData name="Huy" userId="918db3a1909f15e0" providerId="LiveId" clId="{41EC0149-6B75-4A7D-97DB-21CB8963CDBF}" dt="2023-04-27T04:17:08.183" v="3845" actId="1076"/>
        <pc:sldMkLst>
          <pc:docMk/>
          <pc:sldMk cId="3602330182" sldId="415"/>
        </pc:sldMkLst>
        <pc:spChg chg="add mod">
          <ac:chgData name="Huy" userId="918db3a1909f15e0" providerId="LiveId" clId="{41EC0149-6B75-4A7D-97DB-21CB8963CDBF}" dt="2023-04-27T02:11:22.373" v="2652" actId="1076"/>
          <ac:spMkLst>
            <pc:docMk/>
            <pc:sldMk cId="3602330182" sldId="415"/>
            <ac:spMk id="10" creationId="{C290CEB3-7F30-94F5-694F-8107061C4152}"/>
          </ac:spMkLst>
        </pc:spChg>
        <pc:spChg chg="add mod">
          <ac:chgData name="Huy" userId="918db3a1909f15e0" providerId="LiveId" clId="{41EC0149-6B75-4A7D-97DB-21CB8963CDBF}" dt="2023-04-27T02:11:34.539" v="2653" actId="1076"/>
          <ac:spMkLst>
            <pc:docMk/>
            <pc:sldMk cId="3602330182" sldId="415"/>
            <ac:spMk id="11" creationId="{1869BE51-0E62-79A6-12BB-20192E6B8A0A}"/>
          </ac:spMkLst>
        </pc:spChg>
        <pc:spChg chg="add del">
          <ac:chgData name="Huy" userId="918db3a1909f15e0" providerId="LiveId" clId="{41EC0149-6B75-4A7D-97DB-21CB8963CDBF}" dt="2023-04-26T04:25:30.018" v="2515"/>
          <ac:spMkLst>
            <pc:docMk/>
            <pc:sldMk cId="3602330182" sldId="415"/>
            <ac:spMk id="11" creationId="{D209C08F-E034-BD62-534C-D2B815004828}"/>
          </ac:spMkLst>
        </pc:spChg>
        <pc:spChg chg="add mod">
          <ac:chgData name="Huy" userId="918db3a1909f15e0" providerId="LiveId" clId="{41EC0149-6B75-4A7D-97DB-21CB8963CDBF}" dt="2023-04-27T02:12:02.971" v="2661" actId="1035"/>
          <ac:spMkLst>
            <pc:docMk/>
            <pc:sldMk cId="3602330182" sldId="415"/>
            <ac:spMk id="12" creationId="{DF6BD65C-FE8A-A3F5-B65E-F17F8DC305E8}"/>
          </ac:spMkLst>
        </pc:spChg>
        <pc:spChg chg="add del">
          <ac:chgData name="Huy" userId="918db3a1909f15e0" providerId="LiveId" clId="{41EC0149-6B75-4A7D-97DB-21CB8963CDBF}" dt="2023-04-26T04:25:30.018" v="2515"/>
          <ac:spMkLst>
            <pc:docMk/>
            <pc:sldMk cId="3602330182" sldId="415"/>
            <ac:spMk id="13" creationId="{059B8878-E3A8-37EE-624C-C7A7E020B63E}"/>
          </ac:spMkLst>
        </pc:spChg>
        <pc:spChg chg="add mod">
          <ac:chgData name="Huy" userId="918db3a1909f15e0" providerId="LiveId" clId="{41EC0149-6B75-4A7D-97DB-21CB8963CDBF}" dt="2023-04-27T02:11:42.426" v="2654" actId="1076"/>
          <ac:spMkLst>
            <pc:docMk/>
            <pc:sldMk cId="3602330182" sldId="415"/>
            <ac:spMk id="14" creationId="{4E951216-CFE5-B759-B886-11324D497DF9}"/>
          </ac:spMkLst>
        </pc:spChg>
        <pc:spChg chg="add del mod">
          <ac:chgData name="Huy" userId="918db3a1909f15e0" providerId="LiveId" clId="{41EC0149-6B75-4A7D-97DB-21CB8963CDBF}" dt="2023-04-26T04:25:28.518" v="2513"/>
          <ac:spMkLst>
            <pc:docMk/>
            <pc:sldMk cId="3602330182" sldId="415"/>
            <ac:spMk id="15" creationId="{172B344D-A8E3-B417-90BD-CA0265A5A352}"/>
          </ac:spMkLst>
        </pc:spChg>
        <pc:spChg chg="add mod">
          <ac:chgData name="Huy" userId="918db3a1909f15e0" providerId="LiveId" clId="{41EC0149-6B75-4A7D-97DB-21CB8963CDBF}" dt="2023-04-27T03:34:06.199" v="3465" actId="1076"/>
          <ac:spMkLst>
            <pc:docMk/>
            <pc:sldMk cId="3602330182" sldId="415"/>
            <ac:spMk id="15" creationId="{2D84D942-F95A-DFE7-62FC-BD6E2FBF1C3A}"/>
          </ac:spMkLst>
        </pc:spChg>
        <pc:spChg chg="add mod">
          <ac:chgData name="Huy" userId="918db3a1909f15e0" providerId="LiveId" clId="{41EC0149-6B75-4A7D-97DB-21CB8963CDBF}" dt="2023-04-27T03:34:06.199" v="3465" actId="1076"/>
          <ac:spMkLst>
            <pc:docMk/>
            <pc:sldMk cId="3602330182" sldId="415"/>
            <ac:spMk id="16" creationId="{ECDC7F91-C9AF-D3CA-5E18-80F7158AF3DE}"/>
          </ac:spMkLst>
        </pc:spChg>
        <pc:spChg chg="add del mod">
          <ac:chgData name="Huy" userId="918db3a1909f15e0" providerId="LiveId" clId="{41EC0149-6B75-4A7D-97DB-21CB8963CDBF}" dt="2023-04-26T04:25:28.518" v="2513"/>
          <ac:spMkLst>
            <pc:docMk/>
            <pc:sldMk cId="3602330182" sldId="415"/>
            <ac:spMk id="17" creationId="{78F14262-4A99-29C3-04C4-B9C3177720A9}"/>
          </ac:spMkLst>
        </pc:spChg>
        <pc:spChg chg="add mod">
          <ac:chgData name="Huy" userId="918db3a1909f15e0" providerId="LiveId" clId="{41EC0149-6B75-4A7D-97DB-21CB8963CDBF}" dt="2023-04-27T03:34:06.199" v="3465" actId="1076"/>
          <ac:spMkLst>
            <pc:docMk/>
            <pc:sldMk cId="3602330182" sldId="415"/>
            <ac:spMk id="17" creationId="{B6A4911E-9849-41C0-BEF5-E05D9BE421A4}"/>
          </ac:spMkLst>
        </pc:spChg>
        <pc:spChg chg="add mod">
          <ac:chgData name="Huy" userId="918db3a1909f15e0" providerId="LiveId" clId="{41EC0149-6B75-4A7D-97DB-21CB8963CDBF}" dt="2023-04-27T03:48:53.128" v="3472" actId="20577"/>
          <ac:spMkLst>
            <pc:docMk/>
            <pc:sldMk cId="3602330182" sldId="415"/>
            <ac:spMk id="18" creationId="{D1071A74-34DD-3306-4C6D-FCCCDCAAF3A3}"/>
          </ac:spMkLst>
        </pc:spChg>
        <pc:spChg chg="add mod">
          <ac:chgData name="Huy" userId="918db3a1909f15e0" providerId="LiveId" clId="{41EC0149-6B75-4A7D-97DB-21CB8963CDBF}" dt="2023-04-27T03:49:54.533" v="3477" actId="20577"/>
          <ac:spMkLst>
            <pc:docMk/>
            <pc:sldMk cId="3602330182" sldId="415"/>
            <ac:spMk id="19" creationId="{ADE995F6-98CA-CF18-8EAD-87CB9F3FCA2C}"/>
          </ac:spMkLst>
        </pc:spChg>
        <pc:spChg chg="mod">
          <ac:chgData name="Huy" userId="918db3a1909f15e0" providerId="LiveId" clId="{41EC0149-6B75-4A7D-97DB-21CB8963CDBF}" dt="2023-04-27T02:12:42.516" v="2670" actId="14100"/>
          <ac:spMkLst>
            <pc:docMk/>
            <pc:sldMk cId="3602330182" sldId="415"/>
            <ac:spMk id="20" creationId="{A06BA14A-8D8C-664A-A722-7DAD205B5E1D}"/>
          </ac:spMkLst>
        </pc:spChg>
        <pc:spChg chg="add mod">
          <ac:chgData name="Huy" userId="918db3a1909f15e0" providerId="LiveId" clId="{41EC0149-6B75-4A7D-97DB-21CB8963CDBF}" dt="2023-04-27T03:52:34.479" v="3512"/>
          <ac:spMkLst>
            <pc:docMk/>
            <pc:sldMk cId="3602330182" sldId="415"/>
            <ac:spMk id="21" creationId="{4FA54B10-71E1-47FF-2311-B9D1293EAEAB}"/>
          </ac:spMkLst>
        </pc:spChg>
        <pc:spChg chg="add mod">
          <ac:chgData name="Huy" userId="918db3a1909f15e0" providerId="LiveId" clId="{41EC0149-6B75-4A7D-97DB-21CB8963CDBF}" dt="2023-04-27T03:34:06.199" v="3465" actId="1076"/>
          <ac:spMkLst>
            <pc:docMk/>
            <pc:sldMk cId="3602330182" sldId="415"/>
            <ac:spMk id="22" creationId="{B9E3F0CC-4188-5DAA-A937-349D4F9BEC93}"/>
          </ac:spMkLst>
        </pc:spChg>
        <pc:spChg chg="add mod">
          <ac:chgData name="Huy" userId="918db3a1909f15e0" providerId="LiveId" clId="{41EC0149-6B75-4A7D-97DB-21CB8963CDBF}" dt="2023-04-27T03:34:06.199" v="3465" actId="1076"/>
          <ac:spMkLst>
            <pc:docMk/>
            <pc:sldMk cId="3602330182" sldId="415"/>
            <ac:spMk id="23" creationId="{87DDD230-869F-BA28-1C2D-C6BA63472BFA}"/>
          </ac:spMkLst>
        </pc:spChg>
        <pc:spChg chg="del">
          <ac:chgData name="Huy" userId="918db3a1909f15e0" providerId="LiveId" clId="{41EC0149-6B75-4A7D-97DB-21CB8963CDBF}" dt="2023-04-26T04:26:10.677" v="2524" actId="478"/>
          <ac:spMkLst>
            <pc:docMk/>
            <pc:sldMk cId="3602330182" sldId="415"/>
            <ac:spMk id="23" creationId="{B6A34653-EE53-74AE-2D23-A9D8466A7EA8}"/>
          </ac:spMkLst>
        </pc:spChg>
        <pc:spChg chg="mod">
          <ac:chgData name="Huy" userId="918db3a1909f15e0" providerId="LiveId" clId="{41EC0149-6B75-4A7D-97DB-21CB8963CDBF}" dt="2023-04-27T02:16:50.629" v="2803" actId="20577"/>
          <ac:spMkLst>
            <pc:docMk/>
            <pc:sldMk cId="3602330182" sldId="415"/>
            <ac:spMk id="26" creationId="{4B2D6232-6A42-4166-0D00-C048558CA8CF}"/>
          </ac:spMkLst>
        </pc:spChg>
        <pc:spChg chg="add mod">
          <ac:chgData name="Huy" userId="918db3a1909f15e0" providerId="LiveId" clId="{41EC0149-6B75-4A7D-97DB-21CB8963CDBF}" dt="2023-04-27T02:11:07.254" v="2649" actId="1076"/>
          <ac:spMkLst>
            <pc:docMk/>
            <pc:sldMk cId="3602330182" sldId="415"/>
            <ac:spMk id="31" creationId="{6571A9FF-5536-E0A2-E8D6-8541AC47766F}"/>
          </ac:spMkLst>
        </pc:spChg>
        <pc:spChg chg="add mod">
          <ac:chgData name="Huy" userId="918db3a1909f15e0" providerId="LiveId" clId="{41EC0149-6B75-4A7D-97DB-21CB8963CDBF}" dt="2023-04-27T03:51:20.265" v="3503" actId="20577"/>
          <ac:spMkLst>
            <pc:docMk/>
            <pc:sldMk cId="3602330182" sldId="415"/>
            <ac:spMk id="34" creationId="{FEACAFA4-888E-B7A9-DDF9-FA61CB090E33}"/>
          </ac:spMkLst>
        </pc:spChg>
        <pc:spChg chg="mod">
          <ac:chgData name="Huy" userId="918db3a1909f15e0" providerId="LiveId" clId="{41EC0149-6B75-4A7D-97DB-21CB8963CDBF}" dt="2023-04-27T03:34:09.250" v="3466" actId="1076"/>
          <ac:spMkLst>
            <pc:docMk/>
            <pc:sldMk cId="3602330182" sldId="415"/>
            <ac:spMk id="35" creationId="{3F3D2F10-4BD7-2056-D52F-3AB3F32BBFFC}"/>
          </ac:spMkLst>
        </pc:spChg>
        <pc:spChg chg="add mod">
          <ac:chgData name="Huy" userId="918db3a1909f15e0" providerId="LiveId" clId="{41EC0149-6B75-4A7D-97DB-21CB8963CDBF}" dt="2023-04-27T02:11:14.273" v="2650" actId="1076"/>
          <ac:spMkLst>
            <pc:docMk/>
            <pc:sldMk cId="3602330182" sldId="415"/>
            <ac:spMk id="36" creationId="{7FD636AE-87A8-4335-B655-73BB1322CD2E}"/>
          </ac:spMkLst>
        </pc:spChg>
        <pc:spChg chg="add mod">
          <ac:chgData name="Huy" userId="918db3a1909f15e0" providerId="LiveId" clId="{41EC0149-6B75-4A7D-97DB-21CB8963CDBF}" dt="2023-04-27T02:11:19.166" v="2651" actId="1076"/>
          <ac:spMkLst>
            <pc:docMk/>
            <pc:sldMk cId="3602330182" sldId="415"/>
            <ac:spMk id="37" creationId="{FDD8680D-6BA3-0DB6-289F-86B8BCBA4B57}"/>
          </ac:spMkLst>
        </pc:spChg>
        <pc:spChg chg="add mod">
          <ac:chgData name="Huy" userId="918db3a1909f15e0" providerId="LiveId" clId="{41EC0149-6B75-4A7D-97DB-21CB8963CDBF}" dt="2023-04-27T03:51:33.871" v="3508" actId="1076"/>
          <ac:spMkLst>
            <pc:docMk/>
            <pc:sldMk cId="3602330182" sldId="415"/>
            <ac:spMk id="38" creationId="{D5182D4B-9D81-A745-86D5-A739392C3C5F}"/>
          </ac:spMkLst>
        </pc:spChg>
        <pc:spChg chg="add mod">
          <ac:chgData name="Huy" userId="918db3a1909f15e0" providerId="LiveId" clId="{41EC0149-6B75-4A7D-97DB-21CB8963CDBF}" dt="2023-04-27T03:34:06.199" v="3465" actId="1076"/>
          <ac:spMkLst>
            <pc:docMk/>
            <pc:sldMk cId="3602330182" sldId="415"/>
            <ac:spMk id="39" creationId="{0A4D91AD-49A1-E6F4-3AB0-AB64F8AF28DA}"/>
          </ac:spMkLst>
        </pc:spChg>
        <pc:spChg chg="add mod">
          <ac:chgData name="Huy" userId="918db3a1909f15e0" providerId="LiveId" clId="{41EC0149-6B75-4A7D-97DB-21CB8963CDBF}" dt="2023-04-27T04:17:08.183" v="3845" actId="1076"/>
          <ac:spMkLst>
            <pc:docMk/>
            <pc:sldMk cId="3602330182" sldId="415"/>
            <ac:spMk id="40" creationId="{43D32C46-7347-42C1-CAD8-AF2DD96BA9EA}"/>
          </ac:spMkLst>
        </pc:spChg>
        <pc:spChg chg="add mod">
          <ac:chgData name="Huy" userId="918db3a1909f15e0" providerId="LiveId" clId="{41EC0149-6B75-4A7D-97DB-21CB8963CDBF}" dt="2023-04-27T04:17:08.183" v="3845" actId="1076"/>
          <ac:spMkLst>
            <pc:docMk/>
            <pc:sldMk cId="3602330182" sldId="415"/>
            <ac:spMk id="41" creationId="{05B2B208-234C-8B24-70B2-ACF744B08D86}"/>
          </ac:spMkLst>
        </pc:spChg>
        <pc:spChg chg="add del mod">
          <ac:chgData name="Huy" userId="918db3a1909f15e0" providerId="LiveId" clId="{41EC0149-6B75-4A7D-97DB-21CB8963CDBF}" dt="2023-04-27T03:51:49.139" v="3510" actId="478"/>
          <ac:spMkLst>
            <pc:docMk/>
            <pc:sldMk cId="3602330182" sldId="415"/>
            <ac:spMk id="42" creationId="{5B5A3D10-7BB1-0CA2-A6FC-17A05978854C}"/>
          </ac:spMkLst>
        </pc:spChg>
        <pc:spChg chg="add mod">
          <ac:chgData name="Huy" userId="918db3a1909f15e0" providerId="LiveId" clId="{41EC0149-6B75-4A7D-97DB-21CB8963CDBF}" dt="2023-04-27T03:50:09.209" v="3479" actId="20577"/>
          <ac:spMkLst>
            <pc:docMk/>
            <pc:sldMk cId="3602330182" sldId="415"/>
            <ac:spMk id="43" creationId="{E0F11F68-DDF7-F3DD-1505-08755CBAF6E8}"/>
          </ac:spMkLst>
        </pc:spChg>
        <pc:spChg chg="add mod">
          <ac:chgData name="Huy" userId="918db3a1909f15e0" providerId="LiveId" clId="{41EC0149-6B75-4A7D-97DB-21CB8963CDBF}" dt="2023-04-27T03:50:22.655" v="3483" actId="20577"/>
          <ac:spMkLst>
            <pc:docMk/>
            <pc:sldMk cId="3602330182" sldId="415"/>
            <ac:spMk id="44" creationId="{A6C2572A-6529-37EA-5A06-505914B23E82}"/>
          </ac:spMkLst>
        </pc:spChg>
        <pc:spChg chg="add mod">
          <ac:chgData name="Huy" userId="918db3a1909f15e0" providerId="LiveId" clId="{41EC0149-6B75-4A7D-97DB-21CB8963CDBF}" dt="2023-04-27T03:50:53.261" v="3492" actId="1076"/>
          <ac:spMkLst>
            <pc:docMk/>
            <pc:sldMk cId="3602330182" sldId="415"/>
            <ac:spMk id="45" creationId="{1115FCFA-FE74-9216-FEBE-74FA48FA317F}"/>
          </ac:spMkLst>
        </pc:spChg>
        <pc:spChg chg="add mod">
          <ac:chgData name="Huy" userId="918db3a1909f15e0" providerId="LiveId" clId="{41EC0149-6B75-4A7D-97DB-21CB8963CDBF}" dt="2023-04-27T03:50:14.683" v="3480" actId="20577"/>
          <ac:spMkLst>
            <pc:docMk/>
            <pc:sldMk cId="3602330182" sldId="415"/>
            <ac:spMk id="47" creationId="{B0D56B4F-6AE4-CDDD-8220-091613D3E085}"/>
          </ac:spMkLst>
        </pc:spChg>
        <pc:spChg chg="add mod">
          <ac:chgData name="Huy" userId="918db3a1909f15e0" providerId="LiveId" clId="{41EC0149-6B75-4A7D-97DB-21CB8963CDBF}" dt="2023-04-27T03:52:49.102" v="3518" actId="1076"/>
          <ac:spMkLst>
            <pc:docMk/>
            <pc:sldMk cId="3602330182" sldId="415"/>
            <ac:spMk id="49" creationId="{CEE0D12A-503D-6A57-E3FB-BD31F768FD27}"/>
          </ac:spMkLst>
        </pc:spChg>
        <pc:graphicFrameChg chg="add del mod">
          <ac:chgData name="Huy" userId="918db3a1909f15e0" providerId="LiveId" clId="{41EC0149-6B75-4A7D-97DB-21CB8963CDBF}" dt="2023-04-26T04:25:30.018" v="2515"/>
          <ac:graphicFrameMkLst>
            <pc:docMk/>
            <pc:sldMk cId="3602330182" sldId="415"/>
            <ac:graphicFrameMk id="10" creationId="{C8F0C2D3-443E-6F70-DAF1-5D33A943C59E}"/>
          </ac:graphicFrameMkLst>
        </pc:graphicFrameChg>
        <pc:graphicFrameChg chg="add del">
          <ac:chgData name="Huy" userId="918db3a1909f15e0" providerId="LiveId" clId="{41EC0149-6B75-4A7D-97DB-21CB8963CDBF}" dt="2023-04-26T04:25:30.018" v="2515"/>
          <ac:graphicFrameMkLst>
            <pc:docMk/>
            <pc:sldMk cId="3602330182" sldId="415"/>
            <ac:graphicFrameMk id="12" creationId="{E8EA1060-DA37-CD51-AEF4-6C93DC7DA060}"/>
          </ac:graphicFrameMkLst>
        </pc:graphicFrameChg>
        <pc:graphicFrameChg chg="add del mod">
          <ac:chgData name="Huy" userId="918db3a1909f15e0" providerId="LiveId" clId="{41EC0149-6B75-4A7D-97DB-21CB8963CDBF}" dt="2023-04-26T04:25:28.518" v="2513"/>
          <ac:graphicFrameMkLst>
            <pc:docMk/>
            <pc:sldMk cId="3602330182" sldId="415"/>
            <ac:graphicFrameMk id="14" creationId="{AEF30899-FED6-F004-EB16-664DD1D1D33E}"/>
          </ac:graphicFrameMkLst>
        </pc:graphicFrameChg>
        <pc:graphicFrameChg chg="add del mod">
          <ac:chgData name="Huy" userId="918db3a1909f15e0" providerId="LiveId" clId="{41EC0149-6B75-4A7D-97DB-21CB8963CDBF}" dt="2023-04-26T04:25:28.518" v="2513"/>
          <ac:graphicFrameMkLst>
            <pc:docMk/>
            <pc:sldMk cId="3602330182" sldId="415"/>
            <ac:graphicFrameMk id="16" creationId="{A01493E7-C440-00E3-D7B8-E83F4A94FBA1}"/>
          </ac:graphicFrameMkLst>
        </pc:graphicFrameChg>
        <pc:graphicFrameChg chg="add del mod">
          <ac:chgData name="Huy" userId="918db3a1909f15e0" providerId="LiveId" clId="{41EC0149-6B75-4A7D-97DB-21CB8963CDBF}" dt="2023-04-26T04:25:31.894" v="2518"/>
          <ac:graphicFrameMkLst>
            <pc:docMk/>
            <pc:sldMk cId="3602330182" sldId="415"/>
            <ac:graphicFrameMk id="18" creationId="{18808DB3-C078-95CA-9830-9AAECB63BC6F}"/>
          </ac:graphicFrameMkLst>
        </pc:graphicFrameChg>
        <pc:cxnChg chg="add mod">
          <ac:chgData name="Huy" userId="918db3a1909f15e0" providerId="LiveId" clId="{41EC0149-6B75-4A7D-97DB-21CB8963CDBF}" dt="2023-04-27T03:34:06.199" v="3465" actId="1076"/>
          <ac:cxnSpMkLst>
            <pc:docMk/>
            <pc:sldMk cId="3602330182" sldId="415"/>
            <ac:cxnSpMk id="46" creationId="{AFB3077A-307C-89D4-9796-06D06FB1D124}"/>
          </ac:cxnSpMkLst>
        </pc:cxnChg>
      </pc:sldChg>
      <pc:sldChg chg="addSp delSp modSp add mod ord modAnim">
        <pc:chgData name="Huy" userId="918db3a1909f15e0" providerId="LiveId" clId="{41EC0149-6B75-4A7D-97DB-21CB8963CDBF}" dt="2023-04-27T04:16:55.507" v="3843" actId="1076"/>
        <pc:sldMkLst>
          <pc:docMk/>
          <pc:sldMk cId="2233857530" sldId="416"/>
        </pc:sldMkLst>
        <pc:spChg chg="del">
          <ac:chgData name="Huy" userId="918db3a1909f15e0" providerId="LiveId" clId="{41EC0149-6B75-4A7D-97DB-21CB8963CDBF}" dt="2023-04-27T02:13:10.147" v="2674" actId="478"/>
          <ac:spMkLst>
            <pc:docMk/>
            <pc:sldMk cId="2233857530" sldId="416"/>
            <ac:spMk id="10" creationId="{C290CEB3-7F30-94F5-694F-8107061C4152}"/>
          </ac:spMkLst>
        </pc:spChg>
        <pc:spChg chg="del">
          <ac:chgData name="Huy" userId="918db3a1909f15e0" providerId="LiveId" clId="{41EC0149-6B75-4A7D-97DB-21CB8963CDBF}" dt="2023-04-27T02:13:10.147" v="2674" actId="478"/>
          <ac:spMkLst>
            <pc:docMk/>
            <pc:sldMk cId="2233857530" sldId="416"/>
            <ac:spMk id="11" creationId="{1869BE51-0E62-79A6-12BB-20192E6B8A0A}"/>
          </ac:spMkLst>
        </pc:spChg>
        <pc:spChg chg="del">
          <ac:chgData name="Huy" userId="918db3a1909f15e0" providerId="LiveId" clId="{41EC0149-6B75-4A7D-97DB-21CB8963CDBF}" dt="2023-04-27T02:13:10.147" v="2674" actId="478"/>
          <ac:spMkLst>
            <pc:docMk/>
            <pc:sldMk cId="2233857530" sldId="416"/>
            <ac:spMk id="12" creationId="{DF6BD65C-FE8A-A3F5-B65E-F17F8DC305E8}"/>
          </ac:spMkLst>
        </pc:spChg>
        <pc:spChg chg="del">
          <ac:chgData name="Huy" userId="918db3a1909f15e0" providerId="LiveId" clId="{41EC0149-6B75-4A7D-97DB-21CB8963CDBF}" dt="2023-04-27T02:13:10.147" v="2674" actId="478"/>
          <ac:spMkLst>
            <pc:docMk/>
            <pc:sldMk cId="2233857530" sldId="416"/>
            <ac:spMk id="14" creationId="{4E951216-CFE5-B759-B886-11324D497DF9}"/>
          </ac:spMkLst>
        </pc:spChg>
        <pc:spChg chg="add del mod">
          <ac:chgData name="Huy" userId="918db3a1909f15e0" providerId="LiveId" clId="{41EC0149-6B75-4A7D-97DB-21CB8963CDBF}" dt="2023-04-27T03:53:38.436" v="3524" actId="478"/>
          <ac:spMkLst>
            <pc:docMk/>
            <pc:sldMk cId="2233857530" sldId="416"/>
            <ac:spMk id="16" creationId="{AF78AB4D-9144-EB7D-6A7C-17DB7D24C9D1}"/>
          </ac:spMkLst>
        </pc:spChg>
        <pc:spChg chg="add del mod">
          <ac:chgData name="Huy" userId="918db3a1909f15e0" providerId="LiveId" clId="{41EC0149-6B75-4A7D-97DB-21CB8963CDBF}" dt="2023-04-27T03:53:38.436" v="3524" actId="478"/>
          <ac:spMkLst>
            <pc:docMk/>
            <pc:sldMk cId="2233857530" sldId="416"/>
            <ac:spMk id="18" creationId="{BD1FFF93-4C78-6873-0037-495E961D732D}"/>
          </ac:spMkLst>
        </pc:spChg>
        <pc:spChg chg="add mod">
          <ac:chgData name="Huy" userId="918db3a1909f15e0" providerId="LiveId" clId="{41EC0149-6B75-4A7D-97DB-21CB8963CDBF}" dt="2023-04-27T03:53:39.246" v="3525"/>
          <ac:spMkLst>
            <pc:docMk/>
            <pc:sldMk cId="2233857530" sldId="416"/>
            <ac:spMk id="19" creationId="{37D842BF-5885-65C1-8104-EE12086A71C0}"/>
          </ac:spMkLst>
        </pc:spChg>
        <pc:spChg chg="del mod">
          <ac:chgData name="Huy" userId="918db3a1909f15e0" providerId="LiveId" clId="{41EC0149-6B75-4A7D-97DB-21CB8963CDBF}" dt="2023-04-27T03:53:38.436" v="3524" actId="478"/>
          <ac:spMkLst>
            <pc:docMk/>
            <pc:sldMk cId="2233857530" sldId="416"/>
            <ac:spMk id="20" creationId="{A06BA14A-8D8C-664A-A722-7DAD205B5E1D}"/>
          </ac:spMkLst>
        </pc:spChg>
        <pc:spChg chg="del">
          <ac:chgData name="Huy" userId="918db3a1909f15e0" providerId="LiveId" clId="{41EC0149-6B75-4A7D-97DB-21CB8963CDBF}" dt="2023-04-27T02:13:06.275" v="2673" actId="478"/>
          <ac:spMkLst>
            <pc:docMk/>
            <pc:sldMk cId="2233857530" sldId="416"/>
            <ac:spMk id="21" creationId="{4FA54B10-71E1-47FF-2311-B9D1293EAEAB}"/>
          </ac:spMkLst>
        </pc:spChg>
        <pc:spChg chg="add mod">
          <ac:chgData name="Huy" userId="918db3a1909f15e0" providerId="LiveId" clId="{41EC0149-6B75-4A7D-97DB-21CB8963CDBF}" dt="2023-04-27T03:53:39.246" v="3525"/>
          <ac:spMkLst>
            <pc:docMk/>
            <pc:sldMk cId="2233857530" sldId="416"/>
            <ac:spMk id="22" creationId="{0F7EE7A2-EE48-2249-E697-AC84665CB098}"/>
          </ac:spMkLst>
        </pc:spChg>
        <pc:spChg chg="add mod">
          <ac:chgData name="Huy" userId="918db3a1909f15e0" providerId="LiveId" clId="{41EC0149-6B75-4A7D-97DB-21CB8963CDBF}" dt="2023-04-27T03:53:39.246" v="3525"/>
          <ac:spMkLst>
            <pc:docMk/>
            <pc:sldMk cId="2233857530" sldId="416"/>
            <ac:spMk id="23" creationId="{D975928D-234E-9349-0BDA-C442718815B5}"/>
          </ac:spMkLst>
        </pc:spChg>
        <pc:spChg chg="mod">
          <ac:chgData name="Huy" userId="918db3a1909f15e0" providerId="LiveId" clId="{41EC0149-6B75-4A7D-97DB-21CB8963CDBF}" dt="2023-04-27T02:16:55.141" v="2805" actId="20577"/>
          <ac:spMkLst>
            <pc:docMk/>
            <pc:sldMk cId="2233857530" sldId="416"/>
            <ac:spMk id="26" creationId="{4B2D6232-6A42-4166-0D00-C048558CA8CF}"/>
          </ac:spMkLst>
        </pc:spChg>
        <pc:spChg chg="del">
          <ac:chgData name="Huy" userId="918db3a1909f15e0" providerId="LiveId" clId="{41EC0149-6B75-4A7D-97DB-21CB8963CDBF}" dt="2023-04-27T02:13:11.642" v="2675" actId="478"/>
          <ac:spMkLst>
            <pc:docMk/>
            <pc:sldMk cId="2233857530" sldId="416"/>
            <ac:spMk id="31" creationId="{6571A9FF-5536-E0A2-E8D6-8541AC47766F}"/>
          </ac:spMkLst>
        </pc:spChg>
        <pc:spChg chg="add mod">
          <ac:chgData name="Huy" userId="918db3a1909f15e0" providerId="LiveId" clId="{41EC0149-6B75-4A7D-97DB-21CB8963CDBF}" dt="2023-04-27T03:53:39.246" v="3525"/>
          <ac:spMkLst>
            <pc:docMk/>
            <pc:sldMk cId="2233857530" sldId="416"/>
            <ac:spMk id="34" creationId="{E41182F0-5E7E-4DEB-918C-FE472C0C8C0E}"/>
          </ac:spMkLst>
        </pc:spChg>
        <pc:spChg chg="del mod">
          <ac:chgData name="Huy" userId="918db3a1909f15e0" providerId="LiveId" clId="{41EC0149-6B75-4A7D-97DB-21CB8963CDBF}" dt="2023-04-27T03:53:38.436" v="3524" actId="478"/>
          <ac:spMkLst>
            <pc:docMk/>
            <pc:sldMk cId="2233857530" sldId="416"/>
            <ac:spMk id="35" creationId="{3F3D2F10-4BD7-2056-D52F-3AB3F32BBFFC}"/>
          </ac:spMkLst>
        </pc:spChg>
        <pc:spChg chg="del">
          <ac:chgData name="Huy" userId="918db3a1909f15e0" providerId="LiveId" clId="{41EC0149-6B75-4A7D-97DB-21CB8963CDBF}" dt="2023-04-27T02:13:10.147" v="2674" actId="478"/>
          <ac:spMkLst>
            <pc:docMk/>
            <pc:sldMk cId="2233857530" sldId="416"/>
            <ac:spMk id="36" creationId="{7FD636AE-87A8-4335-B655-73BB1322CD2E}"/>
          </ac:spMkLst>
        </pc:spChg>
        <pc:spChg chg="del">
          <ac:chgData name="Huy" userId="918db3a1909f15e0" providerId="LiveId" clId="{41EC0149-6B75-4A7D-97DB-21CB8963CDBF}" dt="2023-04-27T02:13:10.147" v="2674" actId="478"/>
          <ac:spMkLst>
            <pc:docMk/>
            <pc:sldMk cId="2233857530" sldId="416"/>
            <ac:spMk id="37" creationId="{FDD8680D-6BA3-0DB6-289F-86B8BCBA4B57}"/>
          </ac:spMkLst>
        </pc:spChg>
        <pc:spChg chg="add mod">
          <ac:chgData name="Huy" userId="918db3a1909f15e0" providerId="LiveId" clId="{41EC0149-6B75-4A7D-97DB-21CB8963CDBF}" dt="2023-04-27T03:53:39.246" v="3525"/>
          <ac:spMkLst>
            <pc:docMk/>
            <pc:sldMk cId="2233857530" sldId="416"/>
            <ac:spMk id="38" creationId="{5EBCCA1E-83C9-84F7-93F6-5AA3601E8994}"/>
          </ac:spMkLst>
        </pc:spChg>
        <pc:spChg chg="add mod">
          <ac:chgData name="Huy" userId="918db3a1909f15e0" providerId="LiveId" clId="{41EC0149-6B75-4A7D-97DB-21CB8963CDBF}" dt="2023-04-27T03:53:39.246" v="3525"/>
          <ac:spMkLst>
            <pc:docMk/>
            <pc:sldMk cId="2233857530" sldId="416"/>
            <ac:spMk id="39" creationId="{96424CB7-34FC-9474-7C25-13C95AC66D86}"/>
          </ac:spMkLst>
        </pc:spChg>
        <pc:spChg chg="add mod">
          <ac:chgData name="Huy" userId="918db3a1909f15e0" providerId="LiveId" clId="{41EC0149-6B75-4A7D-97DB-21CB8963CDBF}" dt="2023-04-27T03:55:37.566" v="3541" actId="1076"/>
          <ac:spMkLst>
            <pc:docMk/>
            <pc:sldMk cId="2233857530" sldId="416"/>
            <ac:spMk id="40" creationId="{F1666C84-A5E0-CD14-4A4E-CF901634153C}"/>
          </ac:spMkLst>
        </pc:spChg>
        <pc:spChg chg="add mod">
          <ac:chgData name="Huy" userId="918db3a1909f15e0" providerId="LiveId" clId="{41EC0149-6B75-4A7D-97DB-21CB8963CDBF}" dt="2023-04-27T03:53:39.246" v="3525"/>
          <ac:spMkLst>
            <pc:docMk/>
            <pc:sldMk cId="2233857530" sldId="416"/>
            <ac:spMk id="41" creationId="{E27129E8-E218-BDC7-2EAC-745097A1E876}"/>
          </ac:spMkLst>
        </pc:spChg>
        <pc:spChg chg="add mod">
          <ac:chgData name="Huy" userId="918db3a1909f15e0" providerId="LiveId" clId="{41EC0149-6B75-4A7D-97DB-21CB8963CDBF}" dt="2023-04-27T03:53:39.246" v="3525"/>
          <ac:spMkLst>
            <pc:docMk/>
            <pc:sldMk cId="2233857530" sldId="416"/>
            <ac:spMk id="42" creationId="{F086F286-8490-A91E-20B4-4DA6189A8AAB}"/>
          </ac:spMkLst>
        </pc:spChg>
        <pc:spChg chg="add mod">
          <ac:chgData name="Huy" userId="918db3a1909f15e0" providerId="LiveId" clId="{41EC0149-6B75-4A7D-97DB-21CB8963CDBF}" dt="2023-04-27T03:53:39.246" v="3525"/>
          <ac:spMkLst>
            <pc:docMk/>
            <pc:sldMk cId="2233857530" sldId="416"/>
            <ac:spMk id="43" creationId="{EA37B04E-29C6-3B01-4A4F-747BF6DB4BF7}"/>
          </ac:spMkLst>
        </pc:spChg>
        <pc:spChg chg="add mod">
          <ac:chgData name="Huy" userId="918db3a1909f15e0" providerId="LiveId" clId="{41EC0149-6B75-4A7D-97DB-21CB8963CDBF}" dt="2023-04-27T03:54:09.749" v="3527" actId="1076"/>
          <ac:spMkLst>
            <pc:docMk/>
            <pc:sldMk cId="2233857530" sldId="416"/>
            <ac:spMk id="44" creationId="{321BA473-0707-3333-FA64-45F9C486F64C}"/>
          </ac:spMkLst>
        </pc:spChg>
        <pc:spChg chg="add mod">
          <ac:chgData name="Huy" userId="918db3a1909f15e0" providerId="LiveId" clId="{41EC0149-6B75-4A7D-97DB-21CB8963CDBF}" dt="2023-04-27T03:54:09.749" v="3527" actId="1076"/>
          <ac:spMkLst>
            <pc:docMk/>
            <pc:sldMk cId="2233857530" sldId="416"/>
            <ac:spMk id="45" creationId="{337D318B-C470-320F-6159-3FA7021FC9D7}"/>
          </ac:spMkLst>
        </pc:spChg>
        <pc:spChg chg="add mod">
          <ac:chgData name="Huy" userId="918db3a1909f15e0" providerId="LiveId" clId="{41EC0149-6B75-4A7D-97DB-21CB8963CDBF}" dt="2023-04-27T03:54:09.749" v="3527" actId="1076"/>
          <ac:spMkLst>
            <pc:docMk/>
            <pc:sldMk cId="2233857530" sldId="416"/>
            <ac:spMk id="46" creationId="{8453E0C8-5D3A-5D0B-5B97-41F657FD83A4}"/>
          </ac:spMkLst>
        </pc:spChg>
        <pc:spChg chg="add mod">
          <ac:chgData name="Huy" userId="918db3a1909f15e0" providerId="LiveId" clId="{41EC0149-6B75-4A7D-97DB-21CB8963CDBF}" dt="2023-04-27T03:54:27.329" v="3532" actId="20577"/>
          <ac:spMkLst>
            <pc:docMk/>
            <pc:sldMk cId="2233857530" sldId="416"/>
            <ac:spMk id="47" creationId="{97471B80-F9C6-1648-0D02-D880960FE36E}"/>
          </ac:spMkLst>
        </pc:spChg>
        <pc:spChg chg="add mod">
          <ac:chgData name="Huy" userId="918db3a1909f15e0" providerId="LiveId" clId="{41EC0149-6B75-4A7D-97DB-21CB8963CDBF}" dt="2023-04-27T03:57:20.466" v="3565" actId="20577"/>
          <ac:spMkLst>
            <pc:docMk/>
            <pc:sldMk cId="2233857530" sldId="416"/>
            <ac:spMk id="48" creationId="{0B1D588B-F1F8-03AE-2168-AED3AC613867}"/>
          </ac:spMkLst>
        </pc:spChg>
        <pc:spChg chg="add mod">
          <ac:chgData name="Huy" userId="918db3a1909f15e0" providerId="LiveId" clId="{41EC0149-6B75-4A7D-97DB-21CB8963CDBF}" dt="2023-04-27T03:54:09.749" v="3527" actId="1076"/>
          <ac:spMkLst>
            <pc:docMk/>
            <pc:sldMk cId="2233857530" sldId="416"/>
            <ac:spMk id="49" creationId="{665D1C25-8B25-C018-F0C4-69963AD598BD}"/>
          </ac:spMkLst>
        </pc:spChg>
        <pc:spChg chg="add mod">
          <ac:chgData name="Huy" userId="918db3a1909f15e0" providerId="LiveId" clId="{41EC0149-6B75-4A7D-97DB-21CB8963CDBF}" dt="2023-04-27T03:54:09.749" v="3527" actId="1076"/>
          <ac:spMkLst>
            <pc:docMk/>
            <pc:sldMk cId="2233857530" sldId="416"/>
            <ac:spMk id="50" creationId="{76546385-77B4-2000-2AF7-39E64ECD1FED}"/>
          </ac:spMkLst>
        </pc:spChg>
        <pc:spChg chg="add mod">
          <ac:chgData name="Huy" userId="918db3a1909f15e0" providerId="LiveId" clId="{41EC0149-6B75-4A7D-97DB-21CB8963CDBF}" dt="2023-04-27T03:57:57.421" v="3579" actId="1036"/>
          <ac:spMkLst>
            <pc:docMk/>
            <pc:sldMk cId="2233857530" sldId="416"/>
            <ac:spMk id="51" creationId="{05B030A6-5EFB-6E4F-7328-5BC1168727B7}"/>
          </ac:spMkLst>
        </pc:spChg>
        <pc:spChg chg="add mod">
          <ac:chgData name="Huy" userId="918db3a1909f15e0" providerId="LiveId" clId="{41EC0149-6B75-4A7D-97DB-21CB8963CDBF}" dt="2023-04-27T03:57:55.808" v="3577" actId="1036"/>
          <ac:spMkLst>
            <pc:docMk/>
            <pc:sldMk cId="2233857530" sldId="416"/>
            <ac:spMk id="52" creationId="{B312C76D-37B4-F615-EFBC-9196BBCB79EE}"/>
          </ac:spMkLst>
        </pc:spChg>
        <pc:spChg chg="add mod">
          <ac:chgData name="Huy" userId="918db3a1909f15e0" providerId="LiveId" clId="{41EC0149-6B75-4A7D-97DB-21CB8963CDBF}" dt="2023-04-27T03:54:09.749" v="3527" actId="1076"/>
          <ac:spMkLst>
            <pc:docMk/>
            <pc:sldMk cId="2233857530" sldId="416"/>
            <ac:spMk id="53" creationId="{F872BE58-8A22-A3CB-578F-A0C18E8A36C4}"/>
          </ac:spMkLst>
        </pc:spChg>
        <pc:spChg chg="add mod">
          <ac:chgData name="Huy" userId="918db3a1909f15e0" providerId="LiveId" clId="{41EC0149-6B75-4A7D-97DB-21CB8963CDBF}" dt="2023-04-27T04:16:55.507" v="3843" actId="1076"/>
          <ac:spMkLst>
            <pc:docMk/>
            <pc:sldMk cId="2233857530" sldId="416"/>
            <ac:spMk id="54" creationId="{9E60C83F-3F3F-2AA8-6285-B9C32BA8B050}"/>
          </ac:spMkLst>
        </pc:spChg>
        <pc:spChg chg="add mod">
          <ac:chgData name="Huy" userId="918db3a1909f15e0" providerId="LiveId" clId="{41EC0149-6B75-4A7D-97DB-21CB8963CDBF}" dt="2023-04-27T04:16:55.507" v="3843" actId="1076"/>
          <ac:spMkLst>
            <pc:docMk/>
            <pc:sldMk cId="2233857530" sldId="416"/>
            <ac:spMk id="55" creationId="{6C46B183-68B8-36D2-B999-8750599E1542}"/>
          </ac:spMkLst>
        </pc:spChg>
        <pc:spChg chg="add mod">
          <ac:chgData name="Huy" userId="918db3a1909f15e0" providerId="LiveId" clId="{41EC0149-6B75-4A7D-97DB-21CB8963CDBF}" dt="2023-04-27T04:16:55.507" v="3843" actId="1076"/>
          <ac:spMkLst>
            <pc:docMk/>
            <pc:sldMk cId="2233857530" sldId="416"/>
            <ac:spMk id="56" creationId="{96775038-93D6-46EE-4A93-7EC03985E4BB}"/>
          </ac:spMkLst>
        </pc:spChg>
        <pc:spChg chg="add mod">
          <ac:chgData name="Huy" userId="918db3a1909f15e0" providerId="LiveId" clId="{41EC0149-6B75-4A7D-97DB-21CB8963CDBF}" dt="2023-04-27T03:55:51.761" v="3544" actId="14100"/>
          <ac:spMkLst>
            <pc:docMk/>
            <pc:sldMk cId="2233857530" sldId="416"/>
            <ac:spMk id="57" creationId="{5211FA74-052D-F76E-081D-923819E7A3C8}"/>
          </ac:spMkLst>
        </pc:spChg>
        <pc:spChg chg="add mod">
          <ac:chgData name="Huy" userId="918db3a1909f15e0" providerId="LiveId" clId="{41EC0149-6B75-4A7D-97DB-21CB8963CDBF}" dt="2023-04-27T03:56:28.971" v="3555" actId="1076"/>
          <ac:spMkLst>
            <pc:docMk/>
            <pc:sldMk cId="2233857530" sldId="416"/>
            <ac:spMk id="58" creationId="{B2263E09-B2F8-05D6-DD76-FF112EF443EC}"/>
          </ac:spMkLst>
        </pc:spChg>
        <pc:spChg chg="add mod">
          <ac:chgData name="Huy" userId="918db3a1909f15e0" providerId="LiveId" clId="{41EC0149-6B75-4A7D-97DB-21CB8963CDBF}" dt="2023-04-27T03:57:22.822" v="3567" actId="20577"/>
          <ac:spMkLst>
            <pc:docMk/>
            <pc:sldMk cId="2233857530" sldId="416"/>
            <ac:spMk id="59" creationId="{DC722888-1735-3855-3313-0BE4D327C065}"/>
          </ac:spMkLst>
        </pc:spChg>
        <pc:spChg chg="add mod">
          <ac:chgData name="Huy" userId="918db3a1909f15e0" providerId="LiveId" clId="{41EC0149-6B75-4A7D-97DB-21CB8963CDBF}" dt="2023-04-27T03:55:56.720" v="3546" actId="1076"/>
          <ac:spMkLst>
            <pc:docMk/>
            <pc:sldMk cId="2233857530" sldId="416"/>
            <ac:spMk id="61" creationId="{71C0C09F-4EC1-7453-6CBE-FDD73AC4C148}"/>
          </ac:spMkLst>
        </pc:spChg>
        <pc:spChg chg="add mod">
          <ac:chgData name="Huy" userId="918db3a1909f15e0" providerId="LiveId" clId="{41EC0149-6B75-4A7D-97DB-21CB8963CDBF}" dt="2023-04-27T03:56:20.993" v="3552" actId="1076"/>
          <ac:spMkLst>
            <pc:docMk/>
            <pc:sldMk cId="2233857530" sldId="416"/>
            <ac:spMk id="63" creationId="{A5B62712-0077-4DFB-45DB-532CFF1C3FC8}"/>
          </ac:spMkLst>
        </pc:spChg>
        <pc:spChg chg="add mod">
          <ac:chgData name="Huy" userId="918db3a1909f15e0" providerId="LiveId" clId="{41EC0149-6B75-4A7D-97DB-21CB8963CDBF}" dt="2023-04-27T03:58:34.453" v="3591" actId="20577"/>
          <ac:spMkLst>
            <pc:docMk/>
            <pc:sldMk cId="2233857530" sldId="416"/>
            <ac:spMk id="64" creationId="{07DAB00B-1E1B-A70E-EC11-9AEEBA8DFD13}"/>
          </ac:spMkLst>
        </pc:spChg>
        <pc:graphicFrameChg chg="add del mod">
          <ac:chgData name="Huy" userId="918db3a1909f15e0" providerId="LiveId" clId="{41EC0149-6B75-4A7D-97DB-21CB8963CDBF}" dt="2023-04-27T02:13:17.419" v="2678"/>
          <ac:graphicFrameMkLst>
            <pc:docMk/>
            <pc:sldMk cId="2233857530" sldId="416"/>
            <ac:graphicFrameMk id="13" creationId="{BBBE76DA-4470-B99C-59CF-2F7620CF4463}"/>
          </ac:graphicFrameMkLst>
        </pc:graphicFrameChg>
        <pc:cxnChg chg="add mod">
          <ac:chgData name="Huy" userId="918db3a1909f15e0" providerId="LiveId" clId="{41EC0149-6B75-4A7D-97DB-21CB8963CDBF}" dt="2023-04-27T03:55:04.179" v="3540" actId="1076"/>
          <ac:cxnSpMkLst>
            <pc:docMk/>
            <pc:sldMk cId="2233857530" sldId="416"/>
            <ac:cxnSpMk id="60" creationId="{4ECF3C5E-E068-09C0-BBD8-2964FE606E0B}"/>
          </ac:cxnSpMkLst>
        </pc:cxnChg>
      </pc:sldChg>
      <pc:sldChg chg="del">
        <pc:chgData name="Huy" userId="918db3a1909f15e0" providerId="LiveId" clId="{41EC0149-6B75-4A7D-97DB-21CB8963CDBF}" dt="2023-04-24T10:12:25.409" v="4" actId="47"/>
        <pc:sldMkLst>
          <pc:docMk/>
          <pc:sldMk cId="2576165232" sldId="416"/>
        </pc:sldMkLst>
      </pc:sldChg>
      <pc:sldChg chg="addSp delSp modSp add mod">
        <pc:chgData name="Huy" userId="918db3a1909f15e0" providerId="LiveId" clId="{41EC0149-6B75-4A7D-97DB-21CB8963CDBF}" dt="2023-04-27T08:06:04.808" v="4476" actId="1076"/>
        <pc:sldMkLst>
          <pc:docMk/>
          <pc:sldMk cId="2424834496" sldId="417"/>
        </pc:sldMkLst>
        <pc:spChg chg="del">
          <ac:chgData name="Huy" userId="918db3a1909f15e0" providerId="LiveId" clId="{41EC0149-6B75-4A7D-97DB-21CB8963CDBF}" dt="2023-04-27T02:15:00.926" v="2766" actId="478"/>
          <ac:spMkLst>
            <pc:docMk/>
            <pc:sldMk cId="2424834496" sldId="417"/>
            <ac:spMk id="10" creationId="{C290CEB3-7F30-94F5-694F-8107061C4152}"/>
          </ac:spMkLst>
        </pc:spChg>
        <pc:spChg chg="del">
          <ac:chgData name="Huy" userId="918db3a1909f15e0" providerId="LiveId" clId="{41EC0149-6B75-4A7D-97DB-21CB8963CDBF}" dt="2023-04-27T02:15:00.926" v="2766" actId="478"/>
          <ac:spMkLst>
            <pc:docMk/>
            <pc:sldMk cId="2424834496" sldId="417"/>
            <ac:spMk id="11" creationId="{1869BE51-0E62-79A6-12BB-20192E6B8A0A}"/>
          </ac:spMkLst>
        </pc:spChg>
        <pc:spChg chg="add mod">
          <ac:chgData name="Huy" userId="918db3a1909f15e0" providerId="LiveId" clId="{41EC0149-6B75-4A7D-97DB-21CB8963CDBF}" dt="2023-04-27T07:51:17.240" v="4287" actId="1076"/>
          <ac:spMkLst>
            <pc:docMk/>
            <pc:sldMk cId="2424834496" sldId="417"/>
            <ac:spMk id="11" creationId="{6EAEE30F-1E39-5E29-FF9F-15DD9D872979}"/>
          </ac:spMkLst>
        </pc:spChg>
        <pc:spChg chg="del">
          <ac:chgData name="Huy" userId="918db3a1909f15e0" providerId="LiveId" clId="{41EC0149-6B75-4A7D-97DB-21CB8963CDBF}" dt="2023-04-27T02:15:00.926" v="2766" actId="478"/>
          <ac:spMkLst>
            <pc:docMk/>
            <pc:sldMk cId="2424834496" sldId="417"/>
            <ac:spMk id="12" creationId="{DF6BD65C-FE8A-A3F5-B65E-F17F8DC305E8}"/>
          </ac:spMkLst>
        </pc:spChg>
        <pc:spChg chg="add mod">
          <ac:chgData name="Huy" userId="918db3a1909f15e0" providerId="LiveId" clId="{41EC0149-6B75-4A7D-97DB-21CB8963CDBF}" dt="2023-04-27T07:52:40.066" v="4321" actId="1076"/>
          <ac:spMkLst>
            <pc:docMk/>
            <pc:sldMk cId="2424834496" sldId="417"/>
            <ac:spMk id="13" creationId="{49474BD3-FB62-12DE-FCAB-119D54ED066B}"/>
          </ac:spMkLst>
        </pc:spChg>
        <pc:spChg chg="del">
          <ac:chgData name="Huy" userId="918db3a1909f15e0" providerId="LiveId" clId="{41EC0149-6B75-4A7D-97DB-21CB8963CDBF}" dt="2023-04-27T02:15:00.926" v="2766" actId="478"/>
          <ac:spMkLst>
            <pc:docMk/>
            <pc:sldMk cId="2424834496" sldId="417"/>
            <ac:spMk id="14" creationId="{4E951216-CFE5-B759-B886-11324D497DF9}"/>
          </ac:spMkLst>
        </pc:spChg>
        <pc:spChg chg="add mod">
          <ac:chgData name="Huy" userId="918db3a1909f15e0" providerId="LiveId" clId="{41EC0149-6B75-4A7D-97DB-21CB8963CDBF}" dt="2023-04-27T07:52:51.462" v="4324" actId="1076"/>
          <ac:spMkLst>
            <pc:docMk/>
            <pc:sldMk cId="2424834496" sldId="417"/>
            <ac:spMk id="14" creationId="{E958C800-037C-9548-CB01-69ADCA212D22}"/>
          </ac:spMkLst>
        </pc:spChg>
        <pc:spChg chg="add mod">
          <ac:chgData name="Huy" userId="918db3a1909f15e0" providerId="LiveId" clId="{41EC0149-6B75-4A7D-97DB-21CB8963CDBF}" dt="2023-04-27T07:54:05.732" v="4339" actId="1038"/>
          <ac:spMkLst>
            <pc:docMk/>
            <pc:sldMk cId="2424834496" sldId="417"/>
            <ac:spMk id="15" creationId="{551FC7A5-0233-F040-BF5E-2A6B1D26B258}"/>
          </ac:spMkLst>
        </pc:spChg>
        <pc:spChg chg="add del mod">
          <ac:chgData name="Huy" userId="918db3a1909f15e0" providerId="LiveId" clId="{41EC0149-6B75-4A7D-97DB-21CB8963CDBF}" dt="2023-04-27T03:59:43.808" v="3594" actId="478"/>
          <ac:spMkLst>
            <pc:docMk/>
            <pc:sldMk cId="2424834496" sldId="417"/>
            <ac:spMk id="16" creationId="{1D7A2BAC-3778-3FB6-7229-2AA5D16C6B78}"/>
          </ac:spMkLst>
        </pc:spChg>
        <pc:spChg chg="add del mod">
          <ac:chgData name="Huy" userId="918db3a1909f15e0" providerId="LiveId" clId="{41EC0149-6B75-4A7D-97DB-21CB8963CDBF}" dt="2023-04-27T07:54:14.765" v="4340" actId="478"/>
          <ac:spMkLst>
            <pc:docMk/>
            <pc:sldMk cId="2424834496" sldId="417"/>
            <ac:spMk id="16" creationId="{913F2CD5-8AC0-11BC-FE81-664277065FD7}"/>
          </ac:spMkLst>
        </pc:spChg>
        <pc:spChg chg="add del mod">
          <ac:chgData name="Huy" userId="918db3a1909f15e0" providerId="LiveId" clId="{41EC0149-6B75-4A7D-97DB-21CB8963CDBF}" dt="2023-04-27T07:54:25.155" v="4343" actId="478"/>
          <ac:spMkLst>
            <pc:docMk/>
            <pc:sldMk cId="2424834496" sldId="417"/>
            <ac:spMk id="17" creationId="{314E0ACB-3560-4575-0B57-B14A05168BD3}"/>
          </ac:spMkLst>
        </pc:spChg>
        <pc:spChg chg="add mod">
          <ac:chgData name="Huy" userId="918db3a1909f15e0" providerId="LiveId" clId="{41EC0149-6B75-4A7D-97DB-21CB8963CDBF}" dt="2023-04-27T04:00:56.339" v="3672" actId="20577"/>
          <ac:spMkLst>
            <pc:docMk/>
            <pc:sldMk cId="2424834496" sldId="417"/>
            <ac:spMk id="19" creationId="{B8FD922E-17EC-9868-CB51-B2DE81A0FF26}"/>
          </ac:spMkLst>
        </pc:spChg>
        <pc:spChg chg="mod">
          <ac:chgData name="Huy" userId="918db3a1909f15e0" providerId="LiveId" clId="{41EC0149-6B75-4A7D-97DB-21CB8963CDBF}" dt="2023-04-27T04:01:01.128" v="3673" actId="14100"/>
          <ac:spMkLst>
            <pc:docMk/>
            <pc:sldMk cId="2424834496" sldId="417"/>
            <ac:spMk id="20" creationId="{A06BA14A-8D8C-664A-A722-7DAD205B5E1D}"/>
          </ac:spMkLst>
        </pc:spChg>
        <pc:spChg chg="add mod">
          <ac:chgData name="Huy" userId="918db3a1909f15e0" providerId="LiveId" clId="{41EC0149-6B75-4A7D-97DB-21CB8963CDBF}" dt="2023-04-27T07:55:13.682" v="4356" actId="14100"/>
          <ac:spMkLst>
            <pc:docMk/>
            <pc:sldMk cId="2424834496" sldId="417"/>
            <ac:spMk id="21" creationId="{053901D0-9CCF-4DEF-F9B1-F2CC4E2C97E1}"/>
          </ac:spMkLst>
        </pc:spChg>
        <pc:spChg chg="del">
          <ac:chgData name="Huy" userId="918db3a1909f15e0" providerId="LiveId" clId="{41EC0149-6B75-4A7D-97DB-21CB8963CDBF}" dt="2023-04-27T02:14:57.617" v="2765" actId="478"/>
          <ac:spMkLst>
            <pc:docMk/>
            <pc:sldMk cId="2424834496" sldId="417"/>
            <ac:spMk id="21" creationId="{4FA54B10-71E1-47FF-2311-B9D1293EAEAB}"/>
          </ac:spMkLst>
        </pc:spChg>
        <pc:spChg chg="add mod">
          <ac:chgData name="Huy" userId="918db3a1909f15e0" providerId="LiveId" clId="{41EC0149-6B75-4A7D-97DB-21CB8963CDBF}" dt="2023-04-27T08:00:14.049" v="4407" actId="1076"/>
          <ac:spMkLst>
            <pc:docMk/>
            <pc:sldMk cId="2424834496" sldId="417"/>
            <ac:spMk id="23" creationId="{216E73C6-2604-9488-5902-8C39CB0A493F}"/>
          </ac:spMkLst>
        </pc:spChg>
        <pc:spChg chg="mod">
          <ac:chgData name="Huy" userId="918db3a1909f15e0" providerId="LiveId" clId="{41EC0149-6B75-4A7D-97DB-21CB8963CDBF}" dt="2023-04-27T02:17:00.357" v="2807" actId="20577"/>
          <ac:spMkLst>
            <pc:docMk/>
            <pc:sldMk cId="2424834496" sldId="417"/>
            <ac:spMk id="26" creationId="{4B2D6232-6A42-4166-0D00-C048558CA8CF}"/>
          </ac:spMkLst>
        </pc:spChg>
        <pc:spChg chg="del">
          <ac:chgData name="Huy" userId="918db3a1909f15e0" providerId="LiveId" clId="{41EC0149-6B75-4A7D-97DB-21CB8963CDBF}" dt="2023-04-27T02:15:00.926" v="2766" actId="478"/>
          <ac:spMkLst>
            <pc:docMk/>
            <pc:sldMk cId="2424834496" sldId="417"/>
            <ac:spMk id="31" creationId="{6571A9FF-5536-E0A2-E8D6-8541AC47766F}"/>
          </ac:spMkLst>
        </pc:spChg>
        <pc:spChg chg="add mod">
          <ac:chgData name="Huy" userId="918db3a1909f15e0" providerId="LiveId" clId="{41EC0149-6B75-4A7D-97DB-21CB8963CDBF}" dt="2023-04-27T07:55:52.552" v="4368" actId="14100"/>
          <ac:spMkLst>
            <pc:docMk/>
            <pc:sldMk cId="2424834496" sldId="417"/>
            <ac:spMk id="31" creationId="{E05C04E3-60B9-E5A1-85FD-F30D50E13B22}"/>
          </ac:spMkLst>
        </pc:spChg>
        <pc:spChg chg="add mod">
          <ac:chgData name="Huy" userId="918db3a1909f15e0" providerId="LiveId" clId="{41EC0149-6B75-4A7D-97DB-21CB8963CDBF}" dt="2023-04-27T08:00:18.904" v="4408" actId="1076"/>
          <ac:spMkLst>
            <pc:docMk/>
            <pc:sldMk cId="2424834496" sldId="417"/>
            <ac:spMk id="34" creationId="{D297873C-458D-2156-819B-7125DE2843F8}"/>
          </ac:spMkLst>
        </pc:spChg>
        <pc:spChg chg="mod">
          <ac:chgData name="Huy" userId="918db3a1909f15e0" providerId="LiveId" clId="{41EC0149-6B75-4A7D-97DB-21CB8963CDBF}" dt="2023-04-27T04:03:54.442" v="3674" actId="1076"/>
          <ac:spMkLst>
            <pc:docMk/>
            <pc:sldMk cId="2424834496" sldId="417"/>
            <ac:spMk id="35" creationId="{3F3D2F10-4BD7-2056-D52F-3AB3F32BBFFC}"/>
          </ac:spMkLst>
        </pc:spChg>
        <pc:spChg chg="add mod">
          <ac:chgData name="Huy" userId="918db3a1909f15e0" providerId="LiveId" clId="{41EC0149-6B75-4A7D-97DB-21CB8963CDBF}" dt="2023-04-27T08:00:49.488" v="4410" actId="14100"/>
          <ac:spMkLst>
            <pc:docMk/>
            <pc:sldMk cId="2424834496" sldId="417"/>
            <ac:spMk id="36" creationId="{05AAC7A7-655D-D801-233F-B42044382702}"/>
          </ac:spMkLst>
        </pc:spChg>
        <pc:spChg chg="del">
          <ac:chgData name="Huy" userId="918db3a1909f15e0" providerId="LiveId" clId="{41EC0149-6B75-4A7D-97DB-21CB8963CDBF}" dt="2023-04-27T02:15:00.926" v="2766" actId="478"/>
          <ac:spMkLst>
            <pc:docMk/>
            <pc:sldMk cId="2424834496" sldId="417"/>
            <ac:spMk id="36" creationId="{7FD636AE-87A8-4335-B655-73BB1322CD2E}"/>
          </ac:spMkLst>
        </pc:spChg>
        <pc:spChg chg="add mod">
          <ac:chgData name="Huy" userId="918db3a1909f15e0" providerId="LiveId" clId="{41EC0149-6B75-4A7D-97DB-21CB8963CDBF}" dt="2023-04-27T07:57:38.107" v="4386" actId="1035"/>
          <ac:spMkLst>
            <pc:docMk/>
            <pc:sldMk cId="2424834496" sldId="417"/>
            <ac:spMk id="37" creationId="{DA3551DF-4828-59DD-CF9B-74EED5908DC1}"/>
          </ac:spMkLst>
        </pc:spChg>
        <pc:spChg chg="del">
          <ac:chgData name="Huy" userId="918db3a1909f15e0" providerId="LiveId" clId="{41EC0149-6B75-4A7D-97DB-21CB8963CDBF}" dt="2023-04-27T02:15:00.926" v="2766" actId="478"/>
          <ac:spMkLst>
            <pc:docMk/>
            <pc:sldMk cId="2424834496" sldId="417"/>
            <ac:spMk id="37" creationId="{FDD8680D-6BA3-0DB6-289F-86B8BCBA4B57}"/>
          </ac:spMkLst>
        </pc:spChg>
        <pc:spChg chg="add mod">
          <ac:chgData name="Huy" userId="918db3a1909f15e0" providerId="LiveId" clId="{41EC0149-6B75-4A7D-97DB-21CB8963CDBF}" dt="2023-04-27T08:03:43.668" v="4437" actId="20577"/>
          <ac:spMkLst>
            <pc:docMk/>
            <pc:sldMk cId="2424834496" sldId="417"/>
            <ac:spMk id="38" creationId="{5622F6FF-5359-CC01-F957-270FDA86E308}"/>
          </ac:spMkLst>
        </pc:spChg>
        <pc:spChg chg="add mod">
          <ac:chgData name="Huy" userId="918db3a1909f15e0" providerId="LiveId" clId="{41EC0149-6B75-4A7D-97DB-21CB8963CDBF}" dt="2023-04-27T08:06:04.808" v="4476" actId="1076"/>
          <ac:spMkLst>
            <pc:docMk/>
            <pc:sldMk cId="2424834496" sldId="417"/>
            <ac:spMk id="39" creationId="{05DB5149-DEBA-9F20-4111-6152076965DB}"/>
          </ac:spMkLst>
        </pc:spChg>
        <pc:spChg chg="add mod">
          <ac:chgData name="Huy" userId="918db3a1909f15e0" providerId="LiveId" clId="{41EC0149-6B75-4A7D-97DB-21CB8963CDBF}" dt="2023-04-27T08:06:04.808" v="4476" actId="1076"/>
          <ac:spMkLst>
            <pc:docMk/>
            <pc:sldMk cId="2424834496" sldId="417"/>
            <ac:spMk id="40" creationId="{013E7986-1B98-09DF-97C7-9083A4BD80AD}"/>
          </ac:spMkLst>
        </pc:spChg>
        <pc:spChg chg="add del mod">
          <ac:chgData name="Huy" userId="918db3a1909f15e0" providerId="LiveId" clId="{41EC0149-6B75-4A7D-97DB-21CB8963CDBF}" dt="2023-04-27T08:04:33.085" v="4456"/>
          <ac:spMkLst>
            <pc:docMk/>
            <pc:sldMk cId="2424834496" sldId="417"/>
            <ac:spMk id="41" creationId="{4322D29E-64A6-4DB7-DA18-8F40B55CE148}"/>
          </ac:spMkLst>
        </pc:spChg>
        <pc:spChg chg="add mod">
          <ac:chgData name="Huy" userId="918db3a1909f15e0" providerId="LiveId" clId="{41EC0149-6B75-4A7D-97DB-21CB8963CDBF}" dt="2023-04-27T08:06:04.808" v="4476" actId="1076"/>
          <ac:spMkLst>
            <pc:docMk/>
            <pc:sldMk cId="2424834496" sldId="417"/>
            <ac:spMk id="42" creationId="{ADF46031-EC74-E4E1-42B8-926E03B8DC87}"/>
          </ac:spMkLst>
        </pc:spChg>
        <pc:spChg chg="add mod">
          <ac:chgData name="Huy" userId="918db3a1909f15e0" providerId="LiveId" clId="{41EC0149-6B75-4A7D-97DB-21CB8963CDBF}" dt="2023-04-27T08:06:04.808" v="4476" actId="1076"/>
          <ac:spMkLst>
            <pc:docMk/>
            <pc:sldMk cId="2424834496" sldId="417"/>
            <ac:spMk id="44" creationId="{5C3438E9-A4C7-BAA6-56C0-CA08AF12910D}"/>
          </ac:spMkLst>
        </pc:spChg>
        <pc:graphicFrameChg chg="add del mod">
          <ac:chgData name="Huy" userId="918db3a1909f15e0" providerId="LiveId" clId="{41EC0149-6B75-4A7D-97DB-21CB8963CDBF}" dt="2023-04-27T02:15:02.495" v="2769"/>
          <ac:graphicFrameMkLst>
            <pc:docMk/>
            <pc:sldMk cId="2424834496" sldId="417"/>
            <ac:graphicFrameMk id="13" creationId="{582D29BD-8203-84C7-8917-D8F88DDB5B40}"/>
          </ac:graphicFrameMkLst>
        </pc:graphicFrameChg>
        <pc:graphicFrameChg chg="add del mod">
          <ac:chgData name="Huy" userId="918db3a1909f15e0" providerId="LiveId" clId="{41EC0149-6B75-4A7D-97DB-21CB8963CDBF}" dt="2023-04-27T03:59:45.589" v="3597"/>
          <ac:graphicFrameMkLst>
            <pc:docMk/>
            <pc:sldMk cId="2424834496" sldId="417"/>
            <ac:graphicFrameMk id="17" creationId="{62B7EA0D-F4D4-D70F-5F11-D723D27B40C3}"/>
          </ac:graphicFrameMkLst>
        </pc:graphicFrameChg>
      </pc:sldChg>
      <pc:sldChg chg="del">
        <pc:chgData name="Huy" userId="918db3a1909f15e0" providerId="LiveId" clId="{41EC0149-6B75-4A7D-97DB-21CB8963CDBF}" dt="2023-04-24T10:12:25.669" v="5" actId="47"/>
        <pc:sldMkLst>
          <pc:docMk/>
          <pc:sldMk cId="2773289420" sldId="417"/>
        </pc:sldMkLst>
      </pc:sldChg>
      <pc:sldChg chg="addSp modSp new ord">
        <pc:chgData name="Huy" userId="918db3a1909f15e0" providerId="LiveId" clId="{41EC0149-6B75-4A7D-97DB-21CB8963CDBF}" dt="2023-04-27T03:53:34.095" v="3523"/>
        <pc:sldMkLst>
          <pc:docMk/>
          <pc:sldMk cId="15091959" sldId="418"/>
        </pc:sldMkLst>
        <pc:spChg chg="add mod">
          <ac:chgData name="Huy" userId="918db3a1909f15e0" providerId="LiveId" clId="{41EC0149-6B75-4A7D-97DB-21CB8963CDBF}" dt="2023-04-27T03:53:25.029" v="3521"/>
          <ac:spMkLst>
            <pc:docMk/>
            <pc:sldMk cId="15091959" sldId="418"/>
            <ac:spMk id="2" creationId="{87D91DB4-6801-72D9-1D7B-2C428FE7D2AB}"/>
          </ac:spMkLst>
        </pc:spChg>
        <pc:spChg chg="add mod">
          <ac:chgData name="Huy" userId="918db3a1909f15e0" providerId="LiveId" clId="{41EC0149-6B75-4A7D-97DB-21CB8963CDBF}" dt="2023-04-27T03:53:25.029" v="3521"/>
          <ac:spMkLst>
            <pc:docMk/>
            <pc:sldMk cId="15091959" sldId="418"/>
            <ac:spMk id="3" creationId="{F449EB09-7326-0C6B-38F4-3D91C05E823E}"/>
          </ac:spMkLst>
        </pc:spChg>
        <pc:spChg chg="add mod">
          <ac:chgData name="Huy" userId="918db3a1909f15e0" providerId="LiveId" clId="{41EC0149-6B75-4A7D-97DB-21CB8963CDBF}" dt="2023-04-27T03:53:25.029" v="3521"/>
          <ac:spMkLst>
            <pc:docMk/>
            <pc:sldMk cId="15091959" sldId="418"/>
            <ac:spMk id="4" creationId="{EA6F42BE-27F7-3E62-234E-C1B1370D62B6}"/>
          </ac:spMkLst>
        </pc:spChg>
        <pc:spChg chg="add mod">
          <ac:chgData name="Huy" userId="918db3a1909f15e0" providerId="LiveId" clId="{41EC0149-6B75-4A7D-97DB-21CB8963CDBF}" dt="2023-04-27T03:53:25.029" v="3521"/>
          <ac:spMkLst>
            <pc:docMk/>
            <pc:sldMk cId="15091959" sldId="418"/>
            <ac:spMk id="5" creationId="{F90D013E-024A-7B6D-70A5-3B0ACF569445}"/>
          </ac:spMkLst>
        </pc:spChg>
        <pc:spChg chg="add mod">
          <ac:chgData name="Huy" userId="918db3a1909f15e0" providerId="LiveId" clId="{41EC0149-6B75-4A7D-97DB-21CB8963CDBF}" dt="2023-04-27T03:53:25.029" v="3521"/>
          <ac:spMkLst>
            <pc:docMk/>
            <pc:sldMk cId="15091959" sldId="418"/>
            <ac:spMk id="6" creationId="{1647DF72-3F5A-FB70-12BD-01DD0EDD8F50}"/>
          </ac:spMkLst>
        </pc:spChg>
        <pc:spChg chg="add mod">
          <ac:chgData name="Huy" userId="918db3a1909f15e0" providerId="LiveId" clId="{41EC0149-6B75-4A7D-97DB-21CB8963CDBF}" dt="2023-04-27T03:53:25.029" v="3521"/>
          <ac:spMkLst>
            <pc:docMk/>
            <pc:sldMk cId="15091959" sldId="418"/>
            <ac:spMk id="7" creationId="{2CE49727-04D5-F191-7BEE-E8356DA79019}"/>
          </ac:spMkLst>
        </pc:spChg>
        <pc:spChg chg="add mod">
          <ac:chgData name="Huy" userId="918db3a1909f15e0" providerId="LiveId" clId="{41EC0149-6B75-4A7D-97DB-21CB8963CDBF}" dt="2023-04-27T03:53:25.029" v="3521"/>
          <ac:spMkLst>
            <pc:docMk/>
            <pc:sldMk cId="15091959" sldId="418"/>
            <ac:spMk id="8" creationId="{0C3E787E-B2B7-1B41-DCD6-BF9AF0C0DF42}"/>
          </ac:spMkLst>
        </pc:spChg>
        <pc:spChg chg="add mod">
          <ac:chgData name="Huy" userId="918db3a1909f15e0" providerId="LiveId" clId="{41EC0149-6B75-4A7D-97DB-21CB8963CDBF}" dt="2023-04-27T03:53:25.029" v="3521"/>
          <ac:spMkLst>
            <pc:docMk/>
            <pc:sldMk cId="15091959" sldId="418"/>
            <ac:spMk id="9" creationId="{0522F77F-5E77-9C03-BB76-28ACEA102FF8}"/>
          </ac:spMkLst>
        </pc:spChg>
        <pc:spChg chg="add mod">
          <ac:chgData name="Huy" userId="918db3a1909f15e0" providerId="LiveId" clId="{41EC0149-6B75-4A7D-97DB-21CB8963CDBF}" dt="2023-04-27T03:53:25.029" v="3521"/>
          <ac:spMkLst>
            <pc:docMk/>
            <pc:sldMk cId="15091959" sldId="418"/>
            <ac:spMk id="10" creationId="{675A6953-8374-7A32-F1B8-9CE6BC31D75B}"/>
          </ac:spMkLst>
        </pc:spChg>
        <pc:spChg chg="add mod">
          <ac:chgData name="Huy" userId="918db3a1909f15e0" providerId="LiveId" clId="{41EC0149-6B75-4A7D-97DB-21CB8963CDBF}" dt="2023-04-27T03:53:25.029" v="3521"/>
          <ac:spMkLst>
            <pc:docMk/>
            <pc:sldMk cId="15091959" sldId="418"/>
            <ac:spMk id="11" creationId="{16EBEC88-0CF8-24C2-A0B3-283B709DA439}"/>
          </ac:spMkLst>
        </pc:spChg>
      </pc:sldChg>
      <pc:sldChg chg="del">
        <pc:chgData name="Huy" userId="918db3a1909f15e0" providerId="LiveId" clId="{41EC0149-6B75-4A7D-97DB-21CB8963CDBF}" dt="2023-04-24T10:12:25.806" v="6" actId="47"/>
        <pc:sldMkLst>
          <pc:docMk/>
          <pc:sldMk cId="238880898" sldId="418"/>
        </pc:sldMkLst>
      </pc:sldChg>
      <pc:sldChg chg="addSp delSp modSp add mod">
        <pc:chgData name="Huy" userId="918db3a1909f15e0" providerId="LiveId" clId="{41EC0149-6B75-4A7D-97DB-21CB8963CDBF}" dt="2023-04-27T03:31:29.474" v="3463" actId="1076"/>
        <pc:sldMkLst>
          <pc:docMk/>
          <pc:sldMk cId="1281051079" sldId="419"/>
        </pc:sldMkLst>
        <pc:spChg chg="mod">
          <ac:chgData name="Huy" userId="918db3a1909f15e0" providerId="LiveId" clId="{41EC0149-6B75-4A7D-97DB-21CB8963CDBF}" dt="2023-04-27T03:29:23.613" v="3431" actId="1076"/>
          <ac:spMkLst>
            <pc:docMk/>
            <pc:sldMk cId="1281051079" sldId="419"/>
            <ac:spMk id="11" creationId="{EC9C2546-9AF5-AC97-463A-5C7BAF37A267}"/>
          </ac:spMkLst>
        </pc:spChg>
        <pc:spChg chg="mod">
          <ac:chgData name="Huy" userId="918db3a1909f15e0" providerId="LiveId" clId="{41EC0149-6B75-4A7D-97DB-21CB8963CDBF}" dt="2023-04-27T03:29:23.613" v="3431" actId="1076"/>
          <ac:spMkLst>
            <pc:docMk/>
            <pc:sldMk cId="1281051079" sldId="419"/>
            <ac:spMk id="13" creationId="{9414134E-C8BB-E139-1D9C-F66F16076FFD}"/>
          </ac:spMkLst>
        </pc:spChg>
        <pc:spChg chg="mod">
          <ac:chgData name="Huy" userId="918db3a1909f15e0" providerId="LiveId" clId="{41EC0149-6B75-4A7D-97DB-21CB8963CDBF}" dt="2023-04-27T03:29:23.613" v="3431" actId="1076"/>
          <ac:spMkLst>
            <pc:docMk/>
            <pc:sldMk cId="1281051079" sldId="419"/>
            <ac:spMk id="14" creationId="{FAF20D8B-4F9F-95A2-C9B0-6EB87C5A40E1}"/>
          </ac:spMkLst>
        </pc:spChg>
        <pc:spChg chg="mod">
          <ac:chgData name="Huy" userId="918db3a1909f15e0" providerId="LiveId" clId="{41EC0149-6B75-4A7D-97DB-21CB8963CDBF}" dt="2023-04-27T03:29:23.613" v="3431" actId="1076"/>
          <ac:spMkLst>
            <pc:docMk/>
            <pc:sldMk cId="1281051079" sldId="419"/>
            <ac:spMk id="17" creationId="{A216C9C2-D545-7AA6-C04E-B4B7B69F330D}"/>
          </ac:spMkLst>
        </pc:spChg>
        <pc:spChg chg="mod">
          <ac:chgData name="Huy" userId="918db3a1909f15e0" providerId="LiveId" clId="{41EC0149-6B75-4A7D-97DB-21CB8963CDBF}" dt="2023-04-27T03:29:23.613" v="3431" actId="1076"/>
          <ac:spMkLst>
            <pc:docMk/>
            <pc:sldMk cId="1281051079" sldId="419"/>
            <ac:spMk id="18" creationId="{5A857D4A-265E-3192-41C7-E8DD9043917A}"/>
          </ac:spMkLst>
        </pc:spChg>
        <pc:spChg chg="mod">
          <ac:chgData name="Huy" userId="918db3a1909f15e0" providerId="LiveId" clId="{41EC0149-6B75-4A7D-97DB-21CB8963CDBF}" dt="2023-04-27T03:29:23.613" v="3431" actId="1076"/>
          <ac:spMkLst>
            <pc:docMk/>
            <pc:sldMk cId="1281051079" sldId="419"/>
            <ac:spMk id="19" creationId="{786B501E-A6D8-A164-7F33-2873F100602B}"/>
          </ac:spMkLst>
        </pc:spChg>
        <pc:spChg chg="mod">
          <ac:chgData name="Huy" userId="918db3a1909f15e0" providerId="LiveId" clId="{41EC0149-6B75-4A7D-97DB-21CB8963CDBF}" dt="2023-04-27T03:29:23.613" v="3431" actId="1076"/>
          <ac:spMkLst>
            <pc:docMk/>
            <pc:sldMk cId="1281051079" sldId="419"/>
            <ac:spMk id="21" creationId="{7B9DD698-341F-3941-FA22-257680AF9E58}"/>
          </ac:spMkLst>
        </pc:spChg>
        <pc:spChg chg="mod">
          <ac:chgData name="Huy" userId="918db3a1909f15e0" providerId="LiveId" clId="{41EC0149-6B75-4A7D-97DB-21CB8963CDBF}" dt="2023-04-27T03:30:26.082" v="3444" actId="1076"/>
          <ac:spMkLst>
            <pc:docMk/>
            <pc:sldMk cId="1281051079" sldId="419"/>
            <ac:spMk id="31" creationId="{2F956958-FD53-DF04-9CA9-C155F64B8CFD}"/>
          </ac:spMkLst>
        </pc:spChg>
        <pc:spChg chg="mod">
          <ac:chgData name="Huy" userId="918db3a1909f15e0" providerId="LiveId" clId="{41EC0149-6B75-4A7D-97DB-21CB8963CDBF}" dt="2023-04-27T03:29:23.613" v="3431" actId="1076"/>
          <ac:spMkLst>
            <pc:docMk/>
            <pc:sldMk cId="1281051079" sldId="419"/>
            <ac:spMk id="34" creationId="{D630270F-799D-A6E0-E44E-D498B208880A}"/>
          </ac:spMkLst>
        </pc:spChg>
        <pc:spChg chg="mod">
          <ac:chgData name="Huy" userId="918db3a1909f15e0" providerId="LiveId" clId="{41EC0149-6B75-4A7D-97DB-21CB8963CDBF}" dt="2023-04-27T03:28:22.756" v="3419" actId="1076"/>
          <ac:spMkLst>
            <pc:docMk/>
            <pc:sldMk cId="1281051079" sldId="419"/>
            <ac:spMk id="35" creationId="{3F3D2F10-4BD7-2056-D52F-3AB3F32BBFFC}"/>
          </ac:spMkLst>
        </pc:spChg>
        <pc:spChg chg="mod">
          <ac:chgData name="Huy" userId="918db3a1909f15e0" providerId="LiveId" clId="{41EC0149-6B75-4A7D-97DB-21CB8963CDBF}" dt="2023-04-27T03:29:23.613" v="3431" actId="1076"/>
          <ac:spMkLst>
            <pc:docMk/>
            <pc:sldMk cId="1281051079" sldId="419"/>
            <ac:spMk id="36" creationId="{53B2F613-FB9D-2437-DE33-B19F40FC5C0F}"/>
          </ac:spMkLst>
        </pc:spChg>
        <pc:spChg chg="mod">
          <ac:chgData name="Huy" userId="918db3a1909f15e0" providerId="LiveId" clId="{41EC0149-6B75-4A7D-97DB-21CB8963CDBF}" dt="2023-04-27T03:29:23.613" v="3431" actId="1076"/>
          <ac:spMkLst>
            <pc:docMk/>
            <pc:sldMk cId="1281051079" sldId="419"/>
            <ac:spMk id="37" creationId="{E79C6751-5625-64A8-BF94-39FC380C6C0E}"/>
          </ac:spMkLst>
        </pc:spChg>
        <pc:spChg chg="mod">
          <ac:chgData name="Huy" userId="918db3a1909f15e0" providerId="LiveId" clId="{41EC0149-6B75-4A7D-97DB-21CB8963CDBF}" dt="2023-04-27T03:29:23.613" v="3431" actId="1076"/>
          <ac:spMkLst>
            <pc:docMk/>
            <pc:sldMk cId="1281051079" sldId="419"/>
            <ac:spMk id="38" creationId="{87059E64-56A9-617F-5E55-9D828453502C}"/>
          </ac:spMkLst>
        </pc:spChg>
        <pc:spChg chg="mod">
          <ac:chgData name="Huy" userId="918db3a1909f15e0" providerId="LiveId" clId="{41EC0149-6B75-4A7D-97DB-21CB8963CDBF}" dt="2023-04-27T03:29:23.613" v="3431" actId="1076"/>
          <ac:spMkLst>
            <pc:docMk/>
            <pc:sldMk cId="1281051079" sldId="419"/>
            <ac:spMk id="39" creationId="{515957B0-C7AB-32C9-CE5A-8CA63477542D}"/>
          </ac:spMkLst>
        </pc:spChg>
        <pc:spChg chg="mod">
          <ac:chgData name="Huy" userId="918db3a1909f15e0" providerId="LiveId" clId="{41EC0149-6B75-4A7D-97DB-21CB8963CDBF}" dt="2023-04-27T03:30:23.126" v="3443" actId="1076"/>
          <ac:spMkLst>
            <pc:docMk/>
            <pc:sldMk cId="1281051079" sldId="419"/>
            <ac:spMk id="40" creationId="{8CCF367D-1299-EDF5-C4BE-E63739E3B998}"/>
          </ac:spMkLst>
        </pc:spChg>
        <pc:spChg chg="add mod">
          <ac:chgData name="Huy" userId="918db3a1909f15e0" providerId="LiveId" clId="{41EC0149-6B75-4A7D-97DB-21CB8963CDBF}" dt="2023-04-27T03:27:55.653" v="3417" actId="1076"/>
          <ac:spMkLst>
            <pc:docMk/>
            <pc:sldMk cId="1281051079" sldId="419"/>
            <ac:spMk id="46" creationId="{7622B211-CFBD-8818-7F5F-5435A07EEE2B}"/>
          </ac:spMkLst>
        </pc:spChg>
        <pc:spChg chg="add mod">
          <ac:chgData name="Huy" userId="918db3a1909f15e0" providerId="LiveId" clId="{41EC0149-6B75-4A7D-97DB-21CB8963CDBF}" dt="2023-04-27T03:29:46.662" v="3435" actId="1076"/>
          <ac:spMkLst>
            <pc:docMk/>
            <pc:sldMk cId="1281051079" sldId="419"/>
            <ac:spMk id="47" creationId="{BE468884-35DA-EFDB-BE2E-6FDA921C1C55}"/>
          </ac:spMkLst>
        </pc:spChg>
        <pc:spChg chg="mod">
          <ac:chgData name="Huy" userId="918db3a1909f15e0" providerId="LiveId" clId="{41EC0149-6B75-4A7D-97DB-21CB8963CDBF}" dt="2023-04-27T03:29:23.613" v="3431" actId="1076"/>
          <ac:spMkLst>
            <pc:docMk/>
            <pc:sldMk cId="1281051079" sldId="419"/>
            <ac:spMk id="50" creationId="{BFD7AA0A-8D56-B7E7-B60B-36EB1E09E552}"/>
          </ac:spMkLst>
        </pc:spChg>
        <pc:spChg chg="mod">
          <ac:chgData name="Huy" userId="918db3a1909f15e0" providerId="LiveId" clId="{41EC0149-6B75-4A7D-97DB-21CB8963CDBF}" dt="2023-04-27T03:30:51.979" v="3450" actId="14100"/>
          <ac:spMkLst>
            <pc:docMk/>
            <pc:sldMk cId="1281051079" sldId="419"/>
            <ac:spMk id="53" creationId="{DBB8D2BB-F5A4-D7D8-0183-BAECBF466779}"/>
          </ac:spMkLst>
        </pc:spChg>
        <pc:spChg chg="add mod">
          <ac:chgData name="Huy" userId="918db3a1909f15e0" providerId="LiveId" clId="{41EC0149-6B75-4A7D-97DB-21CB8963CDBF}" dt="2023-04-27T03:31:29.474" v="3463" actId="1076"/>
          <ac:spMkLst>
            <pc:docMk/>
            <pc:sldMk cId="1281051079" sldId="419"/>
            <ac:spMk id="55" creationId="{97F296BF-2313-CE7F-7035-114501115F13}"/>
          </ac:spMkLst>
        </pc:spChg>
        <pc:spChg chg="del mod">
          <ac:chgData name="Huy" userId="918db3a1909f15e0" providerId="LiveId" clId="{41EC0149-6B75-4A7D-97DB-21CB8963CDBF}" dt="2023-04-27T03:31:20.113" v="3459" actId="478"/>
          <ac:spMkLst>
            <pc:docMk/>
            <pc:sldMk cId="1281051079" sldId="419"/>
            <ac:spMk id="67" creationId="{408F706A-65EF-016A-75C4-0DB88F958782}"/>
          </ac:spMkLst>
        </pc:spChg>
        <pc:spChg chg="mod">
          <ac:chgData name="Huy" userId="918db3a1909f15e0" providerId="LiveId" clId="{41EC0149-6B75-4A7D-97DB-21CB8963CDBF}" dt="2023-04-27T03:25:41.430" v="3379" actId="1076"/>
          <ac:spMkLst>
            <pc:docMk/>
            <pc:sldMk cId="1281051079" sldId="419"/>
            <ac:spMk id="77" creationId="{F029CE47-DD43-F81E-1E92-3284DF65FF24}"/>
          </ac:spMkLst>
        </pc:spChg>
        <pc:spChg chg="mod">
          <ac:chgData name="Huy" userId="918db3a1909f15e0" providerId="LiveId" clId="{41EC0149-6B75-4A7D-97DB-21CB8963CDBF}" dt="2023-04-27T03:25:38.658" v="3378" actId="1076"/>
          <ac:spMkLst>
            <pc:docMk/>
            <pc:sldMk cId="1281051079" sldId="419"/>
            <ac:spMk id="83" creationId="{5D60B150-1F0B-63F4-48BF-CA908C10CDDC}"/>
          </ac:spMkLst>
        </pc:spChg>
        <pc:spChg chg="mod">
          <ac:chgData name="Huy" userId="918db3a1909f15e0" providerId="LiveId" clId="{41EC0149-6B75-4A7D-97DB-21CB8963CDBF}" dt="2023-04-27T03:27:12.817" v="3402" actId="14100"/>
          <ac:spMkLst>
            <pc:docMk/>
            <pc:sldMk cId="1281051079" sldId="419"/>
            <ac:spMk id="87" creationId="{A502A8BE-BB85-3DE2-2D80-D86C89FE2AAC}"/>
          </ac:spMkLst>
        </pc:spChg>
        <pc:spChg chg="mod">
          <ac:chgData name="Huy" userId="918db3a1909f15e0" providerId="LiveId" clId="{41EC0149-6B75-4A7D-97DB-21CB8963CDBF}" dt="2023-04-27T03:30:03.299" v="3441" actId="20577"/>
          <ac:spMkLst>
            <pc:docMk/>
            <pc:sldMk cId="1281051079" sldId="419"/>
            <ac:spMk id="92" creationId="{7E229F1E-C421-A79B-647C-CAB9B8C18043}"/>
          </ac:spMkLst>
        </pc:spChg>
        <pc:spChg chg="mod">
          <ac:chgData name="Huy" userId="918db3a1909f15e0" providerId="LiveId" clId="{41EC0149-6B75-4A7D-97DB-21CB8963CDBF}" dt="2023-04-27T03:29:59.492" v="3439" actId="20577"/>
          <ac:spMkLst>
            <pc:docMk/>
            <pc:sldMk cId="1281051079" sldId="419"/>
            <ac:spMk id="94" creationId="{C64C1D5B-3631-7E99-819D-B6B4E9AFA664}"/>
          </ac:spMkLst>
        </pc:spChg>
        <pc:spChg chg="mod">
          <ac:chgData name="Huy" userId="918db3a1909f15e0" providerId="LiveId" clId="{41EC0149-6B75-4A7D-97DB-21CB8963CDBF}" dt="2023-04-27T03:29:34.944" v="3433" actId="1076"/>
          <ac:spMkLst>
            <pc:docMk/>
            <pc:sldMk cId="1281051079" sldId="419"/>
            <ac:spMk id="95" creationId="{35D75635-83B4-3B79-D50B-5B920E10AF8A}"/>
          </ac:spMkLst>
        </pc:spChg>
        <pc:spChg chg="del">
          <ac:chgData name="Huy" userId="918db3a1909f15e0" providerId="LiveId" clId="{41EC0149-6B75-4A7D-97DB-21CB8963CDBF}" dt="2023-04-27T03:25:15.976" v="3375" actId="478"/>
          <ac:spMkLst>
            <pc:docMk/>
            <pc:sldMk cId="1281051079" sldId="419"/>
            <ac:spMk id="96" creationId="{558759D6-8084-47B3-517E-EE68B6FAB51A}"/>
          </ac:spMkLst>
        </pc:spChg>
        <pc:spChg chg="del">
          <ac:chgData name="Huy" userId="918db3a1909f15e0" providerId="LiveId" clId="{41EC0149-6B75-4A7D-97DB-21CB8963CDBF}" dt="2023-04-27T03:25:45.630" v="3380" actId="478"/>
          <ac:spMkLst>
            <pc:docMk/>
            <pc:sldMk cId="1281051079" sldId="419"/>
            <ac:spMk id="106" creationId="{7EAD9424-7A95-0984-9C68-D68D8A3DE30E}"/>
          </ac:spMkLst>
        </pc:spChg>
        <pc:spChg chg="mod">
          <ac:chgData name="Huy" userId="918db3a1909f15e0" providerId="LiveId" clId="{41EC0149-6B75-4A7D-97DB-21CB8963CDBF}" dt="2023-04-27T03:29:34.944" v="3433" actId="1076"/>
          <ac:spMkLst>
            <pc:docMk/>
            <pc:sldMk cId="1281051079" sldId="419"/>
            <ac:spMk id="108" creationId="{79BEC04A-F3F6-C309-CC7B-A0A1B006BB7B}"/>
          </ac:spMkLst>
        </pc:spChg>
        <pc:spChg chg="mod">
          <ac:chgData name="Huy" userId="918db3a1909f15e0" providerId="LiveId" clId="{41EC0149-6B75-4A7D-97DB-21CB8963CDBF}" dt="2023-04-27T03:29:43.238" v="3434" actId="1076"/>
          <ac:spMkLst>
            <pc:docMk/>
            <pc:sldMk cId="1281051079" sldId="419"/>
            <ac:spMk id="109" creationId="{2AB7842E-E472-DA17-3155-3096B6AE47C9}"/>
          </ac:spMkLst>
        </pc:spChg>
        <pc:cxnChg chg="mod">
          <ac:chgData name="Huy" userId="918db3a1909f15e0" providerId="LiveId" clId="{41EC0149-6B75-4A7D-97DB-21CB8963CDBF}" dt="2023-04-27T03:29:23.613" v="3431" actId="1076"/>
          <ac:cxnSpMkLst>
            <pc:docMk/>
            <pc:sldMk cId="1281051079" sldId="419"/>
            <ac:cxnSpMk id="10" creationId="{0F7A0251-DFF2-2033-C1CD-BA1A17A213DD}"/>
          </ac:cxnSpMkLst>
        </pc:cxnChg>
        <pc:cxnChg chg="mod">
          <ac:chgData name="Huy" userId="918db3a1909f15e0" providerId="LiveId" clId="{41EC0149-6B75-4A7D-97DB-21CB8963CDBF}" dt="2023-04-27T03:30:19.629" v="3442" actId="14100"/>
          <ac:cxnSpMkLst>
            <pc:docMk/>
            <pc:sldMk cId="1281051079" sldId="419"/>
            <ac:cxnSpMk id="15" creationId="{F54A2953-7DCE-1A96-664A-6A8AD2319C74}"/>
          </ac:cxnSpMkLst>
        </pc:cxnChg>
        <pc:cxnChg chg="mod">
          <ac:chgData name="Huy" userId="918db3a1909f15e0" providerId="LiveId" clId="{41EC0149-6B75-4A7D-97DB-21CB8963CDBF}" dt="2023-04-27T03:29:23.613" v="3431" actId="1076"/>
          <ac:cxnSpMkLst>
            <pc:docMk/>
            <pc:sldMk cId="1281051079" sldId="419"/>
            <ac:cxnSpMk id="16" creationId="{51332DEF-0074-3E75-3473-03DF9ED8F44E}"/>
          </ac:cxnSpMkLst>
        </pc:cxnChg>
        <pc:cxnChg chg="mod">
          <ac:chgData name="Huy" userId="918db3a1909f15e0" providerId="LiveId" clId="{41EC0149-6B75-4A7D-97DB-21CB8963CDBF}" dt="2023-04-27T03:30:57.689" v="3452" actId="14100"/>
          <ac:cxnSpMkLst>
            <pc:docMk/>
            <pc:sldMk cId="1281051079" sldId="419"/>
            <ac:cxnSpMk id="44" creationId="{8A637D41-ACB5-9FA1-EBDF-0D5E482ABFCD}"/>
          </ac:cxnSpMkLst>
        </pc:cxnChg>
        <pc:cxnChg chg="mod">
          <ac:chgData name="Huy" userId="918db3a1909f15e0" providerId="LiveId" clId="{41EC0149-6B75-4A7D-97DB-21CB8963CDBF}" dt="2023-04-27T03:31:07.194" v="3456" actId="14100"/>
          <ac:cxnSpMkLst>
            <pc:docMk/>
            <pc:sldMk cId="1281051079" sldId="419"/>
            <ac:cxnSpMk id="45" creationId="{3ED5ACB1-1A5D-5DCD-01D1-CAE691F4DAAB}"/>
          </ac:cxnSpMkLst>
        </pc:cxnChg>
        <pc:cxnChg chg="mod">
          <ac:chgData name="Huy" userId="918db3a1909f15e0" providerId="LiveId" clId="{41EC0149-6B75-4A7D-97DB-21CB8963CDBF}" dt="2023-04-27T03:25:28.629" v="3376" actId="14100"/>
          <ac:cxnSpMkLst>
            <pc:docMk/>
            <pc:sldMk cId="1281051079" sldId="419"/>
            <ac:cxnSpMk id="72" creationId="{3E042578-4EE6-03BD-1A33-A6C00FA3DD09}"/>
          </ac:cxnSpMkLst>
        </pc:cxnChg>
        <pc:cxnChg chg="mod">
          <ac:chgData name="Huy" userId="918db3a1909f15e0" providerId="LiveId" clId="{41EC0149-6B75-4A7D-97DB-21CB8963CDBF}" dt="2023-04-27T03:27:19.822" v="3404" actId="14100"/>
          <ac:cxnSpMkLst>
            <pc:docMk/>
            <pc:sldMk cId="1281051079" sldId="419"/>
            <ac:cxnSpMk id="84" creationId="{20380F98-FAE7-C73C-85DA-7D5EEEC658D4}"/>
          </ac:cxnSpMkLst>
        </pc:cxnChg>
        <pc:cxnChg chg="mod">
          <ac:chgData name="Huy" userId="918db3a1909f15e0" providerId="LiveId" clId="{41EC0149-6B75-4A7D-97DB-21CB8963CDBF}" dt="2023-04-27T03:27:28.868" v="3410" actId="14100"/>
          <ac:cxnSpMkLst>
            <pc:docMk/>
            <pc:sldMk cId="1281051079" sldId="419"/>
            <ac:cxnSpMk id="85" creationId="{21E2AD14-9A61-9D66-18E9-E17A4B5A695B}"/>
          </ac:cxnSpMkLst>
        </pc:cxnChg>
      </pc:sldChg>
      <pc:sldChg chg="del">
        <pc:chgData name="Huy" userId="918db3a1909f15e0" providerId="LiveId" clId="{41EC0149-6B75-4A7D-97DB-21CB8963CDBF}" dt="2023-04-24T10:12:26.060" v="7" actId="47"/>
        <pc:sldMkLst>
          <pc:docMk/>
          <pc:sldMk cId="3660592972" sldId="419"/>
        </pc:sldMkLst>
      </pc:sldChg>
      <pc:sldChg chg="add">
        <pc:chgData name="Huy" userId="918db3a1909f15e0" providerId="LiveId" clId="{41EC0149-6B75-4A7D-97DB-21CB8963CDBF}" dt="2023-04-27T03:59:25.061" v="3592"/>
        <pc:sldMkLst>
          <pc:docMk/>
          <pc:sldMk cId="701290254" sldId="420"/>
        </pc:sldMkLst>
      </pc:sldChg>
      <pc:sldChg chg="del">
        <pc:chgData name="Huy" userId="918db3a1909f15e0" providerId="LiveId" clId="{41EC0149-6B75-4A7D-97DB-21CB8963CDBF}" dt="2023-04-24T10:12:26.489" v="9" actId="47"/>
        <pc:sldMkLst>
          <pc:docMk/>
          <pc:sldMk cId="1265727724" sldId="420"/>
        </pc:sldMkLst>
      </pc:sldChg>
      <pc:sldChg chg="addSp delSp modSp new mod addAnim delAnim modAnim">
        <pc:chgData name="Huy" userId="918db3a1909f15e0" providerId="LiveId" clId="{41EC0149-6B75-4A7D-97DB-21CB8963CDBF}" dt="2023-04-27T04:25:01.780" v="3926" actId="1076"/>
        <pc:sldMkLst>
          <pc:docMk/>
          <pc:sldMk cId="649570056" sldId="421"/>
        </pc:sldMkLst>
        <pc:spChg chg="add mod">
          <ac:chgData name="Huy" userId="918db3a1909f15e0" providerId="LiveId" clId="{41EC0149-6B75-4A7D-97DB-21CB8963CDBF}" dt="2023-04-27T04:04:02.732" v="3675"/>
          <ac:spMkLst>
            <pc:docMk/>
            <pc:sldMk cId="649570056" sldId="421"/>
            <ac:spMk id="2" creationId="{6D22D069-AE77-3DF1-3AA8-9CE8F1668F6E}"/>
          </ac:spMkLst>
        </pc:spChg>
        <pc:spChg chg="add mod">
          <ac:chgData name="Huy" userId="918db3a1909f15e0" providerId="LiveId" clId="{41EC0149-6B75-4A7D-97DB-21CB8963CDBF}" dt="2023-04-27T04:04:02.732" v="3675"/>
          <ac:spMkLst>
            <pc:docMk/>
            <pc:sldMk cId="649570056" sldId="421"/>
            <ac:spMk id="3" creationId="{888CE658-E526-9B1D-1E18-D90A894CEFD3}"/>
          </ac:spMkLst>
        </pc:spChg>
        <pc:spChg chg="add mod">
          <ac:chgData name="Huy" userId="918db3a1909f15e0" providerId="LiveId" clId="{41EC0149-6B75-4A7D-97DB-21CB8963CDBF}" dt="2023-04-27T04:04:02.732" v="3675"/>
          <ac:spMkLst>
            <pc:docMk/>
            <pc:sldMk cId="649570056" sldId="421"/>
            <ac:spMk id="5" creationId="{39694B8D-0A3A-D53E-7C20-53FF0940B4B0}"/>
          </ac:spMkLst>
        </pc:spChg>
        <pc:spChg chg="add mod">
          <ac:chgData name="Huy" userId="918db3a1909f15e0" providerId="LiveId" clId="{41EC0149-6B75-4A7D-97DB-21CB8963CDBF}" dt="2023-04-27T04:04:02.732" v="3675"/>
          <ac:spMkLst>
            <pc:docMk/>
            <pc:sldMk cId="649570056" sldId="421"/>
            <ac:spMk id="9" creationId="{5F4AAFBC-941F-3ACE-891F-1EF352B3A02E}"/>
          </ac:spMkLst>
        </pc:spChg>
        <pc:spChg chg="add mod">
          <ac:chgData name="Huy" userId="918db3a1909f15e0" providerId="LiveId" clId="{41EC0149-6B75-4A7D-97DB-21CB8963CDBF}" dt="2023-04-27T04:04:02.732" v="3675"/>
          <ac:spMkLst>
            <pc:docMk/>
            <pc:sldMk cId="649570056" sldId="421"/>
            <ac:spMk id="10" creationId="{AC79169B-BC5B-B2DF-8D16-6CE12781B8F3}"/>
          </ac:spMkLst>
        </pc:spChg>
        <pc:spChg chg="add mod">
          <ac:chgData name="Huy" userId="918db3a1909f15e0" providerId="LiveId" clId="{41EC0149-6B75-4A7D-97DB-21CB8963CDBF}" dt="2023-04-27T04:04:02.732" v="3675"/>
          <ac:spMkLst>
            <pc:docMk/>
            <pc:sldMk cId="649570056" sldId="421"/>
            <ac:spMk id="11" creationId="{718C5E1F-15B1-FBFC-3870-62C0D56F4A44}"/>
          </ac:spMkLst>
        </pc:spChg>
        <pc:spChg chg="add mod">
          <ac:chgData name="Huy" userId="918db3a1909f15e0" providerId="LiveId" clId="{41EC0149-6B75-4A7D-97DB-21CB8963CDBF}" dt="2023-04-27T04:04:02.732" v="3675"/>
          <ac:spMkLst>
            <pc:docMk/>
            <pc:sldMk cId="649570056" sldId="421"/>
            <ac:spMk id="12" creationId="{119C03D2-3747-F3EC-42C8-7D86A5C92577}"/>
          </ac:spMkLst>
        </pc:spChg>
        <pc:spChg chg="add mod">
          <ac:chgData name="Huy" userId="918db3a1909f15e0" providerId="LiveId" clId="{41EC0149-6B75-4A7D-97DB-21CB8963CDBF}" dt="2023-04-27T04:04:02.732" v="3675"/>
          <ac:spMkLst>
            <pc:docMk/>
            <pc:sldMk cId="649570056" sldId="421"/>
            <ac:spMk id="13" creationId="{F9151F9F-EA9D-E95A-384F-8E6ABF2D68D0}"/>
          </ac:spMkLst>
        </pc:spChg>
        <pc:spChg chg="add mod">
          <ac:chgData name="Huy" userId="918db3a1909f15e0" providerId="LiveId" clId="{41EC0149-6B75-4A7D-97DB-21CB8963CDBF}" dt="2023-04-27T04:04:02.732" v="3675"/>
          <ac:spMkLst>
            <pc:docMk/>
            <pc:sldMk cId="649570056" sldId="421"/>
            <ac:spMk id="14" creationId="{53896FD1-5E22-35A2-4E47-55687EFF50A5}"/>
          </ac:spMkLst>
        </pc:spChg>
        <pc:spChg chg="add mod">
          <ac:chgData name="Huy" userId="918db3a1909f15e0" providerId="LiveId" clId="{41EC0149-6B75-4A7D-97DB-21CB8963CDBF}" dt="2023-04-27T04:04:02.732" v="3675"/>
          <ac:spMkLst>
            <pc:docMk/>
            <pc:sldMk cId="649570056" sldId="421"/>
            <ac:spMk id="15" creationId="{E4DD6F98-6BA1-00A1-E59A-BDD3F4B18078}"/>
          </ac:spMkLst>
        </pc:spChg>
        <pc:spChg chg="add mod">
          <ac:chgData name="Huy" userId="918db3a1909f15e0" providerId="LiveId" clId="{41EC0149-6B75-4A7D-97DB-21CB8963CDBF}" dt="2023-04-27T04:04:02.732" v="3675"/>
          <ac:spMkLst>
            <pc:docMk/>
            <pc:sldMk cId="649570056" sldId="421"/>
            <ac:spMk id="16" creationId="{860D8CBD-CFF6-382E-D350-82B69A568EBC}"/>
          </ac:spMkLst>
        </pc:spChg>
        <pc:spChg chg="add mod">
          <ac:chgData name="Huy" userId="918db3a1909f15e0" providerId="LiveId" clId="{41EC0149-6B75-4A7D-97DB-21CB8963CDBF}" dt="2023-04-27T04:04:02.732" v="3675"/>
          <ac:spMkLst>
            <pc:docMk/>
            <pc:sldMk cId="649570056" sldId="421"/>
            <ac:spMk id="17" creationId="{D1964804-CA2D-EF7A-8A96-855F7D62892B}"/>
          </ac:spMkLst>
        </pc:spChg>
        <pc:spChg chg="add mod">
          <ac:chgData name="Huy" userId="918db3a1909f15e0" providerId="LiveId" clId="{41EC0149-6B75-4A7D-97DB-21CB8963CDBF}" dt="2023-04-27T04:04:02.732" v="3675"/>
          <ac:spMkLst>
            <pc:docMk/>
            <pc:sldMk cId="649570056" sldId="421"/>
            <ac:spMk id="18" creationId="{3E2B3CE8-EB0D-EE90-A70D-B0FD75B96AC5}"/>
          </ac:spMkLst>
        </pc:spChg>
        <pc:spChg chg="add mod">
          <ac:chgData name="Huy" userId="918db3a1909f15e0" providerId="LiveId" clId="{41EC0149-6B75-4A7D-97DB-21CB8963CDBF}" dt="2023-04-27T04:04:02.732" v="3675"/>
          <ac:spMkLst>
            <pc:docMk/>
            <pc:sldMk cId="649570056" sldId="421"/>
            <ac:spMk id="19" creationId="{8ADCA2E5-48C8-7EE2-CBAF-10EBE482FC52}"/>
          </ac:spMkLst>
        </pc:spChg>
        <pc:spChg chg="add mod">
          <ac:chgData name="Huy" userId="918db3a1909f15e0" providerId="LiveId" clId="{41EC0149-6B75-4A7D-97DB-21CB8963CDBF}" dt="2023-04-27T04:04:02.732" v="3675"/>
          <ac:spMkLst>
            <pc:docMk/>
            <pc:sldMk cId="649570056" sldId="421"/>
            <ac:spMk id="20" creationId="{E4A97DA9-6525-5768-325C-9898F47EA9C4}"/>
          </ac:spMkLst>
        </pc:spChg>
        <pc:spChg chg="add mod">
          <ac:chgData name="Huy" userId="918db3a1909f15e0" providerId="LiveId" clId="{41EC0149-6B75-4A7D-97DB-21CB8963CDBF}" dt="2023-04-27T04:04:02.732" v="3675"/>
          <ac:spMkLst>
            <pc:docMk/>
            <pc:sldMk cId="649570056" sldId="421"/>
            <ac:spMk id="21" creationId="{22115408-9170-9744-2120-1A0EB95D0947}"/>
          </ac:spMkLst>
        </pc:spChg>
        <pc:spChg chg="add mod">
          <ac:chgData name="Huy" userId="918db3a1909f15e0" providerId="LiveId" clId="{41EC0149-6B75-4A7D-97DB-21CB8963CDBF}" dt="2023-04-27T04:04:02.732" v="3675"/>
          <ac:spMkLst>
            <pc:docMk/>
            <pc:sldMk cId="649570056" sldId="421"/>
            <ac:spMk id="22" creationId="{DCBF502C-495C-E146-2D24-D5B72B94B03F}"/>
          </ac:spMkLst>
        </pc:spChg>
        <pc:spChg chg="add mod">
          <ac:chgData name="Huy" userId="918db3a1909f15e0" providerId="LiveId" clId="{41EC0149-6B75-4A7D-97DB-21CB8963CDBF}" dt="2023-04-27T04:04:02.732" v="3675"/>
          <ac:spMkLst>
            <pc:docMk/>
            <pc:sldMk cId="649570056" sldId="421"/>
            <ac:spMk id="23" creationId="{1671279E-FA3C-6F1F-963D-2EF7BA2E934E}"/>
          </ac:spMkLst>
        </pc:spChg>
        <pc:spChg chg="add mod">
          <ac:chgData name="Huy" userId="918db3a1909f15e0" providerId="LiveId" clId="{41EC0149-6B75-4A7D-97DB-21CB8963CDBF}" dt="2023-04-27T04:04:02.732" v="3675"/>
          <ac:spMkLst>
            <pc:docMk/>
            <pc:sldMk cId="649570056" sldId="421"/>
            <ac:spMk id="24" creationId="{D930D9B3-4832-0365-471F-A0DEF1F5E03A}"/>
          </ac:spMkLst>
        </pc:spChg>
        <pc:spChg chg="add mod">
          <ac:chgData name="Huy" userId="918db3a1909f15e0" providerId="LiveId" clId="{41EC0149-6B75-4A7D-97DB-21CB8963CDBF}" dt="2023-04-27T04:04:02.732" v="3675"/>
          <ac:spMkLst>
            <pc:docMk/>
            <pc:sldMk cId="649570056" sldId="421"/>
            <ac:spMk id="25" creationId="{E60A206A-0A2F-D730-CB2C-A00DDFBF9ADD}"/>
          </ac:spMkLst>
        </pc:spChg>
        <pc:spChg chg="add mod">
          <ac:chgData name="Huy" userId="918db3a1909f15e0" providerId="LiveId" clId="{41EC0149-6B75-4A7D-97DB-21CB8963CDBF}" dt="2023-04-27T04:04:02.732" v="3675"/>
          <ac:spMkLst>
            <pc:docMk/>
            <pc:sldMk cId="649570056" sldId="421"/>
            <ac:spMk id="26" creationId="{9E4EF660-5390-BB4C-BFEA-F10CB3535F52}"/>
          </ac:spMkLst>
        </pc:spChg>
        <pc:spChg chg="add mod">
          <ac:chgData name="Huy" userId="918db3a1909f15e0" providerId="LiveId" clId="{41EC0149-6B75-4A7D-97DB-21CB8963CDBF}" dt="2023-04-27T04:04:02.732" v="3675"/>
          <ac:spMkLst>
            <pc:docMk/>
            <pc:sldMk cId="649570056" sldId="421"/>
            <ac:spMk id="27" creationId="{5996E763-EC6F-3222-8895-06572AACB644}"/>
          </ac:spMkLst>
        </pc:spChg>
        <pc:spChg chg="add mod">
          <ac:chgData name="Huy" userId="918db3a1909f15e0" providerId="LiveId" clId="{41EC0149-6B75-4A7D-97DB-21CB8963CDBF}" dt="2023-04-27T04:04:02.732" v="3675"/>
          <ac:spMkLst>
            <pc:docMk/>
            <pc:sldMk cId="649570056" sldId="421"/>
            <ac:spMk id="28" creationId="{93C568E0-BA6F-A157-5B8E-0C073D783A2C}"/>
          </ac:spMkLst>
        </pc:spChg>
        <pc:spChg chg="add del mod">
          <ac:chgData name="Huy" userId="918db3a1909f15e0" providerId="LiveId" clId="{41EC0149-6B75-4A7D-97DB-21CB8963CDBF}" dt="2023-04-27T04:08:02.166" v="3736" actId="478"/>
          <ac:spMkLst>
            <pc:docMk/>
            <pc:sldMk cId="649570056" sldId="421"/>
            <ac:spMk id="29" creationId="{AFC328A2-30A8-6C51-A819-8714FA15255A}"/>
          </ac:spMkLst>
        </pc:spChg>
        <pc:spChg chg="add del mod">
          <ac:chgData name="Huy" userId="918db3a1909f15e0" providerId="LiveId" clId="{41EC0149-6B75-4A7D-97DB-21CB8963CDBF}" dt="2023-04-27T04:04:17.287" v="3679" actId="478"/>
          <ac:spMkLst>
            <pc:docMk/>
            <pc:sldMk cId="649570056" sldId="421"/>
            <ac:spMk id="30" creationId="{E3CB5658-3127-BF91-2DE1-CFC6071D448F}"/>
          </ac:spMkLst>
        </pc:spChg>
        <pc:spChg chg="add del mod">
          <ac:chgData name="Huy" userId="918db3a1909f15e0" providerId="LiveId" clId="{41EC0149-6B75-4A7D-97DB-21CB8963CDBF}" dt="2023-04-27T04:04:16.016" v="3678" actId="478"/>
          <ac:spMkLst>
            <pc:docMk/>
            <pc:sldMk cId="649570056" sldId="421"/>
            <ac:spMk id="31" creationId="{EE868EB8-DF72-07EB-A443-0B918D706CCB}"/>
          </ac:spMkLst>
        </pc:spChg>
        <pc:spChg chg="add mod">
          <ac:chgData name="Huy" userId="918db3a1909f15e0" providerId="LiveId" clId="{41EC0149-6B75-4A7D-97DB-21CB8963CDBF}" dt="2023-04-27T04:22:22.717" v="3888" actId="1076"/>
          <ac:spMkLst>
            <pc:docMk/>
            <pc:sldMk cId="649570056" sldId="421"/>
            <ac:spMk id="32" creationId="{8F2745CE-B019-5B89-645A-361BCFDF4742}"/>
          </ac:spMkLst>
        </pc:spChg>
        <pc:spChg chg="add mod">
          <ac:chgData name="Huy" userId="918db3a1909f15e0" providerId="LiveId" clId="{41EC0149-6B75-4A7D-97DB-21CB8963CDBF}" dt="2023-04-27T04:22:22.717" v="3888" actId="1076"/>
          <ac:spMkLst>
            <pc:docMk/>
            <pc:sldMk cId="649570056" sldId="421"/>
            <ac:spMk id="33" creationId="{0D0083EC-18C1-CA2E-0A11-60B61264D6FD}"/>
          </ac:spMkLst>
        </pc:spChg>
        <pc:spChg chg="add del mod">
          <ac:chgData name="Huy" userId="918db3a1909f15e0" providerId="LiveId" clId="{41EC0149-6B75-4A7D-97DB-21CB8963CDBF}" dt="2023-04-27T04:18:03.824" v="3846" actId="478"/>
          <ac:spMkLst>
            <pc:docMk/>
            <pc:sldMk cId="649570056" sldId="421"/>
            <ac:spMk id="34" creationId="{FFBF339E-02F3-33DC-2498-717C014DEC2C}"/>
          </ac:spMkLst>
        </pc:spChg>
        <pc:spChg chg="add del mod">
          <ac:chgData name="Huy" userId="918db3a1909f15e0" providerId="LiveId" clId="{41EC0149-6B75-4A7D-97DB-21CB8963CDBF}" dt="2023-04-27T04:18:03.824" v="3846" actId="478"/>
          <ac:spMkLst>
            <pc:docMk/>
            <pc:sldMk cId="649570056" sldId="421"/>
            <ac:spMk id="35" creationId="{41BADC34-FC45-ECD8-FB04-09AC949CF395}"/>
          </ac:spMkLst>
        </pc:spChg>
        <pc:spChg chg="add del mod">
          <ac:chgData name="Huy" userId="918db3a1909f15e0" providerId="LiveId" clId="{41EC0149-6B75-4A7D-97DB-21CB8963CDBF}" dt="2023-04-27T04:18:03.824" v="3846" actId="478"/>
          <ac:spMkLst>
            <pc:docMk/>
            <pc:sldMk cId="649570056" sldId="421"/>
            <ac:spMk id="36" creationId="{05C4166D-4C3D-5CB9-6F36-B4290F4A6E43}"/>
          </ac:spMkLst>
        </pc:spChg>
        <pc:spChg chg="add del mod">
          <ac:chgData name="Huy" userId="918db3a1909f15e0" providerId="LiveId" clId="{41EC0149-6B75-4A7D-97DB-21CB8963CDBF}" dt="2023-04-27T04:18:03.824" v="3846" actId="478"/>
          <ac:spMkLst>
            <pc:docMk/>
            <pc:sldMk cId="649570056" sldId="421"/>
            <ac:spMk id="37" creationId="{5D1C51AD-91B8-79B4-C4FE-4C132F6BC424}"/>
          </ac:spMkLst>
        </pc:spChg>
        <pc:spChg chg="add mod">
          <ac:chgData name="Huy" userId="918db3a1909f15e0" providerId="LiveId" clId="{41EC0149-6B75-4A7D-97DB-21CB8963CDBF}" dt="2023-04-27T04:22:28.450" v="3889" actId="1076"/>
          <ac:spMkLst>
            <pc:docMk/>
            <pc:sldMk cId="649570056" sldId="421"/>
            <ac:spMk id="38" creationId="{D9BA5B33-2E0B-399A-609A-42C41E5A1163}"/>
          </ac:spMkLst>
        </pc:spChg>
        <pc:spChg chg="add mod">
          <ac:chgData name="Huy" userId="918db3a1909f15e0" providerId="LiveId" clId="{41EC0149-6B75-4A7D-97DB-21CB8963CDBF}" dt="2023-04-27T04:22:28.450" v="3889" actId="1076"/>
          <ac:spMkLst>
            <pc:docMk/>
            <pc:sldMk cId="649570056" sldId="421"/>
            <ac:spMk id="39" creationId="{FE170CCE-92C0-FBA6-7658-0748630AE948}"/>
          </ac:spMkLst>
        </pc:spChg>
        <pc:spChg chg="add del mod">
          <ac:chgData name="Huy" userId="918db3a1909f15e0" providerId="LiveId" clId="{41EC0149-6B75-4A7D-97DB-21CB8963CDBF}" dt="2023-04-27T04:18:03.824" v="3846" actId="478"/>
          <ac:spMkLst>
            <pc:docMk/>
            <pc:sldMk cId="649570056" sldId="421"/>
            <ac:spMk id="40" creationId="{25410B2B-7C32-39A6-9150-6E2AE56F1EEF}"/>
          </ac:spMkLst>
        </pc:spChg>
        <pc:spChg chg="add del mod">
          <ac:chgData name="Huy" userId="918db3a1909f15e0" providerId="LiveId" clId="{41EC0149-6B75-4A7D-97DB-21CB8963CDBF}" dt="2023-04-27T04:18:03.824" v="3846" actId="478"/>
          <ac:spMkLst>
            <pc:docMk/>
            <pc:sldMk cId="649570056" sldId="421"/>
            <ac:spMk id="41" creationId="{D69679AC-09A8-50C0-0A12-B6BDB5BDA947}"/>
          </ac:spMkLst>
        </pc:spChg>
        <pc:spChg chg="add mod">
          <ac:chgData name="Huy" userId="918db3a1909f15e0" providerId="LiveId" clId="{41EC0149-6B75-4A7D-97DB-21CB8963CDBF}" dt="2023-04-27T04:22:22.717" v="3888" actId="1076"/>
          <ac:spMkLst>
            <pc:docMk/>
            <pc:sldMk cId="649570056" sldId="421"/>
            <ac:spMk id="42" creationId="{17584D71-336F-3D28-4D90-ECB0AC131D4D}"/>
          </ac:spMkLst>
        </pc:spChg>
        <pc:spChg chg="add mod">
          <ac:chgData name="Huy" userId="918db3a1909f15e0" providerId="LiveId" clId="{41EC0149-6B75-4A7D-97DB-21CB8963CDBF}" dt="2023-04-27T04:22:22.717" v="3888" actId="1076"/>
          <ac:spMkLst>
            <pc:docMk/>
            <pc:sldMk cId="649570056" sldId="421"/>
            <ac:spMk id="43" creationId="{34A46221-8ECE-DDF4-67B6-339E7B58AFCD}"/>
          </ac:spMkLst>
        </pc:spChg>
        <pc:spChg chg="add mod">
          <ac:chgData name="Huy" userId="918db3a1909f15e0" providerId="LiveId" clId="{41EC0149-6B75-4A7D-97DB-21CB8963CDBF}" dt="2023-04-27T04:22:22.717" v="3888" actId="1076"/>
          <ac:spMkLst>
            <pc:docMk/>
            <pc:sldMk cId="649570056" sldId="421"/>
            <ac:spMk id="44" creationId="{742C9244-22EA-3E45-ED07-B5B0788E3E25}"/>
          </ac:spMkLst>
        </pc:spChg>
        <pc:spChg chg="add mod">
          <ac:chgData name="Huy" userId="918db3a1909f15e0" providerId="LiveId" clId="{41EC0149-6B75-4A7D-97DB-21CB8963CDBF}" dt="2023-04-27T04:22:22.717" v="3888" actId="1076"/>
          <ac:spMkLst>
            <pc:docMk/>
            <pc:sldMk cId="649570056" sldId="421"/>
            <ac:spMk id="46" creationId="{4ACCF42C-F668-7364-A6F3-54372FB3E94F}"/>
          </ac:spMkLst>
        </pc:spChg>
        <pc:spChg chg="add mod">
          <ac:chgData name="Huy" userId="918db3a1909f15e0" providerId="LiveId" clId="{41EC0149-6B75-4A7D-97DB-21CB8963CDBF}" dt="2023-04-27T04:22:22.717" v="3888" actId="1076"/>
          <ac:spMkLst>
            <pc:docMk/>
            <pc:sldMk cId="649570056" sldId="421"/>
            <ac:spMk id="47" creationId="{C30DF50E-849A-2EA2-64CA-2A4ECC22A8AB}"/>
          </ac:spMkLst>
        </pc:spChg>
        <pc:spChg chg="add mod">
          <ac:chgData name="Huy" userId="918db3a1909f15e0" providerId="LiveId" clId="{41EC0149-6B75-4A7D-97DB-21CB8963CDBF}" dt="2023-04-27T04:22:31.993" v="3890" actId="1076"/>
          <ac:spMkLst>
            <pc:docMk/>
            <pc:sldMk cId="649570056" sldId="421"/>
            <ac:spMk id="48" creationId="{481E5D58-D776-922B-605E-EBDA0877B2A0}"/>
          </ac:spMkLst>
        </pc:spChg>
        <pc:spChg chg="add mod">
          <ac:chgData name="Huy" userId="918db3a1909f15e0" providerId="LiveId" clId="{41EC0149-6B75-4A7D-97DB-21CB8963CDBF}" dt="2023-04-27T04:22:22.717" v="3888" actId="1076"/>
          <ac:spMkLst>
            <pc:docMk/>
            <pc:sldMk cId="649570056" sldId="421"/>
            <ac:spMk id="49" creationId="{05D2CB18-EB79-B340-AB26-7473C0E3B576}"/>
          </ac:spMkLst>
        </pc:spChg>
        <pc:spChg chg="add del mod">
          <ac:chgData name="Huy" userId="918db3a1909f15e0" providerId="LiveId" clId="{41EC0149-6B75-4A7D-97DB-21CB8963CDBF}" dt="2023-04-27T04:06:59.854" v="3722" actId="478"/>
          <ac:spMkLst>
            <pc:docMk/>
            <pc:sldMk cId="649570056" sldId="421"/>
            <ac:spMk id="51" creationId="{2F882C38-748A-5F18-AD79-B115D6E732CF}"/>
          </ac:spMkLst>
        </pc:spChg>
        <pc:spChg chg="add mod">
          <ac:chgData name="Huy" userId="918db3a1909f15e0" providerId="LiveId" clId="{41EC0149-6B75-4A7D-97DB-21CB8963CDBF}" dt="2023-04-27T04:22:22.717" v="3888" actId="1076"/>
          <ac:spMkLst>
            <pc:docMk/>
            <pc:sldMk cId="649570056" sldId="421"/>
            <ac:spMk id="54" creationId="{C8280A91-7DB6-68F3-88A1-7BCA92FF6E5E}"/>
          </ac:spMkLst>
        </pc:spChg>
        <pc:spChg chg="add mod">
          <ac:chgData name="Huy" userId="918db3a1909f15e0" providerId="LiveId" clId="{41EC0149-6B75-4A7D-97DB-21CB8963CDBF}" dt="2023-04-27T04:22:22.717" v="3888" actId="1076"/>
          <ac:spMkLst>
            <pc:docMk/>
            <pc:sldMk cId="649570056" sldId="421"/>
            <ac:spMk id="57" creationId="{80413AB0-2367-713E-2899-2BBCEBEF85BF}"/>
          </ac:spMkLst>
        </pc:spChg>
        <pc:spChg chg="add mod">
          <ac:chgData name="Huy" userId="918db3a1909f15e0" providerId="LiveId" clId="{41EC0149-6B75-4A7D-97DB-21CB8963CDBF}" dt="2023-04-27T04:22:22.717" v="3888" actId="1076"/>
          <ac:spMkLst>
            <pc:docMk/>
            <pc:sldMk cId="649570056" sldId="421"/>
            <ac:spMk id="59" creationId="{3D8C2A34-F027-E48F-A879-7507C52727EE}"/>
          </ac:spMkLst>
        </pc:spChg>
        <pc:spChg chg="add mod">
          <ac:chgData name="Huy" userId="918db3a1909f15e0" providerId="LiveId" clId="{41EC0149-6B75-4A7D-97DB-21CB8963CDBF}" dt="2023-04-27T04:22:22.717" v="3888" actId="1076"/>
          <ac:spMkLst>
            <pc:docMk/>
            <pc:sldMk cId="649570056" sldId="421"/>
            <ac:spMk id="60" creationId="{9663EE06-89B5-9233-FECD-7B1EA2EE338E}"/>
          </ac:spMkLst>
        </pc:spChg>
        <pc:spChg chg="add del mod">
          <ac:chgData name="Huy" userId="918db3a1909f15e0" providerId="LiveId" clId="{41EC0149-6B75-4A7D-97DB-21CB8963CDBF}" dt="2023-04-27T04:15:34.137" v="3827"/>
          <ac:spMkLst>
            <pc:docMk/>
            <pc:sldMk cId="649570056" sldId="421"/>
            <ac:spMk id="61" creationId="{0F6EA964-C938-26E6-DC88-99C9ED50206E}"/>
          </ac:spMkLst>
        </pc:spChg>
        <pc:spChg chg="add mod">
          <ac:chgData name="Huy" userId="918db3a1909f15e0" providerId="LiveId" clId="{41EC0149-6B75-4A7D-97DB-21CB8963CDBF}" dt="2023-04-27T04:22:28.450" v="3889" actId="1076"/>
          <ac:spMkLst>
            <pc:docMk/>
            <pc:sldMk cId="649570056" sldId="421"/>
            <ac:spMk id="62" creationId="{13FE8BFD-BF5B-016B-41CB-2718EDB6054E}"/>
          </ac:spMkLst>
        </pc:spChg>
        <pc:spChg chg="add del mod">
          <ac:chgData name="Huy" userId="918db3a1909f15e0" providerId="LiveId" clId="{41EC0149-6B75-4A7D-97DB-21CB8963CDBF}" dt="2023-04-27T04:18:03.824" v="3846" actId="478"/>
          <ac:spMkLst>
            <pc:docMk/>
            <pc:sldMk cId="649570056" sldId="421"/>
            <ac:spMk id="63" creationId="{686E3462-0341-C88B-ACDE-5761DE0CE95A}"/>
          </ac:spMkLst>
        </pc:spChg>
        <pc:spChg chg="add del mod">
          <ac:chgData name="Huy" userId="918db3a1909f15e0" providerId="LiveId" clId="{41EC0149-6B75-4A7D-97DB-21CB8963CDBF}" dt="2023-04-27T04:18:03.824" v="3846" actId="478"/>
          <ac:spMkLst>
            <pc:docMk/>
            <pc:sldMk cId="649570056" sldId="421"/>
            <ac:spMk id="64" creationId="{84D64BF2-2D7A-AFB1-21C0-B12C9E9F2A4F}"/>
          </ac:spMkLst>
        </pc:spChg>
        <pc:spChg chg="add mod">
          <ac:chgData name="Huy" userId="918db3a1909f15e0" providerId="LiveId" clId="{41EC0149-6B75-4A7D-97DB-21CB8963CDBF}" dt="2023-04-27T04:22:58.817" v="3894" actId="1076"/>
          <ac:spMkLst>
            <pc:docMk/>
            <pc:sldMk cId="649570056" sldId="421"/>
            <ac:spMk id="65" creationId="{F12670C3-C840-3AE0-32D4-887C8172B619}"/>
          </ac:spMkLst>
        </pc:spChg>
        <pc:spChg chg="add del mod">
          <ac:chgData name="Huy" userId="918db3a1909f15e0" providerId="LiveId" clId="{41EC0149-6B75-4A7D-97DB-21CB8963CDBF}" dt="2023-04-27T04:19:47.123" v="3864" actId="478"/>
          <ac:spMkLst>
            <pc:docMk/>
            <pc:sldMk cId="649570056" sldId="421"/>
            <ac:spMk id="66" creationId="{41ED2F67-0738-616B-6EFB-2B72D783AC1C}"/>
          </ac:spMkLst>
        </pc:spChg>
        <pc:spChg chg="add del mod">
          <ac:chgData name="Huy" userId="918db3a1909f15e0" providerId="LiveId" clId="{41EC0149-6B75-4A7D-97DB-21CB8963CDBF}" dt="2023-04-27T04:19:45.766" v="3863" actId="478"/>
          <ac:spMkLst>
            <pc:docMk/>
            <pc:sldMk cId="649570056" sldId="421"/>
            <ac:spMk id="67" creationId="{F268111C-D16E-F3FC-F2C7-176D09E097A1}"/>
          </ac:spMkLst>
        </pc:spChg>
        <pc:spChg chg="add del mod">
          <ac:chgData name="Huy" userId="918db3a1909f15e0" providerId="LiveId" clId="{41EC0149-6B75-4A7D-97DB-21CB8963CDBF}" dt="2023-04-27T04:19:43.589" v="3862" actId="478"/>
          <ac:spMkLst>
            <pc:docMk/>
            <pc:sldMk cId="649570056" sldId="421"/>
            <ac:spMk id="68" creationId="{8DD0437E-386E-3D32-448E-7B61CCD30E8F}"/>
          </ac:spMkLst>
        </pc:spChg>
        <pc:spChg chg="add del mod">
          <ac:chgData name="Huy" userId="918db3a1909f15e0" providerId="LiveId" clId="{41EC0149-6B75-4A7D-97DB-21CB8963CDBF}" dt="2023-04-27T04:19:43.589" v="3862" actId="478"/>
          <ac:spMkLst>
            <pc:docMk/>
            <pc:sldMk cId="649570056" sldId="421"/>
            <ac:spMk id="69" creationId="{8BB30E87-B849-2793-5B68-AF76E89D0EF3}"/>
          </ac:spMkLst>
        </pc:spChg>
        <pc:spChg chg="add mod">
          <ac:chgData name="Huy" userId="918db3a1909f15e0" providerId="LiveId" clId="{41EC0149-6B75-4A7D-97DB-21CB8963CDBF}" dt="2023-04-27T04:23:01.891" v="3895" actId="1076"/>
          <ac:spMkLst>
            <pc:docMk/>
            <pc:sldMk cId="649570056" sldId="421"/>
            <ac:spMk id="70" creationId="{A5DDFD43-617C-FE1D-8254-B92AB634B975}"/>
          </ac:spMkLst>
        </pc:spChg>
        <pc:spChg chg="add mod">
          <ac:chgData name="Huy" userId="918db3a1909f15e0" providerId="LiveId" clId="{41EC0149-6B75-4A7D-97DB-21CB8963CDBF}" dt="2023-04-27T04:23:27.643" v="3900" actId="1076"/>
          <ac:spMkLst>
            <pc:docMk/>
            <pc:sldMk cId="649570056" sldId="421"/>
            <ac:spMk id="71" creationId="{9DE45F91-497C-A858-26B5-3D69DB2171C7}"/>
          </ac:spMkLst>
        </pc:spChg>
        <pc:spChg chg="add mod">
          <ac:chgData name="Huy" userId="918db3a1909f15e0" providerId="LiveId" clId="{41EC0149-6B75-4A7D-97DB-21CB8963CDBF}" dt="2023-04-27T04:23:29.979" v="3901" actId="1076"/>
          <ac:spMkLst>
            <pc:docMk/>
            <pc:sldMk cId="649570056" sldId="421"/>
            <ac:spMk id="72" creationId="{379985F2-1678-9B7A-EA46-BB9825D39572}"/>
          </ac:spMkLst>
        </pc:spChg>
        <pc:spChg chg="add mod">
          <ac:chgData name="Huy" userId="918db3a1909f15e0" providerId="LiveId" clId="{41EC0149-6B75-4A7D-97DB-21CB8963CDBF}" dt="2023-04-27T04:23:36.706" v="3902" actId="1076"/>
          <ac:spMkLst>
            <pc:docMk/>
            <pc:sldMk cId="649570056" sldId="421"/>
            <ac:spMk id="73" creationId="{66C4C3AE-E354-E61F-EB76-BEB5ED092166}"/>
          </ac:spMkLst>
        </pc:spChg>
        <pc:spChg chg="add mod">
          <ac:chgData name="Huy" userId="918db3a1909f15e0" providerId="LiveId" clId="{41EC0149-6B75-4A7D-97DB-21CB8963CDBF}" dt="2023-04-27T04:23:52.652" v="3905" actId="1076"/>
          <ac:spMkLst>
            <pc:docMk/>
            <pc:sldMk cId="649570056" sldId="421"/>
            <ac:spMk id="74" creationId="{8188D92B-5F61-9902-DF2C-485684F66769}"/>
          </ac:spMkLst>
        </pc:spChg>
        <pc:spChg chg="add mod">
          <ac:chgData name="Huy" userId="918db3a1909f15e0" providerId="LiveId" clId="{41EC0149-6B75-4A7D-97DB-21CB8963CDBF}" dt="2023-04-27T04:23:52.652" v="3905" actId="1076"/>
          <ac:spMkLst>
            <pc:docMk/>
            <pc:sldMk cId="649570056" sldId="421"/>
            <ac:spMk id="75" creationId="{08F258E2-DC78-35F8-38C2-8F5499D05B69}"/>
          </ac:spMkLst>
        </pc:spChg>
        <pc:spChg chg="add mod">
          <ac:chgData name="Huy" userId="918db3a1909f15e0" providerId="LiveId" clId="{41EC0149-6B75-4A7D-97DB-21CB8963CDBF}" dt="2023-04-27T04:23:52.652" v="3905" actId="1076"/>
          <ac:spMkLst>
            <pc:docMk/>
            <pc:sldMk cId="649570056" sldId="421"/>
            <ac:spMk id="76" creationId="{BE57816F-515C-9C36-87A5-49434310FCF6}"/>
          </ac:spMkLst>
        </pc:spChg>
        <pc:spChg chg="add mod">
          <ac:chgData name="Huy" userId="918db3a1909f15e0" providerId="LiveId" clId="{41EC0149-6B75-4A7D-97DB-21CB8963CDBF}" dt="2023-04-27T04:25:01.780" v="3926" actId="1076"/>
          <ac:spMkLst>
            <pc:docMk/>
            <pc:sldMk cId="649570056" sldId="421"/>
            <ac:spMk id="77" creationId="{2FC05504-726A-982A-0458-504169E4FDC7}"/>
          </ac:spMkLst>
        </pc:spChg>
        <pc:spChg chg="add mod">
          <ac:chgData name="Huy" userId="918db3a1909f15e0" providerId="LiveId" clId="{41EC0149-6B75-4A7D-97DB-21CB8963CDBF}" dt="2023-04-27T04:24:59.528" v="3925" actId="1076"/>
          <ac:spMkLst>
            <pc:docMk/>
            <pc:sldMk cId="649570056" sldId="421"/>
            <ac:spMk id="78" creationId="{0CA02FE1-20CF-57EC-A17E-1C82934A2FB0}"/>
          </ac:spMkLst>
        </pc:spChg>
        <pc:spChg chg="add del mod">
          <ac:chgData name="Huy" userId="918db3a1909f15e0" providerId="LiveId" clId="{41EC0149-6B75-4A7D-97DB-21CB8963CDBF}" dt="2023-04-27T04:24:56.249" v="3924" actId="478"/>
          <ac:spMkLst>
            <pc:docMk/>
            <pc:sldMk cId="649570056" sldId="421"/>
            <ac:spMk id="79" creationId="{885D5E08-792E-A334-5138-4EDA85B69FC9}"/>
          </ac:spMkLst>
        </pc:spChg>
        <pc:graphicFrameChg chg="add del mod">
          <ac:chgData name="Huy" userId="918db3a1909f15e0" providerId="LiveId" clId="{41EC0149-6B75-4A7D-97DB-21CB8963CDBF}" dt="2023-04-27T04:07:01.023" v="3725"/>
          <ac:graphicFrameMkLst>
            <pc:docMk/>
            <pc:sldMk cId="649570056" sldId="421"/>
            <ac:graphicFrameMk id="52" creationId="{85D998C6-A08D-2B1E-6CF1-5050286F17EA}"/>
          </ac:graphicFrameMkLst>
        </pc:graphicFrameChg>
        <pc:graphicFrameChg chg="add del mod">
          <ac:chgData name="Huy" userId="918db3a1909f15e0" providerId="LiveId" clId="{41EC0149-6B75-4A7D-97DB-21CB8963CDBF}" dt="2023-04-27T04:08:03.787" v="3739"/>
          <ac:graphicFrameMkLst>
            <pc:docMk/>
            <pc:sldMk cId="649570056" sldId="421"/>
            <ac:graphicFrameMk id="55" creationId="{8174E2AD-40B7-0232-C23A-6DB1185D3C05}"/>
          </ac:graphicFrameMkLst>
        </pc:graphicFrameChg>
        <pc:cxnChg chg="add mod">
          <ac:chgData name="Huy" userId="918db3a1909f15e0" providerId="LiveId" clId="{41EC0149-6B75-4A7D-97DB-21CB8963CDBF}" dt="2023-04-27T04:04:02.732" v="3675"/>
          <ac:cxnSpMkLst>
            <pc:docMk/>
            <pc:sldMk cId="649570056" sldId="421"/>
            <ac:cxnSpMk id="4" creationId="{DA301C87-1767-DF4F-FA5B-CB00A45A3191}"/>
          </ac:cxnSpMkLst>
        </pc:cxnChg>
        <pc:cxnChg chg="add mod">
          <ac:chgData name="Huy" userId="918db3a1909f15e0" providerId="LiveId" clId="{41EC0149-6B75-4A7D-97DB-21CB8963CDBF}" dt="2023-04-27T04:04:02.732" v="3675"/>
          <ac:cxnSpMkLst>
            <pc:docMk/>
            <pc:sldMk cId="649570056" sldId="421"/>
            <ac:cxnSpMk id="6" creationId="{3B7D4064-3F35-1A08-5548-E47A662CE391}"/>
          </ac:cxnSpMkLst>
        </pc:cxnChg>
        <pc:cxnChg chg="add mod">
          <ac:chgData name="Huy" userId="918db3a1909f15e0" providerId="LiveId" clId="{41EC0149-6B75-4A7D-97DB-21CB8963CDBF}" dt="2023-04-27T04:04:02.732" v="3675"/>
          <ac:cxnSpMkLst>
            <pc:docMk/>
            <pc:sldMk cId="649570056" sldId="421"/>
            <ac:cxnSpMk id="7" creationId="{81B8CED0-36E6-B64C-7F1A-D42CEC0B5A30}"/>
          </ac:cxnSpMkLst>
        </pc:cxnChg>
        <pc:cxnChg chg="add mod">
          <ac:chgData name="Huy" userId="918db3a1909f15e0" providerId="LiveId" clId="{41EC0149-6B75-4A7D-97DB-21CB8963CDBF}" dt="2023-04-27T04:04:02.732" v="3675"/>
          <ac:cxnSpMkLst>
            <pc:docMk/>
            <pc:sldMk cId="649570056" sldId="421"/>
            <ac:cxnSpMk id="8" creationId="{E8264BA1-9DDF-F925-2166-718BF58B0184}"/>
          </ac:cxnSpMkLst>
        </pc:cxnChg>
        <pc:cxnChg chg="add mod">
          <ac:chgData name="Huy" userId="918db3a1909f15e0" providerId="LiveId" clId="{41EC0149-6B75-4A7D-97DB-21CB8963CDBF}" dt="2023-04-27T04:22:37.395" v="3891" actId="1076"/>
          <ac:cxnSpMkLst>
            <pc:docMk/>
            <pc:sldMk cId="649570056" sldId="421"/>
            <ac:cxnSpMk id="45" creationId="{376EC61A-865A-13C0-2B19-8810FDF64EBB}"/>
          </ac:cxnSpMkLst>
        </pc:cxnChg>
      </pc:sldChg>
      <pc:sldChg chg="del">
        <pc:chgData name="Huy" userId="918db3a1909f15e0" providerId="LiveId" clId="{41EC0149-6B75-4A7D-97DB-21CB8963CDBF}" dt="2023-04-24T10:12:26.278" v="8" actId="47"/>
        <pc:sldMkLst>
          <pc:docMk/>
          <pc:sldMk cId="2177165865" sldId="421"/>
        </pc:sldMkLst>
      </pc:sldChg>
      <pc:sldChg chg="addSp delSp modSp add mod delAnim modAnim">
        <pc:chgData name="Huy" userId="918db3a1909f15e0" providerId="LiveId" clId="{41EC0149-6B75-4A7D-97DB-21CB8963CDBF}" dt="2023-04-27T07:46:02.840" v="4271" actId="1037"/>
        <pc:sldMkLst>
          <pc:docMk/>
          <pc:sldMk cId="3079761124" sldId="422"/>
        </pc:sldMkLst>
        <pc:spChg chg="add del mod">
          <ac:chgData name="Huy" userId="918db3a1909f15e0" providerId="LiveId" clId="{41EC0149-6B75-4A7D-97DB-21CB8963CDBF}" dt="2023-04-27T07:32:33.721" v="3951"/>
          <ac:spMkLst>
            <pc:docMk/>
            <pc:sldMk cId="3079761124" sldId="422"/>
            <ac:spMk id="29" creationId="{1E07C687-2A6F-08B4-235A-75A67A506AD1}"/>
          </ac:spMkLst>
        </pc:spChg>
        <pc:spChg chg="add mod">
          <ac:chgData name="Huy" userId="918db3a1909f15e0" providerId="LiveId" clId="{41EC0149-6B75-4A7D-97DB-21CB8963CDBF}" dt="2023-04-27T07:45:33.910" v="4256" actId="1037"/>
          <ac:spMkLst>
            <pc:docMk/>
            <pc:sldMk cId="3079761124" sldId="422"/>
            <ac:spMk id="31" creationId="{CBC5586C-8F5C-7419-F577-FD046EC29DE5}"/>
          </ac:spMkLst>
        </pc:spChg>
        <pc:spChg chg="mod">
          <ac:chgData name="Huy" userId="918db3a1909f15e0" providerId="LiveId" clId="{41EC0149-6B75-4A7D-97DB-21CB8963CDBF}" dt="2023-04-27T07:45:33.910" v="4256" actId="1037"/>
          <ac:spMkLst>
            <pc:docMk/>
            <pc:sldMk cId="3079761124" sldId="422"/>
            <ac:spMk id="32" creationId="{8F2745CE-B019-5B89-645A-361BCFDF4742}"/>
          </ac:spMkLst>
        </pc:spChg>
        <pc:spChg chg="mod">
          <ac:chgData name="Huy" userId="918db3a1909f15e0" providerId="LiveId" clId="{41EC0149-6B75-4A7D-97DB-21CB8963CDBF}" dt="2023-04-27T07:45:33.910" v="4256" actId="1037"/>
          <ac:spMkLst>
            <pc:docMk/>
            <pc:sldMk cId="3079761124" sldId="422"/>
            <ac:spMk id="33" creationId="{0D0083EC-18C1-CA2E-0A11-60B61264D6FD}"/>
          </ac:spMkLst>
        </pc:spChg>
        <pc:spChg chg="add mod">
          <ac:chgData name="Huy" userId="918db3a1909f15e0" providerId="LiveId" clId="{41EC0149-6B75-4A7D-97DB-21CB8963CDBF}" dt="2023-04-27T07:34:09.402" v="3969" actId="571"/>
          <ac:spMkLst>
            <pc:docMk/>
            <pc:sldMk cId="3079761124" sldId="422"/>
            <ac:spMk id="34" creationId="{259C431B-5A6F-B840-57F8-CE133462D6AF}"/>
          </ac:spMkLst>
        </pc:spChg>
        <pc:spChg chg="add mod">
          <ac:chgData name="Huy" userId="918db3a1909f15e0" providerId="LiveId" clId="{41EC0149-6B75-4A7D-97DB-21CB8963CDBF}" dt="2023-04-27T07:34:09.402" v="3969" actId="571"/>
          <ac:spMkLst>
            <pc:docMk/>
            <pc:sldMk cId="3079761124" sldId="422"/>
            <ac:spMk id="35" creationId="{20844575-D9A0-9F27-553C-F5CC96A07488}"/>
          </ac:spMkLst>
        </pc:spChg>
        <pc:spChg chg="add mod">
          <ac:chgData name="Huy" userId="918db3a1909f15e0" providerId="LiveId" clId="{41EC0149-6B75-4A7D-97DB-21CB8963CDBF}" dt="2023-04-27T07:34:09.402" v="3969" actId="571"/>
          <ac:spMkLst>
            <pc:docMk/>
            <pc:sldMk cId="3079761124" sldId="422"/>
            <ac:spMk id="36" creationId="{E2CF091C-7426-54BC-8956-D659324AE87F}"/>
          </ac:spMkLst>
        </pc:spChg>
        <pc:spChg chg="add mod">
          <ac:chgData name="Huy" userId="918db3a1909f15e0" providerId="LiveId" clId="{41EC0149-6B75-4A7D-97DB-21CB8963CDBF}" dt="2023-04-27T07:45:45.078" v="4268" actId="1037"/>
          <ac:spMkLst>
            <pc:docMk/>
            <pc:sldMk cId="3079761124" sldId="422"/>
            <ac:spMk id="37" creationId="{9D1A183F-4CE7-8826-2C47-62A12978C9F6}"/>
          </ac:spMkLst>
        </pc:spChg>
        <pc:spChg chg="mod">
          <ac:chgData name="Huy" userId="918db3a1909f15e0" providerId="LiveId" clId="{41EC0149-6B75-4A7D-97DB-21CB8963CDBF}" dt="2023-04-27T07:45:33.910" v="4256" actId="1037"/>
          <ac:spMkLst>
            <pc:docMk/>
            <pc:sldMk cId="3079761124" sldId="422"/>
            <ac:spMk id="38" creationId="{D9BA5B33-2E0B-399A-609A-42C41E5A1163}"/>
          </ac:spMkLst>
        </pc:spChg>
        <pc:spChg chg="mod">
          <ac:chgData name="Huy" userId="918db3a1909f15e0" providerId="LiveId" clId="{41EC0149-6B75-4A7D-97DB-21CB8963CDBF}" dt="2023-04-27T07:45:33.910" v="4256" actId="1037"/>
          <ac:spMkLst>
            <pc:docMk/>
            <pc:sldMk cId="3079761124" sldId="422"/>
            <ac:spMk id="39" creationId="{FE170CCE-92C0-FBA6-7658-0748630AE948}"/>
          </ac:spMkLst>
        </pc:spChg>
        <pc:spChg chg="add mod">
          <ac:chgData name="Huy" userId="918db3a1909f15e0" providerId="LiveId" clId="{41EC0149-6B75-4A7D-97DB-21CB8963CDBF}" dt="2023-04-27T07:45:45.078" v="4268" actId="1037"/>
          <ac:spMkLst>
            <pc:docMk/>
            <pc:sldMk cId="3079761124" sldId="422"/>
            <ac:spMk id="41" creationId="{068E2A55-6060-8911-FE0E-55E34BBCC539}"/>
          </ac:spMkLst>
        </pc:spChg>
        <pc:spChg chg="mod">
          <ac:chgData name="Huy" userId="918db3a1909f15e0" providerId="LiveId" clId="{41EC0149-6B75-4A7D-97DB-21CB8963CDBF}" dt="2023-04-27T07:45:45.078" v="4268" actId="1037"/>
          <ac:spMkLst>
            <pc:docMk/>
            <pc:sldMk cId="3079761124" sldId="422"/>
            <ac:spMk id="42" creationId="{17584D71-336F-3D28-4D90-ECB0AC131D4D}"/>
          </ac:spMkLst>
        </pc:spChg>
        <pc:spChg chg="mod">
          <ac:chgData name="Huy" userId="918db3a1909f15e0" providerId="LiveId" clId="{41EC0149-6B75-4A7D-97DB-21CB8963CDBF}" dt="2023-04-27T07:45:45.078" v="4268" actId="1037"/>
          <ac:spMkLst>
            <pc:docMk/>
            <pc:sldMk cId="3079761124" sldId="422"/>
            <ac:spMk id="43" creationId="{34A46221-8ECE-DDF4-67B6-339E7B58AFCD}"/>
          </ac:spMkLst>
        </pc:spChg>
        <pc:spChg chg="mod">
          <ac:chgData name="Huy" userId="918db3a1909f15e0" providerId="LiveId" clId="{41EC0149-6B75-4A7D-97DB-21CB8963CDBF}" dt="2023-04-27T07:45:45.078" v="4268" actId="1037"/>
          <ac:spMkLst>
            <pc:docMk/>
            <pc:sldMk cId="3079761124" sldId="422"/>
            <ac:spMk id="44" creationId="{742C9244-22EA-3E45-ED07-B5B0788E3E25}"/>
          </ac:spMkLst>
        </pc:spChg>
        <pc:spChg chg="mod">
          <ac:chgData name="Huy" userId="918db3a1909f15e0" providerId="LiveId" clId="{41EC0149-6B75-4A7D-97DB-21CB8963CDBF}" dt="2023-04-27T07:38:43.644" v="4056" actId="1076"/>
          <ac:spMkLst>
            <pc:docMk/>
            <pc:sldMk cId="3079761124" sldId="422"/>
            <ac:spMk id="46" creationId="{4ACCF42C-F668-7364-A6F3-54372FB3E94F}"/>
          </ac:spMkLst>
        </pc:spChg>
        <pc:spChg chg="mod">
          <ac:chgData name="Huy" userId="918db3a1909f15e0" providerId="LiveId" clId="{41EC0149-6B75-4A7D-97DB-21CB8963CDBF}" dt="2023-04-27T07:45:45.078" v="4268" actId="1037"/>
          <ac:spMkLst>
            <pc:docMk/>
            <pc:sldMk cId="3079761124" sldId="422"/>
            <ac:spMk id="47" creationId="{C30DF50E-849A-2EA2-64CA-2A4ECC22A8AB}"/>
          </ac:spMkLst>
        </pc:spChg>
        <pc:spChg chg="mod">
          <ac:chgData name="Huy" userId="918db3a1909f15e0" providerId="LiveId" clId="{41EC0149-6B75-4A7D-97DB-21CB8963CDBF}" dt="2023-04-27T07:45:33.910" v="4256" actId="1037"/>
          <ac:spMkLst>
            <pc:docMk/>
            <pc:sldMk cId="3079761124" sldId="422"/>
            <ac:spMk id="48" creationId="{481E5D58-D776-922B-605E-EBDA0877B2A0}"/>
          </ac:spMkLst>
        </pc:spChg>
        <pc:spChg chg="mod">
          <ac:chgData name="Huy" userId="918db3a1909f15e0" providerId="LiveId" clId="{41EC0149-6B75-4A7D-97DB-21CB8963CDBF}" dt="2023-04-27T07:45:33.910" v="4256" actId="1037"/>
          <ac:spMkLst>
            <pc:docMk/>
            <pc:sldMk cId="3079761124" sldId="422"/>
            <ac:spMk id="49" creationId="{05D2CB18-EB79-B340-AB26-7473C0E3B576}"/>
          </ac:spMkLst>
        </pc:spChg>
        <pc:spChg chg="add mod">
          <ac:chgData name="Huy" userId="918db3a1909f15e0" providerId="LiveId" clId="{41EC0149-6B75-4A7D-97DB-21CB8963CDBF}" dt="2023-04-27T07:45:45.078" v="4268" actId="1037"/>
          <ac:spMkLst>
            <pc:docMk/>
            <pc:sldMk cId="3079761124" sldId="422"/>
            <ac:spMk id="50" creationId="{4F711819-4739-5514-B9B6-296281F6F820}"/>
          </ac:spMkLst>
        </pc:spChg>
        <pc:spChg chg="add mod">
          <ac:chgData name="Huy" userId="918db3a1909f15e0" providerId="LiveId" clId="{41EC0149-6B75-4A7D-97DB-21CB8963CDBF}" dt="2023-04-27T07:45:45.078" v="4268" actId="1037"/>
          <ac:spMkLst>
            <pc:docMk/>
            <pc:sldMk cId="3079761124" sldId="422"/>
            <ac:spMk id="51" creationId="{940D529C-3CED-D5A7-CD86-5F2275B1DE10}"/>
          </ac:spMkLst>
        </pc:spChg>
        <pc:spChg chg="add mod">
          <ac:chgData name="Huy" userId="918db3a1909f15e0" providerId="LiveId" clId="{41EC0149-6B75-4A7D-97DB-21CB8963CDBF}" dt="2023-04-27T07:45:45.078" v="4268" actId="1037"/>
          <ac:spMkLst>
            <pc:docMk/>
            <pc:sldMk cId="3079761124" sldId="422"/>
            <ac:spMk id="52" creationId="{A5FDA2C5-EBF7-0730-FF97-3AB620773D06}"/>
          </ac:spMkLst>
        </pc:spChg>
        <pc:spChg chg="add mod">
          <ac:chgData name="Huy" userId="918db3a1909f15e0" providerId="LiveId" clId="{41EC0149-6B75-4A7D-97DB-21CB8963CDBF}" dt="2023-04-27T07:45:45.078" v="4268" actId="1037"/>
          <ac:spMkLst>
            <pc:docMk/>
            <pc:sldMk cId="3079761124" sldId="422"/>
            <ac:spMk id="53" creationId="{464C4424-3A82-3487-092D-C98DB93A34E2}"/>
          </ac:spMkLst>
        </pc:spChg>
        <pc:spChg chg="mod">
          <ac:chgData name="Huy" userId="918db3a1909f15e0" providerId="LiveId" clId="{41EC0149-6B75-4A7D-97DB-21CB8963CDBF}" dt="2023-04-27T07:45:33.910" v="4256" actId="1037"/>
          <ac:spMkLst>
            <pc:docMk/>
            <pc:sldMk cId="3079761124" sldId="422"/>
            <ac:spMk id="54" creationId="{C8280A91-7DB6-68F3-88A1-7BCA92FF6E5E}"/>
          </ac:spMkLst>
        </pc:spChg>
        <pc:spChg chg="add mod">
          <ac:chgData name="Huy" userId="918db3a1909f15e0" providerId="LiveId" clId="{41EC0149-6B75-4A7D-97DB-21CB8963CDBF}" dt="2023-04-27T07:45:45.078" v="4268" actId="1037"/>
          <ac:spMkLst>
            <pc:docMk/>
            <pc:sldMk cId="3079761124" sldId="422"/>
            <ac:spMk id="55" creationId="{75086998-B86A-7DC5-E96D-7FB9B212FD32}"/>
          </ac:spMkLst>
        </pc:spChg>
        <pc:spChg chg="add mod">
          <ac:chgData name="Huy" userId="918db3a1909f15e0" providerId="LiveId" clId="{41EC0149-6B75-4A7D-97DB-21CB8963CDBF}" dt="2023-04-27T07:44:11.989" v="4182" actId="571"/>
          <ac:spMkLst>
            <pc:docMk/>
            <pc:sldMk cId="3079761124" sldId="422"/>
            <ac:spMk id="56" creationId="{1DDD2271-B490-24A3-1B49-2E6A742F5ED6}"/>
          </ac:spMkLst>
        </pc:spChg>
        <pc:spChg chg="mod">
          <ac:chgData name="Huy" userId="918db3a1909f15e0" providerId="LiveId" clId="{41EC0149-6B75-4A7D-97DB-21CB8963CDBF}" dt="2023-04-27T07:45:33.910" v="4256" actId="1037"/>
          <ac:spMkLst>
            <pc:docMk/>
            <pc:sldMk cId="3079761124" sldId="422"/>
            <ac:spMk id="57" creationId="{80413AB0-2367-713E-2899-2BBCEBEF85BF}"/>
          </ac:spMkLst>
        </pc:spChg>
        <pc:spChg chg="add mod">
          <ac:chgData name="Huy" userId="918db3a1909f15e0" providerId="LiveId" clId="{41EC0149-6B75-4A7D-97DB-21CB8963CDBF}" dt="2023-04-27T07:44:11.989" v="4182" actId="571"/>
          <ac:spMkLst>
            <pc:docMk/>
            <pc:sldMk cId="3079761124" sldId="422"/>
            <ac:spMk id="58" creationId="{26069C77-EC8C-C86A-5A83-96A29148EDE3}"/>
          </ac:spMkLst>
        </pc:spChg>
        <pc:spChg chg="mod">
          <ac:chgData name="Huy" userId="918db3a1909f15e0" providerId="LiveId" clId="{41EC0149-6B75-4A7D-97DB-21CB8963CDBF}" dt="2023-04-27T07:45:33.910" v="4256" actId="1037"/>
          <ac:spMkLst>
            <pc:docMk/>
            <pc:sldMk cId="3079761124" sldId="422"/>
            <ac:spMk id="59" creationId="{3D8C2A34-F027-E48F-A879-7507C52727EE}"/>
          </ac:spMkLst>
        </pc:spChg>
        <pc:spChg chg="mod">
          <ac:chgData name="Huy" userId="918db3a1909f15e0" providerId="LiveId" clId="{41EC0149-6B75-4A7D-97DB-21CB8963CDBF}" dt="2023-04-27T07:45:33.910" v="4256" actId="1037"/>
          <ac:spMkLst>
            <pc:docMk/>
            <pc:sldMk cId="3079761124" sldId="422"/>
            <ac:spMk id="60" creationId="{9663EE06-89B5-9233-FECD-7B1EA2EE338E}"/>
          </ac:spMkLst>
        </pc:spChg>
        <pc:spChg chg="mod">
          <ac:chgData name="Huy" userId="918db3a1909f15e0" providerId="LiveId" clId="{41EC0149-6B75-4A7D-97DB-21CB8963CDBF}" dt="2023-04-27T07:45:33.910" v="4256" actId="1037"/>
          <ac:spMkLst>
            <pc:docMk/>
            <pc:sldMk cId="3079761124" sldId="422"/>
            <ac:spMk id="62" creationId="{13FE8BFD-BF5B-016B-41CB-2718EDB6054E}"/>
          </ac:spMkLst>
        </pc:spChg>
        <pc:spChg chg="mod">
          <ac:chgData name="Huy" userId="918db3a1909f15e0" providerId="LiveId" clId="{41EC0149-6B75-4A7D-97DB-21CB8963CDBF}" dt="2023-04-27T07:45:45.078" v="4268" actId="1037"/>
          <ac:spMkLst>
            <pc:docMk/>
            <pc:sldMk cId="3079761124" sldId="422"/>
            <ac:spMk id="65" creationId="{F12670C3-C840-3AE0-32D4-887C8172B619}"/>
          </ac:spMkLst>
        </pc:spChg>
        <pc:spChg chg="mod">
          <ac:chgData name="Huy" userId="918db3a1909f15e0" providerId="LiveId" clId="{41EC0149-6B75-4A7D-97DB-21CB8963CDBF}" dt="2023-04-27T07:45:45.078" v="4268" actId="1037"/>
          <ac:spMkLst>
            <pc:docMk/>
            <pc:sldMk cId="3079761124" sldId="422"/>
            <ac:spMk id="66" creationId="{41ED2F67-0738-616B-6EFB-2B72D783AC1C}"/>
          </ac:spMkLst>
        </pc:spChg>
        <pc:spChg chg="mod">
          <ac:chgData name="Huy" userId="918db3a1909f15e0" providerId="LiveId" clId="{41EC0149-6B75-4A7D-97DB-21CB8963CDBF}" dt="2023-04-27T07:45:45.078" v="4268" actId="1037"/>
          <ac:spMkLst>
            <pc:docMk/>
            <pc:sldMk cId="3079761124" sldId="422"/>
            <ac:spMk id="67" creationId="{F268111C-D16E-F3FC-F2C7-176D09E097A1}"/>
          </ac:spMkLst>
        </pc:spChg>
        <pc:spChg chg="del">
          <ac:chgData name="Huy" userId="918db3a1909f15e0" providerId="LiveId" clId="{41EC0149-6B75-4A7D-97DB-21CB8963CDBF}" dt="2023-04-27T07:31:56.126" v="3946" actId="478"/>
          <ac:spMkLst>
            <pc:docMk/>
            <pc:sldMk cId="3079761124" sldId="422"/>
            <ac:spMk id="68" creationId="{8DD0437E-386E-3D32-448E-7B61CCD30E8F}"/>
          </ac:spMkLst>
        </pc:spChg>
        <pc:spChg chg="del">
          <ac:chgData name="Huy" userId="918db3a1909f15e0" providerId="LiveId" clId="{41EC0149-6B75-4A7D-97DB-21CB8963CDBF}" dt="2023-04-27T07:31:54.467" v="3945" actId="478"/>
          <ac:spMkLst>
            <pc:docMk/>
            <pc:sldMk cId="3079761124" sldId="422"/>
            <ac:spMk id="69" creationId="{8BB30E87-B849-2793-5B68-AF76E89D0EF3}"/>
          </ac:spMkLst>
        </pc:spChg>
        <pc:cxnChg chg="mod">
          <ac:chgData name="Huy" userId="918db3a1909f15e0" providerId="LiveId" clId="{41EC0149-6B75-4A7D-97DB-21CB8963CDBF}" dt="2023-04-27T07:46:02.840" v="4271" actId="1037"/>
          <ac:cxnSpMkLst>
            <pc:docMk/>
            <pc:sldMk cId="3079761124" sldId="422"/>
            <ac:cxnSpMk id="45" creationId="{376EC61A-865A-13C0-2B19-8810FDF64EBB}"/>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AAF10E-0C8D-46AF-85C3-9795F77CCCF5}" type="datetimeFigureOut">
              <a:rPr lang="en-US" smtClean="0"/>
              <a:t>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6F0D4-E8DD-4AD6-9078-5CBCCF866D8B}" type="slidenum">
              <a:rPr lang="en-US" smtClean="0"/>
              <a:t>‹#›</a:t>
            </a:fld>
            <a:endParaRPr lang="en-US"/>
          </a:p>
        </p:txBody>
      </p:sp>
    </p:spTree>
    <p:extLst>
      <p:ext uri="{BB962C8B-B14F-4D97-AF65-F5344CB8AC3E}">
        <p14:creationId xmlns:p14="http://schemas.microsoft.com/office/powerpoint/2010/main" val="420038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8</a:t>
            </a:fld>
            <a:endParaRPr lang="en-US"/>
          </a:p>
        </p:txBody>
      </p:sp>
    </p:spTree>
    <p:extLst>
      <p:ext uri="{BB962C8B-B14F-4D97-AF65-F5344CB8AC3E}">
        <p14:creationId xmlns:p14="http://schemas.microsoft.com/office/powerpoint/2010/main" val="230022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9</a:t>
            </a:fld>
            <a:endParaRPr lang="en-US"/>
          </a:p>
        </p:txBody>
      </p:sp>
    </p:spTree>
    <p:extLst>
      <p:ext uri="{BB962C8B-B14F-4D97-AF65-F5344CB8AC3E}">
        <p14:creationId xmlns:p14="http://schemas.microsoft.com/office/powerpoint/2010/main" val="3990116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11</a:t>
            </a:fld>
            <a:endParaRPr lang="en-US"/>
          </a:p>
        </p:txBody>
      </p:sp>
    </p:spTree>
    <p:extLst>
      <p:ext uri="{BB962C8B-B14F-4D97-AF65-F5344CB8AC3E}">
        <p14:creationId xmlns:p14="http://schemas.microsoft.com/office/powerpoint/2010/main" val="3726202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CD607D-FD01-42BE-AAC2-5BF8AC37B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3B7DE19-71A0-404D-89B7-D4BF00EE03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C8A3C12-F834-473F-BEA3-5B9CBCC77611}"/>
              </a:ext>
            </a:extLst>
          </p:cNvPr>
          <p:cNvSpPr>
            <a:spLocks noGrp="1"/>
          </p:cNvSpPr>
          <p:nvPr>
            <p:ph type="dt" sz="half" idx="10"/>
          </p:nvPr>
        </p:nvSpPr>
        <p:spPr/>
        <p:txBody>
          <a:bodyPr/>
          <a:lstStyle/>
          <a:p>
            <a:fld id="{C006B172-233D-40CA-A4EA-C00A6107A9DD}" type="datetimeFigureOut">
              <a:rPr lang="en-US" smtClean="0"/>
              <a:t>2/2/2025</a:t>
            </a:fld>
            <a:endParaRPr lang="en-US"/>
          </a:p>
        </p:txBody>
      </p:sp>
      <p:sp>
        <p:nvSpPr>
          <p:cNvPr id="5" name="Footer Placeholder 4">
            <a:extLst>
              <a:ext uri="{FF2B5EF4-FFF2-40B4-BE49-F238E27FC236}">
                <a16:creationId xmlns:a16="http://schemas.microsoft.com/office/drawing/2014/main" xmlns="" id="{F58D99BF-17EE-4FD1-A4DC-11763F7BA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84791F-A2D6-42AA-B2F7-346E5F4A1E7A}"/>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00184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FC9B9-4852-440F-B6B7-9C095A78E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FBFB600-F70D-4A23-AD13-A163535A7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9CDA893-46DD-4BB7-96C8-A24DBF5EDB9D}"/>
              </a:ext>
            </a:extLst>
          </p:cNvPr>
          <p:cNvSpPr>
            <a:spLocks noGrp="1"/>
          </p:cNvSpPr>
          <p:nvPr>
            <p:ph type="dt" sz="half" idx="10"/>
          </p:nvPr>
        </p:nvSpPr>
        <p:spPr/>
        <p:txBody>
          <a:bodyPr/>
          <a:lstStyle/>
          <a:p>
            <a:fld id="{C006B172-233D-40CA-A4EA-C00A6107A9DD}" type="datetimeFigureOut">
              <a:rPr lang="en-US" smtClean="0"/>
              <a:t>2/2/2025</a:t>
            </a:fld>
            <a:endParaRPr lang="en-US"/>
          </a:p>
        </p:txBody>
      </p:sp>
      <p:sp>
        <p:nvSpPr>
          <p:cNvPr id="5" name="Footer Placeholder 4">
            <a:extLst>
              <a:ext uri="{FF2B5EF4-FFF2-40B4-BE49-F238E27FC236}">
                <a16:creationId xmlns:a16="http://schemas.microsoft.com/office/drawing/2014/main" xmlns="" id="{E1E77E25-5D2D-4E30-9FDC-529ED13FA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2A11A02-F6A1-4F49-BCAB-AA81B6D8C792}"/>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344235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CBFC010-BC71-43D0-BA30-19E0568C23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1BB30B2-C891-40F7-AD67-F6FC37F35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717CA1C-28CA-4FF6-A641-60413281F25A}"/>
              </a:ext>
            </a:extLst>
          </p:cNvPr>
          <p:cNvSpPr>
            <a:spLocks noGrp="1"/>
          </p:cNvSpPr>
          <p:nvPr>
            <p:ph type="dt" sz="half" idx="10"/>
          </p:nvPr>
        </p:nvSpPr>
        <p:spPr/>
        <p:txBody>
          <a:bodyPr/>
          <a:lstStyle/>
          <a:p>
            <a:fld id="{C006B172-233D-40CA-A4EA-C00A6107A9DD}" type="datetimeFigureOut">
              <a:rPr lang="en-US" smtClean="0"/>
              <a:t>2/2/2025</a:t>
            </a:fld>
            <a:endParaRPr lang="en-US"/>
          </a:p>
        </p:txBody>
      </p:sp>
      <p:sp>
        <p:nvSpPr>
          <p:cNvPr id="5" name="Footer Placeholder 4">
            <a:extLst>
              <a:ext uri="{FF2B5EF4-FFF2-40B4-BE49-F238E27FC236}">
                <a16:creationId xmlns:a16="http://schemas.microsoft.com/office/drawing/2014/main" xmlns="" id="{EDE1B1B7-C1AB-49CB-9871-72E4C9EC6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DD49F0-7583-4B78-919A-C9BE9B2FB545}"/>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95172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41D19D50-616D-1F82-C922-D083097E7C1C}"/>
              </a:ext>
            </a:extLst>
          </p:cNvPr>
          <p:cNvSpPr txBox="1"/>
          <p:nvPr userDrawn="1"/>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58849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311EC6-525A-4456-95DD-666B528749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1554233-B58B-42A0-84C6-42EA470E5A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65E5120-8481-47BB-8831-23CC6BCFF318}"/>
              </a:ext>
            </a:extLst>
          </p:cNvPr>
          <p:cNvSpPr>
            <a:spLocks noGrp="1"/>
          </p:cNvSpPr>
          <p:nvPr>
            <p:ph type="dt" sz="half" idx="10"/>
          </p:nvPr>
        </p:nvSpPr>
        <p:spPr/>
        <p:txBody>
          <a:bodyPr/>
          <a:lstStyle/>
          <a:p>
            <a:fld id="{C006B172-233D-40CA-A4EA-C00A6107A9DD}" type="datetimeFigureOut">
              <a:rPr lang="en-US" smtClean="0"/>
              <a:t>2/2/2025</a:t>
            </a:fld>
            <a:endParaRPr lang="en-US"/>
          </a:p>
        </p:txBody>
      </p:sp>
      <p:sp>
        <p:nvSpPr>
          <p:cNvPr id="5" name="Footer Placeholder 4">
            <a:extLst>
              <a:ext uri="{FF2B5EF4-FFF2-40B4-BE49-F238E27FC236}">
                <a16:creationId xmlns:a16="http://schemas.microsoft.com/office/drawing/2014/main" xmlns="" id="{7CB8F450-24A6-4C87-9385-F7CA9FCA3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051528B-0C10-42BF-B433-07563DC82830}"/>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81403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C06AD5-28D6-4FCF-9660-BAC19F9BA5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A096C3A-0C7F-4E79-A2EA-B71DBE0B80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E652828-CF04-4450-B2D3-53B4812E0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3C618FD-C3E7-483C-A74F-206BB8F89FB2}"/>
              </a:ext>
            </a:extLst>
          </p:cNvPr>
          <p:cNvSpPr>
            <a:spLocks noGrp="1"/>
          </p:cNvSpPr>
          <p:nvPr>
            <p:ph type="dt" sz="half" idx="10"/>
          </p:nvPr>
        </p:nvSpPr>
        <p:spPr/>
        <p:txBody>
          <a:bodyPr/>
          <a:lstStyle/>
          <a:p>
            <a:fld id="{C006B172-233D-40CA-A4EA-C00A6107A9DD}" type="datetimeFigureOut">
              <a:rPr lang="en-US" smtClean="0"/>
              <a:t>2/2/2025</a:t>
            </a:fld>
            <a:endParaRPr lang="en-US"/>
          </a:p>
        </p:txBody>
      </p:sp>
      <p:sp>
        <p:nvSpPr>
          <p:cNvPr id="6" name="Footer Placeholder 5">
            <a:extLst>
              <a:ext uri="{FF2B5EF4-FFF2-40B4-BE49-F238E27FC236}">
                <a16:creationId xmlns:a16="http://schemas.microsoft.com/office/drawing/2014/main" xmlns="" id="{51F58B56-EC77-434E-B800-58F340CCF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C716B7C-F8F9-48F3-9E4F-6C75A9EA41B5}"/>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74457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BAB12A-BDFB-4954-A7E1-1AB1D416D9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C3DB23A-404F-48A1-9E90-99985F53B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4B1C09C-FA8E-4ABE-B0CF-F98B723863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E13DD6A-B9CA-4EBF-A085-159105888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97105F5-C0CE-4A57-9D3B-8693675E9C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5948C6B-73EC-48AC-867F-E5E028E5C131}"/>
              </a:ext>
            </a:extLst>
          </p:cNvPr>
          <p:cNvSpPr>
            <a:spLocks noGrp="1"/>
          </p:cNvSpPr>
          <p:nvPr>
            <p:ph type="dt" sz="half" idx="10"/>
          </p:nvPr>
        </p:nvSpPr>
        <p:spPr/>
        <p:txBody>
          <a:bodyPr/>
          <a:lstStyle/>
          <a:p>
            <a:fld id="{C006B172-233D-40CA-A4EA-C00A6107A9DD}" type="datetimeFigureOut">
              <a:rPr lang="en-US" smtClean="0"/>
              <a:t>2/2/2025</a:t>
            </a:fld>
            <a:endParaRPr lang="en-US"/>
          </a:p>
        </p:txBody>
      </p:sp>
      <p:sp>
        <p:nvSpPr>
          <p:cNvPr id="8" name="Footer Placeholder 7">
            <a:extLst>
              <a:ext uri="{FF2B5EF4-FFF2-40B4-BE49-F238E27FC236}">
                <a16:creationId xmlns:a16="http://schemas.microsoft.com/office/drawing/2014/main" xmlns="" id="{6D7904BC-FA2F-42CC-9A7C-0DB6274122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BA13553-6C10-47E6-9D7D-DA6D992E4044}"/>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377670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3CCABA-7C1D-4E15-A337-9F8CC2CB51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F20BC16-B2D3-48C6-A215-7F4EECCEFDC0}"/>
              </a:ext>
            </a:extLst>
          </p:cNvPr>
          <p:cNvSpPr>
            <a:spLocks noGrp="1"/>
          </p:cNvSpPr>
          <p:nvPr>
            <p:ph type="dt" sz="half" idx="10"/>
          </p:nvPr>
        </p:nvSpPr>
        <p:spPr/>
        <p:txBody>
          <a:bodyPr/>
          <a:lstStyle/>
          <a:p>
            <a:fld id="{C006B172-233D-40CA-A4EA-C00A6107A9DD}" type="datetimeFigureOut">
              <a:rPr lang="en-US" smtClean="0"/>
              <a:t>2/2/2025</a:t>
            </a:fld>
            <a:endParaRPr lang="en-US"/>
          </a:p>
        </p:txBody>
      </p:sp>
      <p:sp>
        <p:nvSpPr>
          <p:cNvPr id="4" name="Footer Placeholder 3">
            <a:extLst>
              <a:ext uri="{FF2B5EF4-FFF2-40B4-BE49-F238E27FC236}">
                <a16:creationId xmlns:a16="http://schemas.microsoft.com/office/drawing/2014/main" xmlns="" id="{CBCD9EFD-95C2-4845-B609-C2708EA47A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AFCA003-2050-4EC3-9BBD-77A430F85988}"/>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7346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D6DDA4D-0EA5-4407-A175-57FD0409352E}"/>
              </a:ext>
            </a:extLst>
          </p:cNvPr>
          <p:cNvSpPr>
            <a:spLocks noGrp="1"/>
          </p:cNvSpPr>
          <p:nvPr>
            <p:ph type="dt" sz="half" idx="10"/>
          </p:nvPr>
        </p:nvSpPr>
        <p:spPr/>
        <p:txBody>
          <a:bodyPr/>
          <a:lstStyle/>
          <a:p>
            <a:fld id="{C006B172-233D-40CA-A4EA-C00A6107A9DD}" type="datetimeFigureOut">
              <a:rPr lang="en-US" smtClean="0"/>
              <a:t>2/2/2025</a:t>
            </a:fld>
            <a:endParaRPr lang="en-US"/>
          </a:p>
        </p:txBody>
      </p:sp>
      <p:sp>
        <p:nvSpPr>
          <p:cNvPr id="3" name="Footer Placeholder 2">
            <a:extLst>
              <a:ext uri="{FF2B5EF4-FFF2-40B4-BE49-F238E27FC236}">
                <a16:creationId xmlns:a16="http://schemas.microsoft.com/office/drawing/2014/main" xmlns="" id="{7394645B-E899-4C75-9B4E-B350E5B9C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4DFE8DF-D2DF-473A-8216-6B7E30ACC699}"/>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65393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690CCE-4255-49E2-8C93-86EA7D569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854F381-040B-414A-98E5-4D8510FEA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AFF57F2-6F57-459E-B3A1-396AE9528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89D36C9-D7AF-4E63-BA30-67DDBCABFE15}"/>
              </a:ext>
            </a:extLst>
          </p:cNvPr>
          <p:cNvSpPr>
            <a:spLocks noGrp="1"/>
          </p:cNvSpPr>
          <p:nvPr>
            <p:ph type="dt" sz="half" idx="10"/>
          </p:nvPr>
        </p:nvSpPr>
        <p:spPr/>
        <p:txBody>
          <a:bodyPr/>
          <a:lstStyle/>
          <a:p>
            <a:fld id="{C006B172-233D-40CA-A4EA-C00A6107A9DD}" type="datetimeFigureOut">
              <a:rPr lang="en-US" smtClean="0"/>
              <a:t>2/2/2025</a:t>
            </a:fld>
            <a:endParaRPr lang="en-US"/>
          </a:p>
        </p:txBody>
      </p:sp>
      <p:sp>
        <p:nvSpPr>
          <p:cNvPr id="6" name="Footer Placeholder 5">
            <a:extLst>
              <a:ext uri="{FF2B5EF4-FFF2-40B4-BE49-F238E27FC236}">
                <a16:creationId xmlns:a16="http://schemas.microsoft.com/office/drawing/2014/main" xmlns="" id="{E60C6DBA-8D91-440E-8AF0-9B2129A73B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27F88C3-70EA-4CB1-BF13-6B6DA8BECD09}"/>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94075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C34BE-CFF5-4940-9080-A33661D92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CA5E937-C52A-4A00-8FB0-AF5CDB8EF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529C822-B545-4BD0-9930-E64107D08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CC808B5-B3EF-465F-8181-9F67653A3518}"/>
              </a:ext>
            </a:extLst>
          </p:cNvPr>
          <p:cNvSpPr>
            <a:spLocks noGrp="1"/>
          </p:cNvSpPr>
          <p:nvPr>
            <p:ph type="dt" sz="half" idx="10"/>
          </p:nvPr>
        </p:nvSpPr>
        <p:spPr/>
        <p:txBody>
          <a:bodyPr/>
          <a:lstStyle/>
          <a:p>
            <a:fld id="{C006B172-233D-40CA-A4EA-C00A6107A9DD}" type="datetimeFigureOut">
              <a:rPr lang="en-US" smtClean="0"/>
              <a:t>2/2/2025</a:t>
            </a:fld>
            <a:endParaRPr lang="en-US"/>
          </a:p>
        </p:txBody>
      </p:sp>
      <p:sp>
        <p:nvSpPr>
          <p:cNvPr id="6" name="Footer Placeholder 5">
            <a:extLst>
              <a:ext uri="{FF2B5EF4-FFF2-40B4-BE49-F238E27FC236}">
                <a16:creationId xmlns:a16="http://schemas.microsoft.com/office/drawing/2014/main" xmlns="" id="{DF8C216C-D162-461F-9640-C689D4655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C636E30-9F1E-4C7E-871D-79954ADB4942}"/>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04556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A95D208-9026-4026-9554-F7110C1FB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65C96A7-E122-4787-A595-0F77C85F3B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0492C4-CA0A-4A8C-B5DE-328810427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6B172-233D-40CA-A4EA-C00A6107A9DD}" type="datetimeFigureOut">
              <a:rPr lang="en-US" smtClean="0"/>
              <a:t>2/2/2025</a:t>
            </a:fld>
            <a:endParaRPr lang="en-US"/>
          </a:p>
        </p:txBody>
      </p:sp>
      <p:sp>
        <p:nvSpPr>
          <p:cNvPr id="5" name="Footer Placeholder 4">
            <a:extLst>
              <a:ext uri="{FF2B5EF4-FFF2-40B4-BE49-F238E27FC236}">
                <a16:creationId xmlns:a16="http://schemas.microsoft.com/office/drawing/2014/main" xmlns="" id="{313474E2-A28D-4691-9675-EFBA24FA0F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1D16FF0-5760-4B8C-A4B5-2AEFC80835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F9FBC-29DD-4D4F-914D-AFA43E71D9E2}" type="slidenum">
              <a:rPr lang="en-US" smtClean="0"/>
              <a:t>‹#›</a:t>
            </a:fld>
            <a:endParaRPr lang="en-US"/>
          </a:p>
        </p:txBody>
      </p:sp>
    </p:spTree>
    <p:extLst>
      <p:ext uri="{BB962C8B-B14F-4D97-AF65-F5344CB8AC3E}">
        <p14:creationId xmlns:p14="http://schemas.microsoft.com/office/powerpoint/2010/main" val="158723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9.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11.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89.png"/><Relationship Id="rId18" Type="http://schemas.openxmlformats.org/officeDocument/2006/relationships/image" Target="../media/image94.png"/><Relationship Id="rId3" Type="http://schemas.openxmlformats.org/officeDocument/2006/relationships/image" Target="../media/image4.png"/><Relationship Id="rId21" Type="http://schemas.openxmlformats.org/officeDocument/2006/relationships/image" Target="../media/image97.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notesSlide" Target="../notesSlides/notesSlide3.xml"/><Relationship Id="rId16" Type="http://schemas.openxmlformats.org/officeDocument/2006/relationships/image" Target="../media/image92.png"/><Relationship Id="rId20"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png"/><Relationship Id="rId10" Type="http://schemas.openxmlformats.org/officeDocument/2006/relationships/image" Target="../media/image86.png"/><Relationship Id="rId19" Type="http://schemas.openxmlformats.org/officeDocument/2006/relationships/image" Target="../media/image95.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 Id="rId22" Type="http://schemas.openxmlformats.org/officeDocument/2006/relationships/image" Target="../media/image98.png"/></Relationships>
</file>

<file path=ppt/slides/_rels/slide12.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18" Type="http://schemas.openxmlformats.org/officeDocument/2006/relationships/image" Target="../media/image115.png"/><Relationship Id="rId3" Type="http://schemas.openxmlformats.org/officeDocument/2006/relationships/image" Target="../media/image99.png"/><Relationship Id="rId21" Type="http://schemas.openxmlformats.org/officeDocument/2006/relationships/image" Target="../media/image118.png"/><Relationship Id="rId7" Type="http://schemas.openxmlformats.org/officeDocument/2006/relationships/image" Target="../media/image104.png"/><Relationship Id="rId12" Type="http://schemas.openxmlformats.org/officeDocument/2006/relationships/image" Target="../media/image109.png"/><Relationship Id="rId17" Type="http://schemas.openxmlformats.org/officeDocument/2006/relationships/image" Target="../media/image114.png"/><Relationship Id="rId2" Type="http://schemas.openxmlformats.org/officeDocument/2006/relationships/image" Target="../media/image84.png"/><Relationship Id="rId16" Type="http://schemas.openxmlformats.org/officeDocument/2006/relationships/image" Target="../media/image113.png"/><Relationship Id="rId20"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23" Type="http://schemas.openxmlformats.org/officeDocument/2006/relationships/image" Target="../media/image120.png"/><Relationship Id="rId10" Type="http://schemas.openxmlformats.org/officeDocument/2006/relationships/image" Target="../media/image107.png"/><Relationship Id="rId19" Type="http://schemas.openxmlformats.org/officeDocument/2006/relationships/image" Target="../media/image116.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png"/><Relationship Id="rId22" Type="http://schemas.openxmlformats.org/officeDocument/2006/relationships/image" Target="../media/image1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0.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1.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39.png"/><Relationship Id="rId18" Type="http://schemas.openxmlformats.org/officeDocument/2006/relationships/image" Target="../media/image65.png"/><Relationship Id="rId26" Type="http://schemas.openxmlformats.org/officeDocument/2006/relationships/image" Target="../media/image73.png"/><Relationship Id="rId3" Type="http://schemas.openxmlformats.org/officeDocument/2006/relationships/image" Target="../media/image53.png"/><Relationship Id="rId21" Type="http://schemas.openxmlformats.org/officeDocument/2006/relationships/image" Target="../media/image68.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4.png"/><Relationship Id="rId25" Type="http://schemas.openxmlformats.org/officeDocument/2006/relationships/image" Target="../media/image72.png"/><Relationship Id="rId2" Type="http://schemas.openxmlformats.org/officeDocument/2006/relationships/notesSlide" Target="../notesSlides/notesSlide2.xml"/><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24" Type="http://schemas.openxmlformats.org/officeDocument/2006/relationships/image" Target="../media/image71.png"/><Relationship Id="rId5" Type="http://schemas.openxmlformats.org/officeDocument/2006/relationships/image" Target="../media/image55.png"/><Relationship Id="rId15" Type="http://schemas.openxmlformats.org/officeDocument/2006/relationships/image" Target="../media/image41.png"/><Relationship Id="rId23" Type="http://schemas.openxmlformats.org/officeDocument/2006/relationships/image" Target="../media/image70.png"/><Relationship Id="rId10" Type="http://schemas.openxmlformats.org/officeDocument/2006/relationships/image" Target="../media/image60.png"/><Relationship Id="rId19" Type="http://schemas.openxmlformats.org/officeDocument/2006/relationships/image" Target="../media/image66.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40.png"/><Relationship Id="rId22"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TextBox 9"/>
          <p:cNvSpPr txBox="1"/>
          <p:nvPr/>
        </p:nvSpPr>
        <p:spPr>
          <a:xfrm>
            <a:off x="1799111" y="287403"/>
            <a:ext cx="8597734" cy="1384995"/>
          </a:xfrm>
          <a:prstGeom prst="rect">
            <a:avLst/>
          </a:prstGeom>
        </p:spPr>
        <p:txBody>
          <a:bodyPr wrap="square" lIns="0" tIns="0" rIns="0" bIns="0" rtlCol="0" anchor="t">
            <a:spAutoFit/>
          </a:bodyPr>
          <a:lstStyle/>
          <a:p>
            <a:pPr algn="ctr"/>
            <a:r>
              <a:rPr lang="en-US" sz="3000" smtClean="0">
                <a:solidFill>
                  <a:srgbClr val="FFFF00"/>
                </a:solidFill>
                <a:latin typeface="Arial" panose="020B0604020202020204" pitchFamily="34" charset="0"/>
                <a:cs typeface="Arial" panose="020B0604020202020204" pitchFamily="34" charset="0"/>
              </a:rPr>
              <a:t>SỞ GIÁO DỤC VÀ ĐÀO TẠO TỈNH BÌNH ĐỊNH</a:t>
            </a:r>
          </a:p>
          <a:p>
            <a:pPr algn="ctr"/>
            <a:r>
              <a:rPr lang="en-US" sz="3000" b="1" smtClean="0">
                <a:solidFill>
                  <a:srgbClr val="FFFF00"/>
                </a:solidFill>
                <a:latin typeface="Arial" panose="020B0604020202020204" pitchFamily="34" charset="0"/>
                <a:cs typeface="Arial" panose="020B0604020202020204" pitchFamily="34" charset="0"/>
              </a:rPr>
              <a:t>TRƯỜNG THPT NGÔ LÊ TÂN</a:t>
            </a:r>
          </a:p>
          <a:p>
            <a:pPr algn="ctr"/>
            <a:r>
              <a:rPr lang="en-US" sz="3000" b="1" smtClean="0">
                <a:solidFill>
                  <a:srgbClr val="FFFF00"/>
                </a:solidFill>
                <a:latin typeface="Arial" panose="020B0604020202020204" pitchFamily="34" charset="0"/>
                <a:cs typeface="Arial" panose="020B0604020202020204" pitchFamily="34" charset="0"/>
                <a:sym typeface="Wingdings 2"/>
              </a:rPr>
              <a:t></a:t>
            </a:r>
            <a:r>
              <a:rPr lang="en-US" sz="3000" b="1" smtClean="0">
                <a:solidFill>
                  <a:srgbClr val="FFFF00"/>
                </a:solidFill>
                <a:latin typeface="Arial" panose="020B0604020202020204" pitchFamily="34" charset="0"/>
                <a:cs typeface="Arial" panose="020B0604020202020204" pitchFamily="34" charset="0"/>
                <a:sym typeface="Wingdings"/>
              </a:rPr>
              <a:t></a:t>
            </a:r>
            <a:r>
              <a:rPr lang="en-US" sz="3000" b="1" smtClean="0">
                <a:solidFill>
                  <a:srgbClr val="FFFF00"/>
                </a:solidFill>
                <a:latin typeface="Arial" panose="020B0604020202020204" pitchFamily="34" charset="0"/>
                <a:cs typeface="Arial" panose="020B0604020202020204" pitchFamily="34" charset="0"/>
                <a:sym typeface="Wingdings 2"/>
              </a:rPr>
              <a:t></a:t>
            </a:r>
            <a:endParaRPr lang="en-US" sz="3000" b="1" dirty="0">
              <a:solidFill>
                <a:srgbClr val="FFFF00"/>
              </a:solidFill>
              <a:latin typeface="Arial" panose="020B0604020202020204" pitchFamily="34" charset="0"/>
              <a:cs typeface="Arial" panose="020B0604020202020204" pitchFamily="34" charset="0"/>
            </a:endParaRPr>
          </a:p>
        </p:txBody>
      </p:sp>
      <p:sp>
        <p:nvSpPr>
          <p:cNvPr id="4" name="TextBox 9"/>
          <p:cNvSpPr txBox="1"/>
          <p:nvPr/>
        </p:nvSpPr>
        <p:spPr>
          <a:xfrm>
            <a:off x="3317173" y="1861456"/>
            <a:ext cx="5347857" cy="3462486"/>
          </a:xfrm>
          <a:prstGeom prst="rect">
            <a:avLst/>
          </a:prstGeom>
        </p:spPr>
        <p:txBody>
          <a:bodyPr wrap="square" lIns="0" tIns="0" rIns="0" bIns="0" rtlCol="0" anchor="t">
            <a:spAutoFit/>
          </a:bodyPr>
          <a:lstStyle/>
          <a:p>
            <a:pPr>
              <a:lnSpc>
                <a:spcPct val="150000"/>
              </a:lnSpc>
            </a:pPr>
            <a:r>
              <a:rPr lang="en-US" sz="2500" b="1" smtClean="0">
                <a:solidFill>
                  <a:srgbClr val="FFFF00"/>
                </a:solidFill>
                <a:latin typeface="Arial" panose="020B0604020202020204" pitchFamily="34" charset="0"/>
                <a:cs typeface="Arial" panose="020B0604020202020204" pitchFamily="34" charset="0"/>
              </a:rPr>
              <a:t>- LỚP: 12</a:t>
            </a:r>
          </a:p>
          <a:p>
            <a:pPr>
              <a:lnSpc>
                <a:spcPct val="150000"/>
              </a:lnSpc>
            </a:pPr>
            <a:r>
              <a:rPr lang="en-US" sz="2500" b="1" smtClean="0">
                <a:solidFill>
                  <a:srgbClr val="FFFF00"/>
                </a:solidFill>
                <a:latin typeface="Arial" panose="020B0604020202020204" pitchFamily="34" charset="0"/>
                <a:cs typeface="Arial" panose="020B0604020202020204" pitchFamily="34" charset="0"/>
              </a:rPr>
              <a:t>- GIÁO VIÊN: HUỲNH THỊ TRANG</a:t>
            </a:r>
          </a:p>
          <a:p>
            <a:pPr>
              <a:lnSpc>
                <a:spcPct val="150000"/>
              </a:lnSpc>
            </a:pPr>
            <a:r>
              <a:rPr lang="en-US" sz="2500" b="1" smtClean="0">
                <a:solidFill>
                  <a:srgbClr val="FFFF00"/>
                </a:solidFill>
                <a:latin typeface="Arial" panose="020B0604020202020204" pitchFamily="34" charset="0"/>
                <a:cs typeface="Arial" panose="020B0604020202020204" pitchFamily="34" charset="0"/>
              </a:rPr>
              <a:t>- BÀI: 2</a:t>
            </a:r>
          </a:p>
          <a:p>
            <a:pPr>
              <a:lnSpc>
                <a:spcPct val="150000"/>
              </a:lnSpc>
            </a:pPr>
            <a:r>
              <a:rPr lang="en-US" sz="2500" b="1" smtClean="0">
                <a:solidFill>
                  <a:srgbClr val="FFFF00"/>
                </a:solidFill>
                <a:latin typeface="Arial" panose="020B0604020202020204" pitchFamily="34" charset="0"/>
                <a:cs typeface="Arial" panose="020B0604020202020204" pitchFamily="34" charset="0"/>
              </a:rPr>
              <a:t>- TIẾT: </a:t>
            </a:r>
            <a:r>
              <a:rPr lang="en-US" sz="2500" b="1">
                <a:solidFill>
                  <a:srgbClr val="FFFF00"/>
                </a:solidFill>
                <a:latin typeface="Arial" panose="020B0604020202020204" pitchFamily="34" charset="0"/>
                <a:cs typeface="Arial" panose="020B0604020202020204" pitchFamily="34" charset="0"/>
              </a:rPr>
              <a:t>1</a:t>
            </a:r>
            <a:endParaRPr lang="en-US" sz="2500" b="1" smtClean="0">
              <a:solidFill>
                <a:srgbClr val="FFFF00"/>
              </a:solidFill>
              <a:latin typeface="Arial" panose="020B0604020202020204" pitchFamily="34" charset="0"/>
              <a:cs typeface="Arial" panose="020B0604020202020204" pitchFamily="34" charset="0"/>
            </a:endParaRPr>
          </a:p>
          <a:p>
            <a:pPr>
              <a:lnSpc>
                <a:spcPct val="150000"/>
              </a:lnSpc>
            </a:pPr>
            <a:r>
              <a:rPr lang="en-US" sz="2500" b="1" smtClean="0">
                <a:solidFill>
                  <a:srgbClr val="FFFF00"/>
                </a:solidFill>
                <a:latin typeface="Arial" panose="020B0604020202020204" pitchFamily="34" charset="0"/>
                <a:cs typeface="Arial" panose="020B0604020202020204" pitchFamily="34" charset="0"/>
              </a:rPr>
              <a:t>- CHỦ ĐỀ: GIÁ TRỊ LỚN NHẤT, GIÁ </a:t>
            </a:r>
            <a:r>
              <a:rPr lang="en-US" sz="2500" b="1" smtClean="0">
                <a:solidFill>
                  <a:srgbClr val="FFFF00"/>
                </a:solidFill>
                <a:latin typeface="Arial" panose="020B0604020202020204" pitchFamily="34" charset="0"/>
                <a:cs typeface="Arial" panose="020B0604020202020204" pitchFamily="34" charset="0"/>
              </a:rPr>
              <a:t>           TRỊ </a:t>
            </a:r>
            <a:r>
              <a:rPr lang="en-US" sz="2500" b="1" smtClean="0">
                <a:solidFill>
                  <a:srgbClr val="FFFF00"/>
                </a:solidFill>
                <a:latin typeface="Arial" panose="020B0604020202020204" pitchFamily="34" charset="0"/>
                <a:cs typeface="Arial" panose="020B0604020202020204" pitchFamily="34" charset="0"/>
              </a:rPr>
              <a:t>NHỎ NHẤT</a:t>
            </a:r>
            <a:endParaRPr lang="en-US" sz="2500" b="1" dirty="0" smtClean="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2309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2</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Rounded Corners 20">
            <a:extLst>
              <a:ext uri="{FF2B5EF4-FFF2-40B4-BE49-F238E27FC236}">
                <a16:creationId xmlns:a16="http://schemas.microsoft.com/office/drawing/2014/main" xmlns="" id="{0B90191B-E480-310D-7D2C-C7CC609C3FDD}"/>
              </a:ext>
            </a:extLst>
          </p:cNvPr>
          <p:cNvSpPr/>
          <p:nvPr/>
        </p:nvSpPr>
        <p:spPr>
          <a:xfrm>
            <a:off x="312189" y="1437651"/>
            <a:ext cx="11409641" cy="2311387"/>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03C1766F-CB05-1148-7225-0AA319CA63E8}"/>
                  </a:ext>
                </a:extLst>
              </p:cNvPr>
              <p:cNvSpPr txBox="1"/>
              <p:nvPr/>
            </p:nvSpPr>
            <p:spPr>
              <a:xfrm>
                <a:off x="470170" y="1460982"/>
                <a:ext cx="7001016" cy="2308324"/>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Ví dụ 3. </a:t>
                </a:r>
                <a:r>
                  <a:rPr lang="vi-VN" sz="2400" kern="100" dirty="0">
                    <a:solidFill>
                      <a:schemeClr val="bg1"/>
                    </a:solidFill>
                    <a:effectLst/>
                    <a:latin typeface="+mj-lt"/>
                    <a:ea typeface="Arial" panose="020B0604020202020204" pitchFamily="34" charset="0"/>
                    <a:cs typeface="Times New Roman" panose="02020603050405020304" pitchFamily="18" charset="0"/>
                  </a:rPr>
                  <a:t>Giải bài toán trong tình huống mở đầu</a:t>
                </a:r>
                <a:endParaRPr lang="en-US" sz="2400" kern="100" dirty="0">
                  <a:solidFill>
                    <a:schemeClr val="bg1"/>
                  </a:solidFill>
                  <a:effectLst/>
                  <a:latin typeface="+mj-lt"/>
                  <a:ea typeface="Arial" panose="020B0604020202020204" pitchFamily="34" charset="0"/>
                  <a:cs typeface="Times New Roman" panose="02020603050405020304" pitchFamily="18" charset="0"/>
                </a:endParaRP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Từ một tấm bìa carton hình vuông có độ dài cạnh bằng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người ta cắt bốn hình vuông bằng nhau ở bốn góc rồi gập thành một chiếc hộp có dạng hình hộp chữ nhật không có nắp (H.1.14). Tính cạnh của các hình vuông bị cắt sao cho thể tích của chiếc hộp là lớn nhất.</a:t>
                </a:r>
              </a:p>
            </p:txBody>
          </p:sp>
        </mc:Choice>
        <mc:Fallback xmlns="">
          <p:sp>
            <p:nvSpPr>
              <p:cNvPr id="22" name="TextBox 21">
                <a:extLst>
                  <a:ext uri="{FF2B5EF4-FFF2-40B4-BE49-F238E27FC236}">
                    <a16:creationId xmlns:a16="http://schemas.microsoft.com/office/drawing/2014/main" id="{03C1766F-CB05-1148-7225-0AA319CA63E8}"/>
                  </a:ext>
                </a:extLst>
              </p:cNvPr>
              <p:cNvSpPr txBox="1">
                <a:spLocks noRot="1" noChangeAspect="1" noMove="1" noResize="1" noEditPoints="1" noAdjustHandles="1" noChangeArrowheads="1" noChangeShapeType="1" noTextEdit="1"/>
              </p:cNvSpPr>
              <p:nvPr/>
            </p:nvSpPr>
            <p:spPr>
              <a:xfrm>
                <a:off x="470170" y="1460982"/>
                <a:ext cx="7001016" cy="2308324"/>
              </a:xfrm>
              <a:prstGeom prst="rect">
                <a:avLst/>
              </a:prstGeom>
              <a:blipFill>
                <a:blip r:embed="rId2"/>
                <a:stretch>
                  <a:fillRect l="-1305" t="-2381" r="-1305" b="-5291"/>
                </a:stretch>
              </a:blipFill>
            </p:spPr>
            <p:txBody>
              <a:bodyPr/>
              <a:lstStyle/>
              <a:p>
                <a:r>
                  <a:rPr lang="vi-VN">
                    <a:noFill/>
                  </a:rPr>
                  <a:t> </a:t>
                </a:r>
              </a:p>
            </p:txBody>
          </p:sp>
        </mc:Fallback>
      </mc:AlternateContent>
      <p:pic>
        <p:nvPicPr>
          <p:cNvPr id="23" name="Picture 22" descr="A diagram of a square and a squareDescription automatically generated">
            <a:extLst>
              <a:ext uri="{FF2B5EF4-FFF2-40B4-BE49-F238E27FC236}">
                <a16:creationId xmlns:a16="http://schemas.microsoft.com/office/drawing/2014/main" xmlns="" id="{DF18AD78-A71E-A8ED-F9A9-620AB6C2DE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0202" y="1530084"/>
            <a:ext cx="3853372" cy="2165167"/>
          </a:xfrm>
          <a:prstGeom prst="rect">
            <a:avLst/>
          </a:prstGeom>
          <a:noFill/>
          <a:ln>
            <a:noFill/>
          </a:ln>
        </p:spPr>
      </p:pic>
      <p:sp>
        <p:nvSpPr>
          <p:cNvPr id="24" name="TextBox 23">
            <a:extLst>
              <a:ext uri="{FF2B5EF4-FFF2-40B4-BE49-F238E27FC236}">
                <a16:creationId xmlns:a16="http://schemas.microsoft.com/office/drawing/2014/main" xmlns="" id="{96AF7202-066A-0A92-8790-C4CA6D2004E0}"/>
              </a:ext>
            </a:extLst>
          </p:cNvPr>
          <p:cNvSpPr txBox="1"/>
          <p:nvPr/>
        </p:nvSpPr>
        <p:spPr>
          <a:xfrm>
            <a:off x="312189" y="3695251"/>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3579FEE3-DBAC-CD66-62CE-EBD06D0B4405}"/>
                  </a:ext>
                </a:extLst>
              </p:cNvPr>
              <p:cNvSpPr txBox="1"/>
              <p:nvPr/>
            </p:nvSpPr>
            <p:spPr>
              <a:xfrm>
                <a:off x="312189" y="4161238"/>
                <a:ext cx="11806300"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Gọi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độ dài cạnh của các hình vuông nhỏ được cắt ở bốn góc của tấm bìa</a:t>
                </a:r>
                <a:r>
                  <a:rPr lang="en-US" sz="24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r>
                      <a:rPr lang="vi-VN" sz="2400">
                        <a:solidFill>
                          <a:schemeClr val="bg1"/>
                        </a:solidFill>
                        <a:latin typeface="Cambria Math" panose="02040503050406030204" pitchFamily="18" charset="0"/>
                      </a:rPr>
                      <m:t>0</m:t>
                    </m:r>
                    <m:r>
                      <a:rPr lang="vi-VN" sz="2400" i="1">
                        <a:solidFill>
                          <a:schemeClr val="bg1"/>
                        </a:solidFill>
                        <a:latin typeface="Cambria Math" panose="02040503050406030204" pitchFamily="18" charset="0"/>
                      </a:rPr>
                      <m:t>&lt;</m:t>
                    </m:r>
                    <m:r>
                      <a:rPr lang="vi-VN" sz="2400" i="1">
                        <a:solidFill>
                          <a:schemeClr val="bg1"/>
                        </a:solidFill>
                        <a:latin typeface="Cambria Math" panose="02040503050406030204" pitchFamily="18" charset="0"/>
                      </a:rPr>
                      <m:t>𝑥</m:t>
                    </m:r>
                    <m:r>
                      <a:rPr lang="vi-VN" sz="2400" i="1">
                        <a:solidFill>
                          <a:schemeClr val="bg1"/>
                        </a:solidFill>
                        <a:latin typeface="Cambria Math" panose="02040503050406030204" pitchFamily="18" charset="0"/>
                      </a:rPr>
                      <m:t>&lt;</m:t>
                    </m:r>
                    <m:r>
                      <a:rPr lang="vi-VN" sz="2400">
                        <a:solidFill>
                          <a:schemeClr val="bg1"/>
                        </a:solidFill>
                        <a:latin typeface="Cambria Math" panose="02040503050406030204" pitchFamily="18" charset="0"/>
                      </a:rPr>
                      <m:t>30</m:t>
                    </m:r>
                  </m:oMath>
                </a14:m>
                <a:endParaRPr lang="vi-VN" sz="2400" dirty="0">
                  <a:solidFill>
                    <a:schemeClr val="bg1"/>
                  </a:solidFill>
                  <a:latin typeface="+mj-lt"/>
                </a:endParaRPr>
              </a:p>
            </p:txBody>
          </p:sp>
        </mc:Choice>
        <mc:Fallback xmlns="">
          <p:sp>
            <p:nvSpPr>
              <p:cNvPr id="27" name="TextBox 26">
                <a:extLst>
                  <a:ext uri="{FF2B5EF4-FFF2-40B4-BE49-F238E27FC236}">
                    <a16:creationId xmlns:a16="http://schemas.microsoft.com/office/drawing/2014/main" id="{3579FEE3-DBAC-CD66-62CE-EBD06D0B4405}"/>
                  </a:ext>
                </a:extLst>
              </p:cNvPr>
              <p:cNvSpPr txBox="1">
                <a:spLocks noRot="1" noChangeAspect="1" noMove="1" noResize="1" noEditPoints="1" noAdjustHandles="1" noChangeArrowheads="1" noChangeShapeType="1" noTextEdit="1"/>
              </p:cNvSpPr>
              <p:nvPr/>
            </p:nvSpPr>
            <p:spPr>
              <a:xfrm>
                <a:off x="312189" y="4161238"/>
                <a:ext cx="11806300" cy="461665"/>
              </a:xfrm>
              <a:prstGeom prst="rect">
                <a:avLst/>
              </a:prstGeom>
              <a:blipFill>
                <a:blip r:embed="rId4"/>
                <a:stretch>
                  <a:fillRect l="-774" t="-12000" b="-29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9689D7F3-4639-EA67-A503-CC4A53AD9FB3}"/>
                  </a:ext>
                </a:extLst>
              </p:cNvPr>
              <p:cNvSpPr txBox="1"/>
              <p:nvPr/>
            </p:nvSpPr>
            <p:spPr>
              <a:xfrm>
                <a:off x="332699" y="4622903"/>
                <a:ext cx="11806300" cy="1200329"/>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Khi cắt bỏ bốn hình vuông nhỏ có cạnh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ở bốn góc và gập lên thì ta được một chiếc hộp chữ nhật không có nắp, có đáy là hình vuông với độ dài cạnh bằng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và chiều cao bằng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dirty="0">
                  <a:solidFill>
                    <a:schemeClr val="bg1"/>
                  </a:solidFill>
                  <a:latin typeface="+mj-lt"/>
                </a:endParaRPr>
              </a:p>
            </p:txBody>
          </p:sp>
        </mc:Choice>
        <mc:Fallback xmlns="">
          <p:sp>
            <p:nvSpPr>
              <p:cNvPr id="31" name="TextBox 30">
                <a:extLst>
                  <a:ext uri="{FF2B5EF4-FFF2-40B4-BE49-F238E27FC236}">
                    <a16:creationId xmlns:a16="http://schemas.microsoft.com/office/drawing/2014/main" id="{9689D7F3-4639-EA67-A503-CC4A53AD9FB3}"/>
                  </a:ext>
                </a:extLst>
              </p:cNvPr>
              <p:cNvSpPr txBox="1">
                <a:spLocks noRot="1" noChangeAspect="1" noMove="1" noResize="1" noEditPoints="1" noAdjustHandles="1" noChangeArrowheads="1" noChangeShapeType="1" noTextEdit="1"/>
              </p:cNvSpPr>
              <p:nvPr/>
            </p:nvSpPr>
            <p:spPr>
              <a:xfrm>
                <a:off x="332699" y="4622903"/>
                <a:ext cx="11806300" cy="1200329"/>
              </a:xfrm>
              <a:prstGeom prst="rect">
                <a:avLst/>
              </a:prstGeom>
              <a:blipFill>
                <a:blip r:embed="rId5"/>
                <a:stretch>
                  <a:fillRect l="-826" t="-4061" r="-826" b="-10660"/>
                </a:stretch>
              </a:blipFill>
            </p:spPr>
            <p:txBody>
              <a:bodyPr/>
              <a:lstStyle/>
              <a:p>
                <a:r>
                  <a:rPr lang="vi-VN">
                    <a:noFill/>
                  </a:rPr>
                  <a:t> </a:t>
                </a:r>
              </a:p>
            </p:txBody>
          </p:sp>
        </mc:Fallback>
      </mc:AlternateContent>
      <p:sp>
        <p:nvSpPr>
          <p:cNvPr id="34" name="TextBox 33">
            <a:extLst>
              <a:ext uri="{FF2B5EF4-FFF2-40B4-BE49-F238E27FC236}">
                <a16:creationId xmlns:a16="http://schemas.microsoft.com/office/drawing/2014/main" xmlns="" id="{09E5F0AB-25CA-5639-5417-B68DA48B6C32}"/>
              </a:ext>
            </a:extLst>
          </p:cNvPr>
          <p:cNvSpPr txBox="1"/>
          <p:nvPr/>
        </p:nvSpPr>
        <p:spPr>
          <a:xfrm>
            <a:off x="312189" y="5888147"/>
            <a:ext cx="3942460" cy="468077"/>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Thể tích của chiếc hộp này là</a:t>
            </a:r>
            <a:r>
              <a:rPr lang="en-US" sz="2400" kern="100" dirty="0">
                <a:solidFill>
                  <a:schemeClr val="bg1"/>
                </a:solidFill>
                <a:latin typeface="+mj-lt"/>
                <a:ea typeface="Arial" panose="020B0604020202020204" pitchFamily="34" charset="0"/>
                <a:cs typeface="Times New Roman" panose="02020603050405020304" pitchFamily="18" charset="0"/>
              </a:rPr>
              <a:t>:</a:t>
            </a:r>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66B90F8C-3123-B90B-CE7B-AABC3BB4C795}"/>
                  </a:ext>
                </a:extLst>
              </p:cNvPr>
              <p:cNvSpPr txBox="1"/>
              <p:nvPr/>
            </p:nvSpPr>
            <p:spPr>
              <a:xfrm>
                <a:off x="3699285" y="5889843"/>
                <a:ext cx="360515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𝑉</m:t>
                      </m:r>
                      <m:d>
                        <m:dPr>
                          <m:ctrlPr>
                            <a:rPr lang="vi-VN" sz="2400" i="1">
                              <a:solidFill>
                                <a:schemeClr val="bg1"/>
                              </a:solidFill>
                              <a:latin typeface="Cambria Math"/>
                            </a:rPr>
                          </m:ctrlPr>
                        </m:dPr>
                        <m:e>
                          <m:r>
                            <a:rPr lang="vi-VN" sz="2400" i="1">
                              <a:solidFill>
                                <a:schemeClr val="bg1"/>
                              </a:solidFill>
                              <a:latin typeface="Cambria Math" panose="02040503050406030204" pitchFamily="18" charset="0"/>
                            </a:rPr>
                            <m:t>𝑥</m:t>
                          </m:r>
                        </m:e>
                      </m:d>
                      <m:r>
                        <a:rPr lang="vi-VN" sz="2400" i="0">
                          <a:solidFill>
                            <a:schemeClr val="bg1"/>
                          </a:solidFill>
                          <a:latin typeface="Cambria Math" panose="02040503050406030204" pitchFamily="18" charset="0"/>
                        </a:rPr>
                        <m:t>=</m:t>
                      </m:r>
                      <m:sSup>
                        <m:sSupPr>
                          <m:ctrlPr>
                            <a:rPr lang="vi-VN" sz="2400" i="1">
                              <a:solidFill>
                                <a:schemeClr val="bg1"/>
                              </a:solidFill>
                              <a:latin typeface="Cambria Math"/>
                            </a:rPr>
                          </m:ctrlPr>
                        </m:sSupPr>
                        <m:e>
                          <m:r>
                            <a:rPr lang="en-US" sz="2400">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60−2</m:t>
                          </m:r>
                          <m:r>
                            <a:rPr lang="vi-VN" sz="2400" i="1">
                              <a:solidFill>
                                <a:schemeClr val="bg1"/>
                              </a:solidFill>
                              <a:latin typeface="Cambria Math" panose="02040503050406030204" pitchFamily="18" charset="0"/>
                            </a:rPr>
                            <m:t>𝑥</m:t>
                          </m:r>
                          <m:r>
                            <a:rPr lang="en-US" sz="2400" i="1">
                              <a:solidFill>
                                <a:schemeClr val="bg1"/>
                              </a:solidFill>
                              <a:latin typeface="Cambria Math" panose="02040503050406030204" pitchFamily="18" charset="0"/>
                            </a:rPr>
                            <m:t>)</m:t>
                          </m:r>
                        </m:e>
                        <m:sup>
                          <m:r>
                            <a:rPr lang="vi-VN" sz="2400">
                              <a:solidFill>
                                <a:schemeClr val="bg1"/>
                              </a:solidFill>
                              <a:latin typeface="Cambria Math" panose="02040503050406030204" pitchFamily="18" charset="0"/>
                            </a:rPr>
                            <m:t>2</m:t>
                          </m:r>
                        </m:sup>
                      </m:sSup>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oMath>
                  </m:oMathPara>
                </a14:m>
                <a:endParaRPr lang="vi-VN" sz="2400" dirty="0">
                  <a:solidFill>
                    <a:schemeClr val="bg1"/>
                  </a:solidFill>
                </a:endParaRPr>
              </a:p>
            </p:txBody>
          </p:sp>
        </mc:Choice>
        <mc:Fallback xmlns="">
          <p:sp>
            <p:nvSpPr>
              <p:cNvPr id="43" name="TextBox 42">
                <a:extLst>
                  <a:ext uri="{FF2B5EF4-FFF2-40B4-BE49-F238E27FC236}">
                    <a16:creationId xmlns:a16="http://schemas.microsoft.com/office/drawing/2014/main" id="{66B90F8C-3123-B90B-CE7B-AABC3BB4C795}"/>
                  </a:ext>
                </a:extLst>
              </p:cNvPr>
              <p:cNvSpPr txBox="1">
                <a:spLocks noRot="1" noChangeAspect="1" noMove="1" noResize="1" noEditPoints="1" noAdjustHandles="1" noChangeArrowheads="1" noChangeShapeType="1" noTextEdit="1"/>
              </p:cNvSpPr>
              <p:nvPr/>
            </p:nvSpPr>
            <p:spPr>
              <a:xfrm>
                <a:off x="3699285" y="5889843"/>
                <a:ext cx="3605157" cy="461665"/>
              </a:xfrm>
              <a:prstGeom prst="rect">
                <a:avLst/>
              </a:prstGeom>
              <a:blipFill>
                <a:blip r:embed="rId6"/>
                <a:stretch>
                  <a:fillRect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xmlns="" id="{363662A6-B700-0803-377A-94F2CE89E6C3}"/>
                  </a:ext>
                </a:extLst>
              </p:cNvPr>
              <p:cNvSpPr txBox="1"/>
              <p:nvPr/>
            </p:nvSpPr>
            <p:spPr>
              <a:xfrm>
                <a:off x="6427694" y="5862948"/>
                <a:ext cx="5213424" cy="5091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a:solidFill>
                            <a:schemeClr val="bg1"/>
                          </a:solidFill>
                          <a:latin typeface="Cambria Math" panose="02040503050406030204" pitchFamily="18" charset="0"/>
                        </a:rPr>
                        <m:t>=4</m:t>
                      </m:r>
                      <m:sSup>
                        <m:sSupPr>
                          <m:ctrlPr>
                            <a:rPr lang="vi-VN" sz="2400" i="1">
                              <a:solidFill>
                                <a:schemeClr val="bg1"/>
                              </a:solidFill>
                              <a:latin typeface="Cambria Math"/>
                            </a:rPr>
                          </m:ctrlPr>
                        </m:sSupPr>
                        <m:e>
                          <m:r>
                            <a:rPr lang="vi-VN" sz="2400" i="1">
                              <a:solidFill>
                                <a:schemeClr val="bg1"/>
                              </a:solidFill>
                              <a:latin typeface="Cambria Math" panose="02040503050406030204" pitchFamily="18" charset="0"/>
                            </a:rPr>
                            <m:t>𝑥</m:t>
                          </m:r>
                        </m:e>
                        <m:sup>
                          <m:r>
                            <a:rPr lang="vi-VN" sz="2400">
                              <a:solidFill>
                                <a:schemeClr val="bg1"/>
                              </a:solidFill>
                              <a:latin typeface="Cambria Math" panose="02040503050406030204" pitchFamily="18" charset="0"/>
                            </a:rPr>
                            <m:t>3</m:t>
                          </m:r>
                        </m:sup>
                      </m:sSup>
                      <m:r>
                        <a:rPr lang="vi-VN" sz="2400">
                          <a:solidFill>
                            <a:schemeClr val="bg1"/>
                          </a:solidFill>
                          <a:latin typeface="Cambria Math" panose="02040503050406030204" pitchFamily="18" charset="0"/>
                        </a:rPr>
                        <m:t>−240</m:t>
                      </m:r>
                      <m:sSup>
                        <m:sSupPr>
                          <m:ctrlPr>
                            <a:rPr lang="vi-VN" sz="2400" i="1">
                              <a:solidFill>
                                <a:schemeClr val="bg1"/>
                              </a:solidFill>
                              <a:latin typeface="Cambria Math"/>
                            </a:rPr>
                          </m:ctrlPr>
                        </m:sSupPr>
                        <m:e>
                          <m:r>
                            <a:rPr lang="vi-VN" sz="2400" i="1">
                              <a:solidFill>
                                <a:schemeClr val="bg1"/>
                              </a:solidFill>
                              <a:latin typeface="Cambria Math" panose="02040503050406030204" pitchFamily="18" charset="0"/>
                            </a:rPr>
                            <m:t>𝑥</m:t>
                          </m:r>
                        </m:e>
                        <m:sup>
                          <m:r>
                            <a:rPr lang="vi-VN" sz="2400">
                              <a:solidFill>
                                <a:schemeClr val="bg1"/>
                              </a:solidFill>
                              <a:latin typeface="Cambria Math" panose="02040503050406030204" pitchFamily="18" charset="0"/>
                            </a:rPr>
                            <m:t>2</m:t>
                          </m:r>
                        </m:sup>
                      </m:sSup>
                      <m:r>
                        <a:rPr lang="vi-VN" sz="2400">
                          <a:solidFill>
                            <a:schemeClr val="bg1"/>
                          </a:solidFill>
                          <a:latin typeface="Cambria Math" panose="02040503050406030204" pitchFamily="18" charset="0"/>
                        </a:rPr>
                        <m:t>+3600</m:t>
                      </m:r>
                      <m:r>
                        <a:rPr lang="vi-VN" sz="2400" i="1">
                          <a:solidFill>
                            <a:schemeClr val="bg1"/>
                          </a:solidFill>
                          <a:latin typeface="Cambria Math" panose="02040503050406030204" pitchFamily="18" charset="0"/>
                        </a:rPr>
                        <m:t>𝑥</m:t>
                      </m:r>
                      <m:d>
                        <m:dPr>
                          <m:ctrlPr>
                            <a:rPr lang="vi-VN" sz="2400" i="1">
                              <a:solidFill>
                                <a:schemeClr val="bg1"/>
                              </a:solidFill>
                              <a:latin typeface="Cambria Math"/>
                            </a:rPr>
                          </m:ctrlPr>
                        </m:dPr>
                        <m:e>
                          <m:r>
                            <a:rPr lang="vi-VN" sz="2400">
                              <a:solidFill>
                                <a:schemeClr val="bg1"/>
                              </a:solidFill>
                              <a:latin typeface="Cambria Math" panose="02040503050406030204" pitchFamily="18" charset="0"/>
                            </a:rPr>
                            <m:t> </m:t>
                          </m:r>
                          <m:r>
                            <m:rPr>
                              <m:sty m:val="p"/>
                            </m:rPr>
                            <a:rPr lang="vi-VN" sz="2400">
                              <a:solidFill>
                                <a:schemeClr val="bg1"/>
                              </a:solidFill>
                              <a:latin typeface="Cambria Math" panose="02040503050406030204" pitchFamily="18" charset="0"/>
                            </a:rPr>
                            <m:t>c</m:t>
                          </m:r>
                          <m:sSup>
                            <m:sSupPr>
                              <m:ctrlPr>
                                <a:rPr lang="vi-VN" sz="2400" i="1">
                                  <a:solidFill>
                                    <a:schemeClr val="bg1"/>
                                  </a:solidFill>
                                  <a:latin typeface="Cambria Math"/>
                                </a:rPr>
                              </m:ctrlPr>
                            </m:sSupPr>
                            <m:e>
                              <m:r>
                                <m:rPr>
                                  <m:sty m:val="p"/>
                                </m:rPr>
                                <a:rPr lang="vi-VN" sz="2400">
                                  <a:solidFill>
                                    <a:schemeClr val="bg1"/>
                                  </a:solidFill>
                                  <a:latin typeface="Cambria Math" panose="02040503050406030204" pitchFamily="18" charset="0"/>
                                </a:rPr>
                                <m:t>m</m:t>
                              </m:r>
                            </m:e>
                            <m:sup>
                              <m:r>
                                <a:rPr lang="vi-VN" sz="2400">
                                  <a:solidFill>
                                    <a:schemeClr val="bg1"/>
                                  </a:solidFill>
                                  <a:latin typeface="Cambria Math" panose="02040503050406030204" pitchFamily="18" charset="0"/>
                                </a:rPr>
                                <m:t>3</m:t>
                              </m:r>
                            </m:sup>
                          </m:sSup>
                        </m:e>
                      </m:d>
                    </m:oMath>
                  </m:oMathPara>
                </a14:m>
                <a:endParaRPr lang="vi-VN" sz="2400" dirty="0">
                  <a:solidFill>
                    <a:schemeClr val="bg1"/>
                  </a:solidFill>
                </a:endParaRPr>
              </a:p>
            </p:txBody>
          </p:sp>
        </mc:Choice>
        <mc:Fallback xmlns="">
          <p:sp>
            <p:nvSpPr>
              <p:cNvPr id="44" name="TextBox 43">
                <a:extLst>
                  <a:ext uri="{FF2B5EF4-FFF2-40B4-BE49-F238E27FC236}">
                    <a16:creationId xmlns:a16="http://schemas.microsoft.com/office/drawing/2014/main" id="{363662A6-B700-0803-377A-94F2CE89E6C3}"/>
                  </a:ext>
                </a:extLst>
              </p:cNvPr>
              <p:cNvSpPr txBox="1">
                <a:spLocks noRot="1" noChangeAspect="1" noMove="1" noResize="1" noEditPoints="1" noAdjustHandles="1" noChangeArrowheads="1" noChangeShapeType="1" noTextEdit="1"/>
              </p:cNvSpPr>
              <p:nvPr/>
            </p:nvSpPr>
            <p:spPr>
              <a:xfrm>
                <a:off x="6427694" y="5862948"/>
                <a:ext cx="5213424" cy="509178"/>
              </a:xfrm>
              <a:prstGeom prst="rect">
                <a:avLst/>
              </a:prstGeom>
              <a:blipFill>
                <a:blip r:embed="rId7"/>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xmlns="" id="{41D19D50-616D-1F82-C922-D083097E7C1C}"/>
              </a:ext>
            </a:extLst>
          </p:cNvPr>
          <p:cNvSpPr txBox="1"/>
          <p:nvPr/>
        </p:nvSpPr>
        <p:spPr>
          <a:xfrm>
            <a:off x="5267672" y="5403093"/>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6866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4" grpId="0"/>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2</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9" name="Picture 18" descr="A diagram of a square and a squareDescription automatically generated">
            <a:extLst>
              <a:ext uri="{FF2B5EF4-FFF2-40B4-BE49-F238E27FC236}">
                <a16:creationId xmlns:a16="http://schemas.microsoft.com/office/drawing/2014/main" xmlns="" id="{038E9958-20A4-0E75-B8C3-7F7BA2F6D0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9548" y="1169703"/>
            <a:ext cx="3853372" cy="2165167"/>
          </a:xfrm>
          <a:prstGeom prst="rect">
            <a:avLst/>
          </a:prstGeom>
          <a:noFill/>
          <a:ln>
            <a:noFill/>
          </a:ln>
        </p:spPr>
      </p:pic>
      <p:sp>
        <p:nvSpPr>
          <p:cNvPr id="20" name="TextBox 19">
            <a:extLst>
              <a:ext uri="{FF2B5EF4-FFF2-40B4-BE49-F238E27FC236}">
                <a16:creationId xmlns:a16="http://schemas.microsoft.com/office/drawing/2014/main" xmlns="" id="{856DB0A7-368E-AFE7-ED92-4470B1D4609C}"/>
              </a:ext>
            </a:extLst>
          </p:cNvPr>
          <p:cNvSpPr txBox="1"/>
          <p:nvPr/>
        </p:nvSpPr>
        <p:spPr>
          <a:xfrm>
            <a:off x="100797" y="1421287"/>
            <a:ext cx="3942460" cy="468077"/>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Thể tích của chiếc hộp này là</a:t>
            </a:r>
            <a:r>
              <a:rPr lang="en-US" sz="2400" kern="100" dirty="0">
                <a:solidFill>
                  <a:schemeClr val="bg1"/>
                </a:solidFill>
                <a:latin typeface="+mj-lt"/>
                <a:ea typeface="Arial" panose="020B0604020202020204" pitchFamily="34" charset="0"/>
                <a:cs typeface="Times New Roman" panose="02020603050405020304" pitchFamily="18" charset="0"/>
              </a:rPr>
              <a:t>:</a:t>
            </a:r>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E1E60092-D569-48C7-8478-15F70D427426}"/>
                  </a:ext>
                </a:extLst>
              </p:cNvPr>
              <p:cNvSpPr txBox="1"/>
              <p:nvPr/>
            </p:nvSpPr>
            <p:spPr>
              <a:xfrm>
                <a:off x="-175086" y="1852321"/>
                <a:ext cx="360515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𝑉</m:t>
                      </m:r>
                      <m:d>
                        <m:dPr>
                          <m:ctrlPr>
                            <a:rPr lang="vi-VN" sz="2400" i="1">
                              <a:solidFill>
                                <a:schemeClr val="bg1"/>
                              </a:solidFill>
                              <a:latin typeface="Cambria Math"/>
                            </a:rPr>
                          </m:ctrlPr>
                        </m:dPr>
                        <m:e>
                          <m:r>
                            <a:rPr lang="vi-VN" sz="2400" i="1">
                              <a:solidFill>
                                <a:schemeClr val="bg1"/>
                              </a:solidFill>
                              <a:latin typeface="Cambria Math" panose="02040503050406030204" pitchFamily="18" charset="0"/>
                            </a:rPr>
                            <m:t>𝑥</m:t>
                          </m:r>
                        </m:e>
                      </m:d>
                      <m:r>
                        <a:rPr lang="vi-VN" sz="2400" i="0">
                          <a:solidFill>
                            <a:schemeClr val="bg1"/>
                          </a:solidFill>
                          <a:latin typeface="Cambria Math" panose="02040503050406030204" pitchFamily="18" charset="0"/>
                        </a:rPr>
                        <m:t>=</m:t>
                      </m:r>
                      <m:sSup>
                        <m:sSupPr>
                          <m:ctrlPr>
                            <a:rPr lang="vi-VN" sz="2400" i="1">
                              <a:solidFill>
                                <a:schemeClr val="bg1"/>
                              </a:solidFill>
                              <a:latin typeface="Cambria Math"/>
                            </a:rPr>
                          </m:ctrlPr>
                        </m:sSupPr>
                        <m:e>
                          <m:r>
                            <a:rPr lang="en-US" sz="2400">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60−2</m:t>
                          </m:r>
                          <m:r>
                            <a:rPr lang="vi-VN" sz="2400" i="1">
                              <a:solidFill>
                                <a:schemeClr val="bg1"/>
                              </a:solidFill>
                              <a:latin typeface="Cambria Math" panose="02040503050406030204" pitchFamily="18" charset="0"/>
                            </a:rPr>
                            <m:t>𝑥</m:t>
                          </m:r>
                          <m:r>
                            <a:rPr lang="en-US" sz="2400" i="1">
                              <a:solidFill>
                                <a:schemeClr val="bg1"/>
                              </a:solidFill>
                              <a:latin typeface="Cambria Math" panose="02040503050406030204" pitchFamily="18" charset="0"/>
                            </a:rPr>
                            <m:t>)</m:t>
                          </m:r>
                        </m:e>
                        <m:sup>
                          <m:r>
                            <a:rPr lang="vi-VN" sz="2400">
                              <a:solidFill>
                                <a:schemeClr val="bg1"/>
                              </a:solidFill>
                              <a:latin typeface="Cambria Math" panose="02040503050406030204" pitchFamily="18" charset="0"/>
                            </a:rPr>
                            <m:t>2</m:t>
                          </m:r>
                        </m:sup>
                      </m:sSup>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oMath>
                  </m:oMathPara>
                </a14:m>
                <a:endParaRPr lang="vi-VN" sz="2400" dirty="0">
                  <a:solidFill>
                    <a:schemeClr val="bg1"/>
                  </a:solidFill>
                </a:endParaRPr>
              </a:p>
            </p:txBody>
          </p:sp>
        </mc:Choice>
        <mc:Fallback xmlns="">
          <p:sp>
            <p:nvSpPr>
              <p:cNvPr id="21" name="TextBox 20">
                <a:extLst>
                  <a:ext uri="{FF2B5EF4-FFF2-40B4-BE49-F238E27FC236}">
                    <a16:creationId xmlns:a16="http://schemas.microsoft.com/office/drawing/2014/main" id="{E1E60092-D569-48C7-8478-15F70D427426}"/>
                  </a:ext>
                </a:extLst>
              </p:cNvPr>
              <p:cNvSpPr txBox="1">
                <a:spLocks noRot="1" noChangeAspect="1" noMove="1" noResize="1" noEditPoints="1" noAdjustHandles="1" noChangeArrowheads="1" noChangeShapeType="1" noTextEdit="1"/>
              </p:cNvSpPr>
              <p:nvPr/>
            </p:nvSpPr>
            <p:spPr>
              <a:xfrm>
                <a:off x="-175086" y="1852321"/>
                <a:ext cx="3605157" cy="461665"/>
              </a:xfrm>
              <a:prstGeom prst="rect">
                <a:avLst/>
              </a:prstGeom>
              <a:blipFill>
                <a:blip r:embed="rId4"/>
                <a:stretch>
                  <a:fillRect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002121F9-BB6A-33F8-5420-A56FCE5DA134}"/>
                  </a:ext>
                </a:extLst>
              </p:cNvPr>
              <p:cNvSpPr txBox="1"/>
              <p:nvPr/>
            </p:nvSpPr>
            <p:spPr>
              <a:xfrm>
                <a:off x="2538356" y="1828564"/>
                <a:ext cx="5213424" cy="5091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a:solidFill>
                            <a:schemeClr val="bg1"/>
                          </a:solidFill>
                          <a:latin typeface="Cambria Math" panose="02040503050406030204" pitchFamily="18" charset="0"/>
                        </a:rPr>
                        <m:t>=4</m:t>
                      </m:r>
                      <m:sSup>
                        <m:sSupPr>
                          <m:ctrlPr>
                            <a:rPr lang="vi-VN" sz="2400" i="1">
                              <a:solidFill>
                                <a:schemeClr val="bg1"/>
                              </a:solidFill>
                              <a:latin typeface="Cambria Math"/>
                            </a:rPr>
                          </m:ctrlPr>
                        </m:sSupPr>
                        <m:e>
                          <m:r>
                            <a:rPr lang="vi-VN" sz="2400" i="1">
                              <a:solidFill>
                                <a:schemeClr val="bg1"/>
                              </a:solidFill>
                              <a:latin typeface="Cambria Math" panose="02040503050406030204" pitchFamily="18" charset="0"/>
                            </a:rPr>
                            <m:t>𝑥</m:t>
                          </m:r>
                        </m:e>
                        <m:sup>
                          <m:r>
                            <a:rPr lang="vi-VN" sz="2400">
                              <a:solidFill>
                                <a:schemeClr val="bg1"/>
                              </a:solidFill>
                              <a:latin typeface="Cambria Math" panose="02040503050406030204" pitchFamily="18" charset="0"/>
                            </a:rPr>
                            <m:t>3</m:t>
                          </m:r>
                        </m:sup>
                      </m:sSup>
                      <m:r>
                        <a:rPr lang="vi-VN" sz="2400">
                          <a:solidFill>
                            <a:schemeClr val="bg1"/>
                          </a:solidFill>
                          <a:latin typeface="Cambria Math" panose="02040503050406030204" pitchFamily="18" charset="0"/>
                        </a:rPr>
                        <m:t>−240</m:t>
                      </m:r>
                      <m:sSup>
                        <m:sSupPr>
                          <m:ctrlPr>
                            <a:rPr lang="vi-VN" sz="2400" i="1">
                              <a:solidFill>
                                <a:schemeClr val="bg1"/>
                              </a:solidFill>
                              <a:latin typeface="Cambria Math"/>
                            </a:rPr>
                          </m:ctrlPr>
                        </m:sSupPr>
                        <m:e>
                          <m:r>
                            <a:rPr lang="vi-VN" sz="2400" i="1">
                              <a:solidFill>
                                <a:schemeClr val="bg1"/>
                              </a:solidFill>
                              <a:latin typeface="Cambria Math" panose="02040503050406030204" pitchFamily="18" charset="0"/>
                            </a:rPr>
                            <m:t>𝑥</m:t>
                          </m:r>
                        </m:e>
                        <m:sup>
                          <m:r>
                            <a:rPr lang="vi-VN" sz="2400">
                              <a:solidFill>
                                <a:schemeClr val="bg1"/>
                              </a:solidFill>
                              <a:latin typeface="Cambria Math" panose="02040503050406030204" pitchFamily="18" charset="0"/>
                            </a:rPr>
                            <m:t>2</m:t>
                          </m:r>
                        </m:sup>
                      </m:sSup>
                      <m:r>
                        <a:rPr lang="vi-VN" sz="2400">
                          <a:solidFill>
                            <a:schemeClr val="bg1"/>
                          </a:solidFill>
                          <a:latin typeface="Cambria Math" panose="02040503050406030204" pitchFamily="18" charset="0"/>
                        </a:rPr>
                        <m:t>+3600</m:t>
                      </m:r>
                      <m:r>
                        <a:rPr lang="vi-VN" sz="2400" i="1">
                          <a:solidFill>
                            <a:schemeClr val="bg1"/>
                          </a:solidFill>
                          <a:latin typeface="Cambria Math" panose="02040503050406030204" pitchFamily="18" charset="0"/>
                        </a:rPr>
                        <m:t>𝑥</m:t>
                      </m:r>
                      <m:d>
                        <m:dPr>
                          <m:ctrlPr>
                            <a:rPr lang="vi-VN" sz="2400" i="1">
                              <a:solidFill>
                                <a:schemeClr val="bg1"/>
                              </a:solidFill>
                              <a:latin typeface="Cambria Math"/>
                            </a:rPr>
                          </m:ctrlPr>
                        </m:dPr>
                        <m:e>
                          <m:r>
                            <a:rPr lang="vi-VN" sz="2400">
                              <a:solidFill>
                                <a:schemeClr val="bg1"/>
                              </a:solidFill>
                              <a:latin typeface="Cambria Math" panose="02040503050406030204" pitchFamily="18" charset="0"/>
                            </a:rPr>
                            <m:t> </m:t>
                          </m:r>
                          <m:r>
                            <m:rPr>
                              <m:sty m:val="p"/>
                            </m:rPr>
                            <a:rPr lang="vi-VN" sz="2400">
                              <a:solidFill>
                                <a:schemeClr val="bg1"/>
                              </a:solidFill>
                              <a:latin typeface="Cambria Math" panose="02040503050406030204" pitchFamily="18" charset="0"/>
                            </a:rPr>
                            <m:t>c</m:t>
                          </m:r>
                          <m:sSup>
                            <m:sSupPr>
                              <m:ctrlPr>
                                <a:rPr lang="vi-VN" sz="2400" i="1">
                                  <a:solidFill>
                                    <a:schemeClr val="bg1"/>
                                  </a:solidFill>
                                  <a:latin typeface="Cambria Math"/>
                                </a:rPr>
                              </m:ctrlPr>
                            </m:sSupPr>
                            <m:e>
                              <m:r>
                                <m:rPr>
                                  <m:sty m:val="p"/>
                                </m:rPr>
                                <a:rPr lang="vi-VN" sz="2400">
                                  <a:solidFill>
                                    <a:schemeClr val="bg1"/>
                                  </a:solidFill>
                                  <a:latin typeface="Cambria Math" panose="02040503050406030204" pitchFamily="18" charset="0"/>
                                </a:rPr>
                                <m:t>m</m:t>
                              </m:r>
                            </m:e>
                            <m:sup>
                              <m:r>
                                <a:rPr lang="vi-VN" sz="2400">
                                  <a:solidFill>
                                    <a:schemeClr val="bg1"/>
                                  </a:solidFill>
                                  <a:latin typeface="Cambria Math" panose="02040503050406030204" pitchFamily="18" charset="0"/>
                                </a:rPr>
                                <m:t>3</m:t>
                              </m:r>
                            </m:sup>
                          </m:sSup>
                        </m:e>
                      </m:d>
                    </m:oMath>
                  </m:oMathPara>
                </a14:m>
                <a:endParaRPr lang="vi-VN" sz="2400" dirty="0">
                  <a:solidFill>
                    <a:schemeClr val="bg1"/>
                  </a:solidFill>
                </a:endParaRPr>
              </a:p>
            </p:txBody>
          </p:sp>
        </mc:Choice>
        <mc:Fallback xmlns="">
          <p:sp>
            <p:nvSpPr>
              <p:cNvPr id="22" name="TextBox 21">
                <a:extLst>
                  <a:ext uri="{FF2B5EF4-FFF2-40B4-BE49-F238E27FC236}">
                    <a16:creationId xmlns:a16="http://schemas.microsoft.com/office/drawing/2014/main" id="{002121F9-BB6A-33F8-5420-A56FCE5DA134}"/>
                  </a:ext>
                </a:extLst>
              </p:cNvPr>
              <p:cNvSpPr txBox="1">
                <a:spLocks noRot="1" noChangeAspect="1" noMove="1" noResize="1" noEditPoints="1" noAdjustHandles="1" noChangeArrowheads="1" noChangeShapeType="1" noTextEdit="1"/>
              </p:cNvSpPr>
              <p:nvPr/>
            </p:nvSpPr>
            <p:spPr>
              <a:xfrm>
                <a:off x="2538356" y="1828564"/>
                <a:ext cx="5213424" cy="509178"/>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CA9724A9-3019-0710-FBBA-F88EEE9CE9D3}"/>
                  </a:ext>
                </a:extLst>
              </p:cNvPr>
              <p:cNvSpPr txBox="1"/>
              <p:nvPr/>
            </p:nvSpPr>
            <p:spPr>
              <a:xfrm>
                <a:off x="100797" y="2333389"/>
                <a:ext cx="4105028"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𝑉</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480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3600</m:t>
                      </m:r>
                    </m:oMath>
                  </m:oMathPara>
                </a14:m>
                <a:endParaRPr lang="vi-VN" sz="2400" kern="1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CA9724A9-3019-0710-FBBA-F88EEE9CE9D3}"/>
                  </a:ext>
                </a:extLst>
              </p:cNvPr>
              <p:cNvSpPr txBox="1">
                <a:spLocks noRot="1" noChangeAspect="1" noMove="1" noResize="1" noEditPoints="1" noAdjustHandles="1" noChangeArrowheads="1" noChangeShapeType="1" noTextEdit="1"/>
              </p:cNvSpPr>
              <p:nvPr/>
            </p:nvSpPr>
            <p:spPr>
              <a:xfrm>
                <a:off x="100797" y="2333389"/>
                <a:ext cx="4105028" cy="590098"/>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9F1F3AA6-F7BB-D2CE-4C58-3340ADFC263B}"/>
                  </a:ext>
                </a:extLst>
              </p:cNvPr>
              <p:cNvSpPr txBox="1"/>
              <p:nvPr/>
            </p:nvSpPr>
            <p:spPr>
              <a:xfrm>
                <a:off x="3988902" y="2315247"/>
                <a:ext cx="2015058"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𝑉</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9F1F3AA6-F7BB-D2CE-4C58-3340ADFC263B}"/>
                  </a:ext>
                </a:extLst>
              </p:cNvPr>
              <p:cNvSpPr txBox="1">
                <a:spLocks noRot="1" noChangeAspect="1" noMove="1" noResize="1" noEditPoints="1" noAdjustHandles="1" noChangeArrowheads="1" noChangeShapeType="1" noTextEdit="1"/>
              </p:cNvSpPr>
              <p:nvPr/>
            </p:nvSpPr>
            <p:spPr>
              <a:xfrm>
                <a:off x="3988902" y="2315247"/>
                <a:ext cx="2015058" cy="590098"/>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21EBA476-4F6A-93D4-E31B-65C7870BA152}"/>
                  </a:ext>
                </a:extLst>
              </p:cNvPr>
              <p:cNvSpPr txBox="1"/>
              <p:nvPr/>
            </p:nvSpPr>
            <p:spPr>
              <a:xfrm>
                <a:off x="772216" y="3001311"/>
                <a:ext cx="3433609"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21EBA476-4F6A-93D4-E31B-65C7870BA152}"/>
                  </a:ext>
                </a:extLst>
              </p:cNvPr>
              <p:cNvSpPr txBox="1">
                <a:spLocks noRot="1" noChangeAspect="1" noMove="1" noResize="1" noEditPoints="1" noAdjustHandles="1" noChangeArrowheads="1" noChangeShapeType="1" noTextEdit="1"/>
              </p:cNvSpPr>
              <p:nvPr/>
            </p:nvSpPr>
            <p:spPr>
              <a:xfrm>
                <a:off x="772216" y="3001311"/>
                <a:ext cx="3433609" cy="590098"/>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5C01D6F2-1896-B951-2A26-B395FA4F004A}"/>
                  </a:ext>
                </a:extLst>
              </p:cNvPr>
              <p:cNvSpPr txBox="1"/>
              <p:nvPr/>
            </p:nvSpPr>
            <p:spPr>
              <a:xfrm>
                <a:off x="3995939" y="2781767"/>
                <a:ext cx="1762610" cy="7496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m:t>
                              </m:r>
                            </m:e>
                            <m:e>
                              <m:r>
                                <a:rPr lang="en-US"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=30</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5C01D6F2-1896-B951-2A26-B395FA4F004A}"/>
                  </a:ext>
                </a:extLst>
              </p:cNvPr>
              <p:cNvSpPr txBox="1">
                <a:spLocks noRot="1" noChangeAspect="1" noMove="1" noResize="1" noEditPoints="1" noAdjustHandles="1" noChangeArrowheads="1" noChangeShapeType="1" noTextEdit="1"/>
              </p:cNvSpPr>
              <p:nvPr/>
            </p:nvSpPr>
            <p:spPr>
              <a:xfrm>
                <a:off x="3995939" y="2781767"/>
                <a:ext cx="1762610" cy="749629"/>
              </a:xfrm>
              <a:prstGeom prst="rect">
                <a:avLst/>
              </a:prstGeom>
              <a:blipFill>
                <a:blip r:embed="rId9"/>
                <a:stretch>
                  <a:fillRect/>
                </a:stretch>
              </a:blipFill>
            </p:spPr>
            <p:txBody>
              <a:bodyPr/>
              <a:lstStyle/>
              <a:p>
                <a:r>
                  <a:rPr lang="vi-VN">
                    <a:noFill/>
                  </a:rPr>
                  <a:t> </a:t>
                </a:r>
              </a:p>
            </p:txBody>
          </p:sp>
        </mc:Fallback>
      </mc:AlternateContent>
      <p:sp>
        <p:nvSpPr>
          <p:cNvPr id="30" name="TextBox 29">
            <a:extLst>
              <a:ext uri="{FF2B5EF4-FFF2-40B4-BE49-F238E27FC236}">
                <a16:creationId xmlns:a16="http://schemas.microsoft.com/office/drawing/2014/main" xmlns="" id="{B1ECA5F2-B36D-8F80-2B8A-FF08ABEE7981}"/>
              </a:ext>
            </a:extLst>
          </p:cNvPr>
          <p:cNvSpPr txBox="1"/>
          <p:nvPr/>
        </p:nvSpPr>
        <p:spPr>
          <a:xfrm>
            <a:off x="5714613" y="2745019"/>
            <a:ext cx="1696201" cy="461665"/>
          </a:xfrm>
          <a:prstGeom prst="rect">
            <a:avLst/>
          </a:prstGeom>
          <a:noFill/>
        </p:spPr>
        <p:txBody>
          <a:bodyPr wrap="square">
            <a:spAutoFit/>
          </a:bodyPr>
          <a:lstStyle/>
          <a:p>
            <a:pPr>
              <a:spcAft>
                <a:spcPts val="800"/>
              </a:spcAft>
            </a:pPr>
            <a:r>
              <a:rPr lang="en-US" sz="2400" b="1" i="1" dirty="0">
                <a:solidFill>
                  <a:srgbClr val="FFFF00"/>
                </a:solidFill>
                <a:latin typeface="+mj-lt"/>
                <a:ea typeface="Tahoma" pitchFamily="34" charset="0"/>
                <a:cs typeface="Tahoma" pitchFamily="34" charset="0"/>
              </a:rPr>
              <a:t>(</a:t>
            </a:r>
            <a:r>
              <a:rPr lang="en-US" sz="2400" b="1" i="1" dirty="0" err="1">
                <a:solidFill>
                  <a:srgbClr val="FFFF00"/>
                </a:solidFill>
                <a:latin typeface="+mj-lt"/>
                <a:ea typeface="Tahoma" pitchFamily="34" charset="0"/>
                <a:cs typeface="Tahoma" pitchFamily="34" charset="0"/>
              </a:rPr>
              <a:t>Thỏa</a:t>
            </a:r>
            <a:r>
              <a:rPr lang="en-US" sz="2400" b="1" i="1" dirty="0">
                <a:solidFill>
                  <a:srgbClr val="FFFF00"/>
                </a:solidFill>
                <a:latin typeface="+mj-lt"/>
                <a:ea typeface="Tahoma" pitchFamily="34" charset="0"/>
                <a:cs typeface="Tahoma" pitchFamily="34" charset="0"/>
              </a:rPr>
              <a:t> </a:t>
            </a:r>
            <a:r>
              <a:rPr lang="en-US" sz="2400" b="1" i="1" dirty="0" err="1">
                <a:solidFill>
                  <a:srgbClr val="FFFF00"/>
                </a:solidFill>
                <a:latin typeface="+mj-lt"/>
                <a:ea typeface="Tahoma" pitchFamily="34" charset="0"/>
                <a:cs typeface="Tahoma" pitchFamily="34" charset="0"/>
              </a:rPr>
              <a:t>mãn</a:t>
            </a:r>
            <a:r>
              <a:rPr lang="en-US" sz="2400" b="1" i="1" dirty="0">
                <a:solidFill>
                  <a:srgbClr val="FFFF00"/>
                </a:solidFill>
                <a:latin typeface="+mj-lt"/>
                <a:ea typeface="Tahoma" pitchFamily="34" charset="0"/>
                <a:cs typeface="Tahoma" pitchFamily="34" charset="0"/>
              </a:rPr>
              <a:t>)</a:t>
            </a:r>
            <a:endParaRPr lang="vi-VN" sz="2400" b="1" i="1" dirty="0">
              <a:solidFill>
                <a:srgbClr val="FFFF00"/>
              </a:solidFill>
              <a:latin typeface="+mj-lt"/>
              <a:ea typeface="Tahoma" pitchFamily="34" charset="0"/>
              <a:cs typeface="Tahoma" pitchFamily="34" charset="0"/>
            </a:endParaRPr>
          </a:p>
        </p:txBody>
      </p:sp>
      <p:sp>
        <p:nvSpPr>
          <p:cNvPr id="31" name="TextBox 30">
            <a:extLst>
              <a:ext uri="{FF2B5EF4-FFF2-40B4-BE49-F238E27FC236}">
                <a16:creationId xmlns:a16="http://schemas.microsoft.com/office/drawing/2014/main" xmlns="" id="{3465CD35-453F-0DE6-E72C-B0FFA3DE1FE3}"/>
              </a:ext>
            </a:extLst>
          </p:cNvPr>
          <p:cNvSpPr txBox="1"/>
          <p:nvPr/>
        </p:nvSpPr>
        <p:spPr>
          <a:xfrm>
            <a:off x="5774090" y="3105934"/>
            <a:ext cx="908603" cy="461665"/>
          </a:xfrm>
          <a:prstGeom prst="rect">
            <a:avLst/>
          </a:prstGeom>
          <a:noFill/>
        </p:spPr>
        <p:txBody>
          <a:bodyPr wrap="square">
            <a:spAutoFit/>
          </a:bodyPr>
          <a:lstStyle/>
          <a:p>
            <a:pPr>
              <a:spcAft>
                <a:spcPts val="800"/>
              </a:spcAft>
            </a:pPr>
            <a:r>
              <a:rPr lang="en-US" sz="2400" b="1" i="1" dirty="0">
                <a:solidFill>
                  <a:srgbClr val="FFFF00"/>
                </a:solidFill>
                <a:latin typeface="+mj-lt"/>
                <a:ea typeface="Tahoma" pitchFamily="34" charset="0"/>
                <a:cs typeface="Tahoma" pitchFamily="34" charset="0"/>
              </a:rPr>
              <a:t>(</a:t>
            </a:r>
            <a:r>
              <a:rPr lang="en-US" sz="2400" b="1" i="1" dirty="0" err="1">
                <a:solidFill>
                  <a:srgbClr val="FFFF00"/>
                </a:solidFill>
                <a:latin typeface="+mj-lt"/>
                <a:ea typeface="Tahoma" pitchFamily="34" charset="0"/>
                <a:cs typeface="Tahoma" pitchFamily="34" charset="0"/>
              </a:rPr>
              <a:t>Loại</a:t>
            </a:r>
            <a:r>
              <a:rPr lang="en-US" sz="2400" b="1" i="1" dirty="0">
                <a:solidFill>
                  <a:srgbClr val="FFFF00"/>
                </a:solidFill>
                <a:latin typeface="+mj-lt"/>
                <a:ea typeface="Tahoma" pitchFamily="34" charset="0"/>
                <a:cs typeface="Tahoma" pitchFamily="34" charset="0"/>
              </a:rPr>
              <a:t>)</a:t>
            </a:r>
            <a:endParaRPr lang="vi-VN" sz="2400" b="1" i="1" dirty="0">
              <a:solidFill>
                <a:srgbClr val="FFFF00"/>
              </a:solidFill>
              <a:latin typeface="+mj-lt"/>
              <a:ea typeface="Tahoma" pitchFamily="34" charset="0"/>
              <a:cs typeface="Tahoma" pitchFamily="34" charset="0"/>
            </a:endParaRPr>
          </a:p>
        </p:txBody>
      </p:sp>
      <p:sp>
        <p:nvSpPr>
          <p:cNvPr id="34" name="TextBox 33">
            <a:extLst>
              <a:ext uri="{FF2B5EF4-FFF2-40B4-BE49-F238E27FC236}">
                <a16:creationId xmlns:a16="http://schemas.microsoft.com/office/drawing/2014/main" xmlns="" id="{D4398907-35F5-5CF5-CB80-A49DE84319B4}"/>
              </a:ext>
            </a:extLst>
          </p:cNvPr>
          <p:cNvSpPr txBox="1"/>
          <p:nvPr/>
        </p:nvSpPr>
        <p:spPr>
          <a:xfrm>
            <a:off x="134277" y="3459042"/>
            <a:ext cx="3047999"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a:t>
            </a:r>
          </a:p>
        </p:txBody>
      </p:sp>
      <p:cxnSp>
        <p:nvCxnSpPr>
          <p:cNvPr id="35" name="Straight Connector 34">
            <a:extLst>
              <a:ext uri="{FF2B5EF4-FFF2-40B4-BE49-F238E27FC236}">
                <a16:creationId xmlns:a16="http://schemas.microsoft.com/office/drawing/2014/main" xmlns="" id="{5981FBB3-9EC6-50EE-7994-BE605B146BA0}"/>
              </a:ext>
            </a:extLst>
          </p:cNvPr>
          <p:cNvCxnSpPr>
            <a:cxnSpLocks/>
          </p:cNvCxnSpPr>
          <p:nvPr/>
        </p:nvCxnSpPr>
        <p:spPr>
          <a:xfrm>
            <a:off x="312189" y="4453377"/>
            <a:ext cx="60557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4200C434-8BE0-2777-A71E-3AD793559D7A}"/>
              </a:ext>
            </a:extLst>
          </p:cNvPr>
          <p:cNvCxnSpPr>
            <a:cxnSpLocks/>
          </p:cNvCxnSpPr>
          <p:nvPr/>
        </p:nvCxnSpPr>
        <p:spPr>
          <a:xfrm flipV="1">
            <a:off x="312189" y="4858997"/>
            <a:ext cx="6055745" cy="94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8B09442D-C08E-2830-4DB2-3A3AA92C3EAE}"/>
              </a:ext>
            </a:extLst>
          </p:cNvPr>
          <p:cNvCxnSpPr>
            <a:cxnSpLocks/>
          </p:cNvCxnSpPr>
          <p:nvPr/>
        </p:nvCxnSpPr>
        <p:spPr>
          <a:xfrm>
            <a:off x="1051492" y="4069134"/>
            <a:ext cx="0" cy="19700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xmlns="" id="{32E341FA-AAC3-453E-813E-6E3AC1835A04}"/>
                  </a:ext>
                </a:extLst>
              </p:cNvPr>
              <p:cNvSpPr txBox="1"/>
              <p:nvPr/>
            </p:nvSpPr>
            <p:spPr>
              <a:xfrm>
                <a:off x="236868" y="440675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𝑉</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38" name="TextBox 37">
                <a:extLst>
                  <a:ext uri="{FF2B5EF4-FFF2-40B4-BE49-F238E27FC236}">
                    <a16:creationId xmlns:a16="http://schemas.microsoft.com/office/drawing/2014/main" id="{32E341FA-AAC3-453E-813E-6E3AC1835A04}"/>
                  </a:ext>
                </a:extLst>
              </p:cNvPr>
              <p:cNvSpPr txBox="1">
                <a:spLocks noRot="1" noChangeAspect="1" noMove="1" noResize="1" noEditPoints="1" noAdjustHandles="1" noChangeArrowheads="1" noChangeShapeType="1" noTextEdit="1"/>
              </p:cNvSpPr>
              <p:nvPr/>
            </p:nvSpPr>
            <p:spPr>
              <a:xfrm>
                <a:off x="236868" y="4406756"/>
                <a:ext cx="736534" cy="461665"/>
              </a:xfrm>
              <a:prstGeom prst="rect">
                <a:avLst/>
              </a:prstGeom>
              <a:blipFill>
                <a:blip r:embed="rId10"/>
                <a:stretch>
                  <a:fillRect l="-2479" r="-25620"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DEC7C765-77B9-CC08-752C-7002758E3FBA}"/>
                  </a:ext>
                </a:extLst>
              </p:cNvPr>
              <p:cNvSpPr txBox="1"/>
              <p:nvPr/>
            </p:nvSpPr>
            <p:spPr>
              <a:xfrm>
                <a:off x="527537" y="394509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39" name="TextBox 38">
                <a:extLst>
                  <a:ext uri="{FF2B5EF4-FFF2-40B4-BE49-F238E27FC236}">
                    <a16:creationId xmlns:a16="http://schemas.microsoft.com/office/drawing/2014/main" id="{DEC7C765-77B9-CC08-752C-7002758E3FBA}"/>
                  </a:ext>
                </a:extLst>
              </p:cNvPr>
              <p:cNvSpPr txBox="1">
                <a:spLocks noRot="1" noChangeAspect="1" noMove="1" noResize="1" noEditPoints="1" noAdjustHandles="1" noChangeArrowheads="1" noChangeShapeType="1" noTextEdit="1"/>
              </p:cNvSpPr>
              <p:nvPr/>
            </p:nvSpPr>
            <p:spPr>
              <a:xfrm>
                <a:off x="527537" y="3945090"/>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CBB3773A-8CB3-0726-C054-0369B0556708}"/>
                  </a:ext>
                </a:extLst>
              </p:cNvPr>
              <p:cNvSpPr txBox="1"/>
              <p:nvPr/>
            </p:nvSpPr>
            <p:spPr>
              <a:xfrm>
                <a:off x="967229" y="396002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43" name="TextBox 42">
                <a:extLst>
                  <a:ext uri="{FF2B5EF4-FFF2-40B4-BE49-F238E27FC236}">
                    <a16:creationId xmlns:a16="http://schemas.microsoft.com/office/drawing/2014/main" id="{CBB3773A-8CB3-0726-C054-0369B0556708}"/>
                  </a:ext>
                </a:extLst>
              </p:cNvPr>
              <p:cNvSpPr txBox="1">
                <a:spLocks noRot="1" noChangeAspect="1" noMove="1" noResize="1" noEditPoints="1" noAdjustHandles="1" noChangeArrowheads="1" noChangeShapeType="1" noTextEdit="1"/>
              </p:cNvSpPr>
              <p:nvPr/>
            </p:nvSpPr>
            <p:spPr>
              <a:xfrm>
                <a:off x="967229" y="3960025"/>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xmlns="" id="{2AE064D4-F37A-B914-C4A8-05DA145EC83C}"/>
                  </a:ext>
                </a:extLst>
              </p:cNvPr>
              <p:cNvSpPr txBox="1"/>
              <p:nvPr/>
            </p:nvSpPr>
            <p:spPr>
              <a:xfrm>
                <a:off x="3523671" y="399825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10</m:t>
                      </m:r>
                    </m:oMath>
                  </m:oMathPara>
                </a14:m>
                <a:endParaRPr lang="vi-VN" sz="2400" dirty="0"/>
              </a:p>
            </p:txBody>
          </p:sp>
        </mc:Choice>
        <mc:Fallback xmlns="">
          <p:sp>
            <p:nvSpPr>
              <p:cNvPr id="44" name="TextBox 43">
                <a:extLst>
                  <a:ext uri="{FF2B5EF4-FFF2-40B4-BE49-F238E27FC236}">
                    <a16:creationId xmlns:a16="http://schemas.microsoft.com/office/drawing/2014/main" id="{2AE064D4-F37A-B914-C4A8-05DA145EC83C}"/>
                  </a:ext>
                </a:extLst>
              </p:cNvPr>
              <p:cNvSpPr txBox="1">
                <a:spLocks noRot="1" noChangeAspect="1" noMove="1" noResize="1" noEditPoints="1" noAdjustHandles="1" noChangeArrowheads="1" noChangeShapeType="1" noTextEdit="1"/>
              </p:cNvSpPr>
              <p:nvPr/>
            </p:nvSpPr>
            <p:spPr>
              <a:xfrm>
                <a:off x="3523671" y="3998252"/>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E77DDDF9-6C11-6777-AE01-C521AC09633B}"/>
                  </a:ext>
                </a:extLst>
              </p:cNvPr>
              <p:cNvSpPr txBox="1"/>
              <p:nvPr/>
            </p:nvSpPr>
            <p:spPr>
              <a:xfrm>
                <a:off x="3534445" y="446368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5" name="TextBox 44">
                <a:extLst>
                  <a:ext uri="{FF2B5EF4-FFF2-40B4-BE49-F238E27FC236}">
                    <a16:creationId xmlns:a16="http://schemas.microsoft.com/office/drawing/2014/main" id="{E77DDDF9-6C11-6777-AE01-C521AC09633B}"/>
                  </a:ext>
                </a:extLst>
              </p:cNvPr>
              <p:cNvSpPr txBox="1">
                <a:spLocks noRot="1" noChangeAspect="1" noMove="1" noResize="1" noEditPoints="1" noAdjustHandles="1" noChangeArrowheads="1" noChangeShapeType="1" noTextEdit="1"/>
              </p:cNvSpPr>
              <p:nvPr/>
            </p:nvSpPr>
            <p:spPr>
              <a:xfrm>
                <a:off x="3534445" y="4463685"/>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xmlns="" id="{6FC3BFE4-4C04-6A5E-4521-DA524EA55A45}"/>
                  </a:ext>
                </a:extLst>
              </p:cNvPr>
              <p:cNvSpPr txBox="1"/>
              <p:nvPr/>
            </p:nvSpPr>
            <p:spPr>
              <a:xfrm>
                <a:off x="4618229" y="440675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FC3BFE4-4C04-6A5E-4521-DA524EA55A45}"/>
                  </a:ext>
                </a:extLst>
              </p:cNvPr>
              <p:cNvSpPr txBox="1">
                <a:spLocks noRot="1" noChangeAspect="1" noMove="1" noResize="1" noEditPoints="1" noAdjustHandles="1" noChangeArrowheads="1" noChangeShapeType="1" noTextEdit="1"/>
              </p:cNvSpPr>
              <p:nvPr/>
            </p:nvSpPr>
            <p:spPr>
              <a:xfrm>
                <a:off x="4618229" y="4406756"/>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xmlns="" id="{7E266173-68D3-BF95-7E44-0E0E36E19781}"/>
                  </a:ext>
                </a:extLst>
              </p:cNvPr>
              <p:cNvSpPr txBox="1"/>
              <p:nvPr/>
            </p:nvSpPr>
            <p:spPr>
              <a:xfrm>
                <a:off x="2542407" y="43973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7E266173-68D3-BF95-7E44-0E0E36E19781}"/>
                  </a:ext>
                </a:extLst>
              </p:cNvPr>
              <p:cNvSpPr txBox="1">
                <a:spLocks noRot="1" noChangeAspect="1" noMove="1" noResize="1" noEditPoints="1" noAdjustHandles="1" noChangeArrowheads="1" noChangeShapeType="1" noTextEdit="1"/>
              </p:cNvSpPr>
              <p:nvPr/>
            </p:nvSpPr>
            <p:spPr>
              <a:xfrm>
                <a:off x="2542407" y="4397332"/>
                <a:ext cx="658291" cy="461665"/>
              </a:xfrm>
              <a:prstGeom prst="rect">
                <a:avLst/>
              </a:prstGeom>
              <a:blipFill>
                <a:blip r:embed="rId16"/>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xmlns="" id="{9D928C95-5B93-6C00-ABAA-8690ACE48E68}"/>
              </a:ext>
            </a:extLst>
          </p:cNvPr>
          <p:cNvCxnSpPr>
            <a:cxnSpLocks/>
          </p:cNvCxnSpPr>
          <p:nvPr/>
        </p:nvCxnSpPr>
        <p:spPr>
          <a:xfrm flipV="1">
            <a:off x="1611172" y="5254309"/>
            <a:ext cx="1818899" cy="48843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xmlns="" id="{FDA73AA4-0232-DB4F-557B-82F757ACC379}"/>
              </a:ext>
            </a:extLst>
          </p:cNvPr>
          <p:cNvCxnSpPr>
            <a:cxnSpLocks/>
          </p:cNvCxnSpPr>
          <p:nvPr/>
        </p:nvCxnSpPr>
        <p:spPr>
          <a:xfrm>
            <a:off x="4343063" y="5254309"/>
            <a:ext cx="1660897" cy="65165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xmlns="" id="{38A065A9-5ECF-8950-349C-1A57274DE8A5}"/>
                  </a:ext>
                </a:extLst>
              </p:cNvPr>
              <p:cNvSpPr txBox="1"/>
              <p:nvPr/>
            </p:nvSpPr>
            <p:spPr>
              <a:xfrm>
                <a:off x="1057900" y="567035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54" name="TextBox 53">
                <a:extLst>
                  <a:ext uri="{FF2B5EF4-FFF2-40B4-BE49-F238E27FC236}">
                    <a16:creationId xmlns:a16="http://schemas.microsoft.com/office/drawing/2014/main" id="{38A065A9-5ECF-8950-349C-1A57274DE8A5}"/>
                  </a:ext>
                </a:extLst>
              </p:cNvPr>
              <p:cNvSpPr txBox="1">
                <a:spLocks noRot="1" noChangeAspect="1" noMove="1" noResize="1" noEditPoints="1" noAdjustHandles="1" noChangeArrowheads="1" noChangeShapeType="1" noTextEdit="1"/>
              </p:cNvSpPr>
              <p:nvPr/>
            </p:nvSpPr>
            <p:spPr>
              <a:xfrm>
                <a:off x="1057900" y="5670351"/>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xmlns="" id="{EA396808-9D44-3D66-5DD4-940C10539300}"/>
                  </a:ext>
                </a:extLst>
              </p:cNvPr>
              <p:cNvSpPr txBox="1"/>
              <p:nvPr/>
            </p:nvSpPr>
            <p:spPr>
              <a:xfrm>
                <a:off x="3381836" y="486553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16000</m:t>
                      </m:r>
                    </m:oMath>
                  </m:oMathPara>
                </a14:m>
                <a:endParaRPr lang="vi-VN" sz="2400" dirty="0">
                  <a:solidFill>
                    <a:schemeClr val="bg1"/>
                  </a:solidFill>
                </a:endParaRPr>
              </a:p>
            </p:txBody>
          </p:sp>
        </mc:Choice>
        <mc:Fallback xmlns="">
          <p:sp>
            <p:nvSpPr>
              <p:cNvPr id="55" name="TextBox 54">
                <a:extLst>
                  <a:ext uri="{FF2B5EF4-FFF2-40B4-BE49-F238E27FC236}">
                    <a16:creationId xmlns:a16="http://schemas.microsoft.com/office/drawing/2014/main" id="{EA396808-9D44-3D66-5DD4-940C10539300}"/>
                  </a:ext>
                </a:extLst>
              </p:cNvPr>
              <p:cNvSpPr txBox="1">
                <a:spLocks noRot="1" noChangeAspect="1" noMove="1" noResize="1" noEditPoints="1" noAdjustHandles="1" noChangeArrowheads="1" noChangeShapeType="1" noTextEdit="1"/>
              </p:cNvSpPr>
              <p:nvPr/>
            </p:nvSpPr>
            <p:spPr>
              <a:xfrm>
                <a:off x="3381836" y="4865536"/>
                <a:ext cx="658291" cy="461665"/>
              </a:xfrm>
              <a:prstGeom prst="rect">
                <a:avLst/>
              </a:prstGeom>
              <a:blipFill>
                <a:blip r:embed="rId18"/>
                <a:stretch>
                  <a:fillRect l="-2778" r="-58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xmlns="" id="{1F5A384B-A007-B7D1-68F7-8419A9DECA8E}"/>
                  </a:ext>
                </a:extLst>
              </p:cNvPr>
              <p:cNvSpPr txBox="1"/>
              <p:nvPr/>
            </p:nvSpPr>
            <p:spPr>
              <a:xfrm>
                <a:off x="5855280" y="567382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6" name="TextBox 55">
                <a:extLst>
                  <a:ext uri="{FF2B5EF4-FFF2-40B4-BE49-F238E27FC236}">
                    <a16:creationId xmlns:a16="http://schemas.microsoft.com/office/drawing/2014/main" id="{1F5A384B-A007-B7D1-68F7-8419A9DECA8E}"/>
                  </a:ext>
                </a:extLst>
              </p:cNvPr>
              <p:cNvSpPr txBox="1">
                <a:spLocks noRot="1" noChangeAspect="1" noMove="1" noResize="1" noEditPoints="1" noAdjustHandles="1" noChangeArrowheads="1" noChangeShapeType="1" noTextEdit="1"/>
              </p:cNvSpPr>
              <p:nvPr/>
            </p:nvSpPr>
            <p:spPr>
              <a:xfrm>
                <a:off x="5855280" y="5673823"/>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xmlns="" id="{66FFFA56-AF53-A120-715D-EB665476A378}"/>
                  </a:ext>
                </a:extLst>
              </p:cNvPr>
              <p:cNvSpPr txBox="1"/>
              <p:nvPr/>
            </p:nvSpPr>
            <p:spPr>
              <a:xfrm>
                <a:off x="5720192" y="398427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30</m:t>
                      </m:r>
                    </m:oMath>
                  </m:oMathPara>
                </a14:m>
                <a:endParaRPr lang="vi-VN" sz="2400" dirty="0"/>
              </a:p>
            </p:txBody>
          </p:sp>
        </mc:Choice>
        <mc:Fallback xmlns="">
          <p:sp>
            <p:nvSpPr>
              <p:cNvPr id="57" name="TextBox 56">
                <a:extLst>
                  <a:ext uri="{FF2B5EF4-FFF2-40B4-BE49-F238E27FC236}">
                    <a16:creationId xmlns:a16="http://schemas.microsoft.com/office/drawing/2014/main" id="{66FFFA56-AF53-A120-715D-EB665476A378}"/>
                  </a:ext>
                </a:extLst>
              </p:cNvPr>
              <p:cNvSpPr txBox="1">
                <a:spLocks noRot="1" noChangeAspect="1" noMove="1" noResize="1" noEditPoints="1" noAdjustHandles="1" noChangeArrowheads="1" noChangeShapeType="1" noTextEdit="1"/>
              </p:cNvSpPr>
              <p:nvPr/>
            </p:nvSpPr>
            <p:spPr>
              <a:xfrm>
                <a:off x="5720192" y="3984278"/>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xmlns="" id="{0E440C11-1821-A1C2-7B98-326AD564B441}"/>
                  </a:ext>
                </a:extLst>
              </p:cNvPr>
              <p:cNvSpPr txBox="1"/>
              <p:nvPr/>
            </p:nvSpPr>
            <p:spPr>
              <a:xfrm>
                <a:off x="234201" y="520588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𝑉</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62" name="TextBox 61">
                <a:extLst>
                  <a:ext uri="{FF2B5EF4-FFF2-40B4-BE49-F238E27FC236}">
                    <a16:creationId xmlns:a16="http://schemas.microsoft.com/office/drawing/2014/main" id="{0E440C11-1821-A1C2-7B98-326AD564B441}"/>
                  </a:ext>
                </a:extLst>
              </p:cNvPr>
              <p:cNvSpPr txBox="1">
                <a:spLocks noRot="1" noChangeAspect="1" noMove="1" noResize="1" noEditPoints="1" noAdjustHandles="1" noChangeArrowheads="1" noChangeShapeType="1" noTextEdit="1"/>
              </p:cNvSpPr>
              <p:nvPr/>
            </p:nvSpPr>
            <p:spPr>
              <a:xfrm>
                <a:off x="234201" y="5205880"/>
                <a:ext cx="736534" cy="461665"/>
              </a:xfrm>
              <a:prstGeom prst="rect">
                <a:avLst/>
              </a:prstGeom>
              <a:blipFill>
                <a:blip r:embed="rId21"/>
                <a:stretch>
                  <a:fillRect l="-1653" r="-17355"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xmlns="" id="{CBC2747B-9091-C0CA-11C6-530E5D44C385}"/>
                  </a:ext>
                </a:extLst>
              </p:cNvPr>
              <p:cNvSpPr txBox="1"/>
              <p:nvPr/>
            </p:nvSpPr>
            <p:spPr>
              <a:xfrm>
                <a:off x="7107237" y="4116243"/>
                <a:ext cx="4588167" cy="1251240"/>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Vậy để thể tích của chiếc hộp là lớn nhất thì độ dài cạnh của các hình vuông nhỏ phải cắt là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76" name="TextBox 75">
                <a:extLst>
                  <a:ext uri="{FF2B5EF4-FFF2-40B4-BE49-F238E27FC236}">
                    <a16:creationId xmlns:a16="http://schemas.microsoft.com/office/drawing/2014/main" id="{CBC2747B-9091-C0CA-11C6-530E5D44C385}"/>
                  </a:ext>
                </a:extLst>
              </p:cNvPr>
              <p:cNvSpPr txBox="1">
                <a:spLocks noRot="1" noChangeAspect="1" noMove="1" noResize="1" noEditPoints="1" noAdjustHandles="1" noChangeArrowheads="1" noChangeShapeType="1" noTextEdit="1"/>
              </p:cNvSpPr>
              <p:nvPr/>
            </p:nvSpPr>
            <p:spPr>
              <a:xfrm>
                <a:off x="7107237" y="4116243"/>
                <a:ext cx="4588167" cy="1251240"/>
              </a:xfrm>
              <a:prstGeom prst="rect">
                <a:avLst/>
              </a:prstGeom>
              <a:blipFill>
                <a:blip r:embed="rId22"/>
                <a:stretch>
                  <a:fillRect l="-2125" t="-3902" r="-1859" b="-10732"/>
                </a:stretch>
              </a:blipFill>
            </p:spPr>
            <p:txBody>
              <a:bodyPr/>
              <a:lstStyle/>
              <a:p>
                <a:r>
                  <a:rPr lang="vi-VN">
                    <a:noFill/>
                  </a:rPr>
                  <a:t> </a:t>
                </a:r>
              </a:p>
            </p:txBody>
          </p:sp>
        </mc:Fallback>
      </mc:AlternateContent>
      <p:sp>
        <p:nvSpPr>
          <p:cNvPr id="23" name="TextBox 2">
            <a:extLst>
              <a:ext uri="{FF2B5EF4-FFF2-40B4-BE49-F238E27FC236}">
                <a16:creationId xmlns:a16="http://schemas.microsoft.com/office/drawing/2014/main" xmlns="" id="{41D19D50-616D-1F82-C922-D083097E7C1C}"/>
              </a:ext>
            </a:extLst>
          </p:cNvPr>
          <p:cNvSpPr txBox="1"/>
          <p:nvPr/>
        </p:nvSpPr>
        <p:spPr>
          <a:xfrm>
            <a:off x="3220490" y="343837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78365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9" grpId="0"/>
      <p:bldP spid="30" grpId="0"/>
      <p:bldP spid="31" grpId="0"/>
      <p:bldP spid="34" grpId="0"/>
      <p:bldP spid="38" grpId="0"/>
      <p:bldP spid="39" grpId="0"/>
      <p:bldP spid="43" grpId="0"/>
      <p:bldP spid="44" grpId="0"/>
      <p:bldP spid="45" grpId="0"/>
      <p:bldP spid="50" grpId="0"/>
      <p:bldP spid="51" grpId="0"/>
      <p:bldP spid="54" grpId="0"/>
      <p:bldP spid="55" grpId="0"/>
      <p:bldP spid="56" grpId="0"/>
      <p:bldP spid="57" grpId="0"/>
      <p:bldP spid="62" grpId="0"/>
      <p:bldP spid="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D61255F6-75BF-FA5F-B590-5C5D0DC7B295}"/>
                  </a:ext>
                </a:extLst>
              </p:cNvPr>
              <p:cNvSpPr txBox="1"/>
              <p:nvPr/>
            </p:nvSpPr>
            <p:spPr>
              <a:xfrm>
                <a:off x="468478" y="1431502"/>
                <a:ext cx="11070964" cy="995144"/>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Luyện tập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giá trị lớn nhất và giá trị nhỏ nhất (nếu có) của các hàm số sau:</a:t>
                </a:r>
              </a:p>
              <a:p>
                <a:r>
                  <a:rPr lang="vi-VN" sz="2400" kern="100" dirty="0" smtClean="0">
                    <a:solidFill>
                      <a:schemeClr val="bg1"/>
                    </a:solidFill>
                    <a:effectLst/>
                    <a:latin typeface="+mj-lt"/>
                    <a:ea typeface="Arial" panose="020B0604020202020204" pitchFamily="34" charset="0"/>
                    <a:cs typeface="Times New Roman" panose="02020603050405020304" pitchFamily="18" charset="0"/>
                  </a:rPr>
                  <a:t>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r>
                  <a:rPr lang="en-US" sz="2400" kern="100" dirty="0">
                    <a:solidFill>
                      <a:schemeClr val="bg1"/>
                    </a:solidFill>
                    <a:effectLst/>
                    <a:latin typeface="+mj-lt"/>
                    <a:ea typeface="Arial" panose="020B0604020202020204" pitchFamily="34" charset="0"/>
                    <a:cs typeface="Times New Roman" panose="02020603050405020304" pitchFamily="18" charset="0"/>
                  </a:rPr>
                  <a:t>                              </a:t>
                </a:r>
                <a:r>
                  <a:rPr lang="en-US" sz="2400" kern="100" dirty="0" smtClean="0">
                    <a:solidFill>
                      <a:schemeClr val="bg1"/>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b)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smtClean="0">
                    <a:solidFill>
                      <a:schemeClr val="bg1"/>
                    </a:solidFill>
                    <a:effectLst/>
                    <a:latin typeface="+mj-lt"/>
                    <a:ea typeface="Arial" panose="020B0604020202020204" pitchFamily="34" charset="0"/>
                    <a:cs typeface="Times New Roman" panose="02020603050405020304" pitchFamily="18" charset="0"/>
                  </a:rPr>
                  <a:t>.</a:t>
                </a:r>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 xmlns:a16="http://schemas.microsoft.com/office/drawing/2014/main" xmlns:a14="http://schemas.microsoft.com/office/drawing/2010/main" id="{D61255F6-75BF-FA5F-B590-5C5D0DC7B295}"/>
                  </a:ext>
                </a:extLst>
              </p:cNvPr>
              <p:cNvSpPr txBox="1">
                <a:spLocks noRot="1" noChangeAspect="1" noMove="1" noResize="1" noEditPoints="1" noAdjustHandles="1" noChangeArrowheads="1" noChangeShapeType="1" noTextEdit="1"/>
              </p:cNvSpPr>
              <p:nvPr/>
            </p:nvSpPr>
            <p:spPr>
              <a:xfrm>
                <a:off x="468478" y="1431502"/>
                <a:ext cx="11070964" cy="995144"/>
              </a:xfrm>
              <a:prstGeom prst="rect">
                <a:avLst/>
              </a:prstGeom>
              <a:blipFill rotWithShape="1">
                <a:blip r:embed="rId2"/>
                <a:stretch>
                  <a:fillRect l="-881" t="-4908" b="-4294"/>
                </a:stretch>
              </a:blipFill>
            </p:spPr>
            <p:txBody>
              <a:bodyPr/>
              <a:lstStyle/>
              <a:p>
                <a:r>
                  <a:rPr lang="en-US">
                    <a:noFill/>
                  </a:rPr>
                  <a:t> </a:t>
                </a:r>
              </a:p>
            </p:txBody>
          </p:sp>
        </mc:Fallback>
      </mc:AlternateContent>
      <p:sp>
        <p:nvSpPr>
          <p:cNvPr id="22" name="Rectangle: Rounded Corners 21">
            <a:extLst>
              <a:ext uri="{FF2B5EF4-FFF2-40B4-BE49-F238E27FC236}">
                <a16:creationId xmlns:a16="http://schemas.microsoft.com/office/drawing/2014/main" xmlns="" id="{DA2FF14F-282C-5D0A-A748-F87B19D42F23}"/>
              </a:ext>
            </a:extLst>
          </p:cNvPr>
          <p:cNvSpPr/>
          <p:nvPr/>
        </p:nvSpPr>
        <p:spPr>
          <a:xfrm>
            <a:off x="312189" y="1437651"/>
            <a:ext cx="10278715" cy="98899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C709BED0-12D6-766E-B2E4-B6ED46AAFE78}"/>
              </a:ext>
            </a:extLst>
          </p:cNvPr>
          <p:cNvSpPr txBox="1"/>
          <p:nvPr/>
        </p:nvSpPr>
        <p:spPr>
          <a:xfrm>
            <a:off x="197593" y="2426646"/>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B80DE3CF-88F5-6E00-C8DD-0DC56CE4440C}"/>
                  </a:ext>
                </a:extLst>
              </p:cNvPr>
              <p:cNvSpPr txBox="1"/>
              <p:nvPr/>
            </p:nvSpPr>
            <p:spPr>
              <a:xfrm>
                <a:off x="207985" y="2856762"/>
                <a:ext cx="4778184" cy="468077"/>
              </a:xfrm>
              <a:prstGeom prst="rect">
                <a:avLst/>
              </a:prstGeom>
              <a:noFill/>
            </p:spPr>
            <p:txBody>
              <a:bodyPr wrap="square">
                <a:spAutoFit/>
              </a:bodyPr>
              <a:lstStyle/>
              <a:p>
                <a:pPr>
                  <a:lnSpc>
                    <a:spcPct val="107000"/>
                  </a:lnSpc>
                  <a:spcAft>
                    <a:spcPts val="800"/>
                  </a:spcAft>
                </a:pPr>
                <a:r>
                  <a:rPr lang="en-US" sz="2400" kern="10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 </a:t>
                </a:r>
                <a:r>
                  <a:rPr lang="vi-VN" sz="2400" kern="100" dirty="0">
                    <a:solidFill>
                      <a:schemeClr val="bg1"/>
                    </a:solidFill>
                    <a:effectLst/>
                    <a:latin typeface="+mj-lt"/>
                    <a:ea typeface="Arial" panose="020B0604020202020204" pitchFamily="34" charset="0"/>
                    <a:cs typeface="Times New Roman" panose="02020603050405020304" pitchFamily="18" charset="0"/>
                  </a:rPr>
                  <a:t>Tập xác định của hàm số là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4" name="TextBox 23">
                <a:extLst>
                  <a:ext uri="{FF2B5EF4-FFF2-40B4-BE49-F238E27FC236}">
                    <a16:creationId xmlns="" xmlns:a16="http://schemas.microsoft.com/office/drawing/2014/main" xmlns:a14="http://schemas.microsoft.com/office/drawing/2010/main" id="{B80DE3CF-88F5-6E00-C8DD-0DC56CE4440C}"/>
                  </a:ext>
                </a:extLst>
              </p:cNvPr>
              <p:cNvSpPr txBox="1">
                <a:spLocks noRot="1" noChangeAspect="1" noMove="1" noResize="1" noEditPoints="1" noAdjustHandles="1" noChangeArrowheads="1" noChangeShapeType="1" noTextEdit="1"/>
              </p:cNvSpPr>
              <p:nvPr/>
            </p:nvSpPr>
            <p:spPr>
              <a:xfrm>
                <a:off x="207985" y="2856762"/>
                <a:ext cx="4778184" cy="468077"/>
              </a:xfrm>
              <a:prstGeom prst="rect">
                <a:avLst/>
              </a:prstGeom>
              <a:blipFill rotWithShape="1">
                <a:blip r:embed="rId3"/>
                <a:stretch>
                  <a:fillRect l="-1913"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06D66984-C737-E5C0-96CE-C47C67A29980}"/>
                  </a:ext>
                </a:extLst>
              </p:cNvPr>
              <p:cNvSpPr txBox="1"/>
              <p:nvPr/>
            </p:nvSpPr>
            <p:spPr>
              <a:xfrm>
                <a:off x="270101" y="3238343"/>
                <a:ext cx="2391010" cy="9025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smtClean="0">
                              <a:solidFill>
                                <a:schemeClr val="bg1"/>
                              </a:solidFill>
                              <a:effectLst/>
                              <a:latin typeface="Cambria Math"/>
                              <a:cs typeface="Times New Roman" panose="02020603050405020304" pitchFamily="18" charset="0"/>
                            </a:rPr>
                          </m:ctrlPr>
                        </m:fPr>
                        <m:num>
                          <m:r>
                            <a:rPr lang="en-US" sz="2400" b="0" i="1" kern="100" smtClean="0">
                              <a:solidFill>
                                <a:schemeClr val="bg1"/>
                              </a:solidFill>
                              <a:effectLst/>
                              <a:latin typeface="Cambria Math" panose="02040503050406030204" pitchFamily="18"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num>
                        <m:den>
                          <m:r>
                            <a:rPr lang="en-US" sz="2400" b="0" i="1" kern="100" smtClean="0">
                              <a:solidFill>
                                <a:schemeClr val="bg1"/>
                              </a:solidFill>
                              <a:effectLst/>
                              <a:latin typeface="Cambria Math" panose="02040503050406030204" pitchFamily="18" charset="0"/>
                              <a:cs typeface="Times New Roman" panose="02020603050405020304" pitchFamily="18" charset="0"/>
                            </a:rPr>
                            <m:t>2</m:t>
                          </m:r>
                          <m:rad>
                            <m:radPr>
                              <m:degHide m:val="on"/>
                              <m:ctrlPr>
                                <a:rPr lang="vi-VN" sz="2400" i="1" kern="100">
                                  <a:solidFill>
                                    <a:schemeClr val="bg1"/>
                                  </a:solidFill>
                                  <a:latin typeface="Cambria Math"/>
                                  <a:ea typeface="Arial" panose="020B0604020202020204" pitchFamily="34" charset="0"/>
                                  <a:cs typeface="Times New Roman" panose="02020603050405020304" pitchFamily="18" charset="0"/>
                                </a:rPr>
                              </m:ctrlPr>
                            </m:radPr>
                            <m:deg/>
                            <m:e>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e>
                          </m:rad>
                        </m:den>
                      </m:f>
                    </m:oMath>
                  </m:oMathPara>
                </a14:m>
                <a:endParaRPr lang="vi-VN" sz="2400" dirty="0"/>
              </a:p>
            </p:txBody>
          </p:sp>
        </mc:Choice>
        <mc:Fallback xmlns="">
          <p:sp>
            <p:nvSpPr>
              <p:cNvPr id="26" name="TextBox 25">
                <a:extLst>
                  <a:ext uri="{FF2B5EF4-FFF2-40B4-BE49-F238E27FC236}">
                    <a16:creationId xmlns:a16="http://schemas.microsoft.com/office/drawing/2014/main" id="{06D66984-C737-E5C0-96CE-C47C67A29980}"/>
                  </a:ext>
                </a:extLst>
              </p:cNvPr>
              <p:cNvSpPr txBox="1">
                <a:spLocks noRot="1" noChangeAspect="1" noMove="1" noResize="1" noEditPoints="1" noAdjustHandles="1" noChangeArrowheads="1" noChangeShapeType="1" noTextEdit="1"/>
              </p:cNvSpPr>
              <p:nvPr/>
            </p:nvSpPr>
            <p:spPr>
              <a:xfrm>
                <a:off x="270101" y="3238343"/>
                <a:ext cx="2391010" cy="902555"/>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0FCAA245-741F-8441-F6A4-3D836795A0C1}"/>
                  </a:ext>
                </a:extLst>
              </p:cNvPr>
              <p:cNvSpPr txBox="1"/>
              <p:nvPr/>
            </p:nvSpPr>
            <p:spPr>
              <a:xfrm>
                <a:off x="2175766" y="3305219"/>
                <a:ext cx="2391010" cy="8552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smtClean="0">
                              <a:solidFill>
                                <a:schemeClr val="bg1"/>
                              </a:solidFill>
                              <a:effectLst/>
                              <a:latin typeface="Cambria Math"/>
                              <a:cs typeface="Times New Roman" panose="02020603050405020304" pitchFamily="18" charset="0"/>
                            </a:rPr>
                          </m:ctrlPr>
                        </m:fPr>
                        <m:num>
                          <m:r>
                            <a:rPr lang="en-US" sz="2400" b="0" i="1" kern="100" smtClean="0">
                              <a:solidFill>
                                <a:schemeClr val="bg1"/>
                              </a:solidFill>
                              <a:effectLst/>
                              <a:latin typeface="Cambria Math" panose="02040503050406030204" pitchFamily="18" charset="0"/>
                              <a:cs typeface="Times New Roman" panose="02020603050405020304" pitchFamily="18" charset="0"/>
                            </a:rPr>
                            <m:t>1−</m:t>
                          </m:r>
                          <m:r>
                            <a:rPr lang="en-US" sz="2400" b="0" i="1" kern="100" smtClean="0">
                              <a:solidFill>
                                <a:schemeClr val="bg1"/>
                              </a:solidFill>
                              <a:effectLst/>
                              <a:latin typeface="Cambria Math" panose="02040503050406030204" pitchFamily="18" charset="0"/>
                              <a:cs typeface="Times New Roman" panose="02020603050405020304" pitchFamily="18" charset="0"/>
                            </a:rPr>
                            <m:t>𝑥</m:t>
                          </m:r>
                        </m:num>
                        <m:den>
                          <m:rad>
                            <m:radPr>
                              <m:degHide m:val="on"/>
                              <m:ctrlPr>
                                <a:rPr lang="vi-VN" sz="2400" i="1" kern="100">
                                  <a:solidFill>
                                    <a:schemeClr val="bg1"/>
                                  </a:solidFill>
                                  <a:latin typeface="Cambria Math"/>
                                  <a:ea typeface="Arial" panose="020B0604020202020204" pitchFamily="34" charset="0"/>
                                  <a:cs typeface="Times New Roman" panose="02020603050405020304" pitchFamily="18" charset="0"/>
                                </a:rPr>
                              </m:ctrlPr>
                            </m:radPr>
                            <m:deg/>
                            <m:e>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e>
                          </m:rad>
                        </m:den>
                      </m:f>
                    </m:oMath>
                  </m:oMathPara>
                </a14:m>
                <a:endParaRPr lang="vi-VN" sz="2400" dirty="0"/>
              </a:p>
            </p:txBody>
          </p:sp>
        </mc:Choice>
        <mc:Fallback xmlns="">
          <p:sp>
            <p:nvSpPr>
              <p:cNvPr id="27" name="TextBox 26">
                <a:extLst>
                  <a:ext uri="{FF2B5EF4-FFF2-40B4-BE49-F238E27FC236}">
                    <a16:creationId xmlns:a16="http://schemas.microsoft.com/office/drawing/2014/main" id="{0FCAA245-741F-8441-F6A4-3D836795A0C1}"/>
                  </a:ext>
                </a:extLst>
              </p:cNvPr>
              <p:cNvSpPr txBox="1">
                <a:spLocks noRot="1" noChangeAspect="1" noMove="1" noResize="1" noEditPoints="1" noAdjustHandles="1" noChangeArrowheads="1" noChangeShapeType="1" noTextEdit="1"/>
              </p:cNvSpPr>
              <p:nvPr/>
            </p:nvSpPr>
            <p:spPr>
              <a:xfrm>
                <a:off x="2175766" y="3305219"/>
                <a:ext cx="2391010" cy="855299"/>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12375FF7-F287-3BAD-7862-959D6175ED22}"/>
                  </a:ext>
                </a:extLst>
              </p:cNvPr>
              <p:cNvSpPr txBox="1"/>
              <p:nvPr/>
            </p:nvSpPr>
            <p:spPr>
              <a:xfrm>
                <a:off x="4119269" y="3478247"/>
                <a:ext cx="1408227"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12375FF7-F287-3BAD-7862-959D6175ED22}"/>
                  </a:ext>
                </a:extLst>
              </p:cNvPr>
              <p:cNvSpPr txBox="1">
                <a:spLocks noRot="1" noChangeAspect="1" noMove="1" noResize="1" noEditPoints="1" noAdjustHandles="1" noChangeArrowheads="1" noChangeShapeType="1" noTextEdit="1"/>
              </p:cNvSpPr>
              <p:nvPr/>
            </p:nvSpPr>
            <p:spPr>
              <a:xfrm>
                <a:off x="4119269" y="3478247"/>
                <a:ext cx="1408227" cy="590098"/>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E43EE257-EA8A-87AB-7395-56ED0661B588}"/>
                  </a:ext>
                </a:extLst>
              </p:cNvPr>
              <p:cNvSpPr txBox="1"/>
              <p:nvPr/>
            </p:nvSpPr>
            <p:spPr>
              <a:xfrm>
                <a:off x="7126567" y="3502035"/>
                <a:ext cx="151309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en-US"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E43EE257-EA8A-87AB-7395-56ED0661B588}"/>
                  </a:ext>
                </a:extLst>
              </p:cNvPr>
              <p:cNvSpPr txBox="1">
                <a:spLocks noRot="1" noChangeAspect="1" noMove="1" noResize="1" noEditPoints="1" noAdjustHandles="1" noChangeArrowheads="1" noChangeShapeType="1" noTextEdit="1"/>
              </p:cNvSpPr>
              <p:nvPr/>
            </p:nvSpPr>
            <p:spPr>
              <a:xfrm>
                <a:off x="7126567" y="3502035"/>
                <a:ext cx="1513093"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4B06A447-9F89-C2B8-2B1D-1F6986DA1331}"/>
                  </a:ext>
                </a:extLst>
              </p:cNvPr>
              <p:cNvSpPr txBox="1"/>
              <p:nvPr/>
            </p:nvSpPr>
            <p:spPr>
              <a:xfrm>
                <a:off x="5173960" y="3487247"/>
                <a:ext cx="239101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kern="100" smtClean="0">
                          <a:solidFill>
                            <a:schemeClr val="bg1"/>
                          </a:solidFill>
                          <a:latin typeface="Cambria Math" panose="02040503050406030204" pitchFamily="18" charset="0"/>
                          <a:cs typeface="Times New Roman" panose="02020603050405020304" pitchFamily="18" charset="0"/>
                        </a:rPr>
                        <m:t>1−</m:t>
                      </m:r>
                      <m:r>
                        <a:rPr lang="en-US" sz="2400" i="1" kern="100" smtClean="0">
                          <a:solidFill>
                            <a:schemeClr val="bg1"/>
                          </a:solidFill>
                          <a:latin typeface="Cambria Math" panose="02040503050406030204" pitchFamily="18" charset="0"/>
                          <a:cs typeface="Times New Roman" panose="02020603050405020304" pitchFamily="18" charset="0"/>
                        </a:rPr>
                        <m:t>𝑥</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i="1" kern="100" smtClean="0">
                          <a:solidFill>
                            <a:schemeClr val="bg1"/>
                          </a:solidFill>
                          <a:effectLst/>
                          <a:latin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30" name="TextBox 29">
                <a:extLst>
                  <a:ext uri="{FF2B5EF4-FFF2-40B4-BE49-F238E27FC236}">
                    <a16:creationId xmlns:a16="http://schemas.microsoft.com/office/drawing/2014/main" id="{4B06A447-9F89-C2B8-2B1D-1F6986DA1331}"/>
                  </a:ext>
                </a:extLst>
              </p:cNvPr>
              <p:cNvSpPr txBox="1">
                <a:spLocks noRot="1" noChangeAspect="1" noMove="1" noResize="1" noEditPoints="1" noAdjustHandles="1" noChangeArrowheads="1" noChangeShapeType="1" noTextEdit="1"/>
              </p:cNvSpPr>
              <p:nvPr/>
            </p:nvSpPr>
            <p:spPr>
              <a:xfrm>
                <a:off x="5173960" y="3487247"/>
                <a:ext cx="2391010"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0A47CC24-58C1-DFD7-8E83-D1528034131A}"/>
                  </a:ext>
                </a:extLst>
              </p:cNvPr>
              <p:cNvSpPr txBox="1"/>
              <p:nvPr/>
            </p:nvSpPr>
            <p:spPr>
              <a:xfrm>
                <a:off x="176009" y="4113070"/>
                <a:ext cx="780310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0A47CC24-58C1-DFD7-8E83-D1528034131A}"/>
                  </a:ext>
                </a:extLst>
              </p:cNvPr>
              <p:cNvSpPr txBox="1">
                <a:spLocks noRot="1" noChangeAspect="1" noMove="1" noResize="1" noEditPoints="1" noAdjustHandles="1" noChangeArrowheads="1" noChangeShapeType="1" noTextEdit="1"/>
              </p:cNvSpPr>
              <p:nvPr/>
            </p:nvSpPr>
            <p:spPr>
              <a:xfrm>
                <a:off x="176009" y="4113070"/>
                <a:ext cx="7803106" cy="460895"/>
              </a:xfrm>
              <a:prstGeom prst="rect">
                <a:avLst/>
              </a:prstGeom>
              <a:blipFill>
                <a:blip r:embed="rId9"/>
                <a:stretch>
                  <a:fillRect l="-1250" t="-10667" b="-30667"/>
                </a:stretch>
              </a:blipFill>
            </p:spPr>
            <p:txBody>
              <a:bodyPr/>
              <a:lstStyle/>
              <a:p>
                <a:r>
                  <a:rPr lang="vi-VN">
                    <a:noFill/>
                  </a:rPr>
                  <a:t> </a:t>
                </a:r>
              </a:p>
            </p:txBody>
          </p:sp>
        </mc:Fallback>
      </mc:AlternateContent>
      <p:cxnSp>
        <p:nvCxnSpPr>
          <p:cNvPr id="32" name="Straight Connector 31">
            <a:extLst>
              <a:ext uri="{FF2B5EF4-FFF2-40B4-BE49-F238E27FC236}">
                <a16:creationId xmlns:a16="http://schemas.microsoft.com/office/drawing/2014/main" xmlns="" id="{188E2F29-1FEC-5D60-FC7D-A85439887314}"/>
              </a:ext>
            </a:extLst>
          </p:cNvPr>
          <p:cNvCxnSpPr>
            <a:cxnSpLocks/>
          </p:cNvCxnSpPr>
          <p:nvPr/>
        </p:nvCxnSpPr>
        <p:spPr>
          <a:xfrm>
            <a:off x="246618" y="5077683"/>
            <a:ext cx="60557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964EEC99-72F3-FBA4-8A41-BFE3AD8953A7}"/>
              </a:ext>
            </a:extLst>
          </p:cNvPr>
          <p:cNvCxnSpPr>
            <a:cxnSpLocks/>
          </p:cNvCxnSpPr>
          <p:nvPr/>
        </p:nvCxnSpPr>
        <p:spPr>
          <a:xfrm flipV="1">
            <a:off x="246618" y="5483303"/>
            <a:ext cx="6055745" cy="94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CB9B5AF0-FD0B-4E4D-1614-D97FB1D78F09}"/>
              </a:ext>
            </a:extLst>
          </p:cNvPr>
          <p:cNvCxnSpPr>
            <a:cxnSpLocks/>
          </p:cNvCxnSpPr>
          <p:nvPr/>
        </p:nvCxnSpPr>
        <p:spPr>
          <a:xfrm>
            <a:off x="985921" y="4693440"/>
            <a:ext cx="0" cy="19700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548E7B35-EF83-0DC7-9533-A248D8FBB244}"/>
                  </a:ext>
                </a:extLst>
              </p:cNvPr>
              <p:cNvSpPr txBox="1"/>
              <p:nvPr/>
            </p:nvSpPr>
            <p:spPr>
              <a:xfrm>
                <a:off x="171297" y="5031062"/>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35" name="TextBox 34">
                <a:extLst>
                  <a:ext uri="{FF2B5EF4-FFF2-40B4-BE49-F238E27FC236}">
                    <a16:creationId xmlns:a16="http://schemas.microsoft.com/office/drawing/2014/main" id="{548E7B35-EF83-0DC7-9533-A248D8FBB244}"/>
                  </a:ext>
                </a:extLst>
              </p:cNvPr>
              <p:cNvSpPr txBox="1">
                <a:spLocks noRot="1" noChangeAspect="1" noMove="1" noResize="1" noEditPoints="1" noAdjustHandles="1" noChangeArrowheads="1" noChangeShapeType="1" noTextEdit="1"/>
              </p:cNvSpPr>
              <p:nvPr/>
            </p:nvSpPr>
            <p:spPr>
              <a:xfrm>
                <a:off x="171297" y="5031062"/>
                <a:ext cx="736534" cy="461665"/>
              </a:xfrm>
              <a:prstGeom prst="rect">
                <a:avLst/>
              </a:prstGeom>
              <a:blipFill>
                <a:blip r:embed="rId10"/>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xmlns="" id="{765B7A14-4048-4F68-FDC5-59ABF7618C18}"/>
                  </a:ext>
                </a:extLst>
              </p:cNvPr>
              <p:cNvSpPr txBox="1"/>
              <p:nvPr/>
            </p:nvSpPr>
            <p:spPr>
              <a:xfrm>
                <a:off x="461966" y="4569396"/>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36" name="TextBox 35">
                <a:extLst>
                  <a:ext uri="{FF2B5EF4-FFF2-40B4-BE49-F238E27FC236}">
                    <a16:creationId xmlns:a16="http://schemas.microsoft.com/office/drawing/2014/main" id="{765B7A14-4048-4F68-FDC5-59ABF7618C18}"/>
                  </a:ext>
                </a:extLst>
              </p:cNvPr>
              <p:cNvSpPr txBox="1">
                <a:spLocks noRot="1" noChangeAspect="1" noMove="1" noResize="1" noEditPoints="1" noAdjustHandles="1" noChangeArrowheads="1" noChangeShapeType="1" noTextEdit="1"/>
              </p:cNvSpPr>
              <p:nvPr/>
            </p:nvSpPr>
            <p:spPr>
              <a:xfrm>
                <a:off x="461966" y="4569396"/>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0955819D-8CBB-BFED-8F65-2E1C15A9A31C}"/>
                  </a:ext>
                </a:extLst>
              </p:cNvPr>
              <p:cNvSpPr txBox="1"/>
              <p:nvPr/>
            </p:nvSpPr>
            <p:spPr>
              <a:xfrm>
                <a:off x="180546" y="585232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37" name="TextBox 36">
                <a:extLst>
                  <a:ext uri="{FF2B5EF4-FFF2-40B4-BE49-F238E27FC236}">
                    <a16:creationId xmlns:a16="http://schemas.microsoft.com/office/drawing/2014/main" id="{0955819D-8CBB-BFED-8F65-2E1C15A9A31C}"/>
                  </a:ext>
                </a:extLst>
              </p:cNvPr>
              <p:cNvSpPr txBox="1">
                <a:spLocks noRot="1" noChangeAspect="1" noMove="1" noResize="1" noEditPoints="1" noAdjustHandles="1" noChangeArrowheads="1" noChangeShapeType="1" noTextEdit="1"/>
              </p:cNvSpPr>
              <p:nvPr/>
            </p:nvSpPr>
            <p:spPr>
              <a:xfrm>
                <a:off x="180546" y="5852324"/>
                <a:ext cx="736534" cy="461665"/>
              </a:xfrm>
              <a:prstGeom prst="rect">
                <a:avLst/>
              </a:prstGeom>
              <a:blipFill>
                <a:blip r:embed="rId12"/>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xmlns="" id="{A7E2FB75-B005-D249-A34C-ED3CB697C8A4}"/>
                  </a:ext>
                </a:extLst>
              </p:cNvPr>
              <p:cNvSpPr txBox="1"/>
              <p:nvPr/>
            </p:nvSpPr>
            <p:spPr>
              <a:xfrm>
                <a:off x="1387848" y="46057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38" name="TextBox 37">
                <a:extLst>
                  <a:ext uri="{FF2B5EF4-FFF2-40B4-BE49-F238E27FC236}">
                    <a16:creationId xmlns:a16="http://schemas.microsoft.com/office/drawing/2014/main" id="{A7E2FB75-B005-D249-A34C-ED3CB697C8A4}"/>
                  </a:ext>
                </a:extLst>
              </p:cNvPr>
              <p:cNvSpPr txBox="1">
                <a:spLocks noRot="1" noChangeAspect="1" noMove="1" noResize="1" noEditPoints="1" noAdjustHandles="1" noChangeArrowheads="1" noChangeShapeType="1" noTextEdit="1"/>
              </p:cNvSpPr>
              <p:nvPr/>
            </p:nvSpPr>
            <p:spPr>
              <a:xfrm>
                <a:off x="1387848" y="4605711"/>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74539601-1BE4-477F-E8AC-58E49BD9FF97}"/>
                  </a:ext>
                </a:extLst>
              </p:cNvPr>
              <p:cNvSpPr txBox="1"/>
              <p:nvPr/>
            </p:nvSpPr>
            <p:spPr>
              <a:xfrm>
                <a:off x="3458100" y="462255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39" name="TextBox 38">
                <a:extLst>
                  <a:ext uri="{FF2B5EF4-FFF2-40B4-BE49-F238E27FC236}">
                    <a16:creationId xmlns:a16="http://schemas.microsoft.com/office/drawing/2014/main" id="{74539601-1BE4-477F-E8AC-58E49BD9FF97}"/>
                  </a:ext>
                </a:extLst>
              </p:cNvPr>
              <p:cNvSpPr txBox="1">
                <a:spLocks noRot="1" noChangeAspect="1" noMove="1" noResize="1" noEditPoints="1" noAdjustHandles="1" noChangeArrowheads="1" noChangeShapeType="1" noTextEdit="1"/>
              </p:cNvSpPr>
              <p:nvPr/>
            </p:nvSpPr>
            <p:spPr>
              <a:xfrm>
                <a:off x="3458100" y="4622558"/>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18235CE3-F101-D765-8527-D85CB5308F41}"/>
                  </a:ext>
                </a:extLst>
              </p:cNvPr>
              <p:cNvSpPr txBox="1"/>
              <p:nvPr/>
            </p:nvSpPr>
            <p:spPr>
              <a:xfrm>
                <a:off x="3468874" y="508799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1" name="TextBox 40">
                <a:extLst>
                  <a:ext uri="{FF2B5EF4-FFF2-40B4-BE49-F238E27FC236}">
                    <a16:creationId xmlns:a16="http://schemas.microsoft.com/office/drawing/2014/main" id="{18235CE3-F101-D765-8527-D85CB5308F41}"/>
                  </a:ext>
                </a:extLst>
              </p:cNvPr>
              <p:cNvSpPr txBox="1">
                <a:spLocks noRot="1" noChangeAspect="1" noMove="1" noResize="1" noEditPoints="1" noAdjustHandles="1" noChangeArrowheads="1" noChangeShapeType="1" noTextEdit="1"/>
              </p:cNvSpPr>
              <p:nvPr/>
            </p:nvSpPr>
            <p:spPr>
              <a:xfrm>
                <a:off x="3468874" y="5087991"/>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370A7196-9B27-7A50-5A0D-604E812EA452}"/>
                  </a:ext>
                </a:extLst>
              </p:cNvPr>
              <p:cNvSpPr txBox="1"/>
              <p:nvPr/>
            </p:nvSpPr>
            <p:spPr>
              <a:xfrm>
                <a:off x="4552658" y="50310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3" name="TextBox 42">
                <a:extLst>
                  <a:ext uri="{FF2B5EF4-FFF2-40B4-BE49-F238E27FC236}">
                    <a16:creationId xmlns:a16="http://schemas.microsoft.com/office/drawing/2014/main" id="{370A7196-9B27-7A50-5A0D-604E812EA452}"/>
                  </a:ext>
                </a:extLst>
              </p:cNvPr>
              <p:cNvSpPr txBox="1">
                <a:spLocks noRot="1" noChangeAspect="1" noMove="1" noResize="1" noEditPoints="1" noAdjustHandles="1" noChangeArrowheads="1" noChangeShapeType="1" noTextEdit="1"/>
              </p:cNvSpPr>
              <p:nvPr/>
            </p:nvSpPr>
            <p:spPr>
              <a:xfrm>
                <a:off x="4552658" y="5031062"/>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xmlns="" id="{4F33D675-CFBD-6A1A-35E5-74FF43BC14E9}"/>
                  </a:ext>
                </a:extLst>
              </p:cNvPr>
              <p:cNvSpPr txBox="1"/>
              <p:nvPr/>
            </p:nvSpPr>
            <p:spPr>
              <a:xfrm>
                <a:off x="2476836" y="50216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4" name="TextBox 43">
                <a:extLst>
                  <a:ext uri="{FF2B5EF4-FFF2-40B4-BE49-F238E27FC236}">
                    <a16:creationId xmlns:a16="http://schemas.microsoft.com/office/drawing/2014/main" id="{4F33D675-CFBD-6A1A-35E5-74FF43BC14E9}"/>
                  </a:ext>
                </a:extLst>
              </p:cNvPr>
              <p:cNvSpPr txBox="1">
                <a:spLocks noRot="1" noChangeAspect="1" noMove="1" noResize="1" noEditPoints="1" noAdjustHandles="1" noChangeArrowheads="1" noChangeShapeType="1" noTextEdit="1"/>
              </p:cNvSpPr>
              <p:nvPr/>
            </p:nvSpPr>
            <p:spPr>
              <a:xfrm>
                <a:off x="2476836" y="5021638"/>
                <a:ext cx="658291" cy="461665"/>
              </a:xfrm>
              <a:prstGeom prst="rect">
                <a:avLst/>
              </a:prstGeom>
              <a:blipFill>
                <a:blip r:embed="rId17"/>
                <a:stretch>
                  <a:fillRect/>
                </a:stretch>
              </a:blipFill>
            </p:spPr>
            <p:txBody>
              <a:bodyPr/>
              <a:lstStyle/>
              <a:p>
                <a:r>
                  <a:rPr lang="vi-VN">
                    <a:noFill/>
                  </a:rPr>
                  <a:t> </a:t>
                </a:r>
              </a:p>
            </p:txBody>
          </p:sp>
        </mc:Fallback>
      </mc:AlternateContent>
      <p:cxnSp>
        <p:nvCxnSpPr>
          <p:cNvPr id="45" name="Straight Arrow Connector 44">
            <a:extLst>
              <a:ext uri="{FF2B5EF4-FFF2-40B4-BE49-F238E27FC236}">
                <a16:creationId xmlns:a16="http://schemas.microsoft.com/office/drawing/2014/main" xmlns="" id="{EE17699D-FAD2-F52F-ECBA-AA09B7C05E61}"/>
              </a:ext>
            </a:extLst>
          </p:cNvPr>
          <p:cNvCxnSpPr>
            <a:cxnSpLocks/>
          </p:cNvCxnSpPr>
          <p:nvPr/>
        </p:nvCxnSpPr>
        <p:spPr>
          <a:xfrm>
            <a:off x="1888103" y="5745421"/>
            <a:ext cx="1687069" cy="66749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xmlns="" id="{BA4BEE06-46A4-D6D8-70FC-F7E24DE40D26}"/>
              </a:ext>
            </a:extLst>
          </p:cNvPr>
          <p:cNvCxnSpPr>
            <a:cxnSpLocks/>
          </p:cNvCxnSpPr>
          <p:nvPr/>
        </p:nvCxnSpPr>
        <p:spPr>
          <a:xfrm flipV="1">
            <a:off x="4017697" y="5850860"/>
            <a:ext cx="1664233" cy="5354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xmlns="" id="{C4A330F2-E912-C5A0-FA0F-8093746996F6}"/>
                  </a:ext>
                </a:extLst>
              </p:cNvPr>
              <p:cNvSpPr txBox="1"/>
              <p:nvPr/>
            </p:nvSpPr>
            <p:spPr>
              <a:xfrm>
                <a:off x="3455871" y="622770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1</m:t>
                      </m:r>
                    </m:oMath>
                  </m:oMathPara>
                </a14:m>
                <a:endParaRPr lang="vi-VN" sz="2400" dirty="0">
                  <a:solidFill>
                    <a:schemeClr val="bg1"/>
                  </a:solidFill>
                </a:endParaRPr>
              </a:p>
            </p:txBody>
          </p:sp>
        </mc:Choice>
        <mc:Fallback xmlns="">
          <p:sp>
            <p:nvSpPr>
              <p:cNvPr id="51" name="TextBox 50">
                <a:extLst>
                  <a:ext uri="{FF2B5EF4-FFF2-40B4-BE49-F238E27FC236}">
                    <a16:creationId xmlns:a16="http://schemas.microsoft.com/office/drawing/2014/main" id="{C4A330F2-E912-C5A0-FA0F-8093746996F6}"/>
                  </a:ext>
                </a:extLst>
              </p:cNvPr>
              <p:cNvSpPr txBox="1">
                <a:spLocks noRot="1" noChangeAspect="1" noMove="1" noResize="1" noEditPoints="1" noAdjustHandles="1" noChangeArrowheads="1" noChangeShapeType="1" noTextEdit="1"/>
              </p:cNvSpPr>
              <p:nvPr/>
            </p:nvSpPr>
            <p:spPr>
              <a:xfrm>
                <a:off x="3455871" y="6227701"/>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xmlns="" id="{64A9657D-BFD6-0B2C-291A-C01E3B393B95}"/>
                  </a:ext>
                </a:extLst>
              </p:cNvPr>
              <p:cNvSpPr txBox="1"/>
              <p:nvPr/>
            </p:nvSpPr>
            <p:spPr>
              <a:xfrm>
                <a:off x="5518909" y="459832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52" name="TextBox 51">
                <a:extLst>
                  <a:ext uri="{FF2B5EF4-FFF2-40B4-BE49-F238E27FC236}">
                    <a16:creationId xmlns:a16="http://schemas.microsoft.com/office/drawing/2014/main" id="{64A9657D-BFD6-0B2C-291A-C01E3B393B95}"/>
                  </a:ext>
                </a:extLst>
              </p:cNvPr>
              <p:cNvSpPr txBox="1">
                <a:spLocks noRot="1" noChangeAspect="1" noMove="1" noResize="1" noEditPoints="1" noAdjustHandles="1" noChangeArrowheads="1" noChangeShapeType="1" noTextEdit="1"/>
              </p:cNvSpPr>
              <p:nvPr/>
            </p:nvSpPr>
            <p:spPr>
              <a:xfrm>
                <a:off x="5518909" y="4598323"/>
                <a:ext cx="658291" cy="461665"/>
              </a:xfrm>
              <a:prstGeom prst="rect">
                <a:avLst/>
              </a:prstGeom>
              <a:blipFill>
                <a:blip r:embed="rId19"/>
                <a:stretch>
                  <a:fillRect/>
                </a:stretch>
              </a:blipFill>
            </p:spPr>
            <p:txBody>
              <a:bodyPr/>
              <a:lstStyle/>
              <a:p>
                <a:r>
                  <a:rPr lang="vi-VN">
                    <a:noFill/>
                  </a:rPr>
                  <a:t> </a:t>
                </a:r>
              </a:p>
            </p:txBody>
          </p:sp>
        </mc:Fallback>
      </mc:AlternateContent>
      <p:cxnSp>
        <p:nvCxnSpPr>
          <p:cNvPr id="53" name="Straight Connector 52">
            <a:extLst>
              <a:ext uri="{FF2B5EF4-FFF2-40B4-BE49-F238E27FC236}">
                <a16:creationId xmlns:a16="http://schemas.microsoft.com/office/drawing/2014/main" xmlns="" id="{D27974FE-79C3-0853-D1E5-7D0DAB2A5205}"/>
              </a:ext>
            </a:extLst>
          </p:cNvPr>
          <p:cNvCxnSpPr>
            <a:cxnSpLocks/>
          </p:cNvCxnSpPr>
          <p:nvPr/>
        </p:nvCxnSpPr>
        <p:spPr>
          <a:xfrm>
            <a:off x="1692543" y="5090670"/>
            <a:ext cx="0" cy="402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E532F394-ECD5-040E-CB0F-76179376E558}"/>
              </a:ext>
            </a:extLst>
          </p:cNvPr>
          <p:cNvCxnSpPr>
            <a:cxnSpLocks/>
          </p:cNvCxnSpPr>
          <p:nvPr/>
        </p:nvCxnSpPr>
        <p:spPr>
          <a:xfrm>
            <a:off x="1780173" y="5081927"/>
            <a:ext cx="0" cy="402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46813CF8-13A2-7C60-41A5-DCF554DAE17F}"/>
              </a:ext>
            </a:extLst>
          </p:cNvPr>
          <p:cNvCxnSpPr>
            <a:cxnSpLocks/>
          </p:cNvCxnSpPr>
          <p:nvPr/>
        </p:nvCxnSpPr>
        <p:spPr>
          <a:xfrm>
            <a:off x="5806520" y="5073915"/>
            <a:ext cx="0" cy="402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F82A5596-19E6-6AC2-5EEB-8CADA1658D4D}"/>
              </a:ext>
            </a:extLst>
          </p:cNvPr>
          <p:cNvCxnSpPr>
            <a:cxnSpLocks/>
          </p:cNvCxnSpPr>
          <p:nvPr/>
        </p:nvCxnSpPr>
        <p:spPr>
          <a:xfrm>
            <a:off x="5894150" y="5084222"/>
            <a:ext cx="0" cy="402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xmlns="" id="{6B4CB45C-0E14-FA82-0388-88880CC20B02}"/>
                  </a:ext>
                </a:extLst>
              </p:cNvPr>
              <p:cNvSpPr txBox="1"/>
              <p:nvPr/>
            </p:nvSpPr>
            <p:spPr>
              <a:xfrm>
                <a:off x="1399942" y="54423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57" name="TextBox 56">
                <a:extLst>
                  <a:ext uri="{FF2B5EF4-FFF2-40B4-BE49-F238E27FC236}">
                    <a16:creationId xmlns:a16="http://schemas.microsoft.com/office/drawing/2014/main" id="{6B4CB45C-0E14-FA82-0388-88880CC20B02}"/>
                  </a:ext>
                </a:extLst>
              </p:cNvPr>
              <p:cNvSpPr txBox="1">
                <a:spLocks noRot="1" noChangeAspect="1" noMove="1" noResize="1" noEditPoints="1" noAdjustHandles="1" noChangeArrowheads="1" noChangeShapeType="1" noTextEdit="1"/>
              </p:cNvSpPr>
              <p:nvPr/>
            </p:nvSpPr>
            <p:spPr>
              <a:xfrm>
                <a:off x="1399942" y="5442355"/>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xmlns="" id="{7DA2CCEE-30FF-FF6B-4684-BC84194AC84A}"/>
                  </a:ext>
                </a:extLst>
              </p:cNvPr>
              <p:cNvSpPr txBox="1"/>
              <p:nvPr/>
            </p:nvSpPr>
            <p:spPr>
              <a:xfrm>
                <a:off x="5534636" y="54423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58" name="TextBox 57">
                <a:extLst>
                  <a:ext uri="{FF2B5EF4-FFF2-40B4-BE49-F238E27FC236}">
                    <a16:creationId xmlns:a16="http://schemas.microsoft.com/office/drawing/2014/main" id="{7DA2CCEE-30FF-FF6B-4684-BC84194AC84A}"/>
                  </a:ext>
                </a:extLst>
              </p:cNvPr>
              <p:cNvSpPr txBox="1">
                <a:spLocks noRot="1" noChangeAspect="1" noMove="1" noResize="1" noEditPoints="1" noAdjustHandles="1" noChangeArrowheads="1" noChangeShapeType="1" noTextEdit="1"/>
              </p:cNvSpPr>
              <p:nvPr/>
            </p:nvSpPr>
            <p:spPr>
              <a:xfrm>
                <a:off x="5534636" y="5442355"/>
                <a:ext cx="658291" cy="461665"/>
              </a:xfrm>
              <a:prstGeom prst="rect">
                <a:avLst/>
              </a:prstGeom>
              <a:blipFill>
                <a:blip r:embed="rId21"/>
                <a:stretch>
                  <a:fillRect/>
                </a:stretch>
              </a:blipFill>
            </p:spPr>
            <p:txBody>
              <a:bodyPr/>
              <a:lstStyle/>
              <a:p>
                <a:r>
                  <a:rPr lang="vi-VN">
                    <a:noFill/>
                  </a:rPr>
                  <a:t> </a:t>
                </a:r>
              </a:p>
            </p:txBody>
          </p:sp>
        </mc:Fallback>
      </mc:AlternateContent>
      <p:sp>
        <p:nvSpPr>
          <p:cNvPr id="63" name="TextBox 62">
            <a:extLst>
              <a:ext uri="{FF2B5EF4-FFF2-40B4-BE49-F238E27FC236}">
                <a16:creationId xmlns:a16="http://schemas.microsoft.com/office/drawing/2014/main" xmlns="" id="{32260ABE-B9B7-50BD-CB5D-7256776CD60D}"/>
              </a:ext>
            </a:extLst>
          </p:cNvPr>
          <p:cNvSpPr txBox="1"/>
          <p:nvPr/>
        </p:nvSpPr>
        <p:spPr>
          <a:xfrm>
            <a:off x="6704478" y="4150974"/>
            <a:ext cx="442792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Từ bảng biến thiên, ta được:</a:t>
            </a: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xmlns="" id="{0916687E-3219-7177-CAD8-5298571AE194}"/>
                  </a:ext>
                </a:extLst>
              </p:cNvPr>
              <p:cNvSpPr txBox="1"/>
              <p:nvPr/>
            </p:nvSpPr>
            <p:spPr>
              <a:xfrm>
                <a:off x="6678591" y="4622558"/>
                <a:ext cx="3385186" cy="62889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4" name="TextBox 63">
                <a:extLst>
                  <a:ext uri="{FF2B5EF4-FFF2-40B4-BE49-F238E27FC236}">
                    <a16:creationId xmlns:a16="http://schemas.microsoft.com/office/drawing/2014/main" id="{0916687E-3219-7177-CAD8-5298571AE194}"/>
                  </a:ext>
                </a:extLst>
              </p:cNvPr>
              <p:cNvSpPr txBox="1">
                <a:spLocks noRot="1" noChangeAspect="1" noMove="1" noResize="1" noEditPoints="1" noAdjustHandles="1" noChangeArrowheads="1" noChangeShapeType="1" noTextEdit="1"/>
              </p:cNvSpPr>
              <p:nvPr/>
            </p:nvSpPr>
            <p:spPr>
              <a:xfrm>
                <a:off x="6678591" y="4622558"/>
                <a:ext cx="3385186" cy="628890"/>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xmlns="" id="{4E1DD4E9-154A-177C-62DB-5F933F5036DF}"/>
                  </a:ext>
                </a:extLst>
              </p:cNvPr>
              <p:cNvSpPr txBox="1"/>
              <p:nvPr/>
            </p:nvSpPr>
            <p:spPr>
              <a:xfrm>
                <a:off x="6700961" y="5240436"/>
                <a:ext cx="4393774" cy="6184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d>
                            <m:dPr>
                              <m:begChr m:val="["/>
                              <m:endChr m:val="]"/>
                              <m:ctrlPr>
                                <a:rPr lang="vi-VN" sz="2400" b="0" i="1" kern="100">
                                  <a:solidFill>
                                    <a:schemeClr val="bg1"/>
                                  </a:solidFill>
                                  <a:effectLst/>
                                  <a:latin typeface="Cambria Math"/>
                                  <a:ea typeface="Arial" panose="020B0604020202020204" pitchFamily="34" charset="0"/>
                                  <a:cs typeface="Times New Roman" panose="02020603050405020304" pitchFamily="18" charset="0"/>
                                </a:rPr>
                              </m:ctrlPr>
                            </m:dPr>
                            <m:e>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d>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6" name="TextBox 65">
                <a:extLst>
                  <a:ext uri="{FF2B5EF4-FFF2-40B4-BE49-F238E27FC236}">
                    <a16:creationId xmlns:a16="http://schemas.microsoft.com/office/drawing/2014/main" id="{4E1DD4E9-154A-177C-62DB-5F933F5036DF}"/>
                  </a:ext>
                </a:extLst>
              </p:cNvPr>
              <p:cNvSpPr txBox="1">
                <a:spLocks noRot="1" noChangeAspect="1" noMove="1" noResize="1" noEditPoints="1" noAdjustHandles="1" noChangeArrowheads="1" noChangeShapeType="1" noTextEdit="1"/>
              </p:cNvSpPr>
              <p:nvPr/>
            </p:nvSpPr>
            <p:spPr>
              <a:xfrm>
                <a:off x="6700961" y="5240436"/>
                <a:ext cx="4393774" cy="618439"/>
              </a:xfrm>
              <a:prstGeom prst="rect">
                <a:avLst/>
              </a:prstGeom>
              <a:blipFill>
                <a:blip r:embed="rId23"/>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xmlns="" id="{D20AB3AC-91DA-A56D-E75D-24895DEE49AE}"/>
              </a:ext>
            </a:extLst>
          </p:cNvPr>
          <p:cNvCxnSpPr>
            <a:cxnSpLocks/>
          </p:cNvCxnSpPr>
          <p:nvPr/>
        </p:nvCxnSpPr>
        <p:spPr>
          <a:xfrm>
            <a:off x="6576083" y="4265171"/>
            <a:ext cx="0" cy="2398276"/>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sp>
        <p:nvSpPr>
          <p:cNvPr id="19" name="TextBox 2">
            <a:extLst>
              <a:ext uri="{FF2B5EF4-FFF2-40B4-BE49-F238E27FC236}">
                <a16:creationId xmlns:a16="http://schemas.microsoft.com/office/drawing/2014/main" xmlns="" id="{41D19D50-616D-1F82-C922-D083097E7C1C}"/>
              </a:ext>
            </a:extLst>
          </p:cNvPr>
          <p:cNvSpPr txBox="1"/>
          <p:nvPr/>
        </p:nvSpPr>
        <p:spPr>
          <a:xfrm>
            <a:off x="5902313" y="3004967"/>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62673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P spid="29" grpId="0"/>
      <p:bldP spid="30" grpId="0"/>
      <p:bldP spid="31" grpId="0"/>
      <p:bldP spid="35" grpId="0"/>
      <p:bldP spid="36" grpId="0"/>
      <p:bldP spid="37" grpId="0"/>
      <p:bldP spid="38" grpId="0"/>
      <p:bldP spid="39" grpId="0"/>
      <p:bldP spid="41" grpId="0"/>
      <p:bldP spid="43" grpId="0"/>
      <p:bldP spid="44" grpId="0"/>
      <p:bldP spid="51" grpId="0"/>
      <p:bldP spid="52" grpId="0"/>
      <p:bldP spid="57" grpId="0"/>
      <p:bldP spid="63" grpId="0"/>
      <p:bldP spid="64" grpId="0"/>
      <p:bldP spid="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20" name="TextBox 19">
            <a:extLst>
              <a:ext uri="{FF2B5EF4-FFF2-40B4-BE49-F238E27FC236}">
                <a16:creationId xmlns:a16="http://schemas.microsoft.com/office/drawing/2014/main" xmlns="" id="{75210F64-84EB-A3C0-234B-38A4D7D9FBE3}"/>
              </a:ext>
            </a:extLst>
          </p:cNvPr>
          <p:cNvSpPr txBox="1"/>
          <p:nvPr/>
        </p:nvSpPr>
        <p:spPr>
          <a:xfrm>
            <a:off x="2644489" y="1505779"/>
            <a:ext cx="4824209" cy="400110"/>
          </a:xfrm>
          <a:prstGeom prst="rect">
            <a:avLst/>
          </a:prstGeom>
          <a:noFill/>
        </p:spPr>
        <p:txBody>
          <a:bodyPr wrap="square" rtlCol="0">
            <a:spAutoFit/>
          </a:bodyPr>
          <a:lstStyle/>
          <a:p>
            <a:pPr algn="ctr"/>
            <a:r>
              <a:rPr lang="en-US" sz="2000" b="1" smtClean="0">
                <a:solidFill>
                  <a:schemeClr val="bg1"/>
                </a:solidFill>
              </a:rPr>
              <a:t>HƯỚNG DẪN VỀ NHÀ</a:t>
            </a:r>
            <a:endParaRPr lang="en-AU" sz="2000" b="1" dirty="0">
              <a:solidFill>
                <a:schemeClr val="bg1"/>
              </a:solidFill>
            </a:endParaRPr>
          </a:p>
        </p:txBody>
      </p:sp>
      <p:sp>
        <p:nvSpPr>
          <p:cNvPr id="13" name="Rectangle: Rounded Corners 12">
            <a:extLst>
              <a:ext uri="{FF2B5EF4-FFF2-40B4-BE49-F238E27FC236}">
                <a16:creationId xmlns:a16="http://schemas.microsoft.com/office/drawing/2014/main" xmlns="" id="{40B15A01-7473-0160-7754-B8B225B26AF7}"/>
              </a:ext>
            </a:extLst>
          </p:cNvPr>
          <p:cNvSpPr/>
          <p:nvPr/>
        </p:nvSpPr>
        <p:spPr>
          <a:xfrm>
            <a:off x="2248664" y="2500850"/>
            <a:ext cx="5904538" cy="176239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xmlns:a14="http://schemas.microsoft.com/office/drawing/2010/main" xmlns:mc="http://schemas.openxmlformats.org/markup-compatibility/2006" id="{08B8C136-EB60-5DFA-CBE0-2D154D283F12}"/>
              </a:ext>
            </a:extLst>
          </p:cNvPr>
          <p:cNvSpPr txBox="1"/>
          <p:nvPr/>
        </p:nvSpPr>
        <p:spPr>
          <a:xfrm>
            <a:off x="2619024" y="2781881"/>
            <a:ext cx="5321840" cy="1200329"/>
          </a:xfrm>
          <a:prstGeom prst="rect">
            <a:avLst/>
          </a:prstGeom>
          <a:noFill/>
        </p:spPr>
        <p:txBody>
          <a:bodyPr wrap="square">
            <a:spAutoFit/>
          </a:bodyPr>
          <a:lstStyle/>
          <a:p>
            <a:pPr marL="457200" indent="-457200" algn="just">
              <a:buAutoNum type="arabicPeriod"/>
            </a:pPr>
            <a:r>
              <a:rPr lang="en-US" sz="2400" kern="100" smtClean="0">
                <a:solidFill>
                  <a:schemeClr val="bg1"/>
                </a:solidFill>
                <a:effectLst/>
                <a:latin typeface="+mj-lt"/>
                <a:ea typeface="Arial" panose="020B0604020202020204" pitchFamily="34" charset="0"/>
                <a:cs typeface="Times New Roman" panose="02020603050405020304" pitchFamily="18" charset="0"/>
              </a:rPr>
              <a:t>Ghi nhớ kiến thức bài học</a:t>
            </a:r>
          </a:p>
          <a:p>
            <a:pPr marL="457200" indent="-457200" algn="just">
              <a:buAutoNum type="arabicPeriod"/>
            </a:pPr>
            <a:r>
              <a:rPr lang="en-US" sz="2400" kern="100" smtClean="0">
                <a:solidFill>
                  <a:schemeClr val="bg1"/>
                </a:solidFill>
                <a:latin typeface="+mj-lt"/>
                <a:ea typeface="Arial" panose="020B0604020202020204" pitchFamily="34" charset="0"/>
                <a:cs typeface="Times New Roman" panose="02020603050405020304" pitchFamily="18" charset="0"/>
              </a:rPr>
              <a:t>Làm bài tập 1.10 trong SGK</a:t>
            </a:r>
          </a:p>
          <a:p>
            <a:pPr marL="457200" indent="-457200" algn="just">
              <a:buAutoNum type="arabicPeriod"/>
            </a:pPr>
            <a:r>
              <a:rPr lang="en-US" sz="2400" kern="100" smtClean="0">
                <a:solidFill>
                  <a:schemeClr val="bg1"/>
                </a:solidFill>
                <a:effectLst/>
                <a:latin typeface="+mj-lt"/>
                <a:ea typeface="Arial" panose="020B0604020202020204" pitchFamily="34" charset="0"/>
                <a:cs typeface="Times New Roman" panose="02020603050405020304" pitchFamily="18" charset="0"/>
              </a:rPr>
              <a:t>Chuẩn bị phần tiếp theo</a:t>
            </a:r>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p:sp>
        <p:nvSpPr>
          <p:cNvPr id="22" name="TextBox 2">
            <a:extLst>
              <a:ext uri="{FF2B5EF4-FFF2-40B4-BE49-F238E27FC236}">
                <a16:creationId xmlns:a16="http://schemas.microsoft.com/office/drawing/2014/main" xmlns="" id="{41D19D50-616D-1F82-C922-D083097E7C1C}"/>
              </a:ext>
            </a:extLst>
          </p:cNvPr>
          <p:cNvSpPr txBox="1"/>
          <p:nvPr/>
        </p:nvSpPr>
        <p:spPr>
          <a:xfrm>
            <a:off x="9206563" y="542817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044493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7A38A10-3F29-6778-6428-2A8C13E3C6DA}"/>
            </a:ext>
          </a:extLst>
        </p:cNvPr>
        <p:cNvGrpSpPr/>
        <p:nvPr/>
      </p:nvGrpSpPr>
      <p:grpSpPr>
        <a:xfrm>
          <a:off x="0" y="0"/>
          <a:ext cx="0" cy="0"/>
          <a:chOff x="0" y="0"/>
          <a:chExt cx="0" cy="0"/>
        </a:xfrm>
      </p:grpSpPr>
      <p:sp>
        <p:nvSpPr>
          <p:cNvPr id="20" name="Arrow: Pentagon 19">
            <a:extLst>
              <a:ext uri="{FF2B5EF4-FFF2-40B4-BE49-F238E27FC236}">
                <a16:creationId xmlns:a16="http://schemas.microsoft.com/office/drawing/2014/main" xmlns="" id="{0BEC4DEC-E324-3D37-0A52-E9F9902BA3AE}"/>
              </a:ext>
            </a:extLst>
          </p:cNvPr>
          <p:cNvSpPr/>
          <p:nvPr/>
        </p:nvSpPr>
        <p:spPr>
          <a:xfrm>
            <a:off x="944049" y="2670184"/>
            <a:ext cx="7211891"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21" name="Rectangle: Rounded Corners 20">
            <a:extLst>
              <a:ext uri="{FF2B5EF4-FFF2-40B4-BE49-F238E27FC236}">
                <a16:creationId xmlns:a16="http://schemas.microsoft.com/office/drawing/2014/main" xmlns="" id="{05940165-634A-FFFF-28E4-744F4B01A745}"/>
              </a:ext>
            </a:extLst>
          </p:cNvPr>
          <p:cNvSpPr/>
          <p:nvPr/>
        </p:nvSpPr>
        <p:spPr>
          <a:xfrm rot="18719252">
            <a:off x="619312" y="2680279"/>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xmlns="" id="{9BB1674D-970F-1B4A-8954-08619B1C47C9}"/>
              </a:ext>
            </a:extLst>
          </p:cNvPr>
          <p:cNvSpPr txBox="1"/>
          <p:nvPr/>
        </p:nvSpPr>
        <p:spPr>
          <a:xfrm>
            <a:off x="687632" y="2604392"/>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1</a:t>
            </a:r>
          </a:p>
        </p:txBody>
      </p:sp>
      <p:sp>
        <p:nvSpPr>
          <p:cNvPr id="23" name="Arrow: Chevron 22">
            <a:extLst>
              <a:ext uri="{FF2B5EF4-FFF2-40B4-BE49-F238E27FC236}">
                <a16:creationId xmlns:a16="http://schemas.microsoft.com/office/drawing/2014/main" xmlns="" id="{750B007C-F456-EB48-B84D-12FE3C4ADAE3}"/>
              </a:ext>
            </a:extLst>
          </p:cNvPr>
          <p:cNvSpPr/>
          <p:nvPr/>
        </p:nvSpPr>
        <p:spPr>
          <a:xfrm>
            <a:off x="5218872" y="2688381"/>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Arrow: Chevron 23">
            <a:extLst>
              <a:ext uri="{FF2B5EF4-FFF2-40B4-BE49-F238E27FC236}">
                <a16:creationId xmlns:a16="http://schemas.microsoft.com/office/drawing/2014/main" xmlns="" id="{4A467990-8075-709B-961D-7B79CB67E9F2}"/>
              </a:ext>
            </a:extLst>
          </p:cNvPr>
          <p:cNvSpPr/>
          <p:nvPr/>
        </p:nvSpPr>
        <p:spPr>
          <a:xfrm>
            <a:off x="5161082" y="2689109"/>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Arrow: Chevron 24">
            <a:extLst>
              <a:ext uri="{FF2B5EF4-FFF2-40B4-BE49-F238E27FC236}">
                <a16:creationId xmlns:a16="http://schemas.microsoft.com/office/drawing/2014/main" xmlns="" id="{697F075D-5711-CCAE-C689-658198E4E99B}"/>
              </a:ext>
            </a:extLst>
          </p:cNvPr>
          <p:cNvSpPr/>
          <p:nvPr/>
        </p:nvSpPr>
        <p:spPr>
          <a:xfrm>
            <a:off x="5106334" y="2687342"/>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Arrow: Chevron 26">
            <a:extLst>
              <a:ext uri="{FF2B5EF4-FFF2-40B4-BE49-F238E27FC236}">
                <a16:creationId xmlns:a16="http://schemas.microsoft.com/office/drawing/2014/main" xmlns="" id="{D3A3520F-5080-F46A-F864-B3EFDF9DB8D4}"/>
              </a:ext>
            </a:extLst>
          </p:cNvPr>
          <p:cNvSpPr/>
          <p:nvPr/>
        </p:nvSpPr>
        <p:spPr>
          <a:xfrm>
            <a:off x="5048751" y="2687342"/>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Arrow: Chevron 27">
            <a:extLst>
              <a:ext uri="{FF2B5EF4-FFF2-40B4-BE49-F238E27FC236}">
                <a16:creationId xmlns:a16="http://schemas.microsoft.com/office/drawing/2014/main" xmlns="" id="{34FDFAE4-9425-73CD-DB9D-35F2A4C12055}"/>
              </a:ext>
            </a:extLst>
          </p:cNvPr>
          <p:cNvSpPr/>
          <p:nvPr/>
        </p:nvSpPr>
        <p:spPr>
          <a:xfrm>
            <a:off x="5000084" y="2690876"/>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xmlns="" id="{D66FED42-E33F-417D-F217-2C78A3B354BC}"/>
              </a:ext>
            </a:extLst>
          </p:cNvPr>
          <p:cNvSpPr txBox="1"/>
          <p:nvPr/>
        </p:nvSpPr>
        <p:spPr>
          <a:xfrm>
            <a:off x="1314127" y="2619307"/>
            <a:ext cx="6041713" cy="615553"/>
          </a:xfrm>
          <a:prstGeom prst="rect">
            <a:avLst/>
          </a:prstGeom>
          <a:noFill/>
        </p:spPr>
        <p:txBody>
          <a:bodyPr wrap="square" rtlCol="0">
            <a:spAutoFit/>
          </a:bodyPr>
          <a:lstStyle/>
          <a:p>
            <a:r>
              <a:rPr lang="en-US" sz="3400" b="1" dirty="0">
                <a:solidFill>
                  <a:schemeClr val="bg1"/>
                </a:solidFill>
              </a:rPr>
              <a:t>ĐỊNH NGHĨA</a:t>
            </a:r>
            <a:endParaRPr lang="en-AU" sz="3400" b="1" dirty="0">
              <a:solidFill>
                <a:schemeClr val="bg1"/>
              </a:solidFill>
            </a:endParaRPr>
          </a:p>
        </p:txBody>
      </p:sp>
      <p:sp>
        <p:nvSpPr>
          <p:cNvPr id="30" name="Parallelogram 29">
            <a:extLst>
              <a:ext uri="{FF2B5EF4-FFF2-40B4-BE49-F238E27FC236}">
                <a16:creationId xmlns:a16="http://schemas.microsoft.com/office/drawing/2014/main" xmlns="" id="{F2D04F04-5566-63D4-1DE7-9B563F9027EC}"/>
              </a:ext>
            </a:extLst>
          </p:cNvPr>
          <p:cNvSpPr/>
          <p:nvPr/>
        </p:nvSpPr>
        <p:spPr>
          <a:xfrm>
            <a:off x="1626094" y="463823"/>
            <a:ext cx="9282052" cy="781895"/>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xmlns="" id="{8A289471-F631-1434-AD55-9199D93CB4DD}"/>
              </a:ext>
            </a:extLst>
          </p:cNvPr>
          <p:cNvSpPr txBox="1"/>
          <p:nvPr/>
        </p:nvSpPr>
        <p:spPr>
          <a:xfrm>
            <a:off x="2929596" y="475750"/>
            <a:ext cx="6675047" cy="707886"/>
          </a:xfrm>
          <a:prstGeom prst="rect">
            <a:avLst/>
          </a:prstGeom>
          <a:noFill/>
          <a:ln>
            <a:noFill/>
          </a:ln>
        </p:spPr>
        <p:txBody>
          <a:bodyPr wrap="square" rtlCol="0">
            <a:spAutoFit/>
          </a:bodyPr>
          <a:lstStyle/>
          <a:p>
            <a:r>
              <a:rPr lang="en-US" sz="4000" b="1" dirty="0">
                <a:solidFill>
                  <a:srgbClr val="FFFF00"/>
                </a:solidFill>
              </a:rPr>
              <a:t>GTLN VÀ GTNN CỦA HÀM SỐ</a:t>
            </a:r>
            <a:endParaRPr lang="en-AU" sz="4000" b="1" dirty="0">
              <a:solidFill>
                <a:srgbClr val="FFFF00"/>
              </a:solidFill>
            </a:endParaRPr>
          </a:p>
        </p:txBody>
      </p:sp>
      <p:cxnSp>
        <p:nvCxnSpPr>
          <p:cNvPr id="32" name="Straight Connector 31">
            <a:extLst>
              <a:ext uri="{FF2B5EF4-FFF2-40B4-BE49-F238E27FC236}">
                <a16:creationId xmlns:a16="http://schemas.microsoft.com/office/drawing/2014/main" xmlns="" id="{4C89B063-6AF8-BE26-A57A-A13E9F46271D}"/>
              </a:ext>
            </a:extLst>
          </p:cNvPr>
          <p:cNvCxnSpPr>
            <a:cxnSpLocks/>
          </p:cNvCxnSpPr>
          <p:nvPr/>
        </p:nvCxnSpPr>
        <p:spPr>
          <a:xfrm>
            <a:off x="1560572" y="354215"/>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xmlns="" id="{30792E4A-63F4-048B-9729-75B36CAC5F8A}"/>
              </a:ext>
            </a:extLst>
          </p:cNvPr>
          <p:cNvSpPr/>
          <p:nvPr/>
        </p:nvSpPr>
        <p:spPr>
          <a:xfrm>
            <a:off x="383389" y="105673"/>
            <a:ext cx="1458234" cy="135736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xmlns="" id="{BCBA2B30-D727-D95D-56FD-2DA5A9842377}"/>
              </a:ext>
            </a:extLst>
          </p:cNvPr>
          <p:cNvCxnSpPr>
            <a:cxnSpLocks/>
          </p:cNvCxnSpPr>
          <p:nvPr/>
        </p:nvCxnSpPr>
        <p:spPr>
          <a:xfrm>
            <a:off x="4060948" y="354215"/>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CB713C04-68F7-B42B-17A6-9CA68AA944C6}"/>
              </a:ext>
            </a:extLst>
          </p:cNvPr>
          <p:cNvCxnSpPr>
            <a:cxnSpLocks/>
          </p:cNvCxnSpPr>
          <p:nvPr/>
        </p:nvCxnSpPr>
        <p:spPr>
          <a:xfrm>
            <a:off x="2396684" y="1367252"/>
            <a:ext cx="8398682" cy="4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F5818681-7B36-5A81-8C1C-406F2A3FF3D7}"/>
              </a:ext>
            </a:extLst>
          </p:cNvPr>
          <p:cNvCxnSpPr>
            <a:cxnSpLocks/>
          </p:cNvCxnSpPr>
          <p:nvPr/>
        </p:nvCxnSpPr>
        <p:spPr>
          <a:xfrm flipH="1">
            <a:off x="10787884" y="457714"/>
            <a:ext cx="231105" cy="91726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032D6A05-001B-82BE-9235-555491B0E628}"/>
              </a:ext>
            </a:extLst>
          </p:cNvPr>
          <p:cNvSpPr txBox="1"/>
          <p:nvPr/>
        </p:nvSpPr>
        <p:spPr>
          <a:xfrm>
            <a:off x="193212" y="445520"/>
            <a:ext cx="1838587" cy="707886"/>
          </a:xfrm>
          <a:prstGeom prst="rect">
            <a:avLst/>
          </a:prstGeom>
          <a:noFill/>
        </p:spPr>
        <p:txBody>
          <a:bodyPr wrap="square">
            <a:spAutoFit/>
          </a:bodyPr>
          <a:lstStyle/>
          <a:p>
            <a:pPr algn="ctr"/>
            <a:r>
              <a:rPr lang="en-US" sz="4000" b="1" dirty="0" err="1">
                <a:solidFill>
                  <a:srgbClr val="0000FF"/>
                </a:solidFill>
              </a:rPr>
              <a:t>Bài</a:t>
            </a:r>
            <a:r>
              <a:rPr lang="en-US" sz="4000" b="1" dirty="0">
                <a:solidFill>
                  <a:srgbClr val="0000FF"/>
                </a:solidFill>
              </a:rPr>
              <a:t> 2</a:t>
            </a:r>
            <a:endParaRPr lang="en-US" sz="4000" dirty="0">
              <a:solidFill>
                <a:srgbClr val="0000FF"/>
              </a:solidFill>
            </a:endParaRPr>
          </a:p>
        </p:txBody>
      </p:sp>
      <p:sp>
        <p:nvSpPr>
          <p:cNvPr id="38" name="Arrow: Pentagon 37">
            <a:extLst>
              <a:ext uri="{FF2B5EF4-FFF2-40B4-BE49-F238E27FC236}">
                <a16:creationId xmlns:a16="http://schemas.microsoft.com/office/drawing/2014/main" xmlns="" id="{413F74F7-2B32-52FE-5C24-9213912AE2C2}"/>
              </a:ext>
            </a:extLst>
          </p:cNvPr>
          <p:cNvSpPr/>
          <p:nvPr/>
        </p:nvSpPr>
        <p:spPr>
          <a:xfrm>
            <a:off x="944048" y="4311205"/>
            <a:ext cx="7204394" cy="1138773"/>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39" name="Rectangle: Rounded Corners 38">
            <a:extLst>
              <a:ext uri="{FF2B5EF4-FFF2-40B4-BE49-F238E27FC236}">
                <a16:creationId xmlns:a16="http://schemas.microsoft.com/office/drawing/2014/main" xmlns="" id="{439C2E80-1C3D-66B3-E43F-AFD40ABC78A2}"/>
              </a:ext>
            </a:extLst>
          </p:cNvPr>
          <p:cNvSpPr/>
          <p:nvPr/>
        </p:nvSpPr>
        <p:spPr>
          <a:xfrm rot="18719252">
            <a:off x="619311" y="4321300"/>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Arrow: Chevron 40">
            <a:extLst>
              <a:ext uri="{FF2B5EF4-FFF2-40B4-BE49-F238E27FC236}">
                <a16:creationId xmlns:a16="http://schemas.microsoft.com/office/drawing/2014/main" xmlns="" id="{7097A6E2-EE8B-2A70-46D4-3B535AC7D859}"/>
              </a:ext>
            </a:extLst>
          </p:cNvPr>
          <p:cNvSpPr/>
          <p:nvPr/>
        </p:nvSpPr>
        <p:spPr>
          <a:xfrm>
            <a:off x="5211908" y="4329402"/>
            <a:ext cx="2874212" cy="1101833"/>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Arrow: Chevron 41">
            <a:extLst>
              <a:ext uri="{FF2B5EF4-FFF2-40B4-BE49-F238E27FC236}">
                <a16:creationId xmlns:a16="http://schemas.microsoft.com/office/drawing/2014/main" xmlns="" id="{4E774D1F-8D38-A655-6BF3-A4BD300F15D7}"/>
              </a:ext>
            </a:extLst>
          </p:cNvPr>
          <p:cNvSpPr/>
          <p:nvPr/>
        </p:nvSpPr>
        <p:spPr>
          <a:xfrm>
            <a:off x="5154118" y="4330130"/>
            <a:ext cx="2874212" cy="1101833"/>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Arrow: Chevron 42">
            <a:extLst>
              <a:ext uri="{FF2B5EF4-FFF2-40B4-BE49-F238E27FC236}">
                <a16:creationId xmlns:a16="http://schemas.microsoft.com/office/drawing/2014/main" xmlns="" id="{54D415F4-5EE2-1414-0B79-0FE6F56F848A}"/>
              </a:ext>
            </a:extLst>
          </p:cNvPr>
          <p:cNvSpPr/>
          <p:nvPr/>
        </p:nvSpPr>
        <p:spPr>
          <a:xfrm>
            <a:off x="5099370" y="4328363"/>
            <a:ext cx="2874212" cy="1101833"/>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Arrow: Chevron 43">
            <a:extLst>
              <a:ext uri="{FF2B5EF4-FFF2-40B4-BE49-F238E27FC236}">
                <a16:creationId xmlns:a16="http://schemas.microsoft.com/office/drawing/2014/main" xmlns="" id="{BB696183-5CCA-788A-05EB-99CA0FF56902}"/>
              </a:ext>
            </a:extLst>
          </p:cNvPr>
          <p:cNvSpPr/>
          <p:nvPr/>
        </p:nvSpPr>
        <p:spPr>
          <a:xfrm>
            <a:off x="5041787" y="4328363"/>
            <a:ext cx="2874212" cy="110183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Arrow: Chevron 44">
            <a:extLst>
              <a:ext uri="{FF2B5EF4-FFF2-40B4-BE49-F238E27FC236}">
                <a16:creationId xmlns:a16="http://schemas.microsoft.com/office/drawing/2014/main" xmlns="" id="{7D560CCE-618F-17BF-0BFD-18681D3DFAD2}"/>
              </a:ext>
            </a:extLst>
          </p:cNvPr>
          <p:cNvSpPr/>
          <p:nvPr/>
        </p:nvSpPr>
        <p:spPr>
          <a:xfrm>
            <a:off x="4993120" y="4331897"/>
            <a:ext cx="2874212" cy="108973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a:extLst>
              <a:ext uri="{FF2B5EF4-FFF2-40B4-BE49-F238E27FC236}">
                <a16:creationId xmlns:a16="http://schemas.microsoft.com/office/drawing/2014/main" xmlns="" id="{7EAE41FB-3F86-6AE8-DF21-0AF206505CB2}"/>
              </a:ext>
            </a:extLst>
          </p:cNvPr>
          <p:cNvSpPr txBox="1"/>
          <p:nvPr/>
        </p:nvSpPr>
        <p:spPr>
          <a:xfrm>
            <a:off x="1284897" y="4327068"/>
            <a:ext cx="6146990" cy="1138773"/>
          </a:xfrm>
          <a:prstGeom prst="rect">
            <a:avLst/>
          </a:prstGeom>
          <a:noFill/>
        </p:spPr>
        <p:txBody>
          <a:bodyPr wrap="square" rtlCol="0">
            <a:spAutoFit/>
          </a:bodyPr>
          <a:lstStyle/>
          <a:p>
            <a:r>
              <a:rPr lang="en-US" sz="3400" b="1" dirty="0">
                <a:solidFill>
                  <a:schemeClr val="bg1"/>
                </a:solidFill>
              </a:rPr>
              <a:t>CÁCH TÌM GTLN – VÀ GTNN CỦA </a:t>
            </a:r>
          </a:p>
          <a:p>
            <a:r>
              <a:rPr lang="en-US" sz="3400" b="1" dirty="0">
                <a:solidFill>
                  <a:schemeClr val="bg1"/>
                </a:solidFill>
              </a:rPr>
              <a:t>HÀM SỐ TRÊN MỘT ĐOẠN</a:t>
            </a:r>
            <a:endParaRPr lang="en-AU" sz="3400" b="1" dirty="0">
              <a:solidFill>
                <a:schemeClr val="bg1"/>
              </a:solidFill>
            </a:endParaRPr>
          </a:p>
        </p:txBody>
      </p:sp>
      <p:sp>
        <p:nvSpPr>
          <p:cNvPr id="2" name="TextBox 1">
            <a:extLst>
              <a:ext uri="{FF2B5EF4-FFF2-40B4-BE49-F238E27FC236}">
                <a16:creationId xmlns:a16="http://schemas.microsoft.com/office/drawing/2014/main" xmlns="" id="{A5A73504-8911-04B3-49DC-524613C76100}"/>
              </a:ext>
            </a:extLst>
          </p:cNvPr>
          <p:cNvSpPr txBox="1"/>
          <p:nvPr/>
        </p:nvSpPr>
        <p:spPr>
          <a:xfrm>
            <a:off x="614630" y="4264754"/>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23422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linds(horizontal)">
                                      <p:cBhvr>
                                        <p:cTn id="36" dur="500"/>
                                        <p:tgtEl>
                                          <p:spTgt spid="3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linds(horizontal)">
                                      <p:cBhvr>
                                        <p:cTn id="39" dur="500"/>
                                        <p:tgtEl>
                                          <p:spTgt spid="3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linds(horizontal)">
                                      <p:cBhvr>
                                        <p:cTn id="42" dur="500"/>
                                        <p:tgtEl>
                                          <p:spTgt spid="4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linds(horizontal)">
                                      <p:cBhvr>
                                        <p:cTn id="45" dur="500"/>
                                        <p:tgtEl>
                                          <p:spTgt spid="42"/>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linds(horizontal)">
                                      <p:cBhvr>
                                        <p:cTn id="48" dur="500"/>
                                        <p:tgtEl>
                                          <p:spTgt spid="4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blinds(horizontal)">
                                      <p:cBhvr>
                                        <p:cTn id="51" dur="500"/>
                                        <p:tgtEl>
                                          <p:spTgt spid="44"/>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blinds(horizontal)">
                                      <p:cBhvr>
                                        <p:cTn id="54" dur="500"/>
                                        <p:tgtEl>
                                          <p:spTgt spid="45"/>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blinds(horizontal)">
                                      <p:cBhvr>
                                        <p:cTn id="57" dur="500"/>
                                        <p:tgtEl>
                                          <p:spTgt spid="46"/>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linds(horizontal)">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animBg="1"/>
      <p:bldP spid="24" grpId="0" animBg="1"/>
      <p:bldP spid="25" grpId="0" animBg="1"/>
      <p:bldP spid="27" grpId="0" animBg="1"/>
      <p:bldP spid="28" grpId="0" animBg="1"/>
      <p:bldP spid="29" grpId="0"/>
      <p:bldP spid="38" grpId="0" animBg="1"/>
      <p:bldP spid="39" grpId="0" animBg="1"/>
      <p:bldP spid="41" grpId="0" animBg="1"/>
      <p:bldP spid="42" grpId="0" animBg="1"/>
      <p:bldP spid="43" grpId="0" animBg="1"/>
      <p:bldP spid="44" grpId="0" animBg="1"/>
      <p:bldP spid="45" grpId="0" animBg="1"/>
      <p:bldP spid="4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7A38A10-3F29-6778-6428-2A8C13E3C6DA}"/>
            </a:ext>
          </a:extLst>
        </p:cNvPr>
        <p:cNvGrpSpPr/>
        <p:nvPr/>
      </p:nvGrpSpPr>
      <p:grpSpPr>
        <a:xfrm>
          <a:off x="0" y="0"/>
          <a:ext cx="0" cy="0"/>
          <a:chOff x="0" y="0"/>
          <a:chExt cx="0" cy="0"/>
        </a:xfrm>
      </p:grpSpPr>
      <p:sp>
        <p:nvSpPr>
          <p:cNvPr id="30" name="Parallelogram 29">
            <a:extLst>
              <a:ext uri="{FF2B5EF4-FFF2-40B4-BE49-F238E27FC236}">
                <a16:creationId xmlns:a16="http://schemas.microsoft.com/office/drawing/2014/main" xmlns="" id="{F2D04F04-5566-63D4-1DE7-9B563F9027EC}"/>
              </a:ext>
            </a:extLst>
          </p:cNvPr>
          <p:cNvSpPr/>
          <p:nvPr/>
        </p:nvSpPr>
        <p:spPr>
          <a:xfrm>
            <a:off x="1626094" y="463823"/>
            <a:ext cx="9282052" cy="781895"/>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xmlns="" id="{8A289471-F631-1434-AD55-9199D93CB4DD}"/>
              </a:ext>
            </a:extLst>
          </p:cNvPr>
          <p:cNvSpPr txBox="1"/>
          <p:nvPr/>
        </p:nvSpPr>
        <p:spPr>
          <a:xfrm>
            <a:off x="2929596" y="475750"/>
            <a:ext cx="6675047" cy="707886"/>
          </a:xfrm>
          <a:prstGeom prst="rect">
            <a:avLst/>
          </a:prstGeom>
          <a:noFill/>
          <a:ln>
            <a:noFill/>
          </a:ln>
        </p:spPr>
        <p:txBody>
          <a:bodyPr wrap="square" rtlCol="0">
            <a:spAutoFit/>
          </a:bodyPr>
          <a:lstStyle/>
          <a:p>
            <a:r>
              <a:rPr lang="en-US" sz="4000" b="1" dirty="0">
                <a:solidFill>
                  <a:srgbClr val="FFFF00"/>
                </a:solidFill>
              </a:rPr>
              <a:t>GTLN VÀ GTNN CỦA HÀM SỐ</a:t>
            </a:r>
            <a:endParaRPr lang="en-AU" sz="4000" b="1" dirty="0">
              <a:solidFill>
                <a:srgbClr val="FFFF00"/>
              </a:solidFill>
            </a:endParaRPr>
          </a:p>
        </p:txBody>
      </p:sp>
      <p:cxnSp>
        <p:nvCxnSpPr>
          <p:cNvPr id="32" name="Straight Connector 31">
            <a:extLst>
              <a:ext uri="{FF2B5EF4-FFF2-40B4-BE49-F238E27FC236}">
                <a16:creationId xmlns:a16="http://schemas.microsoft.com/office/drawing/2014/main" xmlns="" id="{4C89B063-6AF8-BE26-A57A-A13E9F46271D}"/>
              </a:ext>
            </a:extLst>
          </p:cNvPr>
          <p:cNvCxnSpPr>
            <a:cxnSpLocks/>
          </p:cNvCxnSpPr>
          <p:nvPr/>
        </p:nvCxnSpPr>
        <p:spPr>
          <a:xfrm>
            <a:off x="1560572" y="354215"/>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xmlns="" id="{30792E4A-63F4-048B-9729-75B36CAC5F8A}"/>
              </a:ext>
            </a:extLst>
          </p:cNvPr>
          <p:cNvSpPr/>
          <p:nvPr/>
        </p:nvSpPr>
        <p:spPr>
          <a:xfrm>
            <a:off x="383389" y="105673"/>
            <a:ext cx="1458234" cy="135736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xmlns="" id="{BCBA2B30-D727-D95D-56FD-2DA5A9842377}"/>
              </a:ext>
            </a:extLst>
          </p:cNvPr>
          <p:cNvCxnSpPr>
            <a:cxnSpLocks/>
          </p:cNvCxnSpPr>
          <p:nvPr/>
        </p:nvCxnSpPr>
        <p:spPr>
          <a:xfrm>
            <a:off x="4060948" y="354215"/>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CB713C04-68F7-B42B-17A6-9CA68AA944C6}"/>
              </a:ext>
            </a:extLst>
          </p:cNvPr>
          <p:cNvCxnSpPr>
            <a:cxnSpLocks/>
          </p:cNvCxnSpPr>
          <p:nvPr/>
        </p:nvCxnSpPr>
        <p:spPr>
          <a:xfrm>
            <a:off x="2396684" y="1367252"/>
            <a:ext cx="8398682" cy="4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F5818681-7B36-5A81-8C1C-406F2A3FF3D7}"/>
              </a:ext>
            </a:extLst>
          </p:cNvPr>
          <p:cNvCxnSpPr>
            <a:cxnSpLocks/>
          </p:cNvCxnSpPr>
          <p:nvPr/>
        </p:nvCxnSpPr>
        <p:spPr>
          <a:xfrm flipH="1">
            <a:off x="10787884" y="457714"/>
            <a:ext cx="231105" cy="91726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032D6A05-001B-82BE-9235-555491B0E628}"/>
              </a:ext>
            </a:extLst>
          </p:cNvPr>
          <p:cNvSpPr txBox="1"/>
          <p:nvPr/>
        </p:nvSpPr>
        <p:spPr>
          <a:xfrm>
            <a:off x="193212" y="445520"/>
            <a:ext cx="1838587" cy="707886"/>
          </a:xfrm>
          <a:prstGeom prst="rect">
            <a:avLst/>
          </a:prstGeom>
          <a:noFill/>
        </p:spPr>
        <p:txBody>
          <a:bodyPr wrap="square">
            <a:spAutoFit/>
          </a:bodyPr>
          <a:lstStyle/>
          <a:p>
            <a:pPr algn="ctr"/>
            <a:r>
              <a:rPr lang="en-US" sz="4000" b="1" dirty="0" err="1">
                <a:solidFill>
                  <a:srgbClr val="0000FF"/>
                </a:solidFill>
              </a:rPr>
              <a:t>Bài</a:t>
            </a:r>
            <a:r>
              <a:rPr lang="en-US" sz="4000" b="1" dirty="0">
                <a:solidFill>
                  <a:srgbClr val="0000FF"/>
                </a:solidFill>
              </a:rPr>
              <a:t> 2</a:t>
            </a:r>
            <a:endParaRPr lang="en-US" sz="4000" dirty="0">
              <a:solidFill>
                <a:srgbClr val="0000FF"/>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637AF4CE-FEF3-5BFB-2A12-B60271296A2C}"/>
                  </a:ext>
                </a:extLst>
              </p:cNvPr>
              <p:cNvSpPr txBox="1"/>
              <p:nvPr/>
            </p:nvSpPr>
            <p:spPr>
              <a:xfrm>
                <a:off x="710118" y="1781575"/>
                <a:ext cx="10554511" cy="1646413"/>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Từ một tấm bìa carton hình vuông có độ dài cạnh bằng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người ta cắt bốn hình vuông bằng nhau ở bốn góc rồi gập thành một chiếc hộp có dạng hình hộp chữ nhật không có nắp (H.1.14). Tính cạnh của các hình vuông bị cắt sao cho thể tích của chiếc hộp là lớn nhất.</a:t>
                </a:r>
              </a:p>
            </p:txBody>
          </p:sp>
        </mc:Choice>
        <mc:Fallback xmlns="">
          <p:sp>
            <p:nvSpPr>
              <p:cNvPr id="5" name="TextBox 4">
                <a:extLst>
                  <a:ext uri="{FF2B5EF4-FFF2-40B4-BE49-F238E27FC236}">
                    <a16:creationId xmlns:a16="http://schemas.microsoft.com/office/drawing/2014/main" id="{637AF4CE-FEF3-5BFB-2A12-B60271296A2C}"/>
                  </a:ext>
                </a:extLst>
              </p:cNvPr>
              <p:cNvSpPr txBox="1">
                <a:spLocks noRot="1" noChangeAspect="1" noMove="1" noResize="1" noEditPoints="1" noAdjustHandles="1" noChangeArrowheads="1" noChangeShapeType="1" noTextEdit="1"/>
              </p:cNvSpPr>
              <p:nvPr/>
            </p:nvSpPr>
            <p:spPr>
              <a:xfrm>
                <a:off x="710118" y="1781575"/>
                <a:ext cx="10554511" cy="1646413"/>
              </a:xfrm>
              <a:prstGeom prst="rect">
                <a:avLst/>
              </a:prstGeom>
              <a:blipFill>
                <a:blip r:embed="rId2"/>
                <a:stretch>
                  <a:fillRect l="-866" t="-2963" r="-866" b="-7778"/>
                </a:stretch>
              </a:blipFill>
            </p:spPr>
            <p:txBody>
              <a:bodyPr/>
              <a:lstStyle/>
              <a:p>
                <a:r>
                  <a:rPr lang="vi-VN">
                    <a:noFill/>
                  </a:rPr>
                  <a:t> </a:t>
                </a:r>
              </a:p>
            </p:txBody>
          </p:sp>
        </mc:Fallback>
      </mc:AlternateContent>
      <p:pic>
        <p:nvPicPr>
          <p:cNvPr id="6" name="Picture 5" descr="A diagram of a square and a squareDescription automatically generated">
            <a:extLst>
              <a:ext uri="{FF2B5EF4-FFF2-40B4-BE49-F238E27FC236}">
                <a16:creationId xmlns:a16="http://schemas.microsoft.com/office/drawing/2014/main" xmlns="" id="{DD93A9EA-33E6-64AE-9BC9-4AF0AE90DA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6425" y="3502625"/>
            <a:ext cx="5837047" cy="3001160"/>
          </a:xfrm>
          <a:prstGeom prst="rect">
            <a:avLst/>
          </a:prstGeom>
          <a:noFill/>
          <a:ln>
            <a:noFill/>
          </a:ln>
        </p:spPr>
      </p:pic>
    </p:spTree>
    <p:extLst>
      <p:ext uri="{BB962C8B-B14F-4D97-AF65-F5344CB8AC3E}">
        <p14:creationId xmlns:p14="http://schemas.microsoft.com/office/powerpoint/2010/main" val="1063840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2</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xmlns="" id="{A06BA14A-8D8C-664A-A722-7DAD205B5E1D}"/>
              </a:ext>
            </a:extLst>
          </p:cNvPr>
          <p:cNvSpPr/>
          <p:nvPr/>
        </p:nvSpPr>
        <p:spPr>
          <a:xfrm>
            <a:off x="174947" y="1468012"/>
            <a:ext cx="11287916" cy="309415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66E545A0-972F-F87B-C655-6EDE5F655431}"/>
              </a:ext>
            </a:extLst>
          </p:cNvPr>
          <p:cNvSpPr txBox="1"/>
          <p:nvPr/>
        </p:nvSpPr>
        <p:spPr>
          <a:xfrm>
            <a:off x="152385" y="4524287"/>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xmlns="" id="{B44D3EF2-5C41-DF82-E87D-F7CC5E3FFEA0}"/>
                  </a:ext>
                </a:extLst>
              </p:cNvPr>
              <p:cNvSpPr txBox="1"/>
              <p:nvPr/>
            </p:nvSpPr>
            <p:spPr>
              <a:xfrm>
                <a:off x="197593" y="4937357"/>
                <a:ext cx="9954804" cy="461665"/>
              </a:xfrm>
              <a:prstGeom prst="rect">
                <a:avLst/>
              </a:prstGeom>
              <a:noFill/>
            </p:spPr>
            <p:txBody>
              <a:bodyPr wrap="square">
                <a:spAutoFit/>
              </a:bodyPr>
              <a:lstStyle/>
              <a:p>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đồ</a:t>
                </a:r>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iá</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[0;3]</m:t>
                    </m:r>
                  </m:oMath>
                </a14:m>
                <a:r>
                  <a:rPr lang="en-US" sz="2400" dirty="0"/>
                  <a:t> </a:t>
                </a:r>
                <a:r>
                  <a:rPr lang="en-US" sz="2400" dirty="0">
                    <a:solidFill>
                      <a:schemeClr val="bg1"/>
                    </a:solidFill>
                  </a:rPr>
                  <a:t>là </a:t>
                </a:r>
                <a14:m>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𝑀</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oMath>
                </a14:m>
                <a:r>
                  <a:rPr lang="en-US" sz="2400" dirty="0"/>
                  <a:t> </a:t>
                </a:r>
                <a:endParaRPr lang="vi-VN" sz="2400" dirty="0"/>
              </a:p>
            </p:txBody>
          </p:sp>
        </mc:Choice>
        <mc:Fallback xmlns="">
          <p:sp>
            <p:nvSpPr>
              <p:cNvPr id="69" name="TextBox 68">
                <a:extLst>
                  <a:ext uri="{FF2B5EF4-FFF2-40B4-BE49-F238E27FC236}">
                    <a16:creationId xmlns:a16="http://schemas.microsoft.com/office/drawing/2014/main" id="{B44D3EF2-5C41-DF82-E87D-F7CC5E3FFEA0}"/>
                  </a:ext>
                </a:extLst>
              </p:cNvPr>
              <p:cNvSpPr txBox="1">
                <a:spLocks noRot="1" noChangeAspect="1" noMove="1" noResize="1" noEditPoints="1" noAdjustHandles="1" noChangeArrowheads="1" noChangeShapeType="1" noTextEdit="1"/>
              </p:cNvSpPr>
              <p:nvPr/>
            </p:nvSpPr>
            <p:spPr>
              <a:xfrm>
                <a:off x="197593" y="4937357"/>
                <a:ext cx="9954804" cy="461665"/>
              </a:xfrm>
              <a:prstGeom prst="rect">
                <a:avLst/>
              </a:prstGeom>
              <a:blipFill>
                <a:blip r:embed="rId2"/>
                <a:stretch>
                  <a:fillRect l="-919" t="-11842"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A5AF7F85-F84E-3981-5218-DAFFA65DFA7F}"/>
                  </a:ext>
                </a:extLst>
              </p:cNvPr>
              <p:cNvSpPr txBox="1"/>
              <p:nvPr/>
            </p:nvSpPr>
            <p:spPr>
              <a:xfrm>
                <a:off x="359027" y="1488142"/>
                <a:ext cx="7009939" cy="3424655"/>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HĐ1. </a:t>
                </a:r>
                <a:r>
                  <a:rPr lang="vi-VN" sz="2400" kern="100" dirty="0">
                    <a:solidFill>
                      <a:schemeClr val="bg1"/>
                    </a:solidFill>
                    <a:effectLst/>
                    <a:latin typeface="+mj-lt"/>
                    <a:ea typeface="Arial" panose="020B0604020202020204" pitchFamily="34" charset="0"/>
                    <a:cs typeface="Times New Roman" panose="02020603050405020304" pitchFamily="18" charset="0"/>
                  </a:rPr>
                  <a:t>Nhận biết khái niệm giá trị lớn nhất, giá trị nhỏ nhất của hàm số</a:t>
                </a:r>
              </a:p>
              <a:p>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có đồ thị như Hình 1.15.</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Giá trị lớn nhất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hàm số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là bao nhiêu? Tìm </a:t>
                </a:r>
                <a14:m>
                  <m:oMath xmlns:m="http://schemas.openxmlformats.org/officeDocument/2006/math">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r>
                  <a:rPr lang="vi-VN" sz="2400" kern="100" dirty="0">
                    <a:solidFill>
                      <a:schemeClr val="bg1"/>
                    </a:solidFill>
                    <a:effectLst/>
                    <a:latin typeface="+mj-lt"/>
                    <a:ea typeface="Arial" panose="020B0604020202020204" pitchFamily="34" charset="0"/>
                    <a:cs typeface="Times New Roman" panose="02020603050405020304" pitchFamily="18" charset="0"/>
                  </a:rPr>
                  <a:t>b) Giá trị nhỏ nhất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hàm số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bao nhiêu? Tìm </a:t>
                </a:r>
                <a14:m>
                  <m:oMath xmlns:m="http://schemas.openxmlformats.org/officeDocument/2006/math">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A5AF7F85-F84E-3981-5218-DAFFA65DFA7F}"/>
                  </a:ext>
                </a:extLst>
              </p:cNvPr>
              <p:cNvSpPr txBox="1">
                <a:spLocks noRot="1" noChangeAspect="1" noMove="1" noResize="1" noEditPoints="1" noAdjustHandles="1" noChangeArrowheads="1" noChangeShapeType="1" noTextEdit="1"/>
              </p:cNvSpPr>
              <p:nvPr/>
            </p:nvSpPr>
            <p:spPr>
              <a:xfrm>
                <a:off x="359027" y="1488142"/>
                <a:ext cx="7009939" cy="3424655"/>
              </a:xfrm>
              <a:prstGeom prst="rect">
                <a:avLst/>
              </a:prstGeom>
              <a:blipFill>
                <a:blip r:embed="rId6"/>
                <a:stretch>
                  <a:fillRect l="-1391" t="-1423" r="-2435"/>
                </a:stretch>
              </a:blipFill>
            </p:spPr>
            <p:txBody>
              <a:bodyPr/>
              <a:lstStyle/>
              <a:p>
                <a:r>
                  <a:rPr lang="vi-VN">
                    <a:noFill/>
                  </a:rPr>
                  <a:t> </a:t>
                </a:r>
              </a:p>
            </p:txBody>
          </p:sp>
        </mc:Fallback>
      </mc:AlternateContent>
      <p:cxnSp>
        <p:nvCxnSpPr>
          <p:cNvPr id="40" name="Straight Arrow Connector 39">
            <a:extLst>
              <a:ext uri="{FF2B5EF4-FFF2-40B4-BE49-F238E27FC236}">
                <a16:creationId xmlns:a16="http://schemas.microsoft.com/office/drawing/2014/main" xmlns="" id="{D1776321-E801-8243-7668-583197179BB0}"/>
              </a:ext>
            </a:extLst>
          </p:cNvPr>
          <p:cNvCxnSpPr>
            <a:cxnSpLocks/>
          </p:cNvCxnSpPr>
          <p:nvPr/>
        </p:nvCxnSpPr>
        <p:spPr>
          <a:xfrm flipV="1">
            <a:off x="8773308" y="1542288"/>
            <a:ext cx="0" cy="262085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83D6DC2F-7EA2-5854-1CA1-44B9129D05D9}"/>
              </a:ext>
            </a:extLst>
          </p:cNvPr>
          <p:cNvCxnSpPr>
            <a:cxnSpLocks/>
          </p:cNvCxnSpPr>
          <p:nvPr/>
        </p:nvCxnSpPr>
        <p:spPr>
          <a:xfrm>
            <a:off x="7530400" y="3150811"/>
            <a:ext cx="3241232" cy="379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xmlns="" id="{706A0F12-2C34-A082-94FE-F0D40E00B7FA}"/>
              </a:ext>
            </a:extLst>
          </p:cNvPr>
          <p:cNvSpPr txBox="1"/>
          <p:nvPr/>
        </p:nvSpPr>
        <p:spPr>
          <a:xfrm>
            <a:off x="10536191" y="313919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7" name="TextBox 46">
            <a:extLst>
              <a:ext uri="{FF2B5EF4-FFF2-40B4-BE49-F238E27FC236}">
                <a16:creationId xmlns:a16="http://schemas.microsoft.com/office/drawing/2014/main" xmlns="" id="{0F751804-4302-44DE-C6A3-319563488008}"/>
              </a:ext>
            </a:extLst>
          </p:cNvPr>
          <p:cNvSpPr txBox="1"/>
          <p:nvPr/>
        </p:nvSpPr>
        <p:spPr>
          <a:xfrm>
            <a:off x="8411819" y="1329867"/>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8" name="TextBox 47">
            <a:extLst>
              <a:ext uri="{FF2B5EF4-FFF2-40B4-BE49-F238E27FC236}">
                <a16:creationId xmlns:a16="http://schemas.microsoft.com/office/drawing/2014/main" xmlns="" id="{D6AF2655-001C-4921-33B0-7E510419CA38}"/>
              </a:ext>
            </a:extLst>
          </p:cNvPr>
          <p:cNvSpPr txBox="1"/>
          <p:nvPr/>
        </p:nvSpPr>
        <p:spPr>
          <a:xfrm>
            <a:off x="8441724" y="3100893"/>
            <a:ext cx="40748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p>
        </p:txBody>
      </p:sp>
      <p:sp>
        <p:nvSpPr>
          <p:cNvPr id="49" name="TextBox 48">
            <a:extLst>
              <a:ext uri="{FF2B5EF4-FFF2-40B4-BE49-F238E27FC236}">
                <a16:creationId xmlns:a16="http://schemas.microsoft.com/office/drawing/2014/main" xmlns="" id="{15FA963E-3786-2EBC-C998-FD534ED8C026}"/>
              </a:ext>
            </a:extLst>
          </p:cNvPr>
          <p:cNvSpPr txBox="1"/>
          <p:nvPr/>
        </p:nvSpPr>
        <p:spPr>
          <a:xfrm>
            <a:off x="8265455" y="4174290"/>
            <a:ext cx="1421487" cy="369332"/>
          </a:xfrm>
          <a:prstGeom prst="rect">
            <a:avLst/>
          </a:prstGeom>
          <a:noFill/>
        </p:spPr>
        <p:txBody>
          <a:bodyPr wrap="square">
            <a:spAutoFit/>
          </a:bodyPr>
          <a:lstStyle/>
          <a:p>
            <a:r>
              <a:rPr lang="en-US" sz="1800" kern="100" dirty="0" err="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 1.15 </a:t>
            </a:r>
            <a:endParaRPr lang="vi-VN" dirty="0">
              <a:solidFill>
                <a:srgbClr val="FFC000"/>
              </a:solidFill>
            </a:endParaRPr>
          </a:p>
        </p:txBody>
      </p:sp>
      <p:cxnSp>
        <p:nvCxnSpPr>
          <p:cNvPr id="65" name="Straight Connector 64">
            <a:extLst>
              <a:ext uri="{FF2B5EF4-FFF2-40B4-BE49-F238E27FC236}">
                <a16:creationId xmlns:a16="http://schemas.microsoft.com/office/drawing/2014/main" xmlns="" id="{FE002B8F-8F9A-1CFD-25D7-CB988AFFC732}"/>
              </a:ext>
            </a:extLst>
          </p:cNvPr>
          <p:cNvCxnSpPr>
            <a:cxnSpLocks/>
          </p:cNvCxnSpPr>
          <p:nvPr/>
        </p:nvCxnSpPr>
        <p:spPr>
          <a:xfrm flipV="1">
            <a:off x="9811595" y="3075670"/>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62D75DFD-8F94-8CF7-3E00-0E1BE947E966}"/>
              </a:ext>
            </a:extLst>
          </p:cNvPr>
          <p:cNvCxnSpPr>
            <a:cxnSpLocks/>
          </p:cNvCxnSpPr>
          <p:nvPr/>
        </p:nvCxnSpPr>
        <p:spPr>
          <a:xfrm flipV="1">
            <a:off x="8265455" y="3085367"/>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1B4824B6-B2B3-D287-6CE4-59B8775D2631}"/>
              </a:ext>
            </a:extLst>
          </p:cNvPr>
          <p:cNvCxnSpPr>
            <a:cxnSpLocks/>
          </p:cNvCxnSpPr>
          <p:nvPr/>
        </p:nvCxnSpPr>
        <p:spPr>
          <a:xfrm flipV="1">
            <a:off x="9297435" y="3069956"/>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692224CD-59C4-E7C5-8F48-F56276B3974A}"/>
              </a:ext>
            </a:extLst>
          </p:cNvPr>
          <p:cNvCxnSpPr>
            <a:cxnSpLocks/>
          </p:cNvCxnSpPr>
          <p:nvPr/>
        </p:nvCxnSpPr>
        <p:spPr>
          <a:xfrm flipV="1">
            <a:off x="7789836" y="3077040"/>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1D3DCAA0-27EE-E1B6-E239-36D81D72013E}"/>
              </a:ext>
            </a:extLst>
          </p:cNvPr>
          <p:cNvCxnSpPr>
            <a:cxnSpLocks/>
          </p:cNvCxnSpPr>
          <p:nvPr/>
        </p:nvCxnSpPr>
        <p:spPr>
          <a:xfrm flipH="1">
            <a:off x="8718732" y="2628167"/>
            <a:ext cx="1085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64188D1A-CCE0-6901-E12A-06F9759E9C83}"/>
              </a:ext>
            </a:extLst>
          </p:cNvPr>
          <p:cNvCxnSpPr>
            <a:cxnSpLocks/>
          </p:cNvCxnSpPr>
          <p:nvPr/>
        </p:nvCxnSpPr>
        <p:spPr>
          <a:xfrm flipH="1">
            <a:off x="8718732" y="2160863"/>
            <a:ext cx="1085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0BE6523B-0EE2-162A-4EC5-5BCF22B934A2}"/>
              </a:ext>
            </a:extLst>
          </p:cNvPr>
          <p:cNvCxnSpPr>
            <a:cxnSpLocks/>
          </p:cNvCxnSpPr>
          <p:nvPr/>
        </p:nvCxnSpPr>
        <p:spPr>
          <a:xfrm flipH="1" flipV="1">
            <a:off x="9299359" y="3073175"/>
            <a:ext cx="4226" cy="641774"/>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DA8F0079-4016-2C06-C99C-15671F143639}"/>
              </a:ext>
            </a:extLst>
          </p:cNvPr>
          <p:cNvCxnSpPr>
            <a:cxnSpLocks/>
          </p:cNvCxnSpPr>
          <p:nvPr/>
        </p:nvCxnSpPr>
        <p:spPr>
          <a:xfrm flipH="1" flipV="1">
            <a:off x="8709637" y="3686206"/>
            <a:ext cx="575583" cy="15651"/>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xmlns="" id="{3A4B6B87-FB21-1FED-73A8-28702913DB9C}"/>
              </a:ext>
            </a:extLst>
          </p:cNvPr>
          <p:cNvSpPr txBox="1"/>
          <p:nvPr/>
        </p:nvSpPr>
        <p:spPr>
          <a:xfrm>
            <a:off x="9250975" y="3186439"/>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4" name="TextBox 83">
            <a:extLst>
              <a:ext uri="{FF2B5EF4-FFF2-40B4-BE49-F238E27FC236}">
                <a16:creationId xmlns:a16="http://schemas.microsoft.com/office/drawing/2014/main" xmlns="" id="{8D2E902A-153E-8606-EC59-A3108DED3855}"/>
              </a:ext>
            </a:extLst>
          </p:cNvPr>
          <p:cNvSpPr txBox="1"/>
          <p:nvPr/>
        </p:nvSpPr>
        <p:spPr>
          <a:xfrm>
            <a:off x="8390514" y="3513495"/>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6" name="TextBox 85">
            <a:extLst>
              <a:ext uri="{FF2B5EF4-FFF2-40B4-BE49-F238E27FC236}">
                <a16:creationId xmlns:a16="http://schemas.microsoft.com/office/drawing/2014/main" xmlns="" id="{2F2345F9-A755-CD39-514F-E25BA34652D6}"/>
              </a:ext>
            </a:extLst>
          </p:cNvPr>
          <p:cNvSpPr txBox="1"/>
          <p:nvPr/>
        </p:nvSpPr>
        <p:spPr>
          <a:xfrm>
            <a:off x="8418243" y="2436562"/>
            <a:ext cx="300082"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7" name="TextBox 86">
            <a:extLst>
              <a:ext uri="{FF2B5EF4-FFF2-40B4-BE49-F238E27FC236}">
                <a16:creationId xmlns:a16="http://schemas.microsoft.com/office/drawing/2014/main" xmlns="" id="{2104889B-AA39-EC80-AB34-E3D54BFF8D4D}"/>
              </a:ext>
            </a:extLst>
          </p:cNvPr>
          <p:cNvSpPr txBox="1"/>
          <p:nvPr/>
        </p:nvSpPr>
        <p:spPr>
          <a:xfrm>
            <a:off x="8032041" y="3166165"/>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8" name="TextBox 87">
            <a:extLst>
              <a:ext uri="{FF2B5EF4-FFF2-40B4-BE49-F238E27FC236}">
                <a16:creationId xmlns:a16="http://schemas.microsoft.com/office/drawing/2014/main" xmlns="" id="{62902C3B-1F7F-1101-66A4-F3482E7C9ED0}"/>
              </a:ext>
            </a:extLst>
          </p:cNvPr>
          <p:cNvSpPr txBox="1"/>
          <p:nvPr/>
        </p:nvSpPr>
        <p:spPr>
          <a:xfrm>
            <a:off x="9699915" y="3154685"/>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89" name="TextBox 88">
            <a:extLst>
              <a:ext uri="{FF2B5EF4-FFF2-40B4-BE49-F238E27FC236}">
                <a16:creationId xmlns:a16="http://schemas.microsoft.com/office/drawing/2014/main" xmlns="" id="{82813D3B-93BD-8AD8-EBEC-2B3D1C416E48}"/>
              </a:ext>
            </a:extLst>
          </p:cNvPr>
          <p:cNvSpPr txBox="1"/>
          <p:nvPr/>
        </p:nvSpPr>
        <p:spPr>
          <a:xfrm>
            <a:off x="8425354" y="1606095"/>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90" name="TextBox 89">
            <a:extLst>
              <a:ext uri="{FF2B5EF4-FFF2-40B4-BE49-F238E27FC236}">
                <a16:creationId xmlns:a16="http://schemas.microsoft.com/office/drawing/2014/main" xmlns="" id="{F0BD0854-BCE0-3760-8CFD-00217D9073B6}"/>
              </a:ext>
            </a:extLst>
          </p:cNvPr>
          <p:cNvSpPr txBox="1"/>
          <p:nvPr/>
        </p:nvSpPr>
        <p:spPr>
          <a:xfrm>
            <a:off x="7612211" y="3199459"/>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91" name="TextBox 90">
            <a:extLst>
              <a:ext uri="{FF2B5EF4-FFF2-40B4-BE49-F238E27FC236}">
                <a16:creationId xmlns:a16="http://schemas.microsoft.com/office/drawing/2014/main" xmlns="" id="{5F59508F-FAC5-6EDD-901A-745772D95335}"/>
              </a:ext>
            </a:extLst>
          </p:cNvPr>
          <p:cNvSpPr txBox="1"/>
          <p:nvPr/>
        </p:nvSpPr>
        <p:spPr>
          <a:xfrm>
            <a:off x="8410458" y="1988380"/>
            <a:ext cx="397323"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100" name="Flowchart: Connector 99">
            <a:extLst>
              <a:ext uri="{FF2B5EF4-FFF2-40B4-BE49-F238E27FC236}">
                <a16:creationId xmlns:a16="http://schemas.microsoft.com/office/drawing/2014/main" xmlns="" id="{F4BDA723-14DF-5D58-CA23-BC7FF3FA745E}"/>
              </a:ext>
            </a:extLst>
          </p:cNvPr>
          <p:cNvSpPr/>
          <p:nvPr/>
        </p:nvSpPr>
        <p:spPr>
          <a:xfrm>
            <a:off x="8732741" y="3104514"/>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xmlns="" id="{2B6C50D0-32D2-0579-0754-AFB746582F76}"/>
              </a:ext>
            </a:extLst>
          </p:cNvPr>
          <p:cNvCxnSpPr>
            <a:cxnSpLocks/>
          </p:cNvCxnSpPr>
          <p:nvPr/>
        </p:nvCxnSpPr>
        <p:spPr>
          <a:xfrm flipV="1">
            <a:off x="10252960" y="1731417"/>
            <a:ext cx="0" cy="1495303"/>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80B8A10A-EB2D-1B0F-5A8D-8338810A4697}"/>
              </a:ext>
            </a:extLst>
          </p:cNvPr>
          <p:cNvCxnSpPr>
            <a:cxnSpLocks/>
          </p:cNvCxnSpPr>
          <p:nvPr/>
        </p:nvCxnSpPr>
        <p:spPr>
          <a:xfrm flipH="1">
            <a:off x="8772493" y="1755038"/>
            <a:ext cx="1500214" cy="507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0" name="Freeform: Shape 109">
            <a:extLst>
              <a:ext uri="{FF2B5EF4-FFF2-40B4-BE49-F238E27FC236}">
                <a16:creationId xmlns:a16="http://schemas.microsoft.com/office/drawing/2014/main" xmlns="" id="{B117DFF8-1518-A290-749A-BB64F35ED644}"/>
              </a:ext>
            </a:extLst>
          </p:cNvPr>
          <p:cNvSpPr/>
          <p:nvPr/>
        </p:nvSpPr>
        <p:spPr>
          <a:xfrm>
            <a:off x="8787569" y="1736161"/>
            <a:ext cx="1466850" cy="1966255"/>
          </a:xfrm>
          <a:custGeom>
            <a:avLst/>
            <a:gdLst>
              <a:gd name="connsiteX0" fmla="*/ 0 w 1466850"/>
              <a:gd name="connsiteY0" fmla="*/ 1443990 h 1966082"/>
              <a:gd name="connsiteX1" fmla="*/ 125730 w 1466850"/>
              <a:gd name="connsiteY1" fmla="*/ 1710690 h 1966082"/>
              <a:gd name="connsiteX2" fmla="*/ 335280 w 1466850"/>
              <a:gd name="connsiteY2" fmla="*/ 1905000 h 1966082"/>
              <a:gd name="connsiteX3" fmla="*/ 499110 w 1466850"/>
              <a:gd name="connsiteY3" fmla="*/ 1965960 h 1966082"/>
              <a:gd name="connsiteX4" fmla="*/ 674370 w 1466850"/>
              <a:gd name="connsiteY4" fmla="*/ 1893570 h 1966082"/>
              <a:gd name="connsiteX5" fmla="*/ 891540 w 1466850"/>
              <a:gd name="connsiteY5" fmla="*/ 1664970 h 1966082"/>
              <a:gd name="connsiteX6" fmla="*/ 1139190 w 1466850"/>
              <a:gd name="connsiteY6" fmla="*/ 1112520 h 1966082"/>
              <a:gd name="connsiteX7" fmla="*/ 1466850 w 1466850"/>
              <a:gd name="connsiteY7" fmla="*/ 0 h 1966082"/>
              <a:gd name="connsiteX0" fmla="*/ 0 w 1466850"/>
              <a:gd name="connsiteY0" fmla="*/ 1443990 h 1966050"/>
              <a:gd name="connsiteX1" fmla="*/ 171450 w 1466850"/>
              <a:gd name="connsiteY1" fmla="*/ 1758950 h 1966050"/>
              <a:gd name="connsiteX2" fmla="*/ 335280 w 1466850"/>
              <a:gd name="connsiteY2" fmla="*/ 1905000 h 1966050"/>
              <a:gd name="connsiteX3" fmla="*/ 499110 w 1466850"/>
              <a:gd name="connsiteY3" fmla="*/ 1965960 h 1966050"/>
              <a:gd name="connsiteX4" fmla="*/ 674370 w 1466850"/>
              <a:gd name="connsiteY4" fmla="*/ 1893570 h 1966050"/>
              <a:gd name="connsiteX5" fmla="*/ 891540 w 1466850"/>
              <a:gd name="connsiteY5" fmla="*/ 1664970 h 1966050"/>
              <a:gd name="connsiteX6" fmla="*/ 1139190 w 1466850"/>
              <a:gd name="connsiteY6" fmla="*/ 1112520 h 1966050"/>
              <a:gd name="connsiteX7" fmla="*/ 1466850 w 1466850"/>
              <a:gd name="connsiteY7" fmla="*/ 0 h 1966050"/>
              <a:gd name="connsiteX0" fmla="*/ 0 w 1466850"/>
              <a:gd name="connsiteY0" fmla="*/ 1443990 h 1966520"/>
              <a:gd name="connsiteX1" fmla="*/ 171450 w 1466850"/>
              <a:gd name="connsiteY1" fmla="*/ 1758950 h 1966520"/>
              <a:gd name="connsiteX2" fmla="*/ 337820 w 1466850"/>
              <a:gd name="connsiteY2" fmla="*/ 1917700 h 1966520"/>
              <a:gd name="connsiteX3" fmla="*/ 499110 w 1466850"/>
              <a:gd name="connsiteY3" fmla="*/ 1965960 h 1966520"/>
              <a:gd name="connsiteX4" fmla="*/ 674370 w 1466850"/>
              <a:gd name="connsiteY4" fmla="*/ 1893570 h 1966520"/>
              <a:gd name="connsiteX5" fmla="*/ 891540 w 1466850"/>
              <a:gd name="connsiteY5" fmla="*/ 1664970 h 1966520"/>
              <a:gd name="connsiteX6" fmla="*/ 1139190 w 1466850"/>
              <a:gd name="connsiteY6" fmla="*/ 1112520 h 1966520"/>
              <a:gd name="connsiteX7" fmla="*/ 1466850 w 1466850"/>
              <a:gd name="connsiteY7" fmla="*/ 0 h 1966520"/>
              <a:gd name="connsiteX0" fmla="*/ 0 w 1466850"/>
              <a:gd name="connsiteY0" fmla="*/ 1443990 h 1966255"/>
              <a:gd name="connsiteX1" fmla="*/ 171450 w 1466850"/>
              <a:gd name="connsiteY1" fmla="*/ 1758950 h 1966255"/>
              <a:gd name="connsiteX2" fmla="*/ 337820 w 1466850"/>
              <a:gd name="connsiteY2" fmla="*/ 1917700 h 1966255"/>
              <a:gd name="connsiteX3" fmla="*/ 499110 w 1466850"/>
              <a:gd name="connsiteY3" fmla="*/ 1965960 h 1966255"/>
              <a:gd name="connsiteX4" fmla="*/ 694690 w 1466850"/>
              <a:gd name="connsiteY4" fmla="*/ 1901190 h 1966255"/>
              <a:gd name="connsiteX5" fmla="*/ 891540 w 1466850"/>
              <a:gd name="connsiteY5" fmla="*/ 1664970 h 1966255"/>
              <a:gd name="connsiteX6" fmla="*/ 1139190 w 1466850"/>
              <a:gd name="connsiteY6" fmla="*/ 1112520 h 1966255"/>
              <a:gd name="connsiteX7" fmla="*/ 1466850 w 1466850"/>
              <a:gd name="connsiteY7" fmla="*/ 0 h 196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6850" h="1966255">
                <a:moveTo>
                  <a:pt x="0" y="1443990"/>
                </a:moveTo>
                <a:cubicBezTo>
                  <a:pt x="34925" y="1538922"/>
                  <a:pt x="115147" y="1679998"/>
                  <a:pt x="171450" y="1758950"/>
                </a:cubicBezTo>
                <a:cubicBezTo>
                  <a:pt x="227753" y="1837902"/>
                  <a:pt x="283210" y="1883198"/>
                  <a:pt x="337820" y="1917700"/>
                </a:cubicBezTo>
                <a:cubicBezTo>
                  <a:pt x="392430" y="1952202"/>
                  <a:pt x="439632" y="1968712"/>
                  <a:pt x="499110" y="1965960"/>
                </a:cubicBezTo>
                <a:cubicBezTo>
                  <a:pt x="558588" y="1963208"/>
                  <a:pt x="629285" y="1951355"/>
                  <a:pt x="694690" y="1901190"/>
                </a:cubicBezTo>
                <a:cubicBezTo>
                  <a:pt x="760095" y="1851025"/>
                  <a:pt x="817457" y="1796415"/>
                  <a:pt x="891540" y="1664970"/>
                </a:cubicBezTo>
                <a:cubicBezTo>
                  <a:pt x="965623" y="1533525"/>
                  <a:pt x="1043305" y="1390015"/>
                  <a:pt x="1139190" y="1112520"/>
                </a:cubicBezTo>
                <a:cubicBezTo>
                  <a:pt x="1235075" y="835025"/>
                  <a:pt x="1350962" y="417512"/>
                  <a:pt x="1466850" y="0"/>
                </a:cubicBezTo>
              </a:path>
            </a:pathLst>
          </a:custGeom>
          <a:noFill/>
          <a:ln w="38100">
            <a:solidFill>
              <a:srgbClr val="DF29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1" name="Flowchart: Connector 110">
            <a:extLst>
              <a:ext uri="{FF2B5EF4-FFF2-40B4-BE49-F238E27FC236}">
                <a16:creationId xmlns:a16="http://schemas.microsoft.com/office/drawing/2014/main" xmlns="" id="{3D40163B-7894-F5B5-4635-AB6A5CD36DF8}"/>
              </a:ext>
            </a:extLst>
          </p:cNvPr>
          <p:cNvSpPr/>
          <p:nvPr/>
        </p:nvSpPr>
        <p:spPr>
          <a:xfrm>
            <a:off x="9260317" y="3663189"/>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Connector 111">
            <a:extLst>
              <a:ext uri="{FF2B5EF4-FFF2-40B4-BE49-F238E27FC236}">
                <a16:creationId xmlns:a16="http://schemas.microsoft.com/office/drawing/2014/main" xmlns="" id="{BEA32DC5-701E-4210-F8A3-D97DBCAD6354}"/>
              </a:ext>
            </a:extLst>
          </p:cNvPr>
          <p:cNvSpPr/>
          <p:nvPr/>
        </p:nvSpPr>
        <p:spPr>
          <a:xfrm>
            <a:off x="10205357" y="1708794"/>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xmlns="" id="{BB6CEACE-0613-66BB-5D55-4239C189D5CB}"/>
              </a:ext>
            </a:extLst>
          </p:cNvPr>
          <p:cNvSpPr txBox="1"/>
          <p:nvPr/>
        </p:nvSpPr>
        <p:spPr>
          <a:xfrm>
            <a:off x="10102919" y="3172800"/>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9DCBB6B6-5C55-A92D-FF39-52DB425F63ED}"/>
                  </a:ext>
                </a:extLst>
              </p:cNvPr>
              <p:cNvSpPr txBox="1"/>
              <p:nvPr/>
            </p:nvSpPr>
            <p:spPr>
              <a:xfrm>
                <a:off x="560629" y="5406745"/>
                <a:ext cx="6094378" cy="461665"/>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sSub>
                      <m:sSubPr>
                        <m:ctrlPr>
                          <a:rPr lang="vi-VN" sz="2400" i="1" kern="100" smtClean="0">
                            <a:solidFill>
                              <a:schemeClr val="bg1"/>
                            </a:solidFill>
                            <a:effectLst/>
                            <a:latin typeface="Cambria Math"/>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endParaRPr lang="vi-VN" sz="2400" dirty="0"/>
              </a:p>
            </p:txBody>
          </p:sp>
        </mc:Choice>
        <mc:Fallback xmlns="">
          <p:sp>
            <p:nvSpPr>
              <p:cNvPr id="21" name="TextBox 20">
                <a:extLst>
                  <a:ext uri="{FF2B5EF4-FFF2-40B4-BE49-F238E27FC236}">
                    <a16:creationId xmlns:a16="http://schemas.microsoft.com/office/drawing/2014/main" id="{9DCBB6B6-5C55-A92D-FF39-52DB425F63ED}"/>
                  </a:ext>
                </a:extLst>
              </p:cNvPr>
              <p:cNvSpPr txBox="1">
                <a:spLocks noRot="1" noChangeAspect="1" noMove="1" noResize="1" noEditPoints="1" noAdjustHandles="1" noChangeArrowheads="1" noChangeShapeType="1" noTextEdit="1"/>
              </p:cNvSpPr>
              <p:nvPr/>
            </p:nvSpPr>
            <p:spPr>
              <a:xfrm>
                <a:off x="560629" y="5406745"/>
                <a:ext cx="6094378" cy="461665"/>
              </a:xfrm>
              <a:prstGeom prst="rect">
                <a:avLst/>
              </a:prstGeom>
              <a:blipFill>
                <a:blip r:embed="rId7"/>
                <a:stretch>
                  <a:fillRect l="-160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94C5F1B8-DE9C-98C2-EB4B-AD3A022EE4E2}"/>
                  </a:ext>
                </a:extLst>
              </p:cNvPr>
              <p:cNvSpPr txBox="1"/>
              <p:nvPr/>
            </p:nvSpPr>
            <p:spPr>
              <a:xfrm>
                <a:off x="197593" y="5845939"/>
                <a:ext cx="9954804" cy="461665"/>
              </a:xfrm>
              <a:prstGeom prst="rect">
                <a:avLst/>
              </a:prstGeom>
              <a:noFill/>
            </p:spPr>
            <p:txBody>
              <a:bodyPr wrap="square">
                <a:spAutoFit/>
              </a:bodyPr>
              <a:lstStyle/>
              <a:p>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đồ</a:t>
                </a:r>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iá</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nhỏ</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[0;3]</m:t>
                    </m:r>
                  </m:oMath>
                </a14:m>
                <a:r>
                  <a:rPr lang="en-US" sz="2400" dirty="0"/>
                  <a:t> </a:t>
                </a:r>
                <a:r>
                  <a:rPr lang="en-US" sz="2400" dirty="0">
                    <a:solidFill>
                      <a:schemeClr val="bg1"/>
                    </a:solidFill>
                  </a:rPr>
                  <a:t>là</a:t>
                </a:r>
                <a:r>
                  <a:rPr lang="en-US" sz="2400" i="1" dirty="0">
                    <a:solidFill>
                      <a:schemeClr val="bg1"/>
                    </a:solidFill>
                  </a:rPr>
                  <a:t> </a:t>
                </a:r>
                <a14:m>
                  <m:oMath xmlns:m="http://schemas.openxmlformats.org/officeDocument/2006/math">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𝑚</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oMath>
                </a14:m>
                <a:r>
                  <a:rPr lang="en-US" sz="2400" dirty="0"/>
                  <a:t> </a:t>
                </a:r>
                <a:endParaRPr lang="vi-VN" sz="2400" dirty="0"/>
              </a:p>
            </p:txBody>
          </p:sp>
        </mc:Choice>
        <mc:Fallback xmlns="">
          <p:sp>
            <p:nvSpPr>
              <p:cNvPr id="22" name="TextBox 21">
                <a:extLst>
                  <a:ext uri="{FF2B5EF4-FFF2-40B4-BE49-F238E27FC236}">
                    <a16:creationId xmlns:a16="http://schemas.microsoft.com/office/drawing/2014/main" id="{94C5F1B8-DE9C-98C2-EB4B-AD3A022EE4E2}"/>
                  </a:ext>
                </a:extLst>
              </p:cNvPr>
              <p:cNvSpPr txBox="1">
                <a:spLocks noRot="1" noChangeAspect="1" noMove="1" noResize="1" noEditPoints="1" noAdjustHandles="1" noChangeArrowheads="1" noChangeShapeType="1" noTextEdit="1"/>
              </p:cNvSpPr>
              <p:nvPr/>
            </p:nvSpPr>
            <p:spPr>
              <a:xfrm>
                <a:off x="197593" y="5845939"/>
                <a:ext cx="9954804" cy="461665"/>
              </a:xfrm>
              <a:prstGeom prst="rect">
                <a:avLst/>
              </a:prstGeom>
              <a:blipFill>
                <a:blip r:embed="rId8"/>
                <a:stretch>
                  <a:fillRect l="-919" t="-11842"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D87F0A4A-C61D-DEA9-9655-1B0ED15C3855}"/>
                  </a:ext>
                </a:extLst>
              </p:cNvPr>
              <p:cNvSpPr txBox="1"/>
              <p:nvPr/>
            </p:nvSpPr>
            <p:spPr>
              <a:xfrm>
                <a:off x="560629" y="6258834"/>
                <a:ext cx="6094378" cy="461665"/>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sSub>
                      <m:sSubPr>
                        <m:ctrlPr>
                          <a:rPr lang="vi-VN" sz="2400" i="1" kern="100" smtClean="0">
                            <a:solidFill>
                              <a:schemeClr val="bg1"/>
                            </a:solidFill>
                            <a:effectLst/>
                            <a:latin typeface="Cambria Math"/>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dirty="0"/>
              </a:p>
            </p:txBody>
          </p:sp>
        </mc:Choice>
        <mc:Fallback xmlns="">
          <p:sp>
            <p:nvSpPr>
              <p:cNvPr id="23" name="TextBox 22">
                <a:extLst>
                  <a:ext uri="{FF2B5EF4-FFF2-40B4-BE49-F238E27FC236}">
                    <a16:creationId xmlns:a16="http://schemas.microsoft.com/office/drawing/2014/main" id="{D87F0A4A-C61D-DEA9-9655-1B0ED15C3855}"/>
                  </a:ext>
                </a:extLst>
              </p:cNvPr>
              <p:cNvSpPr txBox="1">
                <a:spLocks noRot="1" noChangeAspect="1" noMove="1" noResize="1" noEditPoints="1" noAdjustHandles="1" noChangeArrowheads="1" noChangeShapeType="1" noTextEdit="1"/>
              </p:cNvSpPr>
              <p:nvPr/>
            </p:nvSpPr>
            <p:spPr>
              <a:xfrm>
                <a:off x="560629" y="6258834"/>
                <a:ext cx="6094378" cy="461665"/>
              </a:xfrm>
              <a:prstGeom prst="rect">
                <a:avLst/>
              </a:prstGeom>
              <a:blipFill>
                <a:blip r:embed="rId9"/>
                <a:stretch>
                  <a:fillRect l="-1600" t="-10667" b="-30667"/>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xmlns="" id="{41D19D50-616D-1F82-C922-D083097E7C1C}"/>
              </a:ext>
            </a:extLst>
          </p:cNvPr>
          <p:cNvSpPr txBox="1"/>
          <p:nvPr/>
        </p:nvSpPr>
        <p:spPr>
          <a:xfrm>
            <a:off x="5980138" y="3320105"/>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27915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0" name="Straight Arrow Connector 39">
            <a:extLst>
              <a:ext uri="{FF2B5EF4-FFF2-40B4-BE49-F238E27FC236}">
                <a16:creationId xmlns:a16="http://schemas.microsoft.com/office/drawing/2014/main" xmlns="" id="{D1776321-E801-8243-7668-583197179BB0}"/>
              </a:ext>
            </a:extLst>
          </p:cNvPr>
          <p:cNvCxnSpPr>
            <a:cxnSpLocks/>
          </p:cNvCxnSpPr>
          <p:nvPr/>
        </p:nvCxnSpPr>
        <p:spPr>
          <a:xfrm flipV="1">
            <a:off x="9532065" y="1192529"/>
            <a:ext cx="0" cy="262085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83D6DC2F-7EA2-5854-1CA1-44B9129D05D9}"/>
              </a:ext>
            </a:extLst>
          </p:cNvPr>
          <p:cNvCxnSpPr>
            <a:cxnSpLocks/>
          </p:cNvCxnSpPr>
          <p:nvPr/>
        </p:nvCxnSpPr>
        <p:spPr>
          <a:xfrm>
            <a:off x="8289157" y="2801052"/>
            <a:ext cx="3241232" cy="379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xmlns="" id="{706A0F12-2C34-A082-94FE-F0D40E00B7FA}"/>
              </a:ext>
            </a:extLst>
          </p:cNvPr>
          <p:cNvSpPr txBox="1"/>
          <p:nvPr/>
        </p:nvSpPr>
        <p:spPr>
          <a:xfrm>
            <a:off x="11294948" y="2789435"/>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7" name="TextBox 46">
            <a:extLst>
              <a:ext uri="{FF2B5EF4-FFF2-40B4-BE49-F238E27FC236}">
                <a16:creationId xmlns:a16="http://schemas.microsoft.com/office/drawing/2014/main" xmlns="" id="{0F751804-4302-44DE-C6A3-319563488008}"/>
              </a:ext>
            </a:extLst>
          </p:cNvPr>
          <p:cNvSpPr txBox="1"/>
          <p:nvPr/>
        </p:nvSpPr>
        <p:spPr>
          <a:xfrm>
            <a:off x="9239991" y="864301"/>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8" name="TextBox 47">
            <a:extLst>
              <a:ext uri="{FF2B5EF4-FFF2-40B4-BE49-F238E27FC236}">
                <a16:creationId xmlns:a16="http://schemas.microsoft.com/office/drawing/2014/main" xmlns="" id="{D6AF2655-001C-4921-33B0-7E510419CA38}"/>
              </a:ext>
            </a:extLst>
          </p:cNvPr>
          <p:cNvSpPr txBox="1"/>
          <p:nvPr/>
        </p:nvSpPr>
        <p:spPr>
          <a:xfrm>
            <a:off x="9200481" y="2751134"/>
            <a:ext cx="40748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p>
        </p:txBody>
      </p:sp>
      <p:sp>
        <p:nvSpPr>
          <p:cNvPr id="49" name="TextBox 48">
            <a:extLst>
              <a:ext uri="{FF2B5EF4-FFF2-40B4-BE49-F238E27FC236}">
                <a16:creationId xmlns:a16="http://schemas.microsoft.com/office/drawing/2014/main" xmlns="" id="{15FA963E-3786-2EBC-C998-FD534ED8C026}"/>
              </a:ext>
            </a:extLst>
          </p:cNvPr>
          <p:cNvSpPr txBox="1"/>
          <p:nvPr/>
        </p:nvSpPr>
        <p:spPr>
          <a:xfrm>
            <a:off x="9024212" y="3824531"/>
            <a:ext cx="1421487" cy="369332"/>
          </a:xfrm>
          <a:prstGeom prst="rect">
            <a:avLst/>
          </a:prstGeom>
          <a:noFill/>
        </p:spPr>
        <p:txBody>
          <a:bodyPr wrap="square">
            <a:spAutoFit/>
          </a:bodyPr>
          <a:lstStyle/>
          <a:p>
            <a:r>
              <a:rPr lang="en-US" sz="1800" kern="100" dirty="0" err="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 1.15 </a:t>
            </a:r>
            <a:endParaRPr lang="vi-VN" dirty="0">
              <a:solidFill>
                <a:srgbClr val="FFC000"/>
              </a:solidFill>
            </a:endParaRPr>
          </a:p>
        </p:txBody>
      </p:sp>
      <p:cxnSp>
        <p:nvCxnSpPr>
          <p:cNvPr id="65" name="Straight Connector 64">
            <a:extLst>
              <a:ext uri="{FF2B5EF4-FFF2-40B4-BE49-F238E27FC236}">
                <a16:creationId xmlns:a16="http://schemas.microsoft.com/office/drawing/2014/main" xmlns="" id="{FE002B8F-8F9A-1CFD-25D7-CB988AFFC732}"/>
              </a:ext>
            </a:extLst>
          </p:cNvPr>
          <p:cNvCxnSpPr>
            <a:cxnSpLocks/>
          </p:cNvCxnSpPr>
          <p:nvPr/>
        </p:nvCxnSpPr>
        <p:spPr>
          <a:xfrm flipV="1">
            <a:off x="10570352" y="2725911"/>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62D75DFD-8F94-8CF7-3E00-0E1BE947E966}"/>
              </a:ext>
            </a:extLst>
          </p:cNvPr>
          <p:cNvCxnSpPr>
            <a:cxnSpLocks/>
          </p:cNvCxnSpPr>
          <p:nvPr/>
        </p:nvCxnSpPr>
        <p:spPr>
          <a:xfrm flipV="1">
            <a:off x="9024212" y="2735608"/>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1B4824B6-B2B3-D287-6CE4-59B8775D2631}"/>
              </a:ext>
            </a:extLst>
          </p:cNvPr>
          <p:cNvCxnSpPr>
            <a:cxnSpLocks/>
          </p:cNvCxnSpPr>
          <p:nvPr/>
        </p:nvCxnSpPr>
        <p:spPr>
          <a:xfrm flipV="1">
            <a:off x="10056192" y="2720197"/>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692224CD-59C4-E7C5-8F48-F56276B3974A}"/>
              </a:ext>
            </a:extLst>
          </p:cNvPr>
          <p:cNvCxnSpPr>
            <a:cxnSpLocks/>
          </p:cNvCxnSpPr>
          <p:nvPr/>
        </p:nvCxnSpPr>
        <p:spPr>
          <a:xfrm flipV="1">
            <a:off x="8548593" y="2727281"/>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1D3DCAA0-27EE-E1B6-E239-36D81D72013E}"/>
              </a:ext>
            </a:extLst>
          </p:cNvPr>
          <p:cNvCxnSpPr>
            <a:cxnSpLocks/>
          </p:cNvCxnSpPr>
          <p:nvPr/>
        </p:nvCxnSpPr>
        <p:spPr>
          <a:xfrm flipH="1">
            <a:off x="9477489" y="2278408"/>
            <a:ext cx="1085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64188D1A-CCE0-6901-E12A-06F9759E9C83}"/>
              </a:ext>
            </a:extLst>
          </p:cNvPr>
          <p:cNvCxnSpPr>
            <a:cxnSpLocks/>
          </p:cNvCxnSpPr>
          <p:nvPr/>
        </p:nvCxnSpPr>
        <p:spPr>
          <a:xfrm flipH="1">
            <a:off x="9477489" y="1811104"/>
            <a:ext cx="1085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0BE6523B-0EE2-162A-4EC5-5BCF22B934A2}"/>
              </a:ext>
            </a:extLst>
          </p:cNvPr>
          <p:cNvCxnSpPr>
            <a:cxnSpLocks/>
          </p:cNvCxnSpPr>
          <p:nvPr/>
        </p:nvCxnSpPr>
        <p:spPr>
          <a:xfrm flipH="1" flipV="1">
            <a:off x="10058116" y="2723416"/>
            <a:ext cx="4226" cy="641774"/>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DA8F0079-4016-2C06-C99C-15671F143639}"/>
              </a:ext>
            </a:extLst>
          </p:cNvPr>
          <p:cNvCxnSpPr>
            <a:cxnSpLocks/>
          </p:cNvCxnSpPr>
          <p:nvPr/>
        </p:nvCxnSpPr>
        <p:spPr>
          <a:xfrm flipH="1" flipV="1">
            <a:off x="9468394" y="3336447"/>
            <a:ext cx="575583" cy="15651"/>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xmlns="" id="{3A4B6B87-FB21-1FED-73A8-28702913DB9C}"/>
              </a:ext>
            </a:extLst>
          </p:cNvPr>
          <p:cNvSpPr txBox="1"/>
          <p:nvPr/>
        </p:nvSpPr>
        <p:spPr>
          <a:xfrm>
            <a:off x="10009732" y="2836680"/>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4" name="TextBox 83">
            <a:extLst>
              <a:ext uri="{FF2B5EF4-FFF2-40B4-BE49-F238E27FC236}">
                <a16:creationId xmlns:a16="http://schemas.microsoft.com/office/drawing/2014/main" xmlns="" id="{8D2E902A-153E-8606-EC59-A3108DED3855}"/>
              </a:ext>
            </a:extLst>
          </p:cNvPr>
          <p:cNvSpPr txBox="1"/>
          <p:nvPr/>
        </p:nvSpPr>
        <p:spPr>
          <a:xfrm>
            <a:off x="9149271" y="3163736"/>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6" name="TextBox 85">
            <a:extLst>
              <a:ext uri="{FF2B5EF4-FFF2-40B4-BE49-F238E27FC236}">
                <a16:creationId xmlns:a16="http://schemas.microsoft.com/office/drawing/2014/main" xmlns="" id="{2F2345F9-A755-CD39-514F-E25BA34652D6}"/>
              </a:ext>
            </a:extLst>
          </p:cNvPr>
          <p:cNvSpPr txBox="1"/>
          <p:nvPr/>
        </p:nvSpPr>
        <p:spPr>
          <a:xfrm>
            <a:off x="9177000" y="2086803"/>
            <a:ext cx="300082"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7" name="TextBox 86">
            <a:extLst>
              <a:ext uri="{FF2B5EF4-FFF2-40B4-BE49-F238E27FC236}">
                <a16:creationId xmlns:a16="http://schemas.microsoft.com/office/drawing/2014/main" xmlns="" id="{2104889B-AA39-EC80-AB34-E3D54BFF8D4D}"/>
              </a:ext>
            </a:extLst>
          </p:cNvPr>
          <p:cNvSpPr txBox="1"/>
          <p:nvPr/>
        </p:nvSpPr>
        <p:spPr>
          <a:xfrm>
            <a:off x="8790798" y="2816406"/>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8" name="TextBox 87">
            <a:extLst>
              <a:ext uri="{FF2B5EF4-FFF2-40B4-BE49-F238E27FC236}">
                <a16:creationId xmlns:a16="http://schemas.microsoft.com/office/drawing/2014/main" xmlns="" id="{62902C3B-1F7F-1101-66A4-F3482E7C9ED0}"/>
              </a:ext>
            </a:extLst>
          </p:cNvPr>
          <p:cNvSpPr txBox="1"/>
          <p:nvPr/>
        </p:nvSpPr>
        <p:spPr>
          <a:xfrm>
            <a:off x="10458672" y="2804926"/>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89" name="TextBox 88">
            <a:extLst>
              <a:ext uri="{FF2B5EF4-FFF2-40B4-BE49-F238E27FC236}">
                <a16:creationId xmlns:a16="http://schemas.microsoft.com/office/drawing/2014/main" xmlns="" id="{82813D3B-93BD-8AD8-EBEC-2B3D1C416E48}"/>
              </a:ext>
            </a:extLst>
          </p:cNvPr>
          <p:cNvSpPr txBox="1"/>
          <p:nvPr/>
        </p:nvSpPr>
        <p:spPr>
          <a:xfrm>
            <a:off x="9184111" y="1256336"/>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90" name="TextBox 89">
            <a:extLst>
              <a:ext uri="{FF2B5EF4-FFF2-40B4-BE49-F238E27FC236}">
                <a16:creationId xmlns:a16="http://schemas.microsoft.com/office/drawing/2014/main" xmlns="" id="{F0BD0854-BCE0-3760-8CFD-00217D9073B6}"/>
              </a:ext>
            </a:extLst>
          </p:cNvPr>
          <p:cNvSpPr txBox="1"/>
          <p:nvPr/>
        </p:nvSpPr>
        <p:spPr>
          <a:xfrm>
            <a:off x="8370968" y="2849700"/>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91" name="TextBox 90">
            <a:extLst>
              <a:ext uri="{FF2B5EF4-FFF2-40B4-BE49-F238E27FC236}">
                <a16:creationId xmlns:a16="http://schemas.microsoft.com/office/drawing/2014/main" xmlns="" id="{5F59508F-FAC5-6EDD-901A-745772D95335}"/>
              </a:ext>
            </a:extLst>
          </p:cNvPr>
          <p:cNvSpPr txBox="1"/>
          <p:nvPr/>
        </p:nvSpPr>
        <p:spPr>
          <a:xfrm>
            <a:off x="9169215" y="1638621"/>
            <a:ext cx="397323"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100" name="Flowchart: Connector 99">
            <a:extLst>
              <a:ext uri="{FF2B5EF4-FFF2-40B4-BE49-F238E27FC236}">
                <a16:creationId xmlns:a16="http://schemas.microsoft.com/office/drawing/2014/main" xmlns="" id="{F4BDA723-14DF-5D58-CA23-BC7FF3FA745E}"/>
              </a:ext>
            </a:extLst>
          </p:cNvPr>
          <p:cNvSpPr/>
          <p:nvPr/>
        </p:nvSpPr>
        <p:spPr>
          <a:xfrm>
            <a:off x="9491498" y="2754755"/>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xmlns="" id="{2B6C50D0-32D2-0579-0754-AFB746582F76}"/>
              </a:ext>
            </a:extLst>
          </p:cNvPr>
          <p:cNvCxnSpPr>
            <a:cxnSpLocks/>
          </p:cNvCxnSpPr>
          <p:nvPr/>
        </p:nvCxnSpPr>
        <p:spPr>
          <a:xfrm flipV="1">
            <a:off x="11011717" y="1381658"/>
            <a:ext cx="0" cy="1495303"/>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80B8A10A-EB2D-1B0F-5A8D-8338810A4697}"/>
              </a:ext>
            </a:extLst>
          </p:cNvPr>
          <p:cNvCxnSpPr>
            <a:cxnSpLocks/>
          </p:cNvCxnSpPr>
          <p:nvPr/>
        </p:nvCxnSpPr>
        <p:spPr>
          <a:xfrm flipH="1">
            <a:off x="9531250" y="1405279"/>
            <a:ext cx="1500214" cy="507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0" name="Freeform: Shape 109">
            <a:extLst>
              <a:ext uri="{FF2B5EF4-FFF2-40B4-BE49-F238E27FC236}">
                <a16:creationId xmlns:a16="http://schemas.microsoft.com/office/drawing/2014/main" xmlns="" id="{B117DFF8-1518-A290-749A-BB64F35ED644}"/>
              </a:ext>
            </a:extLst>
          </p:cNvPr>
          <p:cNvSpPr/>
          <p:nvPr/>
        </p:nvSpPr>
        <p:spPr>
          <a:xfrm>
            <a:off x="9546326" y="1386402"/>
            <a:ext cx="1466850" cy="1966255"/>
          </a:xfrm>
          <a:custGeom>
            <a:avLst/>
            <a:gdLst>
              <a:gd name="connsiteX0" fmla="*/ 0 w 1466850"/>
              <a:gd name="connsiteY0" fmla="*/ 1443990 h 1966082"/>
              <a:gd name="connsiteX1" fmla="*/ 125730 w 1466850"/>
              <a:gd name="connsiteY1" fmla="*/ 1710690 h 1966082"/>
              <a:gd name="connsiteX2" fmla="*/ 335280 w 1466850"/>
              <a:gd name="connsiteY2" fmla="*/ 1905000 h 1966082"/>
              <a:gd name="connsiteX3" fmla="*/ 499110 w 1466850"/>
              <a:gd name="connsiteY3" fmla="*/ 1965960 h 1966082"/>
              <a:gd name="connsiteX4" fmla="*/ 674370 w 1466850"/>
              <a:gd name="connsiteY4" fmla="*/ 1893570 h 1966082"/>
              <a:gd name="connsiteX5" fmla="*/ 891540 w 1466850"/>
              <a:gd name="connsiteY5" fmla="*/ 1664970 h 1966082"/>
              <a:gd name="connsiteX6" fmla="*/ 1139190 w 1466850"/>
              <a:gd name="connsiteY6" fmla="*/ 1112520 h 1966082"/>
              <a:gd name="connsiteX7" fmla="*/ 1466850 w 1466850"/>
              <a:gd name="connsiteY7" fmla="*/ 0 h 1966082"/>
              <a:gd name="connsiteX0" fmla="*/ 0 w 1466850"/>
              <a:gd name="connsiteY0" fmla="*/ 1443990 h 1966050"/>
              <a:gd name="connsiteX1" fmla="*/ 171450 w 1466850"/>
              <a:gd name="connsiteY1" fmla="*/ 1758950 h 1966050"/>
              <a:gd name="connsiteX2" fmla="*/ 335280 w 1466850"/>
              <a:gd name="connsiteY2" fmla="*/ 1905000 h 1966050"/>
              <a:gd name="connsiteX3" fmla="*/ 499110 w 1466850"/>
              <a:gd name="connsiteY3" fmla="*/ 1965960 h 1966050"/>
              <a:gd name="connsiteX4" fmla="*/ 674370 w 1466850"/>
              <a:gd name="connsiteY4" fmla="*/ 1893570 h 1966050"/>
              <a:gd name="connsiteX5" fmla="*/ 891540 w 1466850"/>
              <a:gd name="connsiteY5" fmla="*/ 1664970 h 1966050"/>
              <a:gd name="connsiteX6" fmla="*/ 1139190 w 1466850"/>
              <a:gd name="connsiteY6" fmla="*/ 1112520 h 1966050"/>
              <a:gd name="connsiteX7" fmla="*/ 1466850 w 1466850"/>
              <a:gd name="connsiteY7" fmla="*/ 0 h 1966050"/>
              <a:gd name="connsiteX0" fmla="*/ 0 w 1466850"/>
              <a:gd name="connsiteY0" fmla="*/ 1443990 h 1966520"/>
              <a:gd name="connsiteX1" fmla="*/ 171450 w 1466850"/>
              <a:gd name="connsiteY1" fmla="*/ 1758950 h 1966520"/>
              <a:gd name="connsiteX2" fmla="*/ 337820 w 1466850"/>
              <a:gd name="connsiteY2" fmla="*/ 1917700 h 1966520"/>
              <a:gd name="connsiteX3" fmla="*/ 499110 w 1466850"/>
              <a:gd name="connsiteY3" fmla="*/ 1965960 h 1966520"/>
              <a:gd name="connsiteX4" fmla="*/ 674370 w 1466850"/>
              <a:gd name="connsiteY4" fmla="*/ 1893570 h 1966520"/>
              <a:gd name="connsiteX5" fmla="*/ 891540 w 1466850"/>
              <a:gd name="connsiteY5" fmla="*/ 1664970 h 1966520"/>
              <a:gd name="connsiteX6" fmla="*/ 1139190 w 1466850"/>
              <a:gd name="connsiteY6" fmla="*/ 1112520 h 1966520"/>
              <a:gd name="connsiteX7" fmla="*/ 1466850 w 1466850"/>
              <a:gd name="connsiteY7" fmla="*/ 0 h 1966520"/>
              <a:gd name="connsiteX0" fmla="*/ 0 w 1466850"/>
              <a:gd name="connsiteY0" fmla="*/ 1443990 h 1966255"/>
              <a:gd name="connsiteX1" fmla="*/ 171450 w 1466850"/>
              <a:gd name="connsiteY1" fmla="*/ 1758950 h 1966255"/>
              <a:gd name="connsiteX2" fmla="*/ 337820 w 1466850"/>
              <a:gd name="connsiteY2" fmla="*/ 1917700 h 1966255"/>
              <a:gd name="connsiteX3" fmla="*/ 499110 w 1466850"/>
              <a:gd name="connsiteY3" fmla="*/ 1965960 h 1966255"/>
              <a:gd name="connsiteX4" fmla="*/ 694690 w 1466850"/>
              <a:gd name="connsiteY4" fmla="*/ 1901190 h 1966255"/>
              <a:gd name="connsiteX5" fmla="*/ 891540 w 1466850"/>
              <a:gd name="connsiteY5" fmla="*/ 1664970 h 1966255"/>
              <a:gd name="connsiteX6" fmla="*/ 1139190 w 1466850"/>
              <a:gd name="connsiteY6" fmla="*/ 1112520 h 1966255"/>
              <a:gd name="connsiteX7" fmla="*/ 1466850 w 1466850"/>
              <a:gd name="connsiteY7" fmla="*/ 0 h 196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6850" h="1966255">
                <a:moveTo>
                  <a:pt x="0" y="1443990"/>
                </a:moveTo>
                <a:cubicBezTo>
                  <a:pt x="34925" y="1538922"/>
                  <a:pt x="115147" y="1679998"/>
                  <a:pt x="171450" y="1758950"/>
                </a:cubicBezTo>
                <a:cubicBezTo>
                  <a:pt x="227753" y="1837902"/>
                  <a:pt x="283210" y="1883198"/>
                  <a:pt x="337820" y="1917700"/>
                </a:cubicBezTo>
                <a:cubicBezTo>
                  <a:pt x="392430" y="1952202"/>
                  <a:pt x="439632" y="1968712"/>
                  <a:pt x="499110" y="1965960"/>
                </a:cubicBezTo>
                <a:cubicBezTo>
                  <a:pt x="558588" y="1963208"/>
                  <a:pt x="629285" y="1951355"/>
                  <a:pt x="694690" y="1901190"/>
                </a:cubicBezTo>
                <a:cubicBezTo>
                  <a:pt x="760095" y="1851025"/>
                  <a:pt x="817457" y="1796415"/>
                  <a:pt x="891540" y="1664970"/>
                </a:cubicBezTo>
                <a:cubicBezTo>
                  <a:pt x="965623" y="1533525"/>
                  <a:pt x="1043305" y="1390015"/>
                  <a:pt x="1139190" y="1112520"/>
                </a:cubicBezTo>
                <a:cubicBezTo>
                  <a:pt x="1235075" y="835025"/>
                  <a:pt x="1350962" y="417512"/>
                  <a:pt x="1466850" y="0"/>
                </a:cubicBezTo>
              </a:path>
            </a:pathLst>
          </a:custGeom>
          <a:noFill/>
          <a:ln w="38100">
            <a:solidFill>
              <a:srgbClr val="DF29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1" name="Flowchart: Connector 110">
            <a:extLst>
              <a:ext uri="{FF2B5EF4-FFF2-40B4-BE49-F238E27FC236}">
                <a16:creationId xmlns:a16="http://schemas.microsoft.com/office/drawing/2014/main" xmlns="" id="{3D40163B-7894-F5B5-4635-AB6A5CD36DF8}"/>
              </a:ext>
            </a:extLst>
          </p:cNvPr>
          <p:cNvSpPr/>
          <p:nvPr/>
        </p:nvSpPr>
        <p:spPr>
          <a:xfrm>
            <a:off x="10019074" y="3313430"/>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Connector 111">
            <a:extLst>
              <a:ext uri="{FF2B5EF4-FFF2-40B4-BE49-F238E27FC236}">
                <a16:creationId xmlns:a16="http://schemas.microsoft.com/office/drawing/2014/main" xmlns="" id="{BEA32DC5-701E-4210-F8A3-D97DBCAD6354}"/>
              </a:ext>
            </a:extLst>
          </p:cNvPr>
          <p:cNvSpPr/>
          <p:nvPr/>
        </p:nvSpPr>
        <p:spPr>
          <a:xfrm>
            <a:off x="10964114" y="1359035"/>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xmlns="" id="{BB6CEACE-0613-66BB-5D55-4239C189D5CB}"/>
              </a:ext>
            </a:extLst>
          </p:cNvPr>
          <p:cNvSpPr txBox="1"/>
          <p:nvPr/>
        </p:nvSpPr>
        <p:spPr>
          <a:xfrm>
            <a:off x="10861676" y="2823041"/>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19" name="Rectangle: Rounded Corners 18">
            <a:extLst>
              <a:ext uri="{FF2B5EF4-FFF2-40B4-BE49-F238E27FC236}">
                <a16:creationId xmlns:a16="http://schemas.microsoft.com/office/drawing/2014/main" xmlns="" id="{26200708-3265-6A86-63D7-3D7F791D640B}"/>
              </a:ext>
            </a:extLst>
          </p:cNvPr>
          <p:cNvSpPr/>
          <p:nvPr/>
        </p:nvSpPr>
        <p:spPr>
          <a:xfrm>
            <a:off x="277967" y="1494581"/>
            <a:ext cx="7868859" cy="3689725"/>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081C4B5D-018E-03F6-C827-A7920D7D3DC0}"/>
                  </a:ext>
                </a:extLst>
              </p:cNvPr>
              <p:cNvSpPr txBox="1"/>
              <p:nvPr/>
            </p:nvSpPr>
            <p:spPr>
              <a:xfrm>
                <a:off x="416917" y="1523836"/>
                <a:ext cx="609437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xác định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7" name="TextBox 26">
                <a:extLst>
                  <a:ext uri="{FF2B5EF4-FFF2-40B4-BE49-F238E27FC236}">
                    <a16:creationId xmlns:a16="http://schemas.microsoft.com/office/drawing/2014/main" id="{081C4B5D-018E-03F6-C827-A7920D7D3DC0}"/>
                  </a:ext>
                </a:extLst>
              </p:cNvPr>
              <p:cNvSpPr txBox="1">
                <a:spLocks noRot="1" noChangeAspect="1" noMove="1" noResize="1" noEditPoints="1" noAdjustHandles="1" noChangeArrowheads="1" noChangeShapeType="1" noTextEdit="1"/>
              </p:cNvSpPr>
              <p:nvPr/>
            </p:nvSpPr>
            <p:spPr>
              <a:xfrm>
                <a:off x="416917" y="1523836"/>
                <a:ext cx="6094378" cy="458780"/>
              </a:xfrm>
              <a:prstGeom prst="rect">
                <a:avLst/>
              </a:prstGeom>
              <a:blipFill>
                <a:blip r:embed="rId2"/>
                <a:stretch>
                  <a:fillRect l="-1500"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990CE25B-979F-055C-A0F1-A36760F25E43}"/>
                  </a:ext>
                </a:extLst>
              </p:cNvPr>
              <p:cNvSpPr txBox="1"/>
              <p:nvPr/>
            </p:nvSpPr>
            <p:spPr>
              <a:xfrm>
                <a:off x="448777" y="1877276"/>
                <a:ext cx="7473964" cy="1251240"/>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giá trị lớn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tồn tại </a:t>
                </a:r>
                <a14:m>
                  <m:oMath xmlns:m="http://schemas.openxmlformats.org/officeDocument/2006/math">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1" name="TextBox 30">
                <a:extLst>
                  <a:ext uri="{FF2B5EF4-FFF2-40B4-BE49-F238E27FC236}">
                    <a16:creationId xmlns:a16="http://schemas.microsoft.com/office/drawing/2014/main" id="{990CE25B-979F-055C-A0F1-A36760F25E43}"/>
                  </a:ext>
                </a:extLst>
              </p:cNvPr>
              <p:cNvSpPr txBox="1">
                <a:spLocks noRot="1" noChangeAspect="1" noMove="1" noResize="1" noEditPoints="1" noAdjustHandles="1" noChangeArrowheads="1" noChangeShapeType="1" noTextEdit="1"/>
              </p:cNvSpPr>
              <p:nvPr/>
            </p:nvSpPr>
            <p:spPr>
              <a:xfrm>
                <a:off x="448777" y="1877276"/>
                <a:ext cx="7473964" cy="1251240"/>
              </a:xfrm>
              <a:prstGeom prst="rect">
                <a:avLst/>
              </a:prstGeom>
              <a:blipFill>
                <a:blip r:embed="rId3"/>
                <a:stretch>
                  <a:fillRect l="-1305" t="-3902" r="-653" b="-1073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30A551B2-66B0-B39C-902B-D9FF59B8E044}"/>
                  </a:ext>
                </a:extLst>
              </p:cNvPr>
              <p:cNvSpPr txBox="1"/>
              <p:nvPr/>
            </p:nvSpPr>
            <p:spPr>
              <a:xfrm>
                <a:off x="661765" y="3094757"/>
                <a:ext cx="7335267"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Kí hiệu: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hoặc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4" name="TextBox 33">
                <a:extLst>
                  <a:ext uri="{FF2B5EF4-FFF2-40B4-BE49-F238E27FC236}">
                    <a16:creationId xmlns:a16="http://schemas.microsoft.com/office/drawing/2014/main" id="{30A551B2-66B0-B39C-902B-D9FF59B8E044}"/>
                  </a:ext>
                </a:extLst>
              </p:cNvPr>
              <p:cNvSpPr txBox="1">
                <a:spLocks noRot="1" noChangeAspect="1" noMove="1" noResize="1" noEditPoints="1" noAdjustHandles="1" noChangeArrowheads="1" noChangeShapeType="1" noTextEdit="1"/>
              </p:cNvSpPr>
              <p:nvPr/>
            </p:nvSpPr>
            <p:spPr>
              <a:xfrm>
                <a:off x="661765" y="3094757"/>
                <a:ext cx="7335267" cy="460895"/>
              </a:xfrm>
              <a:prstGeom prst="rect">
                <a:avLst/>
              </a:prstGeom>
              <a:blipFill>
                <a:blip r:embed="rId4"/>
                <a:stretch>
                  <a:fillRect l="-1330"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0E33EF0F-A7FE-D921-1D90-AAE7BAECAC51}"/>
                  </a:ext>
                </a:extLst>
              </p:cNvPr>
              <p:cNvSpPr txBox="1"/>
              <p:nvPr/>
            </p:nvSpPr>
            <p:spPr>
              <a:xfrm>
                <a:off x="511970" y="3543316"/>
                <a:ext cx="7485061" cy="1251240"/>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tồn tại </a:t>
                </a:r>
                <a14:m>
                  <m:oMath xmlns:m="http://schemas.openxmlformats.org/officeDocument/2006/math">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7" name="TextBox 36">
                <a:extLst>
                  <a:ext uri="{FF2B5EF4-FFF2-40B4-BE49-F238E27FC236}">
                    <a16:creationId xmlns:a16="http://schemas.microsoft.com/office/drawing/2014/main" id="{0E33EF0F-A7FE-D921-1D90-AAE7BAECAC51}"/>
                  </a:ext>
                </a:extLst>
              </p:cNvPr>
              <p:cNvSpPr txBox="1">
                <a:spLocks noRot="1" noChangeAspect="1" noMove="1" noResize="1" noEditPoints="1" noAdjustHandles="1" noChangeArrowheads="1" noChangeShapeType="1" noTextEdit="1"/>
              </p:cNvSpPr>
              <p:nvPr/>
            </p:nvSpPr>
            <p:spPr>
              <a:xfrm>
                <a:off x="511970" y="3543316"/>
                <a:ext cx="7485061" cy="1251240"/>
              </a:xfrm>
              <a:prstGeom prst="rect">
                <a:avLst/>
              </a:prstGeom>
              <a:blipFill>
                <a:blip r:embed="rId5"/>
                <a:stretch>
                  <a:fillRect l="-1303" t="-3883" r="-651" b="-1019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D1CBBBC3-5E2A-2FE6-D0E8-7A7E0840B2CE}"/>
                  </a:ext>
                </a:extLst>
              </p:cNvPr>
              <p:cNvSpPr txBox="1"/>
              <p:nvPr/>
            </p:nvSpPr>
            <p:spPr>
              <a:xfrm>
                <a:off x="689909" y="4713455"/>
                <a:ext cx="7129181"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Kí hiệu: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hoặc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1" name="TextBox 40">
                <a:extLst>
                  <a:ext uri="{FF2B5EF4-FFF2-40B4-BE49-F238E27FC236}">
                    <a16:creationId xmlns:a16="http://schemas.microsoft.com/office/drawing/2014/main" id="{D1CBBBC3-5E2A-2FE6-D0E8-7A7E0840B2CE}"/>
                  </a:ext>
                </a:extLst>
              </p:cNvPr>
              <p:cNvSpPr txBox="1">
                <a:spLocks noRot="1" noChangeAspect="1" noMove="1" noResize="1" noEditPoints="1" noAdjustHandles="1" noChangeArrowheads="1" noChangeShapeType="1" noTextEdit="1"/>
              </p:cNvSpPr>
              <p:nvPr/>
            </p:nvSpPr>
            <p:spPr>
              <a:xfrm>
                <a:off x="689909" y="4713455"/>
                <a:ext cx="7129181" cy="460895"/>
              </a:xfrm>
              <a:prstGeom prst="rect">
                <a:avLst/>
              </a:prstGeom>
              <a:blipFill>
                <a:blip r:embed="rId6"/>
                <a:stretch>
                  <a:fillRect l="-1282" t="-10526" b="-28947"/>
                </a:stretch>
              </a:blipFill>
            </p:spPr>
            <p:txBody>
              <a:bodyPr/>
              <a:lstStyle/>
              <a:p>
                <a:r>
                  <a:rPr lang="vi-VN">
                    <a:noFill/>
                  </a:rPr>
                  <a:t> </a:t>
                </a:r>
              </a:p>
            </p:txBody>
          </p:sp>
        </mc:Fallback>
      </mc:AlternateContent>
      <p:sp>
        <p:nvSpPr>
          <p:cNvPr id="20" name="TextBox 2">
            <a:extLst>
              <a:ext uri="{FF2B5EF4-FFF2-40B4-BE49-F238E27FC236}">
                <a16:creationId xmlns:a16="http://schemas.microsoft.com/office/drawing/2014/main" xmlns="" id="{41D19D50-616D-1F82-C922-D083097E7C1C}"/>
              </a:ext>
            </a:extLst>
          </p:cNvPr>
          <p:cNvSpPr txBox="1"/>
          <p:nvPr/>
        </p:nvSpPr>
        <p:spPr>
          <a:xfrm>
            <a:off x="9839020" y="2112490"/>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45449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4" grpId="0"/>
      <p:bldP spid="37"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1EE70C9E-034B-BF63-6AD9-A2AACA8BB299}"/>
                  </a:ext>
                </a:extLst>
              </p:cNvPr>
              <p:cNvSpPr txBox="1"/>
              <p:nvPr/>
            </p:nvSpPr>
            <p:spPr>
              <a:xfrm>
                <a:off x="248471" y="4631278"/>
                <a:ext cx="11438423" cy="125124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Ta quy ước rằng khi nói giá trị lớn nhất và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(mà không nói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 thì ta hiểu đó là giá trị lớn nhất hay giá trị nhỏ nhất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tập xác định của hàm số.</a:t>
                </a:r>
              </a:p>
            </p:txBody>
          </p:sp>
        </mc:Choice>
        <mc:Fallback xmlns="">
          <p:sp>
            <p:nvSpPr>
              <p:cNvPr id="45" name="TextBox 44">
                <a:extLst>
                  <a:ext uri="{FF2B5EF4-FFF2-40B4-BE49-F238E27FC236}">
                    <a16:creationId xmlns:a16="http://schemas.microsoft.com/office/drawing/2014/main" id="{1EE70C9E-034B-BF63-6AD9-A2AACA8BB299}"/>
                  </a:ext>
                </a:extLst>
              </p:cNvPr>
              <p:cNvSpPr txBox="1">
                <a:spLocks noRot="1" noChangeAspect="1" noMove="1" noResize="1" noEditPoints="1" noAdjustHandles="1" noChangeArrowheads="1" noChangeShapeType="1" noTextEdit="1"/>
              </p:cNvSpPr>
              <p:nvPr/>
            </p:nvSpPr>
            <p:spPr>
              <a:xfrm>
                <a:off x="248471" y="4631278"/>
                <a:ext cx="11438423" cy="1251240"/>
              </a:xfrm>
              <a:prstGeom prst="rect">
                <a:avLst/>
              </a:prstGeom>
              <a:blipFill>
                <a:blip r:embed="rId2"/>
                <a:stretch>
                  <a:fillRect l="-853" t="-3902" r="-1493" b="-10732"/>
                </a:stretch>
              </a:blipFill>
            </p:spPr>
            <p:txBody>
              <a:bodyPr/>
              <a:lstStyle/>
              <a:p>
                <a:r>
                  <a:rPr lang="vi-VN">
                    <a:noFill/>
                  </a:rPr>
                  <a:t> </a:t>
                </a:r>
              </a:p>
            </p:txBody>
          </p:sp>
        </mc:Fallback>
      </mc:AlternateContent>
      <p:sp>
        <p:nvSpPr>
          <p:cNvPr id="21" name="TextBox 20">
            <a:extLst>
              <a:ext uri="{FF2B5EF4-FFF2-40B4-BE49-F238E27FC236}">
                <a16:creationId xmlns:a16="http://schemas.microsoft.com/office/drawing/2014/main" xmlns="" id="{600A9B42-B5BF-48C1-E8B7-3F8FE06955BD}"/>
              </a:ext>
            </a:extLst>
          </p:cNvPr>
          <p:cNvSpPr txBox="1"/>
          <p:nvPr/>
        </p:nvSpPr>
        <p:spPr>
          <a:xfrm>
            <a:off x="207257" y="4242890"/>
            <a:ext cx="1258349" cy="458780"/>
          </a:xfrm>
          <a:prstGeom prst="rect">
            <a:avLst/>
          </a:prstGeom>
          <a:noFill/>
        </p:spPr>
        <p:txBody>
          <a:bodyPr wrap="square">
            <a:spAutoFit/>
          </a:bodyPr>
          <a:lstStyle/>
          <a:p>
            <a:pPr>
              <a:lnSpc>
                <a:spcPct val="107000"/>
              </a:lnSpc>
              <a:spcAft>
                <a:spcPts val="800"/>
              </a:spcAft>
            </a:pPr>
            <a:r>
              <a:rPr lang="vi-VN" sz="2400" b="1" i="1" kern="100" dirty="0">
                <a:solidFill>
                  <a:srgbClr val="FFFF00"/>
                </a:solidFill>
                <a:effectLst/>
                <a:latin typeface="+mj-lt"/>
                <a:ea typeface="Arial" panose="020B0604020202020204" pitchFamily="34" charset="0"/>
                <a:cs typeface="Times New Roman" panose="02020603050405020304" pitchFamily="18" charset="0"/>
              </a:rPr>
              <a:t>Chú ý</a:t>
            </a:r>
            <a:endParaRPr lang="vi-VN" sz="2400" i="1" kern="100" dirty="0">
              <a:solidFill>
                <a:srgbClr val="FFFF00"/>
              </a:solidFill>
              <a:effectLst/>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73DFFDBE-4B41-8E39-AE45-98CE65F5CD0A}"/>
                  </a:ext>
                </a:extLst>
              </p:cNvPr>
              <p:cNvSpPr txBox="1"/>
              <p:nvPr/>
            </p:nvSpPr>
            <p:spPr>
              <a:xfrm>
                <a:off x="285921" y="5907285"/>
                <a:ext cx="11400973"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Để tìm giá trị lớn nhất và giá trị nhỏ nhất của hàm số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ta thường lập bảng biến thiên của hàm số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để kết luận.</a:t>
                </a:r>
              </a:p>
            </p:txBody>
          </p:sp>
        </mc:Choice>
        <mc:Fallback xmlns="">
          <p:sp>
            <p:nvSpPr>
              <p:cNvPr id="24" name="TextBox 23">
                <a:extLst>
                  <a:ext uri="{FF2B5EF4-FFF2-40B4-BE49-F238E27FC236}">
                    <a16:creationId xmlns:a16="http://schemas.microsoft.com/office/drawing/2014/main" id="{73DFFDBE-4B41-8E39-AE45-98CE65F5CD0A}"/>
                  </a:ext>
                </a:extLst>
              </p:cNvPr>
              <p:cNvSpPr txBox="1">
                <a:spLocks noRot="1" noChangeAspect="1" noMove="1" noResize="1" noEditPoints="1" noAdjustHandles="1" noChangeArrowheads="1" noChangeShapeType="1" noTextEdit="1"/>
              </p:cNvSpPr>
              <p:nvPr/>
            </p:nvSpPr>
            <p:spPr>
              <a:xfrm>
                <a:off x="285921" y="5907285"/>
                <a:ext cx="11400973" cy="856068"/>
              </a:xfrm>
              <a:prstGeom prst="rect">
                <a:avLst/>
              </a:prstGeom>
              <a:blipFill>
                <a:blip r:embed="rId3"/>
                <a:stretch>
                  <a:fillRect l="-856" t="-5714" b="-15714"/>
                </a:stretch>
              </a:blipFill>
            </p:spPr>
            <p:txBody>
              <a:bodyPr/>
              <a:lstStyle/>
              <a:p>
                <a:r>
                  <a:rPr lang="vi-VN">
                    <a:noFill/>
                  </a:rPr>
                  <a:t> </a:t>
                </a:r>
              </a:p>
            </p:txBody>
          </p:sp>
        </mc:Fallback>
      </mc:AlternateContent>
      <p:sp>
        <p:nvSpPr>
          <p:cNvPr id="25" name="Rectangle: Rounded Corners 24">
            <a:extLst>
              <a:ext uri="{FF2B5EF4-FFF2-40B4-BE49-F238E27FC236}">
                <a16:creationId xmlns:a16="http://schemas.microsoft.com/office/drawing/2014/main" xmlns="" id="{12E00CE6-A2AE-6CBE-053D-21649A18ABFB}"/>
              </a:ext>
            </a:extLst>
          </p:cNvPr>
          <p:cNvSpPr/>
          <p:nvPr/>
        </p:nvSpPr>
        <p:spPr>
          <a:xfrm>
            <a:off x="294390" y="1423829"/>
            <a:ext cx="11346586" cy="2836118"/>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3C5C9809-A1EB-D36F-60BB-B69979C992EB}"/>
                  </a:ext>
                </a:extLst>
              </p:cNvPr>
              <p:cNvSpPr txBox="1"/>
              <p:nvPr/>
            </p:nvSpPr>
            <p:spPr>
              <a:xfrm>
                <a:off x="433340" y="1483729"/>
                <a:ext cx="8787854"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xác định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6" name="TextBox 25">
                <a:extLst>
                  <a:ext uri="{FF2B5EF4-FFF2-40B4-BE49-F238E27FC236}">
                    <a16:creationId xmlns:a16="http://schemas.microsoft.com/office/drawing/2014/main" id="{3C5C9809-A1EB-D36F-60BB-B69979C992EB}"/>
                  </a:ext>
                </a:extLst>
              </p:cNvPr>
              <p:cNvSpPr txBox="1">
                <a:spLocks noRot="1" noChangeAspect="1" noMove="1" noResize="1" noEditPoints="1" noAdjustHandles="1" noChangeArrowheads="1" noChangeShapeType="1" noTextEdit="1"/>
              </p:cNvSpPr>
              <p:nvPr/>
            </p:nvSpPr>
            <p:spPr>
              <a:xfrm>
                <a:off x="433340" y="1483729"/>
                <a:ext cx="8787854" cy="458780"/>
              </a:xfrm>
              <a:prstGeom prst="rect">
                <a:avLst/>
              </a:prstGeom>
              <a:blipFill>
                <a:blip r:embed="rId4"/>
                <a:stretch>
                  <a:fillRect l="-104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CA55BB16-3795-DE90-39ED-3BC672CF69A6}"/>
                  </a:ext>
                </a:extLst>
              </p:cNvPr>
              <p:cNvSpPr txBox="1"/>
              <p:nvPr/>
            </p:nvSpPr>
            <p:spPr>
              <a:xfrm>
                <a:off x="465199" y="1837169"/>
                <a:ext cx="10777163"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giá trị lớn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tồn tại </a:t>
                </a:r>
                <a14:m>
                  <m:oMath xmlns:m="http://schemas.openxmlformats.org/officeDocument/2006/math">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7" name="TextBox 26">
                <a:extLst>
                  <a:ext uri="{FF2B5EF4-FFF2-40B4-BE49-F238E27FC236}">
                    <a16:creationId xmlns:a16="http://schemas.microsoft.com/office/drawing/2014/main" id="{CA55BB16-3795-DE90-39ED-3BC672CF69A6}"/>
                  </a:ext>
                </a:extLst>
              </p:cNvPr>
              <p:cNvSpPr txBox="1">
                <a:spLocks noRot="1" noChangeAspect="1" noMove="1" noResize="1" noEditPoints="1" noAdjustHandles="1" noChangeArrowheads="1" noChangeShapeType="1" noTextEdit="1"/>
              </p:cNvSpPr>
              <p:nvPr/>
            </p:nvSpPr>
            <p:spPr>
              <a:xfrm>
                <a:off x="465199" y="1837169"/>
                <a:ext cx="10777163" cy="856068"/>
              </a:xfrm>
              <a:prstGeom prst="rect">
                <a:avLst/>
              </a:prstGeom>
              <a:blipFill>
                <a:blip r:embed="rId5"/>
                <a:stretch>
                  <a:fillRect l="-848" t="-5674" r="-905" b="-1489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9018F8A1-6365-5FF7-D4C6-0213456382D5}"/>
                  </a:ext>
                </a:extLst>
              </p:cNvPr>
              <p:cNvSpPr txBox="1"/>
              <p:nvPr/>
            </p:nvSpPr>
            <p:spPr>
              <a:xfrm>
                <a:off x="715376" y="2580197"/>
                <a:ext cx="10577167"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Kí hiệu: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hoặc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8" name="TextBox 27">
                <a:extLst>
                  <a:ext uri="{FF2B5EF4-FFF2-40B4-BE49-F238E27FC236}">
                    <a16:creationId xmlns:a16="http://schemas.microsoft.com/office/drawing/2014/main" id="{9018F8A1-6365-5FF7-D4C6-0213456382D5}"/>
                  </a:ext>
                </a:extLst>
              </p:cNvPr>
              <p:cNvSpPr txBox="1">
                <a:spLocks noRot="1" noChangeAspect="1" noMove="1" noResize="1" noEditPoints="1" noAdjustHandles="1" noChangeArrowheads="1" noChangeShapeType="1" noTextEdit="1"/>
              </p:cNvSpPr>
              <p:nvPr/>
            </p:nvSpPr>
            <p:spPr>
              <a:xfrm>
                <a:off x="715376" y="2580197"/>
                <a:ext cx="10577167" cy="460895"/>
              </a:xfrm>
              <a:prstGeom prst="rect">
                <a:avLst/>
              </a:prstGeom>
              <a:blipFill>
                <a:blip r:embed="rId6"/>
                <a:stretch>
                  <a:fillRect l="-865"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2AA132D2-A484-06DE-838A-36144952442B}"/>
                  </a:ext>
                </a:extLst>
              </p:cNvPr>
              <p:cNvSpPr txBox="1"/>
              <p:nvPr/>
            </p:nvSpPr>
            <p:spPr>
              <a:xfrm>
                <a:off x="487002" y="2979213"/>
                <a:ext cx="10793164"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tồn tại </a:t>
                </a:r>
                <a14:m>
                  <m:oMath xmlns:m="http://schemas.openxmlformats.org/officeDocument/2006/math">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9" name="TextBox 28">
                <a:extLst>
                  <a:ext uri="{FF2B5EF4-FFF2-40B4-BE49-F238E27FC236}">
                    <a16:creationId xmlns:a16="http://schemas.microsoft.com/office/drawing/2014/main" id="{2AA132D2-A484-06DE-838A-36144952442B}"/>
                  </a:ext>
                </a:extLst>
              </p:cNvPr>
              <p:cNvSpPr txBox="1">
                <a:spLocks noRot="1" noChangeAspect="1" noMove="1" noResize="1" noEditPoints="1" noAdjustHandles="1" noChangeArrowheads="1" noChangeShapeType="1" noTextEdit="1"/>
              </p:cNvSpPr>
              <p:nvPr/>
            </p:nvSpPr>
            <p:spPr>
              <a:xfrm>
                <a:off x="487002" y="2979213"/>
                <a:ext cx="10793164" cy="856068"/>
              </a:xfrm>
              <a:prstGeom prst="rect">
                <a:avLst/>
              </a:prstGeom>
              <a:blipFill>
                <a:blip r:embed="rId7"/>
                <a:stretch>
                  <a:fillRect l="-904" t="-5714" r="-847"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25FA603-6AB8-AA65-9115-5933CC3C84BE}"/>
                  </a:ext>
                </a:extLst>
              </p:cNvPr>
              <p:cNvSpPr txBox="1"/>
              <p:nvPr/>
            </p:nvSpPr>
            <p:spPr>
              <a:xfrm>
                <a:off x="715376" y="3741061"/>
                <a:ext cx="6774238"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Kí hiệu: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hoặc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0" name="TextBox 29">
                <a:extLst>
                  <a:ext uri="{FF2B5EF4-FFF2-40B4-BE49-F238E27FC236}">
                    <a16:creationId xmlns:a16="http://schemas.microsoft.com/office/drawing/2014/main" id="{825FA603-6AB8-AA65-9115-5933CC3C84BE}"/>
                  </a:ext>
                </a:extLst>
              </p:cNvPr>
              <p:cNvSpPr txBox="1">
                <a:spLocks noRot="1" noChangeAspect="1" noMove="1" noResize="1" noEditPoints="1" noAdjustHandles="1" noChangeArrowheads="1" noChangeShapeType="1" noTextEdit="1"/>
              </p:cNvSpPr>
              <p:nvPr/>
            </p:nvSpPr>
            <p:spPr>
              <a:xfrm>
                <a:off x="715376" y="3741061"/>
                <a:ext cx="6774238" cy="460895"/>
              </a:xfrm>
              <a:prstGeom prst="rect">
                <a:avLst/>
              </a:prstGeom>
              <a:blipFill>
                <a:blip r:embed="rId8"/>
                <a:stretch>
                  <a:fillRect l="-1349" t="-10667" b="-30667"/>
                </a:stretch>
              </a:blipFill>
            </p:spPr>
            <p:txBody>
              <a:bodyPr/>
              <a:lstStyle/>
              <a:p>
                <a:r>
                  <a:rPr lang="vi-VN">
                    <a:noFill/>
                  </a:rPr>
                  <a:t> </a:t>
                </a:r>
              </a:p>
            </p:txBody>
          </p:sp>
        </mc:Fallback>
      </mc:AlternateContent>
    </p:spTree>
    <p:extLst>
      <p:ext uri="{BB962C8B-B14F-4D97-AF65-F5344CB8AC3E}">
        <p14:creationId xmlns:p14="http://schemas.microsoft.com/office/powerpoint/2010/main" val="63274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Rounded Corners 31">
            <a:extLst>
              <a:ext uri="{FF2B5EF4-FFF2-40B4-BE49-F238E27FC236}">
                <a16:creationId xmlns:a16="http://schemas.microsoft.com/office/drawing/2014/main" xmlns="" id="{F7884300-F479-C649-C5AB-9D31936855BF}"/>
              </a:ext>
            </a:extLst>
          </p:cNvPr>
          <p:cNvSpPr/>
          <p:nvPr/>
        </p:nvSpPr>
        <p:spPr>
          <a:xfrm>
            <a:off x="337395" y="1581220"/>
            <a:ext cx="10363031" cy="58477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D94C0D25-C98B-7DBA-739A-AD980B98879E}"/>
                  </a:ext>
                </a:extLst>
              </p:cNvPr>
              <p:cNvSpPr txBox="1"/>
              <p:nvPr/>
            </p:nvSpPr>
            <p:spPr>
              <a:xfrm>
                <a:off x="405488" y="1593571"/>
                <a:ext cx="10226843" cy="502766"/>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giá trị lớn nhất và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1" name="TextBox 20">
                <a:extLst>
                  <a:ext uri="{FF2B5EF4-FFF2-40B4-BE49-F238E27FC236}">
                    <a16:creationId xmlns:a16="http://schemas.microsoft.com/office/drawing/2014/main" id="{D94C0D25-C98B-7DBA-739A-AD980B98879E}"/>
                  </a:ext>
                </a:extLst>
              </p:cNvPr>
              <p:cNvSpPr txBox="1">
                <a:spLocks noRot="1" noChangeAspect="1" noMove="1" noResize="1" noEditPoints="1" noAdjustHandles="1" noChangeArrowheads="1" noChangeShapeType="1" noTextEdit="1"/>
              </p:cNvSpPr>
              <p:nvPr/>
            </p:nvSpPr>
            <p:spPr>
              <a:xfrm>
                <a:off x="405488" y="1593571"/>
                <a:ext cx="10226843" cy="502766"/>
              </a:xfrm>
              <a:prstGeom prst="rect">
                <a:avLst/>
              </a:prstGeom>
              <a:blipFill>
                <a:blip r:embed="rId2"/>
                <a:stretch>
                  <a:fillRect l="-954" t="-1205" r="-298" b="-26506"/>
                </a:stretch>
              </a:blipFill>
            </p:spPr>
            <p:txBody>
              <a:bodyPr/>
              <a:lstStyle/>
              <a:p>
                <a:r>
                  <a:rPr lang="vi-VN">
                    <a:noFill/>
                  </a:rPr>
                  <a:t> </a:t>
                </a:r>
              </a:p>
            </p:txBody>
          </p:sp>
        </mc:Fallback>
      </mc:AlternateContent>
      <p:sp>
        <p:nvSpPr>
          <p:cNvPr id="22" name="TextBox 21">
            <a:extLst>
              <a:ext uri="{FF2B5EF4-FFF2-40B4-BE49-F238E27FC236}">
                <a16:creationId xmlns:a16="http://schemas.microsoft.com/office/drawing/2014/main" xmlns="" id="{D12249BF-F935-48B5-E0C1-C5F33C484AB0}"/>
              </a:ext>
            </a:extLst>
          </p:cNvPr>
          <p:cNvSpPr txBox="1"/>
          <p:nvPr/>
        </p:nvSpPr>
        <p:spPr>
          <a:xfrm>
            <a:off x="197593" y="2178346"/>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12501444-4A7B-839D-4117-6D5E287EF0EA}"/>
                  </a:ext>
                </a:extLst>
              </p:cNvPr>
              <p:cNvSpPr txBox="1"/>
              <p:nvPr/>
            </p:nvSpPr>
            <p:spPr>
              <a:xfrm>
                <a:off x="207985" y="2613522"/>
                <a:ext cx="609437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Tập xác định của hàm số là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5" name="TextBox 24">
                <a:extLst>
                  <a:ext uri="{FF2B5EF4-FFF2-40B4-BE49-F238E27FC236}">
                    <a16:creationId xmlns:a16="http://schemas.microsoft.com/office/drawing/2014/main" id="{12501444-4A7B-839D-4117-6D5E287EF0EA}"/>
                  </a:ext>
                </a:extLst>
              </p:cNvPr>
              <p:cNvSpPr txBox="1">
                <a:spLocks noRot="1" noChangeAspect="1" noMove="1" noResize="1" noEditPoints="1" noAdjustHandles="1" noChangeArrowheads="1" noChangeShapeType="1" noTextEdit="1"/>
              </p:cNvSpPr>
              <p:nvPr/>
            </p:nvSpPr>
            <p:spPr>
              <a:xfrm>
                <a:off x="207985" y="2613522"/>
                <a:ext cx="6094378" cy="458780"/>
              </a:xfrm>
              <a:prstGeom prst="rect">
                <a:avLst/>
              </a:prstGeom>
              <a:blipFill>
                <a:blip r:embed="rId3"/>
                <a:stretch>
                  <a:fillRect l="-1500" t="-10667" b="-30667"/>
                </a:stretch>
              </a:blipFill>
            </p:spPr>
            <p:txBody>
              <a:bodyPr/>
              <a:lstStyle/>
              <a:p>
                <a:r>
                  <a:rPr lang="vi-VN">
                    <a:noFill/>
                  </a:rPr>
                  <a:t> </a:t>
                </a:r>
              </a:p>
            </p:txBody>
          </p:sp>
        </mc:Fallback>
      </mc:AlternateContent>
      <p:sp>
        <p:nvSpPr>
          <p:cNvPr id="28" name="TextBox 27">
            <a:extLst>
              <a:ext uri="{FF2B5EF4-FFF2-40B4-BE49-F238E27FC236}">
                <a16:creationId xmlns:a16="http://schemas.microsoft.com/office/drawing/2014/main" xmlns="" id="{AD541638-334C-C980-CCAE-E709530B7A78}"/>
              </a:ext>
            </a:extLst>
          </p:cNvPr>
          <p:cNvSpPr txBox="1"/>
          <p:nvPr/>
        </p:nvSpPr>
        <p:spPr>
          <a:xfrm>
            <a:off x="229670" y="3068254"/>
            <a:ext cx="6094378" cy="458780"/>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Cách 1. </a:t>
            </a:r>
            <a:r>
              <a:rPr lang="vi-VN" sz="2400" kern="100" dirty="0">
                <a:solidFill>
                  <a:schemeClr val="bg1"/>
                </a:solidFill>
                <a:effectLst/>
                <a:latin typeface="+mj-lt"/>
                <a:ea typeface="Arial" panose="020B0604020202020204" pitchFamily="34" charset="0"/>
                <a:cs typeface="Times New Roman" panose="02020603050405020304" pitchFamily="18" charset="0"/>
              </a:rPr>
              <a:t>Sử dụng định nghĩa.</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34CB34D4-BE62-3B3F-F7AC-BC768FDB0B0D}"/>
                  </a:ext>
                </a:extLst>
              </p:cNvPr>
              <p:cNvSpPr txBox="1"/>
              <p:nvPr/>
            </p:nvSpPr>
            <p:spPr>
              <a:xfrm>
                <a:off x="312189" y="3456129"/>
                <a:ext cx="3025505" cy="502766"/>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34CB34D4-BE62-3B3F-F7AC-BC768FDB0B0D}"/>
                  </a:ext>
                </a:extLst>
              </p:cNvPr>
              <p:cNvSpPr txBox="1">
                <a:spLocks noRot="1" noChangeAspect="1" noMove="1" noResize="1" noEditPoints="1" noAdjustHandles="1" noChangeArrowheads="1" noChangeShapeType="1" noTextEdit="1"/>
              </p:cNvSpPr>
              <p:nvPr/>
            </p:nvSpPr>
            <p:spPr>
              <a:xfrm>
                <a:off x="312189" y="3456129"/>
                <a:ext cx="3025505" cy="502766"/>
              </a:xfrm>
              <a:prstGeom prst="rect">
                <a:avLst/>
              </a:prstGeom>
              <a:blipFill>
                <a:blip r:embed="rId4"/>
                <a:stretch>
                  <a:fillRect l="-3018" t="-2439" b="-2682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C98EB605-1B30-C219-C1F6-961006496A70}"/>
                  </a:ext>
                </a:extLst>
              </p:cNvPr>
              <p:cNvSpPr txBox="1"/>
              <p:nvPr/>
            </p:nvSpPr>
            <p:spPr>
              <a:xfrm>
                <a:off x="512873" y="4434892"/>
                <a:ext cx="4132181" cy="50892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d>
                          <m:dPr>
                            <m:begChr m:val="["/>
                            <m:endChr m:val="]"/>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e>
                        </m:d>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C98EB605-1B30-C219-C1F6-961006496A70}"/>
                  </a:ext>
                </a:extLst>
              </p:cNvPr>
              <p:cNvSpPr txBox="1">
                <a:spLocks noRot="1" noChangeAspect="1" noMove="1" noResize="1" noEditPoints="1" noAdjustHandles="1" noChangeArrowheads="1" noChangeShapeType="1" noTextEdit="1"/>
              </p:cNvSpPr>
              <p:nvPr/>
            </p:nvSpPr>
            <p:spPr>
              <a:xfrm>
                <a:off x="512873" y="4434892"/>
                <a:ext cx="4132181" cy="508922"/>
              </a:xfrm>
              <a:prstGeom prst="rect">
                <a:avLst/>
              </a:prstGeom>
              <a:blipFill>
                <a:blip r:embed="rId5"/>
                <a:stretch>
                  <a:fillRect l="-2212" t="-6024" b="-2168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xmlns="" id="{2C1A62C8-A3FD-DC75-2929-CD5D294A3FCE}"/>
                  </a:ext>
                </a:extLst>
              </p:cNvPr>
              <p:cNvSpPr txBox="1"/>
              <p:nvPr/>
            </p:nvSpPr>
            <p:spPr>
              <a:xfrm>
                <a:off x="393050" y="4974281"/>
                <a:ext cx="3455935" cy="514628"/>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a:solidFill>
                              <a:schemeClr val="bg1"/>
                            </a:solidFill>
                            <a:effectLst/>
                            <a:latin typeface="Cambria Math"/>
                          </a:rPr>
                        </m:ctrlPr>
                      </m:radPr>
                      <m:deg/>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38" name="TextBox 37">
                <a:extLst>
                  <a:ext uri="{FF2B5EF4-FFF2-40B4-BE49-F238E27FC236}">
                    <a16:creationId xmlns:a16="http://schemas.microsoft.com/office/drawing/2014/main" id="{2C1A62C8-A3FD-DC75-2929-CD5D294A3FCE}"/>
                  </a:ext>
                </a:extLst>
              </p:cNvPr>
              <p:cNvSpPr txBox="1">
                <a:spLocks noRot="1" noChangeAspect="1" noMove="1" noResize="1" noEditPoints="1" noAdjustHandles="1" noChangeArrowheads="1" noChangeShapeType="1" noTextEdit="1"/>
              </p:cNvSpPr>
              <p:nvPr/>
            </p:nvSpPr>
            <p:spPr>
              <a:xfrm>
                <a:off x="393050" y="4974281"/>
                <a:ext cx="3455935" cy="514628"/>
              </a:xfrm>
              <a:prstGeom prst="rect">
                <a:avLst/>
              </a:prstGeom>
              <a:blipFill>
                <a:blip r:embed="rId6"/>
                <a:stretch>
                  <a:fillRect l="-2646" b="-2738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2939B9F9-3D48-3DD0-A058-B6F9070CA59A}"/>
                  </a:ext>
                </a:extLst>
              </p:cNvPr>
              <p:cNvSpPr txBox="1"/>
              <p:nvPr/>
            </p:nvSpPr>
            <p:spPr>
              <a:xfrm>
                <a:off x="531185" y="6030899"/>
                <a:ext cx="6094378" cy="52629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3" name="TextBox 42">
                <a:extLst>
                  <a:ext uri="{FF2B5EF4-FFF2-40B4-BE49-F238E27FC236}">
                    <a16:creationId xmlns:a16="http://schemas.microsoft.com/office/drawing/2014/main" id="{2939B9F9-3D48-3DD0-A058-B6F9070CA59A}"/>
                  </a:ext>
                </a:extLst>
              </p:cNvPr>
              <p:cNvSpPr txBox="1">
                <a:spLocks noRot="1" noChangeAspect="1" noMove="1" noResize="1" noEditPoints="1" noAdjustHandles="1" noChangeArrowheads="1" noChangeShapeType="1" noTextEdit="1"/>
              </p:cNvSpPr>
              <p:nvPr/>
            </p:nvSpPr>
            <p:spPr>
              <a:xfrm>
                <a:off x="531185" y="6030899"/>
                <a:ext cx="6094378" cy="526298"/>
              </a:xfrm>
              <a:prstGeom prst="rect">
                <a:avLst/>
              </a:prstGeom>
              <a:blipFill>
                <a:blip r:embed="rId7"/>
                <a:stretch>
                  <a:fillRect l="-1500" t="-4598" b="-172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xmlns="" id="{C4B3EA4B-FF21-C7F7-AF19-9AC744297507}"/>
                  </a:ext>
                </a:extLst>
              </p:cNvPr>
              <p:cNvSpPr txBox="1"/>
              <p:nvPr/>
            </p:nvSpPr>
            <p:spPr>
              <a:xfrm>
                <a:off x="512873" y="3954942"/>
                <a:ext cx="4331501" cy="466859"/>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D</a:t>
                </a:r>
                <a:r>
                  <a:rPr lang="vi-VN" sz="2400" kern="100" dirty="0">
                    <a:solidFill>
                      <a:schemeClr val="bg1"/>
                    </a:solidFill>
                    <a:effectLst/>
                    <a:latin typeface="+mj-lt"/>
                    <a:ea typeface="Arial" panose="020B0604020202020204" pitchFamily="34" charset="0"/>
                    <a:cs typeface="Times New Roman" panose="02020603050405020304" pitchFamily="18" charset="0"/>
                  </a:rPr>
                  <a:t>ấu bằng xảy ra khi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4" name="TextBox 43">
                <a:extLst>
                  <a:ext uri="{FF2B5EF4-FFF2-40B4-BE49-F238E27FC236}">
                    <a16:creationId xmlns:a16="http://schemas.microsoft.com/office/drawing/2014/main" id="{C4B3EA4B-FF21-C7F7-AF19-9AC744297507}"/>
                  </a:ext>
                </a:extLst>
              </p:cNvPr>
              <p:cNvSpPr txBox="1">
                <a:spLocks noRot="1" noChangeAspect="1" noMove="1" noResize="1" noEditPoints="1" noAdjustHandles="1" noChangeArrowheads="1" noChangeShapeType="1" noTextEdit="1"/>
              </p:cNvSpPr>
              <p:nvPr/>
            </p:nvSpPr>
            <p:spPr>
              <a:xfrm>
                <a:off x="512873" y="3954942"/>
                <a:ext cx="4331501" cy="466859"/>
              </a:xfrm>
              <a:prstGeom prst="rect">
                <a:avLst/>
              </a:prstGeom>
              <a:blipFill>
                <a:blip r:embed="rId8"/>
                <a:stretch>
                  <a:fillRect l="-2110" t="-9211"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B07FCEC8-561C-78FA-CBAA-3C0BEA0DE6BE}"/>
                  </a:ext>
                </a:extLst>
              </p:cNvPr>
              <p:cNvSpPr txBox="1"/>
              <p:nvPr/>
            </p:nvSpPr>
            <p:spPr>
              <a:xfrm>
                <a:off x="552927" y="5524904"/>
                <a:ext cx="4291448" cy="470000"/>
              </a:xfrm>
              <a:prstGeom prst="rect">
                <a:avLst/>
              </a:prstGeom>
              <a:noFill/>
            </p:spPr>
            <p:txBody>
              <a:bodyPr wrap="square">
                <a:spAutoFit/>
              </a:bodyPr>
              <a:lstStyle/>
              <a:p>
                <a:r>
                  <a:rPr lang="vi-VN" sz="2400" dirty="0">
                    <a:solidFill>
                      <a:schemeClr val="bg1"/>
                    </a:solidFill>
                    <a:latin typeface="+mj-lt"/>
                    <a:ea typeface="Arial" panose="020B0604020202020204" pitchFamily="34" charset="0"/>
                    <a:cs typeface="Times New Roman" panose="02020603050405020304" pitchFamily="18" charset="0"/>
                  </a:rPr>
                  <a:t>D</a:t>
                </a:r>
                <a:r>
                  <a:rPr lang="vi-VN" sz="2400" dirty="0">
                    <a:solidFill>
                      <a:schemeClr val="bg1"/>
                    </a:solidFill>
                    <a:effectLst/>
                    <a:latin typeface="+mj-lt"/>
                    <a:ea typeface="Arial" panose="020B0604020202020204" pitchFamily="34" charset="0"/>
                    <a:cs typeface="Times New Roman" panose="02020603050405020304" pitchFamily="18" charset="0"/>
                  </a:rPr>
                  <a:t>ấu bằng xảy ra khi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45" name="TextBox 44">
                <a:extLst>
                  <a:ext uri="{FF2B5EF4-FFF2-40B4-BE49-F238E27FC236}">
                    <a16:creationId xmlns:a16="http://schemas.microsoft.com/office/drawing/2014/main" id="{B07FCEC8-561C-78FA-CBAA-3C0BEA0DE6BE}"/>
                  </a:ext>
                </a:extLst>
              </p:cNvPr>
              <p:cNvSpPr txBox="1">
                <a:spLocks noRot="1" noChangeAspect="1" noMove="1" noResize="1" noEditPoints="1" noAdjustHandles="1" noChangeArrowheads="1" noChangeShapeType="1" noTextEdit="1"/>
              </p:cNvSpPr>
              <p:nvPr/>
            </p:nvSpPr>
            <p:spPr>
              <a:xfrm>
                <a:off x="552927" y="5524904"/>
                <a:ext cx="4291448" cy="470000"/>
              </a:xfrm>
              <a:prstGeom prst="rect">
                <a:avLst/>
              </a:prstGeom>
              <a:blipFill>
                <a:blip r:embed="rId9"/>
                <a:stretch>
                  <a:fillRect l="-2273" t="-7792" b="-2987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xmlns="" id="{778EB5A4-2D26-05CA-2BE1-90F6FF37C1F5}"/>
                  </a:ext>
                </a:extLst>
              </p:cNvPr>
              <p:cNvSpPr txBox="1"/>
              <p:nvPr/>
            </p:nvSpPr>
            <p:spPr>
              <a:xfrm>
                <a:off x="4645054" y="3954942"/>
                <a:ext cx="4331501" cy="46685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tức là khi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hoặc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50" name="TextBox 49">
                <a:extLst>
                  <a:ext uri="{FF2B5EF4-FFF2-40B4-BE49-F238E27FC236}">
                    <a16:creationId xmlns:a16="http://schemas.microsoft.com/office/drawing/2014/main" id="{778EB5A4-2D26-05CA-2BE1-90F6FF37C1F5}"/>
                  </a:ext>
                </a:extLst>
              </p:cNvPr>
              <p:cNvSpPr txBox="1">
                <a:spLocks noRot="1" noChangeAspect="1" noMove="1" noResize="1" noEditPoints="1" noAdjustHandles="1" noChangeArrowheads="1" noChangeShapeType="1" noTextEdit="1"/>
              </p:cNvSpPr>
              <p:nvPr/>
            </p:nvSpPr>
            <p:spPr>
              <a:xfrm>
                <a:off x="4645054" y="3954942"/>
                <a:ext cx="4331501" cy="466859"/>
              </a:xfrm>
              <a:prstGeom prst="rect">
                <a:avLst/>
              </a:prstGeom>
              <a:blipFill>
                <a:blip r:embed="rId10"/>
                <a:stretch>
                  <a:fillRect l="-225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xmlns="" id="{0FB7F729-9B3B-F762-F69B-6B789ADC670E}"/>
                  </a:ext>
                </a:extLst>
              </p:cNvPr>
              <p:cNvSpPr txBox="1"/>
              <p:nvPr/>
            </p:nvSpPr>
            <p:spPr>
              <a:xfrm>
                <a:off x="4645055" y="5524904"/>
                <a:ext cx="2397772" cy="470000"/>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tức là khi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51" name="TextBox 50">
                <a:extLst>
                  <a:ext uri="{FF2B5EF4-FFF2-40B4-BE49-F238E27FC236}">
                    <a16:creationId xmlns:a16="http://schemas.microsoft.com/office/drawing/2014/main" id="{0FB7F729-9B3B-F762-F69B-6B789ADC670E}"/>
                  </a:ext>
                </a:extLst>
              </p:cNvPr>
              <p:cNvSpPr txBox="1">
                <a:spLocks noRot="1" noChangeAspect="1" noMove="1" noResize="1" noEditPoints="1" noAdjustHandles="1" noChangeArrowheads="1" noChangeShapeType="1" noTextEdit="1"/>
              </p:cNvSpPr>
              <p:nvPr/>
            </p:nvSpPr>
            <p:spPr>
              <a:xfrm>
                <a:off x="4645055" y="5524904"/>
                <a:ext cx="2397772" cy="470000"/>
              </a:xfrm>
              <a:prstGeom prst="rect">
                <a:avLst/>
              </a:prstGeom>
              <a:blipFill>
                <a:blip r:embed="rId11"/>
                <a:stretch>
                  <a:fillRect l="-4071" t="-10390" b="-2727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08164D6A-6449-CCB4-5186-185B6274C62C}"/>
                  </a:ext>
                </a:extLst>
              </p:cNvPr>
              <p:cNvSpPr txBox="1"/>
              <p:nvPr/>
            </p:nvSpPr>
            <p:spPr>
              <a:xfrm>
                <a:off x="4394679" y="4482919"/>
                <a:ext cx="1964890" cy="460895"/>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19" name="TextBox 18">
                <a:extLst>
                  <a:ext uri="{FF2B5EF4-FFF2-40B4-BE49-F238E27FC236}">
                    <a16:creationId xmlns:a16="http://schemas.microsoft.com/office/drawing/2014/main" id="{08164D6A-6449-CCB4-5186-185B6274C62C}"/>
                  </a:ext>
                </a:extLst>
              </p:cNvPr>
              <p:cNvSpPr txBox="1">
                <a:spLocks noRot="1" noChangeAspect="1" noMove="1" noResize="1" noEditPoints="1" noAdjustHandles="1" noChangeArrowheads="1" noChangeShapeType="1" noTextEdit="1"/>
              </p:cNvSpPr>
              <p:nvPr/>
            </p:nvSpPr>
            <p:spPr>
              <a:xfrm>
                <a:off x="4394679" y="4482919"/>
                <a:ext cx="1964890" cy="460895"/>
              </a:xfrm>
              <a:prstGeom prst="rect">
                <a:avLst/>
              </a:prstGeom>
              <a:blipFill>
                <a:blip r:embed="rId12"/>
                <a:stretch>
                  <a:fillRect t="-10526" b="-28947"/>
                </a:stretch>
              </a:blipFill>
            </p:spPr>
            <p:txBody>
              <a:bodyPr/>
              <a:lstStyle/>
              <a:p>
                <a:r>
                  <a:rPr lang="vi-VN">
                    <a:noFill/>
                  </a:rPr>
                  <a:t> </a:t>
                </a:r>
              </a:p>
            </p:txBody>
          </p:sp>
        </mc:Fallback>
      </mc:AlternateContent>
      <p:sp>
        <p:nvSpPr>
          <p:cNvPr id="20" name="TextBox 2">
            <a:extLst>
              <a:ext uri="{FF2B5EF4-FFF2-40B4-BE49-F238E27FC236}">
                <a16:creationId xmlns:a16="http://schemas.microsoft.com/office/drawing/2014/main" xmlns=""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74457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31" grpId="0"/>
      <p:bldP spid="35" grpId="0"/>
      <p:bldP spid="38" grpId="0"/>
      <p:bldP spid="43" grpId="0"/>
      <p:bldP spid="44" grpId="0"/>
      <p:bldP spid="45" grpId="0"/>
      <p:bldP spid="50" grpId="0"/>
      <p:bldP spid="51"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Rounded Corners 31">
            <a:extLst>
              <a:ext uri="{FF2B5EF4-FFF2-40B4-BE49-F238E27FC236}">
                <a16:creationId xmlns:a16="http://schemas.microsoft.com/office/drawing/2014/main" xmlns="" id="{F7884300-F479-C649-C5AB-9D31936855BF}"/>
              </a:ext>
            </a:extLst>
          </p:cNvPr>
          <p:cNvSpPr/>
          <p:nvPr/>
        </p:nvSpPr>
        <p:spPr>
          <a:xfrm>
            <a:off x="337395" y="1581220"/>
            <a:ext cx="10363031" cy="58477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D94C0D25-C98B-7DBA-739A-AD980B98879E}"/>
                  </a:ext>
                </a:extLst>
              </p:cNvPr>
              <p:cNvSpPr txBox="1"/>
              <p:nvPr/>
            </p:nvSpPr>
            <p:spPr>
              <a:xfrm>
                <a:off x="405488" y="1593571"/>
                <a:ext cx="10226843" cy="502766"/>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giá trị lớn nhất và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1" name="TextBox 20">
                <a:extLst>
                  <a:ext uri="{FF2B5EF4-FFF2-40B4-BE49-F238E27FC236}">
                    <a16:creationId xmlns:a16="http://schemas.microsoft.com/office/drawing/2014/main" id="{D94C0D25-C98B-7DBA-739A-AD980B98879E}"/>
                  </a:ext>
                </a:extLst>
              </p:cNvPr>
              <p:cNvSpPr txBox="1">
                <a:spLocks noRot="1" noChangeAspect="1" noMove="1" noResize="1" noEditPoints="1" noAdjustHandles="1" noChangeArrowheads="1" noChangeShapeType="1" noTextEdit="1"/>
              </p:cNvSpPr>
              <p:nvPr/>
            </p:nvSpPr>
            <p:spPr>
              <a:xfrm>
                <a:off x="405488" y="1593571"/>
                <a:ext cx="10226843" cy="502766"/>
              </a:xfrm>
              <a:prstGeom prst="rect">
                <a:avLst/>
              </a:prstGeom>
              <a:blipFill>
                <a:blip r:embed="rId3"/>
                <a:stretch>
                  <a:fillRect l="-954" t="-2410" r="-417" b="-25301"/>
                </a:stretch>
              </a:blipFill>
            </p:spPr>
            <p:txBody>
              <a:bodyPr/>
              <a:lstStyle/>
              <a:p>
                <a:r>
                  <a:rPr lang="vi-VN">
                    <a:noFill/>
                  </a:rPr>
                  <a:t> </a:t>
                </a:r>
              </a:p>
            </p:txBody>
          </p:sp>
        </mc:Fallback>
      </mc:AlternateContent>
      <p:sp>
        <p:nvSpPr>
          <p:cNvPr id="22" name="TextBox 21">
            <a:extLst>
              <a:ext uri="{FF2B5EF4-FFF2-40B4-BE49-F238E27FC236}">
                <a16:creationId xmlns:a16="http://schemas.microsoft.com/office/drawing/2014/main" xmlns="" id="{D12249BF-F935-48B5-E0C1-C5F33C484AB0}"/>
              </a:ext>
            </a:extLst>
          </p:cNvPr>
          <p:cNvSpPr txBox="1"/>
          <p:nvPr/>
        </p:nvSpPr>
        <p:spPr>
          <a:xfrm>
            <a:off x="171297" y="2120048"/>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12501444-4A7B-839D-4117-6D5E287EF0EA}"/>
                  </a:ext>
                </a:extLst>
              </p:cNvPr>
              <p:cNvSpPr txBox="1"/>
              <p:nvPr/>
            </p:nvSpPr>
            <p:spPr>
              <a:xfrm>
                <a:off x="197593" y="2499515"/>
                <a:ext cx="609437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Tập xác định của hàm số là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5" name="TextBox 24">
                <a:extLst>
                  <a:ext uri="{FF2B5EF4-FFF2-40B4-BE49-F238E27FC236}">
                    <a16:creationId xmlns:a16="http://schemas.microsoft.com/office/drawing/2014/main" id="{12501444-4A7B-839D-4117-6D5E287EF0EA}"/>
                  </a:ext>
                </a:extLst>
              </p:cNvPr>
              <p:cNvSpPr txBox="1">
                <a:spLocks noRot="1" noChangeAspect="1" noMove="1" noResize="1" noEditPoints="1" noAdjustHandles="1" noChangeArrowheads="1" noChangeShapeType="1" noTextEdit="1"/>
              </p:cNvSpPr>
              <p:nvPr/>
            </p:nvSpPr>
            <p:spPr>
              <a:xfrm>
                <a:off x="197593" y="2499515"/>
                <a:ext cx="6094378" cy="458780"/>
              </a:xfrm>
              <a:prstGeom prst="rect">
                <a:avLst/>
              </a:prstGeom>
              <a:blipFill>
                <a:blip r:embed="rId4"/>
                <a:stretch>
                  <a:fillRect l="-1500" t="-10667" b="-30667"/>
                </a:stretch>
              </a:blipFill>
            </p:spPr>
            <p:txBody>
              <a:bodyPr/>
              <a:lstStyle/>
              <a:p>
                <a:r>
                  <a:rPr lang="vi-VN">
                    <a:noFill/>
                  </a:rPr>
                  <a:t> </a:t>
                </a:r>
              </a:p>
            </p:txBody>
          </p:sp>
        </mc:Fallback>
      </mc:AlternateContent>
      <p:sp>
        <p:nvSpPr>
          <p:cNvPr id="23" name="TextBox 22">
            <a:extLst>
              <a:ext uri="{FF2B5EF4-FFF2-40B4-BE49-F238E27FC236}">
                <a16:creationId xmlns:a16="http://schemas.microsoft.com/office/drawing/2014/main" xmlns="" id="{3A1BD7F3-3F85-AD78-36C4-73E8326B5AE0}"/>
              </a:ext>
            </a:extLst>
          </p:cNvPr>
          <p:cNvSpPr txBox="1"/>
          <p:nvPr/>
        </p:nvSpPr>
        <p:spPr>
          <a:xfrm>
            <a:off x="207985" y="2895444"/>
            <a:ext cx="6094378" cy="458780"/>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Cách 2. </a:t>
            </a:r>
            <a:r>
              <a:rPr lang="vi-VN" sz="2400" kern="100" dirty="0">
                <a:solidFill>
                  <a:schemeClr val="bg1"/>
                </a:solidFill>
                <a:effectLst/>
                <a:latin typeface="+mj-lt"/>
                <a:ea typeface="Arial" panose="020B0604020202020204" pitchFamily="34" charset="0"/>
                <a:cs typeface="Times New Roman" panose="02020603050405020304" pitchFamily="18" charset="0"/>
              </a:rPr>
              <a:t>Sử dụng bảng biến thiên.</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0E55CF18-EBAA-D711-352C-E487BDA45506}"/>
                  </a:ext>
                </a:extLst>
              </p:cNvPr>
              <p:cNvSpPr txBox="1"/>
              <p:nvPr/>
            </p:nvSpPr>
            <p:spPr>
              <a:xfrm>
                <a:off x="208843" y="3503777"/>
                <a:ext cx="3046331"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ta có</a:t>
                </a:r>
              </a:p>
            </p:txBody>
          </p:sp>
        </mc:Choice>
        <mc:Fallback xmlns="">
          <p:sp>
            <p:nvSpPr>
              <p:cNvPr id="27" name="TextBox 26">
                <a:extLst>
                  <a:ext uri="{FF2B5EF4-FFF2-40B4-BE49-F238E27FC236}">
                    <a16:creationId xmlns:a16="http://schemas.microsoft.com/office/drawing/2014/main" id="{0E55CF18-EBAA-D711-352C-E487BDA45506}"/>
                  </a:ext>
                </a:extLst>
              </p:cNvPr>
              <p:cNvSpPr txBox="1">
                <a:spLocks noRot="1" noChangeAspect="1" noMove="1" noResize="1" noEditPoints="1" noAdjustHandles="1" noChangeArrowheads="1" noChangeShapeType="1" noTextEdit="1"/>
              </p:cNvSpPr>
              <p:nvPr/>
            </p:nvSpPr>
            <p:spPr>
              <a:xfrm>
                <a:off x="208843" y="3503777"/>
                <a:ext cx="3046331" cy="460895"/>
              </a:xfrm>
              <a:prstGeom prst="rect">
                <a:avLst/>
              </a:prstGeom>
              <a:blipFill>
                <a:blip r:embed="rId5"/>
                <a:stretch>
                  <a:fillRect l="-3000"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9836A6DA-A123-4A9D-647A-2DA092E325F2}"/>
                  </a:ext>
                </a:extLst>
              </p:cNvPr>
              <p:cNvSpPr txBox="1"/>
              <p:nvPr/>
            </p:nvSpPr>
            <p:spPr>
              <a:xfrm>
                <a:off x="176009" y="4113070"/>
                <a:ext cx="780310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9836A6DA-A123-4A9D-647A-2DA092E325F2}"/>
                  </a:ext>
                </a:extLst>
              </p:cNvPr>
              <p:cNvSpPr txBox="1">
                <a:spLocks noRot="1" noChangeAspect="1" noMove="1" noResize="1" noEditPoints="1" noAdjustHandles="1" noChangeArrowheads="1" noChangeShapeType="1" noTextEdit="1"/>
              </p:cNvSpPr>
              <p:nvPr/>
            </p:nvSpPr>
            <p:spPr>
              <a:xfrm>
                <a:off x="176009" y="4113070"/>
                <a:ext cx="7803106" cy="460895"/>
              </a:xfrm>
              <a:prstGeom prst="rect">
                <a:avLst/>
              </a:prstGeom>
              <a:blipFill>
                <a:blip r:embed="rId6"/>
                <a:stretch>
                  <a:fillRect l="-1250" t="-10667" b="-30667"/>
                </a:stretch>
              </a:blipFill>
            </p:spPr>
            <p:txBody>
              <a:bodyPr/>
              <a:lstStyle/>
              <a:p>
                <a:r>
                  <a:rPr lang="vi-VN">
                    <a:noFill/>
                  </a:rPr>
                  <a:t> </a:t>
                </a:r>
              </a:p>
            </p:txBody>
          </p:sp>
        </mc:Fallback>
      </mc:AlternateContent>
      <p:sp>
        <p:nvSpPr>
          <p:cNvPr id="39" name="TextBox 38">
            <a:extLst>
              <a:ext uri="{FF2B5EF4-FFF2-40B4-BE49-F238E27FC236}">
                <a16:creationId xmlns:a16="http://schemas.microsoft.com/office/drawing/2014/main" xmlns="" id="{1CC86C05-22A5-6BB1-9EE9-51F8239FB6FD}"/>
              </a:ext>
            </a:extLst>
          </p:cNvPr>
          <p:cNvSpPr txBox="1"/>
          <p:nvPr/>
        </p:nvSpPr>
        <p:spPr>
          <a:xfrm>
            <a:off x="6704478" y="4150974"/>
            <a:ext cx="442792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Từ bảng biến thiên, ta được:</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FD1D65B3-602B-3597-2E5C-09D27AB1FE62}"/>
                  </a:ext>
                </a:extLst>
              </p:cNvPr>
              <p:cNvSpPr txBox="1"/>
              <p:nvPr/>
            </p:nvSpPr>
            <p:spPr>
              <a:xfrm>
                <a:off x="2882177" y="3203277"/>
                <a:ext cx="2271041" cy="106189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ad>
                            <m:radPr>
                              <m:degHide m:val="on"/>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FD1D65B3-602B-3597-2E5C-09D27AB1FE62}"/>
                  </a:ext>
                </a:extLst>
              </p:cNvPr>
              <p:cNvSpPr txBox="1">
                <a:spLocks noRot="1" noChangeAspect="1" noMove="1" noResize="1" noEditPoints="1" noAdjustHandles="1" noChangeArrowheads="1" noChangeShapeType="1" noTextEdit="1"/>
              </p:cNvSpPr>
              <p:nvPr/>
            </p:nvSpPr>
            <p:spPr>
              <a:xfrm>
                <a:off x="2882177" y="3203277"/>
                <a:ext cx="2271041" cy="1061894"/>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11B720AF-4463-0219-E70B-62B646ACD88C}"/>
                  </a:ext>
                </a:extLst>
              </p:cNvPr>
              <p:cNvSpPr txBox="1"/>
              <p:nvPr/>
            </p:nvSpPr>
            <p:spPr>
              <a:xfrm>
                <a:off x="4917180" y="3319528"/>
                <a:ext cx="1959755" cy="945643"/>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num>
                        <m:den>
                          <m:rad>
                            <m:radPr>
                              <m:degHide m:val="on"/>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11B720AF-4463-0219-E70B-62B646ACD88C}"/>
                  </a:ext>
                </a:extLst>
              </p:cNvPr>
              <p:cNvSpPr txBox="1">
                <a:spLocks noRot="1" noChangeAspect="1" noMove="1" noResize="1" noEditPoints="1" noAdjustHandles="1" noChangeArrowheads="1" noChangeShapeType="1" noTextEdit="1"/>
              </p:cNvSpPr>
              <p:nvPr/>
            </p:nvSpPr>
            <p:spPr>
              <a:xfrm>
                <a:off x="4917180" y="3319528"/>
                <a:ext cx="1959755" cy="945643"/>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C8182BE0-2CE3-779B-CC6A-FEADE1415B14}"/>
                  </a:ext>
                </a:extLst>
              </p:cNvPr>
              <p:cNvSpPr txBox="1"/>
              <p:nvPr/>
            </p:nvSpPr>
            <p:spPr>
              <a:xfrm>
                <a:off x="6704478" y="3503777"/>
                <a:ext cx="2669244"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C8182BE0-2CE3-779B-CC6A-FEADE1415B14}"/>
                  </a:ext>
                </a:extLst>
              </p:cNvPr>
              <p:cNvSpPr txBox="1">
                <a:spLocks noRot="1" noChangeAspect="1" noMove="1" noResize="1" noEditPoints="1" noAdjustHandles="1" noChangeArrowheads="1" noChangeShapeType="1" noTextEdit="1"/>
              </p:cNvSpPr>
              <p:nvPr/>
            </p:nvSpPr>
            <p:spPr>
              <a:xfrm>
                <a:off x="6704478" y="3503777"/>
                <a:ext cx="2669244" cy="590098"/>
              </a:xfrm>
              <a:prstGeom prst="rect">
                <a:avLst/>
              </a:prstGeom>
              <a:blipFill>
                <a:blip r:embed="rId9"/>
                <a:stretch>
                  <a:fillRect/>
                </a:stretch>
              </a:blipFill>
            </p:spPr>
            <p:txBody>
              <a:bodyPr/>
              <a:lstStyle/>
              <a:p>
                <a:r>
                  <a:rPr lang="vi-VN">
                    <a:noFill/>
                  </a:rPr>
                  <a:t> </a:t>
                </a:r>
              </a:p>
            </p:txBody>
          </p:sp>
        </mc:Fallback>
      </mc:AlternateContent>
      <p:cxnSp>
        <p:nvCxnSpPr>
          <p:cNvPr id="29" name="Straight Connector 28">
            <a:extLst>
              <a:ext uri="{FF2B5EF4-FFF2-40B4-BE49-F238E27FC236}">
                <a16:creationId xmlns:a16="http://schemas.microsoft.com/office/drawing/2014/main" xmlns="" id="{52381F87-164D-3E9D-F479-CCA4BA678449}"/>
              </a:ext>
            </a:extLst>
          </p:cNvPr>
          <p:cNvCxnSpPr>
            <a:cxnSpLocks/>
          </p:cNvCxnSpPr>
          <p:nvPr/>
        </p:nvCxnSpPr>
        <p:spPr>
          <a:xfrm>
            <a:off x="246618" y="5077683"/>
            <a:ext cx="60557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194968B8-94CF-2302-9D15-E1914D131F3C}"/>
              </a:ext>
            </a:extLst>
          </p:cNvPr>
          <p:cNvCxnSpPr>
            <a:cxnSpLocks/>
          </p:cNvCxnSpPr>
          <p:nvPr/>
        </p:nvCxnSpPr>
        <p:spPr>
          <a:xfrm flipV="1">
            <a:off x="246618" y="5483303"/>
            <a:ext cx="6055745" cy="94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6E5CD5CC-ED66-B163-BA7F-46E3882DCEB1}"/>
              </a:ext>
            </a:extLst>
          </p:cNvPr>
          <p:cNvCxnSpPr>
            <a:cxnSpLocks/>
          </p:cNvCxnSpPr>
          <p:nvPr/>
        </p:nvCxnSpPr>
        <p:spPr>
          <a:xfrm>
            <a:off x="985921" y="4693440"/>
            <a:ext cx="0" cy="19700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C18DFEDD-1C7E-4875-5249-3D4FCAA9EEBB}"/>
                  </a:ext>
                </a:extLst>
              </p:cNvPr>
              <p:cNvSpPr txBox="1"/>
              <p:nvPr/>
            </p:nvSpPr>
            <p:spPr>
              <a:xfrm>
                <a:off x="171297" y="5031062"/>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35" name="TextBox 34">
                <a:extLst>
                  <a:ext uri="{FF2B5EF4-FFF2-40B4-BE49-F238E27FC236}">
                    <a16:creationId xmlns:a16="http://schemas.microsoft.com/office/drawing/2014/main" id="{C18DFEDD-1C7E-4875-5249-3D4FCAA9EEBB}"/>
                  </a:ext>
                </a:extLst>
              </p:cNvPr>
              <p:cNvSpPr txBox="1">
                <a:spLocks noRot="1" noChangeAspect="1" noMove="1" noResize="1" noEditPoints="1" noAdjustHandles="1" noChangeArrowheads="1" noChangeShapeType="1" noTextEdit="1"/>
              </p:cNvSpPr>
              <p:nvPr/>
            </p:nvSpPr>
            <p:spPr>
              <a:xfrm>
                <a:off x="171297" y="5031062"/>
                <a:ext cx="736534" cy="461665"/>
              </a:xfrm>
              <a:prstGeom prst="rect">
                <a:avLst/>
              </a:prstGeom>
              <a:blipFill>
                <a:blip r:embed="rId10"/>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xmlns="" id="{0EAC5172-1FEF-4592-F511-6664A838A601}"/>
                  </a:ext>
                </a:extLst>
              </p:cNvPr>
              <p:cNvSpPr txBox="1"/>
              <p:nvPr/>
            </p:nvSpPr>
            <p:spPr>
              <a:xfrm>
                <a:off x="461966" y="4569396"/>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36" name="TextBox 35">
                <a:extLst>
                  <a:ext uri="{FF2B5EF4-FFF2-40B4-BE49-F238E27FC236}">
                    <a16:creationId xmlns:a16="http://schemas.microsoft.com/office/drawing/2014/main" id="{0EAC5172-1FEF-4592-F511-6664A838A601}"/>
                  </a:ext>
                </a:extLst>
              </p:cNvPr>
              <p:cNvSpPr txBox="1">
                <a:spLocks noRot="1" noChangeAspect="1" noMove="1" noResize="1" noEditPoints="1" noAdjustHandles="1" noChangeArrowheads="1" noChangeShapeType="1" noTextEdit="1"/>
              </p:cNvSpPr>
              <p:nvPr/>
            </p:nvSpPr>
            <p:spPr>
              <a:xfrm>
                <a:off x="461966" y="4569396"/>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CDC1E173-9E32-A329-98E1-54ED5C6BC5FF}"/>
                  </a:ext>
                </a:extLst>
              </p:cNvPr>
              <p:cNvSpPr txBox="1"/>
              <p:nvPr/>
            </p:nvSpPr>
            <p:spPr>
              <a:xfrm>
                <a:off x="180546" y="585232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37" name="TextBox 36">
                <a:extLst>
                  <a:ext uri="{FF2B5EF4-FFF2-40B4-BE49-F238E27FC236}">
                    <a16:creationId xmlns:a16="http://schemas.microsoft.com/office/drawing/2014/main" id="{CDC1E173-9E32-A329-98E1-54ED5C6BC5FF}"/>
                  </a:ext>
                </a:extLst>
              </p:cNvPr>
              <p:cNvSpPr txBox="1">
                <a:spLocks noRot="1" noChangeAspect="1" noMove="1" noResize="1" noEditPoints="1" noAdjustHandles="1" noChangeArrowheads="1" noChangeShapeType="1" noTextEdit="1"/>
              </p:cNvSpPr>
              <p:nvPr/>
            </p:nvSpPr>
            <p:spPr>
              <a:xfrm>
                <a:off x="180546" y="5852324"/>
                <a:ext cx="736534" cy="461665"/>
              </a:xfrm>
              <a:prstGeom prst="rect">
                <a:avLst/>
              </a:prstGeom>
              <a:blipFill>
                <a:blip r:embed="rId12"/>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xmlns="" id="{8419DEC7-509A-2A41-D792-ADAB6B55EA7E}"/>
                  </a:ext>
                </a:extLst>
              </p:cNvPr>
              <p:cNvSpPr txBox="1"/>
              <p:nvPr/>
            </p:nvSpPr>
            <p:spPr>
              <a:xfrm>
                <a:off x="1290652" y="459504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dirty="0"/>
              </a:p>
            </p:txBody>
          </p:sp>
        </mc:Choice>
        <mc:Fallback xmlns="">
          <p:sp>
            <p:nvSpPr>
              <p:cNvPr id="38" name="TextBox 37">
                <a:extLst>
                  <a:ext uri="{FF2B5EF4-FFF2-40B4-BE49-F238E27FC236}">
                    <a16:creationId xmlns:a16="http://schemas.microsoft.com/office/drawing/2014/main" id="{8419DEC7-509A-2A41-D792-ADAB6B55EA7E}"/>
                  </a:ext>
                </a:extLst>
              </p:cNvPr>
              <p:cNvSpPr txBox="1">
                <a:spLocks noRot="1" noChangeAspect="1" noMove="1" noResize="1" noEditPoints="1" noAdjustHandles="1" noChangeArrowheads="1" noChangeShapeType="1" noTextEdit="1"/>
              </p:cNvSpPr>
              <p:nvPr/>
            </p:nvSpPr>
            <p:spPr>
              <a:xfrm>
                <a:off x="1290652" y="4595040"/>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8A4EE56A-EC31-5CDD-123A-20B8F11C58A6}"/>
                  </a:ext>
                </a:extLst>
              </p:cNvPr>
              <p:cNvSpPr txBox="1"/>
              <p:nvPr/>
            </p:nvSpPr>
            <p:spPr>
              <a:xfrm>
                <a:off x="3458100" y="462255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1" name="TextBox 40">
                <a:extLst>
                  <a:ext uri="{FF2B5EF4-FFF2-40B4-BE49-F238E27FC236}">
                    <a16:creationId xmlns:a16="http://schemas.microsoft.com/office/drawing/2014/main" id="{8A4EE56A-EC31-5CDD-123A-20B8F11C58A6}"/>
                  </a:ext>
                </a:extLst>
              </p:cNvPr>
              <p:cNvSpPr txBox="1">
                <a:spLocks noRot="1" noChangeAspect="1" noMove="1" noResize="1" noEditPoints="1" noAdjustHandles="1" noChangeArrowheads="1" noChangeShapeType="1" noTextEdit="1"/>
              </p:cNvSpPr>
              <p:nvPr/>
            </p:nvSpPr>
            <p:spPr>
              <a:xfrm>
                <a:off x="3458100" y="4622558"/>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27EA0C86-7629-B7BB-B3A9-63D8A710DA63}"/>
                  </a:ext>
                </a:extLst>
              </p:cNvPr>
              <p:cNvSpPr txBox="1"/>
              <p:nvPr/>
            </p:nvSpPr>
            <p:spPr>
              <a:xfrm>
                <a:off x="3468874" y="508799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2" name="TextBox 41">
                <a:extLst>
                  <a:ext uri="{FF2B5EF4-FFF2-40B4-BE49-F238E27FC236}">
                    <a16:creationId xmlns:a16="http://schemas.microsoft.com/office/drawing/2014/main" id="{27EA0C86-7629-B7BB-B3A9-63D8A710DA63}"/>
                  </a:ext>
                </a:extLst>
              </p:cNvPr>
              <p:cNvSpPr txBox="1">
                <a:spLocks noRot="1" noChangeAspect="1" noMove="1" noResize="1" noEditPoints="1" noAdjustHandles="1" noChangeArrowheads="1" noChangeShapeType="1" noTextEdit="1"/>
              </p:cNvSpPr>
              <p:nvPr/>
            </p:nvSpPr>
            <p:spPr>
              <a:xfrm>
                <a:off x="3468874" y="5087991"/>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82468FE8-5D45-5E6D-A77E-FD56196CCB4B}"/>
                  </a:ext>
                </a:extLst>
              </p:cNvPr>
              <p:cNvSpPr txBox="1"/>
              <p:nvPr/>
            </p:nvSpPr>
            <p:spPr>
              <a:xfrm>
                <a:off x="4552658" y="50310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3" name="TextBox 42">
                <a:extLst>
                  <a:ext uri="{FF2B5EF4-FFF2-40B4-BE49-F238E27FC236}">
                    <a16:creationId xmlns:a16="http://schemas.microsoft.com/office/drawing/2014/main" id="{82468FE8-5D45-5E6D-A77E-FD56196CCB4B}"/>
                  </a:ext>
                </a:extLst>
              </p:cNvPr>
              <p:cNvSpPr txBox="1">
                <a:spLocks noRot="1" noChangeAspect="1" noMove="1" noResize="1" noEditPoints="1" noAdjustHandles="1" noChangeArrowheads="1" noChangeShapeType="1" noTextEdit="1"/>
              </p:cNvSpPr>
              <p:nvPr/>
            </p:nvSpPr>
            <p:spPr>
              <a:xfrm>
                <a:off x="4552658" y="5031062"/>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xmlns="" id="{53659062-8E12-6914-F1B5-3BFE9C9895DE}"/>
                  </a:ext>
                </a:extLst>
              </p:cNvPr>
              <p:cNvSpPr txBox="1"/>
              <p:nvPr/>
            </p:nvSpPr>
            <p:spPr>
              <a:xfrm>
                <a:off x="2476836" y="50216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4" name="TextBox 43">
                <a:extLst>
                  <a:ext uri="{FF2B5EF4-FFF2-40B4-BE49-F238E27FC236}">
                    <a16:creationId xmlns:a16="http://schemas.microsoft.com/office/drawing/2014/main" id="{53659062-8E12-6914-F1B5-3BFE9C9895DE}"/>
                  </a:ext>
                </a:extLst>
              </p:cNvPr>
              <p:cNvSpPr txBox="1">
                <a:spLocks noRot="1" noChangeAspect="1" noMove="1" noResize="1" noEditPoints="1" noAdjustHandles="1" noChangeArrowheads="1" noChangeShapeType="1" noTextEdit="1"/>
              </p:cNvSpPr>
              <p:nvPr/>
            </p:nvSpPr>
            <p:spPr>
              <a:xfrm>
                <a:off x="2476836" y="5021638"/>
                <a:ext cx="658291" cy="461665"/>
              </a:xfrm>
              <a:prstGeom prst="rect">
                <a:avLst/>
              </a:prstGeom>
              <a:blipFill>
                <a:blip r:embed="rId17"/>
                <a:stretch>
                  <a:fillRect/>
                </a:stretch>
              </a:blipFill>
            </p:spPr>
            <p:txBody>
              <a:bodyPr/>
              <a:lstStyle/>
              <a:p>
                <a:r>
                  <a:rPr lang="vi-VN">
                    <a:noFill/>
                  </a:rPr>
                  <a:t> </a:t>
                </a:r>
              </a:p>
            </p:txBody>
          </p:sp>
        </mc:Fallback>
      </mc:AlternateContent>
      <p:cxnSp>
        <p:nvCxnSpPr>
          <p:cNvPr id="45" name="Straight Arrow Connector 44">
            <a:extLst>
              <a:ext uri="{FF2B5EF4-FFF2-40B4-BE49-F238E27FC236}">
                <a16:creationId xmlns:a16="http://schemas.microsoft.com/office/drawing/2014/main" xmlns="" id="{90A7EA91-AFFD-B49E-7F65-6F0B9F88C17F}"/>
              </a:ext>
            </a:extLst>
          </p:cNvPr>
          <p:cNvCxnSpPr>
            <a:cxnSpLocks/>
          </p:cNvCxnSpPr>
          <p:nvPr/>
        </p:nvCxnSpPr>
        <p:spPr>
          <a:xfrm flipV="1">
            <a:off x="1844035" y="5898346"/>
            <a:ext cx="1750901" cy="58931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CCB57BA3-54CB-0B0B-6C29-E92B69F05CCA}"/>
              </a:ext>
            </a:extLst>
          </p:cNvPr>
          <p:cNvCxnSpPr>
            <a:cxnSpLocks/>
          </p:cNvCxnSpPr>
          <p:nvPr/>
        </p:nvCxnSpPr>
        <p:spPr>
          <a:xfrm>
            <a:off x="4017697" y="5876970"/>
            <a:ext cx="1595163" cy="56612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xmlns="" id="{36CCDE54-E866-F0AA-5B37-0D8D7B1F367F}"/>
                  </a:ext>
                </a:extLst>
              </p:cNvPr>
              <p:cNvSpPr txBox="1"/>
              <p:nvPr/>
            </p:nvSpPr>
            <p:spPr>
              <a:xfrm>
                <a:off x="1363397" y="632683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47" name="TextBox 46">
                <a:extLst>
                  <a:ext uri="{FF2B5EF4-FFF2-40B4-BE49-F238E27FC236}">
                    <a16:creationId xmlns:a16="http://schemas.microsoft.com/office/drawing/2014/main" id="{36CCDE54-E866-F0AA-5B37-0D8D7B1F367F}"/>
                  </a:ext>
                </a:extLst>
              </p:cNvPr>
              <p:cNvSpPr txBox="1">
                <a:spLocks noRot="1" noChangeAspect="1" noMove="1" noResize="1" noEditPoints="1" noAdjustHandles="1" noChangeArrowheads="1" noChangeShapeType="1" noTextEdit="1"/>
              </p:cNvSpPr>
              <p:nvPr/>
            </p:nvSpPr>
            <p:spPr>
              <a:xfrm>
                <a:off x="1363397" y="6326834"/>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E7DF0AB2-7F7D-6E9B-A81D-656768DD7856}"/>
                  </a:ext>
                </a:extLst>
              </p:cNvPr>
              <p:cNvSpPr txBox="1"/>
              <p:nvPr/>
            </p:nvSpPr>
            <p:spPr>
              <a:xfrm>
                <a:off x="3455871" y="548004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1</m:t>
                      </m:r>
                    </m:oMath>
                  </m:oMathPara>
                </a14:m>
                <a:endParaRPr lang="vi-VN" sz="2400" dirty="0">
                  <a:solidFill>
                    <a:schemeClr val="bg1"/>
                  </a:solidFill>
                </a:endParaRPr>
              </a:p>
            </p:txBody>
          </p:sp>
        </mc:Choice>
        <mc:Fallback xmlns="">
          <p:sp>
            <p:nvSpPr>
              <p:cNvPr id="48" name="TextBox 47">
                <a:extLst>
                  <a:ext uri="{FF2B5EF4-FFF2-40B4-BE49-F238E27FC236}">
                    <a16:creationId xmlns:a16="http://schemas.microsoft.com/office/drawing/2014/main" id="{E7DF0AB2-7F7D-6E9B-A81D-656768DD7856}"/>
                  </a:ext>
                </a:extLst>
              </p:cNvPr>
              <p:cNvSpPr txBox="1">
                <a:spLocks noRot="1" noChangeAspect="1" noMove="1" noResize="1" noEditPoints="1" noAdjustHandles="1" noChangeArrowheads="1" noChangeShapeType="1" noTextEdit="1"/>
              </p:cNvSpPr>
              <p:nvPr/>
            </p:nvSpPr>
            <p:spPr>
              <a:xfrm>
                <a:off x="3455871" y="5480042"/>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xmlns="" id="{0FBE01F7-8D26-9ABB-F85F-8961F280598F}"/>
                  </a:ext>
                </a:extLst>
              </p:cNvPr>
              <p:cNvSpPr txBox="1"/>
              <p:nvPr/>
            </p:nvSpPr>
            <p:spPr>
              <a:xfrm>
                <a:off x="5518909" y="63080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9" name="TextBox 48">
                <a:extLst>
                  <a:ext uri="{FF2B5EF4-FFF2-40B4-BE49-F238E27FC236}">
                    <a16:creationId xmlns:a16="http://schemas.microsoft.com/office/drawing/2014/main" id="{0FBE01F7-8D26-9ABB-F85F-8961F280598F}"/>
                  </a:ext>
                </a:extLst>
              </p:cNvPr>
              <p:cNvSpPr txBox="1">
                <a:spLocks noRot="1" noChangeAspect="1" noMove="1" noResize="1" noEditPoints="1" noAdjustHandles="1" noChangeArrowheads="1" noChangeShapeType="1" noTextEdit="1"/>
              </p:cNvSpPr>
              <p:nvPr/>
            </p:nvSpPr>
            <p:spPr>
              <a:xfrm>
                <a:off x="5518909" y="6308063"/>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xmlns="" id="{D9C89FD3-5AF4-5E16-32B0-5E7BE91441D4}"/>
                  </a:ext>
                </a:extLst>
              </p:cNvPr>
              <p:cNvSpPr txBox="1"/>
              <p:nvPr/>
            </p:nvSpPr>
            <p:spPr>
              <a:xfrm>
                <a:off x="5518909" y="459832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50" name="TextBox 49">
                <a:extLst>
                  <a:ext uri="{FF2B5EF4-FFF2-40B4-BE49-F238E27FC236}">
                    <a16:creationId xmlns:a16="http://schemas.microsoft.com/office/drawing/2014/main" id="{D9C89FD3-5AF4-5E16-32B0-5E7BE91441D4}"/>
                  </a:ext>
                </a:extLst>
              </p:cNvPr>
              <p:cNvSpPr txBox="1">
                <a:spLocks noRot="1" noChangeAspect="1" noMove="1" noResize="1" noEditPoints="1" noAdjustHandles="1" noChangeArrowheads="1" noChangeShapeType="1" noTextEdit="1"/>
              </p:cNvSpPr>
              <p:nvPr/>
            </p:nvSpPr>
            <p:spPr>
              <a:xfrm>
                <a:off x="5518909" y="4598323"/>
                <a:ext cx="658291" cy="461665"/>
              </a:xfrm>
              <a:prstGeom prst="rect">
                <a:avLst/>
              </a:prstGeom>
              <a:blipFill>
                <a:blip r:embed="rId21"/>
                <a:stretch>
                  <a:fillRect/>
                </a:stretch>
              </a:blipFill>
            </p:spPr>
            <p:txBody>
              <a:bodyPr/>
              <a:lstStyle/>
              <a:p>
                <a:r>
                  <a:rPr lang="vi-VN">
                    <a:noFill/>
                  </a:rPr>
                  <a:t> </a:t>
                </a:r>
              </a:p>
            </p:txBody>
          </p:sp>
        </mc:Fallback>
      </mc:AlternateContent>
      <p:cxnSp>
        <p:nvCxnSpPr>
          <p:cNvPr id="53" name="Straight Connector 52">
            <a:extLst>
              <a:ext uri="{FF2B5EF4-FFF2-40B4-BE49-F238E27FC236}">
                <a16:creationId xmlns:a16="http://schemas.microsoft.com/office/drawing/2014/main" xmlns="" id="{EB519644-D315-E6C6-4866-F6F0AFB19EE0}"/>
              </a:ext>
            </a:extLst>
          </p:cNvPr>
          <p:cNvCxnSpPr>
            <a:cxnSpLocks/>
          </p:cNvCxnSpPr>
          <p:nvPr/>
        </p:nvCxnSpPr>
        <p:spPr>
          <a:xfrm>
            <a:off x="1692543" y="5090670"/>
            <a:ext cx="0" cy="402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F5DEBE8E-41A1-773C-D489-83EAD0F1DB53}"/>
              </a:ext>
            </a:extLst>
          </p:cNvPr>
          <p:cNvCxnSpPr>
            <a:cxnSpLocks/>
          </p:cNvCxnSpPr>
          <p:nvPr/>
        </p:nvCxnSpPr>
        <p:spPr>
          <a:xfrm>
            <a:off x="1780173" y="5081927"/>
            <a:ext cx="0" cy="402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77ADABF1-A47D-B773-386F-C7F318F7AF28}"/>
              </a:ext>
            </a:extLst>
          </p:cNvPr>
          <p:cNvCxnSpPr>
            <a:cxnSpLocks/>
          </p:cNvCxnSpPr>
          <p:nvPr/>
        </p:nvCxnSpPr>
        <p:spPr>
          <a:xfrm>
            <a:off x="5806520" y="5073915"/>
            <a:ext cx="0" cy="402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C7034404-F746-36E0-674F-A1541734597F}"/>
              </a:ext>
            </a:extLst>
          </p:cNvPr>
          <p:cNvCxnSpPr>
            <a:cxnSpLocks/>
          </p:cNvCxnSpPr>
          <p:nvPr/>
        </p:nvCxnSpPr>
        <p:spPr>
          <a:xfrm>
            <a:off x="5894150" y="5084222"/>
            <a:ext cx="0" cy="402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xmlns="" id="{D65CFE76-A818-7A2A-166F-CC5D5556E232}"/>
                  </a:ext>
                </a:extLst>
              </p:cNvPr>
              <p:cNvSpPr txBox="1"/>
              <p:nvPr/>
            </p:nvSpPr>
            <p:spPr>
              <a:xfrm>
                <a:off x="6678591" y="4622558"/>
                <a:ext cx="4804010" cy="62889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3" name="TextBox 62">
                <a:extLst>
                  <a:ext uri="{FF2B5EF4-FFF2-40B4-BE49-F238E27FC236}">
                    <a16:creationId xmlns:a16="http://schemas.microsoft.com/office/drawing/2014/main" id="{D65CFE76-A818-7A2A-166F-CC5D5556E232}"/>
                  </a:ext>
                </a:extLst>
              </p:cNvPr>
              <p:cNvSpPr txBox="1">
                <a:spLocks noRot="1" noChangeAspect="1" noMove="1" noResize="1" noEditPoints="1" noAdjustHandles="1" noChangeArrowheads="1" noChangeShapeType="1" noTextEdit="1"/>
              </p:cNvSpPr>
              <p:nvPr/>
            </p:nvSpPr>
            <p:spPr>
              <a:xfrm>
                <a:off x="6678591" y="4622558"/>
                <a:ext cx="4804010" cy="628890"/>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xmlns="" id="{BE871A34-8932-F024-96B8-A177AA0A5C70}"/>
                  </a:ext>
                </a:extLst>
              </p:cNvPr>
              <p:cNvSpPr txBox="1"/>
              <p:nvPr/>
            </p:nvSpPr>
            <p:spPr>
              <a:xfrm>
                <a:off x="6738630" y="5242072"/>
                <a:ext cx="4123069" cy="526298"/>
              </a:xfrm>
              <a:prstGeom prst="rect">
                <a:avLst/>
              </a:prstGeom>
              <a:noFill/>
            </p:spPr>
            <p:txBody>
              <a:bodyPr wrap="square">
                <a:spAutoFit/>
              </a:bodyPr>
              <a:lstStyle/>
              <a:p>
                <a:pPr>
                  <a:lnSpc>
                    <a:spcPct val="107000"/>
                  </a:lnSpc>
                  <a:spcAft>
                    <a:spcPts val="800"/>
                  </a:spcAft>
                </a:pPr>
                <a14:m>
                  <m:oMath xmlns:m="http://schemas.openxmlformats.org/officeDocument/2006/math">
                    <m:r>
                      <m:rPr>
                        <m:sty m:val="p"/>
                      </m:rP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65" name="TextBox 64">
                <a:extLst>
                  <a:ext uri="{FF2B5EF4-FFF2-40B4-BE49-F238E27FC236}">
                    <a16:creationId xmlns:a16="http://schemas.microsoft.com/office/drawing/2014/main" id="{BE871A34-8932-F024-96B8-A177AA0A5C70}"/>
                  </a:ext>
                </a:extLst>
              </p:cNvPr>
              <p:cNvSpPr txBox="1">
                <a:spLocks noRot="1" noChangeAspect="1" noMove="1" noResize="1" noEditPoints="1" noAdjustHandles="1" noChangeArrowheads="1" noChangeShapeType="1" noTextEdit="1"/>
              </p:cNvSpPr>
              <p:nvPr/>
            </p:nvSpPr>
            <p:spPr>
              <a:xfrm>
                <a:off x="6738630" y="5242072"/>
                <a:ext cx="4123069" cy="526298"/>
              </a:xfrm>
              <a:prstGeom prst="rect">
                <a:avLst/>
              </a:prstGeom>
              <a:blipFill>
                <a:blip r:embed="rId23"/>
                <a:stretch>
                  <a:fillRect t="-4651" b="-18605"/>
                </a:stretch>
              </a:blipFill>
            </p:spPr>
            <p:txBody>
              <a:bodyPr/>
              <a:lstStyle/>
              <a:p>
                <a:r>
                  <a:rPr lang="vi-VN">
                    <a:noFill/>
                  </a:rPr>
                  <a:t> </a:t>
                </a:r>
              </a:p>
            </p:txBody>
          </p:sp>
        </mc:Fallback>
      </mc:AlternateContent>
      <p:cxnSp>
        <p:nvCxnSpPr>
          <p:cNvPr id="66" name="Straight Connector 65">
            <a:extLst>
              <a:ext uri="{FF2B5EF4-FFF2-40B4-BE49-F238E27FC236}">
                <a16:creationId xmlns:a16="http://schemas.microsoft.com/office/drawing/2014/main" xmlns="" id="{EB1F4F4B-662A-0E41-F15D-9606E508C53E}"/>
              </a:ext>
            </a:extLst>
          </p:cNvPr>
          <p:cNvCxnSpPr>
            <a:cxnSpLocks/>
          </p:cNvCxnSpPr>
          <p:nvPr/>
        </p:nvCxnSpPr>
        <p:spPr>
          <a:xfrm>
            <a:off x="6576083" y="4265171"/>
            <a:ext cx="0" cy="2398276"/>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xmlns="" id="{8020B005-E8D6-0773-9C9A-66E9CB4712E7}"/>
              </a:ext>
            </a:extLst>
          </p:cNvPr>
          <p:cNvSpPr/>
          <p:nvPr/>
        </p:nvSpPr>
        <p:spPr>
          <a:xfrm>
            <a:off x="311099" y="1593571"/>
            <a:ext cx="10363031" cy="58477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4" name="TextBox 2">
            <a:extLst>
              <a:ext uri="{FF2B5EF4-FFF2-40B4-BE49-F238E27FC236}">
                <a16:creationId xmlns:a16="http://schemas.microsoft.com/office/drawing/2014/main" xmlns="" id="{41D19D50-616D-1F82-C922-D083097E7C1C}"/>
              </a:ext>
            </a:extLst>
          </p:cNvPr>
          <p:cNvSpPr txBox="1"/>
          <p:nvPr/>
        </p:nvSpPr>
        <p:spPr>
          <a:xfrm>
            <a:off x="2014705" y="569230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65583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6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3" grpId="0"/>
      <p:bldP spid="39" grpId="0"/>
      <p:bldP spid="40" grpId="0"/>
      <p:bldP spid="19" grpId="0"/>
      <p:bldP spid="20" grpId="0"/>
      <p:bldP spid="35" grpId="0"/>
      <p:bldP spid="36" grpId="0"/>
      <p:bldP spid="37" grpId="0"/>
      <p:bldP spid="38" grpId="0"/>
      <p:bldP spid="41" grpId="0"/>
      <p:bldP spid="42" grpId="0"/>
      <p:bldP spid="43" grpId="0"/>
      <p:bldP spid="44" grpId="0"/>
      <p:bldP spid="47" grpId="0"/>
      <p:bldP spid="48" grpId="0"/>
      <p:bldP spid="49" grpId="0"/>
      <p:bldP spid="50" grpId="0"/>
      <p:bldP spid="63"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76FFB2E0-5C5B-CD9C-124E-4CD9FC8769F6}"/>
                  </a:ext>
                </a:extLst>
              </p:cNvPr>
              <p:cNvSpPr txBox="1"/>
              <p:nvPr/>
            </p:nvSpPr>
            <p:spPr>
              <a:xfrm>
                <a:off x="332020" y="1466836"/>
                <a:ext cx="11028606" cy="856068"/>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giá trị lớn nhất và giá trị nhỏ nhất (nếu có) của hàm số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1" name="TextBox 20">
                <a:extLst>
                  <a:ext uri="{FF2B5EF4-FFF2-40B4-BE49-F238E27FC236}">
                    <a16:creationId xmlns:a16="http://schemas.microsoft.com/office/drawing/2014/main" id="{76FFB2E0-5C5B-CD9C-124E-4CD9FC8769F6}"/>
                  </a:ext>
                </a:extLst>
              </p:cNvPr>
              <p:cNvSpPr txBox="1">
                <a:spLocks noRot="1" noChangeAspect="1" noMove="1" noResize="1" noEditPoints="1" noAdjustHandles="1" noChangeArrowheads="1" noChangeShapeType="1" noTextEdit="1"/>
              </p:cNvSpPr>
              <p:nvPr/>
            </p:nvSpPr>
            <p:spPr>
              <a:xfrm>
                <a:off x="332020" y="1466836"/>
                <a:ext cx="11028606" cy="856068"/>
              </a:xfrm>
              <a:prstGeom prst="rect">
                <a:avLst/>
              </a:prstGeom>
              <a:blipFill>
                <a:blip r:embed="rId3"/>
                <a:stretch>
                  <a:fillRect l="-829" t="-5714" r="-608" b="-15714"/>
                </a:stretch>
              </a:blipFill>
            </p:spPr>
            <p:txBody>
              <a:bodyPr/>
              <a:lstStyle/>
              <a:p>
                <a:r>
                  <a:rPr lang="vi-VN">
                    <a:noFill/>
                  </a:rPr>
                  <a:t> </a:t>
                </a:r>
              </a:p>
            </p:txBody>
          </p:sp>
        </mc:Fallback>
      </mc:AlternateContent>
      <p:sp>
        <p:nvSpPr>
          <p:cNvPr id="22" name="Rectangle: Rounded Corners 21">
            <a:extLst>
              <a:ext uri="{FF2B5EF4-FFF2-40B4-BE49-F238E27FC236}">
                <a16:creationId xmlns:a16="http://schemas.microsoft.com/office/drawing/2014/main" xmlns="" id="{FB98033C-C64C-AF33-342A-C8AEA5F71876}"/>
              </a:ext>
            </a:extLst>
          </p:cNvPr>
          <p:cNvSpPr/>
          <p:nvPr/>
        </p:nvSpPr>
        <p:spPr>
          <a:xfrm>
            <a:off x="312189" y="1437652"/>
            <a:ext cx="11409641" cy="88525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D7166DD2-6DB9-E433-1437-B21DCBBCC866}"/>
                  </a:ext>
                </a:extLst>
              </p:cNvPr>
              <p:cNvSpPr txBox="1"/>
              <p:nvPr/>
            </p:nvSpPr>
            <p:spPr>
              <a:xfrm>
                <a:off x="8752746" y="1409307"/>
                <a:ext cx="2799134" cy="615874"/>
              </a:xfrm>
              <a:prstGeom prst="rect">
                <a:avLst/>
              </a:prstGeom>
              <a:noFill/>
            </p:spPr>
            <p:txBody>
              <a:bodyPr wrap="square">
                <a:spAutoFit/>
              </a:bodyPr>
              <a:lstStyle/>
              <a:p>
                <a14:m>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endParaRPr lang="vi-VN" sz="2400" dirty="0"/>
              </a:p>
            </p:txBody>
          </p:sp>
        </mc:Choice>
        <mc:Fallback xmlns="">
          <p:sp>
            <p:nvSpPr>
              <p:cNvPr id="24" name="TextBox 23">
                <a:extLst>
                  <a:ext uri="{FF2B5EF4-FFF2-40B4-BE49-F238E27FC236}">
                    <a16:creationId xmlns:a16="http://schemas.microsoft.com/office/drawing/2014/main" id="{D7166DD2-6DB9-E433-1437-B21DCBBCC866}"/>
                  </a:ext>
                </a:extLst>
              </p:cNvPr>
              <p:cNvSpPr txBox="1">
                <a:spLocks noRot="1" noChangeAspect="1" noMove="1" noResize="1" noEditPoints="1" noAdjustHandles="1" noChangeArrowheads="1" noChangeShapeType="1" noTextEdit="1"/>
              </p:cNvSpPr>
              <p:nvPr/>
            </p:nvSpPr>
            <p:spPr>
              <a:xfrm>
                <a:off x="8752746" y="1409307"/>
                <a:ext cx="2799134" cy="615874"/>
              </a:xfrm>
              <a:prstGeom prst="rect">
                <a:avLst/>
              </a:prstGeom>
              <a:blipFill>
                <a:blip r:embed="rId4"/>
                <a:stretch>
                  <a:fillRect/>
                </a:stretch>
              </a:blipFill>
            </p:spPr>
            <p:txBody>
              <a:bodyPr/>
              <a:lstStyle/>
              <a:p>
                <a:r>
                  <a:rPr lang="vi-VN">
                    <a:noFill/>
                  </a:rPr>
                  <a:t> </a:t>
                </a:r>
              </a:p>
            </p:txBody>
          </p:sp>
        </mc:Fallback>
      </mc:AlternateContent>
      <p:sp>
        <p:nvSpPr>
          <p:cNvPr id="25" name="TextBox 24">
            <a:extLst>
              <a:ext uri="{FF2B5EF4-FFF2-40B4-BE49-F238E27FC236}">
                <a16:creationId xmlns:a16="http://schemas.microsoft.com/office/drawing/2014/main" xmlns="" id="{455AE1F6-766A-A829-F18A-A06FF6B48347}"/>
              </a:ext>
            </a:extLst>
          </p:cNvPr>
          <p:cNvSpPr txBox="1"/>
          <p:nvPr/>
        </p:nvSpPr>
        <p:spPr>
          <a:xfrm>
            <a:off x="197593" y="227412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8" name="TextBox 27">
            <a:extLst>
              <a:ext uri="{FF2B5EF4-FFF2-40B4-BE49-F238E27FC236}">
                <a16:creationId xmlns:a16="http://schemas.microsoft.com/office/drawing/2014/main" xmlns="" id="{CC93A9AB-A6D2-9E63-33B5-75F7F3F57C96}"/>
              </a:ext>
            </a:extLst>
          </p:cNvPr>
          <p:cNvSpPr txBox="1"/>
          <p:nvPr/>
        </p:nvSpPr>
        <p:spPr>
          <a:xfrm>
            <a:off x="243706" y="2726139"/>
            <a:ext cx="122190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Ta có:</a:t>
            </a:r>
          </a:p>
        </p:txBody>
      </p:sp>
      <p:sp>
        <p:nvSpPr>
          <p:cNvPr id="31" name="TextBox 30">
            <a:extLst>
              <a:ext uri="{FF2B5EF4-FFF2-40B4-BE49-F238E27FC236}">
                <a16:creationId xmlns:a16="http://schemas.microsoft.com/office/drawing/2014/main" xmlns="" id="{5BA7B948-A4CE-EFE1-D65E-94DCE21A75C4}"/>
              </a:ext>
            </a:extLst>
          </p:cNvPr>
          <p:cNvSpPr txBox="1"/>
          <p:nvPr/>
        </p:nvSpPr>
        <p:spPr>
          <a:xfrm>
            <a:off x="157153" y="3533017"/>
            <a:ext cx="241103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Tính các giới hạn:</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xmlns="" id="{7D445360-30E1-2DFC-36FD-EC81663330E5}"/>
                  </a:ext>
                </a:extLst>
              </p:cNvPr>
              <p:cNvSpPr txBox="1"/>
              <p:nvPr/>
            </p:nvSpPr>
            <p:spPr>
              <a:xfrm>
                <a:off x="1616770" y="3310595"/>
                <a:ext cx="6094378"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a:rPr>
                          </m:ctrlPr>
                        </m:limLowPr>
                        <m:e>
                          <m:r>
                            <m:rPr>
                              <m:sty m:val="p"/>
                            </m:rPr>
                            <a:rPr lang="vi-VN" sz="2400">
                              <a:solidFill>
                                <a:schemeClr val="bg1"/>
                              </a:solidFill>
                              <a:latin typeface="Cambria Math"/>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a:rPr>
                              </m:ctrlPr>
                            </m:sSupPr>
                            <m:e>
                              <m:r>
                                <a:rPr lang="vi-VN" sz="2400" i="0">
                                  <a:solidFill>
                                    <a:schemeClr val="bg1"/>
                                  </a:solidFill>
                                  <a:latin typeface="Cambria Math" panose="02040503050406030204" pitchFamily="18" charset="0"/>
                                </a:rPr>
                                <m:t>0</m:t>
                              </m:r>
                            </m:e>
                            <m:sup>
                              <m:r>
                                <a:rPr lang="vi-VN" sz="2400" i="0">
                                  <a:solidFill>
                                    <a:schemeClr val="bg1"/>
                                  </a:solidFill>
                                  <a:latin typeface="Cambria Math" panose="02040503050406030204" pitchFamily="18" charset="0"/>
                                </a:rPr>
                                <m:t>+</m:t>
                              </m:r>
                            </m:sup>
                          </m:sSup>
                        </m:lim>
                      </m:limLow>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limLow>
                        <m:limLowPr>
                          <m:ctrlPr>
                            <a:rPr lang="vi-VN" sz="2400" i="1">
                              <a:solidFill>
                                <a:schemeClr val="bg1"/>
                              </a:solidFill>
                              <a:latin typeface="Cambria Math"/>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a:rPr>
                              </m:ctrlPr>
                            </m:sSupPr>
                            <m:e>
                              <m:r>
                                <a:rPr lang="vi-VN" sz="2400" i="0">
                                  <a:solidFill>
                                    <a:schemeClr val="bg1"/>
                                  </a:solidFill>
                                  <a:latin typeface="Cambria Math" panose="02040503050406030204" pitchFamily="18" charset="0"/>
                                </a:rPr>
                                <m:t>0</m:t>
                              </m:r>
                            </m:e>
                            <m:sup>
                              <m:r>
                                <a:rPr lang="vi-VN" sz="2400" i="0">
                                  <a:solidFill>
                                    <a:schemeClr val="bg1"/>
                                  </a:solidFill>
                                  <a:latin typeface="Cambria Math" panose="02040503050406030204" pitchFamily="18" charset="0"/>
                                </a:rPr>
                                <m:t>+</m:t>
                              </m:r>
                            </m:sup>
                          </m:sSup>
                        </m:lim>
                      </m:limLow>
                      <m:d>
                        <m:dPr>
                          <m:ctrlPr>
                            <a:rPr lang="vi-VN" sz="2400" i="1">
                              <a:solidFill>
                                <a:schemeClr val="bg1"/>
                              </a:solidFill>
                              <a:latin typeface="Cambria Math"/>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f>
                            <m:fPr>
                              <m:ctrlPr>
                                <a:rPr lang="vi-VN" sz="2400" i="1">
                                  <a:solidFill>
                                    <a:schemeClr val="bg1"/>
                                  </a:solidFill>
                                  <a:latin typeface="Cambria Math"/>
                                </a:rPr>
                              </m:ctrlPr>
                            </m:fPr>
                            <m:num>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den>
                          </m:f>
                        </m:e>
                      </m:d>
                      <m:r>
                        <a:rPr lang="vi-VN" sz="2400" i="0">
                          <a:solidFill>
                            <a:schemeClr val="bg1"/>
                          </a:solidFill>
                          <a:latin typeface="Cambria Math" panose="02040503050406030204" pitchFamily="18" charset="0"/>
                        </a:rPr>
                        <m:t>=+∞</m:t>
                      </m:r>
                    </m:oMath>
                  </m:oMathPara>
                </a14:m>
                <a:endParaRPr lang="vi-VN" sz="2400" dirty="0">
                  <a:solidFill>
                    <a:schemeClr val="bg1"/>
                  </a:solidFill>
                  <a:latin typeface="+mj-lt"/>
                </a:endParaRPr>
              </a:p>
            </p:txBody>
          </p:sp>
        </mc:Choice>
        <mc:Fallback xmlns="">
          <p:sp>
            <p:nvSpPr>
              <p:cNvPr id="38" name="TextBox 37">
                <a:extLst>
                  <a:ext uri="{FF2B5EF4-FFF2-40B4-BE49-F238E27FC236}">
                    <a16:creationId xmlns:a16="http://schemas.microsoft.com/office/drawing/2014/main" id="{7D445360-30E1-2DFC-36FD-EC81663330E5}"/>
                  </a:ext>
                </a:extLst>
              </p:cNvPr>
              <p:cNvSpPr txBox="1">
                <a:spLocks noRot="1" noChangeAspect="1" noMove="1" noResize="1" noEditPoints="1" noAdjustHandles="1" noChangeArrowheads="1" noChangeShapeType="1" noTextEdit="1"/>
              </p:cNvSpPr>
              <p:nvPr/>
            </p:nvSpPr>
            <p:spPr>
              <a:xfrm>
                <a:off x="1616770" y="3310595"/>
                <a:ext cx="6094378" cy="922176"/>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7E3226EF-7038-FFEF-1A97-ECE980156F98}"/>
                  </a:ext>
                </a:extLst>
              </p:cNvPr>
              <p:cNvSpPr txBox="1"/>
              <p:nvPr/>
            </p:nvSpPr>
            <p:spPr>
              <a:xfrm>
                <a:off x="135087" y="4158400"/>
                <a:ext cx="708283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7E3226EF-7038-FFEF-1A97-ECE980156F98}"/>
                  </a:ext>
                </a:extLst>
              </p:cNvPr>
              <p:cNvSpPr txBox="1">
                <a:spLocks noRot="1" noChangeAspect="1" noMove="1" noResize="1" noEditPoints="1" noAdjustHandles="1" noChangeArrowheads="1" noChangeShapeType="1" noTextEdit="1"/>
              </p:cNvSpPr>
              <p:nvPr/>
            </p:nvSpPr>
            <p:spPr>
              <a:xfrm>
                <a:off x="135087" y="4158400"/>
                <a:ext cx="7082836" cy="460895"/>
              </a:xfrm>
              <a:prstGeom prst="rect">
                <a:avLst/>
              </a:prstGeom>
              <a:blipFill>
                <a:blip r:embed="rId6"/>
                <a:stretch>
                  <a:fillRect l="-1291" t="-10526" b="-28947"/>
                </a:stretch>
              </a:blipFill>
            </p:spPr>
            <p:txBody>
              <a:bodyPr/>
              <a:lstStyle/>
              <a:p>
                <a:r>
                  <a:rPr lang="vi-VN">
                    <a:noFill/>
                  </a:rPr>
                  <a:t> </a:t>
                </a:r>
              </a:p>
            </p:txBody>
          </p:sp>
        </mc:Fallback>
      </mc:AlternateContent>
      <p:sp>
        <p:nvSpPr>
          <p:cNvPr id="50" name="TextBox 49">
            <a:extLst>
              <a:ext uri="{FF2B5EF4-FFF2-40B4-BE49-F238E27FC236}">
                <a16:creationId xmlns:a16="http://schemas.microsoft.com/office/drawing/2014/main" xmlns="" id="{E9E5D829-E18E-1DE4-2BA7-33A74640B775}"/>
              </a:ext>
            </a:extLst>
          </p:cNvPr>
          <p:cNvSpPr txBox="1"/>
          <p:nvPr/>
        </p:nvSpPr>
        <p:spPr>
          <a:xfrm>
            <a:off x="6650841" y="4589811"/>
            <a:ext cx="445814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Từ bảng biến thiên, ta được:</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xmlns="" id="{79784BB3-D650-23DB-D958-39A1FD159566}"/>
                  </a:ext>
                </a:extLst>
              </p:cNvPr>
              <p:cNvSpPr txBox="1"/>
              <p:nvPr/>
            </p:nvSpPr>
            <p:spPr>
              <a:xfrm>
                <a:off x="3816491" y="2753757"/>
                <a:ext cx="1408227"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1" name="TextBox 50">
                <a:extLst>
                  <a:ext uri="{FF2B5EF4-FFF2-40B4-BE49-F238E27FC236}">
                    <a16:creationId xmlns:a16="http://schemas.microsoft.com/office/drawing/2014/main" id="{79784BB3-D650-23DB-D958-39A1FD159566}"/>
                  </a:ext>
                </a:extLst>
              </p:cNvPr>
              <p:cNvSpPr txBox="1">
                <a:spLocks noRot="1" noChangeAspect="1" noMove="1" noResize="1" noEditPoints="1" noAdjustHandles="1" noChangeArrowheads="1" noChangeShapeType="1" noTextEdit="1"/>
              </p:cNvSpPr>
              <p:nvPr/>
            </p:nvSpPr>
            <p:spPr>
              <a:xfrm>
                <a:off x="3816491" y="2753757"/>
                <a:ext cx="1408227" cy="590098"/>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xmlns="" id="{8CCDAE27-2401-F2CB-0E7B-4FE81EBCB7FB}"/>
                  </a:ext>
                </a:extLst>
              </p:cNvPr>
              <p:cNvSpPr txBox="1"/>
              <p:nvPr/>
            </p:nvSpPr>
            <p:spPr>
              <a:xfrm>
                <a:off x="5013777" y="2743787"/>
                <a:ext cx="1538998"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2" name="TextBox 51">
                <a:extLst>
                  <a:ext uri="{FF2B5EF4-FFF2-40B4-BE49-F238E27FC236}">
                    <a16:creationId xmlns:a16="http://schemas.microsoft.com/office/drawing/2014/main" id="{8CCDAE27-2401-F2CB-0E7B-4FE81EBCB7FB}"/>
                  </a:ext>
                </a:extLst>
              </p:cNvPr>
              <p:cNvSpPr txBox="1">
                <a:spLocks noRot="1" noChangeAspect="1" noMove="1" noResize="1" noEditPoints="1" noAdjustHandles="1" noChangeArrowheads="1" noChangeShapeType="1" noTextEdit="1"/>
              </p:cNvSpPr>
              <p:nvPr/>
            </p:nvSpPr>
            <p:spPr>
              <a:xfrm>
                <a:off x="5013777" y="2743787"/>
                <a:ext cx="1538998" cy="590098"/>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xmlns="" id="{B576A1E8-2EA5-CA72-2420-2FBFF2277EA1}"/>
                  </a:ext>
                </a:extLst>
              </p:cNvPr>
              <p:cNvSpPr txBox="1"/>
              <p:nvPr/>
            </p:nvSpPr>
            <p:spPr>
              <a:xfrm>
                <a:off x="2593873" y="2441037"/>
                <a:ext cx="1292608" cy="987963"/>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sSup>
                            <m:sSupPr>
                              <m:ctrlPr>
                                <a:rPr lang="vi-VN" sz="2400" i="1" kern="100">
                                  <a:solidFill>
                                    <a:schemeClr val="bg1"/>
                                  </a:solidFill>
                                  <a:latin typeface="Cambria Math"/>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3" name="TextBox 52">
                <a:extLst>
                  <a:ext uri="{FF2B5EF4-FFF2-40B4-BE49-F238E27FC236}">
                    <a16:creationId xmlns:a16="http://schemas.microsoft.com/office/drawing/2014/main" id="{B576A1E8-2EA5-CA72-2420-2FBFF2277EA1}"/>
                  </a:ext>
                </a:extLst>
              </p:cNvPr>
              <p:cNvSpPr txBox="1">
                <a:spLocks noRot="1" noChangeAspect="1" noMove="1" noResize="1" noEditPoints="1" noAdjustHandles="1" noChangeArrowheads="1" noChangeShapeType="1" noTextEdit="1"/>
              </p:cNvSpPr>
              <p:nvPr/>
            </p:nvSpPr>
            <p:spPr>
              <a:xfrm>
                <a:off x="2593873" y="2441037"/>
                <a:ext cx="1292608" cy="987963"/>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xmlns="" id="{5A625DCE-140F-8A43-2EA0-F1F33F05BF4D}"/>
                  </a:ext>
                </a:extLst>
              </p:cNvPr>
              <p:cNvSpPr txBox="1"/>
              <p:nvPr/>
            </p:nvSpPr>
            <p:spPr>
              <a:xfrm>
                <a:off x="545020" y="2491564"/>
                <a:ext cx="2695157" cy="93743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4" name="TextBox 53">
                <a:extLst>
                  <a:ext uri="{FF2B5EF4-FFF2-40B4-BE49-F238E27FC236}">
                    <a16:creationId xmlns:a16="http://schemas.microsoft.com/office/drawing/2014/main" id="{5A625DCE-140F-8A43-2EA0-F1F33F05BF4D}"/>
                  </a:ext>
                </a:extLst>
              </p:cNvPr>
              <p:cNvSpPr txBox="1">
                <a:spLocks noRot="1" noChangeAspect="1" noMove="1" noResize="1" noEditPoints="1" noAdjustHandles="1" noChangeArrowheads="1" noChangeShapeType="1" noTextEdit="1"/>
              </p:cNvSpPr>
              <p:nvPr/>
            </p:nvSpPr>
            <p:spPr>
              <a:xfrm>
                <a:off x="545020" y="2491564"/>
                <a:ext cx="2695157" cy="937436"/>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xmlns="" id="{11D5E8DE-2B3E-3729-5EC3-6F8E59F6C32C}"/>
                  </a:ext>
                </a:extLst>
              </p:cNvPr>
              <p:cNvSpPr txBox="1"/>
              <p:nvPr/>
            </p:nvSpPr>
            <p:spPr>
              <a:xfrm>
                <a:off x="6437559" y="2494943"/>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55" name="TextBox 54">
                <a:extLst>
                  <a:ext uri="{FF2B5EF4-FFF2-40B4-BE49-F238E27FC236}">
                    <a16:creationId xmlns:a16="http://schemas.microsoft.com/office/drawing/2014/main" id="{11D5E8DE-2B3E-3729-5EC3-6F8E59F6C32C}"/>
                  </a:ext>
                </a:extLst>
              </p:cNvPr>
              <p:cNvSpPr txBox="1">
                <a:spLocks noRot="1" noChangeAspect="1" noMove="1" noResize="1" noEditPoints="1" noAdjustHandles="1" noChangeArrowheads="1" noChangeShapeType="1" noTextEdit="1"/>
              </p:cNvSpPr>
              <p:nvPr/>
            </p:nvSpPr>
            <p:spPr>
              <a:xfrm>
                <a:off x="6437559" y="2494943"/>
                <a:ext cx="1513093" cy="914225"/>
              </a:xfrm>
              <a:prstGeom prst="rect">
                <a:avLst/>
              </a:prstGeom>
              <a:blipFill>
                <a:blip r:embed="rId11"/>
                <a:stretch>
                  <a:fillRect r="-52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xmlns="" id="{B5B9D387-CE84-9F72-AF85-F75847299093}"/>
                  </a:ext>
                </a:extLst>
              </p:cNvPr>
              <p:cNvSpPr txBox="1"/>
              <p:nvPr/>
            </p:nvSpPr>
            <p:spPr>
              <a:xfrm>
                <a:off x="6097622" y="3310288"/>
                <a:ext cx="6094378"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 </m:t>
                      </m:r>
                      <m:limLow>
                        <m:limLowPr>
                          <m:ctrlPr>
                            <a:rPr lang="vi-VN" sz="2400" i="1">
                              <a:solidFill>
                                <a:schemeClr val="bg1"/>
                              </a:solidFill>
                              <a:latin typeface="Cambria Math"/>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limLow>
                        <m:limLowPr>
                          <m:ctrlPr>
                            <a:rPr lang="vi-VN" sz="2400" i="1">
                              <a:solidFill>
                                <a:schemeClr val="bg1"/>
                              </a:solidFill>
                              <a:latin typeface="Cambria Math"/>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ctrlPr>
                            <a:rPr lang="vi-VN" sz="2400" i="1">
                              <a:solidFill>
                                <a:schemeClr val="bg1"/>
                              </a:solidFill>
                              <a:latin typeface="Cambria Math"/>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f>
                            <m:fPr>
                              <m:ctrlPr>
                                <a:rPr lang="vi-VN" sz="2400" i="1">
                                  <a:solidFill>
                                    <a:schemeClr val="bg1"/>
                                  </a:solidFill>
                                  <a:latin typeface="Cambria Math"/>
                                </a:rPr>
                              </m:ctrlPr>
                            </m:fPr>
                            <m:num>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den>
                          </m:f>
                        </m:e>
                      </m:d>
                      <m:r>
                        <a:rPr lang="vi-VN" sz="2400" i="0">
                          <a:solidFill>
                            <a:schemeClr val="bg1"/>
                          </a:solidFill>
                          <a:latin typeface="Cambria Math" panose="02040503050406030204" pitchFamily="18" charset="0"/>
                        </a:rPr>
                        <m:t>=+∞</m:t>
                      </m:r>
                    </m:oMath>
                  </m:oMathPara>
                </a14:m>
                <a:endParaRPr lang="vi-VN" sz="2400" dirty="0">
                  <a:solidFill>
                    <a:schemeClr val="bg1"/>
                  </a:solidFill>
                  <a:latin typeface="+mj-lt"/>
                </a:endParaRPr>
              </a:p>
            </p:txBody>
          </p:sp>
        </mc:Choice>
        <mc:Fallback xmlns="">
          <p:sp>
            <p:nvSpPr>
              <p:cNvPr id="56" name="TextBox 55">
                <a:extLst>
                  <a:ext uri="{FF2B5EF4-FFF2-40B4-BE49-F238E27FC236}">
                    <a16:creationId xmlns:a16="http://schemas.microsoft.com/office/drawing/2014/main" id="{B5B9D387-CE84-9F72-AF85-F75847299093}"/>
                  </a:ext>
                </a:extLst>
              </p:cNvPr>
              <p:cNvSpPr txBox="1">
                <a:spLocks noRot="1" noChangeAspect="1" noMove="1" noResize="1" noEditPoints="1" noAdjustHandles="1" noChangeArrowheads="1" noChangeShapeType="1" noTextEdit="1"/>
              </p:cNvSpPr>
              <p:nvPr/>
            </p:nvSpPr>
            <p:spPr>
              <a:xfrm>
                <a:off x="6097622" y="3310288"/>
                <a:ext cx="6094378" cy="922176"/>
              </a:xfrm>
              <a:prstGeom prst="rect">
                <a:avLst/>
              </a:prstGeom>
              <a:blipFill>
                <a:blip r:embed="rId12"/>
                <a:stretch>
                  <a:fillRect/>
                </a:stretch>
              </a:blipFill>
            </p:spPr>
            <p:txBody>
              <a:bodyPr/>
              <a:lstStyle/>
              <a:p>
                <a:r>
                  <a:rPr lang="vi-VN">
                    <a:noFill/>
                  </a:rPr>
                  <a:t> </a:t>
                </a:r>
              </a:p>
            </p:txBody>
          </p:sp>
        </mc:Fallback>
      </mc:AlternateContent>
      <p:cxnSp>
        <p:nvCxnSpPr>
          <p:cNvPr id="58" name="Straight Connector 57">
            <a:extLst>
              <a:ext uri="{FF2B5EF4-FFF2-40B4-BE49-F238E27FC236}">
                <a16:creationId xmlns:a16="http://schemas.microsoft.com/office/drawing/2014/main" xmlns="" id="{6874CE64-8845-C855-0378-0D9380707960}"/>
              </a:ext>
            </a:extLst>
          </p:cNvPr>
          <p:cNvCxnSpPr>
            <a:cxnSpLocks/>
          </p:cNvCxnSpPr>
          <p:nvPr/>
        </p:nvCxnSpPr>
        <p:spPr>
          <a:xfrm>
            <a:off x="246618" y="5077683"/>
            <a:ext cx="60557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7AC27114-E572-5CB5-8753-C2109CEE7838}"/>
              </a:ext>
            </a:extLst>
          </p:cNvPr>
          <p:cNvCxnSpPr>
            <a:cxnSpLocks/>
          </p:cNvCxnSpPr>
          <p:nvPr/>
        </p:nvCxnSpPr>
        <p:spPr>
          <a:xfrm flipV="1">
            <a:off x="246618" y="5483303"/>
            <a:ext cx="6055745" cy="94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935307E4-8E4A-40E0-A047-A3B538C48E83}"/>
              </a:ext>
            </a:extLst>
          </p:cNvPr>
          <p:cNvCxnSpPr>
            <a:cxnSpLocks/>
          </p:cNvCxnSpPr>
          <p:nvPr/>
        </p:nvCxnSpPr>
        <p:spPr>
          <a:xfrm>
            <a:off x="985921" y="4693440"/>
            <a:ext cx="0" cy="19700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xmlns="" id="{678E5D42-FE7C-5027-C033-5A3217D8BD68}"/>
                  </a:ext>
                </a:extLst>
              </p:cNvPr>
              <p:cNvSpPr txBox="1"/>
              <p:nvPr/>
            </p:nvSpPr>
            <p:spPr>
              <a:xfrm>
                <a:off x="171297" y="5031062"/>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678E5D42-FE7C-5027-C033-5A3217D8BD68}"/>
                  </a:ext>
                </a:extLst>
              </p:cNvPr>
              <p:cNvSpPr txBox="1">
                <a:spLocks noRot="1" noChangeAspect="1" noMove="1" noResize="1" noEditPoints="1" noAdjustHandles="1" noChangeArrowheads="1" noChangeShapeType="1" noTextEdit="1"/>
              </p:cNvSpPr>
              <p:nvPr/>
            </p:nvSpPr>
            <p:spPr>
              <a:xfrm>
                <a:off x="171297" y="5031062"/>
                <a:ext cx="736534" cy="461665"/>
              </a:xfrm>
              <a:prstGeom prst="rect">
                <a:avLst/>
              </a:prstGeom>
              <a:blipFill>
                <a:blip r:embed="rId13"/>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xmlns="" id="{F92A8BAB-2DAA-F202-720B-760E67065358}"/>
                  </a:ext>
                </a:extLst>
              </p:cNvPr>
              <p:cNvSpPr txBox="1"/>
              <p:nvPr/>
            </p:nvSpPr>
            <p:spPr>
              <a:xfrm>
                <a:off x="461966" y="4569396"/>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62" name="TextBox 61">
                <a:extLst>
                  <a:ext uri="{FF2B5EF4-FFF2-40B4-BE49-F238E27FC236}">
                    <a16:creationId xmlns:a16="http://schemas.microsoft.com/office/drawing/2014/main" id="{F92A8BAB-2DAA-F202-720B-760E67065358}"/>
                  </a:ext>
                </a:extLst>
              </p:cNvPr>
              <p:cNvSpPr txBox="1">
                <a:spLocks noRot="1" noChangeAspect="1" noMove="1" noResize="1" noEditPoints="1" noAdjustHandles="1" noChangeArrowheads="1" noChangeShapeType="1" noTextEdit="1"/>
              </p:cNvSpPr>
              <p:nvPr/>
            </p:nvSpPr>
            <p:spPr>
              <a:xfrm>
                <a:off x="461966" y="4569396"/>
                <a:ext cx="362440"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xmlns="" id="{3CA6B456-FBEA-5573-4945-E809D1E753D3}"/>
                  </a:ext>
                </a:extLst>
              </p:cNvPr>
              <p:cNvSpPr txBox="1"/>
              <p:nvPr/>
            </p:nvSpPr>
            <p:spPr>
              <a:xfrm>
                <a:off x="180546" y="585232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63" name="TextBox 62">
                <a:extLst>
                  <a:ext uri="{FF2B5EF4-FFF2-40B4-BE49-F238E27FC236}">
                    <a16:creationId xmlns:a16="http://schemas.microsoft.com/office/drawing/2014/main" id="{3CA6B456-FBEA-5573-4945-E809D1E753D3}"/>
                  </a:ext>
                </a:extLst>
              </p:cNvPr>
              <p:cNvSpPr txBox="1">
                <a:spLocks noRot="1" noChangeAspect="1" noMove="1" noResize="1" noEditPoints="1" noAdjustHandles="1" noChangeArrowheads="1" noChangeShapeType="1" noTextEdit="1"/>
              </p:cNvSpPr>
              <p:nvPr/>
            </p:nvSpPr>
            <p:spPr>
              <a:xfrm>
                <a:off x="180546" y="5852324"/>
                <a:ext cx="736534" cy="461665"/>
              </a:xfrm>
              <a:prstGeom prst="rect">
                <a:avLst/>
              </a:prstGeom>
              <a:blipFill>
                <a:blip r:embed="rId1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xmlns="" id="{28AFEB8B-60E1-4442-86CE-363F83368CBB}"/>
                  </a:ext>
                </a:extLst>
              </p:cNvPr>
              <p:cNvSpPr txBox="1"/>
              <p:nvPr/>
            </p:nvSpPr>
            <p:spPr>
              <a:xfrm>
                <a:off x="899727" y="463328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66" name="TextBox 65">
                <a:extLst>
                  <a:ext uri="{FF2B5EF4-FFF2-40B4-BE49-F238E27FC236}">
                    <a16:creationId xmlns:a16="http://schemas.microsoft.com/office/drawing/2014/main" id="{28AFEB8B-60E1-4442-86CE-363F83368CBB}"/>
                  </a:ext>
                </a:extLst>
              </p:cNvPr>
              <p:cNvSpPr txBox="1">
                <a:spLocks noRot="1" noChangeAspect="1" noMove="1" noResize="1" noEditPoints="1" noAdjustHandles="1" noChangeArrowheads="1" noChangeShapeType="1" noTextEdit="1"/>
              </p:cNvSpPr>
              <p:nvPr/>
            </p:nvSpPr>
            <p:spPr>
              <a:xfrm>
                <a:off x="899727" y="4633283"/>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xmlns="" id="{DE6D9DA9-B2A4-722C-8235-22BA6463772F}"/>
                  </a:ext>
                </a:extLst>
              </p:cNvPr>
              <p:cNvSpPr txBox="1"/>
              <p:nvPr/>
            </p:nvSpPr>
            <p:spPr>
              <a:xfrm>
                <a:off x="3321977" y="508867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67" name="TextBox 66">
                <a:extLst>
                  <a:ext uri="{FF2B5EF4-FFF2-40B4-BE49-F238E27FC236}">
                    <a16:creationId xmlns:a16="http://schemas.microsoft.com/office/drawing/2014/main" id="{DE6D9DA9-B2A4-722C-8235-22BA6463772F}"/>
                  </a:ext>
                </a:extLst>
              </p:cNvPr>
              <p:cNvSpPr txBox="1">
                <a:spLocks noRot="1" noChangeAspect="1" noMove="1" noResize="1" noEditPoints="1" noAdjustHandles="1" noChangeArrowheads="1" noChangeShapeType="1" noTextEdit="1"/>
              </p:cNvSpPr>
              <p:nvPr/>
            </p:nvSpPr>
            <p:spPr>
              <a:xfrm>
                <a:off x="3321977" y="5088675"/>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xmlns="" id="{4B4F3A20-7650-8BFD-F4B4-5895D3ACE051}"/>
                  </a:ext>
                </a:extLst>
              </p:cNvPr>
              <p:cNvSpPr txBox="1"/>
              <p:nvPr/>
            </p:nvSpPr>
            <p:spPr>
              <a:xfrm>
                <a:off x="2102070" y="50417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69" name="TextBox 68">
                <a:extLst>
                  <a:ext uri="{FF2B5EF4-FFF2-40B4-BE49-F238E27FC236}">
                    <a16:creationId xmlns:a16="http://schemas.microsoft.com/office/drawing/2014/main" id="{4B4F3A20-7650-8BFD-F4B4-5895D3ACE051}"/>
                  </a:ext>
                </a:extLst>
              </p:cNvPr>
              <p:cNvSpPr txBox="1">
                <a:spLocks noRot="1" noChangeAspect="1" noMove="1" noResize="1" noEditPoints="1" noAdjustHandles="1" noChangeArrowheads="1" noChangeShapeType="1" noTextEdit="1"/>
              </p:cNvSpPr>
              <p:nvPr/>
            </p:nvSpPr>
            <p:spPr>
              <a:xfrm>
                <a:off x="2102070" y="5041745"/>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xmlns="" id="{7D1F50B6-F6E3-1E3C-8C5C-8E33609D81B2}"/>
                  </a:ext>
                </a:extLst>
              </p:cNvPr>
              <p:cNvSpPr txBox="1"/>
              <p:nvPr/>
            </p:nvSpPr>
            <p:spPr>
              <a:xfrm>
                <a:off x="4771507" y="499235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0" name="TextBox 69">
                <a:extLst>
                  <a:ext uri="{FF2B5EF4-FFF2-40B4-BE49-F238E27FC236}">
                    <a16:creationId xmlns:a16="http://schemas.microsoft.com/office/drawing/2014/main" id="{7D1F50B6-F6E3-1E3C-8C5C-8E33609D81B2}"/>
                  </a:ext>
                </a:extLst>
              </p:cNvPr>
              <p:cNvSpPr txBox="1">
                <a:spLocks noRot="1" noChangeAspect="1" noMove="1" noResize="1" noEditPoints="1" noAdjustHandles="1" noChangeArrowheads="1" noChangeShapeType="1" noTextEdit="1"/>
              </p:cNvSpPr>
              <p:nvPr/>
            </p:nvSpPr>
            <p:spPr>
              <a:xfrm>
                <a:off x="4771507" y="4992351"/>
                <a:ext cx="658291" cy="461665"/>
              </a:xfrm>
              <a:prstGeom prst="rect">
                <a:avLst/>
              </a:prstGeom>
              <a:blipFill>
                <a:blip r:embed="rId19"/>
                <a:stretch>
                  <a:fillRect/>
                </a:stretch>
              </a:blipFill>
            </p:spPr>
            <p:txBody>
              <a:bodyPr/>
              <a:lstStyle/>
              <a:p>
                <a:r>
                  <a:rPr lang="vi-VN">
                    <a:noFill/>
                  </a:rPr>
                  <a:t> </a:t>
                </a:r>
              </a:p>
            </p:txBody>
          </p:sp>
        </mc:Fallback>
      </mc:AlternateContent>
      <p:cxnSp>
        <p:nvCxnSpPr>
          <p:cNvPr id="75" name="Straight Arrow Connector 74">
            <a:extLst>
              <a:ext uri="{FF2B5EF4-FFF2-40B4-BE49-F238E27FC236}">
                <a16:creationId xmlns:a16="http://schemas.microsoft.com/office/drawing/2014/main" xmlns="" id="{58B171D2-9206-778B-7EA0-AE6EF116DBCC}"/>
              </a:ext>
            </a:extLst>
          </p:cNvPr>
          <p:cNvCxnSpPr>
            <a:cxnSpLocks/>
          </p:cNvCxnSpPr>
          <p:nvPr/>
        </p:nvCxnSpPr>
        <p:spPr>
          <a:xfrm>
            <a:off x="1545171" y="5887355"/>
            <a:ext cx="1898420" cy="56361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xmlns="" id="{08BB972B-7D3F-3374-EAD0-907D11FDDB62}"/>
              </a:ext>
            </a:extLst>
          </p:cNvPr>
          <p:cNvCxnSpPr>
            <a:cxnSpLocks/>
          </p:cNvCxnSpPr>
          <p:nvPr/>
        </p:nvCxnSpPr>
        <p:spPr>
          <a:xfrm flipV="1">
            <a:off x="3886481" y="5898398"/>
            <a:ext cx="1824693" cy="5447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xmlns="" id="{EAC69B52-E48B-DEB5-340C-15371B658DED}"/>
                  </a:ext>
                </a:extLst>
              </p:cNvPr>
              <p:cNvSpPr txBox="1"/>
              <p:nvPr/>
            </p:nvSpPr>
            <p:spPr>
              <a:xfrm>
                <a:off x="3319295" y="62568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1" name="TextBox 80">
                <a:extLst>
                  <a:ext uri="{FF2B5EF4-FFF2-40B4-BE49-F238E27FC236}">
                    <a16:creationId xmlns:a16="http://schemas.microsoft.com/office/drawing/2014/main" id="{EAC69B52-E48B-DEB5-340C-15371B658DED}"/>
                  </a:ext>
                </a:extLst>
              </p:cNvPr>
              <p:cNvSpPr txBox="1">
                <a:spLocks noRot="1" noChangeAspect="1" noMove="1" noResize="1" noEditPoints="1" noAdjustHandles="1" noChangeArrowheads="1" noChangeShapeType="1" noTextEdit="1"/>
              </p:cNvSpPr>
              <p:nvPr/>
            </p:nvSpPr>
            <p:spPr>
              <a:xfrm>
                <a:off x="3319295" y="6256832"/>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xmlns="" id="{9687B2B4-AE2E-9262-9C8B-05EADC671CBC}"/>
                  </a:ext>
                </a:extLst>
              </p:cNvPr>
              <p:cNvSpPr txBox="1"/>
              <p:nvPr/>
            </p:nvSpPr>
            <p:spPr>
              <a:xfrm>
                <a:off x="3315109" y="46468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2" name="TextBox 81">
                <a:extLst>
                  <a:ext uri="{FF2B5EF4-FFF2-40B4-BE49-F238E27FC236}">
                    <a16:creationId xmlns:a16="http://schemas.microsoft.com/office/drawing/2014/main" id="{9687B2B4-AE2E-9262-9C8B-05EADC671CBC}"/>
                  </a:ext>
                </a:extLst>
              </p:cNvPr>
              <p:cNvSpPr txBox="1">
                <a:spLocks noRot="1" noChangeAspect="1" noMove="1" noResize="1" noEditPoints="1" noAdjustHandles="1" noChangeArrowheads="1" noChangeShapeType="1" noTextEdit="1"/>
              </p:cNvSpPr>
              <p:nvPr/>
            </p:nvSpPr>
            <p:spPr>
              <a:xfrm>
                <a:off x="3315109" y="4646845"/>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xmlns="" id="{1467E54A-BAEF-9901-5840-8A291AADCA42}"/>
                  </a:ext>
                </a:extLst>
              </p:cNvPr>
              <p:cNvSpPr txBox="1"/>
              <p:nvPr/>
            </p:nvSpPr>
            <p:spPr>
              <a:xfrm>
                <a:off x="973404" y="543673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5" name="TextBox 94">
                <a:extLst>
                  <a:ext uri="{FF2B5EF4-FFF2-40B4-BE49-F238E27FC236}">
                    <a16:creationId xmlns:a16="http://schemas.microsoft.com/office/drawing/2014/main" id="{1467E54A-BAEF-9901-5840-8A291AADCA42}"/>
                  </a:ext>
                </a:extLst>
              </p:cNvPr>
              <p:cNvSpPr txBox="1">
                <a:spLocks noRot="1" noChangeAspect="1" noMove="1" noResize="1" noEditPoints="1" noAdjustHandles="1" noChangeArrowheads="1" noChangeShapeType="1" noTextEdit="1"/>
              </p:cNvSpPr>
              <p:nvPr/>
            </p:nvSpPr>
            <p:spPr>
              <a:xfrm>
                <a:off x="973404" y="5436733"/>
                <a:ext cx="658291" cy="461665"/>
              </a:xfrm>
              <a:prstGeom prst="rect">
                <a:avLst/>
              </a:prstGeom>
              <a:blipFill>
                <a:blip r:embed="rId22"/>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xmlns="" id="{1773B650-778D-C414-E84C-B50B6A7875BC}"/>
                  </a:ext>
                </a:extLst>
              </p:cNvPr>
              <p:cNvSpPr txBox="1"/>
              <p:nvPr/>
            </p:nvSpPr>
            <p:spPr>
              <a:xfrm>
                <a:off x="5637813" y="54203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6" name="TextBox 95">
                <a:extLst>
                  <a:ext uri="{FF2B5EF4-FFF2-40B4-BE49-F238E27FC236}">
                    <a16:creationId xmlns:a16="http://schemas.microsoft.com/office/drawing/2014/main" id="{1773B650-778D-C414-E84C-B50B6A7875BC}"/>
                  </a:ext>
                </a:extLst>
              </p:cNvPr>
              <p:cNvSpPr txBox="1">
                <a:spLocks noRot="1" noChangeAspect="1" noMove="1" noResize="1" noEditPoints="1" noAdjustHandles="1" noChangeArrowheads="1" noChangeShapeType="1" noTextEdit="1"/>
              </p:cNvSpPr>
              <p:nvPr/>
            </p:nvSpPr>
            <p:spPr>
              <a:xfrm>
                <a:off x="5637813" y="5420348"/>
                <a:ext cx="658291" cy="461665"/>
              </a:xfrm>
              <a:prstGeom prst="rect">
                <a:avLst/>
              </a:prstGeom>
              <a:blipFill>
                <a:blip r:embed="rId2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xmlns="" id="{8E66FDD3-49B0-53A4-B6DB-0FA5223FFC53}"/>
                  </a:ext>
                </a:extLst>
              </p:cNvPr>
              <p:cNvSpPr txBox="1"/>
              <p:nvPr/>
            </p:nvSpPr>
            <p:spPr>
              <a:xfrm>
                <a:off x="5711174" y="45898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7" name="TextBox 96">
                <a:extLst>
                  <a:ext uri="{FF2B5EF4-FFF2-40B4-BE49-F238E27FC236}">
                    <a16:creationId xmlns:a16="http://schemas.microsoft.com/office/drawing/2014/main" id="{8E66FDD3-49B0-53A4-B6DB-0FA5223FFC53}"/>
                  </a:ext>
                </a:extLst>
              </p:cNvPr>
              <p:cNvSpPr txBox="1">
                <a:spLocks noRot="1" noChangeAspect="1" noMove="1" noResize="1" noEditPoints="1" noAdjustHandles="1" noChangeArrowheads="1" noChangeShapeType="1" noTextEdit="1"/>
              </p:cNvSpPr>
              <p:nvPr/>
            </p:nvSpPr>
            <p:spPr>
              <a:xfrm>
                <a:off x="5711174" y="4589811"/>
                <a:ext cx="658291" cy="461665"/>
              </a:xfrm>
              <a:prstGeom prst="rect">
                <a:avLst/>
              </a:prstGeom>
              <a:blipFill>
                <a:blip r:embed="rId2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xmlns="" id="{AEEFA8D4-FACF-1FCB-6820-57B4D40893E0}"/>
                  </a:ext>
                </a:extLst>
              </p:cNvPr>
              <p:cNvSpPr txBox="1"/>
              <p:nvPr/>
            </p:nvSpPr>
            <p:spPr>
              <a:xfrm>
                <a:off x="6679130" y="5563010"/>
                <a:ext cx="5042700" cy="856068"/>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H</a:t>
                </a:r>
                <a:r>
                  <a:rPr lang="vi-VN" sz="2400" kern="100" dirty="0">
                    <a:solidFill>
                      <a:schemeClr val="bg1"/>
                    </a:solidFill>
                    <a:effectLst/>
                    <a:latin typeface="+mj-lt"/>
                    <a:ea typeface="Arial" panose="020B0604020202020204" pitchFamily="34" charset="0"/>
                    <a:cs typeface="Times New Roman" panose="02020603050405020304" pitchFamily="18" charset="0"/>
                  </a:rPr>
                  <a:t>àm số không có giá trị lớn nhất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103" name="TextBox 102">
                <a:extLst>
                  <a:ext uri="{FF2B5EF4-FFF2-40B4-BE49-F238E27FC236}">
                    <a16:creationId xmlns:a16="http://schemas.microsoft.com/office/drawing/2014/main" id="{AEEFA8D4-FACF-1FCB-6820-57B4D40893E0}"/>
                  </a:ext>
                </a:extLst>
              </p:cNvPr>
              <p:cNvSpPr txBox="1">
                <a:spLocks noRot="1" noChangeAspect="1" noMove="1" noResize="1" noEditPoints="1" noAdjustHandles="1" noChangeArrowheads="1" noChangeShapeType="1" noTextEdit="1"/>
              </p:cNvSpPr>
              <p:nvPr/>
            </p:nvSpPr>
            <p:spPr>
              <a:xfrm>
                <a:off x="6679130" y="5563010"/>
                <a:ext cx="5042700" cy="856068"/>
              </a:xfrm>
              <a:prstGeom prst="rect">
                <a:avLst/>
              </a:prstGeom>
              <a:blipFill>
                <a:blip r:embed="rId25"/>
                <a:stretch>
                  <a:fillRect l="-1935" t="-5714"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xmlns="" id="{2AB6DDE5-5FA7-E65B-BBDE-E0E128657DBD}"/>
                  </a:ext>
                </a:extLst>
              </p:cNvPr>
              <p:cNvSpPr txBox="1"/>
              <p:nvPr/>
            </p:nvSpPr>
            <p:spPr>
              <a:xfrm>
                <a:off x="6650841" y="4976335"/>
                <a:ext cx="3186415" cy="628185"/>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105" name="TextBox 104">
                <a:extLst>
                  <a:ext uri="{FF2B5EF4-FFF2-40B4-BE49-F238E27FC236}">
                    <a16:creationId xmlns:a16="http://schemas.microsoft.com/office/drawing/2014/main" id="{2AB6DDE5-5FA7-E65B-BBDE-E0E128657DBD}"/>
                  </a:ext>
                </a:extLst>
              </p:cNvPr>
              <p:cNvSpPr txBox="1">
                <a:spLocks noRot="1" noChangeAspect="1" noMove="1" noResize="1" noEditPoints="1" noAdjustHandles="1" noChangeArrowheads="1" noChangeShapeType="1" noTextEdit="1"/>
              </p:cNvSpPr>
              <p:nvPr/>
            </p:nvSpPr>
            <p:spPr>
              <a:xfrm>
                <a:off x="6650841" y="4976335"/>
                <a:ext cx="3186415" cy="628185"/>
              </a:xfrm>
              <a:prstGeom prst="rect">
                <a:avLst/>
              </a:prstGeom>
              <a:blipFill>
                <a:blip r:embed="rId26"/>
                <a:stretch>
                  <a:fillRect/>
                </a:stretch>
              </a:blipFill>
            </p:spPr>
            <p:txBody>
              <a:bodyPr/>
              <a:lstStyle/>
              <a:p>
                <a:r>
                  <a:rPr lang="vi-VN">
                    <a:noFill/>
                  </a:rPr>
                  <a:t> </a:t>
                </a:r>
              </a:p>
            </p:txBody>
          </p:sp>
        </mc:Fallback>
      </mc:AlternateContent>
      <p:cxnSp>
        <p:nvCxnSpPr>
          <p:cNvPr id="106" name="Straight Connector 105">
            <a:extLst>
              <a:ext uri="{FF2B5EF4-FFF2-40B4-BE49-F238E27FC236}">
                <a16:creationId xmlns:a16="http://schemas.microsoft.com/office/drawing/2014/main" xmlns="" id="{1EA3DC19-5A76-8728-5F99-78526C6D5DE4}"/>
              </a:ext>
            </a:extLst>
          </p:cNvPr>
          <p:cNvCxnSpPr>
            <a:cxnSpLocks/>
          </p:cNvCxnSpPr>
          <p:nvPr/>
        </p:nvCxnSpPr>
        <p:spPr>
          <a:xfrm>
            <a:off x="6576083" y="4265171"/>
            <a:ext cx="0" cy="2398276"/>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sp>
        <p:nvSpPr>
          <p:cNvPr id="19" name="TextBox 2">
            <a:extLst>
              <a:ext uri="{FF2B5EF4-FFF2-40B4-BE49-F238E27FC236}">
                <a16:creationId xmlns:a16="http://schemas.microsoft.com/office/drawing/2014/main" xmlns=""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73124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7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7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0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0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8" grpId="0"/>
      <p:bldP spid="43" grpId="0"/>
      <p:bldP spid="50" grpId="0"/>
      <p:bldP spid="51" grpId="0"/>
      <p:bldP spid="52" grpId="0"/>
      <p:bldP spid="53" grpId="0"/>
      <p:bldP spid="54" grpId="0"/>
      <p:bldP spid="55" grpId="0"/>
      <p:bldP spid="61" grpId="0"/>
      <p:bldP spid="62" grpId="0"/>
      <p:bldP spid="63" grpId="0"/>
      <p:bldP spid="66" grpId="0"/>
      <p:bldP spid="67" grpId="0"/>
      <p:bldP spid="69" grpId="0"/>
      <p:bldP spid="70" grpId="0"/>
      <p:bldP spid="82" grpId="0"/>
      <p:bldP spid="95" grpId="0"/>
      <p:bldP spid="96" grpId="0"/>
      <p:bldP spid="97" grpId="0"/>
      <p:bldP spid="103"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8560</TotalTime>
  <Words>2069</Words>
  <Application>Microsoft Office PowerPoint</Application>
  <PresentationFormat>Custom</PresentationFormat>
  <Paragraphs>241</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Pham</dc:creator>
  <cp:lastModifiedBy>Mr Khanh</cp:lastModifiedBy>
  <cp:revision>326</cp:revision>
  <dcterms:created xsi:type="dcterms:W3CDTF">2022-01-12T21:49:46Z</dcterms:created>
  <dcterms:modified xsi:type="dcterms:W3CDTF">2025-02-02T14:08:18Z</dcterms:modified>
</cp:coreProperties>
</file>