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8" r:id="rId1"/>
    <p:sldMasterId id="2147483754" r:id="rId2"/>
    <p:sldMasterId id="2147483783" r:id="rId3"/>
  </p:sldMasterIdLst>
  <p:notesMasterIdLst>
    <p:notesMasterId r:id="rId19"/>
  </p:notesMasterIdLst>
  <p:handoutMasterIdLst>
    <p:handoutMasterId r:id="rId20"/>
  </p:handoutMasterIdLst>
  <p:sldIdLst>
    <p:sldId id="342" r:id="rId4"/>
    <p:sldId id="301" r:id="rId5"/>
    <p:sldId id="317" r:id="rId6"/>
    <p:sldId id="334" r:id="rId7"/>
    <p:sldId id="335" r:id="rId8"/>
    <p:sldId id="319" r:id="rId9"/>
    <p:sldId id="320" r:id="rId10"/>
    <p:sldId id="340" r:id="rId11"/>
    <p:sldId id="322" r:id="rId12"/>
    <p:sldId id="336" r:id="rId13"/>
    <p:sldId id="324" r:id="rId14"/>
    <p:sldId id="328" r:id="rId15"/>
    <p:sldId id="329" r:id="rId16"/>
    <p:sldId id="338" r:id="rId17"/>
    <p:sldId id="341" r:id="rId18"/>
  </p:sldIdLst>
  <p:sldSz cx="24384000" cy="13716000"/>
  <p:notesSz cx="6858000" cy="9144000"/>
  <p:custDataLst>
    <p:tags r:id="rId2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F7FE"/>
    <a:srgbClr val="417BEF"/>
    <a:srgbClr val="E7F7FF"/>
    <a:srgbClr val="EEF7E9"/>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40" d="100"/>
          <a:sy n="40" d="100"/>
        </p:scale>
        <p:origin x="66" y="384"/>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776FD4-5BE0-4784-B379-34C47FB05597}" type="datetimeFigureOut">
              <a:rPr lang="en-US" smtClean="0"/>
              <a:t>1/31/2025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5FA6DF-AD6E-4895-ACB0-84BBD81DF3FC}" type="slidenum">
              <a:rPr lang="en-US" smtClean="0"/>
              <a:t>‹#›</a:t>
            </a:fld>
            <a:endParaRPr lang="en-US"/>
          </a:p>
        </p:txBody>
      </p:sp>
    </p:spTree>
    <p:extLst>
      <p:ext uri="{BB962C8B-B14F-4D97-AF65-F5344CB8AC3E}">
        <p14:creationId xmlns:p14="http://schemas.microsoft.com/office/powerpoint/2010/main" val="4821478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1/31/2025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hf sldNum="0" hdr="0" ftr="0" dt="0"/>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28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699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850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9552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26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127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152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495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814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9233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839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7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631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1/31/2025</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1/31/2025</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1/31/2025</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1/31/2025</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40567"/>
            <a:ext cx="10363200" cy="1960034"/>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5181600"/>
            <a:ext cx="8534400" cy="2336800"/>
          </a:xfrm>
        </p:spPr>
        <p:txBody>
          <a:bodyPr/>
          <a:lstStyle>
            <a:lvl1pPr marL="0" indent="0" algn="ctr">
              <a:buNone/>
              <a:defRPr>
                <a:solidFill>
                  <a:schemeClr val="tx1">
                    <a:tint val="75000"/>
                  </a:schemeClr>
                </a:solidFill>
              </a:defRPr>
            </a:lvl1pPr>
            <a:lvl2pPr marL="609630" indent="0" algn="ctr">
              <a:buNone/>
              <a:defRPr>
                <a:solidFill>
                  <a:schemeClr val="tx1">
                    <a:tint val="75000"/>
                  </a:schemeClr>
                </a:solidFill>
              </a:defRPr>
            </a:lvl2pPr>
            <a:lvl3pPr marL="1219260" indent="0" algn="ctr">
              <a:buNone/>
              <a:defRPr>
                <a:solidFill>
                  <a:schemeClr val="tx1">
                    <a:tint val="75000"/>
                  </a:schemeClr>
                </a:solidFill>
              </a:defRPr>
            </a:lvl3pPr>
            <a:lvl4pPr marL="1828892" indent="0" algn="ctr">
              <a:buNone/>
              <a:defRPr>
                <a:solidFill>
                  <a:schemeClr val="tx1">
                    <a:tint val="75000"/>
                  </a:schemeClr>
                </a:solidFill>
              </a:defRPr>
            </a:lvl4pPr>
            <a:lvl5pPr marL="2438522" indent="0" algn="ctr">
              <a:buNone/>
              <a:defRPr>
                <a:solidFill>
                  <a:schemeClr val="tx1">
                    <a:tint val="75000"/>
                  </a:schemeClr>
                </a:solidFill>
              </a:defRPr>
            </a:lvl5pPr>
            <a:lvl6pPr marL="3048152" indent="0" algn="ctr">
              <a:buNone/>
              <a:defRPr>
                <a:solidFill>
                  <a:schemeClr val="tx1">
                    <a:tint val="75000"/>
                  </a:schemeClr>
                </a:solidFill>
              </a:defRPr>
            </a:lvl6pPr>
            <a:lvl7pPr marL="3657782" indent="0" algn="ctr">
              <a:buNone/>
              <a:defRPr>
                <a:solidFill>
                  <a:schemeClr val="tx1">
                    <a:tint val="75000"/>
                  </a:schemeClr>
                </a:solidFill>
              </a:defRPr>
            </a:lvl7pPr>
            <a:lvl8pPr marL="4267414" indent="0" algn="ctr">
              <a:buNone/>
              <a:defRPr>
                <a:solidFill>
                  <a:schemeClr val="tx1">
                    <a:tint val="75000"/>
                  </a:schemeClr>
                </a:solidFill>
              </a:defRPr>
            </a:lvl8pPr>
            <a:lvl9pPr marL="487704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9260"/>
            <a:fld id="{1D8BD707-D9CF-40AE-B4C6-C98DA3205C09}" type="datetimeFigureOut">
              <a:rPr lang="en-US" smtClean="0">
                <a:solidFill>
                  <a:prstClr val="black">
                    <a:tint val="75000"/>
                  </a:prstClr>
                </a:solidFill>
              </a:rPr>
              <a:pPr defTabSz="1219260"/>
              <a:t>1/31/2025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26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260"/>
            <a:fld id="{B6F15528-21DE-4FAA-801E-634DDDAF4B2B}" type="slidenum">
              <a:rPr lang="en-US" smtClean="0">
                <a:solidFill>
                  <a:prstClr val="black">
                    <a:tint val="75000"/>
                  </a:prstClr>
                </a:solidFill>
              </a:rPr>
              <a:pPr defTabSz="1219260"/>
              <a:t>‹#›</a:t>
            </a:fld>
            <a:endParaRPr lang="en-US">
              <a:solidFill>
                <a:prstClr val="black">
                  <a:tint val="75000"/>
                </a:prstClr>
              </a:solidFill>
            </a:endParaRPr>
          </a:p>
        </p:txBody>
      </p:sp>
    </p:spTree>
    <p:extLst>
      <p:ext uri="{BB962C8B-B14F-4D97-AF65-F5344CB8AC3E}">
        <p14:creationId xmlns:p14="http://schemas.microsoft.com/office/powerpoint/2010/main" val="3675796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260"/>
            <a:fld id="{1D8BD707-D9CF-40AE-B4C6-C98DA3205C09}" type="datetimeFigureOut">
              <a:rPr lang="en-US" smtClean="0">
                <a:solidFill>
                  <a:prstClr val="black">
                    <a:tint val="75000"/>
                  </a:prstClr>
                </a:solidFill>
              </a:rPr>
              <a:pPr defTabSz="1219260"/>
              <a:t>1/31/2025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26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260"/>
            <a:fld id="{B6F15528-21DE-4FAA-801E-634DDDAF4B2B}" type="slidenum">
              <a:rPr lang="en-US" smtClean="0">
                <a:solidFill>
                  <a:prstClr val="black">
                    <a:tint val="75000"/>
                  </a:prstClr>
                </a:solidFill>
              </a:rPr>
              <a:pPr defTabSz="1219260"/>
              <a:t>‹#›</a:t>
            </a:fld>
            <a:endParaRPr lang="en-US">
              <a:solidFill>
                <a:prstClr val="black">
                  <a:tint val="75000"/>
                </a:prstClr>
              </a:solidFill>
            </a:endParaRPr>
          </a:p>
        </p:txBody>
      </p:sp>
    </p:spTree>
    <p:extLst>
      <p:ext uri="{BB962C8B-B14F-4D97-AF65-F5344CB8AC3E}">
        <p14:creationId xmlns:p14="http://schemas.microsoft.com/office/powerpoint/2010/main" val="250842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5875868"/>
            <a:ext cx="10363200" cy="1816100"/>
          </a:xfrm>
        </p:spPr>
        <p:txBody>
          <a:bodyPr anchor="t"/>
          <a:lstStyle>
            <a:lvl1pPr algn="l">
              <a:defRPr sz="5334"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3875619"/>
            <a:ext cx="10363200" cy="2000250"/>
          </a:xfrm>
        </p:spPr>
        <p:txBody>
          <a:bodyPr anchor="b"/>
          <a:lstStyle>
            <a:lvl1pPr marL="0" indent="0">
              <a:buNone/>
              <a:defRPr sz="2666">
                <a:solidFill>
                  <a:schemeClr val="tx1">
                    <a:tint val="75000"/>
                  </a:schemeClr>
                </a:solidFill>
              </a:defRPr>
            </a:lvl1pPr>
            <a:lvl2pPr marL="609630" indent="0">
              <a:buNone/>
              <a:defRPr sz="2400">
                <a:solidFill>
                  <a:schemeClr val="tx1">
                    <a:tint val="75000"/>
                  </a:schemeClr>
                </a:solidFill>
              </a:defRPr>
            </a:lvl2pPr>
            <a:lvl3pPr marL="1219260" indent="0">
              <a:buNone/>
              <a:defRPr sz="2134">
                <a:solidFill>
                  <a:schemeClr val="tx1">
                    <a:tint val="75000"/>
                  </a:schemeClr>
                </a:solidFill>
              </a:defRPr>
            </a:lvl3pPr>
            <a:lvl4pPr marL="1828892" indent="0">
              <a:buNone/>
              <a:defRPr sz="1866">
                <a:solidFill>
                  <a:schemeClr val="tx1">
                    <a:tint val="75000"/>
                  </a:schemeClr>
                </a:solidFill>
              </a:defRPr>
            </a:lvl4pPr>
            <a:lvl5pPr marL="2438522" indent="0">
              <a:buNone/>
              <a:defRPr sz="1866">
                <a:solidFill>
                  <a:schemeClr val="tx1">
                    <a:tint val="75000"/>
                  </a:schemeClr>
                </a:solidFill>
              </a:defRPr>
            </a:lvl5pPr>
            <a:lvl6pPr marL="3048152" indent="0">
              <a:buNone/>
              <a:defRPr sz="1866">
                <a:solidFill>
                  <a:schemeClr val="tx1">
                    <a:tint val="75000"/>
                  </a:schemeClr>
                </a:solidFill>
              </a:defRPr>
            </a:lvl6pPr>
            <a:lvl7pPr marL="3657782" indent="0">
              <a:buNone/>
              <a:defRPr sz="1866">
                <a:solidFill>
                  <a:schemeClr val="tx1">
                    <a:tint val="75000"/>
                  </a:schemeClr>
                </a:solidFill>
              </a:defRPr>
            </a:lvl7pPr>
            <a:lvl8pPr marL="4267414" indent="0">
              <a:buNone/>
              <a:defRPr sz="1866">
                <a:solidFill>
                  <a:schemeClr val="tx1">
                    <a:tint val="75000"/>
                  </a:schemeClr>
                </a:solidFill>
              </a:defRPr>
            </a:lvl8pPr>
            <a:lvl9pPr marL="4877044" indent="0">
              <a:buNone/>
              <a:defRPr sz="186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219260"/>
            <a:fld id="{1D8BD707-D9CF-40AE-B4C6-C98DA3205C09}" type="datetimeFigureOut">
              <a:rPr lang="en-US" smtClean="0">
                <a:solidFill>
                  <a:prstClr val="black">
                    <a:tint val="75000"/>
                  </a:prstClr>
                </a:solidFill>
              </a:rPr>
              <a:pPr defTabSz="1219260"/>
              <a:t>1/31/2025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26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260"/>
            <a:fld id="{B6F15528-21DE-4FAA-801E-634DDDAF4B2B}" type="slidenum">
              <a:rPr lang="en-US" smtClean="0">
                <a:solidFill>
                  <a:prstClr val="black">
                    <a:tint val="75000"/>
                  </a:prstClr>
                </a:solidFill>
              </a:rPr>
              <a:pPr defTabSz="1219260"/>
              <a:t>‹#›</a:t>
            </a:fld>
            <a:endParaRPr lang="en-US">
              <a:solidFill>
                <a:prstClr val="black">
                  <a:tint val="75000"/>
                </a:prstClr>
              </a:solidFill>
            </a:endParaRPr>
          </a:p>
        </p:txBody>
      </p:sp>
    </p:spTree>
    <p:extLst>
      <p:ext uri="{BB962C8B-B14F-4D97-AF65-F5344CB8AC3E}">
        <p14:creationId xmlns:p14="http://schemas.microsoft.com/office/powerpoint/2010/main" val="3922520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133601"/>
            <a:ext cx="5384800" cy="6034618"/>
          </a:xfrm>
        </p:spPr>
        <p:txBody>
          <a:bodyPr/>
          <a:lstStyle>
            <a:lvl1pPr>
              <a:defRPr sz="3734"/>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133601"/>
            <a:ext cx="5384800" cy="6034618"/>
          </a:xfrm>
        </p:spPr>
        <p:txBody>
          <a:bodyPr/>
          <a:lstStyle>
            <a:lvl1pPr>
              <a:defRPr sz="3734"/>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9260"/>
            <a:fld id="{1D8BD707-D9CF-40AE-B4C6-C98DA3205C09}" type="datetimeFigureOut">
              <a:rPr lang="en-US" smtClean="0">
                <a:solidFill>
                  <a:prstClr val="black">
                    <a:tint val="75000"/>
                  </a:prstClr>
                </a:solidFill>
              </a:rPr>
              <a:pPr defTabSz="1219260"/>
              <a:t>1/31/2025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26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260"/>
            <a:fld id="{B6F15528-21DE-4FAA-801E-634DDDAF4B2B}" type="slidenum">
              <a:rPr lang="en-US" smtClean="0">
                <a:solidFill>
                  <a:prstClr val="black">
                    <a:tint val="75000"/>
                  </a:prstClr>
                </a:solidFill>
              </a:rPr>
              <a:pPr defTabSz="1219260"/>
              <a:t>‹#›</a:t>
            </a:fld>
            <a:endParaRPr lang="en-US">
              <a:solidFill>
                <a:prstClr val="black">
                  <a:tint val="75000"/>
                </a:prstClr>
              </a:solidFill>
            </a:endParaRPr>
          </a:p>
        </p:txBody>
      </p:sp>
    </p:spTree>
    <p:extLst>
      <p:ext uri="{BB962C8B-B14F-4D97-AF65-F5344CB8AC3E}">
        <p14:creationId xmlns:p14="http://schemas.microsoft.com/office/powerpoint/2010/main" val="4269114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2046818"/>
            <a:ext cx="5386918" cy="853016"/>
          </a:xfrm>
        </p:spPr>
        <p:txBody>
          <a:bodyPr anchor="b"/>
          <a:lstStyle>
            <a:lvl1pPr marL="0" indent="0">
              <a:buNone/>
              <a:defRPr sz="3200" b="1"/>
            </a:lvl1pPr>
            <a:lvl2pPr marL="609630" indent="0">
              <a:buNone/>
              <a:defRPr sz="2666" b="1"/>
            </a:lvl2pPr>
            <a:lvl3pPr marL="1219260" indent="0">
              <a:buNone/>
              <a:defRPr sz="2400" b="1"/>
            </a:lvl3pPr>
            <a:lvl4pPr marL="1828892" indent="0">
              <a:buNone/>
              <a:defRPr sz="2134" b="1"/>
            </a:lvl4pPr>
            <a:lvl5pPr marL="2438522" indent="0">
              <a:buNone/>
              <a:defRPr sz="2134" b="1"/>
            </a:lvl5pPr>
            <a:lvl6pPr marL="3048152" indent="0">
              <a:buNone/>
              <a:defRPr sz="2134" b="1"/>
            </a:lvl6pPr>
            <a:lvl7pPr marL="3657782" indent="0">
              <a:buNone/>
              <a:defRPr sz="2134" b="1"/>
            </a:lvl7pPr>
            <a:lvl8pPr marL="4267414" indent="0">
              <a:buNone/>
              <a:defRPr sz="2134" b="1"/>
            </a:lvl8pPr>
            <a:lvl9pPr marL="4877044" indent="0">
              <a:buNone/>
              <a:defRPr sz="2134" b="1"/>
            </a:lvl9pPr>
          </a:lstStyle>
          <a:p>
            <a:pPr lvl="0"/>
            <a:r>
              <a:rPr lang="en-US" smtClean="0"/>
              <a:t>Click to edit Master text styles</a:t>
            </a:r>
          </a:p>
        </p:txBody>
      </p:sp>
      <p:sp>
        <p:nvSpPr>
          <p:cNvPr id="4" name="Content Placeholder 3"/>
          <p:cNvSpPr>
            <a:spLocks noGrp="1"/>
          </p:cNvSpPr>
          <p:nvPr>
            <p:ph sz="half" idx="2"/>
          </p:nvPr>
        </p:nvSpPr>
        <p:spPr>
          <a:xfrm>
            <a:off x="609601" y="2899834"/>
            <a:ext cx="5386918" cy="5268384"/>
          </a:xfrm>
        </p:spPr>
        <p:txBody>
          <a:bodyPr/>
          <a:lstStyle>
            <a:lvl1pPr>
              <a:defRPr sz="3200"/>
            </a:lvl1pPr>
            <a:lvl2pPr>
              <a:defRPr sz="2666"/>
            </a:lvl2pPr>
            <a:lvl3pPr>
              <a:defRPr sz="2400"/>
            </a:lvl3pPr>
            <a:lvl4pPr>
              <a:defRPr sz="2134"/>
            </a:lvl4pPr>
            <a:lvl5pPr>
              <a:defRPr sz="2134"/>
            </a:lvl5pPr>
            <a:lvl6pPr>
              <a:defRPr sz="2134"/>
            </a:lvl6pPr>
            <a:lvl7pPr>
              <a:defRPr sz="2134"/>
            </a:lvl7pPr>
            <a:lvl8pPr>
              <a:defRPr sz="2134"/>
            </a:lvl8pPr>
            <a:lvl9pPr>
              <a:defRPr sz="213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2046818"/>
            <a:ext cx="5389034" cy="853016"/>
          </a:xfrm>
        </p:spPr>
        <p:txBody>
          <a:bodyPr anchor="b"/>
          <a:lstStyle>
            <a:lvl1pPr marL="0" indent="0">
              <a:buNone/>
              <a:defRPr sz="3200" b="1"/>
            </a:lvl1pPr>
            <a:lvl2pPr marL="609630" indent="0">
              <a:buNone/>
              <a:defRPr sz="2666" b="1"/>
            </a:lvl2pPr>
            <a:lvl3pPr marL="1219260" indent="0">
              <a:buNone/>
              <a:defRPr sz="2400" b="1"/>
            </a:lvl3pPr>
            <a:lvl4pPr marL="1828892" indent="0">
              <a:buNone/>
              <a:defRPr sz="2134" b="1"/>
            </a:lvl4pPr>
            <a:lvl5pPr marL="2438522" indent="0">
              <a:buNone/>
              <a:defRPr sz="2134" b="1"/>
            </a:lvl5pPr>
            <a:lvl6pPr marL="3048152" indent="0">
              <a:buNone/>
              <a:defRPr sz="2134" b="1"/>
            </a:lvl6pPr>
            <a:lvl7pPr marL="3657782" indent="0">
              <a:buNone/>
              <a:defRPr sz="2134" b="1"/>
            </a:lvl7pPr>
            <a:lvl8pPr marL="4267414" indent="0">
              <a:buNone/>
              <a:defRPr sz="2134" b="1"/>
            </a:lvl8pPr>
            <a:lvl9pPr marL="4877044" indent="0">
              <a:buNone/>
              <a:defRPr sz="2134" b="1"/>
            </a:lvl9pPr>
          </a:lstStyle>
          <a:p>
            <a:pPr lvl="0"/>
            <a:r>
              <a:rPr lang="en-US" smtClean="0"/>
              <a:t>Click to edit Master text styles</a:t>
            </a:r>
          </a:p>
        </p:txBody>
      </p:sp>
      <p:sp>
        <p:nvSpPr>
          <p:cNvPr id="6" name="Content Placeholder 5"/>
          <p:cNvSpPr>
            <a:spLocks noGrp="1"/>
          </p:cNvSpPr>
          <p:nvPr>
            <p:ph sz="quarter" idx="4"/>
          </p:nvPr>
        </p:nvSpPr>
        <p:spPr>
          <a:xfrm>
            <a:off x="6193369" y="2899834"/>
            <a:ext cx="5389034" cy="5268384"/>
          </a:xfrm>
        </p:spPr>
        <p:txBody>
          <a:bodyPr/>
          <a:lstStyle>
            <a:lvl1pPr>
              <a:defRPr sz="3200"/>
            </a:lvl1pPr>
            <a:lvl2pPr>
              <a:defRPr sz="2666"/>
            </a:lvl2pPr>
            <a:lvl3pPr>
              <a:defRPr sz="2400"/>
            </a:lvl3pPr>
            <a:lvl4pPr>
              <a:defRPr sz="2134"/>
            </a:lvl4pPr>
            <a:lvl5pPr>
              <a:defRPr sz="2134"/>
            </a:lvl5pPr>
            <a:lvl6pPr>
              <a:defRPr sz="2134"/>
            </a:lvl6pPr>
            <a:lvl7pPr>
              <a:defRPr sz="2134"/>
            </a:lvl7pPr>
            <a:lvl8pPr>
              <a:defRPr sz="2134"/>
            </a:lvl8pPr>
            <a:lvl9pPr>
              <a:defRPr sz="213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9260"/>
            <a:fld id="{1D8BD707-D9CF-40AE-B4C6-C98DA3205C09}" type="datetimeFigureOut">
              <a:rPr lang="en-US" smtClean="0">
                <a:solidFill>
                  <a:prstClr val="black">
                    <a:tint val="75000"/>
                  </a:prstClr>
                </a:solidFill>
              </a:rPr>
              <a:pPr defTabSz="1219260"/>
              <a:t>1/31/2025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26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260"/>
            <a:fld id="{B6F15528-21DE-4FAA-801E-634DDDAF4B2B}" type="slidenum">
              <a:rPr lang="en-US" smtClean="0">
                <a:solidFill>
                  <a:prstClr val="black">
                    <a:tint val="75000"/>
                  </a:prstClr>
                </a:solidFill>
              </a:rPr>
              <a:pPr defTabSz="1219260"/>
              <a:t>‹#›</a:t>
            </a:fld>
            <a:endParaRPr lang="en-US">
              <a:solidFill>
                <a:prstClr val="black">
                  <a:tint val="75000"/>
                </a:prstClr>
              </a:solidFill>
            </a:endParaRPr>
          </a:p>
        </p:txBody>
      </p:sp>
    </p:spTree>
    <p:extLst>
      <p:ext uri="{BB962C8B-B14F-4D97-AF65-F5344CB8AC3E}">
        <p14:creationId xmlns:p14="http://schemas.microsoft.com/office/powerpoint/2010/main" val="4245469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9260"/>
            <a:fld id="{1D8BD707-D9CF-40AE-B4C6-C98DA3205C09}" type="datetimeFigureOut">
              <a:rPr lang="en-US" smtClean="0">
                <a:solidFill>
                  <a:prstClr val="black">
                    <a:tint val="75000"/>
                  </a:prstClr>
                </a:solidFill>
              </a:rPr>
              <a:pPr defTabSz="1219260"/>
              <a:t>1/31/2025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26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260"/>
            <a:fld id="{B6F15528-21DE-4FAA-801E-634DDDAF4B2B}" type="slidenum">
              <a:rPr lang="en-US" smtClean="0">
                <a:solidFill>
                  <a:prstClr val="black">
                    <a:tint val="75000"/>
                  </a:prstClr>
                </a:solidFill>
              </a:rPr>
              <a:pPr defTabSz="1219260"/>
              <a:t>‹#›</a:t>
            </a:fld>
            <a:endParaRPr lang="en-US">
              <a:solidFill>
                <a:prstClr val="black">
                  <a:tint val="75000"/>
                </a:prstClr>
              </a:solidFill>
            </a:endParaRPr>
          </a:p>
        </p:txBody>
      </p:sp>
    </p:spTree>
    <p:extLst>
      <p:ext uri="{BB962C8B-B14F-4D97-AF65-F5344CB8AC3E}">
        <p14:creationId xmlns:p14="http://schemas.microsoft.com/office/powerpoint/2010/main" val="3307653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260"/>
            <a:fld id="{1D8BD707-D9CF-40AE-B4C6-C98DA3205C09}" type="datetimeFigureOut">
              <a:rPr lang="en-US" smtClean="0">
                <a:solidFill>
                  <a:prstClr val="black">
                    <a:tint val="75000"/>
                  </a:prstClr>
                </a:solidFill>
              </a:rPr>
              <a:pPr defTabSz="1219260"/>
              <a:t>1/31/2025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26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260"/>
            <a:fld id="{B6F15528-21DE-4FAA-801E-634DDDAF4B2B}" type="slidenum">
              <a:rPr lang="en-US" smtClean="0">
                <a:solidFill>
                  <a:prstClr val="black">
                    <a:tint val="75000"/>
                  </a:prstClr>
                </a:solidFill>
              </a:rPr>
              <a:pPr defTabSz="1219260"/>
              <a:t>‹#›</a:t>
            </a:fld>
            <a:endParaRPr lang="en-US">
              <a:solidFill>
                <a:prstClr val="black">
                  <a:tint val="75000"/>
                </a:prstClr>
              </a:solidFill>
            </a:endParaRPr>
          </a:p>
        </p:txBody>
      </p:sp>
    </p:spTree>
    <p:extLst>
      <p:ext uri="{BB962C8B-B14F-4D97-AF65-F5344CB8AC3E}">
        <p14:creationId xmlns:p14="http://schemas.microsoft.com/office/powerpoint/2010/main" val="1566432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364066"/>
            <a:ext cx="4011084" cy="1549400"/>
          </a:xfrm>
        </p:spPr>
        <p:txBody>
          <a:bodyPr anchor="b"/>
          <a:lstStyle>
            <a:lvl1pPr algn="l">
              <a:defRPr sz="2666" b="1"/>
            </a:lvl1pPr>
          </a:lstStyle>
          <a:p>
            <a:r>
              <a:rPr lang="en-US" smtClean="0"/>
              <a:t>Click to edit Master title style</a:t>
            </a:r>
            <a:endParaRPr lang="en-US"/>
          </a:p>
        </p:txBody>
      </p:sp>
      <p:sp>
        <p:nvSpPr>
          <p:cNvPr id="3" name="Content Placeholder 2"/>
          <p:cNvSpPr>
            <a:spLocks noGrp="1"/>
          </p:cNvSpPr>
          <p:nvPr>
            <p:ph idx="1"/>
          </p:nvPr>
        </p:nvSpPr>
        <p:spPr>
          <a:xfrm>
            <a:off x="4766735" y="364069"/>
            <a:ext cx="6815666" cy="7804150"/>
          </a:xfrm>
        </p:spPr>
        <p:txBody>
          <a:bodyPr/>
          <a:lstStyle>
            <a:lvl1pPr>
              <a:defRPr sz="4266"/>
            </a:lvl1pPr>
            <a:lvl2pPr>
              <a:defRPr sz="3734"/>
            </a:lvl2pPr>
            <a:lvl3pPr>
              <a:defRPr sz="3200"/>
            </a:lvl3pPr>
            <a:lvl4pPr>
              <a:defRPr sz="2666"/>
            </a:lvl4pPr>
            <a:lvl5pPr>
              <a:defRPr sz="2666"/>
            </a:lvl5pPr>
            <a:lvl6pPr>
              <a:defRPr sz="2666"/>
            </a:lvl6pPr>
            <a:lvl7pPr>
              <a:defRPr sz="2666"/>
            </a:lvl7pPr>
            <a:lvl8pPr>
              <a:defRPr sz="2666"/>
            </a:lvl8pPr>
            <a:lvl9pPr>
              <a:defRPr sz="2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913469"/>
            <a:ext cx="4011084" cy="6254750"/>
          </a:xfrm>
        </p:spPr>
        <p:txBody>
          <a:bodyPr/>
          <a:lstStyle>
            <a:lvl1pPr marL="0" indent="0">
              <a:buNone/>
              <a:defRPr sz="1866"/>
            </a:lvl1pPr>
            <a:lvl2pPr marL="609630" indent="0">
              <a:buNone/>
              <a:defRPr sz="1600"/>
            </a:lvl2pPr>
            <a:lvl3pPr marL="1219260" indent="0">
              <a:buNone/>
              <a:defRPr sz="1334"/>
            </a:lvl3pPr>
            <a:lvl4pPr marL="1828892" indent="0">
              <a:buNone/>
              <a:defRPr sz="1200"/>
            </a:lvl4pPr>
            <a:lvl5pPr marL="2438522" indent="0">
              <a:buNone/>
              <a:defRPr sz="1200"/>
            </a:lvl5pPr>
            <a:lvl6pPr marL="3048152" indent="0">
              <a:buNone/>
              <a:defRPr sz="1200"/>
            </a:lvl6pPr>
            <a:lvl7pPr marL="3657782" indent="0">
              <a:buNone/>
              <a:defRPr sz="1200"/>
            </a:lvl7pPr>
            <a:lvl8pPr marL="4267414" indent="0">
              <a:buNone/>
              <a:defRPr sz="1200"/>
            </a:lvl8pPr>
            <a:lvl9pPr marL="487704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9260"/>
            <a:fld id="{1D8BD707-D9CF-40AE-B4C6-C98DA3205C09}" type="datetimeFigureOut">
              <a:rPr lang="en-US" smtClean="0">
                <a:solidFill>
                  <a:prstClr val="black">
                    <a:tint val="75000"/>
                  </a:prstClr>
                </a:solidFill>
              </a:rPr>
              <a:pPr defTabSz="1219260"/>
              <a:t>1/31/2025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26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260"/>
            <a:fld id="{B6F15528-21DE-4FAA-801E-634DDDAF4B2B}" type="slidenum">
              <a:rPr lang="en-US" smtClean="0">
                <a:solidFill>
                  <a:prstClr val="black">
                    <a:tint val="75000"/>
                  </a:prstClr>
                </a:solidFill>
              </a:rPr>
              <a:pPr defTabSz="1219260"/>
              <a:t>‹#›</a:t>
            </a:fld>
            <a:endParaRPr lang="en-US">
              <a:solidFill>
                <a:prstClr val="black">
                  <a:tint val="75000"/>
                </a:prstClr>
              </a:solidFill>
            </a:endParaRPr>
          </a:p>
        </p:txBody>
      </p:sp>
    </p:spTree>
    <p:extLst>
      <p:ext uri="{BB962C8B-B14F-4D97-AF65-F5344CB8AC3E}">
        <p14:creationId xmlns:p14="http://schemas.microsoft.com/office/powerpoint/2010/main" val="519069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6400801"/>
            <a:ext cx="7315200" cy="755650"/>
          </a:xfrm>
        </p:spPr>
        <p:txBody>
          <a:bodyPr anchor="b"/>
          <a:lstStyle>
            <a:lvl1pPr algn="l">
              <a:defRPr sz="2666" b="1"/>
            </a:lvl1pPr>
          </a:lstStyle>
          <a:p>
            <a:r>
              <a:rPr lang="en-US" smtClean="0"/>
              <a:t>Click to edit Master title style</a:t>
            </a:r>
            <a:endParaRPr lang="en-US"/>
          </a:p>
        </p:txBody>
      </p:sp>
      <p:sp>
        <p:nvSpPr>
          <p:cNvPr id="3" name="Picture Placeholder 2"/>
          <p:cNvSpPr>
            <a:spLocks noGrp="1"/>
          </p:cNvSpPr>
          <p:nvPr>
            <p:ph type="pic" idx="1"/>
          </p:nvPr>
        </p:nvSpPr>
        <p:spPr>
          <a:xfrm>
            <a:off x="2389718" y="817034"/>
            <a:ext cx="7315200" cy="5486400"/>
          </a:xfrm>
        </p:spPr>
        <p:txBody>
          <a:bodyPr/>
          <a:lstStyle>
            <a:lvl1pPr marL="0" indent="0">
              <a:buNone/>
              <a:defRPr sz="4266"/>
            </a:lvl1pPr>
            <a:lvl2pPr marL="609630" indent="0">
              <a:buNone/>
              <a:defRPr sz="3734"/>
            </a:lvl2pPr>
            <a:lvl3pPr marL="1219260" indent="0">
              <a:buNone/>
              <a:defRPr sz="3200"/>
            </a:lvl3pPr>
            <a:lvl4pPr marL="1828892" indent="0">
              <a:buNone/>
              <a:defRPr sz="2666"/>
            </a:lvl4pPr>
            <a:lvl5pPr marL="2438522" indent="0">
              <a:buNone/>
              <a:defRPr sz="2666"/>
            </a:lvl5pPr>
            <a:lvl6pPr marL="3048152" indent="0">
              <a:buNone/>
              <a:defRPr sz="2666"/>
            </a:lvl6pPr>
            <a:lvl7pPr marL="3657782" indent="0">
              <a:buNone/>
              <a:defRPr sz="2666"/>
            </a:lvl7pPr>
            <a:lvl8pPr marL="4267414" indent="0">
              <a:buNone/>
              <a:defRPr sz="2666"/>
            </a:lvl8pPr>
            <a:lvl9pPr marL="4877044" indent="0">
              <a:buNone/>
              <a:defRPr sz="2666"/>
            </a:lvl9pPr>
          </a:lstStyle>
          <a:p>
            <a:endParaRPr lang="en-US"/>
          </a:p>
        </p:txBody>
      </p:sp>
      <p:sp>
        <p:nvSpPr>
          <p:cNvPr id="4" name="Text Placeholder 3"/>
          <p:cNvSpPr>
            <a:spLocks noGrp="1"/>
          </p:cNvSpPr>
          <p:nvPr>
            <p:ph type="body" sz="half" idx="2"/>
          </p:nvPr>
        </p:nvSpPr>
        <p:spPr>
          <a:xfrm>
            <a:off x="2389718" y="7156451"/>
            <a:ext cx="7315200" cy="1073150"/>
          </a:xfrm>
        </p:spPr>
        <p:txBody>
          <a:bodyPr/>
          <a:lstStyle>
            <a:lvl1pPr marL="0" indent="0">
              <a:buNone/>
              <a:defRPr sz="1866"/>
            </a:lvl1pPr>
            <a:lvl2pPr marL="609630" indent="0">
              <a:buNone/>
              <a:defRPr sz="1600"/>
            </a:lvl2pPr>
            <a:lvl3pPr marL="1219260" indent="0">
              <a:buNone/>
              <a:defRPr sz="1334"/>
            </a:lvl3pPr>
            <a:lvl4pPr marL="1828892" indent="0">
              <a:buNone/>
              <a:defRPr sz="1200"/>
            </a:lvl4pPr>
            <a:lvl5pPr marL="2438522" indent="0">
              <a:buNone/>
              <a:defRPr sz="1200"/>
            </a:lvl5pPr>
            <a:lvl6pPr marL="3048152" indent="0">
              <a:buNone/>
              <a:defRPr sz="1200"/>
            </a:lvl6pPr>
            <a:lvl7pPr marL="3657782" indent="0">
              <a:buNone/>
              <a:defRPr sz="1200"/>
            </a:lvl7pPr>
            <a:lvl8pPr marL="4267414" indent="0">
              <a:buNone/>
              <a:defRPr sz="1200"/>
            </a:lvl8pPr>
            <a:lvl9pPr marL="487704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9260"/>
            <a:fld id="{1D8BD707-D9CF-40AE-B4C6-C98DA3205C09}" type="datetimeFigureOut">
              <a:rPr lang="en-US" smtClean="0">
                <a:solidFill>
                  <a:prstClr val="black">
                    <a:tint val="75000"/>
                  </a:prstClr>
                </a:solidFill>
              </a:rPr>
              <a:pPr defTabSz="1219260"/>
              <a:t>1/31/2025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26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260"/>
            <a:fld id="{B6F15528-21DE-4FAA-801E-634DDDAF4B2B}" type="slidenum">
              <a:rPr lang="en-US" smtClean="0">
                <a:solidFill>
                  <a:prstClr val="black">
                    <a:tint val="75000"/>
                  </a:prstClr>
                </a:solidFill>
              </a:rPr>
              <a:pPr defTabSz="1219260"/>
              <a:t>‹#›</a:t>
            </a:fld>
            <a:endParaRPr lang="en-US">
              <a:solidFill>
                <a:prstClr val="black">
                  <a:tint val="75000"/>
                </a:prstClr>
              </a:solidFill>
            </a:endParaRPr>
          </a:p>
        </p:txBody>
      </p:sp>
    </p:spTree>
    <p:extLst>
      <p:ext uri="{BB962C8B-B14F-4D97-AF65-F5344CB8AC3E}">
        <p14:creationId xmlns:p14="http://schemas.microsoft.com/office/powerpoint/2010/main" val="433720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260"/>
            <a:fld id="{1D8BD707-D9CF-40AE-B4C6-C98DA3205C09}" type="datetimeFigureOut">
              <a:rPr lang="en-US" smtClean="0">
                <a:solidFill>
                  <a:prstClr val="black">
                    <a:tint val="75000"/>
                  </a:prstClr>
                </a:solidFill>
              </a:rPr>
              <a:pPr defTabSz="1219260"/>
              <a:t>1/31/2025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26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260"/>
            <a:fld id="{B6F15528-21DE-4FAA-801E-634DDDAF4B2B}" type="slidenum">
              <a:rPr lang="en-US" smtClean="0">
                <a:solidFill>
                  <a:prstClr val="black">
                    <a:tint val="75000"/>
                  </a:prstClr>
                </a:solidFill>
              </a:rPr>
              <a:pPr defTabSz="1219260"/>
              <a:t>‹#›</a:t>
            </a:fld>
            <a:endParaRPr lang="en-US">
              <a:solidFill>
                <a:prstClr val="black">
                  <a:tint val="75000"/>
                </a:prstClr>
              </a:solidFill>
            </a:endParaRPr>
          </a:p>
        </p:txBody>
      </p:sp>
    </p:spTree>
    <p:extLst>
      <p:ext uri="{BB962C8B-B14F-4D97-AF65-F5344CB8AC3E}">
        <p14:creationId xmlns:p14="http://schemas.microsoft.com/office/powerpoint/2010/main" val="24111328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6185"/>
            <a:ext cx="2743200" cy="78020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66185"/>
            <a:ext cx="8026400" cy="78020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260"/>
            <a:fld id="{1D8BD707-D9CF-40AE-B4C6-C98DA3205C09}" type="datetimeFigureOut">
              <a:rPr lang="en-US" smtClean="0">
                <a:solidFill>
                  <a:prstClr val="black">
                    <a:tint val="75000"/>
                  </a:prstClr>
                </a:solidFill>
              </a:rPr>
              <a:pPr defTabSz="1219260"/>
              <a:t>1/31/2025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26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260"/>
            <a:fld id="{B6F15528-21DE-4FAA-801E-634DDDAF4B2B}" type="slidenum">
              <a:rPr lang="en-US" smtClean="0">
                <a:solidFill>
                  <a:prstClr val="black">
                    <a:tint val="75000"/>
                  </a:prstClr>
                </a:solidFill>
              </a:rPr>
              <a:pPr defTabSz="1219260"/>
              <a:t>‹#›</a:t>
            </a:fld>
            <a:endParaRPr lang="en-US">
              <a:solidFill>
                <a:prstClr val="black">
                  <a:tint val="75000"/>
                </a:prstClr>
              </a:solidFill>
            </a:endParaRPr>
          </a:p>
        </p:txBody>
      </p:sp>
    </p:spTree>
    <p:extLst>
      <p:ext uri="{BB962C8B-B14F-4D97-AF65-F5344CB8AC3E}">
        <p14:creationId xmlns:p14="http://schemas.microsoft.com/office/powerpoint/2010/main" val="276462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1/31/2025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4"/>
            <a:ext cx="109728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2133601"/>
            <a:ext cx="10972800" cy="60346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8475135"/>
            <a:ext cx="2844800" cy="486834"/>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260"/>
            <a:fld id="{1D8BD707-D9CF-40AE-B4C6-C98DA3205C09}" type="datetimeFigureOut">
              <a:rPr lang="en-US" smtClean="0">
                <a:solidFill>
                  <a:prstClr val="black">
                    <a:tint val="75000"/>
                  </a:prstClr>
                </a:solidFill>
              </a:rPr>
              <a:pPr defTabSz="1219260"/>
              <a:t>1/31/2025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8475135"/>
            <a:ext cx="3860800" cy="486834"/>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260"/>
            <a:endParaRPr lang="en-US">
              <a:solidFill>
                <a:prstClr val="black">
                  <a:tint val="75000"/>
                </a:prstClr>
              </a:solidFill>
            </a:endParaRPr>
          </a:p>
        </p:txBody>
      </p:sp>
      <p:sp>
        <p:nvSpPr>
          <p:cNvPr id="6" name="Slide Number Placeholder 5"/>
          <p:cNvSpPr>
            <a:spLocks noGrp="1"/>
          </p:cNvSpPr>
          <p:nvPr>
            <p:ph type="sldNum" sz="quarter" idx="4"/>
          </p:nvPr>
        </p:nvSpPr>
        <p:spPr>
          <a:xfrm>
            <a:off x="8737600" y="8475135"/>
            <a:ext cx="2844800" cy="486834"/>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260"/>
            <a:fld id="{B6F15528-21DE-4FAA-801E-634DDDAF4B2B}" type="slidenum">
              <a:rPr lang="en-US" smtClean="0">
                <a:solidFill>
                  <a:prstClr val="black">
                    <a:tint val="75000"/>
                  </a:prstClr>
                </a:solidFill>
              </a:rPr>
              <a:pPr defTabSz="1219260"/>
              <a:t>‹#›</a:t>
            </a:fld>
            <a:endParaRPr lang="en-US">
              <a:solidFill>
                <a:prstClr val="black">
                  <a:tint val="75000"/>
                </a:prstClr>
              </a:solidFill>
            </a:endParaRPr>
          </a:p>
        </p:txBody>
      </p:sp>
    </p:spTree>
    <p:extLst>
      <p:ext uri="{BB962C8B-B14F-4D97-AF65-F5344CB8AC3E}">
        <p14:creationId xmlns:p14="http://schemas.microsoft.com/office/powerpoint/2010/main" val="229575314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1219260" rtl="0" eaLnBrk="1" latinLnBrk="0" hangingPunct="1">
        <a:spcBef>
          <a:spcPct val="0"/>
        </a:spcBef>
        <a:buNone/>
        <a:defRPr sz="5866" kern="1200">
          <a:solidFill>
            <a:schemeClr val="tx1"/>
          </a:solidFill>
          <a:latin typeface="+mj-lt"/>
          <a:ea typeface="+mj-ea"/>
          <a:cs typeface="+mj-cs"/>
        </a:defRPr>
      </a:lvl1pPr>
    </p:titleStyle>
    <p:bodyStyle>
      <a:lvl1pPr marL="457222" indent="-457222" algn="l" defTabSz="1219260"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650" indent="-381020" algn="l" defTabSz="1219260" rtl="0" eaLnBrk="1" latinLnBrk="0" hangingPunct="1">
        <a:spcBef>
          <a:spcPct val="20000"/>
        </a:spcBef>
        <a:buFont typeface="Arial" pitchFamily="34" charset="0"/>
        <a:buChar char="–"/>
        <a:defRPr sz="3734" kern="1200">
          <a:solidFill>
            <a:schemeClr val="tx1"/>
          </a:solidFill>
          <a:latin typeface="+mn-lt"/>
          <a:ea typeface="+mn-ea"/>
          <a:cs typeface="+mn-cs"/>
        </a:defRPr>
      </a:lvl2pPr>
      <a:lvl3pPr marL="1524076" indent="-304816" algn="l" defTabSz="121926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706" indent="-304816" algn="l" defTabSz="1219260"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3338" indent="-304816" algn="l" defTabSz="1219260"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968" indent="-304816" algn="l" defTabSz="1219260"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598" indent="-304816" algn="l" defTabSz="1219260"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2228" indent="-304816" algn="l" defTabSz="1219260"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860" indent="-304816" algn="l" defTabSz="1219260"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9260" rtl="0" eaLnBrk="1" latinLnBrk="0" hangingPunct="1">
        <a:defRPr sz="2400" kern="1200">
          <a:solidFill>
            <a:schemeClr val="tx1"/>
          </a:solidFill>
          <a:latin typeface="+mn-lt"/>
          <a:ea typeface="+mn-ea"/>
          <a:cs typeface="+mn-cs"/>
        </a:defRPr>
      </a:lvl1pPr>
      <a:lvl2pPr marL="609630" algn="l" defTabSz="1219260" rtl="0" eaLnBrk="1" latinLnBrk="0" hangingPunct="1">
        <a:defRPr sz="2400" kern="1200">
          <a:solidFill>
            <a:schemeClr val="tx1"/>
          </a:solidFill>
          <a:latin typeface="+mn-lt"/>
          <a:ea typeface="+mn-ea"/>
          <a:cs typeface="+mn-cs"/>
        </a:defRPr>
      </a:lvl2pPr>
      <a:lvl3pPr marL="1219260" algn="l" defTabSz="1219260" rtl="0" eaLnBrk="1" latinLnBrk="0" hangingPunct="1">
        <a:defRPr sz="2400" kern="1200">
          <a:solidFill>
            <a:schemeClr val="tx1"/>
          </a:solidFill>
          <a:latin typeface="+mn-lt"/>
          <a:ea typeface="+mn-ea"/>
          <a:cs typeface="+mn-cs"/>
        </a:defRPr>
      </a:lvl3pPr>
      <a:lvl4pPr marL="1828892" algn="l" defTabSz="1219260" rtl="0" eaLnBrk="1" latinLnBrk="0" hangingPunct="1">
        <a:defRPr sz="2400" kern="1200">
          <a:solidFill>
            <a:schemeClr val="tx1"/>
          </a:solidFill>
          <a:latin typeface="+mn-lt"/>
          <a:ea typeface="+mn-ea"/>
          <a:cs typeface="+mn-cs"/>
        </a:defRPr>
      </a:lvl4pPr>
      <a:lvl5pPr marL="2438522" algn="l" defTabSz="1219260" rtl="0" eaLnBrk="1" latinLnBrk="0" hangingPunct="1">
        <a:defRPr sz="2400" kern="1200">
          <a:solidFill>
            <a:schemeClr val="tx1"/>
          </a:solidFill>
          <a:latin typeface="+mn-lt"/>
          <a:ea typeface="+mn-ea"/>
          <a:cs typeface="+mn-cs"/>
        </a:defRPr>
      </a:lvl5pPr>
      <a:lvl6pPr marL="3048152" algn="l" defTabSz="1219260" rtl="0" eaLnBrk="1" latinLnBrk="0" hangingPunct="1">
        <a:defRPr sz="2400" kern="1200">
          <a:solidFill>
            <a:schemeClr val="tx1"/>
          </a:solidFill>
          <a:latin typeface="+mn-lt"/>
          <a:ea typeface="+mn-ea"/>
          <a:cs typeface="+mn-cs"/>
        </a:defRPr>
      </a:lvl6pPr>
      <a:lvl7pPr marL="3657782" algn="l" defTabSz="1219260" rtl="0" eaLnBrk="1" latinLnBrk="0" hangingPunct="1">
        <a:defRPr sz="2400" kern="1200">
          <a:solidFill>
            <a:schemeClr val="tx1"/>
          </a:solidFill>
          <a:latin typeface="+mn-lt"/>
          <a:ea typeface="+mn-ea"/>
          <a:cs typeface="+mn-cs"/>
        </a:defRPr>
      </a:lvl7pPr>
      <a:lvl8pPr marL="4267414" algn="l" defTabSz="1219260" rtl="0" eaLnBrk="1" latinLnBrk="0" hangingPunct="1">
        <a:defRPr sz="2400" kern="1200">
          <a:solidFill>
            <a:schemeClr val="tx1"/>
          </a:solidFill>
          <a:latin typeface="+mn-lt"/>
          <a:ea typeface="+mn-ea"/>
          <a:cs typeface="+mn-cs"/>
        </a:defRPr>
      </a:lvl8pPr>
      <a:lvl9pPr marL="4877044" algn="l" defTabSz="121926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69" name="Picture 68"/>
          <p:cNvPicPr>
            <a:picLocks noChangeAspect="1"/>
          </p:cNvPicPr>
          <p:nvPr/>
        </p:nvPicPr>
        <p:blipFill>
          <a:blip r:embed="rId2"/>
          <a:stretch>
            <a:fillRect/>
          </a:stretch>
        </p:blipFill>
        <p:spPr>
          <a:xfrm>
            <a:off x="347833" y="-324917"/>
            <a:ext cx="22963590" cy="13266046"/>
          </a:xfrm>
          <a:prstGeom prst="rect">
            <a:avLst/>
          </a:prstGeom>
        </p:spPr>
      </p:pic>
      <p:sp>
        <p:nvSpPr>
          <p:cNvPr id="70" name="Google Shape;132;p3"/>
          <p:cNvSpPr/>
          <p:nvPr/>
        </p:nvSpPr>
        <p:spPr>
          <a:xfrm>
            <a:off x="1497551" y="2895600"/>
            <a:ext cx="20934662" cy="5654572"/>
          </a:xfrm>
          <a:prstGeom prst="rect">
            <a:avLst/>
          </a:prstGeom>
          <a:noFill/>
          <a:ln>
            <a:noFill/>
          </a:ln>
        </p:spPr>
        <p:txBody>
          <a:bodyPr spcFirstLastPara="1" wrap="square" lIns="121900" tIns="60934" rIns="121900" bIns="60934" anchor="t" anchorCtr="0">
            <a:spAutoFit/>
          </a:bodyPr>
          <a:lstStyle/>
          <a:p>
            <a:pPr algn="ctr" defTabSz="1219260">
              <a:lnSpc>
                <a:spcPct val="150000"/>
              </a:lnSpc>
              <a:defRPr/>
            </a:pPr>
            <a:r>
              <a:rPr lang="en-US" sz="5866"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 THPT NGÔ LÊ TÂN</a:t>
            </a:r>
          </a:p>
          <a:p>
            <a:pPr algn="ctr" defTabSz="1219260">
              <a:lnSpc>
                <a:spcPct val="150000"/>
              </a:lnSpc>
              <a:spcBef>
                <a:spcPts val="266"/>
              </a:spcBef>
              <a:defRPr/>
            </a:pPr>
            <a:r>
              <a:rPr lang="en-US" sz="5866"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 VIÊN: HỒ VĂN NGUYÊN</a:t>
            </a:r>
          </a:p>
          <a:p>
            <a:pPr algn="ctr" defTabSz="1219260">
              <a:lnSpc>
                <a:spcPct val="150000"/>
              </a:lnSpc>
              <a:spcBef>
                <a:spcPts val="266"/>
              </a:spcBef>
              <a:defRPr/>
            </a:pPr>
            <a:r>
              <a:rPr lang="en-US" sz="5866"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LỚP </a:t>
            </a:r>
            <a:r>
              <a:rPr lang="en-US" sz="5866"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10A4</a:t>
            </a:r>
            <a:endParaRPr lang="en-US" sz="5866"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defTabSz="1219260">
              <a:lnSpc>
                <a:spcPct val="150000"/>
              </a:lnSpc>
              <a:spcBef>
                <a:spcPts val="266"/>
              </a:spcBef>
              <a:defRPr/>
            </a:pPr>
            <a:endParaRPr lang="en-US" sz="5866"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5974686" y="8246712"/>
            <a:ext cx="12192000" cy="4154407"/>
          </a:xfrm>
          <a:prstGeom prst="rect">
            <a:avLst/>
          </a:prstGeom>
        </p:spPr>
        <p:txBody>
          <a:bodyPr>
            <a:spAutoFit/>
          </a:bodyPr>
          <a:lstStyle/>
          <a:p>
            <a:pPr algn="ctr" defTabSz="1219260">
              <a:lnSpc>
                <a:spcPct val="150000"/>
              </a:lnSpc>
              <a:defRPr/>
            </a:pPr>
            <a:r>
              <a:rPr lang="vi-VN" sz="5866"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a:t>
            </a:r>
            <a:r>
              <a:rPr lang="en-US" sz="5866"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14</a:t>
            </a:r>
            <a:r>
              <a:rPr lang="vi-VN" sz="5866"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866"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 SỐ ĐẶC TRƯNG ĐO ĐỘ PHÂN TÁN</a:t>
            </a:r>
            <a:endParaRPr lang="en-US" sz="5866" b="1" dirty="0">
              <a:solidFill>
                <a:srgbClr val="FF0000"/>
              </a:solidFill>
              <a:latin typeface="Calibri"/>
              <a:ea typeface="Times New Roman" panose="02020603050405020304" pitchFamily="18" charset="0"/>
              <a:cs typeface="Times New Roman" panose="02020603050405020304" pitchFamily="18" charset="0"/>
            </a:endParaRPr>
          </a:p>
          <a:p>
            <a:pPr algn="ctr" defTabSz="1219260">
              <a:lnSpc>
                <a:spcPct val="150000"/>
              </a:lnSpc>
              <a:defRPr/>
            </a:pPr>
            <a:r>
              <a:rPr lang="en-US" sz="5866"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 1</a:t>
            </a:r>
          </a:p>
        </p:txBody>
      </p:sp>
    </p:spTree>
    <p:extLst>
      <p:ext uri="{BB962C8B-B14F-4D97-AF65-F5344CB8AC3E}">
        <p14:creationId xmlns:p14="http://schemas.microsoft.com/office/powerpoint/2010/main" val="3332987354"/>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28600" y="1752600"/>
                <a:ext cx="23786197" cy="1166654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r>
                  <a:rPr lang="en-US" b="1" smtClean="0">
                    <a:latin typeface="Tahoma" panose="020B0604030504040204" pitchFamily="34" charset="0"/>
                    <a:ea typeface="Tahoma" panose="020B0604030504040204" pitchFamily="34" charset="0"/>
                    <a:cs typeface="Tahoma" panose="020B0604030504040204" pitchFamily="34" charset="0"/>
                  </a:rPr>
                  <a:t>b)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23    25	28	28	32	33    35.</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25;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Nửa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32; 33; 35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rPr>
                      <m:t>−</m:t>
                    </m:r>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r>
                      <a:rPr lang="en-US" b="1" i="1">
                        <a:solidFill>
                          <a:prstClr val="black"/>
                        </a:solidFill>
                        <a:latin typeface="Cambria Math" panose="02040503050406030204" pitchFamily="18" charset="0"/>
                        <a:ea typeface="Calibri" panose="020F0502020204030204" pitchFamily="34"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16       24      26       26    26   27     28.</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𝟐𝟔</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24; 26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26; 27;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dùng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228600" y="1752600"/>
                <a:ext cx="23786197" cy="11666541"/>
              </a:xfrm>
              <a:prstGeom prst="rect">
                <a:avLst/>
              </a:prstGeom>
              <a:blipFill rotWithShape="1">
                <a:blip r:embed="rId3"/>
                <a:stretch>
                  <a:fillRect l="-1153" t="-1149" b="-46319"/>
                </a:stretch>
              </a:blipFill>
              <a:ln>
                <a:solidFill>
                  <a:srgbClr val="00B0F0"/>
                </a:solidFill>
              </a:ln>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B31FB081-413F-47C7-918D-311275876EDB}"/>
              </a:ext>
            </a:extLst>
          </p:cNvPr>
          <p:cNvGrpSpPr/>
          <p:nvPr/>
        </p:nvGrpSpPr>
        <p:grpSpPr>
          <a:xfrm>
            <a:off x="3110" y="1600200"/>
            <a:ext cx="3782008" cy="1550398"/>
            <a:chOff x="22440" y="58995"/>
            <a:chExt cx="1205828" cy="292052"/>
          </a:xfrm>
        </p:grpSpPr>
        <p:grpSp>
          <p:nvGrpSpPr>
            <p:cNvPr id="21" name="Group 20">
              <a:extLst>
                <a:ext uri="{FF2B5EF4-FFF2-40B4-BE49-F238E27FC236}">
                  <a16:creationId xmlns:a16="http://schemas.microsoft.com/office/drawing/2014/main"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id="{804A30AE-0C47-46A3-8444-827A92F8B2C2}"/>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108523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left)">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wipe(left)">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wipe(left)">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wipe(left)">
                                      <p:cBhvr>
                                        <p:cTn id="57"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8" y="2819402"/>
            <a:ext cx="13761382" cy="1059040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endParaRPr lang="en-US" dirty="0">
              <a:solidFill>
                <a:prstClr val="black"/>
              </a:solidFill>
            </a:endParaRPr>
          </a:p>
          <a:p>
            <a:pPr marL="0" indent="0">
              <a:buNone/>
            </a:pPr>
            <a:r>
              <a:rPr lang="en-US" dirty="0"/>
              <a:t> </a:t>
            </a:r>
          </a:p>
          <a:p>
            <a:pPr marL="0" indent="0">
              <a:buNone/>
            </a:pPr>
            <a:endParaRPr lang="en-US" dirty="0"/>
          </a:p>
          <a:p>
            <a:pPr marL="0" indent="0">
              <a:buNone/>
            </a:pPr>
            <a:endParaRPr lang="en-US" dirty="0"/>
          </a:p>
          <a:p>
            <a:pPr lvl="0">
              <a:defRPr/>
            </a:pPr>
            <a:endParaRPr lang="en-US" dirty="0">
              <a:solidFill>
                <a:prstClr val="black"/>
              </a:solidFill>
            </a:endParaRPr>
          </a:p>
        </p:txBody>
      </p:sp>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4218582" y="2819401"/>
            <a:ext cx="9756709" cy="105997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None/>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5" name="Freeform 20">
            <a:extLst>
              <a:ext uri="{FF2B5EF4-FFF2-40B4-BE49-F238E27FC236}">
                <a16:creationId xmlns:a16="http://schemas.microsoft.com/office/drawing/2014/main" id="{1E87EBED-A2EA-4655-86CF-AD1E081A2C07}"/>
              </a:ext>
            </a:extLst>
          </p:cNvPr>
          <p:cNvSpPr>
            <a:spLocks/>
          </p:cNvSpPr>
          <p:nvPr/>
        </p:nvSpPr>
        <p:spPr bwMode="auto">
          <a:xfrm>
            <a:off x="457201" y="2971800"/>
            <a:ext cx="3873256"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B02F4547-9306-479D-9872-250E83DC4597}"/>
              </a:ext>
            </a:extLst>
          </p:cNvPr>
          <p:cNvSpPr txBox="1"/>
          <p:nvPr/>
        </p:nvSpPr>
        <p:spPr>
          <a:xfrm>
            <a:off x="793544" y="30195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20">
            <a:extLst>
              <a:ext uri="{FF2B5EF4-FFF2-40B4-BE49-F238E27FC236}">
                <a16:creationId xmlns:a16="http://schemas.microsoft.com/office/drawing/2014/main" id="{64244047-BBC0-4DF3-8D00-6B575ECBC503}"/>
              </a:ext>
            </a:extLst>
          </p:cNvPr>
          <p:cNvSpPr>
            <a:spLocks/>
          </p:cNvSpPr>
          <p:nvPr/>
        </p:nvSpPr>
        <p:spPr bwMode="auto">
          <a:xfrm>
            <a:off x="457201" y="6858000"/>
            <a:ext cx="2971799" cy="90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713EFA2D-840B-4834-BDD1-C22E4EC623DE}"/>
              </a:ext>
            </a:extLst>
          </p:cNvPr>
          <p:cNvSpPr txBox="1"/>
          <p:nvPr/>
        </p:nvSpPr>
        <p:spPr>
          <a:xfrm>
            <a:off x="793544" y="6905793"/>
            <a:ext cx="3873255" cy="769441"/>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Ý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Freeform 20">
            <a:extLst>
              <a:ext uri="{FF2B5EF4-FFF2-40B4-BE49-F238E27FC236}">
                <a16:creationId xmlns:a16="http://schemas.microsoft.com/office/drawing/2014/main" id="{8926F3F7-1E52-4FB0-95E4-3314D5A1EE5F}"/>
              </a:ext>
            </a:extLst>
          </p:cNvPr>
          <p:cNvSpPr>
            <a:spLocks/>
          </p:cNvSpPr>
          <p:nvPr/>
        </p:nvSpPr>
        <p:spPr bwMode="auto">
          <a:xfrm>
            <a:off x="457201" y="10225200"/>
            <a:ext cx="2819400" cy="90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8C9A84D-F76D-4621-A061-E11CB74313E3}"/>
              </a:ext>
            </a:extLst>
          </p:cNvPr>
          <p:cNvSpPr txBox="1"/>
          <p:nvPr/>
        </p:nvSpPr>
        <p:spPr>
          <a:xfrm>
            <a:off x="793544" y="102729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Ý</a:t>
            </a:r>
          </a:p>
        </p:txBody>
      </p:sp>
      <p:pic>
        <p:nvPicPr>
          <p:cNvPr id="2" name="Picture 1">
            <a:extLst>
              <a:ext uri="{FF2B5EF4-FFF2-40B4-BE49-F238E27FC236}">
                <a16:creationId xmlns:a16="http://schemas.microsoft.com/office/drawing/2014/main" id="{9A257961-0C29-4B3F-8360-897FAE2F792E}"/>
              </a:ext>
            </a:extLst>
          </p:cNvPr>
          <p:cNvPicPr>
            <a:picLocks noChangeAspect="1"/>
          </p:cNvPicPr>
          <p:nvPr/>
        </p:nvPicPr>
        <p:blipFill>
          <a:blip r:embed="rId3"/>
          <a:stretch>
            <a:fillRect/>
          </a:stretch>
        </p:blipFill>
        <p:spPr>
          <a:xfrm>
            <a:off x="14258352" y="3505200"/>
            <a:ext cx="9668447" cy="9753599"/>
          </a:xfrm>
          <a:prstGeom prst="rect">
            <a:avLst/>
          </a:prstGeom>
        </p:spPr>
      </p:pic>
      <p:sp>
        <p:nvSpPr>
          <p:cNvPr id="4" name="TextBox 3">
            <a:extLst>
              <a:ext uri="{FF2B5EF4-FFF2-40B4-BE49-F238E27FC236}">
                <a16:creationId xmlns:a16="http://schemas.microsoft.com/office/drawing/2014/main" id="{5071D9D3-2FD8-452D-BB90-429B7E38D791}"/>
              </a:ext>
            </a:extLst>
          </p:cNvPr>
          <p:cNvSpPr txBox="1"/>
          <p:nvPr/>
        </p:nvSpPr>
        <p:spPr>
          <a:xfrm>
            <a:off x="438150" y="11147061"/>
            <a:ext cx="13649898" cy="2970044"/>
          </a:xfrm>
          <a:prstGeom prst="rect">
            <a:avLst/>
          </a:prstGeom>
          <a:noFill/>
        </p:spPr>
        <p:txBody>
          <a:bodyPr wrap="square" rtlCol="0">
            <a:spAutoFit/>
          </a:bodyPr>
          <a:lstStyle/>
          <a:p>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tài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gọi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giữa</a:t>
            </a:r>
            <a:r>
              <a:rPr lang="en-US" sz="4800" b="1"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3" name="TextBox 12">
            <a:extLst>
              <a:ext uri="{FF2B5EF4-FFF2-40B4-BE49-F238E27FC236}">
                <a16:creationId xmlns:a16="http://schemas.microsoft.com/office/drawing/2014/main" id="{5BDBE67A-1A58-4320-A81B-18A90526481F}"/>
              </a:ext>
            </a:extLst>
          </p:cNvPr>
          <p:cNvSpPr txBox="1"/>
          <p:nvPr/>
        </p:nvSpPr>
        <p:spPr>
          <a:xfrm>
            <a:off x="411818" y="7848600"/>
            <a:ext cx="13761382" cy="2308324"/>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cũng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lớn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Rounded Rectangle 45">
                <a:extLst>
                  <a:ext uri="{FF2B5EF4-FFF2-40B4-BE49-F238E27FC236}">
                    <a16:creationId xmlns:a16="http://schemas.microsoft.com/office/drawing/2014/main" id="{B243C42C-408F-4A65-AE09-42FDF1C05A28}"/>
                  </a:ext>
                </a:extLst>
              </p:cNvPr>
              <p:cNvSpPr/>
              <p:nvPr/>
            </p:nvSpPr>
            <p:spPr>
              <a:xfrm>
                <a:off x="457200" y="4038600"/>
                <a:ext cx="13411200" cy="2703409"/>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giữa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túc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6" name="Rounded Rectangle 45">
                <a:extLst>
                  <a:ext uri="{FF2B5EF4-FFF2-40B4-BE49-F238E27FC236}">
                    <a16:creationId xmlns:a16="http://schemas.microsoft.com/office/drawing/2014/main" id="{B243C42C-408F-4A65-AE09-42FDF1C05A28}"/>
                  </a:ext>
                </a:extLst>
              </p:cNvPr>
              <p:cNvSpPr>
                <a:spLocks noRot="1" noChangeAspect="1" noMove="1" noResize="1" noEditPoints="1" noAdjustHandles="1" noChangeArrowheads="1" noChangeShapeType="1" noTextEdit="1"/>
              </p:cNvSpPr>
              <p:nvPr/>
            </p:nvSpPr>
            <p:spPr>
              <a:xfrm>
                <a:off x="457200" y="4038600"/>
                <a:ext cx="13411200" cy="2703409"/>
              </a:xfrm>
              <a:prstGeom prst="roundRect">
                <a:avLst/>
              </a:prstGeom>
              <a:blipFill>
                <a:blip r:embed="rId4"/>
                <a:stretch>
                  <a:fillRect l="-1044" t="-1121" b="-5830"/>
                </a:stretch>
              </a:blipFill>
              <a:ln w="19050">
                <a:solidFill>
                  <a:schemeClr val="accent4">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6177677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left)">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left)">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5" grpId="0" animBg="1"/>
      <p:bldP spid="6" grpId="0"/>
      <p:bldP spid="8" grpId="0" animBg="1"/>
      <p:bldP spid="9" grpId="0"/>
      <p:bldP spid="10" grpId="0" animBg="1"/>
      <p:bldP spid="11"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68699" y="1752600"/>
            <a:ext cx="23734301" cy="2438399"/>
          </a:xfrm>
          <a:prstGeom prst="rect">
            <a:avLst/>
          </a:prstGeom>
          <a:solidFill>
            <a:schemeClr val="bg2">
              <a:lumMod val="90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indent="0">
              <a:buNone/>
            </a:pPr>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ghế</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trống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rạp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chiếu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phim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9 </a:t>
            </a:r>
            <a:r>
              <a:rPr lang="en-US" sz="4800" b="1" dirty="0" err="1">
                <a:latin typeface="Tahoma" panose="020B0604030504040204" pitchFamily="34" charset="0"/>
                <a:ea typeface="Tahoma" panose="020B0604030504040204" pitchFamily="34" charset="0"/>
                <a:cs typeface="Tahoma" panose="020B0604030504040204" pitchFamily="34" charset="0"/>
              </a:rPr>
              <a:t>ngày</a:t>
            </a:r>
            <a:r>
              <a:rPr lang="en-US" sz="4800" b="1" dirty="0">
                <a:latin typeface="Tahoma" panose="020B0604030504040204" pitchFamily="34" charset="0"/>
                <a:ea typeface="Tahoma" panose="020B0604030504040204" pitchFamily="34" charset="0"/>
                <a:cs typeface="Tahoma" panose="020B0604030504040204" pitchFamily="34" charset="0"/>
              </a:rPr>
              <a:t>: 7	8	22	20	15	18	19	13	11.</a:t>
            </a:r>
          </a:p>
          <a:p>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68699" y="4190999"/>
                <a:ext cx="23530866" cy="925146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sắp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xếp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tự</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giảm</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7	8	11	13	15        18	   19	 20	22.</a:t>
                </a:r>
              </a:p>
              <a:p>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9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𝟏𝟓</m:t>
                    </m:r>
                  </m:oMath>
                </a14:m>
                <a:r>
                  <a:rPr lang="en-US" b="1" dirty="0">
                    <a:latin typeface="Tahoma" panose="020B0604030504040204" pitchFamily="34" charset="0"/>
                    <a:ea typeface="Tahoma" panose="020B0604030504040204" pitchFamily="34" charset="0"/>
                    <a:cs typeface="Tahoma" panose="020B0604030504040204" pitchFamily="34" charset="0"/>
                  </a:rPr>
                  <a:t>.</a:t>
                </a:r>
              </a:p>
              <a:p>
                <a:pPr>
                  <a:defRPr/>
                </a:pPr>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7, 8, 11, 13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8, 11.</a:t>
                </a:r>
              </a:p>
              <a:p>
                <a:pPr>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m:t>
                    </m:r>
                    <m:r>
                      <a:rPr lang="en-US" b="1" i="1">
                        <a:latin typeface="Cambria Math" panose="02040503050406030204" pitchFamily="18" charset="0"/>
                      </a:rPr>
                      <m:t>𝟏𝟏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18, 19, 20, 22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4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phần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tử</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chính</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19, 20.</a:t>
                </a:r>
              </a:p>
              <a:p>
                <a:pPr lvl="0">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𝟑</m:t>
                        </m:r>
                      </m:sub>
                    </m:sSub>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𝟐𝟎</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68699" y="4190999"/>
                <a:ext cx="23530866" cy="9251467"/>
              </a:xfrm>
              <a:prstGeom prst="rect">
                <a:avLst/>
              </a:prstGeom>
              <a:blipFill>
                <a:blip r:embed="rId3"/>
                <a:stretch>
                  <a:fillRect l="-1036" r="-621" b="-4605"/>
                </a:stretch>
              </a:blipFill>
              <a:ln>
                <a:solidFill>
                  <a:srgbClr val="00B0F0"/>
                </a:solidFill>
              </a:ln>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A71C8DC7-7994-4286-90B8-7ABC7A0D19D8}"/>
              </a:ext>
            </a:extLst>
          </p:cNvPr>
          <p:cNvGrpSpPr/>
          <p:nvPr/>
        </p:nvGrpSpPr>
        <p:grpSpPr>
          <a:xfrm>
            <a:off x="-1555" y="1676400"/>
            <a:ext cx="3430555" cy="1550398"/>
            <a:chOff x="22440" y="59288"/>
            <a:chExt cx="1205828" cy="292052"/>
          </a:xfrm>
        </p:grpSpPr>
        <p:grpSp>
          <p:nvGrpSpPr>
            <p:cNvPr id="12" name="Group 11">
              <a:extLst>
                <a:ext uri="{FF2B5EF4-FFF2-40B4-BE49-F238E27FC236}">
                  <a16:creationId xmlns:a16="http://schemas.microsoft.com/office/drawing/2014/main" id="{93E781A0-5000-4618-B8D8-286B6F91CED0}"/>
                </a:ext>
              </a:extLst>
            </p:cNvPr>
            <p:cNvGrpSpPr/>
            <p:nvPr/>
          </p:nvGrpSpPr>
          <p:grpSpPr>
            <a:xfrm>
              <a:off x="22440" y="59288"/>
              <a:ext cx="1205828" cy="159667"/>
              <a:chOff x="31572" y="60276"/>
              <a:chExt cx="1696622" cy="197595"/>
            </a:xfrm>
          </p:grpSpPr>
          <p:sp>
            <p:nvSpPr>
              <p:cNvPr id="14" name="Arrow: Pentagon 13">
                <a:extLst>
                  <a:ext uri="{FF2B5EF4-FFF2-40B4-BE49-F238E27FC236}">
                    <a16:creationId xmlns:a16="http://schemas.microsoft.com/office/drawing/2014/main" id="{8C3E7BFB-BC69-4C8D-8C64-1FE6D9AC578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Arrow: Chevron 14">
                <a:extLst>
                  <a:ext uri="{FF2B5EF4-FFF2-40B4-BE49-F238E27FC236}">
                    <a16:creationId xmlns:a16="http://schemas.microsoft.com/office/drawing/2014/main" id="{136A30F1-60D9-4AFB-9035-2B589A2E715A}"/>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Arrow: Chevron 15">
                <a:extLst>
                  <a:ext uri="{FF2B5EF4-FFF2-40B4-BE49-F238E27FC236}">
                    <a16:creationId xmlns:a16="http://schemas.microsoft.com/office/drawing/2014/main" id="{8D2E52FC-4F08-4473-AB01-2BD1CD9686C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3" name="TextBox 56">
              <a:extLst>
                <a:ext uri="{FF2B5EF4-FFF2-40B4-BE49-F238E27FC236}">
                  <a16:creationId xmlns:a16="http://schemas.microsoft.com/office/drawing/2014/main" id="{DDF272A5-2DF0-4B04-B029-9C4DB5B92DEE}"/>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a:extLst>
              <a:ext uri="{FF2B5EF4-FFF2-40B4-BE49-F238E27FC236}">
                <a16:creationId xmlns:a16="http://schemas.microsoft.com/office/drawing/2014/main" id="{81BB9948-5CF7-4623-9292-034797F88922}"/>
              </a:ext>
            </a:extLst>
          </p:cNvPr>
          <p:cNvGrpSpPr/>
          <p:nvPr/>
        </p:nvGrpSpPr>
        <p:grpSpPr>
          <a:xfrm>
            <a:off x="281271" y="4191000"/>
            <a:ext cx="4138330" cy="1598277"/>
            <a:chOff x="22440" y="59288"/>
            <a:chExt cx="1205828" cy="301071"/>
          </a:xfrm>
        </p:grpSpPr>
        <p:grpSp>
          <p:nvGrpSpPr>
            <p:cNvPr id="18" name="Group 17">
              <a:extLst>
                <a:ext uri="{FF2B5EF4-FFF2-40B4-BE49-F238E27FC236}">
                  <a16:creationId xmlns:a16="http://schemas.microsoft.com/office/drawing/2014/main" id="{F95B8880-EB04-4680-86FF-549ADF710424}"/>
                </a:ext>
              </a:extLst>
            </p:cNvPr>
            <p:cNvGrpSpPr/>
            <p:nvPr/>
          </p:nvGrpSpPr>
          <p:grpSpPr>
            <a:xfrm>
              <a:off x="22440" y="59288"/>
              <a:ext cx="1205828" cy="159667"/>
              <a:chOff x="31572" y="60276"/>
              <a:chExt cx="1696622" cy="197595"/>
            </a:xfrm>
          </p:grpSpPr>
          <p:sp>
            <p:nvSpPr>
              <p:cNvPr id="20" name="Arrow: Pentagon 19">
                <a:extLst>
                  <a:ext uri="{FF2B5EF4-FFF2-40B4-BE49-F238E27FC236}">
                    <a16:creationId xmlns:a16="http://schemas.microsoft.com/office/drawing/2014/main" id="{FD73311B-D69D-4874-A24E-013210179DCD}"/>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Arrow: Chevron 20">
                <a:extLst>
                  <a:ext uri="{FF2B5EF4-FFF2-40B4-BE49-F238E27FC236}">
                    <a16:creationId xmlns:a16="http://schemas.microsoft.com/office/drawing/2014/main" id="{E38992FF-E484-4276-8BF2-1F655FA973AB}"/>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2" name="Arrow: Chevron 21">
                <a:extLst>
                  <a:ext uri="{FF2B5EF4-FFF2-40B4-BE49-F238E27FC236}">
                    <a16:creationId xmlns:a16="http://schemas.microsoft.com/office/drawing/2014/main" id="{7A023741-9B11-4E60-AF29-70B4C5A73EF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9" name="TextBox 56">
              <a:extLst>
                <a:ext uri="{FF2B5EF4-FFF2-40B4-BE49-F238E27FC236}">
                  <a16:creationId xmlns:a16="http://schemas.microsoft.com/office/drawing/2014/main" id="{8568B2AB-66C7-42E0-BEC4-002E85F9CCF4}"/>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162468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left)">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left)">
                                      <p:cBhvr>
                                        <p:cTn id="36" dur="5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wipe(left)">
                                      <p:cBhvr>
                                        <p:cTn id="41" dur="5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wipe(left)">
                                      <p:cBhvr>
                                        <p:cTn id="46" dur="5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wipe(left)">
                                      <p:cBhvr>
                                        <p:cTn id="51" dur="5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wipe(left)">
                                      <p:cBhvr>
                                        <p:cTn id="56" dur="5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wipe(left)">
                                      <p:cBhvr>
                                        <p:cTn id="61" dur="500"/>
                                        <p:tgtEl>
                                          <p:spTgt spid="7">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7">
                                            <p:txEl>
                                              <p:pRg st="8" end="8"/>
                                            </p:txEl>
                                          </p:spTgt>
                                        </p:tgtEl>
                                        <p:attrNameLst>
                                          <p:attrName>style.visibility</p:attrName>
                                        </p:attrNameLst>
                                      </p:cBhvr>
                                      <p:to>
                                        <p:strVal val="visible"/>
                                      </p:to>
                                    </p:set>
                                    <p:animEffect transition="in" filter="wipe(left)">
                                      <p:cBhvr>
                                        <p:cTn id="6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 y="1696225"/>
            <a:ext cx="23975293" cy="2881506"/>
          </a:xfrm>
          <a:prstGeom prst="rect">
            <a:avLst/>
          </a:prstGeom>
          <a:solidFill>
            <a:schemeClr val="tx2">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b="1" dirty="0"/>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đây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hát</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album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sưu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tập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An: 12	</a:t>
            </a:r>
            <a:r>
              <a:rPr lang="en-US" b="1" dirty="0" smtClean="0">
                <a:latin typeface="Tahoma" panose="020B0604030504040204" pitchFamily="34" charset="0"/>
                <a:ea typeface="Tahoma" panose="020B0604030504040204" pitchFamily="34" charset="0"/>
                <a:cs typeface="Tahoma" panose="020B0604030504040204" pitchFamily="34" charset="0"/>
              </a:rPr>
              <a:t>7   10</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smtClean="0">
                <a:latin typeface="Tahoma" panose="020B0604030504040204" pitchFamily="34" charset="0"/>
                <a:ea typeface="Tahoma" panose="020B0604030504040204" pitchFamily="34" charset="0"/>
                <a:cs typeface="Tahoma" panose="020B0604030504040204" pitchFamily="34" charset="0"/>
              </a:rPr>
              <a:t>  9</a:t>
            </a:r>
            <a:r>
              <a:rPr lang="en-US" b="1" dirty="0">
                <a:latin typeface="Tahoma" panose="020B0604030504040204" pitchFamily="34" charset="0"/>
                <a:ea typeface="Tahoma" panose="020B0604030504040204" pitchFamily="34" charset="0"/>
                <a:cs typeface="Tahoma" panose="020B0604030504040204" pitchFamily="34" charset="0"/>
              </a:rPr>
              <a:t>	12	9	10	11	10	14.</a:t>
            </a:r>
          </a:p>
          <a:p>
            <a:pPr marL="0" indent="0">
              <a:lnSpc>
                <a:spcPct val="100000"/>
              </a:lnSpc>
              <a:buNone/>
            </a:pP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a:t>
            </a:r>
            <a:r>
              <a:rPr lang="en-US" b="1" dirty="0" err="1" smtClean="0">
                <a:latin typeface="Tahoma" panose="020B0604030504040204" pitchFamily="34" charset="0"/>
                <a:ea typeface="Tahoma" panose="020B0604030504040204" pitchFamily="34" charset="0"/>
                <a:cs typeface="Tahoma" panose="020B0604030504040204" pitchFamily="34" charset="0"/>
              </a:rPr>
              <a:t>ị</a:t>
            </a:r>
            <a:r>
              <a:rPr lang="en-US" b="1" dirty="0" smtClean="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a:t>
            </a:r>
            <a:endParaRPr lang="en-US" dirty="0"/>
          </a:p>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32657" y="4695612"/>
                <a:ext cx="24070071" cy="872352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dirty="0"/>
                  <a:t>                                </a:t>
                </a:r>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sắp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xếp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tự</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giảm</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7	9	9	10	10	10	11	12	12	14.</a:t>
                </a:r>
              </a:p>
              <a:p>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10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𝟐</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𝟏𝟎</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7; 9; 9 ; 10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9; 9.</a:t>
                </a:r>
              </a:p>
              <a:p>
                <a:r>
                  <a:rPr lang="en-US" b="1" dirty="0">
                    <a:latin typeface="Tahoma" panose="020B0604030504040204" pitchFamily="34" charset="0"/>
                    <a:ea typeface="Tahoma" panose="020B0604030504040204" pitchFamily="34" charset="0"/>
                    <a:cs typeface="Tahoma" panose="020B0604030504040204" pitchFamily="34" charset="0"/>
                  </a:rPr>
                  <a:t>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𝟗</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phải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11; 12; 12; 14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12; 12.</a:t>
                </a:r>
              </a:p>
              <a:p>
                <a:r>
                  <a:rPr lang="en-US" b="1" dirty="0">
                    <a:latin typeface="Tahoma" panose="020B0604030504040204" pitchFamily="34" charset="0"/>
                    <a:ea typeface="Tahoma" panose="020B0604030504040204" pitchFamily="34" charset="0"/>
                    <a:cs typeface="Tahoma" panose="020B0604030504040204" pitchFamily="34" charset="0"/>
                  </a:rPr>
                  <a:t>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𝟑</m:t>
                        </m:r>
                      </m:sub>
                    </m:sSub>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𝟏𝟐</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Vậy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𝟑</m:t>
                    </m:r>
                  </m:oMath>
                </a14:m>
                <a:r>
                  <a:rPr lang="en-US" b="1" dirty="0">
                    <a:latin typeface="Tahoma" panose="020B0604030504040204" pitchFamily="34" charset="0"/>
                    <a:ea typeface="Tahoma" panose="020B0604030504040204" pitchFamily="34" charset="0"/>
                    <a:cs typeface="Tahoma" panose="020B0604030504040204" pitchFamily="34" charset="0"/>
                  </a:rPr>
                  <a:t>.  .</a:t>
                </a:r>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32657" y="4695612"/>
                <a:ext cx="24070071" cy="8723527"/>
              </a:xfrm>
              <a:prstGeom prst="rect">
                <a:avLst/>
              </a:prstGeom>
              <a:blipFill>
                <a:blip r:embed="rId3"/>
                <a:stretch>
                  <a:fillRect l="-1012" t="-2652" r="-658" b="-3838"/>
                </a:stretch>
              </a:blipFill>
              <a:ln>
                <a:solidFill>
                  <a:srgbClr val="00B0F0"/>
                </a:solidFill>
              </a:ln>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8B8FB5A2-EC85-46D6-A9FA-CF32E58ED8E2}"/>
              </a:ext>
            </a:extLst>
          </p:cNvPr>
          <p:cNvGrpSpPr/>
          <p:nvPr/>
        </p:nvGrpSpPr>
        <p:grpSpPr>
          <a:xfrm>
            <a:off x="32657" y="1708665"/>
            <a:ext cx="5250497" cy="1550398"/>
            <a:chOff x="22440" y="54315"/>
            <a:chExt cx="1205828" cy="292052"/>
          </a:xfrm>
        </p:grpSpPr>
        <p:grpSp>
          <p:nvGrpSpPr>
            <p:cNvPr id="19" name="Group 18">
              <a:extLst>
                <a:ext uri="{FF2B5EF4-FFF2-40B4-BE49-F238E27FC236}">
                  <a16:creationId xmlns:a16="http://schemas.microsoft.com/office/drawing/2014/main" id="{41F5BBBC-2F92-4456-9D6A-466AF3E02877}"/>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id="{0CAD42A0-2251-4458-AA7B-AEAFED2BA69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66669D31-8F16-4192-8D32-02CC532B03D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id="{944B54C6-ECE4-4A2E-891F-16653B24EDA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id="{FE8BD429-AFFE-447F-83D3-905BE0322235}"/>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7701F578-08BF-4804-A329-CA0902C529C6}"/>
              </a:ext>
            </a:extLst>
          </p:cNvPr>
          <p:cNvGrpSpPr/>
          <p:nvPr/>
        </p:nvGrpSpPr>
        <p:grpSpPr>
          <a:xfrm>
            <a:off x="63759" y="4648200"/>
            <a:ext cx="4138330" cy="1598277"/>
            <a:chOff x="22440" y="59288"/>
            <a:chExt cx="1205828" cy="301071"/>
          </a:xfrm>
        </p:grpSpPr>
        <p:grpSp>
          <p:nvGrpSpPr>
            <p:cNvPr id="25" name="Group 24">
              <a:extLst>
                <a:ext uri="{FF2B5EF4-FFF2-40B4-BE49-F238E27FC236}">
                  <a16:creationId xmlns:a16="http://schemas.microsoft.com/office/drawing/2014/main" id="{CFB8EF4B-0536-49A9-8B69-93247D52EE53}"/>
                </a:ext>
              </a:extLst>
            </p:cNvPr>
            <p:cNvGrpSpPr/>
            <p:nvPr/>
          </p:nvGrpSpPr>
          <p:grpSpPr>
            <a:xfrm>
              <a:off x="22440" y="59288"/>
              <a:ext cx="1205828" cy="159667"/>
              <a:chOff x="31572" y="60276"/>
              <a:chExt cx="1696622" cy="197595"/>
            </a:xfrm>
          </p:grpSpPr>
          <p:sp>
            <p:nvSpPr>
              <p:cNvPr id="27" name="Arrow: Pentagon 26">
                <a:extLst>
                  <a:ext uri="{FF2B5EF4-FFF2-40B4-BE49-F238E27FC236}">
                    <a16:creationId xmlns:a16="http://schemas.microsoft.com/office/drawing/2014/main" id="{214F6D14-33DA-4F49-9B5D-04B77B7F88FF}"/>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Arrow: Chevron 27">
                <a:extLst>
                  <a:ext uri="{FF2B5EF4-FFF2-40B4-BE49-F238E27FC236}">
                    <a16:creationId xmlns:a16="http://schemas.microsoft.com/office/drawing/2014/main" id="{0AE5E971-F36F-41A6-931B-80ED36BEAEB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id="{D3C5E956-3495-4698-B641-8E98FE07C11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6" name="TextBox 56">
              <a:extLst>
                <a:ext uri="{FF2B5EF4-FFF2-40B4-BE49-F238E27FC236}">
                  <a16:creationId xmlns:a16="http://schemas.microsoft.com/office/drawing/2014/main" id="{F949A3F9-3162-4AF8-8337-87A36577FD7F}"/>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06526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left)">
                                      <p:cBhvr>
                                        <p:cTn id="15" dur="500"/>
                                        <p:tgtEl>
                                          <p:spTgt spid="99">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wipe(left)">
                                      <p:cBhvr>
                                        <p:cTn id="18" dur="500"/>
                                        <p:tgtEl>
                                          <p:spTgt spid="9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left)">
                                      <p:cBhvr>
                                        <p:cTn id="39" dur="5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left)">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wipe(left)">
                                      <p:cBhvr>
                                        <p:cTn id="49" dur="500"/>
                                        <p:tgtEl>
                                          <p:spTgt spid="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wipe(left)">
                                      <p:cBhvr>
                                        <p:cTn id="54" dur="500"/>
                                        <p:tgtEl>
                                          <p:spTgt spid="7">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Effect transition="in" filter="wipe(left)">
                                      <p:cBhvr>
                                        <p:cTn id="59" dur="500"/>
                                        <p:tgtEl>
                                          <p:spTgt spid="7">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7">
                                            <p:txEl>
                                              <p:pRg st="7" end="7"/>
                                            </p:txEl>
                                          </p:spTgt>
                                        </p:tgtEl>
                                        <p:attrNameLst>
                                          <p:attrName>style.visibility</p:attrName>
                                        </p:attrNameLst>
                                      </p:cBhvr>
                                      <p:to>
                                        <p:strVal val="visible"/>
                                      </p:to>
                                    </p:set>
                                    <p:animEffect transition="in" filter="wipe(left)">
                                      <p:cBhvr>
                                        <p:cTn id="6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0959" y="-70881"/>
            <a:ext cx="25844768" cy="16306798"/>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nSpc>
                <a:spcPct val="107000"/>
              </a:lnSpc>
              <a:spcBef>
                <a:spcPts val="0"/>
              </a:spcBef>
              <a:spcAft>
                <a:spcPts val="800"/>
              </a:spcAft>
              <a:buNone/>
            </a:pPr>
            <a:r>
              <a:rPr lang="vi-VN" b="1" dirty="0">
                <a:solidFill>
                  <a:srgbClr val="385623"/>
                </a:solidFill>
                <a:latin typeface="Tahoma" panose="020B0604030504040204" pitchFamily="34" charset="0"/>
                <a:ea typeface="Calibri" panose="020F0502020204030204" pitchFamily="34" charset="0"/>
                <a:cs typeface="Tahoma" panose="020B0604030504040204" pitchFamily="34" charset="0"/>
              </a:rPr>
              <a:t>BÀI TẬP</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22860" y="8724900"/>
            <a:ext cx="22859991" cy="2433437"/>
          </a:xfrm>
          <a:prstGeom prst="rect">
            <a:avLst/>
          </a:prstGeom>
        </p:spPr>
      </p:pic>
      <p:pic>
        <p:nvPicPr>
          <p:cNvPr id="3" name="Picture 2"/>
          <p:cNvPicPr>
            <a:picLocks noChangeAspect="1"/>
          </p:cNvPicPr>
          <p:nvPr/>
        </p:nvPicPr>
        <p:blipFill>
          <a:blip r:embed="rId4"/>
          <a:stretch>
            <a:fillRect/>
          </a:stretch>
        </p:blipFill>
        <p:spPr>
          <a:xfrm>
            <a:off x="99059" y="11150717"/>
            <a:ext cx="22809736" cy="2748161"/>
          </a:xfrm>
          <a:prstGeom prst="rect">
            <a:avLst/>
          </a:prstGeom>
        </p:spPr>
      </p:pic>
      <p:pic>
        <p:nvPicPr>
          <p:cNvPr id="4" name="Picture 3"/>
          <p:cNvPicPr>
            <a:picLocks noChangeAspect="1"/>
          </p:cNvPicPr>
          <p:nvPr/>
        </p:nvPicPr>
        <p:blipFill>
          <a:blip r:embed="rId5"/>
          <a:stretch>
            <a:fillRect/>
          </a:stretch>
        </p:blipFill>
        <p:spPr>
          <a:xfrm>
            <a:off x="60959" y="663914"/>
            <a:ext cx="22809736" cy="8060986"/>
          </a:xfrm>
          <a:prstGeom prst="rect">
            <a:avLst/>
          </a:prstGeom>
        </p:spPr>
      </p:pic>
      <p:sp>
        <p:nvSpPr>
          <p:cNvPr id="5" name="Oval 4"/>
          <p:cNvSpPr/>
          <p:nvPr/>
        </p:nvSpPr>
        <p:spPr>
          <a:xfrm>
            <a:off x="7155180" y="3733800"/>
            <a:ext cx="990600" cy="762000"/>
          </a:xfrm>
          <a:prstGeom prst="ellipse">
            <a:avLst/>
          </a:prstGeom>
          <a:solidFill>
            <a:srgbClr val="0000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Oval 6"/>
          <p:cNvSpPr/>
          <p:nvPr/>
        </p:nvSpPr>
        <p:spPr>
          <a:xfrm>
            <a:off x="20193000" y="7709138"/>
            <a:ext cx="990600" cy="762000"/>
          </a:xfrm>
          <a:prstGeom prst="ellipse">
            <a:avLst/>
          </a:prstGeom>
          <a:solidFill>
            <a:srgbClr val="0000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Oval 7"/>
          <p:cNvSpPr/>
          <p:nvPr/>
        </p:nvSpPr>
        <p:spPr>
          <a:xfrm>
            <a:off x="12268200" y="10277074"/>
            <a:ext cx="990600" cy="762000"/>
          </a:xfrm>
          <a:prstGeom prst="ellipse">
            <a:avLst/>
          </a:prstGeom>
          <a:solidFill>
            <a:srgbClr val="0000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Oval 9"/>
          <p:cNvSpPr/>
          <p:nvPr/>
        </p:nvSpPr>
        <p:spPr>
          <a:xfrm>
            <a:off x="6225540" y="12954000"/>
            <a:ext cx="990600" cy="762000"/>
          </a:xfrm>
          <a:prstGeom prst="ellipse">
            <a:avLst/>
          </a:prstGeom>
          <a:solidFill>
            <a:srgbClr val="0000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991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0612" y="1837765"/>
                <a:ext cx="22837588" cy="11674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5.15.</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sau đây cho </a:t>
                </a:r>
                <a:r>
                  <a:rPr lang="vi-VN" dirty="0" err="1">
                    <a:latin typeface="Tahoma" panose="020B0604030504040204" pitchFamily="34" charset="0"/>
                  </a:rPr>
                  <a:t>biết</a:t>
                </a:r>
                <a:r>
                  <a:rPr lang="vi-VN" dirty="0">
                    <a:latin typeface="Tahoma" panose="020B0604030504040204" pitchFamily="34" charset="0"/>
                  </a:rPr>
                  <a:t> cân </a:t>
                </a:r>
                <a:r>
                  <a:rPr lang="vi-VN" dirty="0" err="1">
                    <a:latin typeface="Tahoma" panose="020B0604030504040204" pitchFamily="34" charset="0"/>
                  </a:rPr>
                  <a:t>nặng</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10 </a:t>
                </a:r>
                <a:r>
                  <a:rPr lang="vi-VN" dirty="0" err="1">
                    <a:latin typeface="Tahoma" panose="020B0604030504040204" pitchFamily="34" charset="0"/>
                  </a:rPr>
                  <a:t>trẻ</a:t>
                </a:r>
                <a:r>
                  <a:rPr lang="vi-VN" dirty="0">
                    <a:latin typeface="Tahoma" panose="020B0604030504040204" pitchFamily="34" charset="0"/>
                  </a:rPr>
                  <a:t> sơ sinh (đơn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kg</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4,236</m:t>
                      </m:r>
                    </m:oMath>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3,387</m:t>
                      </m:r>
                    </m:oMath>
                  </m:oMathPara>
                </a14:m>
                <a:endParaRPr lang="en-US" dirty="0">
                  <a:latin typeface="+mj-lt"/>
                </a:endParaRPr>
              </a:p>
              <a:p>
                <a:pPr marL="0" indent="0">
                  <a:buNone/>
                </a:pPr>
                <a:r>
                  <a:rPr lang="vi-VN" dirty="0">
                    <a:latin typeface="Tahoma" panose="020B0604030504040204" pitchFamily="34" charset="0"/>
                  </a:rPr>
                  <a:t>Hãy tính khoảng biến thiên, khoảng tứ phân vị </a:t>
                </a:r>
                <a:r>
                  <a:rPr lang="vi-VN" dirty="0" smtClean="0">
                    <a:latin typeface="Tahoma" panose="020B0604030504040204" pitchFamily="34" charset="0"/>
                  </a:rPr>
                  <a:t>cho </a:t>
                </a:r>
                <a:r>
                  <a:rPr lang="vi-VN" dirty="0">
                    <a:latin typeface="Tahoma" panose="020B0604030504040204" pitchFamily="34" charset="0"/>
                  </a:rPr>
                  <a:t>mẫu số liệu này.</a:t>
                </a:r>
              </a:p>
              <a:p>
                <a:pPr marL="0" indent="0">
                  <a:buNone/>
                </a:pPr>
                <a:r>
                  <a:rPr lang="en-US" b="1" dirty="0">
                    <a:latin typeface="+mj-lt"/>
                  </a:rPr>
                  <a:t>                                                                         </a:t>
                </a:r>
                <a:r>
                  <a:rPr lang="vi-VN" b="1" dirty="0" err="1">
                    <a:latin typeface="Tahoma" panose="020B0604030504040204" pitchFamily="34" charset="0"/>
                  </a:rPr>
                  <a:t>Giải</a:t>
                </a:r>
                <a:endParaRPr lang="en-US" dirty="0">
                  <a:latin typeface="+mj-lt"/>
                </a:endParaRPr>
              </a:p>
              <a:p>
                <a:pPr marL="0" indent="0">
                  <a:buNone/>
                </a:pPr>
                <a:r>
                  <a:rPr lang="vi-VN" dirty="0" err="1">
                    <a:latin typeface="Tahoma" panose="020B0604030504040204" pitchFamily="34" charset="0"/>
                  </a:rPr>
                  <a:t>Trước</a:t>
                </a:r>
                <a:r>
                  <a:rPr lang="vi-VN" dirty="0">
                    <a:latin typeface="Tahoma" panose="020B0604030504040204" pitchFamily="34" charset="0"/>
                  </a:rPr>
                  <a:t> </a:t>
                </a:r>
                <a:r>
                  <a:rPr lang="vi-VN" dirty="0" err="1">
                    <a:latin typeface="Tahoma" panose="020B0604030504040204" pitchFamily="34" charset="0"/>
                  </a:rPr>
                  <a:t>hết</a:t>
                </a:r>
                <a:r>
                  <a:rPr lang="vi-VN" dirty="0">
                    <a:latin typeface="Tahoma" panose="020B0604030504040204" pitchFamily="34" charset="0"/>
                  </a:rPr>
                  <a:t>, ta </a:t>
                </a:r>
                <a:r>
                  <a:rPr lang="vi-VN" dirty="0" err="1">
                    <a:latin typeface="Tahoma" panose="020B0604030504040204" pitchFamily="34" charset="0"/>
                  </a:rPr>
                  <a:t>sẽ</a:t>
                </a:r>
                <a:r>
                  <a:rPr lang="vi-VN" dirty="0">
                    <a:latin typeface="Tahoma" panose="020B0604030504040204" pitchFamily="34" charset="0"/>
                  </a:rPr>
                  <a:t> </a:t>
                </a:r>
                <a:r>
                  <a:rPr lang="vi-VN" dirty="0" err="1">
                    <a:latin typeface="Tahoma" panose="020B0604030504040204" pitchFamily="34" charset="0"/>
                  </a:rPr>
                  <a:t>sắp</a:t>
                </a:r>
                <a:r>
                  <a:rPr lang="vi-VN" dirty="0">
                    <a:latin typeface="Tahoma" panose="020B0604030504040204" pitchFamily="34" charset="0"/>
                  </a:rPr>
                  <a:t> </a:t>
                </a:r>
                <a:r>
                  <a:rPr lang="vi-VN" dirty="0" err="1">
                    <a:latin typeface="Tahoma" panose="020B0604030504040204" pitchFamily="34" charset="0"/>
                  </a:rPr>
                  <a:t>xếp</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theo </a:t>
                </a:r>
                <a:r>
                  <a:rPr lang="vi-VN" dirty="0" err="1">
                    <a:latin typeface="Tahoma" panose="020B0604030504040204" pitchFamily="34" charset="0"/>
                  </a:rPr>
                  <a:t>thứ</a:t>
                </a:r>
                <a:r>
                  <a:rPr lang="vi-VN" dirty="0">
                    <a:latin typeface="Tahoma" panose="020B0604030504040204" pitchFamily="34" charset="0"/>
                  </a:rPr>
                  <a:t> </a:t>
                </a:r>
                <a:r>
                  <a:rPr lang="vi-VN" dirty="0" err="1">
                    <a:latin typeface="Tahoma" panose="020B0604030504040204" pitchFamily="34" charset="0"/>
                  </a:rPr>
                  <a:t>tự</a:t>
                </a:r>
                <a:r>
                  <a:rPr lang="vi-VN" dirty="0">
                    <a:latin typeface="Tahoma" panose="020B0604030504040204" pitchFamily="34" charset="0"/>
                  </a:rPr>
                  <a:t> không </a:t>
                </a:r>
                <a:r>
                  <a:rPr lang="vi-VN" dirty="0" err="1">
                    <a:latin typeface="Tahoma" panose="020B0604030504040204" pitchFamily="34" charset="0"/>
                  </a:rPr>
                  <a:t>giảm</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m:t>
                      </m:r>
                      <m:r>
                        <a:rPr lang="en-US" b="0" i="1" smtClean="0">
                          <a:latin typeface="Cambria Math" panose="02040503050406030204" pitchFamily="18" charset="0"/>
                        </a:rPr>
                        <m:t>,</m:t>
                      </m:r>
                      <m:r>
                        <a:rPr lang="vi-VN" i="1">
                          <a:latin typeface="Cambria Math" panose="02040503050406030204" pitchFamily="18" charset="0"/>
                        </a:rPr>
                        <m:t>387</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4,236</m:t>
                      </m:r>
                    </m:oMath>
                  </m:oMathPara>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biến</a:t>
                </a:r>
                <a:r>
                  <a:rPr lang="vi-VN" dirty="0">
                    <a:latin typeface="Tahoma" panose="020B0604030504040204" pitchFamily="34" charset="0"/>
                  </a:rPr>
                  <a:t> thiên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𝑅</m:t>
                    </m:r>
                    <m:r>
                      <a:rPr lang="vi-VN" i="1">
                        <a:latin typeface="Cambria Math" panose="02040503050406030204" pitchFamily="18" charset="0"/>
                      </a:rPr>
                      <m:t>=4,236−2,593=1,643</m:t>
                    </m:r>
                  </m:oMath>
                </a14:m>
                <a:r>
                  <a:rPr lang="vi-VN" dirty="0">
                    <a:latin typeface="Tahoma" panose="020B0604030504040204" pitchFamily="34" charset="0"/>
                  </a:rPr>
                  <a:t>.</a:t>
                </a:r>
                <a:endParaRPr lang="en-US" dirty="0">
                  <a:latin typeface="+mj-lt"/>
                </a:endParaRPr>
              </a:p>
              <a:p>
                <a:pPr marL="0" indent="0">
                  <a:buNone/>
                </a:pPr>
                <a:r>
                  <a:rPr lang="vi-VN" dirty="0">
                    <a:latin typeface="Tahoma" panose="020B0604030504040204" pitchFamily="34" charset="0"/>
                  </a:rPr>
                  <a:t>Ta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=3,3995</m:t>
                    </m:r>
                  </m:oMath>
                </a14:m>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=3,155</m:t>
                    </m:r>
                  </m:oMath>
                </a14:m>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=3,920</m:t>
                    </m:r>
                  </m:oMath>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=0,765</m:t>
                    </m:r>
                  </m:oMath>
                </a14:m>
                <a:r>
                  <a:rPr lang="vi-VN" dirty="0" smtClean="0">
                    <a:latin typeface="Tahoma" panose="020B0604030504040204" pitchFamily="34" charset="0"/>
                  </a:rPr>
                  <a:t>.</a:t>
                </a:r>
                <a:endParaRPr lang="en-US" dirty="0">
                  <a:latin typeface="+mj-lt"/>
                </a:endParaRPr>
              </a:p>
            </p:txBody>
          </p:sp>
        </mc:Choice>
        <mc:Fallback xmlns="">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1674476"/>
              </a:xfrm>
              <a:prstGeom prst="rect">
                <a:avLst/>
              </a:prstGeom>
              <a:blipFill rotWithShape="1">
                <a:blip r:embed="rId3"/>
                <a:stretch>
                  <a:fillRect l="-1174" t="-198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41673180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8" y="1809815"/>
            <a:ext cx="22808130" cy="11677585"/>
            <a:chOff x="1447797" y="1793811"/>
            <a:chExt cx="22808130" cy="11677585"/>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830997"/>
              </a:xfrm>
              <a:prstGeom prst="rect">
                <a:avLst/>
              </a:prstGeom>
              <a:noFill/>
            </p:spPr>
            <p:txBody>
              <a:bodyPr wrap="square" rtlCol="0">
                <a:spAutoFit/>
              </a:bodyPr>
              <a:lstStyle/>
              <a:p>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8" y="5264635"/>
                <a:ext cx="15630232" cy="2084333"/>
                <a:chOff x="7459670" y="7086600"/>
                <a:chExt cx="15632044" cy="2084577"/>
              </a:xfrm>
            </p:grpSpPr>
            <p:sp>
              <p:nvSpPr>
                <p:cNvPr id="57" name="Rectangle 56"/>
                <p:cNvSpPr/>
                <p:nvPr/>
              </p:nvSpPr>
              <p:spPr>
                <a:xfrm>
                  <a:off x="9255874" y="8355475"/>
                  <a:ext cx="13835840"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KHOẢNG BIẾN THIÊN VÀ CÁC KHOẢNG TỨ VỊ</a:t>
                  </a:r>
                </a:p>
              </p:txBody>
            </p:sp>
            <p:grpSp>
              <p:nvGrpSpPr>
                <p:cNvPr id="58" name="Group 26"/>
                <p:cNvGrpSpPr/>
                <p:nvPr/>
              </p:nvGrpSpPr>
              <p:grpSpPr>
                <a:xfrm>
                  <a:off x="7459670" y="7086600"/>
                  <a:ext cx="1392615" cy="2000395"/>
                  <a:chOff x="7459669" y="7543800"/>
                  <a:chExt cx="1381118" cy="2000395"/>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812675"/>
                    <a:ext cx="1371600" cy="731520"/>
                    <a:chOff x="7469187" y="8812675"/>
                    <a:chExt cx="1371600" cy="731520"/>
                  </a:xfrm>
                </p:grpSpPr>
                <p:sp>
                  <p:nvSpPr>
                    <p:cNvPr id="61" name="Round Same Side Corner Rectangle 60"/>
                    <p:cNvSpPr/>
                    <p:nvPr/>
                  </p:nvSpPr>
                  <p:spPr>
                    <a:xfrm rot="5400000">
                      <a:off x="7789227" y="849263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816258"/>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0" y="8312385"/>
                <a:ext cx="11528255" cy="815609"/>
                <a:chOff x="7459670" y="8022780"/>
                <a:chExt cx="11529589" cy="815702"/>
              </a:xfrm>
            </p:grpSpPr>
            <p:sp>
              <p:nvSpPr>
                <p:cNvPr id="75" name="Rectangle 74"/>
                <p:cNvSpPr/>
                <p:nvPr/>
              </p:nvSpPr>
              <p:spPr>
                <a:xfrm>
                  <a:off x="9092456" y="8022780"/>
                  <a:ext cx="9896803"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PHƯƠNG SAI VÀ ĐỘ LỆCH CHUẨN</a:t>
                  </a:r>
                </a:p>
              </p:txBody>
            </p:sp>
            <p:grpSp>
              <p:nvGrpSpPr>
                <p:cNvPr id="76" name="Group 32"/>
                <p:cNvGrpSpPr/>
                <p:nvPr/>
              </p:nvGrpSpPr>
              <p:grpSpPr>
                <a:xfrm>
                  <a:off x="7459670" y="8049940"/>
                  <a:ext cx="1392615" cy="740389"/>
                  <a:chOff x="7459669" y="7069245"/>
                  <a:chExt cx="1381118" cy="740389"/>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069245"/>
                    <a:ext cx="1371600" cy="740389"/>
                    <a:chOff x="7469187" y="7069245"/>
                    <a:chExt cx="1371600" cy="740389"/>
                  </a:xfrm>
                </p:grpSpPr>
                <p:sp>
                  <p:nvSpPr>
                    <p:cNvPr id="79" name="Round Same Side Corner Rectangle 78"/>
                    <p:cNvSpPr/>
                    <p:nvPr/>
                  </p:nvSpPr>
                  <p:spPr>
                    <a:xfrm rot="5400000">
                      <a:off x="7789227" y="674920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101667"/>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801" y="9982185"/>
                <a:ext cx="15124476" cy="1889011"/>
                <a:chOff x="7459670" y="8524495"/>
                <a:chExt cx="19554710" cy="1889232"/>
              </a:xfrm>
            </p:grpSpPr>
            <p:sp>
              <p:nvSpPr>
                <p:cNvPr id="48" name="Rectangle 47"/>
                <p:cNvSpPr/>
                <p:nvPr/>
              </p:nvSpPr>
              <p:spPr>
                <a:xfrm>
                  <a:off x="9529919" y="8874664"/>
                  <a:ext cx="17484461" cy="153906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a:t>
                  </a:r>
                </a:p>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HOẶC KHÔNG CHÍNH XÁC BẰNG BIỂU ĐỒ HỘP</a:t>
                  </a:r>
                </a:p>
              </p:txBody>
            </p:sp>
            <p:grpSp>
              <p:nvGrpSpPr>
                <p:cNvPr id="49" name="Group 32"/>
                <p:cNvGrpSpPr/>
                <p:nvPr/>
              </p:nvGrpSpPr>
              <p:grpSpPr>
                <a:xfrm>
                  <a:off x="7459670" y="8524495"/>
                  <a:ext cx="1800334" cy="1138658"/>
                  <a:chOff x="7459669" y="7543800"/>
                  <a:chExt cx="1785471" cy="1138658"/>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4" y="7893901"/>
                    <a:ext cx="1775946" cy="788557"/>
                    <a:chOff x="7469194" y="7893901"/>
                    <a:chExt cx="1775946" cy="788557"/>
                  </a:xfrm>
                </p:grpSpPr>
                <p:sp>
                  <p:nvSpPr>
                    <p:cNvPr id="52" name="Round Same Side Corner Rectangle 51"/>
                    <p:cNvSpPr/>
                    <p:nvPr/>
                  </p:nvSpPr>
                  <p:spPr>
                    <a:xfrm rot="5400000">
                      <a:off x="7962888" y="7400207"/>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39" y="7934205"/>
                      <a:ext cx="656096"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8738042" y="2950783"/>
            <a:ext cx="13632086" cy="2390668"/>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8" y="1809815"/>
            <a:ext cx="22808130" cy="11677585"/>
            <a:chOff x="1447797" y="1793811"/>
            <a:chExt cx="22808130" cy="11677585"/>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830997"/>
              </a:xfrm>
              <a:prstGeom prst="rect">
                <a:avLst/>
              </a:prstGeom>
              <a:noFill/>
            </p:spPr>
            <p:txBody>
              <a:bodyPr wrap="square" rtlCol="0">
                <a:spAutoFit/>
              </a:bodyPr>
              <a:lstStyle/>
              <a:p>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Isosceles Triangle 44"/>
              <p:cNvSpPr/>
              <p:nvPr/>
            </p:nvSpPr>
            <p:spPr>
              <a:xfrm rot="16200000">
                <a:off x="1458747" y="5253687"/>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7" name="Isosceles Triangle 44"/>
              <p:cNvSpPr/>
              <p:nvPr/>
            </p:nvSpPr>
            <p:spPr>
              <a:xfrm rot="16200000">
                <a:off x="1458749" y="8803094"/>
                <a:ext cx="143672"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50" name="Isosceles Triangle 44"/>
              <p:cNvSpPr/>
              <p:nvPr/>
            </p:nvSpPr>
            <p:spPr>
              <a:xfrm rot="16200000">
                <a:off x="1440002" y="9989984"/>
                <a:ext cx="143671" cy="128073"/>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8738042" y="2950784"/>
            <a:ext cx="13632086" cy="2288662"/>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D5CB7BE3-3FEF-4584-80EA-207774F41EA5}"/>
              </a:ext>
            </a:extLst>
          </p:cNvPr>
          <p:cNvSpPr txBox="1"/>
          <p:nvPr/>
        </p:nvSpPr>
        <p:spPr>
          <a:xfrm>
            <a:off x="2213464" y="5510825"/>
            <a:ext cx="20490473" cy="811504"/>
          </a:xfrm>
          <a:prstGeom prst="rect">
            <a:avLst/>
          </a:prstGeom>
          <a:noFill/>
        </p:spPr>
        <p:txBody>
          <a:bodyPr wrap="square" rtlCol="0">
            <a:spAutoFit/>
          </a:bodyPr>
          <a:lstStyle/>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Dưới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đây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kỳ</a:t>
            </a:r>
            <a:r>
              <a:rPr lang="en-US" sz="4800" b="1" dirty="0">
                <a:effectLst/>
                <a:latin typeface="Tahoma" panose="020B0604030504040204" pitchFamily="34" charset="0"/>
                <a:ea typeface="Tahoma" panose="020B0604030504040204" pitchFamily="34" charset="0"/>
                <a:cs typeface="Tahoma" panose="020B0604030504040204" pitchFamily="34" charset="0"/>
              </a:rPr>
              <a:t> I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11" name="Table 10">
            <a:extLst>
              <a:ext uri="{FF2B5EF4-FFF2-40B4-BE49-F238E27FC236}">
                <a16:creationId xmlns:a16="http://schemas.microsoft.com/office/drawing/2014/main" id="{D45CAAFF-915F-4EB6-9572-BDB5AF57F546}"/>
              </a:ext>
            </a:extLst>
          </p:cNvPr>
          <p:cNvGraphicFramePr>
            <a:graphicFrameLocks noGrp="1"/>
          </p:cNvGraphicFramePr>
          <p:nvPr>
            <p:extLst>
              <p:ext uri="{D42A27DB-BD31-4B8C-83A1-F6EECF244321}">
                <p14:modId xmlns:p14="http://schemas.microsoft.com/office/powerpoint/2010/main" val="722703923"/>
              </p:ext>
            </p:extLst>
          </p:nvPr>
        </p:nvGraphicFramePr>
        <p:xfrm>
          <a:off x="2304768" y="6466812"/>
          <a:ext cx="17832976" cy="3597264"/>
        </p:xfrm>
        <a:graphic>
          <a:graphicData uri="http://schemas.openxmlformats.org/drawingml/2006/table">
            <a:tbl>
              <a:tblPr firstRow="1" firstCol="1" bandRow="1">
                <a:tableStyleId>{5C22544A-7EE6-4342-B048-85BDC9FD1C3A}</a:tableStyleId>
              </a:tblPr>
              <a:tblGrid>
                <a:gridCol w="1951370">
                  <a:extLst>
                    <a:ext uri="{9D8B030D-6E8A-4147-A177-3AD203B41FA5}">
                      <a16:colId xmlns:a16="http://schemas.microsoft.com/office/drawing/2014/main" val="794777122"/>
                    </a:ext>
                  </a:extLst>
                </a:gridCol>
                <a:gridCol w="1951370">
                  <a:extLst>
                    <a:ext uri="{9D8B030D-6E8A-4147-A177-3AD203B41FA5}">
                      <a16:colId xmlns:a16="http://schemas.microsoft.com/office/drawing/2014/main" val="4059842175"/>
                    </a:ext>
                  </a:extLst>
                </a:gridCol>
                <a:gridCol w="1951370">
                  <a:extLst>
                    <a:ext uri="{9D8B030D-6E8A-4147-A177-3AD203B41FA5}">
                      <a16:colId xmlns:a16="http://schemas.microsoft.com/office/drawing/2014/main" val="88625742"/>
                    </a:ext>
                  </a:extLst>
                </a:gridCol>
                <a:gridCol w="1953095">
                  <a:extLst>
                    <a:ext uri="{9D8B030D-6E8A-4147-A177-3AD203B41FA5}">
                      <a16:colId xmlns:a16="http://schemas.microsoft.com/office/drawing/2014/main" val="2944742779"/>
                    </a:ext>
                  </a:extLst>
                </a:gridCol>
                <a:gridCol w="1953095">
                  <a:extLst>
                    <a:ext uri="{9D8B030D-6E8A-4147-A177-3AD203B41FA5}">
                      <a16:colId xmlns:a16="http://schemas.microsoft.com/office/drawing/2014/main" val="403898101"/>
                    </a:ext>
                  </a:extLst>
                </a:gridCol>
                <a:gridCol w="1953095">
                  <a:extLst>
                    <a:ext uri="{9D8B030D-6E8A-4147-A177-3AD203B41FA5}">
                      <a16:colId xmlns:a16="http://schemas.microsoft.com/office/drawing/2014/main" val="4090547929"/>
                    </a:ext>
                  </a:extLst>
                </a:gridCol>
                <a:gridCol w="1953095">
                  <a:extLst>
                    <a:ext uri="{9D8B030D-6E8A-4147-A177-3AD203B41FA5}">
                      <a16:colId xmlns:a16="http://schemas.microsoft.com/office/drawing/2014/main" val="1645398538"/>
                    </a:ext>
                  </a:extLst>
                </a:gridCol>
                <a:gridCol w="1953095">
                  <a:extLst>
                    <a:ext uri="{9D8B030D-6E8A-4147-A177-3AD203B41FA5}">
                      <a16:colId xmlns:a16="http://schemas.microsoft.com/office/drawing/2014/main" val="1768726452"/>
                    </a:ext>
                  </a:extLst>
                </a:gridCol>
                <a:gridCol w="2213391">
                  <a:extLst>
                    <a:ext uri="{9D8B030D-6E8A-4147-A177-3AD203B41FA5}">
                      <a16:colId xmlns:a16="http://schemas.microsoft.com/office/drawing/2014/main" val="2442847782"/>
                    </a:ext>
                  </a:extLst>
                </a:gridCol>
              </a:tblGrid>
              <a:tr h="1277181">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An</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9,2</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8,7</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9,5</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6,8</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7,3</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6,5</a:t>
                      </a:r>
                    </a:p>
                  </a:txBody>
                  <a:tcPr marL="68580" marR="68580" marT="0" marB="0"/>
                </a:tc>
                <a:extLst>
                  <a:ext uri="{0D108BD9-81ED-4DB2-BD59-A6C34878D82A}">
                    <a16:rowId xmlns:a16="http://schemas.microsoft.com/office/drawing/2014/main" val="1149589993"/>
                  </a:ext>
                </a:extLst>
              </a:tr>
              <a:tr h="2320083">
                <a:tc>
                  <a:txBody>
                    <a:bodyPr/>
                    <a:lstStyle/>
                    <a:p>
                      <a:pPr marL="0" marR="0" algn="ctr">
                        <a:lnSpc>
                          <a:spcPct val="107000"/>
                        </a:lnSpc>
                        <a:spcBef>
                          <a:spcPts val="0"/>
                        </a:spcBef>
                        <a:spcAft>
                          <a:spcPts val="0"/>
                        </a:spcAft>
                      </a:pPr>
                      <a:r>
                        <a:rPr lang="en-US" sz="4800" dirty="0" err="1">
                          <a:effectLst/>
                          <a:latin typeface="Tahoma" panose="020B0604030504040204" pitchFamily="34" charset="0"/>
                          <a:ea typeface="Tahoma" panose="020B0604030504040204" pitchFamily="34" charset="0"/>
                          <a:cs typeface="Tahoma" panose="020B0604030504040204" pitchFamily="34" charset="0"/>
                        </a:rPr>
                        <a:t>Bình</a:t>
                      </a:r>
                      <a:endParaRPr lang="en-US" sz="4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8,2</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7,8</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8,3</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7,9</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7,6</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extLst>
                  <a:ext uri="{0D108BD9-81ED-4DB2-BD59-A6C34878D82A}">
                    <a16:rowId xmlns:a16="http://schemas.microsoft.com/office/drawing/2014/main" val="163659491"/>
                  </a:ext>
                </a:extLst>
              </a:tr>
            </a:tbl>
          </a:graphicData>
        </a:graphic>
      </p:graphicFrame>
      <p:sp>
        <p:nvSpPr>
          <p:cNvPr id="13" name="TextBox 12">
            <a:extLst>
              <a:ext uri="{FF2B5EF4-FFF2-40B4-BE49-F238E27FC236}">
                <a16:creationId xmlns:a16="http://schemas.microsoft.com/office/drawing/2014/main" id="{5C528EC0-CEE3-4BFE-B1CE-D9EAFBA12080}"/>
              </a:ext>
            </a:extLst>
          </p:cNvPr>
          <p:cNvSpPr txBox="1"/>
          <p:nvPr/>
        </p:nvSpPr>
        <p:spPr>
          <a:xfrm>
            <a:off x="2221756" y="10067941"/>
            <a:ext cx="19662037" cy="4223207"/>
          </a:xfrm>
          <a:prstGeom prst="rect">
            <a:avLst/>
          </a:prstGeom>
          <a:noFill/>
        </p:spPr>
        <p:txBody>
          <a:bodyPr wrap="square" rtlCol="0">
            <a:spAutoFit/>
          </a:bodyPr>
          <a:lstStyle/>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8,0 </a:t>
            </a:r>
            <a:r>
              <a:rPr lang="en-US" sz="4800" b="1" dirty="0" err="1">
                <a:effectLst/>
                <a:latin typeface="Tahoma" panose="020B0604030504040204" pitchFamily="34" charset="0"/>
                <a:ea typeface="Tahoma" panose="020B0604030504040204" pitchFamily="34" charset="0"/>
                <a:cs typeface="Tahoma" panose="020B0604030504040204" pitchFamily="34" charset="0"/>
              </a:rPr>
              <a:t>nhưng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rõ</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p>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những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mức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Bài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sẽ</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vậy</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Tree>
    <p:extLst>
      <p:ext uri="{BB962C8B-B14F-4D97-AF65-F5344CB8AC3E}">
        <p14:creationId xmlns:p14="http://schemas.microsoft.com/office/powerpoint/2010/main" val="5527652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dow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fade">
                                      <p:cBhvr>
                                        <p:cTn id="34" dur="1000"/>
                                        <p:tgtEl>
                                          <p:spTgt spid="13">
                                            <p:txEl>
                                              <p:pRg st="2" end="2"/>
                                            </p:txEl>
                                          </p:spTgt>
                                        </p:tgtEl>
                                      </p:cBhvr>
                                    </p:animEffect>
                                    <p:anim calcmode="lin" valueType="num">
                                      <p:cBhvr>
                                        <p:cTn id="3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11819" y="1879600"/>
            <a:ext cx="23591181" cy="11531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dirty="0"/>
          </a:p>
          <a:p>
            <a:r>
              <a:rPr lang="en-US" dirty="0" err="1"/>
              <a:t>Một</a:t>
            </a:r>
            <a:r>
              <a:rPr lang="en-US" dirty="0"/>
              <a:t> </a:t>
            </a:r>
            <a:r>
              <a:rPr lang="en-US" dirty="0" err="1"/>
              <a:t>cổ</a:t>
            </a:r>
            <a:r>
              <a:rPr lang="en-US" dirty="0"/>
              <a:t> </a:t>
            </a:r>
            <a:r>
              <a:rPr lang="en-US" dirty="0" err="1"/>
              <a:t>động</a:t>
            </a:r>
            <a:r>
              <a:rPr lang="en-US" dirty="0"/>
              <a:t> </a:t>
            </a:r>
            <a:r>
              <a:rPr lang="en-US" dirty="0" err="1"/>
              <a:t>viên</a:t>
            </a:r>
            <a:r>
              <a:rPr lang="en-US" dirty="0"/>
              <a:t> </a:t>
            </a:r>
            <a:r>
              <a:rPr lang="en-US" dirty="0" err="1"/>
              <a:t>của</a:t>
            </a:r>
            <a:r>
              <a:rPr lang="en-US" dirty="0"/>
              <a:t> </a:t>
            </a:r>
            <a:r>
              <a:rPr lang="en-US" dirty="0" err="1"/>
              <a:t>câu</a:t>
            </a:r>
            <a:r>
              <a:rPr lang="en-US" dirty="0"/>
              <a:t> </a:t>
            </a:r>
            <a:r>
              <a:rPr lang="en-US" dirty="0" err="1"/>
              <a:t>lạc</a:t>
            </a:r>
            <a:r>
              <a:rPr lang="en-US" dirty="0"/>
              <a:t> </a:t>
            </a:r>
            <a:r>
              <a:rPr lang="en-US" dirty="0" err="1"/>
              <a:t>bộ</a:t>
            </a:r>
            <a:r>
              <a:rPr lang="en-US" dirty="0"/>
              <a:t> Everton, Anh </a:t>
            </a:r>
            <a:r>
              <a:rPr lang="en-US" dirty="0" err="1"/>
              <a:t>đã</a:t>
            </a:r>
            <a:r>
              <a:rPr lang="en-US" dirty="0"/>
              <a:t> </a:t>
            </a:r>
            <a:r>
              <a:rPr lang="en-US" dirty="0" err="1"/>
              <a:t>thống</a:t>
            </a:r>
            <a:r>
              <a:rPr lang="en-US" dirty="0"/>
              <a:t> </a:t>
            </a:r>
            <a:r>
              <a:rPr lang="en-US" dirty="0" err="1"/>
              <a:t>kê</a:t>
            </a:r>
            <a:r>
              <a:rPr lang="en-US" dirty="0"/>
              <a:t> </a:t>
            </a:r>
            <a:r>
              <a:rPr lang="en-US" dirty="0" err="1"/>
              <a:t>điểm</a:t>
            </a:r>
            <a:r>
              <a:rPr lang="en-US" dirty="0"/>
              <a:t> </a:t>
            </a:r>
            <a:r>
              <a:rPr lang="en-US" dirty="0" err="1"/>
              <a:t>số</a:t>
            </a:r>
            <a:r>
              <a:rPr lang="en-US" dirty="0"/>
              <a:t> </a:t>
            </a:r>
            <a:r>
              <a:rPr lang="en-US" dirty="0" err="1"/>
              <a:t>mà</a:t>
            </a:r>
            <a:r>
              <a:rPr lang="en-US" dirty="0"/>
              <a:t> </a:t>
            </a:r>
            <a:r>
              <a:rPr lang="en-US" dirty="0" err="1"/>
              <a:t>hai</a:t>
            </a:r>
            <a:r>
              <a:rPr lang="en-US" dirty="0"/>
              <a:t>  </a:t>
            </a:r>
            <a:r>
              <a:rPr lang="en-US" dirty="0" err="1"/>
              <a:t>hai</a:t>
            </a:r>
            <a:r>
              <a:rPr lang="en-US" dirty="0"/>
              <a:t> </a:t>
            </a:r>
            <a:r>
              <a:rPr lang="en-US" dirty="0" err="1"/>
              <a:t>câu</a:t>
            </a:r>
            <a:r>
              <a:rPr lang="en-US" dirty="0"/>
              <a:t> </a:t>
            </a:r>
            <a:r>
              <a:rPr lang="en-US" dirty="0" err="1"/>
              <a:t>lạc</a:t>
            </a:r>
            <a:r>
              <a:rPr lang="en-US" dirty="0"/>
              <a:t> </a:t>
            </a:r>
            <a:r>
              <a:rPr lang="en-US" dirty="0" err="1"/>
              <a:t>bộ</a:t>
            </a:r>
            <a:r>
              <a:rPr lang="en-US" dirty="0"/>
              <a:t> Leicester City </a:t>
            </a:r>
            <a:r>
              <a:rPr lang="en-US" dirty="0" err="1"/>
              <a:t>và</a:t>
            </a:r>
            <a:r>
              <a:rPr lang="en-US" dirty="0"/>
              <a:t> Everton </a:t>
            </a:r>
            <a:r>
              <a:rPr lang="en-US" dirty="0" err="1"/>
              <a:t>đạt</a:t>
            </a:r>
            <a:r>
              <a:rPr lang="en-US" dirty="0"/>
              <a:t> </a:t>
            </a:r>
            <a:r>
              <a:rPr lang="en-US" dirty="0" err="1"/>
              <a:t>được</a:t>
            </a:r>
            <a:r>
              <a:rPr lang="en-US" dirty="0"/>
              <a:t> </a:t>
            </a:r>
            <a:r>
              <a:rPr lang="en-US" dirty="0" err="1"/>
              <a:t>trong</a:t>
            </a:r>
            <a:r>
              <a:rPr lang="en-US" dirty="0"/>
              <a:t> </a:t>
            </a:r>
            <a:r>
              <a:rPr lang="en-US" dirty="0" err="1"/>
              <a:t>năm</a:t>
            </a:r>
            <a:r>
              <a:rPr lang="en-US" dirty="0"/>
              <a:t> </a:t>
            </a:r>
            <a:r>
              <a:rPr lang="en-US" dirty="0" err="1"/>
              <a:t>mùa</a:t>
            </a:r>
            <a:r>
              <a:rPr lang="en-US" dirty="0"/>
              <a:t> </a:t>
            </a:r>
            <a:r>
              <a:rPr lang="en-US" dirty="0" err="1"/>
              <a:t>giải</a:t>
            </a:r>
            <a:r>
              <a:rPr lang="en-US" dirty="0"/>
              <a:t> </a:t>
            </a:r>
            <a:r>
              <a:rPr lang="en-US" dirty="0" err="1"/>
              <a:t>Ngoại</a:t>
            </a:r>
            <a:r>
              <a:rPr lang="en-US" dirty="0"/>
              <a:t> </a:t>
            </a:r>
            <a:r>
              <a:rPr lang="en-US" dirty="0" err="1"/>
              <a:t>hạng</a:t>
            </a:r>
            <a:r>
              <a:rPr lang="en-US" dirty="0"/>
              <a:t> Anh </a:t>
            </a:r>
            <a:r>
              <a:rPr lang="en-US" dirty="0" err="1"/>
              <a:t>gần</a:t>
            </a:r>
            <a:r>
              <a:rPr lang="en-US" dirty="0"/>
              <a:t> </a:t>
            </a:r>
            <a:r>
              <a:rPr lang="en-US" dirty="0" err="1"/>
              <a:t>đây</a:t>
            </a:r>
            <a:r>
              <a:rPr lang="en-US" dirty="0"/>
              <a:t>, </a:t>
            </a:r>
            <a:r>
              <a:rPr lang="en-US" dirty="0" err="1"/>
              <a:t>từ</a:t>
            </a:r>
            <a:r>
              <a:rPr lang="en-US" dirty="0"/>
              <a:t> </a:t>
            </a:r>
            <a:r>
              <a:rPr lang="en-US" dirty="0" err="1"/>
              <a:t>mùa</a:t>
            </a:r>
            <a:r>
              <a:rPr lang="en-US" dirty="0"/>
              <a:t> </a:t>
            </a:r>
            <a:r>
              <a:rPr lang="en-US" dirty="0" err="1"/>
              <a:t>giải</a:t>
            </a:r>
            <a:r>
              <a:rPr lang="en-US" dirty="0"/>
              <a:t> 2014 – 2015 </a:t>
            </a:r>
            <a:r>
              <a:rPr lang="en-US" dirty="0" err="1"/>
              <a:t>đến</a:t>
            </a:r>
            <a:r>
              <a:rPr lang="en-US" dirty="0"/>
              <a:t> </a:t>
            </a:r>
            <a:r>
              <a:rPr lang="en-US" dirty="0" err="1"/>
              <a:t>mùa</a:t>
            </a:r>
            <a:r>
              <a:rPr lang="en-US" dirty="0"/>
              <a:t> </a:t>
            </a:r>
            <a:r>
              <a:rPr lang="en-US" dirty="0" err="1"/>
              <a:t>giải</a:t>
            </a:r>
            <a:r>
              <a:rPr lang="en-US" dirty="0"/>
              <a:t> 2018 – 2019 </a:t>
            </a:r>
            <a:r>
              <a:rPr lang="en-US" dirty="0" err="1"/>
              <a:t>như</a:t>
            </a:r>
            <a:r>
              <a:rPr lang="en-US" dirty="0"/>
              <a:t> </a:t>
            </a:r>
            <a:r>
              <a:rPr lang="en-US" dirty="0" err="1"/>
              <a:t>sau</a:t>
            </a:r>
            <a:r>
              <a:rPr lang="en-US" dirty="0"/>
              <a:t>:</a:t>
            </a:r>
          </a:p>
          <a:p>
            <a:r>
              <a:rPr lang="en-US" dirty="0"/>
              <a:t>Leicester City:	</a:t>
            </a:r>
          </a:p>
          <a:p>
            <a:r>
              <a:rPr lang="en-US" dirty="0"/>
              <a:t>41	81	44	47	52</a:t>
            </a:r>
          </a:p>
          <a:p>
            <a:r>
              <a:rPr lang="en-US" dirty="0"/>
              <a:t>Everton:		</a:t>
            </a:r>
          </a:p>
          <a:p>
            <a:r>
              <a:rPr lang="en-US" dirty="0"/>
              <a:t>47	47	61	49	54.</a:t>
            </a:r>
          </a:p>
          <a:p>
            <a:r>
              <a:rPr lang="en-US" dirty="0" err="1"/>
              <a:t>Cổ</a:t>
            </a:r>
            <a:r>
              <a:rPr lang="en-US" dirty="0"/>
              <a:t> </a:t>
            </a:r>
            <a:r>
              <a:rPr lang="en-US" dirty="0" err="1"/>
              <a:t>động</a:t>
            </a:r>
            <a:r>
              <a:rPr lang="en-US" dirty="0"/>
              <a:t> </a:t>
            </a:r>
            <a:r>
              <a:rPr lang="en-US" dirty="0" err="1"/>
              <a:t>viên</a:t>
            </a:r>
            <a:r>
              <a:rPr lang="en-US" dirty="0"/>
              <a:t> </a:t>
            </a:r>
            <a:r>
              <a:rPr lang="en-US" dirty="0" err="1"/>
              <a:t>đó</a:t>
            </a:r>
            <a:r>
              <a:rPr lang="en-US" dirty="0"/>
              <a:t> </a:t>
            </a:r>
            <a:r>
              <a:rPr lang="en-US" dirty="0" err="1"/>
              <a:t>cho</a:t>
            </a:r>
            <a:r>
              <a:rPr lang="en-US" dirty="0"/>
              <a:t> </a:t>
            </a:r>
            <a:r>
              <a:rPr lang="en-US" dirty="0" err="1"/>
              <a:t>rằng</a:t>
            </a:r>
            <a:r>
              <a:rPr lang="en-US" dirty="0"/>
              <a:t>, Everton </a:t>
            </a:r>
            <a:r>
              <a:rPr lang="en-US" dirty="0" err="1"/>
              <a:t>thi</a:t>
            </a:r>
            <a:r>
              <a:rPr lang="en-US" dirty="0"/>
              <a:t> </a:t>
            </a:r>
            <a:r>
              <a:rPr lang="en-US" dirty="0" err="1"/>
              <a:t>đấu</a:t>
            </a:r>
            <a:r>
              <a:rPr lang="en-US" dirty="0"/>
              <a:t> </a:t>
            </a:r>
            <a:r>
              <a:rPr lang="en-US" dirty="0" err="1"/>
              <a:t>ổn</a:t>
            </a:r>
            <a:r>
              <a:rPr lang="en-US" dirty="0"/>
              <a:t> </a:t>
            </a:r>
            <a:r>
              <a:rPr lang="en-US" dirty="0" err="1"/>
              <a:t>định</a:t>
            </a:r>
            <a:r>
              <a:rPr lang="en-US" dirty="0"/>
              <a:t> </a:t>
            </a:r>
            <a:r>
              <a:rPr lang="en-US" dirty="0" err="1"/>
              <a:t>hơn</a:t>
            </a:r>
            <a:r>
              <a:rPr lang="en-US" dirty="0"/>
              <a:t> Leicester City. </a:t>
            </a:r>
            <a:r>
              <a:rPr lang="en-US" dirty="0" err="1"/>
              <a:t>Em</a:t>
            </a:r>
            <a:r>
              <a:rPr lang="en-US" dirty="0"/>
              <a:t> </a:t>
            </a:r>
            <a:r>
              <a:rPr lang="en-US" dirty="0" err="1"/>
              <a:t>có</a:t>
            </a:r>
            <a:r>
              <a:rPr lang="en-US" dirty="0"/>
              <a:t> </a:t>
            </a:r>
            <a:r>
              <a:rPr lang="en-US" dirty="0" err="1"/>
              <a:t>đồng</a:t>
            </a:r>
            <a:r>
              <a:rPr lang="en-US" dirty="0"/>
              <a:t> ý </a:t>
            </a:r>
            <a:r>
              <a:rPr lang="en-US" dirty="0" err="1"/>
              <a:t>với</a:t>
            </a:r>
            <a:r>
              <a:rPr lang="en-US" dirty="0"/>
              <a:t> </a:t>
            </a:r>
            <a:r>
              <a:rPr lang="en-US" dirty="0" err="1"/>
              <a:t>nhận</a:t>
            </a:r>
            <a:r>
              <a:rPr lang="en-US" dirty="0"/>
              <a:t> </a:t>
            </a:r>
            <a:r>
              <a:rPr lang="en-US" dirty="0" err="1"/>
              <a:t>định</a:t>
            </a:r>
            <a:r>
              <a:rPr lang="en-US" dirty="0"/>
              <a:t> </a:t>
            </a:r>
            <a:r>
              <a:rPr lang="en-US" dirty="0" err="1"/>
              <a:t>này</a:t>
            </a:r>
            <a:r>
              <a:rPr lang="en-US" dirty="0"/>
              <a:t> </a:t>
            </a:r>
            <a:r>
              <a:rPr lang="en-US" dirty="0" err="1"/>
              <a:t>không</a:t>
            </a:r>
            <a:r>
              <a:rPr lang="en-US" dirty="0"/>
              <a:t>? </a:t>
            </a:r>
            <a:r>
              <a:rPr lang="en-US" dirty="0" err="1"/>
              <a:t>Vì</a:t>
            </a:r>
            <a:r>
              <a:rPr lang="en-US" dirty="0"/>
              <a:t> </a:t>
            </a:r>
            <a:r>
              <a:rPr lang="en-US" dirty="0" err="1"/>
              <a:t>sao</a:t>
            </a:r>
            <a:r>
              <a:rPr lang="en-US" dirty="0"/>
              <a:t>?</a:t>
            </a:r>
          </a:p>
        </p:txBody>
      </p:sp>
      <p:grpSp>
        <p:nvGrpSpPr>
          <p:cNvPr id="11" name="Group 10">
            <a:extLst>
              <a:ext uri="{FF2B5EF4-FFF2-40B4-BE49-F238E27FC236}">
                <a16:creationId xmlns:a16="http://schemas.microsoft.com/office/drawing/2014/main" id="{74AE0F73-B89E-4FAB-A8B0-A1ABF8F067DF}"/>
              </a:ext>
            </a:extLst>
          </p:cNvPr>
          <p:cNvGrpSpPr/>
          <p:nvPr/>
        </p:nvGrpSpPr>
        <p:grpSpPr>
          <a:xfrm>
            <a:off x="411819" y="1879600"/>
            <a:ext cx="3657600" cy="939800"/>
            <a:chOff x="0" y="-45829"/>
            <a:chExt cx="1360006" cy="436887"/>
          </a:xfrm>
        </p:grpSpPr>
        <p:sp>
          <p:nvSpPr>
            <p:cNvPr id="12" name="TextBox 321">
              <a:extLst>
                <a:ext uri="{FF2B5EF4-FFF2-40B4-BE49-F238E27FC236}">
                  <a16:creationId xmlns:a16="http://schemas.microsoft.com/office/drawing/2014/main" id="{EC7F453C-6365-49DF-A570-E4D09C1E20E1}"/>
                </a:ext>
              </a:extLst>
            </p:cNvPr>
            <p:cNvSpPr txBox="1"/>
            <p:nvPr/>
          </p:nvSpPr>
          <p:spPr>
            <a:xfrm>
              <a:off x="516524" y="-45829"/>
              <a:ext cx="843482" cy="436887"/>
            </a:xfrm>
            <a:prstGeom prst="rect">
              <a:avLst/>
            </a:prstGeom>
            <a:noFill/>
          </p:spPr>
          <p:txBody>
            <a:bodyPr wrap="square" rtlCol="0">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HĐ1:</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grpSp>
      <p:sp>
        <p:nvSpPr>
          <p:cNvPr id="20" name="Title 1">
            <a:extLst>
              <a:ext uri="{FF2B5EF4-FFF2-40B4-BE49-F238E27FC236}">
                <a16:creationId xmlns:a16="http://schemas.microsoft.com/office/drawing/2014/main" id="{E00B046D-482D-490F-B9B9-23CA39E737E0}"/>
              </a:ext>
            </a:extLst>
          </p:cNvPr>
          <p:cNvSpPr txBox="1">
            <a:spLocks/>
          </p:cNvSpPr>
          <p:nvPr/>
        </p:nvSpPr>
        <p:spPr>
          <a:xfrm>
            <a:off x="381000" y="1821189"/>
            <a:ext cx="23591181" cy="112344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dirty="0"/>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cổ</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bộ</a:t>
            </a:r>
            <a:r>
              <a:rPr lang="en-US" sz="4800" b="1" dirty="0">
                <a:latin typeface="Tahoma" panose="020B0604030504040204" pitchFamily="34" charset="0"/>
                <a:ea typeface="Tahoma" panose="020B0604030504040204" pitchFamily="34" charset="0"/>
                <a:cs typeface="Tahoma" panose="020B0604030504040204" pitchFamily="34" charset="0"/>
              </a:rPr>
              <a:t> Everton, Anh </a:t>
            </a:r>
            <a:r>
              <a:rPr lang="en-US" sz="4800" b="1" dirty="0" err="1">
                <a:latin typeface="Tahoma" panose="020B0604030504040204" pitchFamily="34" charset="0"/>
                <a:ea typeface="Tahoma" panose="020B0604030504040204" pitchFamily="34" charset="0"/>
                <a:cs typeface="Tahoma" panose="020B0604030504040204" pitchFamily="34" charset="0"/>
              </a:rPr>
              <a:t>đã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thống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kê</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bộ</a:t>
            </a:r>
            <a:r>
              <a:rPr lang="en-US" sz="4800" b="1" dirty="0">
                <a:latin typeface="Tahoma" panose="020B0604030504040204" pitchFamily="34" charset="0"/>
                <a:ea typeface="Tahoma" panose="020B0604030504040204" pitchFamily="34" charset="0"/>
                <a:cs typeface="Tahoma" panose="020B0604030504040204" pitchFamily="34" charset="0"/>
              </a:rPr>
              <a:t> Leicester City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Everton </a:t>
            </a:r>
            <a:r>
              <a:rPr lang="en-US" sz="4800" b="1" dirty="0" err="1">
                <a:latin typeface="Tahoma" panose="020B0604030504040204" pitchFamily="34" charset="0"/>
                <a:ea typeface="Tahoma" panose="020B0604030504040204" pitchFamily="34" charset="0"/>
                <a:cs typeface="Tahoma" panose="020B0604030504040204" pitchFamily="34" charset="0"/>
              </a:rPr>
              <a:t>đạt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Ngoại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hạng</a:t>
            </a:r>
            <a:r>
              <a:rPr lang="en-US" sz="4800" b="1" dirty="0">
                <a:latin typeface="Tahoma" panose="020B0604030504040204" pitchFamily="34" charset="0"/>
                <a:ea typeface="Tahoma" panose="020B0604030504040204" pitchFamily="34" charset="0"/>
                <a:cs typeface="Tahoma" panose="020B0604030504040204" pitchFamily="34" charset="0"/>
              </a:rPr>
              <a:t> Anh </a:t>
            </a:r>
            <a:r>
              <a:rPr lang="en-US" sz="4800" b="1" dirty="0" err="1">
                <a:latin typeface="Tahoma" panose="020B0604030504040204" pitchFamily="34" charset="0"/>
                <a:ea typeface="Tahoma" panose="020B0604030504040204" pitchFamily="34" charset="0"/>
                <a:cs typeface="Tahoma" panose="020B0604030504040204" pitchFamily="34" charset="0"/>
              </a:rPr>
              <a:t>gần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từ</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2014 – 2015 </a:t>
            </a:r>
            <a:r>
              <a:rPr lang="en-US" sz="4800" b="1" dirty="0" err="1">
                <a:latin typeface="Tahoma" panose="020B0604030504040204" pitchFamily="34" charset="0"/>
                <a:ea typeface="Tahoma" panose="020B0604030504040204" pitchFamily="34" charset="0"/>
                <a:cs typeface="Tahoma" panose="020B0604030504040204" pitchFamily="34" charset="0"/>
              </a:rPr>
              <a:t>đến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2018 – 2019 </a:t>
            </a:r>
            <a:r>
              <a:rPr lang="en-US" sz="4800" b="1" dirty="0" err="1">
                <a:latin typeface="Tahoma" panose="020B0604030504040204" pitchFamily="34" charset="0"/>
                <a:ea typeface="Tahoma" panose="020B0604030504040204" pitchFamily="34" charset="0"/>
                <a:cs typeface="Tahoma" panose="020B0604030504040204" pitchFamily="34" charset="0"/>
              </a:rPr>
              <a:t>như</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Leicester City:</a:t>
            </a:r>
            <a:r>
              <a:rPr lang="en-US" sz="4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41	81	44	47	52</a:t>
            </a:r>
          </a:p>
          <a:p>
            <a:pPr>
              <a:lnSpc>
                <a:spcPct val="150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Everton:</a:t>
            </a:r>
            <a:r>
              <a:rPr lang="en-US" sz="4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47	47	61	49	54.</a:t>
            </a:r>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Cổ</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rằng</a:t>
            </a:r>
            <a:r>
              <a:rPr lang="en-US" sz="4800" b="1" dirty="0">
                <a:latin typeface="Tahoma" panose="020B0604030504040204" pitchFamily="34" charset="0"/>
                <a:ea typeface="Tahoma" panose="020B0604030504040204" pitchFamily="34" charset="0"/>
                <a:cs typeface="Tahoma" panose="020B0604030504040204" pitchFamily="34" charset="0"/>
              </a:rPr>
              <a:t>, Everton </a:t>
            </a:r>
            <a:r>
              <a:rPr lang="en-US" sz="4800" b="1" dirty="0" err="1">
                <a:latin typeface="Tahoma" panose="020B0604030504040204" pitchFamily="34" charset="0"/>
                <a:ea typeface="Tahoma" panose="020B0604030504040204" pitchFamily="34" charset="0"/>
                <a:cs typeface="Tahoma" panose="020B0604030504040204" pitchFamily="34" charset="0"/>
              </a:rPr>
              <a:t>thi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đấu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ổn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hơn</a:t>
            </a:r>
            <a:r>
              <a:rPr lang="en-US" sz="4800" b="1" dirty="0">
                <a:latin typeface="Tahoma" panose="020B0604030504040204" pitchFamily="34" charset="0"/>
                <a:ea typeface="Tahoma" panose="020B0604030504040204" pitchFamily="34" charset="0"/>
                <a:cs typeface="Tahoma" panose="020B0604030504040204" pitchFamily="34" charset="0"/>
              </a:rPr>
              <a:t> Leicester City. </a:t>
            </a:r>
            <a:r>
              <a:rPr lang="en-US" sz="4800" b="1" dirty="0" err="1">
                <a:latin typeface="Tahoma" panose="020B0604030504040204" pitchFamily="34" charset="0"/>
                <a:ea typeface="Tahoma" panose="020B0604030504040204" pitchFamily="34" charset="0"/>
                <a:cs typeface="Tahoma" panose="020B0604030504040204" pitchFamily="34" charset="0"/>
              </a:rPr>
              <a:t>Em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đồng</a:t>
            </a:r>
            <a:r>
              <a:rPr lang="en-US" sz="4800" b="1" dirty="0">
                <a:latin typeface="Tahoma" panose="020B0604030504040204" pitchFamily="34" charset="0"/>
                <a:ea typeface="Tahoma" panose="020B0604030504040204" pitchFamily="34" charset="0"/>
                <a:cs typeface="Tahoma" panose="020B0604030504040204" pitchFamily="34" charset="0"/>
              </a:rPr>
              <a:t> ý </a:t>
            </a:r>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nhận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sao</a:t>
            </a:r>
            <a:r>
              <a:rPr lang="en-US" sz="4800" b="1" dirty="0">
                <a:latin typeface="Tahoma" panose="020B0604030504040204" pitchFamily="34" charset="0"/>
                <a:ea typeface="Tahoma" panose="020B0604030504040204" pitchFamily="34" charset="0"/>
                <a:cs typeface="Tahoma" panose="020B0604030504040204" pitchFamily="34" charset="0"/>
              </a:rPr>
              <a:t>?</a:t>
            </a:r>
          </a:p>
        </p:txBody>
      </p:sp>
      <p:grpSp>
        <p:nvGrpSpPr>
          <p:cNvPr id="21" name="Group 20">
            <a:extLst>
              <a:ext uri="{FF2B5EF4-FFF2-40B4-BE49-F238E27FC236}">
                <a16:creationId xmlns:a16="http://schemas.microsoft.com/office/drawing/2014/main" id="{6971CD54-E775-423D-A42C-CD545DBE24B6}"/>
              </a:ext>
            </a:extLst>
          </p:cNvPr>
          <p:cNvGrpSpPr/>
          <p:nvPr/>
        </p:nvGrpSpPr>
        <p:grpSpPr>
          <a:xfrm>
            <a:off x="381000" y="1676401"/>
            <a:ext cx="3657600" cy="939800"/>
            <a:chOff x="0" y="25018"/>
            <a:chExt cx="1360006" cy="436887"/>
          </a:xfrm>
        </p:grpSpPr>
        <p:sp>
          <p:nvSpPr>
            <p:cNvPr id="22" name="TextBox 321">
              <a:extLst>
                <a:ext uri="{FF2B5EF4-FFF2-40B4-BE49-F238E27FC236}">
                  <a16:creationId xmlns:a16="http://schemas.microsoft.com/office/drawing/2014/main" id="{0FFD3E8A-1A12-4CD8-A5B0-2AB8E9467F6F}"/>
                </a:ext>
              </a:extLst>
            </p:cNvPr>
            <p:cNvSpPr txBox="1"/>
            <p:nvPr/>
          </p:nvSpPr>
          <p:spPr>
            <a:xfrm>
              <a:off x="516524" y="25018"/>
              <a:ext cx="843482" cy="436887"/>
            </a:xfrm>
            <a:prstGeom prst="rect">
              <a:avLst/>
            </a:prstGeom>
            <a:noFill/>
          </p:spPr>
          <p:txBody>
            <a:bodyPr wrap="square" rtlCol="0">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HĐ1: </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3" name="Group 22">
              <a:extLst>
                <a:ext uri="{FF2B5EF4-FFF2-40B4-BE49-F238E27FC236}">
                  <a16:creationId xmlns:a16="http://schemas.microsoft.com/office/drawing/2014/main" id="{E9780CCB-29E6-4D51-B3D9-3655BA9FBCAA}"/>
                </a:ext>
              </a:extLst>
            </p:cNvPr>
            <p:cNvGrpSpPr/>
            <p:nvPr/>
          </p:nvGrpSpPr>
          <p:grpSpPr>
            <a:xfrm>
              <a:off x="0" y="92326"/>
              <a:ext cx="627012" cy="197663"/>
              <a:chOff x="0" y="92326"/>
              <a:chExt cx="575416" cy="197663"/>
            </a:xfrm>
          </p:grpSpPr>
          <p:grpSp>
            <p:nvGrpSpPr>
              <p:cNvPr id="24" name="Group 23">
                <a:extLst>
                  <a:ext uri="{FF2B5EF4-FFF2-40B4-BE49-F238E27FC236}">
                    <a16:creationId xmlns:a16="http://schemas.microsoft.com/office/drawing/2014/main" id="{F66FFCB1-FE2A-4075-AA98-217148E69077}"/>
                  </a:ext>
                </a:extLst>
              </p:cNvPr>
              <p:cNvGrpSpPr/>
              <p:nvPr/>
            </p:nvGrpSpPr>
            <p:grpSpPr>
              <a:xfrm>
                <a:off x="0" y="92326"/>
                <a:ext cx="575416" cy="197663"/>
                <a:chOff x="0" y="92326"/>
                <a:chExt cx="644449" cy="302837"/>
              </a:xfrm>
            </p:grpSpPr>
            <p:sp>
              <p:nvSpPr>
                <p:cNvPr id="27" name="Arrow: Pentagon 26">
                  <a:extLst>
                    <a:ext uri="{FF2B5EF4-FFF2-40B4-BE49-F238E27FC236}">
                      <a16:creationId xmlns:a16="http://schemas.microsoft.com/office/drawing/2014/main" id="{C90D0B26-A0B0-4123-B22A-1D256D01A49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8" name="Arrow: Chevron 27">
                  <a:extLst>
                    <a:ext uri="{FF2B5EF4-FFF2-40B4-BE49-F238E27FC236}">
                      <a16:creationId xmlns:a16="http://schemas.microsoft.com/office/drawing/2014/main" id="{E5B44A69-22F6-4F4B-A773-C1D08DCE5168}"/>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id="{6E068FCC-E620-40D8-95A1-8B965FC57034}"/>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5" name="Flowchart: Terminator 24">
                <a:extLst>
                  <a:ext uri="{FF2B5EF4-FFF2-40B4-BE49-F238E27FC236}">
                    <a16:creationId xmlns:a16="http://schemas.microsoft.com/office/drawing/2014/main" id="{442A66D4-4335-4753-A1D8-85314C696D1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Oval 25">
                <a:extLst>
                  <a:ext uri="{FF2B5EF4-FFF2-40B4-BE49-F238E27FC236}">
                    <a16:creationId xmlns:a16="http://schemas.microsoft.com/office/drawing/2014/main" id="{49E625AE-27F4-4FFC-910B-E9185DAC1355}"/>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grpSp>
      <p:sp>
        <p:nvSpPr>
          <p:cNvPr id="30" name="TextBox 29">
            <a:extLst>
              <a:ext uri="{FF2B5EF4-FFF2-40B4-BE49-F238E27FC236}">
                <a16:creationId xmlns:a16="http://schemas.microsoft.com/office/drawing/2014/main" id="{D2C32E87-1C18-4055-9A66-4CB56538021B}"/>
              </a:ext>
            </a:extLst>
          </p:cNvPr>
          <p:cNvSpPr txBox="1"/>
          <p:nvPr/>
        </p:nvSpPr>
        <p:spPr>
          <a:xfrm>
            <a:off x="3581400" y="0"/>
            <a:ext cx="18973798" cy="842090"/>
          </a:xfrm>
          <a:prstGeom prst="rect">
            <a:avLst/>
          </a:prstGeom>
          <a:noFill/>
        </p:spPr>
        <p:txBody>
          <a:bodyPr wrap="square" rtlCol="0">
            <a:spAutoFit/>
          </a:bodyPr>
          <a:lstStyle/>
          <a:p>
            <a:pPr algn="ctr">
              <a:lnSpc>
                <a:spcPct val="106000"/>
              </a:lnSpc>
              <a:spcAft>
                <a:spcPts val="800"/>
              </a:spcAft>
            </a:pPr>
            <a:r>
              <a:rPr lang="en-US" sz="4800" b="1" dirty="0">
                <a:solidFill>
                  <a:srgbClr val="FFFF00"/>
                </a:solidFill>
                <a:latin typeface="Times New Roman" panose="02020603050405020304" pitchFamily="18" charset="0"/>
                <a:ea typeface="Cascadia Mono" panose="020B0609020000020004" pitchFamily="49" charset="0"/>
                <a:cs typeface="Times New Roman" panose="02020603050405020304" pitchFamily="18" charset="0"/>
              </a:rPr>
              <a:t>CÁC SỐ ĐẶC TRƯNG ĐO ĐỘ PHÂN TÁN</a:t>
            </a:r>
          </a:p>
        </p:txBody>
      </p:sp>
    </p:spTree>
    <p:extLst>
      <p:ext uri="{BB962C8B-B14F-4D97-AF65-F5344CB8AC3E}">
        <p14:creationId xmlns:p14="http://schemas.microsoft.com/office/powerpoint/2010/main" val="4094759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20">
                                            <p:txEl>
                                              <p:pRg st="3" end="3"/>
                                            </p:txEl>
                                          </p:spTgt>
                                        </p:tgtEl>
                                        <p:attrNameLst>
                                          <p:attrName>style.visibility</p:attrName>
                                        </p:attrNameLst>
                                      </p:cBhvr>
                                      <p:to>
                                        <p:strVal val="visible"/>
                                      </p:to>
                                    </p:set>
                                    <p:animEffect transition="in" filter="wipe(left)">
                                      <p:cBhvr>
                                        <p:cTn id="20" dur="500"/>
                                        <p:tgtEl>
                                          <p:spTgt spid="2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xEl>
                                              <p:pRg st="4" end="4"/>
                                            </p:txEl>
                                          </p:spTgt>
                                        </p:tgtEl>
                                        <p:attrNameLst>
                                          <p:attrName>style.visibility</p:attrName>
                                        </p:attrNameLst>
                                      </p:cBhvr>
                                      <p:to>
                                        <p:strVal val="visible"/>
                                      </p:to>
                                    </p:set>
                                    <p:animEffect transition="in" filter="wipe(left)">
                                      <p:cBhvr>
                                        <p:cTn id="25" dur="500"/>
                                        <p:tgtEl>
                                          <p:spTgt spid="20">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0">
                                            <p:txEl>
                                              <p:pRg st="5" end="5"/>
                                            </p:txEl>
                                          </p:spTgt>
                                        </p:tgtEl>
                                        <p:attrNameLst>
                                          <p:attrName>style.visibility</p:attrName>
                                        </p:attrNameLst>
                                      </p:cBhvr>
                                      <p:to>
                                        <p:strVal val="visible"/>
                                      </p:to>
                                    </p:set>
                                    <p:animEffect transition="in" filter="wipe(left)">
                                      <p:cBhvr>
                                        <p:cTn id="28" dur="500"/>
                                        <p:tgtEl>
                                          <p:spTgt spid="20">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0">
                                            <p:txEl>
                                              <p:pRg st="6" end="6"/>
                                            </p:txEl>
                                          </p:spTgt>
                                        </p:tgtEl>
                                        <p:attrNameLst>
                                          <p:attrName>style.visibility</p:attrName>
                                        </p:attrNameLst>
                                      </p:cBhvr>
                                      <p:to>
                                        <p:strVal val="visible"/>
                                      </p:to>
                                    </p:set>
                                    <p:animEffect transition="in" filter="wipe(left)">
                                      <p:cBhvr>
                                        <p:cTn id="33"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45706" y="1847189"/>
            <a:ext cx="11602381"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Ta có câu lạc bộ Leicester City có điểm cao nhất là 81 và điểm thấp nhất là 41 nên khoảng cách giữa điểm cao nhất và thấp nhất là 40.</a:t>
            </a:r>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Câu lạc bộ Everton có điểm cao nhất là 61 và điểm thấp nhất là 47 nên khoảng cách giữa điểm cao nhất và thấp nhất là 14.</a:t>
            </a:r>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Ta thấy   nên câu lạc bộ Everton thi đấu ổn định hơn.</a:t>
            </a:r>
            <a:endParaRPr lang="en-US" b="1" dirty="0">
              <a:latin typeface="Tahoma" panose="020B0604030504040204" pitchFamily="34" charset="0"/>
              <a:ea typeface="Tahoma" panose="020B0604030504040204" pitchFamily="34" charset="0"/>
              <a:cs typeface="Tahoma" panose="020B0604030504040204" pitchFamily="34" charset="0"/>
            </a:endParaRPr>
          </a:p>
          <a:p>
            <a:endParaRPr lang="vi-VN" dirty="0"/>
          </a:p>
        </p:txBody>
      </p:sp>
      <p:grpSp>
        <p:nvGrpSpPr>
          <p:cNvPr id="20" name="Group 19">
            <a:extLst>
              <a:ext uri="{FF2B5EF4-FFF2-40B4-BE49-F238E27FC236}">
                <a16:creationId xmlns:a16="http://schemas.microsoft.com/office/drawing/2014/main" id="{B31FB081-413F-47C7-918D-311275876EDB}"/>
              </a:ext>
            </a:extLst>
          </p:cNvPr>
          <p:cNvGrpSpPr/>
          <p:nvPr/>
        </p:nvGrpSpPr>
        <p:grpSpPr>
          <a:xfrm>
            <a:off x="245706" y="1752600"/>
            <a:ext cx="4138330" cy="1598277"/>
            <a:chOff x="22440" y="59288"/>
            <a:chExt cx="1205828" cy="301071"/>
          </a:xfrm>
        </p:grpSpPr>
        <p:grpSp>
          <p:nvGrpSpPr>
            <p:cNvPr id="21" name="Group 20">
              <a:extLst>
                <a:ext uri="{FF2B5EF4-FFF2-40B4-BE49-F238E27FC236}">
                  <a16:creationId xmlns:a16="http://schemas.microsoft.com/office/drawing/2014/main"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id="{804A30AE-0C47-46A3-8444-827A92F8B2C2}"/>
                </a:ext>
              </a:extLst>
            </p:cNvPr>
            <p:cNvSpPr txBox="1"/>
            <p:nvPr/>
          </p:nvSpPr>
          <p:spPr>
            <a:xfrm>
              <a:off x="193316" y="68307"/>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6" name="Content Placeholder 2">
            <a:extLst>
              <a:ext uri="{FF2B5EF4-FFF2-40B4-BE49-F238E27FC236}">
                <a16:creationId xmlns:a16="http://schemas.microsoft.com/office/drawing/2014/main" id="{648CF5DA-D723-43F5-B1B2-2917845DC0FB}"/>
              </a:ext>
            </a:extLst>
          </p:cNvPr>
          <p:cNvSpPr txBox="1">
            <a:spLocks/>
          </p:cNvSpPr>
          <p:nvPr/>
        </p:nvSpPr>
        <p:spPr>
          <a:xfrm>
            <a:off x="12087172" y="1828800"/>
            <a:ext cx="11915828" cy="115903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Trong 5 mùa giải, điểm thấp nhất, cao nhất của Leicester City lần lượt là 41; 81 trong khi của Everton là 47; 61. Về trực quan, thành tích của Everton ổn định hơn Leicester City. Người ta có nhiều cách để đo sự ổn định này. Cách đơn giải nhất là dung hiệu số (Điểm cao nhất – Điểm thấp nhất). Giá trị này được gọi là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khoảng biến thiên.</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7">
            <a:extLst>
              <a:ext uri="{FF2B5EF4-FFF2-40B4-BE49-F238E27FC236}">
                <a16:creationId xmlns:a16="http://schemas.microsoft.com/office/drawing/2014/main" id="{17197389-AAAC-4BB1-97DA-4384F718EC35}"/>
              </a:ext>
            </a:extLst>
          </p:cNvPr>
          <p:cNvSpPr/>
          <p:nvPr/>
        </p:nvSpPr>
        <p:spPr>
          <a:xfrm>
            <a:off x="12649200" y="8610600"/>
            <a:ext cx="11201400" cy="3962400"/>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kí</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R,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giữa</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lớn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và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nhỏ</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trong</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mẫu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11519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left)">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wipe(left)">
                                      <p:cBhvr>
                                        <p:cTn id="35" dur="500"/>
                                        <p:tgtEl>
                                          <p:spTgt spid="2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8" y="3192464"/>
            <a:ext cx="23438781"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dirty="0">
              <a:solidFill>
                <a:prstClr val="black"/>
              </a:solidFill>
            </a:endParaRP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10" name="Freeform 20">
            <a:extLst>
              <a:ext uri="{FF2B5EF4-FFF2-40B4-BE49-F238E27FC236}">
                <a16:creationId xmlns:a16="http://schemas.microsoft.com/office/drawing/2014/main" id="{01663EE7-D15E-4E0D-9A14-3B5953BE45A6}"/>
              </a:ext>
            </a:extLst>
          </p:cNvPr>
          <p:cNvSpPr>
            <a:spLocks/>
          </p:cNvSpPr>
          <p:nvPr/>
        </p:nvSpPr>
        <p:spPr bwMode="auto">
          <a:xfrm>
            <a:off x="912719" y="3519600"/>
            <a:ext cx="3902907"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2326612-1028-4856-9B6B-1890A0A21247}"/>
              </a:ext>
            </a:extLst>
          </p:cNvPr>
          <p:cNvSpPr txBox="1"/>
          <p:nvPr/>
        </p:nvSpPr>
        <p:spPr>
          <a:xfrm>
            <a:off x="1249063" y="3567393"/>
            <a:ext cx="3873255" cy="830997"/>
          </a:xfrm>
          <a:prstGeom prst="rect">
            <a:avLst/>
          </a:prstGeom>
          <a:noFill/>
        </p:spPr>
        <p:txBody>
          <a:bodyPr wrap="square" rtlCol="0">
            <a:spAutoFit/>
          </a:bodyPr>
          <a:lstStyle/>
          <a:p>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47">
            <a:extLst>
              <a:ext uri="{FF2B5EF4-FFF2-40B4-BE49-F238E27FC236}">
                <a16:creationId xmlns:a16="http://schemas.microsoft.com/office/drawing/2014/main" id="{5C0D174C-FA77-465C-ACAA-F36781A1FF2A}"/>
              </a:ext>
            </a:extLst>
          </p:cNvPr>
          <p:cNvSpPr/>
          <p:nvPr/>
        </p:nvSpPr>
        <p:spPr>
          <a:xfrm>
            <a:off x="914400" y="8251609"/>
            <a:ext cx="22401119" cy="3940391"/>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13" name="Freeform 20">
            <a:extLst>
              <a:ext uri="{FF2B5EF4-FFF2-40B4-BE49-F238E27FC236}">
                <a16:creationId xmlns:a16="http://schemas.microsoft.com/office/drawing/2014/main" id="{6E698995-9A79-41BC-8E0B-318876CD3F8F}"/>
              </a:ext>
            </a:extLst>
          </p:cNvPr>
          <p:cNvSpPr>
            <a:spLocks/>
          </p:cNvSpPr>
          <p:nvPr/>
        </p:nvSpPr>
        <p:spPr bwMode="auto">
          <a:xfrm>
            <a:off x="1068481" y="7696200"/>
            <a:ext cx="3747145" cy="762778"/>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C997B292-CF8E-4EE0-B1EA-E9EA1380A1D9}"/>
              </a:ext>
            </a:extLst>
          </p:cNvPr>
          <p:cNvSpPr txBox="1"/>
          <p:nvPr/>
        </p:nvSpPr>
        <p:spPr>
          <a:xfrm>
            <a:off x="1433537" y="7696200"/>
            <a:ext cx="3747146" cy="830997"/>
          </a:xfrm>
          <a:prstGeom prst="rect">
            <a:avLst/>
          </a:prstGeom>
          <a:noFill/>
        </p:spPr>
        <p:txBody>
          <a:bodyPr wrap="square" rtlCol="0">
            <a:spAutoFit/>
          </a:bodyPr>
          <a:lstStyle/>
          <a:p>
            <a:r>
              <a:rPr lang="en-US" sz="4800" b="1" dirty="0">
                <a:solidFill>
                  <a:schemeClr val="bg1"/>
                </a:solidFill>
                <a:latin typeface="Tahoma" pitchFamily="34" charset="0"/>
                <a:ea typeface="Tahoma" pitchFamily="34" charset="0"/>
                <a:cs typeface="Tahoma" pitchFamily="34" charset="0"/>
              </a:rPr>
              <a:t>Ý </a:t>
            </a:r>
            <a:r>
              <a:rPr lang="en-US" sz="4800" b="1" dirty="0" err="1">
                <a:solidFill>
                  <a:schemeClr val="bg1"/>
                </a:solidFill>
                <a:latin typeface="Tahoma" pitchFamily="34" charset="0"/>
                <a:ea typeface="Tahoma" pitchFamily="34" charset="0"/>
                <a:cs typeface="Tahoma" pitchFamily="34" charset="0"/>
              </a:rPr>
              <a:t>nghĩa</a:t>
            </a:r>
            <a:r>
              <a:rPr lang="en-US" sz="4800" b="1" dirty="0">
                <a:solidFill>
                  <a:schemeClr val="bg1"/>
                </a:solidFill>
                <a:latin typeface="Tahoma" pitchFamily="34" charset="0"/>
                <a:ea typeface="Tahoma" pitchFamily="34" charset="0"/>
                <a:cs typeface="Tahoma" pitchFamily="34" charset="0"/>
              </a:rPr>
              <a:t> </a:t>
            </a:r>
          </a:p>
        </p:txBody>
      </p:sp>
      <p:sp>
        <p:nvSpPr>
          <p:cNvPr id="5" name="TextBox 4">
            <a:extLst>
              <a:ext uri="{FF2B5EF4-FFF2-40B4-BE49-F238E27FC236}">
                <a16:creationId xmlns:a16="http://schemas.microsoft.com/office/drawing/2014/main" id="{78752442-D0DD-4D1B-B2CC-2E89BC194D2A}"/>
              </a:ext>
            </a:extLst>
          </p:cNvPr>
          <p:cNvSpPr txBox="1"/>
          <p:nvPr/>
        </p:nvSpPr>
        <p:spPr>
          <a:xfrm>
            <a:off x="2059080" y="8802973"/>
            <a:ext cx="20115119" cy="2970044"/>
          </a:xfrm>
          <a:prstGeom prst="rect">
            <a:avLst/>
          </a:prstGeom>
          <a:noFill/>
        </p:spPr>
        <p:txBody>
          <a:bodyPr wrap="square" rtlCol="0">
            <a:spAutoFit/>
          </a:bodyPr>
          <a:lstStyle/>
          <a:p>
            <a:pPr>
              <a:lnSpc>
                <a:spcPct val="150000"/>
              </a:lnSpc>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tán</a:t>
            </a:r>
            <a:r>
              <a:rPr lang="en-US" sz="4800"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5" name="Rectangle 14">
            <a:extLst>
              <a:ext uri="{FF2B5EF4-FFF2-40B4-BE49-F238E27FC236}">
                <a16:creationId xmlns:a16="http://schemas.microsoft.com/office/drawing/2014/main" id="{39FFFAB5-1DDC-4499-8F72-12ABEC832C7A}"/>
              </a:ext>
            </a:extLst>
          </p:cNvPr>
          <p:cNvSpPr/>
          <p:nvPr/>
        </p:nvSpPr>
        <p:spPr>
          <a:xfrm>
            <a:off x="838200" y="4419601"/>
            <a:ext cx="22401119" cy="29700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AB00833-1318-4492-A2CD-AB257BE4554A}"/>
              </a:ext>
            </a:extLst>
          </p:cNvPr>
          <p:cNvSpPr txBox="1"/>
          <p:nvPr/>
        </p:nvSpPr>
        <p:spPr>
          <a:xfrm>
            <a:off x="1433537" y="4849645"/>
            <a:ext cx="20740662" cy="2157707"/>
          </a:xfrm>
          <a:prstGeom prst="rect">
            <a:avLst/>
          </a:prstGeom>
          <a:noFill/>
        </p:spPr>
        <p:txBody>
          <a:bodyPr wrap="square" rtlCol="0">
            <a:spAutoFit/>
          </a:bodyPr>
          <a:lstStyle/>
          <a:p>
            <a:pPr>
              <a:lnSpc>
                <a:spcPct val="150000"/>
              </a:lnSpc>
            </a:pP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kí</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R,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giữa</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lớn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và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nhỏ</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trong</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mẫu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56007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4" grpId="0"/>
      <p:bldP spid="5"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9" y="1828800"/>
            <a:ext cx="11424980" cy="11590340"/>
          </a:xfrm>
          <a:prstGeom prst="rect">
            <a:avLst/>
          </a:prstGeom>
          <a:solidFill>
            <a:schemeClr val="bg2">
              <a:lumMod val="9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r>
              <a:rPr lang="vi-VN" dirty="0">
                <a:solidFill>
                  <a:prstClr val="black"/>
                </a:solidFill>
              </a:rPr>
              <a:t> </a:t>
            </a:r>
            <a:r>
              <a:rPr lang="en-US" dirty="0">
                <a:solidFill>
                  <a:prstClr val="black"/>
                </a:solidFill>
              </a:rPr>
              <a:t>                  </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học kì môn Toán của các bạn Tổ 1, Tổ 2 lớp 10A được cho như sau:</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Tổ 1:</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7	8	8	9	8	8	8</a:t>
            </a:r>
          </a:p>
          <a:p>
            <a:pPr marL="0" lv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Tổ 2:</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10	6	8	9	9	7	8	7	8.</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có như nhau không?</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b) Tính các khoảng biến thiên của hai mẫu số liệu. Căn cứ trên chỉ số này, các bạn tổ nào học đồng đều hơn?</a:t>
            </a: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077878" y="1828800"/>
                <a:ext cx="11897413"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endParaRPr lang="vi-VN" dirty="0">
                  <a:solidFill>
                    <a:prstClr val="black"/>
                  </a:solidFill>
                </a:endParaRP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đều bằng 8.</a:t>
                </a:r>
              </a:p>
              <a:p>
                <a:pPr mar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Đối với Tổ 1: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thấp nhất, cao nhất tương ứng là 7;9. Do đó, khoảng biến thiên là: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𝟐</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Đối với Tổ 2: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thấp nhất, cao nhất tương ứng là 6;10. Do đó, khoảng biến thiên là: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m:t>
                    </m:r>
                    <m:r>
                      <a:rPr lang="en-US" b="1" i="1">
                        <a:latin typeface="Cambria Math" panose="02040503050406030204" pitchFamily="18" charset="0"/>
                      </a:rPr>
                      <m:t>𝟒</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&gt;</m:t>
                    </m:r>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nên ta nói các bạn Tổ 1 học đều hơn các bạn Tổ 2.</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077878" y="1828800"/>
                <a:ext cx="11897413" cy="11590340"/>
              </a:xfrm>
              <a:prstGeom prst="rect">
                <a:avLst/>
              </a:prstGeom>
              <a:blipFill>
                <a:blip r:embed="rId3"/>
                <a:stretch>
                  <a:fillRect l="-2252" r="-3736"/>
                </a:stretch>
              </a:blipFill>
              <a:ln>
                <a:solidFill>
                  <a:srgbClr val="00B0F0"/>
                </a:solidFill>
              </a:ln>
            </p:spPr>
            <p:txBody>
              <a:bodyPr/>
              <a:lstStyle/>
              <a:p>
                <a:r>
                  <a:rPr lang="en-US">
                    <a:noFill/>
                  </a:rPr>
                  <a:t> </a:t>
                </a:r>
              </a:p>
            </p:txBody>
          </p:sp>
        </mc:Fallback>
      </mc:AlternateContent>
      <p:grpSp>
        <p:nvGrpSpPr>
          <p:cNvPr id="9" name="Group 8">
            <a:extLst>
              <a:ext uri="{FF2B5EF4-FFF2-40B4-BE49-F238E27FC236}">
                <a16:creationId xmlns:a16="http://schemas.microsoft.com/office/drawing/2014/main" id="{88BD53D2-CC78-4121-8822-9AAED61C0E81}"/>
              </a:ext>
            </a:extLst>
          </p:cNvPr>
          <p:cNvGrpSpPr/>
          <p:nvPr/>
        </p:nvGrpSpPr>
        <p:grpSpPr>
          <a:xfrm>
            <a:off x="436701" y="1828800"/>
            <a:ext cx="3144699" cy="1550398"/>
            <a:chOff x="22440" y="59288"/>
            <a:chExt cx="1205828" cy="292052"/>
          </a:xfrm>
        </p:grpSpPr>
        <p:grpSp>
          <p:nvGrpSpPr>
            <p:cNvPr id="10" name="Group 9">
              <a:extLst>
                <a:ext uri="{FF2B5EF4-FFF2-40B4-BE49-F238E27FC236}">
                  <a16:creationId xmlns:a16="http://schemas.microsoft.com/office/drawing/2014/main" id="{67A3F7C7-8BA9-481A-A98E-C0CB50D02ACD}"/>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id="{B84EDC87-7088-4639-A53D-B4251440DEE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625821CC-0050-4C38-AB03-79AF8D360CC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id="{A0BE3FE7-956D-4B0B-93AF-C07AD846B59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id="{B06987D0-4BF5-4FD7-B439-32D9EBEE101D}"/>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194B5F05-6926-4848-A431-3E32476611E2}"/>
              </a:ext>
            </a:extLst>
          </p:cNvPr>
          <p:cNvGrpSpPr/>
          <p:nvPr/>
        </p:nvGrpSpPr>
        <p:grpSpPr>
          <a:xfrm>
            <a:off x="12378394" y="1870699"/>
            <a:ext cx="4138330" cy="1598277"/>
            <a:chOff x="22440" y="59288"/>
            <a:chExt cx="1205828" cy="301071"/>
          </a:xfrm>
        </p:grpSpPr>
        <p:grpSp>
          <p:nvGrpSpPr>
            <p:cNvPr id="16" name="Group 15">
              <a:extLst>
                <a:ext uri="{FF2B5EF4-FFF2-40B4-BE49-F238E27FC236}">
                  <a16:creationId xmlns:a16="http://schemas.microsoft.com/office/drawing/2014/main" id="{37968AF3-B33F-42D9-89FF-4CDAB2CC30D7}"/>
                </a:ext>
              </a:extLst>
            </p:cNvPr>
            <p:cNvGrpSpPr/>
            <p:nvPr/>
          </p:nvGrpSpPr>
          <p:grpSpPr>
            <a:xfrm>
              <a:off x="22440" y="59288"/>
              <a:ext cx="1205828" cy="159667"/>
              <a:chOff x="31572" y="60276"/>
              <a:chExt cx="1696622" cy="197595"/>
            </a:xfrm>
          </p:grpSpPr>
          <p:sp>
            <p:nvSpPr>
              <p:cNvPr id="18" name="Arrow: Pentagon 17">
                <a:extLst>
                  <a:ext uri="{FF2B5EF4-FFF2-40B4-BE49-F238E27FC236}">
                    <a16:creationId xmlns:a16="http://schemas.microsoft.com/office/drawing/2014/main" id="{2FFED170-4D6D-4440-90F0-513DCEB5EF0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70E782A7-EBDC-4438-9A55-11FCA525149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0" name="Arrow: Chevron 19">
                <a:extLst>
                  <a:ext uri="{FF2B5EF4-FFF2-40B4-BE49-F238E27FC236}">
                    <a16:creationId xmlns:a16="http://schemas.microsoft.com/office/drawing/2014/main" id="{BC979383-C582-4A73-BA90-CF66A0EBFB8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7" name="TextBox 56">
              <a:extLst>
                <a:ext uri="{FF2B5EF4-FFF2-40B4-BE49-F238E27FC236}">
                  <a16:creationId xmlns:a16="http://schemas.microsoft.com/office/drawing/2014/main" id="{D2F59C3B-02A2-4E52-9A4D-EBA8B2ED2E39}"/>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464845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1" end="1"/>
                                            </p:txEl>
                                          </p:spTgt>
                                        </p:tgtEl>
                                        <p:attrNameLst>
                                          <p:attrName>style.visibility</p:attrName>
                                        </p:attrNameLst>
                                      </p:cBhvr>
                                      <p:to>
                                        <p:strVal val="visible"/>
                                      </p:to>
                                    </p:set>
                                    <p:animEffect transition="in" filter="wipe(left)">
                                      <p:cBhvr>
                                        <p:cTn id="15" dur="500"/>
                                        <p:tgtEl>
                                          <p:spTgt spid="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9">
                                            <p:txEl>
                                              <p:pRg st="2" end="2"/>
                                            </p:txEl>
                                          </p:spTgt>
                                        </p:tgtEl>
                                        <p:attrNameLst>
                                          <p:attrName>style.visibility</p:attrName>
                                        </p:attrNameLst>
                                      </p:cBhvr>
                                      <p:to>
                                        <p:strVal val="visible"/>
                                      </p:to>
                                    </p:set>
                                    <p:animEffect transition="in" filter="wipe(left)">
                                      <p:cBhvr>
                                        <p:cTn id="20" dur="500"/>
                                        <p:tgtEl>
                                          <p:spTgt spid="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9">
                                            <p:txEl>
                                              <p:pRg st="3" end="3"/>
                                            </p:txEl>
                                          </p:spTgt>
                                        </p:tgtEl>
                                        <p:attrNameLst>
                                          <p:attrName>style.visibility</p:attrName>
                                        </p:attrNameLst>
                                      </p:cBhvr>
                                      <p:to>
                                        <p:strVal val="visible"/>
                                      </p:to>
                                    </p:set>
                                    <p:animEffect transition="in" filter="wipe(left)">
                                      <p:cBhvr>
                                        <p:cTn id="25" dur="500"/>
                                        <p:tgtEl>
                                          <p:spTgt spid="9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9">
                                            <p:txEl>
                                              <p:pRg st="4" end="4"/>
                                            </p:txEl>
                                          </p:spTgt>
                                        </p:tgtEl>
                                        <p:attrNameLst>
                                          <p:attrName>style.visibility</p:attrName>
                                        </p:attrNameLst>
                                      </p:cBhvr>
                                      <p:to>
                                        <p:strVal val="visible"/>
                                      </p:to>
                                    </p:set>
                                    <p:animEffect transition="in" filter="wipe(left)">
                                      <p:cBhvr>
                                        <p:cTn id="30" dur="500"/>
                                        <p:tgtEl>
                                          <p:spTgt spid="9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9">
                                            <p:txEl>
                                              <p:pRg st="5" end="5"/>
                                            </p:txEl>
                                          </p:spTgt>
                                        </p:tgtEl>
                                        <p:attrNameLst>
                                          <p:attrName>style.visibility</p:attrName>
                                        </p:attrNameLst>
                                      </p:cBhvr>
                                      <p:to>
                                        <p:strVal val="visible"/>
                                      </p:to>
                                    </p:set>
                                    <p:animEffect transition="in" filter="wipe(left)">
                                      <p:cBhvr>
                                        <p:cTn id="35" dur="500"/>
                                        <p:tgtEl>
                                          <p:spTgt spid="9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wipe(left)">
                                      <p:cBhvr>
                                        <p:cTn id="48" dur="500"/>
                                        <p:tgtEl>
                                          <p:spTgt spid="7">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wipe(left)">
                                      <p:cBhvr>
                                        <p:cTn id="53" dur="500"/>
                                        <p:tgtEl>
                                          <p:spTgt spid="7">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
                                            <p:txEl>
                                              <p:pRg st="3" end="3"/>
                                            </p:txEl>
                                          </p:spTgt>
                                        </p:tgtEl>
                                        <p:attrNameLst>
                                          <p:attrName>style.visibility</p:attrName>
                                        </p:attrNameLst>
                                      </p:cBhvr>
                                      <p:to>
                                        <p:strVal val="visible"/>
                                      </p:to>
                                    </p:set>
                                    <p:animEffect transition="in" filter="wipe(left)">
                                      <p:cBhvr>
                                        <p:cTn id="58" dur="500"/>
                                        <p:tgtEl>
                                          <p:spTgt spid="7">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Effect transition="in" filter="wipe(left)">
                                      <p:cBhvr>
                                        <p:cTn id="6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1" y="1879600"/>
            <a:ext cx="24384000" cy="2844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lvl="0" indent="0">
              <a:lnSpc>
                <a:spcPct val="100000"/>
              </a:lnSpc>
              <a:buNone/>
            </a:pPr>
            <a:r>
              <a:rPr lang="en-US" dirty="0">
                <a:solidFill>
                  <a:prstClr val="black"/>
                </a:solidFill>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Mẫu số liệu sau cho biết chiều cao (đơn vị cm) của các bạn trong tổ:</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163	159	172	167	165	168	170	161</a:t>
            </a:r>
          </a:p>
          <a:p>
            <a:pPr marL="0" lvl="0" indent="0">
              <a:lnSpc>
                <a:spcPct val="100000"/>
              </a:lnSpc>
              <a:buNone/>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Tính khoảng biến thiên của mẫu số liệu này.</a:t>
            </a:r>
          </a:p>
        </p:txBody>
      </p:sp>
      <p:grpSp>
        <p:nvGrpSpPr>
          <p:cNvPr id="19" name="Group 18">
            <a:extLst>
              <a:ext uri="{FF2B5EF4-FFF2-40B4-BE49-F238E27FC236}">
                <a16:creationId xmlns:a16="http://schemas.microsoft.com/office/drawing/2014/main" id="{582932D0-9489-4669-9F0B-8BEEABBA9C00}"/>
              </a:ext>
            </a:extLst>
          </p:cNvPr>
          <p:cNvGrpSpPr/>
          <p:nvPr/>
        </p:nvGrpSpPr>
        <p:grpSpPr>
          <a:xfrm>
            <a:off x="152400" y="1879600"/>
            <a:ext cx="5250497" cy="1550398"/>
            <a:chOff x="22440" y="54315"/>
            <a:chExt cx="1205828" cy="292052"/>
          </a:xfrm>
        </p:grpSpPr>
        <p:grpSp>
          <p:nvGrpSpPr>
            <p:cNvPr id="20" name="Group 19">
              <a:extLst>
                <a:ext uri="{FF2B5EF4-FFF2-40B4-BE49-F238E27FC236}">
                  <a16:creationId xmlns:a16="http://schemas.microsoft.com/office/drawing/2014/main" id="{9CD36932-C847-4D29-B215-74E1278F0E5E}"/>
                </a:ext>
              </a:extLst>
            </p:cNvPr>
            <p:cNvGrpSpPr/>
            <p:nvPr/>
          </p:nvGrpSpPr>
          <p:grpSpPr>
            <a:xfrm>
              <a:off x="22440" y="59288"/>
              <a:ext cx="1205828" cy="159667"/>
              <a:chOff x="31572" y="60276"/>
              <a:chExt cx="1696622" cy="197595"/>
            </a:xfrm>
          </p:grpSpPr>
          <p:sp>
            <p:nvSpPr>
              <p:cNvPr id="22" name="Arrow: Pentagon 21">
                <a:extLst>
                  <a:ext uri="{FF2B5EF4-FFF2-40B4-BE49-F238E27FC236}">
                    <a16:creationId xmlns:a16="http://schemas.microsoft.com/office/drawing/2014/main" id="{A03CC872-0CB3-4078-8350-3ECC13821E11}"/>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Arrow: Chevron 22">
                <a:extLst>
                  <a:ext uri="{FF2B5EF4-FFF2-40B4-BE49-F238E27FC236}">
                    <a16:creationId xmlns:a16="http://schemas.microsoft.com/office/drawing/2014/main" id="{ABDC41A7-06C1-4BCF-83EF-F06A77D9F980}"/>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4" name="Arrow: Chevron 23">
                <a:extLst>
                  <a:ext uri="{FF2B5EF4-FFF2-40B4-BE49-F238E27FC236}">
                    <a16:creationId xmlns:a16="http://schemas.microsoft.com/office/drawing/2014/main" id="{F20BB78E-F253-4DE3-91A7-E4D5AF1C852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1" name="TextBox 56">
              <a:extLst>
                <a:ext uri="{FF2B5EF4-FFF2-40B4-BE49-F238E27FC236}">
                  <a16:creationId xmlns:a16="http://schemas.microsoft.com/office/drawing/2014/main" id="{A49ED35F-E05C-4F08-8255-61CA7F179EBA}"/>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A6517AA6-80AB-4FB4-BD62-94FB3E3EEC1D}"/>
                  </a:ext>
                </a:extLst>
              </p:cNvPr>
              <p:cNvSpPr txBox="1">
                <a:spLocks/>
              </p:cNvSpPr>
              <p:nvPr/>
            </p:nvSpPr>
            <p:spPr>
              <a:xfrm>
                <a:off x="228600" y="4803441"/>
                <a:ext cx="23766435" cy="86156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endParaRPr lang="en-US" dirty="0">
                  <a:solidFill>
                    <a:prstClr val="black"/>
                  </a:solidFill>
                </a:endParaRPr>
              </a:p>
              <a:p>
                <a:pPr marL="0" lvl="0" indent="0">
                  <a:buNone/>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Chiều cao thấp nhất, cao nhất tương ứng 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Do đó, khoảng biến thiên là: </a:t>
                </a:r>
                <a14:m>
                  <m:oMath xmlns:m="http://schemas.openxmlformats.org/officeDocument/2006/math">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𝑹</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𝟏𝟑</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vi-VN"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A6517AA6-80AB-4FB4-BD62-94FB3E3EEC1D}"/>
                  </a:ext>
                </a:extLst>
              </p:cNvPr>
              <p:cNvSpPr txBox="1">
                <a:spLocks noRot="1" noChangeAspect="1" noMove="1" noResize="1" noEditPoints="1" noAdjustHandles="1" noChangeArrowheads="1" noChangeShapeType="1" noTextEdit="1"/>
              </p:cNvSpPr>
              <p:nvPr/>
            </p:nvSpPr>
            <p:spPr>
              <a:xfrm>
                <a:off x="228600" y="4803441"/>
                <a:ext cx="23766435" cy="8615699"/>
              </a:xfrm>
              <a:prstGeom prst="rect">
                <a:avLst/>
              </a:prstGeom>
              <a:blipFill>
                <a:blip r:embed="rId3"/>
                <a:stretch>
                  <a:fillRect l="-1154"/>
                </a:stretch>
              </a:blipFill>
              <a:ln>
                <a:solidFill>
                  <a:srgbClr val="00B0F0"/>
                </a:solidFill>
              </a:ln>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72CF2815-3D73-4B2B-88A0-96478798C1D9}"/>
              </a:ext>
            </a:extLst>
          </p:cNvPr>
          <p:cNvGrpSpPr/>
          <p:nvPr/>
        </p:nvGrpSpPr>
        <p:grpSpPr>
          <a:xfrm>
            <a:off x="259702" y="4803441"/>
            <a:ext cx="3683157" cy="1597358"/>
            <a:chOff x="22440" y="59288"/>
            <a:chExt cx="1205828" cy="323806"/>
          </a:xfrm>
        </p:grpSpPr>
        <p:grpSp>
          <p:nvGrpSpPr>
            <p:cNvPr id="27" name="Group 26">
              <a:extLst>
                <a:ext uri="{FF2B5EF4-FFF2-40B4-BE49-F238E27FC236}">
                  <a16:creationId xmlns:a16="http://schemas.microsoft.com/office/drawing/2014/main" id="{09B48142-1595-456D-9953-5C0BAD4A368A}"/>
                </a:ext>
              </a:extLst>
            </p:cNvPr>
            <p:cNvGrpSpPr/>
            <p:nvPr/>
          </p:nvGrpSpPr>
          <p:grpSpPr>
            <a:xfrm>
              <a:off x="22440" y="59288"/>
              <a:ext cx="1205828" cy="159667"/>
              <a:chOff x="31572" y="60276"/>
              <a:chExt cx="1696622" cy="197595"/>
            </a:xfrm>
          </p:grpSpPr>
          <p:sp>
            <p:nvSpPr>
              <p:cNvPr id="29" name="Arrow: Pentagon 28">
                <a:extLst>
                  <a:ext uri="{FF2B5EF4-FFF2-40B4-BE49-F238E27FC236}">
                    <a16:creationId xmlns:a16="http://schemas.microsoft.com/office/drawing/2014/main" id="{66C048B5-E387-4D71-B1D6-387B8494B4DE}"/>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AB2D6425-0BE7-4673-9ADC-C0368E551428}"/>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1" name="Arrow: Chevron 30">
                <a:extLst>
                  <a:ext uri="{FF2B5EF4-FFF2-40B4-BE49-F238E27FC236}">
                    <a16:creationId xmlns:a16="http://schemas.microsoft.com/office/drawing/2014/main" id="{4101B26F-4DE3-4E80-B48E-FDBEE8E4FD7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8" name="TextBox 56">
              <a:extLst>
                <a:ext uri="{FF2B5EF4-FFF2-40B4-BE49-F238E27FC236}">
                  <a16:creationId xmlns:a16="http://schemas.microsoft.com/office/drawing/2014/main" id="{956A6667-A0B3-4B5F-BA7E-5F0DA48F27EE}"/>
                </a:ext>
              </a:extLst>
            </p:cNvPr>
            <p:cNvSpPr txBox="1"/>
            <p:nvPr/>
          </p:nvSpPr>
          <p:spPr>
            <a:xfrm>
              <a:off x="193316" y="68307"/>
              <a:ext cx="930007" cy="314787"/>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32" name="Rectangle: Rounded Corners 31">
            <a:extLst>
              <a:ext uri="{FF2B5EF4-FFF2-40B4-BE49-F238E27FC236}">
                <a16:creationId xmlns:a16="http://schemas.microsoft.com/office/drawing/2014/main" id="{2D74081C-199F-416F-A315-EB1F4FD63B96}"/>
              </a:ext>
            </a:extLst>
          </p:cNvPr>
          <p:cNvSpPr/>
          <p:nvPr/>
        </p:nvSpPr>
        <p:spPr>
          <a:xfrm>
            <a:off x="152400" y="7455471"/>
            <a:ext cx="3908891" cy="8309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979ED189-CDF9-42B9-90F1-DF447B74DD58}"/>
              </a:ext>
            </a:extLst>
          </p:cNvPr>
          <p:cNvSpPr txBox="1"/>
          <p:nvPr/>
        </p:nvSpPr>
        <p:spPr>
          <a:xfrm>
            <a:off x="403692" y="7372067"/>
            <a:ext cx="3657600" cy="83099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Nhận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Xét</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4" name="TextBox 33">
            <a:extLst>
              <a:ext uri="{FF2B5EF4-FFF2-40B4-BE49-F238E27FC236}">
                <a16:creationId xmlns:a16="http://schemas.microsoft.com/office/drawing/2014/main" id="{7FC7BA89-55E5-4931-8E05-D509BD2AB1F8}"/>
              </a:ext>
            </a:extLst>
          </p:cNvPr>
          <p:cNvSpPr txBox="1"/>
          <p:nvPr/>
        </p:nvSpPr>
        <p:spPr>
          <a:xfrm>
            <a:off x="193753" y="8691908"/>
            <a:ext cx="23352047" cy="3046988"/>
          </a:xfrm>
          <a:prstGeom prst="rect">
            <a:avLst/>
          </a:prstGeom>
          <a:solidFill>
            <a:schemeClr val="accent2">
              <a:lumMod val="40000"/>
              <a:lumOff val="60000"/>
            </a:schemeClr>
          </a:solidFill>
        </p:spPr>
        <p:txBody>
          <a:bodyPr wrap="square" rtlCol="0">
            <a:spAutoFit/>
          </a:bodyPr>
          <a:lstStyle/>
          <a:p>
            <a:pPr marL="0" marR="0" lvl="0" indent="0" algn="l" defTabSz="2177278" rtl="0" eaLnBrk="1" fontAlgn="auto" latinLnBrk="0" hangingPunct="1">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Sử dụng khoảng biến thiên có ưu điểm là đơn giản, dễ tính toán song khoảng biến thiên chỉ sử dụng thông tin của giá trị lớn nhất và giá trị nhỏ nhất mà bỏ qua thông tin từ tất cả các giá trị khác. Do đó, khoảng biến thiên rất dễ bị ảnh hưởng bởi các giá trị bất thường.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1320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5" grpId="0" animBg="1"/>
      <p:bldP spid="32" grpId="0" animBg="1"/>
      <p:bldP spid="33"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0" y="1148172"/>
            <a:ext cx="23591181" cy="822960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black"/>
                </a:solidFill>
                <a:effectLst/>
                <a:uLnTx/>
                <a:uFillTx/>
                <a:latin typeface="Tomaho"/>
                <a:ea typeface="+mn-ea"/>
                <a:cs typeface="+mn-cs"/>
              </a:rPr>
              <a:t>                  </a:t>
            </a:r>
            <a:r>
              <a:rPr kumimoji="0" lang="en-US" sz="5400" b="0" i="0" u="none" strike="noStrike" kern="1200" cap="none" spc="0" normalizeH="0" noProof="0" dirty="0">
                <a:ln>
                  <a:noFill/>
                </a:ln>
                <a:solidFill>
                  <a:prstClr val="black"/>
                </a:solidFill>
                <a:effectLst/>
                <a:uLnTx/>
                <a:uFillTx/>
                <a:latin typeface="Tomaho"/>
                <a:ea typeface="+mn-ea"/>
                <a:cs typeface="+mn-cs"/>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một tuần, nhiệt độ cao nhất trong ngày (đơn vị °C) tại hai thành phố Hà Nội và Điện Biên được cho như sau:</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Hà Nội:</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23	25	28	28	32	33	35</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Điện Biên:	</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16	24	26	26	26</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27	</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28</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Tính các khoảng biến thiên của mỗi mẫu số liệu và so sánh.</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indent="-457200">
              <a:lnSpc>
                <a:spcPct val="100000"/>
              </a:lnSpc>
              <a:spcBef>
                <a:spcPts val="2000"/>
              </a:spcBef>
              <a:buFont typeface="Arial" panose="020B0604020202020204" pitchFamily="34" charset="0"/>
              <a:buChar char="•"/>
              <a:defRPr/>
            </a:pPr>
            <a:r>
              <a:rPr kumimoji="0" lang="en-US"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 các tứ phân vị và hiệu   cho mỗi mẫu số liệu. Có thể dùng hiệu này để đo độ phân tán của mẫu số liệu không?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5400" b="1" i="0" u="none" strike="noStrike" kern="1200" cap="none" spc="0" normalizeH="0" baseline="0" noProof="0" dirty="0">
              <a:ln>
                <a:noFill/>
              </a:ln>
              <a:solidFill>
                <a:prstClr val="black"/>
              </a:solidFill>
              <a:effectLst/>
              <a:uLnTx/>
              <a:uFillTx/>
              <a:latin typeface="Tomaho"/>
              <a:ea typeface="+mn-ea"/>
              <a:cs typeface="+mn-cs"/>
            </a:endParaRPr>
          </a:p>
        </p:txBody>
      </p:sp>
      <p:grpSp>
        <p:nvGrpSpPr>
          <p:cNvPr id="11" name="Group 10">
            <a:extLst>
              <a:ext uri="{FF2B5EF4-FFF2-40B4-BE49-F238E27FC236}">
                <a16:creationId xmlns:a16="http://schemas.microsoft.com/office/drawing/2014/main" id="{74AE0F73-B89E-4FAB-A8B0-A1ABF8F067DF}"/>
              </a:ext>
            </a:extLst>
          </p:cNvPr>
          <p:cNvGrpSpPr/>
          <p:nvPr/>
        </p:nvGrpSpPr>
        <p:grpSpPr>
          <a:xfrm>
            <a:off x="472954" y="1141596"/>
            <a:ext cx="3706829" cy="939800"/>
            <a:chOff x="0" y="34996"/>
            <a:chExt cx="1378311" cy="436887"/>
          </a:xfrm>
        </p:grpSpPr>
        <p:sp>
          <p:nvSpPr>
            <p:cNvPr id="12" name="TextBox 321">
              <a:extLst>
                <a:ext uri="{FF2B5EF4-FFF2-40B4-BE49-F238E27FC236}">
                  <a16:creationId xmlns:a16="http://schemas.microsoft.com/office/drawing/2014/main" id="{EC7F453C-6365-49DF-A570-E4D09C1E20E1}"/>
                </a:ext>
              </a:extLst>
            </p:cNvPr>
            <p:cNvSpPr txBox="1"/>
            <p:nvPr/>
          </p:nvSpPr>
          <p:spPr>
            <a:xfrm>
              <a:off x="534829" y="34996"/>
              <a:ext cx="843482" cy="436887"/>
            </a:xfrm>
            <a:prstGeom prst="rect">
              <a:avLst/>
            </a:prstGeom>
            <a:noFill/>
          </p:spPr>
          <p:txBody>
            <a:bodyPr wrap="square" rtlCol="0">
              <a:noAutofit/>
            </a:bodyPr>
            <a:lstStyle/>
            <a:p>
              <a:pPr marL="0" marR="0">
                <a:lnSpc>
                  <a:spcPct val="107000"/>
                </a:lnSpc>
                <a:spcBef>
                  <a:spcPts val="0"/>
                </a:spcBef>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HĐ2: </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gr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05572D5E-4051-4576-80FA-1088A342E0D1}"/>
                  </a:ext>
                </a:extLst>
              </p:cNvPr>
              <p:cNvSpPr txBox="1">
                <a:spLocks/>
              </p:cNvSpPr>
              <p:nvPr/>
            </p:nvSpPr>
            <p:spPr>
              <a:xfrm>
                <a:off x="228600" y="9826422"/>
                <a:ext cx="24307799" cy="366097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defTabSz="2177278">
                  <a:lnSpc>
                    <a:spcPct val="100000"/>
                  </a:lnSpc>
                  <a:spcBef>
                    <a:spcPts val="0"/>
                  </a:spcBef>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 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35. 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𝑹</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𝟑𝟓</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𝟏𝟐</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28. 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𝑹</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𝟏𝟔</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𝟏𝟐</m:t>
                    </m:r>
                    <m:r>
                      <a:rPr lang="en-US" b="1" i="1">
                        <a:solidFill>
                          <a:prstClr val="black"/>
                        </a:solidFill>
                        <a:latin typeface="Cambria Math" panose="02040503050406030204" pitchFamily="18" charset="0"/>
                      </a:rPr>
                      <m:t>.</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Content Placeholder 2">
                <a:extLst>
                  <a:ext uri="{FF2B5EF4-FFF2-40B4-BE49-F238E27FC236}">
                    <a16:creationId xmlns:a16="http://schemas.microsoft.com/office/drawing/2014/main" id="{05572D5E-4051-4576-80FA-1088A342E0D1}"/>
                  </a:ext>
                </a:extLst>
              </p:cNvPr>
              <p:cNvSpPr txBox="1">
                <a:spLocks noRot="1" noChangeAspect="1" noMove="1" noResize="1" noEditPoints="1" noAdjustHandles="1" noChangeArrowheads="1" noChangeShapeType="1" noTextEdit="1"/>
              </p:cNvSpPr>
              <p:nvPr/>
            </p:nvSpPr>
            <p:spPr>
              <a:xfrm>
                <a:off x="228600" y="9826422"/>
                <a:ext cx="24307799" cy="3660977"/>
              </a:xfrm>
              <a:prstGeom prst="rect">
                <a:avLst/>
              </a:prstGeom>
              <a:blipFill>
                <a:blip r:embed="rId3"/>
                <a:stretch>
                  <a:fillRect l="-1128" t="-3654" r="-677"/>
                </a:stretch>
              </a:blipFill>
              <a:ln>
                <a:solidFill>
                  <a:srgbClr val="00B0F0"/>
                </a:solid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4D85B0DE-1CE2-4643-A368-C4955CC8A124}"/>
              </a:ext>
            </a:extLst>
          </p:cNvPr>
          <p:cNvGrpSpPr/>
          <p:nvPr/>
        </p:nvGrpSpPr>
        <p:grpSpPr>
          <a:xfrm>
            <a:off x="46530" y="8904788"/>
            <a:ext cx="3782008" cy="1550398"/>
            <a:chOff x="22440" y="58995"/>
            <a:chExt cx="1205828" cy="292052"/>
          </a:xfrm>
        </p:grpSpPr>
        <p:grpSp>
          <p:nvGrpSpPr>
            <p:cNvPr id="22" name="Group 21">
              <a:extLst>
                <a:ext uri="{FF2B5EF4-FFF2-40B4-BE49-F238E27FC236}">
                  <a16:creationId xmlns:a16="http://schemas.microsoft.com/office/drawing/2014/main" id="{DBC332FE-47D7-437D-B10E-D3DF9684FD48}"/>
                </a:ext>
              </a:extLst>
            </p:cNvPr>
            <p:cNvGrpSpPr/>
            <p:nvPr/>
          </p:nvGrpSpPr>
          <p:grpSpPr>
            <a:xfrm>
              <a:off x="22440" y="59288"/>
              <a:ext cx="1205828" cy="159667"/>
              <a:chOff x="31572" y="60276"/>
              <a:chExt cx="1696622" cy="197595"/>
            </a:xfrm>
          </p:grpSpPr>
          <p:sp>
            <p:nvSpPr>
              <p:cNvPr id="24" name="Arrow: Pentagon 23">
                <a:extLst>
                  <a:ext uri="{FF2B5EF4-FFF2-40B4-BE49-F238E27FC236}">
                    <a16:creationId xmlns:a16="http://schemas.microsoft.com/office/drawing/2014/main" id="{CC4F77A7-9656-40DE-9051-36F0354186B6}"/>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id="{356644C8-FD01-4847-9E51-788B556E3E3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Arrow: Chevron 25">
                <a:extLst>
                  <a:ext uri="{FF2B5EF4-FFF2-40B4-BE49-F238E27FC236}">
                    <a16:creationId xmlns:a16="http://schemas.microsoft.com/office/drawing/2014/main" id="{AA1742B9-2B00-4352-BF0F-64654BA68D9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3" name="TextBox 56">
              <a:extLst>
                <a:ext uri="{FF2B5EF4-FFF2-40B4-BE49-F238E27FC236}">
                  <a16:creationId xmlns:a16="http://schemas.microsoft.com/office/drawing/2014/main" id="{68E27911-D448-4B4C-8220-C69502066946}"/>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33691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wipe(left)">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wipe(left)">
                                      <p:cBhvr>
                                        <p:cTn id="17" dur="5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wipe(left)">
                                      <p:cBhvr>
                                        <p:cTn id="22" dur="5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wipe(left)">
                                      <p:cBhvr>
                                        <p:cTn id="27" dur="5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wipe(left)">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xEl>
                                              <p:pRg st="1" end="1"/>
                                            </p:txEl>
                                          </p:spTgt>
                                        </p:tgtEl>
                                        <p:attrNameLst>
                                          <p:attrName>style.visibility</p:attrName>
                                        </p:attrNameLst>
                                      </p:cBhvr>
                                      <p:to>
                                        <p:strVal val="visible"/>
                                      </p:to>
                                    </p:set>
                                    <p:animEffect transition="in" filter="wipe(left)">
                                      <p:cBhvr>
                                        <p:cTn id="4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0</TotalTime>
  <Words>1074</Words>
  <Application>Microsoft Office PowerPoint</Application>
  <PresentationFormat>Custom</PresentationFormat>
  <Paragraphs>227</Paragraphs>
  <Slides>15</Slides>
  <Notes>14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15</vt:i4>
      </vt:variant>
    </vt:vector>
  </HeadingPairs>
  <TitlesOfParts>
    <vt:vector size="30" baseType="lpstr">
      <vt:lpstr>Yu Gothic UI Semilight</vt:lpstr>
      <vt:lpstr>Arial</vt:lpstr>
      <vt:lpstr>Bahnschrift SemiBold SemiConden</vt:lpstr>
      <vt:lpstr>Baumans</vt:lpstr>
      <vt:lpstr>Calibri</vt:lpstr>
      <vt:lpstr>Calibri Light</vt:lpstr>
      <vt:lpstr>Cambria Math</vt:lpstr>
      <vt:lpstr>Cascadia Mono</vt:lpstr>
      <vt:lpstr>Tahoma</vt:lpstr>
      <vt:lpstr>Times New Roman</vt:lpstr>
      <vt:lpstr>Times New Roman Bold</vt:lpstr>
      <vt:lpstr>Tomaho</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subject/>
  <dc:creator/>
  <cp:keywords>thuvienhoclieu.com</cp:keywords>
  <dc:description>thuvienhoclieu.com</dc:description>
  <cp:lastModifiedBy/>
  <cp:revision>1</cp:revision>
  <dcterms:created xsi:type="dcterms:W3CDTF">2022-09-06T09:56:41Z</dcterms:created>
  <dcterms:modified xsi:type="dcterms:W3CDTF">2025-01-31T00:54:51Z</dcterms:modified>
  <cp:category>thuvienhoclieu.com</cp:category>
</cp:coreProperties>
</file>