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9"/>
  </p:notesMasterIdLst>
  <p:sldIdLst>
    <p:sldId id="30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88" r:id="rId22"/>
    <p:sldId id="289" r:id="rId23"/>
    <p:sldId id="293" r:id="rId24"/>
    <p:sldId id="294" r:id="rId25"/>
    <p:sldId id="295" r:id="rId26"/>
    <p:sldId id="304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56BF6-92CD-4630-B752-DB6FBF6BC3B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48FD-379D-4639-B52D-494242DA5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09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2468a04dee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2468a04dee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38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12468a04dee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12468a04dee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709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e4957916e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e4957916e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398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2468a04dee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2468a04dee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455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12468a04dee_0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12468a04dee_0_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722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12468a04dee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12468a04dee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49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2468a04dee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2468a04dee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975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12468a04dee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12468a04dee_0_1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811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2468a04dee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2468a04dee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0490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12468a04dee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12468a04dee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58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665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12468a04dee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12468a04dee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597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g12468a04dee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2" name="Google Shape;3332;g12468a04dee_0_1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061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12468a04dee_1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3" name="Google Shape;3513;g12468a04dee_1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109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12468a04dee_1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3" name="Google Shape;3513;g12468a04dee_1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455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3" name="Google Shape;4503;g124695f8a4c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4" name="Google Shape;4504;g124695f8a4c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423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124695f8a4c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124695f8a4c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49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e4957916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e4957916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409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24410d3e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24410d3e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78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2468a04dee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2468a04dee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57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4957916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4957916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68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2468a04de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2468a04dee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12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e4957916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e4957916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36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12468a04dee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12468a04dee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69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89200" y="2800800"/>
            <a:ext cx="3813600" cy="13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89200" y="1840800"/>
            <a:ext cx="3813600" cy="9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733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89200" y="4114400"/>
            <a:ext cx="38136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2133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37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5"/>
          <p:cNvGrpSpPr/>
          <p:nvPr/>
        </p:nvGrpSpPr>
        <p:grpSpPr>
          <a:xfrm>
            <a:off x="101603" y="2282877"/>
            <a:ext cx="286556" cy="307113"/>
            <a:chOff x="424275" y="4593075"/>
            <a:chExt cx="307025" cy="329050"/>
          </a:xfrm>
        </p:grpSpPr>
        <p:sp>
          <p:nvSpPr>
            <p:cNvPr id="245" name="Google Shape;245;p1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5"/>
          <p:cNvGrpSpPr/>
          <p:nvPr/>
        </p:nvGrpSpPr>
        <p:grpSpPr>
          <a:xfrm>
            <a:off x="11621127" y="2415807"/>
            <a:ext cx="286557" cy="334087"/>
            <a:chOff x="6571050" y="2495000"/>
            <a:chExt cx="307025" cy="357950"/>
          </a:xfrm>
        </p:grpSpPr>
        <p:sp>
          <p:nvSpPr>
            <p:cNvPr id="249" name="Google Shape;249;p1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11621147" y="3054713"/>
            <a:ext cx="462443" cy="2412107"/>
            <a:chOff x="4713875" y="2486650"/>
            <a:chExt cx="495475" cy="2584400"/>
          </a:xfrm>
        </p:grpSpPr>
        <p:sp>
          <p:nvSpPr>
            <p:cNvPr id="253" name="Google Shape;253;p1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5"/>
          <p:cNvGrpSpPr/>
          <p:nvPr/>
        </p:nvGrpSpPr>
        <p:grpSpPr>
          <a:xfrm>
            <a:off x="101604" y="1127687"/>
            <a:ext cx="436217" cy="850384"/>
            <a:chOff x="2114275" y="3036050"/>
            <a:chExt cx="467375" cy="911125"/>
          </a:xfrm>
        </p:grpSpPr>
        <p:sp>
          <p:nvSpPr>
            <p:cNvPr id="269" name="Google Shape;269;p15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101590" y="101614"/>
            <a:ext cx="1466733" cy="721303"/>
            <a:chOff x="823225" y="4003400"/>
            <a:chExt cx="1571500" cy="772825"/>
          </a:xfrm>
        </p:grpSpPr>
        <p:sp>
          <p:nvSpPr>
            <p:cNvPr id="273" name="Google Shape;273;p15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9994567" y="5771640"/>
            <a:ext cx="2069551" cy="1007136"/>
            <a:chOff x="359700" y="4031500"/>
            <a:chExt cx="2217375" cy="1079075"/>
          </a:xfrm>
        </p:grpSpPr>
        <p:sp>
          <p:nvSpPr>
            <p:cNvPr id="276" name="Google Shape;276;p15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5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1"/>
          </p:nvPr>
        </p:nvSpPr>
        <p:spPr>
          <a:xfrm>
            <a:off x="2244000" y="4126800"/>
            <a:ext cx="7704000" cy="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2133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2244000" y="1828400"/>
            <a:ext cx="7704000" cy="2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39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60000" y="3572600"/>
            <a:ext cx="37200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960000" y="1889800"/>
            <a:ext cx="3720000" cy="1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8" name="Google Shape;288;p17"/>
          <p:cNvGrpSpPr/>
          <p:nvPr/>
        </p:nvGrpSpPr>
        <p:grpSpPr>
          <a:xfrm>
            <a:off x="9994567" y="5771640"/>
            <a:ext cx="2069551" cy="1007136"/>
            <a:chOff x="359700" y="4031500"/>
            <a:chExt cx="2217375" cy="1079075"/>
          </a:xfrm>
        </p:grpSpPr>
        <p:sp>
          <p:nvSpPr>
            <p:cNvPr id="289" name="Google Shape;289;p17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7456370" y="6579338"/>
            <a:ext cx="2233396" cy="199429"/>
            <a:chOff x="4790625" y="1824675"/>
            <a:chExt cx="2392925" cy="213675"/>
          </a:xfrm>
        </p:grpSpPr>
        <p:sp>
          <p:nvSpPr>
            <p:cNvPr id="292" name="Google Shape;292;p1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17"/>
          <p:cNvGrpSpPr/>
          <p:nvPr/>
        </p:nvGrpSpPr>
        <p:grpSpPr>
          <a:xfrm>
            <a:off x="101594" y="3844640"/>
            <a:ext cx="286556" cy="334087"/>
            <a:chOff x="6571050" y="2495000"/>
            <a:chExt cx="307025" cy="357950"/>
          </a:xfrm>
        </p:grpSpPr>
        <p:sp>
          <p:nvSpPr>
            <p:cNvPr id="298" name="Google Shape;298;p1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101613" y="1127713"/>
            <a:ext cx="462443" cy="2412107"/>
            <a:chOff x="4713875" y="2486650"/>
            <a:chExt cx="495475" cy="2584400"/>
          </a:xfrm>
        </p:grpSpPr>
        <p:sp>
          <p:nvSpPr>
            <p:cNvPr id="302" name="Google Shape;302;p1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101590" y="101614"/>
            <a:ext cx="1466733" cy="721303"/>
            <a:chOff x="823225" y="4003400"/>
            <a:chExt cx="1571500" cy="772825"/>
          </a:xfrm>
        </p:grpSpPr>
        <p:sp>
          <p:nvSpPr>
            <p:cNvPr id="318" name="Google Shape;318;p17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11777571" y="5159721"/>
            <a:ext cx="286557" cy="307113"/>
            <a:chOff x="424275" y="4593075"/>
            <a:chExt cx="307025" cy="329050"/>
          </a:xfrm>
        </p:grpSpPr>
        <p:sp>
          <p:nvSpPr>
            <p:cNvPr id="321" name="Google Shape;321;p1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99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9"/>
          <p:cNvSpPr txBox="1">
            <a:spLocks noGrp="1"/>
          </p:cNvSpPr>
          <p:nvPr>
            <p:ph type="subTitle" idx="1"/>
          </p:nvPr>
        </p:nvSpPr>
        <p:spPr>
          <a:xfrm>
            <a:off x="2087169" y="3213400"/>
            <a:ext cx="38496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2087169" y="2249000"/>
            <a:ext cx="3849600" cy="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6" name="Google Shape;346;p19"/>
          <p:cNvGrpSpPr/>
          <p:nvPr/>
        </p:nvGrpSpPr>
        <p:grpSpPr>
          <a:xfrm>
            <a:off x="11621127" y="2415807"/>
            <a:ext cx="286557" cy="334087"/>
            <a:chOff x="6571050" y="2495000"/>
            <a:chExt cx="307025" cy="357950"/>
          </a:xfrm>
        </p:grpSpPr>
        <p:sp>
          <p:nvSpPr>
            <p:cNvPr id="347" name="Google Shape;347;p19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19"/>
          <p:cNvGrpSpPr/>
          <p:nvPr/>
        </p:nvGrpSpPr>
        <p:grpSpPr>
          <a:xfrm>
            <a:off x="11621147" y="3054713"/>
            <a:ext cx="462443" cy="2412107"/>
            <a:chOff x="4713875" y="2486650"/>
            <a:chExt cx="495475" cy="2584400"/>
          </a:xfrm>
        </p:grpSpPr>
        <p:sp>
          <p:nvSpPr>
            <p:cNvPr id="351" name="Google Shape;351;p19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9994567" y="5771640"/>
            <a:ext cx="2069551" cy="1007136"/>
            <a:chOff x="359700" y="4031500"/>
            <a:chExt cx="2217375" cy="1079075"/>
          </a:xfrm>
        </p:grpSpPr>
        <p:sp>
          <p:nvSpPr>
            <p:cNvPr id="367" name="Google Shape;367;p19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77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20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0"/>
          <p:cNvSpPr txBox="1">
            <a:spLocks noGrp="1"/>
          </p:cNvSpPr>
          <p:nvPr>
            <p:ph type="body" idx="1"/>
          </p:nvPr>
        </p:nvSpPr>
        <p:spPr>
          <a:xfrm>
            <a:off x="960000" y="1622400"/>
            <a:ext cx="5136000" cy="16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374" name="Google Shape;374;p20"/>
          <p:cNvGrpSpPr/>
          <p:nvPr/>
        </p:nvGrpSpPr>
        <p:grpSpPr>
          <a:xfrm>
            <a:off x="1873137" y="101607"/>
            <a:ext cx="2233396" cy="199431"/>
            <a:chOff x="4790625" y="1824675"/>
            <a:chExt cx="2392925" cy="213675"/>
          </a:xfrm>
        </p:grpSpPr>
        <p:sp>
          <p:nvSpPr>
            <p:cNvPr id="375" name="Google Shape;375;p2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20"/>
          <p:cNvGrpSpPr/>
          <p:nvPr/>
        </p:nvGrpSpPr>
        <p:grpSpPr>
          <a:xfrm>
            <a:off x="101603" y="3844621"/>
            <a:ext cx="286556" cy="307113"/>
            <a:chOff x="424275" y="4593075"/>
            <a:chExt cx="307025" cy="329050"/>
          </a:xfrm>
        </p:grpSpPr>
        <p:sp>
          <p:nvSpPr>
            <p:cNvPr id="381" name="Google Shape;381;p2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101596" y="1127713"/>
            <a:ext cx="462443" cy="2412107"/>
            <a:chOff x="4713875" y="2486650"/>
            <a:chExt cx="495475" cy="2584400"/>
          </a:xfrm>
        </p:grpSpPr>
        <p:sp>
          <p:nvSpPr>
            <p:cNvPr id="385" name="Google Shape;385;p2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20"/>
          <p:cNvGrpSpPr/>
          <p:nvPr/>
        </p:nvGrpSpPr>
        <p:grpSpPr>
          <a:xfrm>
            <a:off x="101590" y="101614"/>
            <a:ext cx="1466733" cy="721303"/>
            <a:chOff x="823225" y="4003400"/>
            <a:chExt cx="1571500" cy="772825"/>
          </a:xfrm>
        </p:grpSpPr>
        <p:sp>
          <p:nvSpPr>
            <p:cNvPr id="401" name="Google Shape;401;p20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20"/>
          <p:cNvGrpSpPr/>
          <p:nvPr/>
        </p:nvGrpSpPr>
        <p:grpSpPr>
          <a:xfrm>
            <a:off x="11627905" y="4616443"/>
            <a:ext cx="436217" cy="850384"/>
            <a:chOff x="2114275" y="3036050"/>
            <a:chExt cx="467375" cy="911125"/>
          </a:xfrm>
        </p:grpSpPr>
        <p:sp>
          <p:nvSpPr>
            <p:cNvPr id="404" name="Google Shape;404;p20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0"/>
          <p:cNvGrpSpPr/>
          <p:nvPr/>
        </p:nvGrpSpPr>
        <p:grpSpPr>
          <a:xfrm>
            <a:off x="11777560" y="3977541"/>
            <a:ext cx="286557" cy="334087"/>
            <a:chOff x="6571050" y="2495000"/>
            <a:chExt cx="307025" cy="357950"/>
          </a:xfrm>
        </p:grpSpPr>
        <p:sp>
          <p:nvSpPr>
            <p:cNvPr id="408" name="Google Shape;408;p2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20"/>
          <p:cNvGrpSpPr/>
          <p:nvPr/>
        </p:nvGrpSpPr>
        <p:grpSpPr>
          <a:xfrm>
            <a:off x="9994567" y="5771640"/>
            <a:ext cx="2069551" cy="1007136"/>
            <a:chOff x="359700" y="4031500"/>
            <a:chExt cx="2217375" cy="1079075"/>
          </a:xfrm>
        </p:grpSpPr>
        <p:sp>
          <p:nvSpPr>
            <p:cNvPr id="412" name="Google Shape;412;p20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20"/>
          <p:cNvGrpSpPr/>
          <p:nvPr/>
        </p:nvGrpSpPr>
        <p:grpSpPr>
          <a:xfrm>
            <a:off x="7557963" y="6556971"/>
            <a:ext cx="2233396" cy="199429"/>
            <a:chOff x="4790625" y="1824675"/>
            <a:chExt cx="2392925" cy="213675"/>
          </a:xfrm>
        </p:grpSpPr>
        <p:sp>
          <p:nvSpPr>
            <p:cNvPr id="415" name="Google Shape;415;p2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77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2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7" name="Google Shape;467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body" idx="1"/>
          </p:nvPr>
        </p:nvSpPr>
        <p:spPr>
          <a:xfrm>
            <a:off x="960000" y="1622400"/>
            <a:ext cx="5136000" cy="4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body" idx="2"/>
          </p:nvPr>
        </p:nvSpPr>
        <p:spPr>
          <a:xfrm>
            <a:off x="6096000" y="2292767"/>
            <a:ext cx="5136000" cy="3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●"/>
              <a:defRPr sz="2933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>
            <a:off x="101596" y="1127713"/>
            <a:ext cx="462443" cy="2412107"/>
            <a:chOff x="4713875" y="2486650"/>
            <a:chExt cx="495475" cy="2584400"/>
          </a:xfrm>
        </p:grpSpPr>
        <p:sp>
          <p:nvSpPr>
            <p:cNvPr id="471" name="Google Shape;471;p22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22"/>
          <p:cNvGrpSpPr/>
          <p:nvPr/>
        </p:nvGrpSpPr>
        <p:grpSpPr>
          <a:xfrm>
            <a:off x="101603" y="3844644"/>
            <a:ext cx="286556" cy="307113"/>
            <a:chOff x="424275" y="4593075"/>
            <a:chExt cx="307025" cy="329050"/>
          </a:xfrm>
        </p:grpSpPr>
        <p:sp>
          <p:nvSpPr>
            <p:cNvPr id="487" name="Google Shape;487;p2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22"/>
          <p:cNvGrpSpPr/>
          <p:nvPr/>
        </p:nvGrpSpPr>
        <p:grpSpPr>
          <a:xfrm>
            <a:off x="101590" y="101614"/>
            <a:ext cx="1466733" cy="721303"/>
            <a:chOff x="823225" y="4003400"/>
            <a:chExt cx="1571500" cy="772825"/>
          </a:xfrm>
        </p:grpSpPr>
        <p:sp>
          <p:nvSpPr>
            <p:cNvPr id="491" name="Google Shape;491;p22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01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5" name="Google Shape;495;p23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6" name="Google Shape;496;p23"/>
          <p:cNvSpPr txBox="1">
            <a:spLocks noGrp="1"/>
          </p:cNvSpPr>
          <p:nvPr>
            <p:ph type="title"/>
          </p:nvPr>
        </p:nvSpPr>
        <p:spPr>
          <a:xfrm>
            <a:off x="960000" y="3432000"/>
            <a:ext cx="312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7" name="Google Shape;497;p23"/>
          <p:cNvSpPr txBox="1">
            <a:spLocks noGrp="1"/>
          </p:cNvSpPr>
          <p:nvPr>
            <p:ph type="subTitle" idx="1"/>
          </p:nvPr>
        </p:nvSpPr>
        <p:spPr>
          <a:xfrm>
            <a:off x="960000" y="3883200"/>
            <a:ext cx="3120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8" name="Google Shape;498;p23"/>
          <p:cNvSpPr txBox="1">
            <a:spLocks noGrp="1"/>
          </p:cNvSpPr>
          <p:nvPr>
            <p:ph type="title" idx="2"/>
          </p:nvPr>
        </p:nvSpPr>
        <p:spPr>
          <a:xfrm>
            <a:off x="8112000" y="3432000"/>
            <a:ext cx="312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9" name="Google Shape;499;p23"/>
          <p:cNvSpPr txBox="1">
            <a:spLocks noGrp="1"/>
          </p:cNvSpPr>
          <p:nvPr>
            <p:ph type="subTitle" idx="3"/>
          </p:nvPr>
        </p:nvSpPr>
        <p:spPr>
          <a:xfrm>
            <a:off x="8112000" y="3883200"/>
            <a:ext cx="3120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0" name="Google Shape;500;p23"/>
          <p:cNvSpPr txBox="1">
            <a:spLocks noGrp="1"/>
          </p:cNvSpPr>
          <p:nvPr>
            <p:ph type="title" idx="4"/>
          </p:nvPr>
        </p:nvSpPr>
        <p:spPr>
          <a:xfrm>
            <a:off x="4536000" y="3432000"/>
            <a:ext cx="312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1" name="Google Shape;501;p23"/>
          <p:cNvSpPr txBox="1">
            <a:spLocks noGrp="1"/>
          </p:cNvSpPr>
          <p:nvPr>
            <p:ph type="subTitle" idx="5"/>
          </p:nvPr>
        </p:nvSpPr>
        <p:spPr>
          <a:xfrm>
            <a:off x="4536000" y="3883209"/>
            <a:ext cx="3120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2" name="Google Shape;502;p2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23"/>
          <p:cNvGrpSpPr/>
          <p:nvPr/>
        </p:nvGrpSpPr>
        <p:grpSpPr>
          <a:xfrm>
            <a:off x="11627905" y="4616443"/>
            <a:ext cx="436217" cy="850384"/>
            <a:chOff x="2114275" y="3036050"/>
            <a:chExt cx="467375" cy="911125"/>
          </a:xfrm>
        </p:grpSpPr>
        <p:sp>
          <p:nvSpPr>
            <p:cNvPr id="504" name="Google Shape;504;p23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11777560" y="3977541"/>
            <a:ext cx="286557" cy="334087"/>
            <a:chOff x="6571050" y="2495000"/>
            <a:chExt cx="307025" cy="357950"/>
          </a:xfrm>
        </p:grpSpPr>
        <p:sp>
          <p:nvSpPr>
            <p:cNvPr id="508" name="Google Shape;508;p2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23"/>
          <p:cNvGrpSpPr/>
          <p:nvPr/>
        </p:nvGrpSpPr>
        <p:grpSpPr>
          <a:xfrm>
            <a:off x="9994567" y="5771640"/>
            <a:ext cx="2069551" cy="1007136"/>
            <a:chOff x="359700" y="4031500"/>
            <a:chExt cx="2217375" cy="1079075"/>
          </a:xfrm>
        </p:grpSpPr>
        <p:sp>
          <p:nvSpPr>
            <p:cNvPr id="512" name="Google Shape;512;p23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23"/>
          <p:cNvGrpSpPr/>
          <p:nvPr/>
        </p:nvGrpSpPr>
        <p:grpSpPr>
          <a:xfrm>
            <a:off x="7557963" y="6556971"/>
            <a:ext cx="2233396" cy="199429"/>
            <a:chOff x="4790625" y="1824675"/>
            <a:chExt cx="2392925" cy="213675"/>
          </a:xfrm>
        </p:grpSpPr>
        <p:sp>
          <p:nvSpPr>
            <p:cNvPr id="515" name="Google Shape;515;p2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91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 txBox="1">
            <a:spLocks noGrp="1"/>
          </p:cNvSpPr>
          <p:nvPr>
            <p:ph type="title"/>
          </p:nvPr>
        </p:nvSpPr>
        <p:spPr>
          <a:xfrm>
            <a:off x="1544000" y="2445768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1"/>
          </p:nvPr>
        </p:nvSpPr>
        <p:spPr>
          <a:xfrm>
            <a:off x="1544000" y="2896968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89" name="Google Shape;589;p26"/>
          <p:cNvSpPr txBox="1">
            <a:spLocks noGrp="1"/>
          </p:cNvSpPr>
          <p:nvPr>
            <p:ph type="title" idx="2"/>
          </p:nvPr>
        </p:nvSpPr>
        <p:spPr>
          <a:xfrm>
            <a:off x="7652800" y="2445768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0" name="Google Shape;590;p26"/>
          <p:cNvSpPr txBox="1">
            <a:spLocks noGrp="1"/>
          </p:cNvSpPr>
          <p:nvPr>
            <p:ph type="subTitle" idx="3"/>
          </p:nvPr>
        </p:nvSpPr>
        <p:spPr>
          <a:xfrm>
            <a:off x="7652800" y="2896968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1" name="Google Shape;591;p26"/>
          <p:cNvSpPr txBox="1">
            <a:spLocks noGrp="1"/>
          </p:cNvSpPr>
          <p:nvPr>
            <p:ph type="title" idx="4"/>
          </p:nvPr>
        </p:nvSpPr>
        <p:spPr>
          <a:xfrm>
            <a:off x="1544000" y="38546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5"/>
          </p:nvPr>
        </p:nvSpPr>
        <p:spPr>
          <a:xfrm>
            <a:off x="1544000" y="43058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3" name="Google Shape;593;p26"/>
          <p:cNvSpPr txBox="1">
            <a:spLocks noGrp="1"/>
          </p:cNvSpPr>
          <p:nvPr>
            <p:ph type="title" idx="6"/>
          </p:nvPr>
        </p:nvSpPr>
        <p:spPr>
          <a:xfrm>
            <a:off x="7652800" y="3854684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94" name="Google Shape;594;p26"/>
          <p:cNvSpPr txBox="1">
            <a:spLocks noGrp="1"/>
          </p:cNvSpPr>
          <p:nvPr>
            <p:ph type="subTitle" idx="7"/>
          </p:nvPr>
        </p:nvSpPr>
        <p:spPr>
          <a:xfrm>
            <a:off x="7652800" y="4305884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5" name="Google Shape;595;p26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96" name="Google Shape;596;p26"/>
          <p:cNvGrpSpPr/>
          <p:nvPr/>
        </p:nvGrpSpPr>
        <p:grpSpPr>
          <a:xfrm>
            <a:off x="11624394" y="1951407"/>
            <a:ext cx="286557" cy="334087"/>
            <a:chOff x="6571050" y="2495000"/>
            <a:chExt cx="307025" cy="357950"/>
          </a:xfrm>
        </p:grpSpPr>
        <p:sp>
          <p:nvSpPr>
            <p:cNvPr id="597" name="Google Shape;597;p2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6"/>
          <p:cNvGrpSpPr/>
          <p:nvPr/>
        </p:nvGrpSpPr>
        <p:grpSpPr>
          <a:xfrm>
            <a:off x="8068697" y="101603"/>
            <a:ext cx="2233396" cy="199431"/>
            <a:chOff x="6242648" y="540003"/>
            <a:chExt cx="1675047" cy="149573"/>
          </a:xfrm>
        </p:grpSpPr>
        <p:sp>
          <p:nvSpPr>
            <p:cNvPr id="601" name="Google Shape;601;p26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6"/>
          <p:cNvGrpSpPr/>
          <p:nvPr/>
        </p:nvGrpSpPr>
        <p:grpSpPr>
          <a:xfrm>
            <a:off x="10606905" y="101614"/>
            <a:ext cx="1578780" cy="1544993"/>
            <a:chOff x="5301275" y="2528150"/>
            <a:chExt cx="1691550" cy="1655350"/>
          </a:xfrm>
        </p:grpSpPr>
        <p:sp>
          <p:nvSpPr>
            <p:cNvPr id="607" name="Google Shape;607;p26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6"/>
          <p:cNvGrpSpPr/>
          <p:nvPr/>
        </p:nvGrpSpPr>
        <p:grpSpPr>
          <a:xfrm flipH="1">
            <a:off x="101600" y="5749273"/>
            <a:ext cx="2044747" cy="1007136"/>
            <a:chOff x="383775" y="4031500"/>
            <a:chExt cx="2190800" cy="1079075"/>
          </a:xfrm>
        </p:grpSpPr>
        <p:sp>
          <p:nvSpPr>
            <p:cNvPr id="610" name="Google Shape;610;p26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6"/>
          <p:cNvGrpSpPr/>
          <p:nvPr/>
        </p:nvGrpSpPr>
        <p:grpSpPr>
          <a:xfrm>
            <a:off x="101613" y="3032347"/>
            <a:ext cx="462443" cy="2412107"/>
            <a:chOff x="4713875" y="2486650"/>
            <a:chExt cx="495475" cy="2584400"/>
          </a:xfrm>
        </p:grpSpPr>
        <p:sp>
          <p:nvSpPr>
            <p:cNvPr id="613" name="Google Shape;613;p26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26"/>
          <p:cNvGrpSpPr/>
          <p:nvPr/>
        </p:nvGrpSpPr>
        <p:grpSpPr>
          <a:xfrm>
            <a:off x="101603" y="2420421"/>
            <a:ext cx="286556" cy="307113"/>
            <a:chOff x="424275" y="4593075"/>
            <a:chExt cx="307025" cy="329050"/>
          </a:xfrm>
        </p:grpSpPr>
        <p:sp>
          <p:nvSpPr>
            <p:cNvPr id="629" name="Google Shape;629;p2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555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8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8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8"/>
          <p:cNvSpPr txBox="1">
            <a:spLocks noGrp="1"/>
          </p:cNvSpPr>
          <p:nvPr>
            <p:ph type="title" idx="2"/>
          </p:nvPr>
        </p:nvSpPr>
        <p:spPr>
          <a:xfrm>
            <a:off x="1867200" y="18908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76" name="Google Shape;676;p28"/>
          <p:cNvSpPr txBox="1">
            <a:spLocks noGrp="1"/>
          </p:cNvSpPr>
          <p:nvPr>
            <p:ph type="subTitle" idx="1"/>
          </p:nvPr>
        </p:nvSpPr>
        <p:spPr>
          <a:xfrm>
            <a:off x="1867200" y="23420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7" name="Google Shape;677;p28"/>
          <p:cNvSpPr txBox="1">
            <a:spLocks noGrp="1"/>
          </p:cNvSpPr>
          <p:nvPr>
            <p:ph type="title" idx="3"/>
          </p:nvPr>
        </p:nvSpPr>
        <p:spPr>
          <a:xfrm>
            <a:off x="7331200" y="18912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78" name="Google Shape;678;p28"/>
          <p:cNvSpPr txBox="1">
            <a:spLocks noGrp="1"/>
          </p:cNvSpPr>
          <p:nvPr>
            <p:ph type="subTitle" idx="4"/>
          </p:nvPr>
        </p:nvSpPr>
        <p:spPr>
          <a:xfrm>
            <a:off x="7331200" y="23424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title" idx="5"/>
          </p:nvPr>
        </p:nvSpPr>
        <p:spPr>
          <a:xfrm>
            <a:off x="1867200" y="34508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0" name="Google Shape;680;p28"/>
          <p:cNvSpPr txBox="1">
            <a:spLocks noGrp="1"/>
          </p:cNvSpPr>
          <p:nvPr>
            <p:ph type="subTitle" idx="6"/>
          </p:nvPr>
        </p:nvSpPr>
        <p:spPr>
          <a:xfrm>
            <a:off x="1867200" y="39020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1" name="Google Shape;681;p28"/>
          <p:cNvSpPr txBox="1">
            <a:spLocks noGrp="1"/>
          </p:cNvSpPr>
          <p:nvPr>
            <p:ph type="title" idx="7"/>
          </p:nvPr>
        </p:nvSpPr>
        <p:spPr>
          <a:xfrm>
            <a:off x="1867200" y="50112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2" name="Google Shape;682;p28"/>
          <p:cNvSpPr txBox="1">
            <a:spLocks noGrp="1"/>
          </p:cNvSpPr>
          <p:nvPr>
            <p:ph type="subTitle" idx="8"/>
          </p:nvPr>
        </p:nvSpPr>
        <p:spPr>
          <a:xfrm>
            <a:off x="1867200" y="54624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3" name="Google Shape;683;p28"/>
          <p:cNvSpPr txBox="1">
            <a:spLocks noGrp="1"/>
          </p:cNvSpPr>
          <p:nvPr>
            <p:ph type="title" idx="9"/>
          </p:nvPr>
        </p:nvSpPr>
        <p:spPr>
          <a:xfrm>
            <a:off x="7331200" y="34508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4" name="Google Shape;684;p28"/>
          <p:cNvSpPr txBox="1">
            <a:spLocks noGrp="1"/>
          </p:cNvSpPr>
          <p:nvPr>
            <p:ph type="subTitle" idx="13"/>
          </p:nvPr>
        </p:nvSpPr>
        <p:spPr>
          <a:xfrm>
            <a:off x="7331200" y="39020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5" name="Google Shape;685;p28"/>
          <p:cNvSpPr txBox="1">
            <a:spLocks noGrp="1"/>
          </p:cNvSpPr>
          <p:nvPr>
            <p:ph type="title" idx="14"/>
          </p:nvPr>
        </p:nvSpPr>
        <p:spPr>
          <a:xfrm>
            <a:off x="7331200" y="50112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6" name="Google Shape;686;p28"/>
          <p:cNvSpPr txBox="1">
            <a:spLocks noGrp="1"/>
          </p:cNvSpPr>
          <p:nvPr>
            <p:ph type="subTitle" idx="15"/>
          </p:nvPr>
        </p:nvSpPr>
        <p:spPr>
          <a:xfrm>
            <a:off x="7331200" y="54624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687" name="Google Shape;687;p28"/>
          <p:cNvGrpSpPr/>
          <p:nvPr/>
        </p:nvGrpSpPr>
        <p:grpSpPr>
          <a:xfrm>
            <a:off x="101596" y="3032347"/>
            <a:ext cx="462443" cy="2412107"/>
            <a:chOff x="4713875" y="2486650"/>
            <a:chExt cx="495475" cy="2584400"/>
          </a:xfrm>
        </p:grpSpPr>
        <p:sp>
          <p:nvSpPr>
            <p:cNvPr id="688" name="Google Shape;688;p2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3" name="Google Shape;703;p28"/>
          <p:cNvGrpSpPr/>
          <p:nvPr/>
        </p:nvGrpSpPr>
        <p:grpSpPr>
          <a:xfrm>
            <a:off x="101603" y="2420421"/>
            <a:ext cx="286556" cy="307113"/>
            <a:chOff x="424275" y="4593075"/>
            <a:chExt cx="307025" cy="329050"/>
          </a:xfrm>
        </p:grpSpPr>
        <p:sp>
          <p:nvSpPr>
            <p:cNvPr id="704" name="Google Shape;704;p2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28"/>
          <p:cNvGrpSpPr/>
          <p:nvPr/>
        </p:nvGrpSpPr>
        <p:grpSpPr>
          <a:xfrm flipH="1">
            <a:off x="101600" y="5749273"/>
            <a:ext cx="2044747" cy="1007136"/>
            <a:chOff x="383775" y="4031500"/>
            <a:chExt cx="2190800" cy="1079075"/>
          </a:xfrm>
        </p:grpSpPr>
        <p:sp>
          <p:nvSpPr>
            <p:cNvPr id="708" name="Google Shape;708;p28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25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0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9" name="Google Shape;719;p30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0" name="Google Shape;720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30"/>
          <p:cNvSpPr txBox="1">
            <a:spLocks noGrp="1"/>
          </p:cNvSpPr>
          <p:nvPr>
            <p:ph type="title" idx="2"/>
          </p:nvPr>
        </p:nvSpPr>
        <p:spPr>
          <a:xfrm>
            <a:off x="2760139" y="26688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2" name="Google Shape;722;p30"/>
          <p:cNvSpPr txBox="1">
            <a:spLocks noGrp="1"/>
          </p:cNvSpPr>
          <p:nvPr>
            <p:ph type="subTitle" idx="1"/>
          </p:nvPr>
        </p:nvSpPr>
        <p:spPr>
          <a:xfrm>
            <a:off x="2760139" y="31200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3" name="Google Shape;723;p30"/>
          <p:cNvSpPr txBox="1">
            <a:spLocks noGrp="1"/>
          </p:cNvSpPr>
          <p:nvPr>
            <p:ph type="title" idx="3" hasCustomPrompt="1"/>
          </p:nvPr>
        </p:nvSpPr>
        <p:spPr>
          <a:xfrm>
            <a:off x="960000" y="1987200"/>
            <a:ext cx="180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24" name="Google Shape;724;p30"/>
          <p:cNvSpPr txBox="1">
            <a:spLocks noGrp="1"/>
          </p:cNvSpPr>
          <p:nvPr>
            <p:ph type="title" idx="4"/>
          </p:nvPr>
        </p:nvSpPr>
        <p:spPr>
          <a:xfrm>
            <a:off x="8236800" y="26688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5" name="Google Shape;725;p30"/>
          <p:cNvSpPr txBox="1">
            <a:spLocks noGrp="1"/>
          </p:cNvSpPr>
          <p:nvPr>
            <p:ph type="subTitle" idx="5"/>
          </p:nvPr>
        </p:nvSpPr>
        <p:spPr>
          <a:xfrm>
            <a:off x="8236800" y="31200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6" name="Google Shape;726;p30"/>
          <p:cNvSpPr txBox="1">
            <a:spLocks noGrp="1"/>
          </p:cNvSpPr>
          <p:nvPr>
            <p:ph type="title" idx="6" hasCustomPrompt="1"/>
          </p:nvPr>
        </p:nvSpPr>
        <p:spPr>
          <a:xfrm>
            <a:off x="6436800" y="1987200"/>
            <a:ext cx="180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30"/>
          <p:cNvSpPr txBox="1">
            <a:spLocks noGrp="1"/>
          </p:cNvSpPr>
          <p:nvPr>
            <p:ph type="title" idx="7"/>
          </p:nvPr>
        </p:nvSpPr>
        <p:spPr>
          <a:xfrm>
            <a:off x="2760139" y="50112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8" name="Google Shape;728;p30"/>
          <p:cNvSpPr txBox="1">
            <a:spLocks noGrp="1"/>
          </p:cNvSpPr>
          <p:nvPr>
            <p:ph type="subTitle" idx="8"/>
          </p:nvPr>
        </p:nvSpPr>
        <p:spPr>
          <a:xfrm>
            <a:off x="2760139" y="54624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9" name="Google Shape;729;p30"/>
          <p:cNvSpPr txBox="1">
            <a:spLocks noGrp="1"/>
          </p:cNvSpPr>
          <p:nvPr>
            <p:ph type="title" idx="9" hasCustomPrompt="1"/>
          </p:nvPr>
        </p:nvSpPr>
        <p:spPr>
          <a:xfrm>
            <a:off x="960000" y="4329600"/>
            <a:ext cx="180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30" name="Google Shape;730;p30"/>
          <p:cNvSpPr txBox="1">
            <a:spLocks noGrp="1"/>
          </p:cNvSpPr>
          <p:nvPr>
            <p:ph type="title" idx="13"/>
          </p:nvPr>
        </p:nvSpPr>
        <p:spPr>
          <a:xfrm>
            <a:off x="8236800" y="5011200"/>
            <a:ext cx="2995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31" name="Google Shape;731;p30"/>
          <p:cNvSpPr txBox="1">
            <a:spLocks noGrp="1"/>
          </p:cNvSpPr>
          <p:nvPr>
            <p:ph type="subTitle" idx="14"/>
          </p:nvPr>
        </p:nvSpPr>
        <p:spPr>
          <a:xfrm>
            <a:off x="8236800" y="5462400"/>
            <a:ext cx="2995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2" name="Google Shape;732;p30"/>
          <p:cNvSpPr txBox="1">
            <a:spLocks noGrp="1"/>
          </p:cNvSpPr>
          <p:nvPr>
            <p:ph type="title" idx="15" hasCustomPrompt="1"/>
          </p:nvPr>
        </p:nvSpPr>
        <p:spPr>
          <a:xfrm>
            <a:off x="6436800" y="4329600"/>
            <a:ext cx="180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4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733" name="Google Shape;733;p30"/>
          <p:cNvGrpSpPr/>
          <p:nvPr/>
        </p:nvGrpSpPr>
        <p:grpSpPr>
          <a:xfrm>
            <a:off x="101596" y="1127713"/>
            <a:ext cx="462443" cy="2412107"/>
            <a:chOff x="4713875" y="2486650"/>
            <a:chExt cx="495475" cy="2584400"/>
          </a:xfrm>
        </p:grpSpPr>
        <p:sp>
          <p:nvSpPr>
            <p:cNvPr id="734" name="Google Shape;734;p3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0"/>
          <p:cNvGrpSpPr/>
          <p:nvPr/>
        </p:nvGrpSpPr>
        <p:grpSpPr>
          <a:xfrm>
            <a:off x="101603" y="3844644"/>
            <a:ext cx="286556" cy="307113"/>
            <a:chOff x="424275" y="4593075"/>
            <a:chExt cx="307025" cy="329050"/>
          </a:xfrm>
        </p:grpSpPr>
        <p:sp>
          <p:nvSpPr>
            <p:cNvPr id="750" name="Google Shape;750;p3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30"/>
          <p:cNvGrpSpPr/>
          <p:nvPr/>
        </p:nvGrpSpPr>
        <p:grpSpPr>
          <a:xfrm>
            <a:off x="101590" y="101614"/>
            <a:ext cx="1466733" cy="721303"/>
            <a:chOff x="823225" y="4003400"/>
            <a:chExt cx="1571500" cy="772825"/>
          </a:xfrm>
        </p:grpSpPr>
        <p:sp>
          <p:nvSpPr>
            <p:cNvPr id="754" name="Google Shape;754;p30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6" name="Google Shape;756;p30"/>
          <p:cNvGrpSpPr/>
          <p:nvPr/>
        </p:nvGrpSpPr>
        <p:grpSpPr>
          <a:xfrm>
            <a:off x="11627905" y="4616443"/>
            <a:ext cx="436217" cy="850384"/>
            <a:chOff x="2114275" y="3036050"/>
            <a:chExt cx="467375" cy="911125"/>
          </a:xfrm>
        </p:grpSpPr>
        <p:sp>
          <p:nvSpPr>
            <p:cNvPr id="757" name="Google Shape;757;p30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30"/>
          <p:cNvGrpSpPr/>
          <p:nvPr/>
        </p:nvGrpSpPr>
        <p:grpSpPr>
          <a:xfrm>
            <a:off x="11777560" y="3977541"/>
            <a:ext cx="286557" cy="334087"/>
            <a:chOff x="6571050" y="2495000"/>
            <a:chExt cx="307025" cy="357950"/>
          </a:xfrm>
        </p:grpSpPr>
        <p:sp>
          <p:nvSpPr>
            <p:cNvPr id="761" name="Google Shape;761;p3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30"/>
          <p:cNvGrpSpPr/>
          <p:nvPr/>
        </p:nvGrpSpPr>
        <p:grpSpPr>
          <a:xfrm>
            <a:off x="9994567" y="5771640"/>
            <a:ext cx="2069551" cy="1007136"/>
            <a:chOff x="359700" y="4031500"/>
            <a:chExt cx="2217375" cy="1079075"/>
          </a:xfrm>
        </p:grpSpPr>
        <p:sp>
          <p:nvSpPr>
            <p:cNvPr id="765" name="Google Shape;765;p30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30"/>
          <p:cNvGrpSpPr/>
          <p:nvPr/>
        </p:nvGrpSpPr>
        <p:grpSpPr>
          <a:xfrm>
            <a:off x="7557963" y="6556971"/>
            <a:ext cx="2233396" cy="199429"/>
            <a:chOff x="4790625" y="1824675"/>
            <a:chExt cx="2392925" cy="213675"/>
          </a:xfrm>
        </p:grpSpPr>
        <p:sp>
          <p:nvSpPr>
            <p:cNvPr id="768" name="Google Shape;768;p3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20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789800" y="1622400"/>
            <a:ext cx="6612400" cy="43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1873137" y="101607"/>
            <a:ext cx="2233396" cy="199431"/>
            <a:chOff x="4790625" y="1824675"/>
            <a:chExt cx="2392925" cy="213675"/>
          </a:xfrm>
        </p:grpSpPr>
        <p:sp>
          <p:nvSpPr>
            <p:cNvPr id="25" name="Google Shape;2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101603" y="3844621"/>
            <a:ext cx="286556" cy="307113"/>
            <a:chOff x="424275" y="4593075"/>
            <a:chExt cx="307025" cy="329050"/>
          </a:xfrm>
        </p:grpSpPr>
        <p:sp>
          <p:nvSpPr>
            <p:cNvPr id="31" name="Google Shape;31;p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101596" y="1127713"/>
            <a:ext cx="462443" cy="2412107"/>
            <a:chOff x="4713875" y="2486650"/>
            <a:chExt cx="495475" cy="2584400"/>
          </a:xfrm>
        </p:grpSpPr>
        <p:sp>
          <p:nvSpPr>
            <p:cNvPr id="35" name="Google Shape;35;p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101590" y="101614"/>
            <a:ext cx="1466733" cy="721303"/>
            <a:chOff x="823225" y="4003400"/>
            <a:chExt cx="1571500" cy="772825"/>
          </a:xfrm>
        </p:grpSpPr>
        <p:sp>
          <p:nvSpPr>
            <p:cNvPr id="51" name="Google Shape;51;p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53;p4"/>
          <p:cNvGrpSpPr/>
          <p:nvPr/>
        </p:nvGrpSpPr>
        <p:grpSpPr>
          <a:xfrm>
            <a:off x="11627905" y="4616443"/>
            <a:ext cx="436217" cy="850384"/>
            <a:chOff x="2114275" y="3036050"/>
            <a:chExt cx="467375" cy="911125"/>
          </a:xfrm>
        </p:grpSpPr>
        <p:sp>
          <p:nvSpPr>
            <p:cNvPr id="54" name="Google Shape;54;p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11777560" y="3977541"/>
            <a:ext cx="286557" cy="334087"/>
            <a:chOff x="6571050" y="2495000"/>
            <a:chExt cx="307025" cy="357950"/>
          </a:xfrm>
        </p:grpSpPr>
        <p:sp>
          <p:nvSpPr>
            <p:cNvPr id="58" name="Google Shape;58;p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9994567" y="5771640"/>
            <a:ext cx="2069551" cy="1007136"/>
            <a:chOff x="359700" y="4031500"/>
            <a:chExt cx="2217375" cy="1079075"/>
          </a:xfrm>
        </p:grpSpPr>
        <p:sp>
          <p:nvSpPr>
            <p:cNvPr id="62" name="Google Shape;62;p4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7557963" y="6556971"/>
            <a:ext cx="2233396" cy="199429"/>
            <a:chOff x="4790625" y="1824675"/>
            <a:chExt cx="2392925" cy="213675"/>
          </a:xfrm>
        </p:grpSpPr>
        <p:sp>
          <p:nvSpPr>
            <p:cNvPr id="65" name="Google Shape;6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870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3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33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35" name="Google Shape;835;p33"/>
          <p:cNvGrpSpPr/>
          <p:nvPr/>
        </p:nvGrpSpPr>
        <p:grpSpPr>
          <a:xfrm>
            <a:off x="10619421" y="4783294"/>
            <a:ext cx="1470980" cy="1973113"/>
            <a:chOff x="393738" y="1475915"/>
            <a:chExt cx="1103235" cy="1479835"/>
          </a:xfrm>
        </p:grpSpPr>
        <p:sp>
          <p:nvSpPr>
            <p:cNvPr id="836" name="Google Shape;836;p3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3" name="Google Shape;843;p33"/>
          <p:cNvGrpSpPr/>
          <p:nvPr/>
        </p:nvGrpSpPr>
        <p:grpSpPr>
          <a:xfrm>
            <a:off x="9991191" y="4815197"/>
            <a:ext cx="323447" cy="633384"/>
            <a:chOff x="6833975" y="3957025"/>
            <a:chExt cx="346550" cy="678625"/>
          </a:xfrm>
        </p:grpSpPr>
        <p:sp>
          <p:nvSpPr>
            <p:cNvPr id="844" name="Google Shape;844;p33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33"/>
          <p:cNvGrpSpPr/>
          <p:nvPr/>
        </p:nvGrpSpPr>
        <p:grpSpPr>
          <a:xfrm>
            <a:off x="106776" y="101613"/>
            <a:ext cx="1706437" cy="1902880"/>
            <a:chOff x="5321800" y="3042900"/>
            <a:chExt cx="1828325" cy="2038800"/>
          </a:xfrm>
        </p:grpSpPr>
        <p:sp>
          <p:nvSpPr>
            <p:cNvPr id="848" name="Google Shape;848;p33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33"/>
          <p:cNvGrpSpPr/>
          <p:nvPr/>
        </p:nvGrpSpPr>
        <p:grpSpPr>
          <a:xfrm>
            <a:off x="2201870" y="747020"/>
            <a:ext cx="229111" cy="1257480"/>
            <a:chOff x="6952525" y="2517050"/>
            <a:chExt cx="245475" cy="1347300"/>
          </a:xfrm>
        </p:grpSpPr>
        <p:sp>
          <p:nvSpPr>
            <p:cNvPr id="851" name="Google Shape;851;p3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55" name="Google Shape;855;p33"/>
          <p:cNvGrpSpPr/>
          <p:nvPr/>
        </p:nvGrpSpPr>
        <p:grpSpPr>
          <a:xfrm>
            <a:off x="8081230" y="5938570"/>
            <a:ext cx="2233396" cy="199431"/>
            <a:chOff x="4790625" y="1824675"/>
            <a:chExt cx="2392925" cy="213675"/>
          </a:xfrm>
        </p:grpSpPr>
        <p:sp>
          <p:nvSpPr>
            <p:cNvPr id="856" name="Google Shape;856;p3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1" name="Google Shape;861;p33"/>
          <p:cNvGrpSpPr/>
          <p:nvPr/>
        </p:nvGrpSpPr>
        <p:grpSpPr>
          <a:xfrm>
            <a:off x="959998" y="2309287"/>
            <a:ext cx="329116" cy="516343"/>
            <a:chOff x="404525" y="4002625"/>
            <a:chExt cx="352625" cy="553225"/>
          </a:xfrm>
        </p:grpSpPr>
        <p:sp>
          <p:nvSpPr>
            <p:cNvPr id="862" name="Google Shape;862;p33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7" name="Google Shape;867;p33"/>
          <p:cNvGrpSpPr/>
          <p:nvPr/>
        </p:nvGrpSpPr>
        <p:grpSpPr>
          <a:xfrm>
            <a:off x="106770" y="2309288"/>
            <a:ext cx="286556" cy="307113"/>
            <a:chOff x="424275" y="4593075"/>
            <a:chExt cx="307025" cy="329050"/>
          </a:xfrm>
        </p:grpSpPr>
        <p:sp>
          <p:nvSpPr>
            <p:cNvPr id="868" name="Google Shape;868;p3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33"/>
          <p:cNvGrpSpPr/>
          <p:nvPr/>
        </p:nvGrpSpPr>
        <p:grpSpPr>
          <a:xfrm>
            <a:off x="11803860" y="4144407"/>
            <a:ext cx="286557" cy="334087"/>
            <a:chOff x="6571050" y="2495000"/>
            <a:chExt cx="307025" cy="357950"/>
          </a:xfrm>
        </p:grpSpPr>
        <p:sp>
          <p:nvSpPr>
            <p:cNvPr id="872" name="Google Shape;872;p3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33"/>
          <p:cNvGrpSpPr/>
          <p:nvPr/>
        </p:nvGrpSpPr>
        <p:grpSpPr>
          <a:xfrm>
            <a:off x="10769547" y="2066380"/>
            <a:ext cx="462443" cy="2412107"/>
            <a:chOff x="4713875" y="2486650"/>
            <a:chExt cx="495475" cy="2584400"/>
          </a:xfrm>
        </p:grpSpPr>
        <p:sp>
          <p:nvSpPr>
            <p:cNvPr id="876" name="Google Shape;876;p3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702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4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3" name="Google Shape;893;p34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4" name="Google Shape;894;p34"/>
          <p:cNvGrpSpPr/>
          <p:nvPr/>
        </p:nvGrpSpPr>
        <p:grpSpPr>
          <a:xfrm>
            <a:off x="101617" y="4366630"/>
            <a:ext cx="1990847" cy="2389777"/>
            <a:chOff x="2444075" y="2506775"/>
            <a:chExt cx="2133050" cy="2560475"/>
          </a:xfrm>
        </p:grpSpPr>
        <p:sp>
          <p:nvSpPr>
            <p:cNvPr id="895" name="Google Shape;895;p34"/>
            <p:cNvSpPr/>
            <p:nvPr/>
          </p:nvSpPr>
          <p:spPr>
            <a:xfrm>
              <a:off x="4219950" y="2777675"/>
              <a:ext cx="307775" cy="56275"/>
            </a:xfrm>
            <a:custGeom>
              <a:avLst/>
              <a:gdLst/>
              <a:ahLst/>
              <a:cxnLst/>
              <a:rect l="l" t="t" r="r" b="b"/>
              <a:pathLst>
                <a:path w="1231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12311" y="2250"/>
                  </a:lnTo>
                  <a:lnTo>
                    <a:pt x="8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205500" y="2764000"/>
              <a:ext cx="371625" cy="84375"/>
            </a:xfrm>
            <a:custGeom>
              <a:avLst/>
              <a:gdLst/>
              <a:ahLst/>
              <a:cxnLst/>
              <a:rect l="l" t="t" r="r" b="b"/>
              <a:pathLst>
                <a:path w="14865" h="3375" extrusionOk="0">
                  <a:moveTo>
                    <a:pt x="9150" y="1125"/>
                  </a:moveTo>
                  <a:lnTo>
                    <a:pt x="10913" y="2220"/>
                  </a:lnTo>
                  <a:lnTo>
                    <a:pt x="1186" y="2220"/>
                  </a:lnTo>
                  <a:lnTo>
                    <a:pt x="1186" y="1125"/>
                  </a:lnTo>
                  <a:close/>
                  <a:moveTo>
                    <a:pt x="1" y="1"/>
                  </a:moveTo>
                  <a:lnTo>
                    <a:pt x="1" y="3375"/>
                  </a:lnTo>
                  <a:lnTo>
                    <a:pt x="14864" y="3375"/>
                  </a:lnTo>
                  <a:lnTo>
                    <a:pt x="9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826300" y="2722225"/>
              <a:ext cx="1393675" cy="111725"/>
            </a:xfrm>
            <a:custGeom>
              <a:avLst/>
              <a:gdLst/>
              <a:ahLst/>
              <a:cxnLst/>
              <a:rect l="l" t="t" r="r" b="b"/>
              <a:pathLst>
                <a:path w="55747" h="4469" extrusionOk="0">
                  <a:moveTo>
                    <a:pt x="1" y="0"/>
                  </a:moveTo>
                  <a:lnTo>
                    <a:pt x="1" y="4468"/>
                  </a:lnTo>
                  <a:lnTo>
                    <a:pt x="55746" y="4468"/>
                  </a:lnTo>
                  <a:lnTo>
                    <a:pt x="55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2812625" y="2707775"/>
              <a:ext cx="1421775" cy="140600"/>
            </a:xfrm>
            <a:custGeom>
              <a:avLst/>
              <a:gdLst/>
              <a:ahLst/>
              <a:cxnLst/>
              <a:rect l="l" t="t" r="r" b="b"/>
              <a:pathLst>
                <a:path w="56871" h="5624" extrusionOk="0">
                  <a:moveTo>
                    <a:pt x="55716" y="1125"/>
                  </a:moveTo>
                  <a:lnTo>
                    <a:pt x="55716" y="4469"/>
                  </a:lnTo>
                  <a:lnTo>
                    <a:pt x="1125" y="4469"/>
                  </a:lnTo>
                  <a:lnTo>
                    <a:pt x="1125" y="1125"/>
                  </a:lnTo>
                  <a:close/>
                  <a:moveTo>
                    <a:pt x="1" y="1"/>
                  </a:moveTo>
                  <a:lnTo>
                    <a:pt x="1" y="5624"/>
                  </a:lnTo>
                  <a:lnTo>
                    <a:pt x="56871" y="5624"/>
                  </a:lnTo>
                  <a:lnTo>
                    <a:pt x="56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2750325" y="2833925"/>
              <a:ext cx="120075" cy="1721925"/>
            </a:xfrm>
            <a:custGeom>
              <a:avLst/>
              <a:gdLst/>
              <a:ahLst/>
              <a:cxnLst/>
              <a:rect l="l" t="t" r="r" b="b"/>
              <a:pathLst>
                <a:path w="4803" h="68877" extrusionOk="0">
                  <a:moveTo>
                    <a:pt x="0" y="0"/>
                  </a:moveTo>
                  <a:lnTo>
                    <a:pt x="0" y="68877"/>
                  </a:lnTo>
                  <a:lnTo>
                    <a:pt x="4803" y="68877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2736650" y="2819475"/>
              <a:ext cx="148200" cy="1750825"/>
            </a:xfrm>
            <a:custGeom>
              <a:avLst/>
              <a:gdLst/>
              <a:ahLst/>
              <a:cxnLst/>
              <a:rect l="l" t="t" r="r" b="b"/>
              <a:pathLst>
                <a:path w="5928" h="70033" extrusionOk="0">
                  <a:moveTo>
                    <a:pt x="4772" y="1156"/>
                  </a:moveTo>
                  <a:lnTo>
                    <a:pt x="4772" y="68907"/>
                  </a:lnTo>
                  <a:lnTo>
                    <a:pt x="1125" y="68907"/>
                  </a:lnTo>
                  <a:lnTo>
                    <a:pt x="1125" y="1156"/>
                  </a:lnTo>
                  <a:close/>
                  <a:moveTo>
                    <a:pt x="0" y="1"/>
                  </a:moveTo>
                  <a:lnTo>
                    <a:pt x="0" y="70032"/>
                  </a:lnTo>
                  <a:lnTo>
                    <a:pt x="5927" y="70032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2667500" y="410292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62" y="1"/>
                  </a:moveTo>
                  <a:cubicBezTo>
                    <a:pt x="2493" y="1"/>
                    <a:pt x="0" y="2493"/>
                    <a:pt x="0" y="5563"/>
                  </a:cubicBezTo>
                  <a:cubicBezTo>
                    <a:pt x="0" y="8603"/>
                    <a:pt x="2493" y="11095"/>
                    <a:pt x="5562" y="11095"/>
                  </a:cubicBezTo>
                  <a:cubicBezTo>
                    <a:pt x="8632" y="11095"/>
                    <a:pt x="11094" y="8603"/>
                    <a:pt x="11094" y="5563"/>
                  </a:cubicBezTo>
                  <a:cubicBezTo>
                    <a:pt x="11094" y="2493"/>
                    <a:pt x="8632" y="1"/>
                    <a:pt x="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2653800" y="4088500"/>
              <a:ext cx="307025" cy="306250"/>
            </a:xfrm>
            <a:custGeom>
              <a:avLst/>
              <a:gdLst/>
              <a:ahLst/>
              <a:cxnLst/>
              <a:rect l="l" t="t" r="r" b="b"/>
              <a:pathLst>
                <a:path w="12281" h="12250" extrusionOk="0">
                  <a:moveTo>
                    <a:pt x="6110" y="1155"/>
                  </a:moveTo>
                  <a:cubicBezTo>
                    <a:pt x="8876" y="1155"/>
                    <a:pt x="11095" y="3374"/>
                    <a:pt x="11095" y="6140"/>
                  </a:cubicBezTo>
                  <a:cubicBezTo>
                    <a:pt x="11095" y="8876"/>
                    <a:pt x="8846" y="11095"/>
                    <a:pt x="6110" y="11095"/>
                  </a:cubicBezTo>
                  <a:cubicBezTo>
                    <a:pt x="3375" y="11095"/>
                    <a:pt x="1126" y="8876"/>
                    <a:pt x="1126" y="6140"/>
                  </a:cubicBezTo>
                  <a:cubicBezTo>
                    <a:pt x="1126" y="3374"/>
                    <a:pt x="3375" y="1155"/>
                    <a:pt x="6110" y="1155"/>
                  </a:cubicBezTo>
                  <a:close/>
                  <a:moveTo>
                    <a:pt x="6110" y="0"/>
                  </a:moveTo>
                  <a:cubicBezTo>
                    <a:pt x="2737" y="0"/>
                    <a:pt x="1" y="2736"/>
                    <a:pt x="1" y="6140"/>
                  </a:cubicBezTo>
                  <a:cubicBezTo>
                    <a:pt x="1" y="9514"/>
                    <a:pt x="2737" y="12250"/>
                    <a:pt x="6110" y="12250"/>
                  </a:cubicBezTo>
                  <a:cubicBezTo>
                    <a:pt x="9484" y="12250"/>
                    <a:pt x="12281" y="9514"/>
                    <a:pt x="12220" y="6140"/>
                  </a:cubicBezTo>
                  <a:cubicBezTo>
                    <a:pt x="12220" y="2736"/>
                    <a:pt x="9484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3660675" y="263937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32" y="1"/>
                  </a:moveTo>
                  <a:cubicBezTo>
                    <a:pt x="2462" y="1"/>
                    <a:pt x="0" y="2463"/>
                    <a:pt x="0" y="5533"/>
                  </a:cubicBezTo>
                  <a:cubicBezTo>
                    <a:pt x="0" y="8603"/>
                    <a:pt x="2462" y="11095"/>
                    <a:pt x="5532" y="11095"/>
                  </a:cubicBezTo>
                  <a:cubicBezTo>
                    <a:pt x="8602" y="11095"/>
                    <a:pt x="11095" y="8603"/>
                    <a:pt x="11095" y="5533"/>
                  </a:cubicBezTo>
                  <a:cubicBezTo>
                    <a:pt x="11095" y="2463"/>
                    <a:pt x="8602" y="1"/>
                    <a:pt x="5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646225" y="2625700"/>
              <a:ext cx="306275" cy="306275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10" y="1125"/>
                  </a:moveTo>
                  <a:cubicBezTo>
                    <a:pt x="8846" y="1125"/>
                    <a:pt x="11095" y="3344"/>
                    <a:pt x="11095" y="6080"/>
                  </a:cubicBezTo>
                  <a:cubicBezTo>
                    <a:pt x="11095" y="8816"/>
                    <a:pt x="8846" y="11065"/>
                    <a:pt x="6110" y="11065"/>
                  </a:cubicBezTo>
                  <a:cubicBezTo>
                    <a:pt x="3375" y="11065"/>
                    <a:pt x="1125" y="8816"/>
                    <a:pt x="1125" y="6080"/>
                  </a:cubicBezTo>
                  <a:cubicBezTo>
                    <a:pt x="1125" y="3344"/>
                    <a:pt x="3375" y="1125"/>
                    <a:pt x="6110" y="1125"/>
                  </a:cubicBezTo>
                  <a:close/>
                  <a:moveTo>
                    <a:pt x="6110" y="1"/>
                  </a:moveTo>
                  <a:cubicBezTo>
                    <a:pt x="2736" y="1"/>
                    <a:pt x="1" y="2736"/>
                    <a:pt x="1" y="6141"/>
                  </a:cubicBezTo>
                  <a:cubicBezTo>
                    <a:pt x="1" y="9515"/>
                    <a:pt x="2736" y="12250"/>
                    <a:pt x="6110" y="12250"/>
                  </a:cubicBezTo>
                  <a:cubicBezTo>
                    <a:pt x="9515" y="12250"/>
                    <a:pt x="12250" y="9484"/>
                    <a:pt x="12250" y="6141"/>
                  </a:cubicBezTo>
                  <a:cubicBezTo>
                    <a:pt x="12250" y="2736"/>
                    <a:pt x="9484" y="1"/>
                    <a:pt x="6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460050" y="2520650"/>
              <a:ext cx="351075" cy="340650"/>
            </a:xfrm>
            <a:custGeom>
              <a:avLst/>
              <a:gdLst/>
              <a:ahLst/>
              <a:cxnLst/>
              <a:rect l="l" t="t" r="r" b="b"/>
              <a:pathLst>
                <a:path w="14043" h="13626" extrusionOk="0">
                  <a:moveTo>
                    <a:pt x="4715" y="1"/>
                  </a:moveTo>
                  <a:cubicBezTo>
                    <a:pt x="3610" y="1"/>
                    <a:pt x="2508" y="419"/>
                    <a:pt x="1672" y="1254"/>
                  </a:cubicBezTo>
                  <a:cubicBezTo>
                    <a:pt x="0" y="2957"/>
                    <a:pt x="0" y="5692"/>
                    <a:pt x="1672" y="7364"/>
                  </a:cubicBezTo>
                  <a:lnTo>
                    <a:pt x="7933" y="13625"/>
                  </a:lnTo>
                  <a:lnTo>
                    <a:pt x="14043" y="7516"/>
                  </a:lnTo>
                  <a:lnTo>
                    <a:pt x="7781" y="1254"/>
                  </a:lnTo>
                  <a:cubicBezTo>
                    <a:pt x="6930" y="419"/>
                    <a:pt x="5821" y="1"/>
                    <a:pt x="4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4075" y="2506775"/>
              <a:ext cx="387575" cy="375800"/>
            </a:xfrm>
            <a:custGeom>
              <a:avLst/>
              <a:gdLst/>
              <a:ahLst/>
              <a:cxnLst/>
              <a:rect l="l" t="t" r="r" b="b"/>
              <a:pathLst>
                <a:path w="15503" h="15032" extrusionOk="0">
                  <a:moveTo>
                    <a:pt x="5350" y="1110"/>
                  </a:moveTo>
                  <a:cubicBezTo>
                    <a:pt x="6323" y="1110"/>
                    <a:pt x="7296" y="1506"/>
                    <a:pt x="7995" y="2235"/>
                  </a:cubicBezTo>
                  <a:lnTo>
                    <a:pt x="13892" y="8101"/>
                  </a:lnTo>
                  <a:lnTo>
                    <a:pt x="8572" y="13421"/>
                  </a:lnTo>
                  <a:lnTo>
                    <a:pt x="2676" y="7554"/>
                  </a:lnTo>
                  <a:cubicBezTo>
                    <a:pt x="1247" y="6065"/>
                    <a:pt x="1247" y="3664"/>
                    <a:pt x="2676" y="2235"/>
                  </a:cubicBezTo>
                  <a:cubicBezTo>
                    <a:pt x="3405" y="1506"/>
                    <a:pt x="4408" y="1110"/>
                    <a:pt x="5350" y="1110"/>
                  </a:cubicBezTo>
                  <a:close/>
                  <a:moveTo>
                    <a:pt x="5350" y="1"/>
                  </a:moveTo>
                  <a:cubicBezTo>
                    <a:pt x="4097" y="1"/>
                    <a:pt x="2843" y="472"/>
                    <a:pt x="1885" y="1414"/>
                  </a:cubicBezTo>
                  <a:cubicBezTo>
                    <a:pt x="1" y="3329"/>
                    <a:pt x="1" y="6430"/>
                    <a:pt x="1885" y="8345"/>
                  </a:cubicBezTo>
                  <a:lnTo>
                    <a:pt x="8572" y="15032"/>
                  </a:lnTo>
                  <a:lnTo>
                    <a:pt x="15503" y="8101"/>
                  </a:lnTo>
                  <a:lnTo>
                    <a:pt x="8815" y="1414"/>
                  </a:lnTo>
                  <a:cubicBezTo>
                    <a:pt x="7858" y="472"/>
                    <a:pt x="6604" y="1"/>
                    <a:pt x="5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779950" y="4555825"/>
              <a:ext cx="90450" cy="326025"/>
            </a:xfrm>
            <a:custGeom>
              <a:avLst/>
              <a:gdLst/>
              <a:ahLst/>
              <a:cxnLst/>
              <a:rect l="l" t="t" r="r" b="b"/>
              <a:pathLst>
                <a:path w="3618" h="13041" extrusionOk="0">
                  <a:moveTo>
                    <a:pt x="1" y="1"/>
                  </a:moveTo>
                  <a:lnTo>
                    <a:pt x="1" y="13040"/>
                  </a:lnTo>
                  <a:lnTo>
                    <a:pt x="3618" y="13040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765525" y="4542150"/>
              <a:ext cx="119325" cy="354125"/>
            </a:xfrm>
            <a:custGeom>
              <a:avLst/>
              <a:gdLst/>
              <a:ahLst/>
              <a:cxnLst/>
              <a:rect l="l" t="t" r="r" b="b"/>
              <a:pathLst>
                <a:path w="4773" h="14165" extrusionOk="0">
                  <a:moveTo>
                    <a:pt x="3617" y="1125"/>
                  </a:moveTo>
                  <a:lnTo>
                    <a:pt x="3617" y="13010"/>
                  </a:lnTo>
                  <a:lnTo>
                    <a:pt x="1155" y="13010"/>
                  </a:lnTo>
                  <a:lnTo>
                    <a:pt x="1155" y="1125"/>
                  </a:lnTo>
                  <a:close/>
                  <a:moveTo>
                    <a:pt x="0" y="0"/>
                  </a:moveTo>
                  <a:lnTo>
                    <a:pt x="0" y="14165"/>
                  </a:lnTo>
                  <a:lnTo>
                    <a:pt x="4772" y="14165"/>
                  </a:lnTo>
                  <a:lnTo>
                    <a:pt x="4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2855950" y="4881825"/>
              <a:ext cx="28900" cy="185425"/>
            </a:xfrm>
            <a:custGeom>
              <a:avLst/>
              <a:gdLst/>
              <a:ahLst/>
              <a:cxnLst/>
              <a:rect l="l" t="t" r="r" b="b"/>
              <a:pathLst>
                <a:path w="1156" h="7417" extrusionOk="0">
                  <a:moveTo>
                    <a:pt x="0" y="0"/>
                  </a:moveTo>
                  <a:lnTo>
                    <a:pt x="0" y="7417"/>
                  </a:lnTo>
                  <a:lnTo>
                    <a:pt x="1155" y="74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2618850" y="2625700"/>
              <a:ext cx="415700" cy="416450"/>
            </a:xfrm>
            <a:custGeom>
              <a:avLst/>
              <a:gdLst/>
              <a:ahLst/>
              <a:cxnLst/>
              <a:rect l="l" t="t" r="r" b="b"/>
              <a:pathLst>
                <a:path w="16628" h="16658" extrusionOk="0">
                  <a:moveTo>
                    <a:pt x="8299" y="1"/>
                  </a:moveTo>
                  <a:cubicBezTo>
                    <a:pt x="3709" y="1"/>
                    <a:pt x="1" y="3740"/>
                    <a:pt x="1" y="8329"/>
                  </a:cubicBezTo>
                  <a:cubicBezTo>
                    <a:pt x="1" y="12919"/>
                    <a:pt x="3709" y="16658"/>
                    <a:pt x="8299" y="16658"/>
                  </a:cubicBezTo>
                  <a:cubicBezTo>
                    <a:pt x="12889" y="16658"/>
                    <a:pt x="16627" y="12919"/>
                    <a:pt x="16627" y="8329"/>
                  </a:cubicBezTo>
                  <a:cubicBezTo>
                    <a:pt x="16627" y="3740"/>
                    <a:pt x="12889" y="1"/>
                    <a:pt x="8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2604425" y="2611275"/>
              <a:ext cx="444550" cy="445325"/>
            </a:xfrm>
            <a:custGeom>
              <a:avLst/>
              <a:gdLst/>
              <a:ahLst/>
              <a:cxnLst/>
              <a:rect l="l" t="t" r="r" b="b"/>
              <a:pathLst>
                <a:path w="17782" h="17813" extrusionOk="0">
                  <a:moveTo>
                    <a:pt x="8876" y="1155"/>
                  </a:moveTo>
                  <a:cubicBezTo>
                    <a:pt x="13131" y="1155"/>
                    <a:pt x="16627" y="4651"/>
                    <a:pt x="16627" y="8906"/>
                  </a:cubicBezTo>
                  <a:cubicBezTo>
                    <a:pt x="16627" y="13162"/>
                    <a:pt x="13131" y="16657"/>
                    <a:pt x="8876" y="16657"/>
                  </a:cubicBezTo>
                  <a:cubicBezTo>
                    <a:pt x="4620" y="16657"/>
                    <a:pt x="1125" y="13162"/>
                    <a:pt x="1125" y="8906"/>
                  </a:cubicBezTo>
                  <a:cubicBezTo>
                    <a:pt x="1125" y="4651"/>
                    <a:pt x="4620" y="1155"/>
                    <a:pt x="8876" y="1155"/>
                  </a:cubicBezTo>
                  <a:close/>
                  <a:moveTo>
                    <a:pt x="8876" y="0"/>
                  </a:moveTo>
                  <a:cubicBezTo>
                    <a:pt x="3982" y="0"/>
                    <a:pt x="0" y="4013"/>
                    <a:pt x="0" y="8906"/>
                  </a:cubicBezTo>
                  <a:cubicBezTo>
                    <a:pt x="0" y="13800"/>
                    <a:pt x="3982" y="17812"/>
                    <a:pt x="8876" y="17812"/>
                  </a:cubicBezTo>
                  <a:cubicBezTo>
                    <a:pt x="13769" y="17812"/>
                    <a:pt x="17782" y="13800"/>
                    <a:pt x="17782" y="8906"/>
                  </a:cubicBezTo>
                  <a:cubicBezTo>
                    <a:pt x="17782" y="4013"/>
                    <a:pt x="13769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2718400" y="2726025"/>
              <a:ext cx="216600" cy="216575"/>
            </a:xfrm>
            <a:custGeom>
              <a:avLst/>
              <a:gdLst/>
              <a:ahLst/>
              <a:cxnLst/>
              <a:rect l="l" t="t" r="r" b="b"/>
              <a:pathLst>
                <a:path w="8664" h="8663" extrusionOk="0">
                  <a:moveTo>
                    <a:pt x="4317" y="0"/>
                  </a:moveTo>
                  <a:cubicBezTo>
                    <a:pt x="1946" y="0"/>
                    <a:pt x="1" y="1915"/>
                    <a:pt x="1" y="4316"/>
                  </a:cubicBezTo>
                  <a:cubicBezTo>
                    <a:pt x="1" y="6717"/>
                    <a:pt x="1946" y="8663"/>
                    <a:pt x="4317" y="8663"/>
                  </a:cubicBezTo>
                  <a:cubicBezTo>
                    <a:pt x="6718" y="8663"/>
                    <a:pt x="8663" y="6717"/>
                    <a:pt x="8663" y="4316"/>
                  </a:cubicBezTo>
                  <a:cubicBezTo>
                    <a:pt x="8663" y="1915"/>
                    <a:pt x="6718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2703975" y="2711575"/>
              <a:ext cx="244700" cy="244700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4894" y="1186"/>
                  </a:moveTo>
                  <a:cubicBezTo>
                    <a:pt x="6961" y="1186"/>
                    <a:pt x="8632" y="2858"/>
                    <a:pt x="8663" y="4925"/>
                  </a:cubicBezTo>
                  <a:cubicBezTo>
                    <a:pt x="8663" y="7022"/>
                    <a:pt x="6961" y="8694"/>
                    <a:pt x="4894" y="8694"/>
                  </a:cubicBezTo>
                  <a:cubicBezTo>
                    <a:pt x="2827" y="8694"/>
                    <a:pt x="1155" y="6992"/>
                    <a:pt x="1155" y="4925"/>
                  </a:cubicBezTo>
                  <a:cubicBezTo>
                    <a:pt x="1155" y="2858"/>
                    <a:pt x="2857" y="1186"/>
                    <a:pt x="4894" y="1186"/>
                  </a:cubicBezTo>
                  <a:close/>
                  <a:moveTo>
                    <a:pt x="4894" y="1"/>
                  </a:moveTo>
                  <a:cubicBezTo>
                    <a:pt x="2219" y="1"/>
                    <a:pt x="0" y="2189"/>
                    <a:pt x="0" y="4894"/>
                  </a:cubicBezTo>
                  <a:cubicBezTo>
                    <a:pt x="0" y="7599"/>
                    <a:pt x="2189" y="9788"/>
                    <a:pt x="4894" y="9788"/>
                  </a:cubicBezTo>
                  <a:cubicBezTo>
                    <a:pt x="7599" y="9788"/>
                    <a:pt x="9757" y="7599"/>
                    <a:pt x="9787" y="4894"/>
                  </a:cubicBezTo>
                  <a:cubicBezTo>
                    <a:pt x="9787" y="2189"/>
                    <a:pt x="7599" y="1"/>
                    <a:pt x="4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14" name="Google Shape;914;p34"/>
          <p:cNvGrpSpPr/>
          <p:nvPr/>
        </p:nvGrpSpPr>
        <p:grpSpPr>
          <a:xfrm>
            <a:off x="960005" y="3324820"/>
            <a:ext cx="436217" cy="850384"/>
            <a:chOff x="2114275" y="3036050"/>
            <a:chExt cx="467375" cy="911125"/>
          </a:xfrm>
        </p:grpSpPr>
        <p:sp>
          <p:nvSpPr>
            <p:cNvPr id="915" name="Google Shape;915;p3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18" name="Google Shape;918;p34"/>
          <p:cNvGrpSpPr/>
          <p:nvPr/>
        </p:nvGrpSpPr>
        <p:grpSpPr>
          <a:xfrm>
            <a:off x="960003" y="5873237"/>
            <a:ext cx="2233396" cy="199431"/>
            <a:chOff x="4790625" y="1824675"/>
            <a:chExt cx="2392925" cy="213675"/>
          </a:xfrm>
        </p:grpSpPr>
        <p:sp>
          <p:nvSpPr>
            <p:cNvPr id="919" name="Google Shape;919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4" name="Google Shape;924;p34"/>
          <p:cNvGrpSpPr/>
          <p:nvPr/>
        </p:nvGrpSpPr>
        <p:grpSpPr>
          <a:xfrm>
            <a:off x="101603" y="3754710"/>
            <a:ext cx="286556" cy="307113"/>
            <a:chOff x="424275" y="4593075"/>
            <a:chExt cx="307025" cy="329050"/>
          </a:xfrm>
        </p:grpSpPr>
        <p:sp>
          <p:nvSpPr>
            <p:cNvPr id="925" name="Google Shape;925;p3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8" name="Google Shape;928;p34"/>
          <p:cNvGrpSpPr/>
          <p:nvPr/>
        </p:nvGrpSpPr>
        <p:grpSpPr>
          <a:xfrm>
            <a:off x="960003" y="4948713"/>
            <a:ext cx="1466733" cy="721304"/>
            <a:chOff x="823225" y="4003400"/>
            <a:chExt cx="1571500" cy="772825"/>
          </a:xfrm>
        </p:grpSpPr>
        <p:sp>
          <p:nvSpPr>
            <p:cNvPr id="929" name="Google Shape;929;p3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1" name="Google Shape;931;p34"/>
          <p:cNvGrpSpPr/>
          <p:nvPr/>
        </p:nvGrpSpPr>
        <p:grpSpPr>
          <a:xfrm>
            <a:off x="10672621" y="101593"/>
            <a:ext cx="1417780" cy="1939747"/>
            <a:chOff x="3064150" y="3027700"/>
            <a:chExt cx="1519050" cy="2078300"/>
          </a:xfrm>
        </p:grpSpPr>
        <p:sp>
          <p:nvSpPr>
            <p:cNvPr id="932" name="Google Shape;932;p34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34"/>
          <p:cNvGrpSpPr/>
          <p:nvPr/>
        </p:nvGrpSpPr>
        <p:grpSpPr>
          <a:xfrm>
            <a:off x="10044391" y="1407963"/>
            <a:ext cx="323447" cy="633384"/>
            <a:chOff x="6833975" y="3957025"/>
            <a:chExt cx="346550" cy="678625"/>
          </a:xfrm>
        </p:grpSpPr>
        <p:sp>
          <p:nvSpPr>
            <p:cNvPr id="970" name="Google Shape;970;p34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3" name="Google Shape;973;p34"/>
          <p:cNvGrpSpPr/>
          <p:nvPr/>
        </p:nvGrpSpPr>
        <p:grpSpPr>
          <a:xfrm>
            <a:off x="8134430" y="720005"/>
            <a:ext cx="2233396" cy="199431"/>
            <a:chOff x="4790625" y="1824675"/>
            <a:chExt cx="2392925" cy="213675"/>
          </a:xfrm>
        </p:grpSpPr>
        <p:sp>
          <p:nvSpPr>
            <p:cNvPr id="974" name="Google Shape;974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11803860" y="2309314"/>
            <a:ext cx="286557" cy="334087"/>
            <a:chOff x="6571050" y="2495000"/>
            <a:chExt cx="307025" cy="357950"/>
          </a:xfrm>
        </p:grpSpPr>
        <p:sp>
          <p:nvSpPr>
            <p:cNvPr id="980" name="Google Shape;980;p3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3" name="Google Shape;983;p34"/>
          <p:cNvGrpSpPr/>
          <p:nvPr/>
        </p:nvGrpSpPr>
        <p:grpSpPr>
          <a:xfrm>
            <a:off x="10769547" y="2309313"/>
            <a:ext cx="462443" cy="2412107"/>
            <a:chOff x="4713875" y="2486650"/>
            <a:chExt cx="495475" cy="2584400"/>
          </a:xfrm>
        </p:grpSpPr>
        <p:sp>
          <p:nvSpPr>
            <p:cNvPr id="984" name="Google Shape;984;p3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776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09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0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04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070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689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61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92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9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2"/>
          </p:nvPr>
        </p:nvSpPr>
        <p:spPr>
          <a:xfrm>
            <a:off x="1703933" y="3293600"/>
            <a:ext cx="4077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703933" y="3744800"/>
            <a:ext cx="4077200" cy="1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 idx="3"/>
          </p:nvPr>
        </p:nvSpPr>
        <p:spPr>
          <a:xfrm>
            <a:off x="6411000" y="3293600"/>
            <a:ext cx="40772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6411000" y="3744800"/>
            <a:ext cx="4077200" cy="1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78" name="Google Shape;78;p5"/>
          <p:cNvGrpSpPr/>
          <p:nvPr/>
        </p:nvGrpSpPr>
        <p:grpSpPr>
          <a:xfrm>
            <a:off x="101596" y="3032347"/>
            <a:ext cx="462443" cy="2412107"/>
            <a:chOff x="4713875" y="2486650"/>
            <a:chExt cx="495475" cy="2584400"/>
          </a:xfrm>
        </p:grpSpPr>
        <p:sp>
          <p:nvSpPr>
            <p:cNvPr id="79" name="Google Shape;79;p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101603" y="2420421"/>
            <a:ext cx="286556" cy="307113"/>
            <a:chOff x="424275" y="4593075"/>
            <a:chExt cx="307025" cy="329050"/>
          </a:xfrm>
        </p:grpSpPr>
        <p:sp>
          <p:nvSpPr>
            <p:cNvPr id="95" name="Google Shape;95;p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5"/>
          <p:cNvGrpSpPr/>
          <p:nvPr/>
        </p:nvGrpSpPr>
        <p:grpSpPr>
          <a:xfrm flipH="1">
            <a:off x="101600" y="5749273"/>
            <a:ext cx="2044747" cy="1007136"/>
            <a:chOff x="383775" y="4031500"/>
            <a:chExt cx="2190800" cy="1079075"/>
          </a:xfrm>
        </p:grpSpPr>
        <p:sp>
          <p:nvSpPr>
            <p:cNvPr id="99" name="Google Shape;99;p5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407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676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227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101603" y="5137354"/>
            <a:ext cx="286556" cy="307113"/>
            <a:chOff x="424275" y="4593075"/>
            <a:chExt cx="307025" cy="329050"/>
          </a:xfrm>
        </p:grpSpPr>
        <p:sp>
          <p:nvSpPr>
            <p:cNvPr id="106" name="Google Shape;106;p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flipH="1">
            <a:off x="101600" y="5749273"/>
            <a:ext cx="2044747" cy="1007136"/>
            <a:chOff x="383775" y="4031500"/>
            <a:chExt cx="2190800" cy="1079075"/>
          </a:xfrm>
        </p:grpSpPr>
        <p:sp>
          <p:nvSpPr>
            <p:cNvPr id="110" name="Google Shape;110;p6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6"/>
          <p:cNvGrpSpPr/>
          <p:nvPr/>
        </p:nvGrpSpPr>
        <p:grpSpPr>
          <a:xfrm flipH="1">
            <a:off x="2451131" y="6556971"/>
            <a:ext cx="2233396" cy="199429"/>
            <a:chOff x="4790625" y="1824675"/>
            <a:chExt cx="2392925" cy="213675"/>
          </a:xfrm>
        </p:grpSpPr>
        <p:sp>
          <p:nvSpPr>
            <p:cNvPr id="113" name="Google Shape;113;p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10606905" y="101614"/>
            <a:ext cx="1578780" cy="1544993"/>
            <a:chOff x="5301275" y="2528150"/>
            <a:chExt cx="1691550" cy="1655350"/>
          </a:xfrm>
        </p:grpSpPr>
        <p:sp>
          <p:nvSpPr>
            <p:cNvPr id="119" name="Google Shape;119;p6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11797527" y="3513657"/>
            <a:ext cx="286557" cy="334087"/>
            <a:chOff x="6571050" y="2495000"/>
            <a:chExt cx="307025" cy="357950"/>
          </a:xfrm>
        </p:grpSpPr>
        <p:sp>
          <p:nvSpPr>
            <p:cNvPr id="122" name="Google Shape;122;p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6"/>
          <p:cNvGrpSpPr/>
          <p:nvPr/>
        </p:nvGrpSpPr>
        <p:grpSpPr>
          <a:xfrm>
            <a:off x="11855005" y="1951387"/>
            <a:ext cx="229111" cy="1257480"/>
            <a:chOff x="6952525" y="2517050"/>
            <a:chExt cx="245475" cy="1347300"/>
          </a:xfrm>
        </p:grpSpPr>
        <p:sp>
          <p:nvSpPr>
            <p:cNvPr id="126" name="Google Shape;126;p6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1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6303996" y="3931800"/>
            <a:ext cx="43104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6303996" y="1530600"/>
            <a:ext cx="43104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09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>
            <a:off x="2978100" y="3028800"/>
            <a:ext cx="6235600" cy="1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2133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2978100" y="1941200"/>
            <a:ext cx="6235600" cy="10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4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07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23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4830996" y="1890833"/>
            <a:ext cx="34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2" hasCustomPrompt="1"/>
          </p:nvPr>
        </p:nvSpPr>
        <p:spPr>
          <a:xfrm>
            <a:off x="3871000" y="1818833"/>
            <a:ext cx="9600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"/>
          </p:nvPr>
        </p:nvSpPr>
        <p:spPr>
          <a:xfrm>
            <a:off x="4830996" y="2342033"/>
            <a:ext cx="34900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3"/>
          </p:nvPr>
        </p:nvSpPr>
        <p:spPr>
          <a:xfrm>
            <a:off x="4830996" y="3452817"/>
            <a:ext cx="34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4" hasCustomPrompt="1"/>
          </p:nvPr>
        </p:nvSpPr>
        <p:spPr>
          <a:xfrm>
            <a:off x="3871000" y="3380900"/>
            <a:ext cx="9600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5"/>
          </p:nvPr>
        </p:nvSpPr>
        <p:spPr>
          <a:xfrm>
            <a:off x="4830996" y="3904017"/>
            <a:ext cx="34900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6"/>
          </p:nvPr>
        </p:nvSpPr>
        <p:spPr>
          <a:xfrm>
            <a:off x="4830996" y="5014800"/>
            <a:ext cx="3490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7" hasCustomPrompt="1"/>
          </p:nvPr>
        </p:nvSpPr>
        <p:spPr>
          <a:xfrm>
            <a:off x="3871000" y="4942800"/>
            <a:ext cx="9600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8"/>
          </p:nvPr>
        </p:nvSpPr>
        <p:spPr>
          <a:xfrm>
            <a:off x="4830996" y="5466000"/>
            <a:ext cx="34900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8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9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865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770800" y="530200"/>
            <a:ext cx="10752000" cy="589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669200" y="428600"/>
            <a:ext cx="10752000" cy="589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2181400" y="4311400"/>
            <a:ext cx="7829200" cy="7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>
            <a:off x="2181400" y="1766600"/>
            <a:ext cx="7829200" cy="2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3733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63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xo 2 Black"/>
              <a:buNone/>
              <a:defRPr sz="350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22400"/>
            <a:ext cx="10272000" cy="4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355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  <p:sldLayoutId id="2147483678" r:id="rId14"/>
    <p:sldLayoutId id="2147483680" r:id="rId15"/>
    <p:sldLayoutId id="2147483681" r:id="rId16"/>
    <p:sldLayoutId id="2147483684" r:id="rId17"/>
    <p:sldLayoutId id="2147483686" r:id="rId18"/>
    <p:sldLayoutId id="2147483688" r:id="rId19"/>
    <p:sldLayoutId id="2147483690" r:id="rId20"/>
    <p:sldLayoutId id="214748369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1/30/2025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g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3" Type="http://schemas.openxmlformats.org/officeDocument/2006/relationships/image" Target="../media/image36.png"/><Relationship Id="rId25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6.png"/><Relationship Id="rId3" Type="http://schemas.openxmlformats.org/officeDocument/2006/relationships/image" Target="../media/image39.png"/><Relationship Id="rId38" Type="http://schemas.openxmlformats.org/officeDocument/2006/relationships/image" Target="NULL"/><Relationship Id="rId2" Type="http://schemas.openxmlformats.org/officeDocument/2006/relationships/notesSlide" Target="../notesSlides/notesSlide14.xml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0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png"/><Relationship Id="rId3" Type="http://schemas.openxmlformats.org/officeDocument/2006/relationships/image" Target="../media/image30.png"/><Relationship Id="rId25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42.png"/><Relationship Id="rId27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NULL"/><Relationship Id="rId10" Type="http://schemas.openxmlformats.org/officeDocument/2006/relationships/image" Target="../media/image45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png"/><Relationship Id="rId5" Type="http://schemas.openxmlformats.org/officeDocument/2006/relationships/image" Target="NULL"/><Relationship Id="rId4" Type="http://schemas.openxmlformats.org/officeDocument/2006/relationships/image" Target="../media/image23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57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3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NULL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11" Type="http://schemas.openxmlformats.org/officeDocument/2006/relationships/image" Target="NUL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png"/><Relationship Id="rId3" Type="http://schemas.openxmlformats.org/officeDocument/2006/relationships/image" Target="../media/image15.png"/><Relationship Id="rId25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28" Type="http://schemas.openxmlformats.org/officeDocument/2006/relationships/image" Target="../media/image19.png"/><Relationship Id="rId27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3" Type="http://schemas.openxmlformats.org/officeDocument/2006/relationships/image" Target="../media/image20.png"/><Relationship Id="rId25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27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16" y="-162459"/>
            <a:ext cx="11481795" cy="6633023"/>
          </a:xfrm>
          <a:prstGeom prst="rect">
            <a:avLst/>
          </a:prstGeom>
        </p:spPr>
      </p:pic>
      <p:sp>
        <p:nvSpPr>
          <p:cNvPr id="70" name="Google Shape;132;p3"/>
          <p:cNvSpPr/>
          <p:nvPr/>
        </p:nvSpPr>
        <p:spPr>
          <a:xfrm>
            <a:off x="748775" y="1447800"/>
            <a:ext cx="10467331" cy="2808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THPT NGÔ LÊ TÂN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VIÊN: HỒ VĂN NGUYÊN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kumimoji="0" lang="en-US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10A4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7343" y="4123356"/>
            <a:ext cx="6096000" cy="21234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93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vi-VN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933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VÔ HƯỚNG CỦA HAI VÉC TƠ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933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sz="293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Google Shape;1511;p46"/>
          <p:cNvGrpSpPr/>
          <p:nvPr/>
        </p:nvGrpSpPr>
        <p:grpSpPr>
          <a:xfrm>
            <a:off x="101603" y="2346144"/>
            <a:ext cx="286556" cy="307113"/>
            <a:chOff x="424275" y="4593075"/>
            <a:chExt cx="307025" cy="329050"/>
          </a:xfrm>
        </p:grpSpPr>
        <p:sp>
          <p:nvSpPr>
            <p:cNvPr id="1512" name="Google Shape;1512;p4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46"/>
          <p:cNvGrpSpPr/>
          <p:nvPr/>
        </p:nvGrpSpPr>
        <p:grpSpPr>
          <a:xfrm>
            <a:off x="101587" y="101593"/>
            <a:ext cx="1417780" cy="1939747"/>
            <a:chOff x="3064150" y="3027700"/>
            <a:chExt cx="1519050" cy="2078300"/>
          </a:xfrm>
        </p:grpSpPr>
        <p:sp>
          <p:nvSpPr>
            <p:cNvPr id="1516" name="Google Shape;1516;p46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6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6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6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6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6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6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46"/>
          <p:cNvGrpSpPr/>
          <p:nvPr/>
        </p:nvGrpSpPr>
        <p:grpSpPr>
          <a:xfrm flipH="1">
            <a:off x="1824165" y="101603"/>
            <a:ext cx="2233396" cy="199431"/>
            <a:chOff x="4790625" y="1824675"/>
            <a:chExt cx="2392925" cy="213675"/>
          </a:xfrm>
        </p:grpSpPr>
        <p:sp>
          <p:nvSpPr>
            <p:cNvPr id="1554" name="Google Shape;1554;p4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84889" y="832657"/>
            <a:ext cx="2048679" cy="1444319"/>
            <a:chOff x="1346536" y="605456"/>
            <a:chExt cx="1536509" cy="1083239"/>
          </a:xfrm>
        </p:grpSpPr>
        <p:pic>
          <p:nvPicPr>
            <p:cNvPr id="13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40842" y="790515"/>
              <a:ext cx="1189169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Ví</a:t>
              </a:r>
              <a:r>
                <a:rPr lang="en-US" sz="26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dụ</a:t>
              </a:r>
              <a:r>
                <a:rPr lang="en-US" sz="26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866771" y="2636782"/>
            <a:ext cx="710131" cy="4513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933" b="1" u="sng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2933" b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43" y="3438946"/>
            <a:ext cx="4220272" cy="201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6825" y="3165264"/>
                <a:ext cx="5767968" cy="3083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Ta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90</a:t>
                </a:r>
                <a:r>
                  <a:rPr lang="en-US" sz="2933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 </a:t>
                </a:r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      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60</a:t>
                </a:r>
                <a:r>
                  <a:rPr lang="en-US" sz="2933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          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 =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 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                       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𝐷𝐵𝐶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150</a:t>
                </a:r>
                <a:r>
                  <a:rPr lang="en-US" sz="2933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25" y="3165264"/>
                <a:ext cx="5767968" cy="3083152"/>
              </a:xfrm>
              <a:prstGeom prst="rect">
                <a:avLst/>
              </a:prstGeom>
              <a:blipFill>
                <a:blip r:embed="rId7"/>
                <a:stretch>
                  <a:fillRect l="-2326" b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3899089" y="903369"/>
                <a:ext cx="7340992" cy="155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 tam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giác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ABC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vuông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tại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30</a:t>
                </a:r>
                <a:r>
                  <a:rPr lang="en-US" sz="2933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),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),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).</a:t>
                </a: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089" y="903369"/>
                <a:ext cx="7340992" cy="1551387"/>
              </a:xfrm>
              <a:prstGeom prst="rect">
                <a:avLst/>
              </a:prstGeom>
              <a:blipFill>
                <a:blip r:embed="rId8"/>
                <a:stretch>
                  <a:fillRect l="-1827" r="-1827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06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054740" y="668271"/>
            <a:ext cx="2520667" cy="1444319"/>
            <a:chOff x="1346536" y="605456"/>
            <a:chExt cx="1519988" cy="1083239"/>
          </a:xfrm>
        </p:grpSpPr>
        <p:pic>
          <p:nvPicPr>
            <p:cNvPr id="9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1443689" y="772645"/>
              <a:ext cx="1342203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Luyện</a:t>
              </a:r>
              <a:r>
                <a:rPr lang="en-US" sz="26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tập</a:t>
              </a:r>
              <a:r>
                <a:rPr lang="en-US" sz="26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23688" y="891190"/>
                <a:ext cx="6037358" cy="55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đều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ABC.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688" y="891190"/>
                <a:ext cx="6037358" cy="555280"/>
              </a:xfrm>
              <a:prstGeom prst="rect">
                <a:avLst/>
              </a:prstGeom>
              <a:blipFill>
                <a:blip r:embed="rId6"/>
                <a:stretch>
                  <a:fillRect l="-1919" t="-1099" r="-1111" b="-2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5770879" y="1661184"/>
            <a:ext cx="710131" cy="4513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933" b="1" u="sng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2933" b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47592" y="2296613"/>
                <a:ext cx="7253555" cy="3838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lnSpc>
                    <a:spcPct val="13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𝐴𝐷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ADBC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bình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hành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defTabSz="1219170">
                  <a:lnSpc>
                    <a:spcPct val="13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𝐵𝐴𝐷</m:t>
                          </m:r>
                        </m:e>
                      </m:acc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defTabSz="1219170">
                  <a:lnSpc>
                    <a:spcPct val="13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Do AD//BC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ta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defTabSz="1219170">
                  <a:lnSpc>
                    <a:spcPct val="13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𝐵𝐴𝐷</m:t>
                          </m:r>
                        </m:e>
                      </m:acc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180</m:t>
                          </m:r>
                        </m:e>
                        <m:sup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0</m:t>
                          </m:r>
                        </m:sup>
                      </m:sSup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𝐴𝐵𝐷</m:t>
                          </m:r>
                        </m:e>
                      </m:acc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180</m:t>
                          </m:r>
                        </m:e>
                        <m:sup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0</m:t>
                          </m:r>
                        </m:sup>
                      </m:sSup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−</m:t>
                      </m:r>
                      <m:sSup>
                        <m:sSup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60</m:t>
                          </m:r>
                        </m:e>
                        <m:sup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0</m:t>
                          </m:r>
                        </m:sup>
                      </m:sSup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120</m:t>
                          </m:r>
                        </m:e>
                        <m:sup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  <a:sym typeface="Arial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defTabSz="1219170">
                  <a:lnSpc>
                    <a:spcPct val="13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𝐴𝐵</m:t>
                            </m:r>
                          </m:e>
                        </m:acc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120</m:t>
                        </m:r>
                      </m:e>
                      <m:sup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𝑜</m:t>
                        </m:r>
                      </m:sup>
                    </m:sSup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592" y="2296613"/>
                <a:ext cx="7253555" cy="3838358"/>
              </a:xfrm>
              <a:prstGeom prst="rect">
                <a:avLst/>
              </a:prstGeom>
              <a:blipFill>
                <a:blip r:embed="rId7"/>
                <a:stretch>
                  <a:fillRect l="-1598" b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" y="2601404"/>
            <a:ext cx="4812193" cy="3162067"/>
            <a:chOff x="70234" y="1971602"/>
            <a:chExt cx="3609145" cy="23715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34" y="1971602"/>
              <a:ext cx="3609145" cy="23715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86054" y="2126750"/>
              <a:ext cx="39292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4591" y="3892074"/>
              <a:ext cx="39292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26342" y="3892074"/>
              <a:ext cx="39292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3000" y="2126750"/>
              <a:ext cx="392928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60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48"/>
          <p:cNvGrpSpPr/>
          <p:nvPr/>
        </p:nvGrpSpPr>
        <p:grpSpPr>
          <a:xfrm flipH="1" flipV="1">
            <a:off x="101600" y="87908"/>
            <a:ext cx="2069549" cy="1007136"/>
            <a:chOff x="359700" y="4031500"/>
            <a:chExt cx="2217375" cy="1079075"/>
          </a:xfrm>
        </p:grpSpPr>
        <p:sp>
          <p:nvSpPr>
            <p:cNvPr id="1710" name="Google Shape;1710;p48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2" name="Google Shape;1712;p48"/>
          <p:cNvGrpSpPr/>
          <p:nvPr/>
        </p:nvGrpSpPr>
        <p:grpSpPr>
          <a:xfrm>
            <a:off x="1736198" y="568839"/>
            <a:ext cx="2233396" cy="199431"/>
            <a:chOff x="4790625" y="1824675"/>
            <a:chExt cx="2392925" cy="213675"/>
          </a:xfrm>
        </p:grpSpPr>
        <p:sp>
          <p:nvSpPr>
            <p:cNvPr id="1713" name="Google Shape;1713;p48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8" name="Google Shape;1718;p48"/>
          <p:cNvGrpSpPr/>
          <p:nvPr/>
        </p:nvGrpSpPr>
        <p:grpSpPr>
          <a:xfrm>
            <a:off x="101603" y="1413521"/>
            <a:ext cx="286556" cy="307113"/>
            <a:chOff x="424275" y="4593075"/>
            <a:chExt cx="307025" cy="329050"/>
          </a:xfrm>
        </p:grpSpPr>
        <p:sp>
          <p:nvSpPr>
            <p:cNvPr id="1719" name="Google Shape;1719;p4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2" name="Google Shape;1722;p48"/>
          <p:cNvGrpSpPr/>
          <p:nvPr/>
        </p:nvGrpSpPr>
        <p:grpSpPr>
          <a:xfrm>
            <a:off x="11590324" y="4282320"/>
            <a:ext cx="462443" cy="2412107"/>
            <a:chOff x="4713875" y="2486650"/>
            <a:chExt cx="495475" cy="2584400"/>
          </a:xfrm>
        </p:grpSpPr>
        <p:sp>
          <p:nvSpPr>
            <p:cNvPr id="1723" name="Google Shape;1723;p4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58705" y="1041101"/>
            <a:ext cx="6274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2. Tích vô hướng của hai vectơ</a:t>
            </a:r>
            <a:endParaRPr lang="en-US" sz="32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30" y="2093128"/>
            <a:ext cx="4330151" cy="185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84605" y="4154104"/>
                <a:ext cx="9636575" cy="1587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Trong toán học, giá trị của biểu thức </a:t>
                </a:r>
                <a14:m>
                  <m:oMath xmlns:m="http://schemas.openxmlformats.org/officeDocument/2006/math"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𝑐𝑜𝑠</m:t>
                    </m:r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𝜑</m:t>
                    </m:r>
                  </m:oMath>
                </a14:m>
                <a:r>
                  <a:rPr lang="nl-NL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(không kể đơn vị đo) được gọi là gì?</a:t>
                </a:r>
                <a:endParaRPr lang="en-US" sz="2933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05" y="4154104"/>
                <a:ext cx="9636575" cy="1587101"/>
              </a:xfrm>
              <a:prstGeom prst="rect">
                <a:avLst/>
              </a:prstGeom>
              <a:blipFill>
                <a:blip r:embed="rId4"/>
                <a:stretch>
                  <a:fillRect b="-4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6691776" y="2312827"/>
            <a:ext cx="3958976" cy="1415044"/>
            <a:chOff x="2876764" y="3641846"/>
            <a:chExt cx="2969232" cy="1061283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76764" y="4326054"/>
              <a:ext cx="39041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55578" y="4326054"/>
              <a:ext cx="39041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0347" y="4177079"/>
              <a:ext cx="39041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661232" y="4151540"/>
                  <a:ext cx="390418" cy="37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𝜑</m:t>
                        </m:r>
                      </m:oMath>
                    </m:oMathPara>
                  </a14:m>
                  <a:endPara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3770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856441" y="3677947"/>
                  <a:ext cx="390418" cy="414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144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93009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49"/>
          <p:cNvGrpSpPr/>
          <p:nvPr/>
        </p:nvGrpSpPr>
        <p:grpSpPr>
          <a:xfrm>
            <a:off x="10769564" y="1339613"/>
            <a:ext cx="462443" cy="2412107"/>
            <a:chOff x="4713875" y="2486650"/>
            <a:chExt cx="495475" cy="2584400"/>
          </a:xfrm>
        </p:grpSpPr>
        <p:sp>
          <p:nvSpPr>
            <p:cNvPr id="1747" name="Google Shape;1747;p49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2" name="Google Shape;1762;p49"/>
          <p:cNvGrpSpPr/>
          <p:nvPr/>
        </p:nvGrpSpPr>
        <p:grpSpPr>
          <a:xfrm>
            <a:off x="101604" y="5906020"/>
            <a:ext cx="436217" cy="850384"/>
            <a:chOff x="2114275" y="3036050"/>
            <a:chExt cx="467375" cy="911125"/>
          </a:xfrm>
        </p:grpSpPr>
        <p:sp>
          <p:nvSpPr>
            <p:cNvPr id="1763" name="Google Shape;1763;p49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9"/>
          <p:cNvGrpSpPr/>
          <p:nvPr/>
        </p:nvGrpSpPr>
        <p:grpSpPr>
          <a:xfrm>
            <a:off x="960005" y="4645284"/>
            <a:ext cx="229111" cy="1080893"/>
            <a:chOff x="2112775" y="1815675"/>
            <a:chExt cx="245475" cy="1158100"/>
          </a:xfrm>
        </p:grpSpPr>
        <p:sp>
          <p:nvSpPr>
            <p:cNvPr id="1767" name="Google Shape;1767;p49"/>
            <p:cNvSpPr/>
            <p:nvPr/>
          </p:nvSpPr>
          <p:spPr>
            <a:xfrm>
              <a:off x="2174325" y="2030725"/>
              <a:ext cx="183925" cy="928600"/>
            </a:xfrm>
            <a:custGeom>
              <a:avLst/>
              <a:gdLst/>
              <a:ahLst/>
              <a:cxnLst/>
              <a:rect l="l" t="t" r="r" b="b"/>
              <a:pathLst>
                <a:path w="7357" h="37144" extrusionOk="0">
                  <a:moveTo>
                    <a:pt x="0" y="0"/>
                  </a:moveTo>
                  <a:lnTo>
                    <a:pt x="0" y="33466"/>
                  </a:lnTo>
                  <a:cubicBezTo>
                    <a:pt x="0" y="35502"/>
                    <a:pt x="1611" y="37144"/>
                    <a:pt x="3678" y="37144"/>
                  </a:cubicBezTo>
                  <a:cubicBezTo>
                    <a:pt x="5715" y="37144"/>
                    <a:pt x="7356" y="35472"/>
                    <a:pt x="7356" y="33466"/>
                  </a:cubicBezTo>
                  <a:lnTo>
                    <a:pt x="73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2113525" y="2016275"/>
              <a:ext cx="213550" cy="957500"/>
            </a:xfrm>
            <a:custGeom>
              <a:avLst/>
              <a:gdLst/>
              <a:ahLst/>
              <a:cxnLst/>
              <a:rect l="l" t="t" r="r" b="b"/>
              <a:pathLst>
                <a:path w="8542" h="38300" extrusionOk="0">
                  <a:moveTo>
                    <a:pt x="7356" y="1125"/>
                  </a:moveTo>
                  <a:lnTo>
                    <a:pt x="7356" y="34044"/>
                  </a:lnTo>
                  <a:cubicBezTo>
                    <a:pt x="7356" y="35746"/>
                    <a:pt x="5958" y="37144"/>
                    <a:pt x="4256" y="37144"/>
                  </a:cubicBezTo>
                  <a:cubicBezTo>
                    <a:pt x="2523" y="37144"/>
                    <a:pt x="1125" y="35746"/>
                    <a:pt x="1125" y="34044"/>
                  </a:cubicBezTo>
                  <a:lnTo>
                    <a:pt x="1125" y="1125"/>
                  </a:lnTo>
                  <a:close/>
                  <a:moveTo>
                    <a:pt x="548" y="1"/>
                  </a:moveTo>
                  <a:cubicBezTo>
                    <a:pt x="244" y="1"/>
                    <a:pt x="1" y="274"/>
                    <a:pt x="1" y="578"/>
                  </a:cubicBezTo>
                  <a:lnTo>
                    <a:pt x="1" y="34044"/>
                  </a:lnTo>
                  <a:cubicBezTo>
                    <a:pt x="1" y="36384"/>
                    <a:pt x="1885" y="38299"/>
                    <a:pt x="4256" y="38299"/>
                  </a:cubicBezTo>
                  <a:cubicBezTo>
                    <a:pt x="6596" y="38299"/>
                    <a:pt x="8542" y="36384"/>
                    <a:pt x="8511" y="34044"/>
                  </a:cubicBezTo>
                  <a:lnTo>
                    <a:pt x="8511" y="578"/>
                  </a:lnTo>
                  <a:cubicBezTo>
                    <a:pt x="8511" y="274"/>
                    <a:pt x="8238" y="1"/>
                    <a:pt x="7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127200" y="2763250"/>
              <a:ext cx="184675" cy="28900"/>
            </a:xfrm>
            <a:custGeom>
              <a:avLst/>
              <a:gdLst/>
              <a:ahLst/>
              <a:cxnLst/>
              <a:rect l="l" t="t" r="r" b="b"/>
              <a:pathLst>
                <a:path w="7387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7387" y="1155"/>
                  </a:lnTo>
                  <a:lnTo>
                    <a:pt x="7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112775" y="1815675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86" y="1945"/>
                  </a:moveTo>
                  <a:lnTo>
                    <a:pt x="7082" y="8025"/>
                  </a:lnTo>
                  <a:lnTo>
                    <a:pt x="1490" y="8025"/>
                  </a:lnTo>
                  <a:lnTo>
                    <a:pt x="4286" y="1945"/>
                  </a:lnTo>
                  <a:close/>
                  <a:moveTo>
                    <a:pt x="4316" y="0"/>
                  </a:moveTo>
                  <a:cubicBezTo>
                    <a:pt x="4073" y="0"/>
                    <a:pt x="3860" y="152"/>
                    <a:pt x="3769" y="335"/>
                  </a:cubicBezTo>
                  <a:lnTo>
                    <a:pt x="91" y="8359"/>
                  </a:lnTo>
                  <a:cubicBezTo>
                    <a:pt x="0" y="8511"/>
                    <a:pt x="0" y="8754"/>
                    <a:pt x="122" y="8906"/>
                  </a:cubicBezTo>
                  <a:cubicBezTo>
                    <a:pt x="243" y="9028"/>
                    <a:pt x="426" y="9149"/>
                    <a:pt x="639" y="9149"/>
                  </a:cubicBezTo>
                  <a:lnTo>
                    <a:pt x="7994" y="9149"/>
                  </a:lnTo>
                  <a:cubicBezTo>
                    <a:pt x="8177" y="9149"/>
                    <a:pt x="8329" y="9058"/>
                    <a:pt x="8481" y="8906"/>
                  </a:cubicBezTo>
                  <a:cubicBezTo>
                    <a:pt x="8602" y="8754"/>
                    <a:pt x="8602" y="8541"/>
                    <a:pt x="8541" y="8359"/>
                  </a:cubicBezTo>
                  <a:lnTo>
                    <a:pt x="4833" y="335"/>
                  </a:lnTo>
                  <a:cubicBezTo>
                    <a:pt x="4742" y="122"/>
                    <a:pt x="4529" y="0"/>
                    <a:pt x="4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71" name="Google Shape;1771;p49"/>
          <p:cNvGrpSpPr/>
          <p:nvPr/>
        </p:nvGrpSpPr>
        <p:grpSpPr>
          <a:xfrm>
            <a:off x="10511638" y="101614"/>
            <a:ext cx="1578780" cy="1544993"/>
            <a:chOff x="5301275" y="2528150"/>
            <a:chExt cx="1691550" cy="1655350"/>
          </a:xfrm>
        </p:grpSpPr>
        <p:sp>
          <p:nvSpPr>
            <p:cNvPr id="1772" name="Google Shape;1772;p49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0" name="Google Shape;1780;p49"/>
          <p:cNvGrpSpPr/>
          <p:nvPr/>
        </p:nvGrpSpPr>
        <p:grpSpPr>
          <a:xfrm>
            <a:off x="101603" y="5294112"/>
            <a:ext cx="286556" cy="307113"/>
            <a:chOff x="424275" y="4593075"/>
            <a:chExt cx="307025" cy="329050"/>
          </a:xfrm>
        </p:grpSpPr>
        <p:sp>
          <p:nvSpPr>
            <p:cNvPr id="1781" name="Google Shape;1781;p49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4" name="Google Shape;1784;p49"/>
          <p:cNvGrpSpPr/>
          <p:nvPr/>
        </p:nvGrpSpPr>
        <p:grpSpPr>
          <a:xfrm>
            <a:off x="11624394" y="1951407"/>
            <a:ext cx="286557" cy="334087"/>
            <a:chOff x="6571050" y="2495000"/>
            <a:chExt cx="307025" cy="357950"/>
          </a:xfrm>
        </p:grpSpPr>
        <p:sp>
          <p:nvSpPr>
            <p:cNvPr id="1785" name="Google Shape;1785;p49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6" name="Google Shape;1796;p49"/>
          <p:cNvGrpSpPr/>
          <p:nvPr/>
        </p:nvGrpSpPr>
        <p:grpSpPr>
          <a:xfrm>
            <a:off x="8323530" y="720005"/>
            <a:ext cx="2233396" cy="199431"/>
            <a:chOff x="6242648" y="540003"/>
            <a:chExt cx="1675047" cy="149573"/>
          </a:xfrm>
        </p:grpSpPr>
        <p:sp>
          <p:nvSpPr>
            <p:cNvPr id="1797" name="Google Shape;1797;p49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2" name="Google Shape;1802;p49"/>
          <p:cNvGrpSpPr/>
          <p:nvPr/>
        </p:nvGrpSpPr>
        <p:grpSpPr>
          <a:xfrm>
            <a:off x="960004" y="5977111"/>
            <a:ext cx="1466733" cy="721304"/>
            <a:chOff x="823225" y="4003400"/>
            <a:chExt cx="1571500" cy="772825"/>
          </a:xfrm>
        </p:grpSpPr>
        <p:sp>
          <p:nvSpPr>
            <p:cNvPr id="1803" name="Google Shape;1803;p49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Pentagon 3"/>
          <p:cNvSpPr/>
          <p:nvPr/>
        </p:nvSpPr>
        <p:spPr>
          <a:xfrm>
            <a:off x="767136" y="1042781"/>
            <a:ext cx="2712379" cy="806465"/>
          </a:xfrm>
          <a:prstGeom prst="homePlate">
            <a:avLst>
              <a:gd name="adj" fmla="val 4357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FFFF"/>
                </a:solidFill>
                <a:latin typeface="Arial"/>
                <a:sym typeface="Arial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52689" y="2127860"/>
                <a:ext cx="7558465" cy="3290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vô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hướng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khác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vectơ-không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kí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hiệu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xác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định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bởi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công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thức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lang="en-US" sz="32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ctr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nl-NL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nl-NL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>
                      <m:rPr>
                        <m:sty m:val="p"/>
                      </m:rPr>
                      <a:rPr lang="nl-NL" sz="32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cos</m:t>
                    </m:r>
                    <m:r>
                      <a:rPr lang="nl-NL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  <m:r>
                      <a:rPr lang="nl-NL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nl-NL" sz="32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32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89" y="2127860"/>
                <a:ext cx="7558465" cy="3290644"/>
              </a:xfrm>
              <a:prstGeom prst="rect">
                <a:avLst/>
              </a:prstGeom>
              <a:blipFill>
                <a:blip r:embed="rId3"/>
                <a:stretch>
                  <a:fillRect l="-2097" r="-2016" b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2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52107" y="845206"/>
                <a:ext cx="7294652" cy="1323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Khi nào thì tích vô hướng của hai vect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,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là một số dương? Là một số âm?</a:t>
                </a:r>
                <a:endParaRPr lang="en-US" sz="2667" i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07" y="845206"/>
                <a:ext cx="7294652" cy="1323696"/>
              </a:xfrm>
              <a:prstGeom prst="rect">
                <a:avLst/>
              </a:prstGeom>
              <a:blipFill>
                <a:blip r:embed="rId3"/>
                <a:stretch>
                  <a:fillRect l="-1587" r="-1504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806509" y="845205"/>
            <a:ext cx="966572" cy="1354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64412" y="2327584"/>
                <a:ext cx="8582347" cy="378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Wingdings" panose="05000000000000000000" pitchFamily="2" charset="2"/>
                  <a:buChar char="Ø"/>
                </a:pP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 vô hướng của hai vectơ khác vectơ-không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 một số dương khi góc giữa hai vectơ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là góc lớn hơn 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 nhỏ hơn 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90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Wingdings" panose="05000000000000000000" pitchFamily="2" charset="2"/>
                  <a:buChar char="Ø"/>
                </a:pP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 vô hướng của hai vectơ khác vectơ-không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là một số âm khi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là góc lớn hơn 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9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và nhỏ hơn 180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12" y="2327584"/>
                <a:ext cx="8582347" cy="3786421"/>
              </a:xfrm>
              <a:prstGeom prst="rect">
                <a:avLst/>
              </a:prstGeom>
              <a:blipFill>
                <a:blip r:embed="rId26"/>
                <a:stretch>
                  <a:fillRect l="-1136" r="-1349" b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8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31550" y="601110"/>
                <a:ext cx="8335767" cy="2555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Nếu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vuông góc với nhau thì tích vô hướng của hai vectơ bằng bao nhiêu?</a:t>
                </a: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Hãy so sánh tích vô hướng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667" i="1" kern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với bình phương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667" i="1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50" y="601110"/>
                <a:ext cx="8335767" cy="2555058"/>
              </a:xfrm>
              <a:prstGeom prst="rect">
                <a:avLst/>
              </a:prstGeom>
              <a:blipFill>
                <a:blip r:embed="rId3"/>
                <a:stretch>
                  <a:fillRect l="-1244" r="-1390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1014837" y="943581"/>
            <a:ext cx="1238431" cy="1618108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1014837" y="3055107"/>
            <a:ext cx="1944644" cy="1657810"/>
            <a:chOff x="905482" y="1652300"/>
            <a:chExt cx="1458483" cy="1243357"/>
          </a:xfrm>
        </p:grpSpPr>
        <p:pic>
          <p:nvPicPr>
            <p:cNvPr id="74" name="Picture 13"/>
            <p:cNvPicPr>
              <a:picLocks noChangeAspect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121015" y="2073923"/>
              <a:ext cx="1027415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C00000"/>
                  </a:solidFill>
                  <a:latin typeface="Arial"/>
                  <a:cs typeface="Arial"/>
                  <a:sym typeface="Arial"/>
                </a:rPr>
                <a:t>Chú</a:t>
              </a:r>
              <a:r>
                <a:rPr lang="en-US" sz="2667" b="1" kern="0" dirty="0">
                  <a:solidFill>
                    <a:srgbClr val="C00000"/>
                  </a:solidFill>
                  <a:latin typeface="Arial"/>
                  <a:cs typeface="Arial"/>
                  <a:sym typeface="Arial"/>
                </a:rPr>
                <a:t> ý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209763" y="3382180"/>
            <a:ext cx="3389669" cy="674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09763" y="3884518"/>
            <a:ext cx="7258933" cy="22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97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970895" y="719756"/>
            <a:ext cx="966572" cy="1354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5537" y="1109607"/>
                <a:ext cx="5945312" cy="543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Khi </a:t>
                </a:r>
                <a:r>
                  <a:rPr lang="en-US" sz="2933" i="1" kern="0" dirty="0" err="1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i="1" kern="0" dirty="0" err="1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thì</a:t>
                </a:r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)</a:t>
                </a:r>
                <a:r>
                  <a:rPr lang="en-US" sz="2933" i="1" kern="0" baseline="3000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2</a:t>
                </a:r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i="1" kern="0" dirty="0" err="1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thì</a:t>
                </a:r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933" i="1" kern="0" dirty="0" err="1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933" i="1" kern="0" baseline="3000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2</a:t>
                </a:r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933" i="1" kern="0" baseline="3000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2</a:t>
                </a:r>
                <a:r>
                  <a:rPr lang="en-US" sz="2933" i="1" kern="0" dirty="0">
                    <a:solidFill>
                      <a:srgbClr val="002060"/>
                    </a:solidFill>
                    <a:latin typeface="Arial"/>
                    <a:cs typeface="Arial"/>
                    <a:sym typeface="Arial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537" y="1109607"/>
                <a:ext cx="5945312" cy="543675"/>
              </a:xfrm>
              <a:prstGeom prst="rect">
                <a:avLst/>
              </a:prstGeom>
              <a:blipFill>
                <a:blip r:embed="rId26"/>
                <a:stretch>
                  <a:fillRect l="-2256" t="-12360" b="-3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46356" y="2948362"/>
            <a:ext cx="178676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25186" y="3736308"/>
            <a:ext cx="7706012" cy="487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46355" y="4372597"/>
            <a:ext cx="8063675" cy="167451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767229" y="2126604"/>
            <a:ext cx="493159" cy="58361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97245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1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Google Shape;2133;p55"/>
          <p:cNvGrpSpPr/>
          <p:nvPr/>
        </p:nvGrpSpPr>
        <p:grpSpPr>
          <a:xfrm>
            <a:off x="11632338" y="621781"/>
            <a:ext cx="323447" cy="633384"/>
            <a:chOff x="6833975" y="3957025"/>
            <a:chExt cx="346550" cy="678625"/>
          </a:xfrm>
        </p:grpSpPr>
        <p:sp>
          <p:nvSpPr>
            <p:cNvPr id="2134" name="Google Shape;2134;p55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55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7" name="Google Shape;2137;p55"/>
          <p:cNvGrpSpPr/>
          <p:nvPr/>
        </p:nvGrpSpPr>
        <p:grpSpPr>
          <a:xfrm>
            <a:off x="9502710" y="179003"/>
            <a:ext cx="2233396" cy="199431"/>
            <a:chOff x="4790625" y="1824675"/>
            <a:chExt cx="2392925" cy="213675"/>
          </a:xfrm>
        </p:grpSpPr>
        <p:sp>
          <p:nvSpPr>
            <p:cNvPr id="2138" name="Google Shape;2138;p5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5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5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5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5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43" name="Google Shape;2143;p55"/>
          <p:cNvGrpSpPr/>
          <p:nvPr/>
        </p:nvGrpSpPr>
        <p:grpSpPr>
          <a:xfrm>
            <a:off x="11669227" y="1681947"/>
            <a:ext cx="286557" cy="334087"/>
            <a:chOff x="6571050" y="2495000"/>
            <a:chExt cx="307025" cy="357950"/>
          </a:xfrm>
        </p:grpSpPr>
        <p:sp>
          <p:nvSpPr>
            <p:cNvPr id="2144" name="Google Shape;2144;p5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055806" y="602951"/>
            <a:ext cx="2048679" cy="1444319"/>
            <a:chOff x="1346536" y="605456"/>
            <a:chExt cx="1536509" cy="1083239"/>
          </a:xfrm>
        </p:grpSpPr>
        <p:pic>
          <p:nvPicPr>
            <p:cNvPr id="14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1540842" y="790515"/>
              <a:ext cx="1189169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Ví</a:t>
              </a:r>
              <a:r>
                <a:rPr lang="en-US" sz="26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dụ</a:t>
              </a:r>
              <a:r>
                <a:rPr lang="en-US" sz="26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56549" y="766073"/>
                <a:ext cx="7649313" cy="1271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vuông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ABCD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a.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tích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vô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hướng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549" y="766073"/>
                <a:ext cx="7649313" cy="1271117"/>
              </a:xfrm>
              <a:prstGeom prst="rect">
                <a:avLst/>
              </a:prstGeom>
              <a:blipFill>
                <a:blip r:embed="rId6"/>
                <a:stretch>
                  <a:fillRect l="-119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5806" y="2434909"/>
                <a:ext cx="8308441" cy="1325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Vì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) = 90</a:t>
                </a:r>
                <a:r>
                  <a:rPr lang="en-US" sz="2400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nên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0.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vuông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nên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chéo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2.</m:t>
                        </m:r>
                      </m:e>
                    </m:rad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06" y="2434909"/>
                <a:ext cx="8308441" cy="1325106"/>
              </a:xfrm>
              <a:prstGeom prst="rect">
                <a:avLst/>
              </a:prstGeom>
              <a:blipFill>
                <a:blip r:embed="rId7"/>
                <a:stretch>
                  <a:fillRect l="-1101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734" y="2542322"/>
            <a:ext cx="1941668" cy="2360660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5748143" y="2131953"/>
            <a:ext cx="646010" cy="410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u="sng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2667" b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806" y="3766048"/>
            <a:ext cx="7958001" cy="25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60597" y="783107"/>
                <a:ext cx="7322049" cy="1323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ABC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BC = a, CA = b, AB = c.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Hãy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tính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theo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a, b, c.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597" y="783107"/>
                <a:ext cx="7322049" cy="1323696"/>
              </a:xfrm>
              <a:prstGeom prst="rect">
                <a:avLst/>
              </a:prstGeom>
              <a:blipFill>
                <a:blip r:embed="rId3"/>
                <a:stretch>
                  <a:fillRect l="-1581" r="-1498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78816" y="665367"/>
            <a:ext cx="2520667" cy="1444319"/>
            <a:chOff x="1346536" y="605456"/>
            <a:chExt cx="1519988" cy="1083239"/>
          </a:xfrm>
        </p:grpSpPr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43689" y="772645"/>
              <a:ext cx="1342203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Luyện</a:t>
              </a:r>
              <a:r>
                <a:rPr lang="en-US" sz="26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tập</a:t>
              </a:r>
              <a:r>
                <a:rPr lang="en-US" sz="26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34215" y="2517035"/>
            <a:ext cx="7164272" cy="3756818"/>
            <a:chOff x="1679361" y="1813276"/>
            <a:chExt cx="5373204" cy="2817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79362" y="1813276"/>
                  <a:ext cx="5373203" cy="9333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219170">
                    <a:lnSpc>
                      <a:spcPct val="150000"/>
                    </a:lnSpc>
                    <a:spcBef>
                      <a:spcPts val="800"/>
                    </a:spcBef>
                    <a:spcAft>
                      <a:spcPts val="1067"/>
                    </a:spcAft>
                    <a:buClr>
                      <a:srgbClr val="000000"/>
                    </a:buClr>
                  </a:pP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Theo </a:t>
                  </a:r>
                  <a:r>
                    <a:rPr lang="en-US" sz="2667" kern="0" dirty="0" err="1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định</a:t>
                  </a: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2667" kern="0" dirty="0" err="1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lí</a:t>
                  </a: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2667" kern="0" dirty="0" err="1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cô</a:t>
                  </a: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sin, ta </a:t>
                  </a:r>
                  <a:r>
                    <a:rPr lang="en-US" sz="2667" kern="0" dirty="0" err="1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: cosA </a:t>
                  </a:r>
                  <a14:m>
                    <m:oMath xmlns:m="http://schemas.openxmlformats.org/officeDocument/2006/math">
                      <m:r>
                        <a:rPr lang="en-US" sz="32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𝑏𝑐</m:t>
                          </m:r>
                        </m:den>
                      </m:f>
                    </m:oMath>
                  </a14:m>
                  <a:endParaRPr lang="en-US" sz="3200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2" y="1813276"/>
                  <a:ext cx="5373203" cy="933381"/>
                </a:xfrm>
                <a:prstGeom prst="rect">
                  <a:avLst/>
                </a:prstGeom>
                <a:blipFill>
                  <a:blip r:embed="rId6"/>
                  <a:stretch>
                    <a:fillRect l="-16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679361" y="2765090"/>
                  <a:ext cx="5273781" cy="6272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219170">
                    <a:lnSpc>
                      <a:spcPct val="150000"/>
                    </a:lnSpc>
                    <a:spcBef>
                      <a:spcPts val="800"/>
                    </a:spcBef>
                    <a:spcAft>
                      <a:spcPts val="1067"/>
                    </a:spcAft>
                    <a:buClr>
                      <a:srgbClr val="000000"/>
                    </a:buClr>
                  </a:pP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Từ </a:t>
                  </a:r>
                  <a:r>
                    <a:rPr lang="en-US" sz="2667" kern="0" dirty="0" err="1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đó</a:t>
                  </a: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ea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𝐴𝐵</m:t>
                          </m:r>
                        </m:e>
                      </m:acc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𝐴𝐶</m:t>
                          </m:r>
                        </m:e>
                      </m:acc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accPr>
                            <m:e>
                              <m:r>
                                <a:rPr lang="en-US" sz="2667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  <m:func>
                        <m:func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𝑐𝑜𝑠</m:t>
                          </m:r>
                        </m:fName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𝐴𝐵</m:t>
                          </m:r>
                        </m:e>
                      </m:acc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𝐴𝐶</m:t>
                          </m:r>
                        </m:e>
                      </m:acc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)</m:t>
                      </m:r>
                    </m:oMath>
                  </a14:m>
                  <a:endParaRPr lang="en-US" sz="2667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1" y="2765090"/>
                  <a:ext cx="5273781" cy="627287"/>
                </a:xfrm>
                <a:prstGeom prst="rect">
                  <a:avLst/>
                </a:prstGeom>
                <a:blipFill>
                  <a:blip r:embed="rId7"/>
                  <a:stretch>
                    <a:fillRect l="-1646" b="-6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292222" y="3442904"/>
                  <a:ext cx="3760341" cy="645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= c. b. </a:t>
                  </a:r>
                  <a:r>
                    <a:rPr lang="en-US" sz="2667" kern="0" dirty="0" err="1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cosA</a:t>
                  </a: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= c. 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𝑏𝑐</m:t>
                          </m:r>
                        </m:den>
                      </m:f>
                    </m:oMath>
                  </a14:m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222" y="3442904"/>
                  <a:ext cx="3760341" cy="645321"/>
                </a:xfrm>
                <a:prstGeom prst="rect">
                  <a:avLst/>
                </a:prstGeom>
                <a:blipFill>
                  <a:blip r:embed="rId8"/>
                  <a:stretch>
                    <a:fillRect l="-2309" b="-35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92223" y="3987540"/>
                  <a:ext cx="3760341" cy="643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200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223" y="3987540"/>
                  <a:ext cx="3760341" cy="643349"/>
                </a:xfrm>
                <a:prstGeom prst="rect">
                  <a:avLst/>
                </a:prstGeom>
                <a:blipFill>
                  <a:blip r:embed="rId9"/>
                  <a:stretch>
                    <a:fillRect l="-2309" b="-35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5661288" y="2291332"/>
            <a:ext cx="710131" cy="4513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933" b="1" u="sng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2933" b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6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9209" y="670197"/>
            <a:ext cx="8842624" cy="144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933" b="1" u="sng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TIẾT 3: ỨNG DỤNG CỦA VECTƠ VÀO BÀI TOÁN HÌNH HỌC</a:t>
            </a:r>
            <a:endParaRPr lang="en-US" sz="2933" b="1" u="sng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2" y="2789331"/>
                <a:ext cx="7452189" cy="2629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tại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60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Gọi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trung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cạnh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BC.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Trên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cạnh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AB, AC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lượt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lấy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PQ.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minh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rằng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𝑃𝑀𝑄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90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chỉ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BP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CQ = BC.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2" y="2789331"/>
                <a:ext cx="7452189" cy="2629374"/>
              </a:xfrm>
              <a:prstGeom prst="rect">
                <a:avLst/>
              </a:prstGeom>
              <a:blipFill>
                <a:blip r:embed="rId3"/>
                <a:stretch>
                  <a:fillRect l="-1555" r="-1555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72" y="2694523"/>
            <a:ext cx="2133259" cy="3571059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1915336" y="1892619"/>
            <a:ext cx="1934049" cy="1183422"/>
            <a:chOff x="1346536" y="605456"/>
            <a:chExt cx="1536509" cy="1083239"/>
          </a:xfrm>
        </p:grpSpPr>
        <p:pic>
          <p:nvPicPr>
            <p:cNvPr id="90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1517919" y="754928"/>
              <a:ext cx="1189169" cy="46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D97245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Ví</a:t>
              </a:r>
              <a:r>
                <a:rPr lang="en-US" sz="2667" b="1" kern="0" dirty="0">
                  <a:solidFill>
                    <a:srgbClr val="D97245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D97245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dụ</a:t>
              </a:r>
              <a:r>
                <a:rPr lang="en-US" sz="2667" b="1" kern="0" dirty="0">
                  <a:solidFill>
                    <a:srgbClr val="D97245">
                      <a:lumMod val="50000"/>
                    </a:srgbClr>
                  </a:solidFill>
                  <a:latin typeface="Arial"/>
                  <a:cs typeface="Arial"/>
                  <a:sym typeface="Arial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22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 txBox="1">
            <a:spLocks noGrp="1"/>
          </p:cNvSpPr>
          <p:nvPr>
            <p:ph type="title"/>
          </p:nvPr>
        </p:nvSpPr>
        <p:spPr>
          <a:xfrm>
            <a:off x="960000" y="733697"/>
            <a:ext cx="10272000" cy="902400"/>
          </a:xfrm>
          <a:prstGeom prst="rect">
            <a:avLst/>
          </a:prstGeom>
        </p:spPr>
        <p:txBody>
          <a:bodyPr spcFirstLastPara="1" wrap="square" lIns="120000" tIns="121900" rIns="120000" bIns="121900" anchor="t" anchorCtr="0">
            <a:noAutofit/>
          </a:bodyPr>
          <a:lstStyle/>
          <a:p>
            <a:r>
              <a:rPr lang="en-US" sz="4267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KHỞI ĐỘNG</a:t>
            </a:r>
            <a:endParaRPr sz="4267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22818" y="1475326"/>
                <a:ext cx="10209183" cy="3297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Trong vật lí, nếu có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không đổi tác động vào một vật tại điểm O và làm cho vật đó di chuyển một quãng đường s = OM thì công A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được tính theo công thức </a:t>
                </a:r>
                <a14:m>
                  <m:oMath xmlns:m="http://schemas.openxmlformats.org/officeDocument/2006/math">
                    <m:r>
                      <a:rPr lang="nl-NL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  <m:r>
                      <a:rPr lang="nl-NL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>
                      <a:rPr lang="nl-NL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𝑐𝑜𝑠</m:t>
                    </m:r>
                    <m:r>
                      <a:rPr lang="nl-NL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𝜑</m:t>
                    </m:r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trong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gọi là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tính bằng Newton (N),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tính bằng mét (m), </a:t>
                </a:r>
                <a14:m>
                  <m:oMath xmlns:m="http://schemas.openxmlformats.org/officeDocument/2006/math">
                    <m:r>
                      <a:rPr lang="nl-NL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𝜑</m:t>
                    </m:r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là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𝐹</m:t>
                        </m:r>
                      </m:e>
                    </m:acc>
                    <m:r>
                      <a:rPr lang="nl-NL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</m:oMath>
                </a14:m>
                <a:r>
                  <a:rPr lang="nl-NL" sz="24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còn công A tính bằng Jun (J).</a:t>
                </a:r>
                <a:endParaRPr lang="en-US" sz="24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18" y="1475326"/>
                <a:ext cx="10209183" cy="3297826"/>
              </a:xfrm>
              <a:prstGeom prst="rect">
                <a:avLst/>
              </a:prstGeom>
              <a:blipFill>
                <a:blip r:embed="rId3"/>
                <a:stretch>
                  <a:fillRect l="-955" r="-896" b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849385" y="4804613"/>
            <a:ext cx="3958976" cy="1415044"/>
            <a:chOff x="2876764" y="3641846"/>
            <a:chExt cx="2969232" cy="1061283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6764" y="4326054"/>
              <a:ext cx="39041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5578" y="4326054"/>
              <a:ext cx="39041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0347" y="4177079"/>
              <a:ext cx="39041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61232" y="4151540"/>
                  <a:ext cx="390418" cy="37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𝜑</m:t>
                        </m:r>
                      </m:oMath>
                    </m:oMathPara>
                  </a14:m>
                  <a:endPara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3770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56441" y="3677947"/>
                  <a:ext cx="390418" cy="414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144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5901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00" y="746576"/>
            <a:ext cx="2133259" cy="357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3349" y="3906274"/>
                <a:ext cx="5844417" cy="1967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Mặt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khác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MB. MC. cos180</a:t>
                </a:r>
                <a:r>
                  <a:rPr lang="en-US" sz="2400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-a</a:t>
                </a:r>
                <a:r>
                  <a:rPr lang="en-US" sz="2400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𝐶𝑄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MB. CQ. cos30</a:t>
                </a:r>
                <a:r>
                  <a:rPr lang="en-US" sz="2400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a.CQ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49" y="3906274"/>
                <a:ext cx="5844417" cy="1967783"/>
              </a:xfrm>
              <a:prstGeom prst="rect">
                <a:avLst/>
              </a:prstGeom>
              <a:blipFill>
                <a:blip r:embed="rId5"/>
                <a:stretch>
                  <a:fillRect l="-1564" t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48" y="1046035"/>
            <a:ext cx="7844200" cy="2576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83241" y="4301083"/>
                <a:ext cx="5170132" cy="1499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𝐵𝑃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BP. MC. cos60</a:t>
                </a:r>
                <a:r>
                  <a:rPr lang="en-US" sz="2400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a. BP</a:t>
                </a:r>
                <a:endParaRPr lang="en-US" sz="2400" kern="0" baseline="30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𝐵𝑃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𝐶𝑄</m:t>
                        </m:r>
                      </m:e>
                    </m:acc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BP. CQ. cos90</a:t>
                </a:r>
                <a:r>
                  <a:rPr lang="en-US" sz="2400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</a:t>
                </a: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= 0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41" y="4301083"/>
                <a:ext cx="5170132" cy="1499449"/>
              </a:xfrm>
              <a:prstGeom prst="rect">
                <a:avLst/>
              </a:prstGeom>
              <a:blipFill>
                <a:blip r:embed="rId7"/>
                <a:stretch>
                  <a:fillRect b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69063" y="670603"/>
            <a:ext cx="710131" cy="4513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933" b="1" u="sng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2933" b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56079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00" y="746576"/>
            <a:ext cx="2133259" cy="357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1032" y="746577"/>
                <a:ext cx="6502400" cy="5020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Do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đó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(1)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-a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2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a. CQ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a. BP = 0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kern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kern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CQ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BP - a = 0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2667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CQ + BP = 2a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⇔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67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2667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CQ + BP = BC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điều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phải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chứng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minh.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32" y="746577"/>
                <a:ext cx="6502400" cy="5020733"/>
              </a:xfrm>
              <a:prstGeom prst="rect">
                <a:avLst/>
              </a:prstGeom>
              <a:blipFill>
                <a:blip r:embed="rId5"/>
                <a:stretch>
                  <a:fillRect l="-1781" b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4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" name="Google Shape;3348;p71"/>
          <p:cNvGrpSpPr/>
          <p:nvPr/>
        </p:nvGrpSpPr>
        <p:grpSpPr>
          <a:xfrm>
            <a:off x="599190" y="158350"/>
            <a:ext cx="2233396" cy="199431"/>
            <a:chOff x="4790625" y="1824675"/>
            <a:chExt cx="2392925" cy="213675"/>
          </a:xfrm>
        </p:grpSpPr>
        <p:sp>
          <p:nvSpPr>
            <p:cNvPr id="3349" name="Google Shape;3349;p7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7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7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7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7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54" name="Google Shape;3354;p71"/>
          <p:cNvGrpSpPr/>
          <p:nvPr/>
        </p:nvGrpSpPr>
        <p:grpSpPr>
          <a:xfrm>
            <a:off x="211554" y="216374"/>
            <a:ext cx="286556" cy="307113"/>
            <a:chOff x="424275" y="4593075"/>
            <a:chExt cx="307025" cy="329050"/>
          </a:xfrm>
        </p:grpSpPr>
        <p:sp>
          <p:nvSpPr>
            <p:cNvPr id="3355" name="Google Shape;3355;p7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7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7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20245" y="719162"/>
            <a:ext cx="2143948" cy="1356248"/>
            <a:chOff x="1346536" y="605456"/>
            <a:chExt cx="1519988" cy="1083239"/>
          </a:xfrm>
        </p:grpSpPr>
        <p:pic>
          <p:nvPicPr>
            <p:cNvPr id="4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443689" y="772645"/>
              <a:ext cx="1342203" cy="401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Vận</a:t>
              </a:r>
              <a:r>
                <a:rPr lang="en-US" sz="26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002060"/>
                  </a:solidFill>
                  <a:latin typeface="Arial"/>
                  <a:cs typeface="Arial"/>
                  <a:sym typeface="Arial"/>
                </a:rPr>
                <a:t>dụng</a:t>
              </a:r>
              <a:endParaRPr lang="en-US" sz="2667" b="1" kern="0" dirty="0">
                <a:solidFill>
                  <a:srgbClr val="00206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193" y="443601"/>
            <a:ext cx="8380695" cy="2015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45" y="2284735"/>
            <a:ext cx="10380356" cy="4113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74" y="2818738"/>
            <a:ext cx="3296727" cy="14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21942" y="1311401"/>
                <a:ext cx="8828925" cy="483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3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(1)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3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(2)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3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bằng: 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3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𝐹</m:t>
                        </m:r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accPr>
                              <m:e>
                                <m:r>
                                  <a:rPr lang="nl-NL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accPr>
                              <m:e>
                                <m:r>
                                  <a:rPr lang="nl-NL" sz="2667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(3)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3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Từ (1), (2), (3) và theo tính chất phân phối đối với phép cộng của tích vô hướng suy ra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bằng tổng của các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42" y="1311401"/>
                <a:ext cx="8828925" cy="4833567"/>
              </a:xfrm>
              <a:prstGeom prst="rect">
                <a:avLst/>
              </a:prstGeom>
              <a:blipFill>
                <a:blip r:embed="rId3"/>
                <a:stretch>
                  <a:fillRect l="-1312" r="-1312" b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3" name="Picture 8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22" y="2252671"/>
            <a:ext cx="3296727" cy="1481916"/>
          </a:xfrm>
          <a:prstGeom prst="rect">
            <a:avLst/>
          </a:prstGeom>
        </p:spPr>
      </p:pic>
      <p:sp>
        <p:nvSpPr>
          <p:cNvPr id="834" name="TextBox 833"/>
          <p:cNvSpPr txBox="1"/>
          <p:nvPr/>
        </p:nvSpPr>
        <p:spPr>
          <a:xfrm>
            <a:off x="5737207" y="761911"/>
            <a:ext cx="710131" cy="4513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933" b="1" u="sng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2933" b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3980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Picture 8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22" y="2252671"/>
            <a:ext cx="3296727" cy="1481916"/>
          </a:xfrm>
          <a:prstGeom prst="rect">
            <a:avLst/>
          </a:prstGeom>
        </p:spPr>
      </p:pic>
      <p:sp>
        <p:nvSpPr>
          <p:cNvPr id="834" name="TextBox 833"/>
          <p:cNvSpPr txBox="1"/>
          <p:nvPr/>
        </p:nvSpPr>
        <p:spPr>
          <a:xfrm>
            <a:off x="5737207" y="761911"/>
            <a:ext cx="710131" cy="4513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933" b="1" u="sng" kern="0" dirty="0" err="1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2933" b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8821" y="1470747"/>
                <a:ext cx="6096000" cy="20928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b)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có phương vuông góc với phương chuyển động nên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=0</m:t>
                    </m:r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21" y="1470747"/>
                <a:ext cx="6096000" cy="2092817"/>
              </a:xfrm>
              <a:prstGeom prst="rect">
                <a:avLst/>
              </a:prstGeom>
              <a:blipFill>
                <a:blip r:embed="rId5"/>
                <a:stretch>
                  <a:fillRect l="-1900" r="-1900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18822" y="3659508"/>
                <a:ext cx="7726327" cy="1402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Từ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kết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quả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phần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a),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suy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ra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sinh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bởi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lực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𝐴𝐵</m:t>
                        </m:r>
                      </m:e>
                    </m:acc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22" y="3659508"/>
                <a:ext cx="7726327" cy="1402435"/>
              </a:xfrm>
              <a:prstGeom prst="rect">
                <a:avLst/>
              </a:prstGeom>
              <a:blipFill>
                <a:blip r:embed="rId6"/>
                <a:stretch>
                  <a:fillRect l="-1498" r="-142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18821" y="5157911"/>
                <a:ext cx="8420987" cy="552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Do đó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nl-NL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bằng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21" y="5157911"/>
                <a:ext cx="8420987" cy="552587"/>
              </a:xfrm>
              <a:prstGeom prst="rect">
                <a:avLst/>
              </a:prstGeom>
              <a:blipFill>
                <a:blip r:embed="rId7"/>
                <a:stretch>
                  <a:fillRect l="-1375" t="-219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2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" name="Google Shape;4506;p75"/>
          <p:cNvSpPr txBox="1">
            <a:spLocks noGrp="1"/>
          </p:cNvSpPr>
          <p:nvPr>
            <p:ph type="title"/>
          </p:nvPr>
        </p:nvSpPr>
        <p:spPr>
          <a:xfrm>
            <a:off x="959989" y="770569"/>
            <a:ext cx="10272000" cy="902400"/>
          </a:xfrm>
          <a:prstGeom prst="rect">
            <a:avLst/>
          </a:prstGeom>
        </p:spPr>
        <p:txBody>
          <a:bodyPr spcFirstLastPara="1" wrap="square" lIns="120000" tIns="121900" rIns="120000" bIns="121900" anchor="t" anchorCtr="0">
            <a:noAutofit/>
          </a:bodyPr>
          <a:lstStyle/>
          <a:p>
            <a:r>
              <a:rPr lang="en-US" sz="4267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HƯỚNG DẪN VỀ NHÀ</a:t>
            </a:r>
            <a:endParaRPr sz="4267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4509" name="Google Shape;4509;p75"/>
          <p:cNvGrpSpPr/>
          <p:nvPr/>
        </p:nvGrpSpPr>
        <p:grpSpPr>
          <a:xfrm>
            <a:off x="10044391" y="4815197"/>
            <a:ext cx="323447" cy="633384"/>
            <a:chOff x="6833975" y="3957025"/>
            <a:chExt cx="346550" cy="678625"/>
          </a:xfrm>
        </p:grpSpPr>
        <p:sp>
          <p:nvSpPr>
            <p:cNvPr id="4510" name="Google Shape;4510;p75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75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75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13" name="Google Shape;4513;p75"/>
          <p:cNvGrpSpPr/>
          <p:nvPr/>
        </p:nvGrpSpPr>
        <p:grpSpPr>
          <a:xfrm>
            <a:off x="8134430" y="5938570"/>
            <a:ext cx="2233396" cy="199431"/>
            <a:chOff x="4790625" y="1824675"/>
            <a:chExt cx="2392925" cy="213675"/>
          </a:xfrm>
        </p:grpSpPr>
        <p:sp>
          <p:nvSpPr>
            <p:cNvPr id="4514" name="Google Shape;4514;p7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7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7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7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7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19" name="Google Shape;4519;p75"/>
          <p:cNvGrpSpPr/>
          <p:nvPr/>
        </p:nvGrpSpPr>
        <p:grpSpPr>
          <a:xfrm>
            <a:off x="11803860" y="4176307"/>
            <a:ext cx="286557" cy="334087"/>
            <a:chOff x="6571050" y="2495000"/>
            <a:chExt cx="307025" cy="357950"/>
          </a:xfrm>
        </p:grpSpPr>
        <p:sp>
          <p:nvSpPr>
            <p:cNvPr id="4520" name="Google Shape;4520;p7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7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7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23" name="Google Shape;4523;p75"/>
          <p:cNvGrpSpPr/>
          <p:nvPr/>
        </p:nvGrpSpPr>
        <p:grpSpPr>
          <a:xfrm>
            <a:off x="10769547" y="2098280"/>
            <a:ext cx="462443" cy="2412107"/>
            <a:chOff x="4713875" y="2486650"/>
            <a:chExt cx="495475" cy="2584400"/>
          </a:xfrm>
        </p:grpSpPr>
        <p:sp>
          <p:nvSpPr>
            <p:cNvPr id="4524" name="Google Shape;4524;p7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7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7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7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7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7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7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7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7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7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7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7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7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7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7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39" name="Google Shape;4539;p75"/>
          <p:cNvGrpSpPr/>
          <p:nvPr/>
        </p:nvGrpSpPr>
        <p:grpSpPr>
          <a:xfrm>
            <a:off x="10672621" y="4814400"/>
            <a:ext cx="1417780" cy="1939747"/>
            <a:chOff x="3064150" y="3027700"/>
            <a:chExt cx="1519050" cy="2078300"/>
          </a:xfrm>
        </p:grpSpPr>
        <p:sp>
          <p:nvSpPr>
            <p:cNvPr id="4540" name="Google Shape;4540;p75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75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75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75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75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75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75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75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75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75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75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75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75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75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75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75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75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75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75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75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75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75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75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75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75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75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75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75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75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75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75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75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75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75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75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75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75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2881506" y="2007047"/>
            <a:ext cx="904125" cy="904125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FFFF"/>
                </a:solidFill>
                <a:latin typeface="Arial"/>
                <a:sym typeface="Arial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8731" y="2129425"/>
            <a:ext cx="464392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Ôn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881506" y="3234796"/>
            <a:ext cx="904125" cy="904125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FFFF"/>
                </a:solidFill>
                <a:latin typeface="Arial"/>
                <a:sym typeface="Arial"/>
              </a:rPr>
              <a:t>02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48731" y="3263583"/>
            <a:ext cx="5517193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SBT</a:t>
            </a:r>
          </a:p>
        </p:txBody>
      </p:sp>
      <p:sp>
        <p:nvSpPr>
          <p:cNvPr id="79" name="Oval 78"/>
          <p:cNvSpPr/>
          <p:nvPr/>
        </p:nvSpPr>
        <p:spPr>
          <a:xfrm>
            <a:off x="2881506" y="4646748"/>
            <a:ext cx="904125" cy="904125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FFFF"/>
                </a:solidFill>
                <a:latin typeface="Arial"/>
                <a:sym typeface="Arial"/>
              </a:rPr>
              <a:t>03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62593" y="4491475"/>
            <a:ext cx="5354940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endParaRPr lang="en-US" sz="2667" b="1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1486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 animBg="1"/>
      <p:bldP spid="78" grpId="0"/>
      <p:bldP spid="79" grpId="0" animBg="1"/>
      <p:bldP spid="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007" y="1890444"/>
            <a:ext cx="9822095" cy="255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5333" b="1" kern="0" dirty="0">
                <a:solidFill>
                  <a:srgbClr val="FFD4D4">
                    <a:lumMod val="25000"/>
                  </a:srgbClr>
                </a:solidFill>
                <a:latin typeface="Arial"/>
                <a:cs typeface="Arial"/>
                <a:sym typeface="Arial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28072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 txBox="1">
            <a:spLocks noGrp="1"/>
          </p:cNvSpPr>
          <p:nvPr>
            <p:ph type="title"/>
          </p:nvPr>
        </p:nvSpPr>
        <p:spPr>
          <a:xfrm>
            <a:off x="960000" y="733697"/>
            <a:ext cx="10272000" cy="902400"/>
          </a:xfrm>
          <a:prstGeom prst="rect">
            <a:avLst/>
          </a:prstGeom>
        </p:spPr>
        <p:txBody>
          <a:bodyPr spcFirstLastPara="1" wrap="square" lIns="120000" tIns="121900" rIns="120000" bIns="121900" anchor="t" anchorCtr="0">
            <a:noAutofit/>
          </a:bodyPr>
          <a:lstStyle/>
          <a:p>
            <a:r>
              <a:rPr lang="en-US" sz="4267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KHỞI ĐỘNG</a:t>
            </a:r>
            <a:endParaRPr sz="4267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39793" y="4635096"/>
            <a:ext cx="3958976" cy="1415044"/>
            <a:chOff x="2876764" y="3641846"/>
            <a:chExt cx="2969232" cy="1061283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6764" y="4326054"/>
              <a:ext cx="39041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5578" y="4326054"/>
              <a:ext cx="39041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0347" y="4177079"/>
              <a:ext cx="390418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667" i="1" kern="0" dirty="0">
                  <a:solidFill>
                    <a:srgbClr val="0070C0"/>
                  </a:solidFill>
                  <a:latin typeface="Arial"/>
                  <a:cs typeface="Arial"/>
                  <a:sym typeface="Arial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61232" y="4151540"/>
                  <a:ext cx="390418" cy="37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𝜑</m:t>
                        </m:r>
                      </m:oMath>
                    </m:oMathPara>
                  </a14:m>
                  <a:endPara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3770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56441" y="3677947"/>
                  <a:ext cx="390418" cy="414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144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3229" y="2605939"/>
                <a:ext cx="9636575" cy="1587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Trong toán học, giá trị của biểu thức </a:t>
                </a:r>
                <a14:m>
                  <m:oMath xmlns:m="http://schemas.openxmlformats.org/officeDocument/2006/math"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29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𝑐𝑜𝑠</m:t>
                    </m:r>
                    <m:r>
                      <a:rPr lang="nl-NL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𝜑</m:t>
                    </m:r>
                  </m:oMath>
                </a14:m>
                <a:r>
                  <a:rPr lang="nl-NL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(không kể đơn vị đo) được gọi là gì?</a:t>
                </a:r>
                <a:endParaRPr lang="en-US" sz="2933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229" y="2605939"/>
                <a:ext cx="9636575" cy="1587101"/>
              </a:xfrm>
              <a:prstGeom prst="rect">
                <a:avLst/>
              </a:prstGeom>
              <a:blipFill>
                <a:blip r:embed="rId5"/>
                <a:stretch>
                  <a:fillRect b="-4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91457" y="1817133"/>
            <a:ext cx="1507295" cy="8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0"/>
          <p:cNvSpPr txBox="1">
            <a:spLocks noGrp="1"/>
          </p:cNvSpPr>
          <p:nvPr>
            <p:ph type="title" idx="2"/>
          </p:nvPr>
        </p:nvSpPr>
        <p:spPr>
          <a:xfrm>
            <a:off x="2238016" y="2182415"/>
            <a:ext cx="960000" cy="523200"/>
          </a:xfrm>
          <a:prstGeom prst="rect">
            <a:avLst/>
          </a:prstGeom>
        </p:spPr>
        <p:txBody>
          <a:bodyPr spcFirstLastPara="1" wrap="square" lIns="120000" tIns="121900" rIns="120000" bIns="12190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+mn-lt"/>
              </a:rPr>
              <a:t>01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2" name="Google Shape;1092;p40"/>
          <p:cNvSpPr txBox="1">
            <a:spLocks noGrp="1"/>
          </p:cNvSpPr>
          <p:nvPr>
            <p:ph type="title" idx="4"/>
          </p:nvPr>
        </p:nvSpPr>
        <p:spPr>
          <a:xfrm>
            <a:off x="2238016" y="3344433"/>
            <a:ext cx="960000" cy="523200"/>
          </a:xfrm>
          <a:prstGeom prst="rect">
            <a:avLst/>
          </a:prstGeom>
        </p:spPr>
        <p:txBody>
          <a:bodyPr spcFirstLastPara="1" wrap="square" lIns="120000" tIns="121900" rIns="120000" bIns="12190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+mn-lt"/>
              </a:rPr>
              <a:t>02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5" name="Google Shape;1095;p40"/>
          <p:cNvSpPr txBox="1">
            <a:spLocks noGrp="1"/>
          </p:cNvSpPr>
          <p:nvPr>
            <p:ph type="title" idx="7"/>
          </p:nvPr>
        </p:nvSpPr>
        <p:spPr>
          <a:xfrm>
            <a:off x="2238016" y="4592145"/>
            <a:ext cx="960000" cy="523200"/>
          </a:xfrm>
          <a:prstGeom prst="rect">
            <a:avLst/>
          </a:prstGeom>
        </p:spPr>
        <p:txBody>
          <a:bodyPr spcFirstLastPara="1" wrap="square" lIns="120000" tIns="121900" rIns="120000" bIns="121900" anchor="ctr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  <a:latin typeface="+mn-lt"/>
              </a:rPr>
              <a:t>03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9"/>
          </p:nvPr>
        </p:nvSpPr>
        <p:spPr>
          <a:xfrm>
            <a:off x="959997" y="926264"/>
            <a:ext cx="10272000" cy="902400"/>
          </a:xfrm>
          <a:prstGeom prst="rect">
            <a:avLst/>
          </a:prstGeom>
        </p:spPr>
        <p:txBody>
          <a:bodyPr spcFirstLastPara="1" wrap="square" lIns="120000" tIns="121900" rIns="120000" bIns="121900" anchor="t" anchorCtr="0">
            <a:no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+mn-lt"/>
              </a:rPr>
              <a:t>NỘI DUNG BÀI HỌC</a:t>
            </a:r>
            <a:endParaRPr sz="4267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098" name="Google Shape;1098;p40"/>
          <p:cNvGrpSpPr/>
          <p:nvPr/>
        </p:nvGrpSpPr>
        <p:grpSpPr>
          <a:xfrm>
            <a:off x="10619421" y="4783294"/>
            <a:ext cx="1470980" cy="1973113"/>
            <a:chOff x="393738" y="1475915"/>
            <a:chExt cx="1103235" cy="1479835"/>
          </a:xfrm>
        </p:grpSpPr>
        <p:sp>
          <p:nvSpPr>
            <p:cNvPr id="1099" name="Google Shape;1099;p4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6" name="Google Shape;1106;p40"/>
          <p:cNvGrpSpPr/>
          <p:nvPr/>
        </p:nvGrpSpPr>
        <p:grpSpPr>
          <a:xfrm>
            <a:off x="9991191" y="4815197"/>
            <a:ext cx="323447" cy="633384"/>
            <a:chOff x="6833975" y="3957025"/>
            <a:chExt cx="346550" cy="678625"/>
          </a:xfrm>
        </p:grpSpPr>
        <p:sp>
          <p:nvSpPr>
            <p:cNvPr id="1107" name="Google Shape;1107;p40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40"/>
          <p:cNvGrpSpPr/>
          <p:nvPr/>
        </p:nvGrpSpPr>
        <p:grpSpPr>
          <a:xfrm>
            <a:off x="106776" y="101613"/>
            <a:ext cx="1706437" cy="1902880"/>
            <a:chOff x="5321800" y="3042900"/>
            <a:chExt cx="1828325" cy="2038800"/>
          </a:xfrm>
        </p:grpSpPr>
        <p:sp>
          <p:nvSpPr>
            <p:cNvPr id="1111" name="Google Shape;1111;p40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0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3" name="Google Shape;1113;p40"/>
          <p:cNvGrpSpPr/>
          <p:nvPr/>
        </p:nvGrpSpPr>
        <p:grpSpPr>
          <a:xfrm>
            <a:off x="2008906" y="623671"/>
            <a:ext cx="229111" cy="1257480"/>
            <a:chOff x="6952525" y="2517050"/>
            <a:chExt cx="245475" cy="1347300"/>
          </a:xfrm>
        </p:grpSpPr>
        <p:sp>
          <p:nvSpPr>
            <p:cNvPr id="1114" name="Google Shape;1114;p40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40"/>
          <p:cNvGrpSpPr/>
          <p:nvPr/>
        </p:nvGrpSpPr>
        <p:grpSpPr>
          <a:xfrm>
            <a:off x="8081230" y="6556978"/>
            <a:ext cx="2233396" cy="199429"/>
            <a:chOff x="4790625" y="1824675"/>
            <a:chExt cx="2392925" cy="213675"/>
          </a:xfrm>
        </p:grpSpPr>
        <p:sp>
          <p:nvSpPr>
            <p:cNvPr id="1119" name="Google Shape;1119;p4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4" name="Google Shape;1124;p40"/>
          <p:cNvGrpSpPr/>
          <p:nvPr/>
        </p:nvGrpSpPr>
        <p:grpSpPr>
          <a:xfrm>
            <a:off x="959998" y="2309287"/>
            <a:ext cx="329116" cy="516343"/>
            <a:chOff x="404525" y="4002625"/>
            <a:chExt cx="352625" cy="553225"/>
          </a:xfrm>
        </p:grpSpPr>
        <p:sp>
          <p:nvSpPr>
            <p:cNvPr id="1125" name="Google Shape;1125;p40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40"/>
          <p:cNvGrpSpPr/>
          <p:nvPr/>
        </p:nvGrpSpPr>
        <p:grpSpPr>
          <a:xfrm>
            <a:off x="106770" y="2309288"/>
            <a:ext cx="286556" cy="307113"/>
            <a:chOff x="424275" y="4593075"/>
            <a:chExt cx="307025" cy="329050"/>
          </a:xfrm>
        </p:grpSpPr>
        <p:sp>
          <p:nvSpPr>
            <p:cNvPr id="1131" name="Google Shape;1131;p4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4" name="Google Shape;1134;p40"/>
          <p:cNvGrpSpPr/>
          <p:nvPr/>
        </p:nvGrpSpPr>
        <p:grpSpPr>
          <a:xfrm>
            <a:off x="11803860" y="4144407"/>
            <a:ext cx="286557" cy="334087"/>
            <a:chOff x="6571050" y="2495000"/>
            <a:chExt cx="307025" cy="357950"/>
          </a:xfrm>
        </p:grpSpPr>
        <p:sp>
          <p:nvSpPr>
            <p:cNvPr id="1135" name="Google Shape;1135;p4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0"/>
          <p:cNvGrpSpPr/>
          <p:nvPr/>
        </p:nvGrpSpPr>
        <p:grpSpPr>
          <a:xfrm>
            <a:off x="10769547" y="2066380"/>
            <a:ext cx="462443" cy="2412107"/>
            <a:chOff x="4713875" y="2486650"/>
            <a:chExt cx="495475" cy="2584400"/>
          </a:xfrm>
        </p:grpSpPr>
        <p:sp>
          <p:nvSpPr>
            <p:cNvPr id="1139" name="Google Shape;1139;p4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61709" y="2093723"/>
            <a:ext cx="427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Góc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giữa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vectơ</a:t>
            </a:r>
            <a:endParaRPr lang="en-US" sz="3200" b="1" kern="0" dirty="0">
              <a:solidFill>
                <a:srgbClr val="D97245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55655" y="3271657"/>
            <a:ext cx="595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vô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hướng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vectơ</a:t>
            </a:r>
            <a:endParaRPr lang="en-US" sz="3200" b="1" kern="0" dirty="0">
              <a:solidFill>
                <a:srgbClr val="D97245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41857" y="4310742"/>
            <a:ext cx="5959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Biểu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tọa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độ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tính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chất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tích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vô</a:t>
            </a:r>
            <a:r>
              <a:rPr lang="en-US" sz="3200" b="1" kern="0" dirty="0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D97245">
                    <a:lumMod val="50000"/>
                  </a:srgbClr>
                </a:solidFill>
                <a:latin typeface="Arial"/>
                <a:cs typeface="Arial"/>
                <a:sym typeface="Arial"/>
              </a:rPr>
              <a:t>hướng</a:t>
            </a:r>
            <a:endParaRPr lang="en-US" sz="3200" b="1" kern="0" dirty="0">
              <a:solidFill>
                <a:srgbClr val="D97245">
                  <a:lumMod val="50000"/>
                </a:srgb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0403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  <p:bldP spid="1092" grpId="0"/>
      <p:bldP spid="1095" grpId="0"/>
      <p:bldP spid="8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41"/>
          <p:cNvGrpSpPr/>
          <p:nvPr/>
        </p:nvGrpSpPr>
        <p:grpSpPr>
          <a:xfrm>
            <a:off x="117574" y="4317365"/>
            <a:ext cx="436217" cy="850384"/>
            <a:chOff x="2114275" y="3036050"/>
            <a:chExt cx="467375" cy="911125"/>
          </a:xfrm>
        </p:grpSpPr>
        <p:sp>
          <p:nvSpPr>
            <p:cNvPr id="1181" name="Google Shape;1181;p41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>
            <a:off x="960003" y="6010226"/>
            <a:ext cx="2233396" cy="199431"/>
            <a:chOff x="4790625" y="1824675"/>
            <a:chExt cx="2392925" cy="213675"/>
          </a:xfrm>
        </p:grpSpPr>
        <p:sp>
          <p:nvSpPr>
            <p:cNvPr id="1188" name="Google Shape;1188;p4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>
            <a:off x="10966398" y="613407"/>
            <a:ext cx="329117" cy="516343"/>
            <a:chOff x="404525" y="4002625"/>
            <a:chExt cx="352625" cy="553225"/>
          </a:xfrm>
        </p:grpSpPr>
        <p:sp>
          <p:nvSpPr>
            <p:cNvPr id="1194" name="Google Shape;1194;p41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9" name="Google Shape;1199;p41"/>
          <p:cNvGrpSpPr/>
          <p:nvPr/>
        </p:nvGrpSpPr>
        <p:grpSpPr>
          <a:xfrm>
            <a:off x="101603" y="3754710"/>
            <a:ext cx="286556" cy="307113"/>
            <a:chOff x="424275" y="4593075"/>
            <a:chExt cx="307025" cy="329050"/>
          </a:xfrm>
        </p:grpSpPr>
        <p:sp>
          <p:nvSpPr>
            <p:cNvPr id="1200" name="Google Shape;1200;p4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41"/>
          <p:cNvGrpSpPr/>
          <p:nvPr/>
        </p:nvGrpSpPr>
        <p:grpSpPr>
          <a:xfrm>
            <a:off x="11621127" y="2818541"/>
            <a:ext cx="286557" cy="334087"/>
            <a:chOff x="6571050" y="2495000"/>
            <a:chExt cx="307025" cy="357950"/>
          </a:xfrm>
        </p:grpSpPr>
        <p:sp>
          <p:nvSpPr>
            <p:cNvPr id="1204" name="Google Shape;1204;p4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 rot="16200000">
            <a:off x="-202665" y="5663153"/>
            <a:ext cx="1466733" cy="721304"/>
            <a:chOff x="823225" y="4003400"/>
            <a:chExt cx="1571500" cy="772825"/>
          </a:xfrm>
        </p:grpSpPr>
        <p:sp>
          <p:nvSpPr>
            <p:cNvPr id="1216" name="Google Shape;1216;p41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8" name="Google Shape;1218;p41"/>
          <p:cNvGrpSpPr/>
          <p:nvPr/>
        </p:nvGrpSpPr>
        <p:grpSpPr>
          <a:xfrm>
            <a:off x="11621147" y="101613"/>
            <a:ext cx="462443" cy="2412107"/>
            <a:chOff x="4713875" y="2486650"/>
            <a:chExt cx="495475" cy="2584400"/>
          </a:xfrm>
        </p:grpSpPr>
        <p:sp>
          <p:nvSpPr>
            <p:cNvPr id="1219" name="Google Shape;1219;p4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323956" y="737971"/>
            <a:ext cx="9490097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933" b="1" u="sng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TIẾT 1: </a:t>
            </a:r>
            <a:r>
              <a:rPr lang="vi-VN" sz="2933" b="1" u="sng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GÓC VÀ TÍCH VÔ HƯỚNG GIỮA HAI VECTƠ</a:t>
            </a:r>
            <a:endParaRPr lang="en-US" sz="2933" b="1" u="sng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8636" y="1553202"/>
            <a:ext cx="4368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1. Góc giữa hai vectơ</a:t>
            </a:r>
            <a:endParaRPr lang="en-US" sz="32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3684" y="2514599"/>
            <a:ext cx="589456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Thảo</a:t>
            </a:r>
            <a:r>
              <a:rPr lang="en-US" sz="2667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luận</a:t>
            </a:r>
            <a:r>
              <a:rPr lang="en-US" sz="2667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sz="2667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đôi</a:t>
            </a:r>
            <a:r>
              <a:rPr lang="en-US" sz="2667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2667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b="1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HĐ1</a:t>
            </a:r>
          </a:p>
        </p:txBody>
      </p:sp>
      <p:pic>
        <p:nvPicPr>
          <p:cNvPr id="8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58404" y="2263284"/>
            <a:ext cx="925333" cy="79116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24758" y="3445137"/>
            <a:ext cx="7668180" cy="2102101"/>
            <a:chOff x="1100203" y="2436371"/>
            <a:chExt cx="5751135" cy="1576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100203" y="2440305"/>
                  <a:ext cx="5751135" cy="15726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1219170">
                    <a:lnSpc>
                      <a:spcPct val="150000"/>
                    </a:lnSpc>
                    <a:buClr>
                      <a:srgbClr val="000000"/>
                    </a:buClr>
                  </a:pP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              </a:t>
                  </a:r>
                  <a:r>
                    <a:rPr lang="vi-VN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Trong Hình 4.39, số đo góc BAC cũng được gọi là số đo góc giữa hai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𝐴𝐵</m:t>
                          </m:r>
                        </m:e>
                      </m:acc>
                    </m:oMath>
                  </a14:m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lang="vi-VN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và</a:t>
                  </a: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𝐴𝐶</m:t>
                          </m:r>
                        </m:e>
                      </m:acc>
                    </m:oMath>
                  </a14:m>
                  <a:r>
                    <a:rPr lang="vi-VN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. Hãy tìm số đo các góc giữa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𝐵𝐶</m:t>
                          </m:r>
                        </m:e>
                      </m:acc>
                    </m:oMath>
                  </a14:m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lang="vi-VN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và</a:t>
                  </a: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𝐵𝐷</m:t>
                          </m:r>
                        </m:e>
                      </m:acc>
                    </m:oMath>
                  </a14:m>
                  <a:r>
                    <a:rPr lang="vi-VN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,</a:t>
                  </a: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𝐷𝐴</m:t>
                          </m:r>
                        </m:e>
                      </m:acc>
                    </m:oMath>
                  </a14:m>
                  <a:r>
                    <a:rPr lang="vi-VN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𝐷𝐵</m:t>
                          </m:r>
                        </m:e>
                      </m:acc>
                    </m:oMath>
                  </a14:m>
                  <a:r>
                    <a:rPr lang="vi-VN" sz="2667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.</a:t>
                  </a:r>
                  <a:endPara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203" y="2440305"/>
                  <a:ext cx="5751135" cy="1572642"/>
                </a:xfrm>
                <a:prstGeom prst="rect">
                  <a:avLst/>
                </a:prstGeom>
                <a:blipFill>
                  <a:blip r:embed="rId12"/>
                  <a:stretch>
                    <a:fillRect l="-1510" r="-1510"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1198064" y="2436371"/>
              <a:ext cx="875286" cy="52060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002060"/>
                  </a:solidFill>
                  <a:latin typeface="Arial"/>
                  <a:sym typeface="Arial"/>
                </a:rPr>
                <a:t>HĐ1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75" y="3499538"/>
            <a:ext cx="2384340" cy="20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42"/>
          <p:cNvGrpSpPr/>
          <p:nvPr/>
        </p:nvGrpSpPr>
        <p:grpSpPr>
          <a:xfrm>
            <a:off x="10672621" y="4815193"/>
            <a:ext cx="1417780" cy="1939747"/>
            <a:chOff x="3064150" y="3027700"/>
            <a:chExt cx="1519050" cy="2078300"/>
          </a:xfrm>
        </p:grpSpPr>
        <p:sp>
          <p:nvSpPr>
            <p:cNvPr id="1242" name="Google Shape;1242;p42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42"/>
          <p:cNvGrpSpPr/>
          <p:nvPr/>
        </p:nvGrpSpPr>
        <p:grpSpPr>
          <a:xfrm>
            <a:off x="8134430" y="5938570"/>
            <a:ext cx="2233396" cy="199431"/>
            <a:chOff x="4790625" y="1824675"/>
            <a:chExt cx="2392925" cy="213675"/>
          </a:xfrm>
        </p:grpSpPr>
        <p:sp>
          <p:nvSpPr>
            <p:cNvPr id="1292" name="Google Shape;1292;p42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42"/>
          <p:cNvGrpSpPr/>
          <p:nvPr/>
        </p:nvGrpSpPr>
        <p:grpSpPr>
          <a:xfrm>
            <a:off x="228767" y="972843"/>
            <a:ext cx="329116" cy="516343"/>
            <a:chOff x="404525" y="4002625"/>
            <a:chExt cx="352625" cy="553225"/>
          </a:xfrm>
        </p:grpSpPr>
        <p:sp>
          <p:nvSpPr>
            <p:cNvPr id="1298" name="Google Shape;1298;p42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3" name="Google Shape;1303;p42"/>
          <p:cNvGrpSpPr/>
          <p:nvPr/>
        </p:nvGrpSpPr>
        <p:grpSpPr>
          <a:xfrm>
            <a:off x="106770" y="2309288"/>
            <a:ext cx="286556" cy="307113"/>
            <a:chOff x="424275" y="4593075"/>
            <a:chExt cx="307025" cy="329050"/>
          </a:xfrm>
        </p:grpSpPr>
        <p:sp>
          <p:nvSpPr>
            <p:cNvPr id="1304" name="Google Shape;1304;p4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42"/>
          <p:cNvGrpSpPr/>
          <p:nvPr/>
        </p:nvGrpSpPr>
        <p:grpSpPr>
          <a:xfrm>
            <a:off x="11803860" y="4176307"/>
            <a:ext cx="286557" cy="334087"/>
            <a:chOff x="6571050" y="2495000"/>
            <a:chExt cx="307025" cy="357950"/>
          </a:xfrm>
        </p:grpSpPr>
        <p:sp>
          <p:nvSpPr>
            <p:cNvPr id="1308" name="Google Shape;1308;p42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9" name="Google Shape;1319;p42"/>
          <p:cNvGrpSpPr/>
          <p:nvPr/>
        </p:nvGrpSpPr>
        <p:grpSpPr>
          <a:xfrm>
            <a:off x="10769547" y="2098280"/>
            <a:ext cx="462443" cy="2412107"/>
            <a:chOff x="4713875" y="2486650"/>
            <a:chExt cx="495475" cy="2584400"/>
          </a:xfrm>
        </p:grpSpPr>
        <p:sp>
          <p:nvSpPr>
            <p:cNvPr id="1320" name="Google Shape;1320;p42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09356" y="2196163"/>
                <a:ext cx="6850960" cy="1533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đo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góc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giữa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hai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vectơ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số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đo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góc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CBD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30</a:t>
                </a:r>
                <a:r>
                  <a:rPr lang="en-US" sz="2933" kern="0" baseline="3000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o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356" y="2196163"/>
                <a:ext cx="6850960" cy="1533048"/>
              </a:xfrm>
              <a:prstGeom prst="rect">
                <a:avLst/>
              </a:prstGeom>
              <a:blipFill>
                <a:blip r:embed="rId3"/>
                <a:stretch>
                  <a:fillRect l="-1957" r="-195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09059" y="3852049"/>
                <a:ext cx="6925996" cy="1533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đo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góc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giữa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hai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vectơ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9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9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số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đo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góc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ADB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933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 50</a:t>
                </a:r>
                <a:r>
                  <a:rPr lang="en-US" sz="2933" kern="0" baseline="3000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o</a:t>
                </a:r>
                <a:r>
                  <a:rPr lang="en-US" sz="2933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933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059" y="3852049"/>
                <a:ext cx="6925996" cy="1533048"/>
              </a:xfrm>
              <a:prstGeom prst="rect">
                <a:avLst/>
              </a:prstGeom>
              <a:blipFill>
                <a:blip r:embed="rId4"/>
                <a:stretch>
                  <a:fillRect l="-1935" r="-1847" b="-5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0" y="2423732"/>
            <a:ext cx="2719477" cy="237018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99807" y="747364"/>
            <a:ext cx="1795031" cy="1379257"/>
            <a:chOff x="3739222" y="439559"/>
            <a:chExt cx="1346273" cy="10344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1620" y="655224"/>
              <a:ext cx="120147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Giải</a:t>
              </a:r>
              <a:endPara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9764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1" name="Google Shape;1471;p45"/>
          <p:cNvGrpSpPr/>
          <p:nvPr/>
        </p:nvGrpSpPr>
        <p:grpSpPr>
          <a:xfrm>
            <a:off x="8081197" y="101594"/>
            <a:ext cx="2233396" cy="199431"/>
            <a:chOff x="4790625" y="1824675"/>
            <a:chExt cx="2392925" cy="213675"/>
          </a:xfrm>
        </p:grpSpPr>
        <p:sp>
          <p:nvSpPr>
            <p:cNvPr id="1472" name="Google Shape;1472;p4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1" name="Google Shape;1481;p45"/>
          <p:cNvGrpSpPr/>
          <p:nvPr/>
        </p:nvGrpSpPr>
        <p:grpSpPr>
          <a:xfrm>
            <a:off x="10619407" y="101588"/>
            <a:ext cx="1470980" cy="1973113"/>
            <a:chOff x="393738" y="1475915"/>
            <a:chExt cx="1103235" cy="1479835"/>
          </a:xfrm>
        </p:grpSpPr>
        <p:sp>
          <p:nvSpPr>
            <p:cNvPr id="1482" name="Google Shape;1482;p45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5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751775" y="984081"/>
            <a:ext cx="7175362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933" i="1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Em</a:t>
            </a:r>
            <a:r>
              <a:rPr lang="en-US" sz="2933" i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i="1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hãy</a:t>
            </a:r>
            <a:r>
              <a:rPr lang="en-US" sz="2933" i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2933" i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nêu khái niệm góc giữa hai vectơ.</a:t>
            </a:r>
            <a:endParaRPr lang="en-US" sz="2933" i="1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703771" y="679748"/>
            <a:ext cx="844495" cy="1183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037688" y="2653164"/>
                <a:ext cx="7157665" cy="3328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 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0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 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Từ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tùy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ý,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vẽ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BAC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gọi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giữa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 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hay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đơn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giữa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,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kí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hiệu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,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88" y="2653164"/>
                <a:ext cx="7157665" cy="3328219"/>
              </a:xfrm>
              <a:prstGeom prst="rect">
                <a:avLst/>
              </a:prstGeom>
              <a:blipFill>
                <a:blip r:embed="rId26"/>
                <a:stretch>
                  <a:fillRect l="-1618" r="-1618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4818577" y="1862927"/>
            <a:ext cx="2369907" cy="7565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C00000"/>
                </a:solidFill>
                <a:latin typeface="Arial"/>
                <a:sym typeface="Arial"/>
              </a:rPr>
              <a:t>KẾT LUẬN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195352" y="3131332"/>
            <a:ext cx="3215813" cy="2622460"/>
            <a:chOff x="6146514" y="2348499"/>
            <a:chExt cx="2411860" cy="1966845"/>
          </a:xfrm>
        </p:grpSpPr>
        <p:grpSp>
          <p:nvGrpSpPr>
            <p:cNvPr id="54" name="Group 53"/>
            <p:cNvGrpSpPr/>
            <p:nvPr/>
          </p:nvGrpSpPr>
          <p:grpSpPr>
            <a:xfrm>
              <a:off x="6146514" y="3241332"/>
              <a:ext cx="2411860" cy="1074012"/>
              <a:chOff x="6136239" y="3277278"/>
              <a:chExt cx="2411860" cy="1074012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7197047" y="3974215"/>
                <a:ext cx="12328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6416211" y="3307159"/>
                <a:ext cx="780836" cy="66705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Arc 56"/>
              <p:cNvSpPr/>
              <p:nvPr/>
            </p:nvSpPr>
            <p:spPr>
              <a:xfrm>
                <a:off x="6991563" y="3730247"/>
                <a:ext cx="410968" cy="444023"/>
              </a:xfrm>
              <a:prstGeom prst="arc">
                <a:avLst>
                  <a:gd name="adj1" fmla="val 13286804"/>
                  <a:gd name="adj2" fmla="val 0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136239" y="3277278"/>
                <a:ext cx="390418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C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157681" y="3974215"/>
                <a:ext cx="390418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B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935054" y="3952258"/>
                <a:ext cx="390418" cy="37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A</a:t>
                </a: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>
              <a:off x="7140538" y="3272767"/>
              <a:ext cx="1232899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6611420" y="2394443"/>
              <a:ext cx="780836" cy="66705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605444" y="2867063"/>
                  <a:ext cx="390418" cy="37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444" y="2867063"/>
                  <a:ext cx="390418" cy="37707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5329" y="2348499"/>
                  <a:ext cx="390418" cy="377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2667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667" i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329" y="2348499"/>
                  <a:ext cx="390418" cy="37707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01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404169" y="840383"/>
                <a:ext cx="7623427" cy="1323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nl-NL" sz="2667" i="1" kern="0" dirty="0">
                    <a:solidFill>
                      <a:srgbClr val="00206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 </m:t>
                    </m:r>
                  </m:oMath>
                </a14:m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giá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trị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đoạn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i="1" kern="0" dirty="0" err="1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lang="en-US" sz="2667" i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lang="en-US" sz="2667" kern="0" dirty="0">
                  <a:solidFill>
                    <a:srgbClr val="00206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69" y="840383"/>
                <a:ext cx="7623427" cy="1323696"/>
              </a:xfrm>
              <a:prstGeom prst="rect">
                <a:avLst/>
              </a:prstGeom>
              <a:blipFill>
                <a:blip r:embed="rId3"/>
                <a:stretch>
                  <a:fillRect l="-1519" r="-1439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279123" y="887900"/>
            <a:ext cx="844495" cy="118317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974430" y="2452356"/>
            <a:ext cx="1944644" cy="1657810"/>
            <a:chOff x="905482" y="1652300"/>
            <a:chExt cx="1458483" cy="1243357"/>
          </a:xfrm>
        </p:grpSpPr>
        <p:pic>
          <p:nvPicPr>
            <p:cNvPr id="34" name="Picture 13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21015" y="2073923"/>
              <a:ext cx="1027415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C00000"/>
                  </a:solidFill>
                  <a:latin typeface="Arial"/>
                  <a:cs typeface="Arial"/>
                  <a:sym typeface="Arial"/>
                </a:rPr>
                <a:t>Chú</a:t>
              </a:r>
              <a:r>
                <a:rPr lang="en-US" sz="2667" b="1" kern="0" dirty="0">
                  <a:solidFill>
                    <a:srgbClr val="C00000"/>
                  </a:solidFill>
                  <a:latin typeface="Arial"/>
                  <a:cs typeface="Arial"/>
                  <a:sym typeface="Arial"/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27453" y="2452356"/>
                <a:ext cx="8164785" cy="3736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189" indent="-457189"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Quy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ước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giữa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 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trị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tùy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ý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từ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đến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180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57189" indent="-457189"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Nếu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,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 = 90</a:t>
                </a:r>
                <a:r>
                  <a:rPr lang="en-US" sz="2667" kern="0" baseline="3000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o</a:t>
                </a:r>
                <a:r>
                  <a:rPr lang="en-US" sz="2667" i="1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ta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nói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rằng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 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kí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hiệu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hoặc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⊥</m:t>
                    </m:r>
                    <m:r>
                      <a:rPr lang="en-US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57189" indent="-457189"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1067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Đặc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biệt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coi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vuông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góc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mọi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453" y="2452356"/>
                <a:ext cx="8164785" cy="3736792"/>
              </a:xfrm>
              <a:prstGeom prst="rect">
                <a:avLst/>
              </a:prstGeom>
              <a:blipFill>
                <a:blip r:embed="rId27"/>
                <a:stretch>
                  <a:fillRect l="-1270" r="-1419" b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6850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" name="Google Shape;1341;p43"/>
          <p:cNvGrpSpPr/>
          <p:nvPr/>
        </p:nvGrpSpPr>
        <p:grpSpPr>
          <a:xfrm>
            <a:off x="10672621" y="101593"/>
            <a:ext cx="1417780" cy="1939747"/>
            <a:chOff x="3064150" y="3027700"/>
            <a:chExt cx="1519050" cy="2078300"/>
          </a:xfrm>
        </p:grpSpPr>
        <p:sp>
          <p:nvSpPr>
            <p:cNvPr id="1342" name="Google Shape;1342;p43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43"/>
          <p:cNvGrpSpPr/>
          <p:nvPr/>
        </p:nvGrpSpPr>
        <p:grpSpPr>
          <a:xfrm>
            <a:off x="913263" y="3370677"/>
            <a:ext cx="229111" cy="1257480"/>
            <a:chOff x="6952525" y="2517050"/>
            <a:chExt cx="245475" cy="1347300"/>
          </a:xfrm>
        </p:grpSpPr>
        <p:sp>
          <p:nvSpPr>
            <p:cNvPr id="1387" name="Google Shape;1387;p4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1" name="Google Shape;1391;p43"/>
          <p:cNvGrpSpPr/>
          <p:nvPr/>
        </p:nvGrpSpPr>
        <p:grpSpPr>
          <a:xfrm>
            <a:off x="8134430" y="720005"/>
            <a:ext cx="2233396" cy="199431"/>
            <a:chOff x="4790625" y="1824675"/>
            <a:chExt cx="2392925" cy="213675"/>
          </a:xfrm>
        </p:grpSpPr>
        <p:sp>
          <p:nvSpPr>
            <p:cNvPr id="1392" name="Google Shape;1392;p4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" name="Google Shape;1403;p43"/>
          <p:cNvGrpSpPr/>
          <p:nvPr/>
        </p:nvGrpSpPr>
        <p:grpSpPr>
          <a:xfrm>
            <a:off x="106770" y="4241588"/>
            <a:ext cx="286556" cy="307113"/>
            <a:chOff x="424275" y="4593075"/>
            <a:chExt cx="307025" cy="329050"/>
          </a:xfrm>
        </p:grpSpPr>
        <p:sp>
          <p:nvSpPr>
            <p:cNvPr id="1404" name="Google Shape;1404;p4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" name="Google Shape;1407;p43"/>
          <p:cNvGrpSpPr/>
          <p:nvPr/>
        </p:nvGrpSpPr>
        <p:grpSpPr>
          <a:xfrm>
            <a:off x="11803860" y="2309314"/>
            <a:ext cx="286557" cy="334087"/>
            <a:chOff x="6571050" y="2495000"/>
            <a:chExt cx="307025" cy="357950"/>
          </a:xfrm>
        </p:grpSpPr>
        <p:sp>
          <p:nvSpPr>
            <p:cNvPr id="1408" name="Google Shape;1408;p4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11" name="Google Shape;1411;p43"/>
          <p:cNvGrpSpPr/>
          <p:nvPr/>
        </p:nvGrpSpPr>
        <p:grpSpPr>
          <a:xfrm>
            <a:off x="230017" y="4724101"/>
            <a:ext cx="1470980" cy="1973113"/>
            <a:chOff x="393738" y="1475915"/>
            <a:chExt cx="1103235" cy="1479835"/>
          </a:xfrm>
        </p:grpSpPr>
        <p:sp>
          <p:nvSpPr>
            <p:cNvPr id="1412" name="Google Shape;1412;p4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19" name="Google Shape;1419;p43"/>
          <p:cNvGrpSpPr/>
          <p:nvPr/>
        </p:nvGrpSpPr>
        <p:grpSpPr>
          <a:xfrm>
            <a:off x="10769547" y="2309313"/>
            <a:ext cx="462443" cy="2412107"/>
            <a:chOff x="4713875" y="2486650"/>
            <a:chExt cx="495475" cy="2584400"/>
          </a:xfrm>
        </p:grpSpPr>
        <p:sp>
          <p:nvSpPr>
            <p:cNvPr id="1420" name="Google Shape;1420;p4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35" name="Google Shape;1435;p43"/>
          <p:cNvSpPr/>
          <p:nvPr/>
        </p:nvSpPr>
        <p:spPr>
          <a:xfrm>
            <a:off x="4163179" y="6634119"/>
            <a:ext cx="48597" cy="48668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942321" y="799104"/>
            <a:ext cx="2043307" cy="1098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1129" y="2020409"/>
            <a:ext cx="8277449" cy="76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Khi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nào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thì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góc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giữa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hai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vectơ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i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bằng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0</a:t>
            </a:r>
            <a:r>
              <a:rPr lang="en-US" sz="2933" i="1" kern="0" baseline="3000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o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, 180</a:t>
            </a:r>
            <a:r>
              <a:rPr lang="en-US" sz="2933" i="1" kern="0" baseline="3000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o</a:t>
            </a:r>
            <a:r>
              <a:rPr lang="en-US" sz="2933" i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5959" y="2976698"/>
            <a:ext cx="7810228" cy="280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vi-VN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Góc giữa hai vectơ bằng 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</a:t>
            </a:r>
            <a:r>
              <a:rPr lang="en-US" sz="2933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</a:t>
            </a:r>
            <a:r>
              <a:rPr lang="vi-VN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khi hai vectơ cùng hướng.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vi-VN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Góc giữa hai vectơ bằng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180</a:t>
            </a:r>
            <a:r>
              <a:rPr lang="en-US" sz="2933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</a:t>
            </a:r>
            <a:r>
              <a:rPr lang="vi-VN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khi hai vectơ ngược hướng.</a:t>
            </a:r>
          </a:p>
        </p:txBody>
      </p:sp>
    </p:spTree>
    <p:extLst>
      <p:ext uri="{BB962C8B-B14F-4D97-AF65-F5344CB8AC3E}">
        <p14:creationId xmlns:p14="http://schemas.microsoft.com/office/powerpoint/2010/main" val="24329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ath Subject for Middle School - 8th Grade: Measurement by Slidesgo">
  <a:themeElements>
    <a:clrScheme name="Simple Light">
      <a:dk1>
        <a:srgbClr val="000000"/>
      </a:dk1>
      <a:lt1>
        <a:srgbClr val="D97245"/>
      </a:lt1>
      <a:dk2>
        <a:srgbClr val="FCC353"/>
      </a:dk2>
      <a:lt2>
        <a:srgbClr val="FFD4D4"/>
      </a:lt2>
      <a:accent1>
        <a:srgbClr val="FCF9E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487</Words>
  <Application>Microsoft Office PowerPoint</Application>
  <PresentationFormat>Widescreen</PresentationFormat>
  <Paragraphs>134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Archivo Black</vt:lpstr>
      <vt:lpstr>Arial</vt:lpstr>
      <vt:lpstr>Bebas Neue</vt:lpstr>
      <vt:lpstr>Calibri</vt:lpstr>
      <vt:lpstr>Cambria Math</vt:lpstr>
      <vt:lpstr>Exo 2 Black</vt:lpstr>
      <vt:lpstr>Montserrat</vt:lpstr>
      <vt:lpstr>Montserrat Medium</vt:lpstr>
      <vt:lpstr>Times New Roman</vt:lpstr>
      <vt:lpstr>Wingdings</vt:lpstr>
      <vt:lpstr>Math Subject for Middle School - 8th Grade: Measurement by Slidesgo</vt:lpstr>
      <vt:lpstr>1_Office Theme</vt:lpstr>
      <vt:lpstr>PowerPoint Presentation</vt:lpstr>
      <vt:lpstr>KHỞI ĐỘNG</vt:lpstr>
      <vt:lpstr>KHỞI ĐỘNG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2025-01-26T03:09:42Z</dcterms:created>
  <dcterms:modified xsi:type="dcterms:W3CDTF">2025-01-30T02:31:03Z</dcterms:modified>
</cp:coreProperties>
</file>