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</p:sldMasterIdLst>
  <p:notesMasterIdLst>
    <p:notesMasterId r:id="rId25"/>
  </p:notesMasterIdLst>
  <p:sldIdLst>
    <p:sldId id="267" r:id="rId4"/>
    <p:sldId id="268" r:id="rId5"/>
    <p:sldId id="274" r:id="rId6"/>
    <p:sldId id="287" r:id="rId7"/>
    <p:sldId id="289" r:id="rId8"/>
    <p:sldId id="275" r:id="rId9"/>
    <p:sldId id="323" r:id="rId10"/>
    <p:sldId id="288" r:id="rId11"/>
    <p:sldId id="313" r:id="rId12"/>
    <p:sldId id="290" r:id="rId13"/>
    <p:sldId id="256" r:id="rId14"/>
    <p:sldId id="316" r:id="rId15"/>
    <p:sldId id="315" r:id="rId16"/>
    <p:sldId id="263" r:id="rId17"/>
    <p:sldId id="260" r:id="rId18"/>
    <p:sldId id="317" r:id="rId19"/>
    <p:sldId id="318" r:id="rId20"/>
    <p:sldId id="321" r:id="rId21"/>
    <p:sldId id="322" r:id="rId22"/>
    <p:sldId id="280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75D81-EBE5-4B8A-B0DB-51DDDF92DC1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69AA5-9F51-4C1F-AAF2-48FB30E54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A7BF0-4107-4B69-98EE-22D0AEC2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4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DE31-2138-7CAD-2DA3-F38C0116D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63BEA-C542-D96D-DB8B-AB64C01FB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668AF-3DBD-5BB9-2418-361EDAD6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57047-D042-5B4F-4F6B-8B1F97B4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6E34A-F7C7-1B76-1FDE-15F0BB62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7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EE92-E309-CEA5-177C-B2EB3494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92EAB-B4D7-6DE2-398B-452975BC5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A8559-8F10-C9CF-2B13-4BD0074D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EEC8-AB8F-F9E0-08A0-93B8A344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AA73-C413-D5AD-421B-BD97C623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0E115-00B1-595A-2BE9-3EB821CC9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AAF66-ADE0-D501-0026-346D940A8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52D03-A302-6262-BA0E-D7004C2A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5480-A789-C78A-29CE-D3E0F0E7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649-DC19-7F1C-0994-9A57BACB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4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0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7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6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8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5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24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4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1245-8045-7FD9-A00C-F6F5E8A3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44FB-4ED3-FC94-6405-915D2A821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7FA53-6895-7ECF-AC5D-B4785A65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99508-A58F-730F-14A0-1DDBBA36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290D-8943-D01B-2A9C-F99537D1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38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66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48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6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008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0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32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21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2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4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6036-FF72-3E44-F48A-9F5BCCA8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31DA3-A0E5-9229-1659-AA76E4B16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0D49D-1B8F-1FB6-D977-5A192713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A16FF-F700-7C11-D85A-C8426CB3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7D6FE-2828-156A-7391-E5EBED56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6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8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60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2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6396-E094-8A18-CB8B-7AD7FE8C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0868E-5C58-744A-98C5-218A42613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6943D-CCAD-3F64-567B-AD5394D9B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E10D6-A375-65CE-5AC7-B7C1B496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309A9-202A-4C75-08EB-776E62C3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15D8C-0EEE-8024-FD98-1E910D03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6C25-0A56-A7E6-D4AB-76E0BA66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CC0E6-7649-5C6A-5650-4C454C6FE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29134-E5C7-D938-0F41-7BF02C88F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C59F8-9AA2-4268-864C-DD7E205AF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8C40C-4233-35C1-4681-A10AFF8B6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B1E34-2398-472E-4F21-B516E3E15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6341E-B95D-1343-A7A9-C61CFC9D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B68A7-160C-2802-0B7D-E9336789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4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C70E-1315-59CE-B442-32BD834F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3B5F80-6425-A4A9-33F0-D517C5EB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45287-F051-B7C5-EF4A-0B7032F7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72949-33EC-B9B5-7B23-574BBD0C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7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9F7E2-3BC5-710C-4D60-8A8F6F30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B9D256-3C1D-C599-AAFF-3533618D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1C0ED-32CD-BECB-6D8B-D4A23D94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B0F2-324C-0E34-38FC-FBC7C196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07C8B-B8C4-D1ED-B562-DF9A561A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5BE21-8573-8858-7A0F-387100AF4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F45B3-1432-4697-30B9-3779C780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1221D-FD02-B390-135E-033D297F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2A73-CDA3-2526-8B00-365C6DE7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2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EEA5-C37F-7BA5-185D-8AA48236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620C5-8451-2895-46DA-47267F1C6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9BD1B-71CC-CB44-1F0B-B1BA5595E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2EBF4-35FD-E396-BC1F-1711DCE1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E7325-0082-48FF-7873-CA42B9C2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DBEB5-7F26-99FA-AF01-85025D4D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BC517-69BF-FB0F-209C-2A9E72E2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07BFA-93E5-8DA0-A083-154D17B7B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765C-8BEB-0990-125D-535EE34C5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7CE54-ADCE-841C-05A8-DCAE81440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717B5-AD18-BCF7-699F-EBBABFEAB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1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2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1FD56C3-71DB-4987-ABC8-83347DAA7A68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C779E3-B698-4038-8A06-978EFEDE142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81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73.wmf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30.bin"/><Relationship Id="rId2" Type="http://schemas.openxmlformats.org/officeDocument/2006/relationships/image" Target="../media/image64.png"/><Relationship Id="rId16" Type="http://schemas.openxmlformats.org/officeDocument/2006/relationships/image" Target="../media/image72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67.svg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630.png"/><Relationship Id="rId19" Type="http://schemas.openxmlformats.org/officeDocument/2006/relationships/image" Target="../media/image38.png"/><Relationship Id="rId4" Type="http://schemas.openxmlformats.org/officeDocument/2006/relationships/image" Target="../media/image66.png"/><Relationship Id="rId9" Type="http://schemas.openxmlformats.org/officeDocument/2006/relationships/image" Target="../media/image62.png"/><Relationship Id="rId14" Type="http://schemas.openxmlformats.org/officeDocument/2006/relationships/image" Target="../media/image7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81.wmf"/><Relationship Id="rId3" Type="http://schemas.openxmlformats.org/officeDocument/2006/relationships/image" Target="../media/image75.svg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34.bin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0.wmf"/><Relationship Id="rId5" Type="http://schemas.openxmlformats.org/officeDocument/2006/relationships/image" Target="../media/image77.svg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76.png"/><Relationship Id="rId9" Type="http://schemas.openxmlformats.org/officeDocument/2006/relationships/image" Target="../media/image79.wmf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83.png"/><Relationship Id="rId7" Type="http://schemas.openxmlformats.org/officeDocument/2006/relationships/image" Target="../media/image820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800.png"/><Relationship Id="rId4" Type="http://schemas.openxmlformats.org/officeDocument/2006/relationships/image" Target="../media/image84.svg"/><Relationship Id="rId9" Type="http://schemas.openxmlformats.org/officeDocument/2006/relationships/image" Target="../media/image8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37.bin"/><Relationship Id="rId3" Type="http://schemas.microsoft.com/office/2007/relationships/media" Target="../media/media2.mp3"/><Relationship Id="rId7" Type="http://schemas.openxmlformats.org/officeDocument/2006/relationships/image" Target="../media/image89.png"/><Relationship Id="rId12" Type="http://schemas.openxmlformats.org/officeDocument/2006/relationships/image" Target="../media/image91.wmf"/><Relationship Id="rId2" Type="http://schemas.openxmlformats.org/officeDocument/2006/relationships/audio" Target="../media/media1.mp3"/><Relationship Id="rId16" Type="http://schemas.openxmlformats.org/officeDocument/2006/relationships/image" Target="../media/image93.wmf"/><Relationship Id="rId1" Type="http://schemas.microsoft.com/office/2007/relationships/media" Target="../media/media1.mp3"/><Relationship Id="rId6" Type="http://schemas.openxmlformats.org/officeDocument/2006/relationships/image" Target="../media/image740.png"/><Relationship Id="rId11" Type="http://schemas.openxmlformats.org/officeDocument/2006/relationships/oleObject" Target="../embeddings/oleObject36.bin"/><Relationship Id="rId5" Type="http://schemas.openxmlformats.org/officeDocument/2006/relationships/slideLayout" Target="../slideLayouts/slideLayout29.xml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90.wmf"/><Relationship Id="rId4" Type="http://schemas.openxmlformats.org/officeDocument/2006/relationships/audio" Target="../media/media2.mp3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9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media" Target="../media/media2.mp3"/><Relationship Id="rId7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2.mp3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13" Type="http://schemas.openxmlformats.org/officeDocument/2006/relationships/image" Target="../media/image101.png"/><Relationship Id="rId3" Type="http://schemas.microsoft.com/office/2007/relationships/media" Target="../media/media2.mp3"/><Relationship Id="rId7" Type="http://schemas.openxmlformats.org/officeDocument/2006/relationships/image" Target="../media/image93.png"/><Relationship Id="rId12" Type="http://schemas.openxmlformats.org/officeDocument/2006/relationships/image" Target="../media/image9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8.png"/><Relationship Id="rId4" Type="http://schemas.openxmlformats.org/officeDocument/2006/relationships/audio" Target="../media/media2.mp3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media" Target="../media/media2.mp3"/><Relationship Id="rId7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20.png"/><Relationship Id="rId11" Type="http://schemas.openxmlformats.org/officeDocument/2006/relationships/image" Target="../media/image104.sv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3.png"/><Relationship Id="rId4" Type="http://schemas.openxmlformats.org/officeDocument/2006/relationships/audio" Target="../media/media2.mp3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96.png"/><Relationship Id="rId3" Type="http://schemas.microsoft.com/office/2007/relationships/media" Target="../media/media2.mp3"/><Relationship Id="rId7" Type="http://schemas.openxmlformats.org/officeDocument/2006/relationships/image" Target="../media/image1010.png"/><Relationship Id="rId12" Type="http://schemas.openxmlformats.org/officeDocument/2006/relationships/image" Target="../media/image9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5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04.svg"/><Relationship Id="rId10" Type="http://schemas.openxmlformats.org/officeDocument/2006/relationships/image" Target="../media/image1050.png"/><Relationship Id="rId4" Type="http://schemas.openxmlformats.org/officeDocument/2006/relationships/audio" Target="../media/media2.mp3"/><Relationship Id="rId9" Type="http://schemas.openxmlformats.org/officeDocument/2006/relationships/image" Target="../media/image104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0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96.png"/><Relationship Id="rId3" Type="http://schemas.microsoft.com/office/2007/relationships/media" Target="../media/media2.mp3"/><Relationship Id="rId7" Type="http://schemas.openxmlformats.org/officeDocument/2006/relationships/image" Target="../media/image1010.png"/><Relationship Id="rId12" Type="http://schemas.openxmlformats.org/officeDocument/2006/relationships/image" Target="../media/image9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5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04.svg"/><Relationship Id="rId10" Type="http://schemas.openxmlformats.org/officeDocument/2006/relationships/image" Target="../media/image111.png"/><Relationship Id="rId4" Type="http://schemas.openxmlformats.org/officeDocument/2006/relationships/audio" Target="../media/media2.mp3"/><Relationship Id="rId9" Type="http://schemas.openxmlformats.org/officeDocument/2006/relationships/image" Target="../media/image104.pn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3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7.bin"/><Relationship Id="rId2" Type="http://schemas.openxmlformats.org/officeDocument/2006/relationships/image" Target="../media/image14.jpeg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6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13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4.gif"/><Relationship Id="rId12" Type="http://schemas.openxmlformats.org/officeDocument/2006/relationships/image" Target="../media/image129.svg"/><Relationship Id="rId2" Type="http://schemas.openxmlformats.org/officeDocument/2006/relationships/image" Target="../media/image120.jpe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gif"/><Relationship Id="rId11" Type="http://schemas.openxmlformats.org/officeDocument/2006/relationships/image" Target="../media/image128.png"/><Relationship Id="rId5" Type="http://schemas.openxmlformats.org/officeDocument/2006/relationships/image" Target="../media/image13.gif"/><Relationship Id="rId15" Type="http://schemas.openxmlformats.org/officeDocument/2006/relationships/image" Target="../media/image132.png"/><Relationship Id="rId10" Type="http://schemas.openxmlformats.org/officeDocument/2006/relationships/image" Target="../media/image127.svg"/><Relationship Id="rId4" Type="http://schemas.openxmlformats.org/officeDocument/2006/relationships/image" Target="../media/image122.svg"/><Relationship Id="rId9" Type="http://schemas.openxmlformats.org/officeDocument/2006/relationships/image" Target="../media/image126.png"/><Relationship Id="rId14" Type="http://schemas.openxmlformats.org/officeDocument/2006/relationships/image" Target="../media/image1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5.wmf"/><Relationship Id="rId1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7.wmf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34.wmf"/><Relationship Id="rId5" Type="http://schemas.openxmlformats.org/officeDocument/2006/relationships/image" Target="../media/image31.png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0.svg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12" Type="http://schemas.openxmlformats.org/officeDocument/2006/relationships/image" Target="../media/image47.wmf"/><Relationship Id="rId17" Type="http://schemas.openxmlformats.org/officeDocument/2006/relationships/image" Target="../media/image38.png"/><Relationship Id="rId2" Type="http://schemas.openxmlformats.org/officeDocument/2006/relationships/image" Target="../media/image40.png"/><Relationship Id="rId16" Type="http://schemas.openxmlformats.org/officeDocument/2006/relationships/image" Target="../media/image49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3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46.wmf"/><Relationship Id="rId19" Type="http://schemas.openxmlformats.org/officeDocument/2006/relationships/image" Target="../media/image50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oleObject" Target="../embeddings/oleObject21.bin"/><Relationship Id="rId18" Type="http://schemas.openxmlformats.org/officeDocument/2006/relationships/oleObject" Target="../embeddings/oleObject23.bin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12" Type="http://schemas.openxmlformats.org/officeDocument/2006/relationships/image" Target="../media/image52.wmf"/><Relationship Id="rId17" Type="http://schemas.openxmlformats.org/officeDocument/2006/relationships/image" Target="../media/image38.png"/><Relationship Id="rId2" Type="http://schemas.openxmlformats.org/officeDocument/2006/relationships/image" Target="../media/image40.png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43.pn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51.wmf"/><Relationship Id="rId19" Type="http://schemas.openxmlformats.org/officeDocument/2006/relationships/image" Target="../media/image55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5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58.png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63.wmf"/><Relationship Id="rId5" Type="http://schemas.openxmlformats.org/officeDocument/2006/relationships/image" Target="../media/image60.png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59.svg"/><Relationship Id="rId9" Type="http://schemas.openxmlformats.org/officeDocument/2006/relationships/image" Target="../media/image6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499" y="5903101"/>
            <a:ext cx="12487434" cy="1271575"/>
            <a:chOff x="0" y="0"/>
            <a:chExt cx="4933307" cy="5023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3307" cy="502351"/>
            </a:xfrm>
            <a:custGeom>
              <a:avLst/>
              <a:gdLst/>
              <a:ahLst/>
              <a:cxnLst/>
              <a:rect l="l" t="t" r="r" b="b"/>
              <a:pathLst>
                <a:path w="4933307" h="502351">
                  <a:moveTo>
                    <a:pt x="0" y="0"/>
                  </a:moveTo>
                  <a:lnTo>
                    <a:pt x="4933307" y="0"/>
                  </a:lnTo>
                  <a:lnTo>
                    <a:pt x="4933307" y="502351"/>
                  </a:lnTo>
                  <a:lnTo>
                    <a:pt x="0" y="502351"/>
                  </a:lnTo>
                  <a:close/>
                </a:path>
              </a:pathLst>
            </a:custGeom>
            <a:solidFill>
              <a:srgbClr val="E49B8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4062" y="210313"/>
            <a:ext cx="10328636" cy="45980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440" y="5320332"/>
            <a:ext cx="4921361" cy="22190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9302" y="4348168"/>
            <a:ext cx="725498" cy="9986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45737">
            <a:off x="10686267" y="-54254"/>
            <a:ext cx="1774460" cy="2421719"/>
          </a:xfrm>
          <a:prstGeom prst="rect">
            <a:avLst/>
          </a:prstGeom>
        </p:spPr>
      </p:pic>
      <p:sp>
        <p:nvSpPr>
          <p:cNvPr id="19" name="Google Shape;7484;p29"/>
          <p:cNvSpPr txBox="1">
            <a:spLocks/>
          </p:cNvSpPr>
          <p:nvPr/>
        </p:nvSpPr>
        <p:spPr>
          <a:xfrm>
            <a:off x="1014062" y="448056"/>
            <a:ext cx="10818282" cy="108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20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BÌNH ĐỊNH</a:t>
            </a:r>
          </a:p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20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THPT NGÔ LÊ TÂN</a:t>
            </a:r>
            <a:endParaRPr lang="vi-VN" sz="20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2097" y="3233525"/>
            <a:ext cx="2971681" cy="4117783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1131" y="4648200"/>
            <a:ext cx="1549652" cy="67057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CB10050-E0C2-287E-F51F-0EDDF09B79D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8178571">
            <a:off x="-517036" y="-71497"/>
            <a:ext cx="3300191" cy="2062619"/>
          </a:xfrm>
          <a:prstGeom prst="rect">
            <a:avLst/>
          </a:prstGeom>
        </p:spPr>
      </p:pic>
      <p:sp>
        <p:nvSpPr>
          <p:cNvPr id="6" name="Google Shape;7484;p29">
            <a:extLst>
              <a:ext uri="{FF2B5EF4-FFF2-40B4-BE49-F238E27FC236}">
                <a16:creationId xmlns:a16="http://schemas.microsoft.com/office/drawing/2014/main" id="{A42B616D-43C4-301E-0C72-ADB46783A6CB}"/>
              </a:ext>
            </a:extLst>
          </p:cNvPr>
          <p:cNvSpPr txBox="1">
            <a:spLocks/>
          </p:cNvSpPr>
          <p:nvPr/>
        </p:nvSpPr>
        <p:spPr>
          <a:xfrm>
            <a:off x="1166462" y="2090928"/>
            <a:ext cx="10818282" cy="209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10: VECTƠ TRONG MẶT PHẲNG TỌA ĐỘ</a:t>
            </a:r>
          </a:p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                                                                      </a:t>
            </a:r>
          </a:p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GV: NGUYỄN THỊ HƯƠNG</a:t>
            </a:r>
          </a:p>
          <a:p>
            <a:pPr defTabSz="60963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2000" b="1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LỚP: 10A3</a:t>
            </a:r>
            <a:endParaRPr lang="vi-VN" sz="2000" b="1" kern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147093" y="-209713"/>
            <a:ext cx="2489022" cy="72646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933949" y="5601451"/>
            <a:ext cx="1155012" cy="10773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41556" y="296920"/>
            <a:ext cx="1485964" cy="798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06406" y="1019971"/>
                <a:ext cx="9589349" cy="157677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(x; y)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(x; y)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rad>
                      <m:radPr>
                        <m:degHide m:val="on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406" y="1019971"/>
                <a:ext cx="9589349" cy="1576778"/>
              </a:xfrm>
              <a:prstGeom prst="rect">
                <a:avLst/>
              </a:prstGeom>
              <a:blipFill>
                <a:blip r:embed="rId8"/>
                <a:stretch>
                  <a:fillRect l="-1399" r="-1399" b="-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06406" y="152597"/>
            <a:ext cx="2286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7608" y="2977388"/>
            <a:ext cx="187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9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9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05479" y="2707955"/>
                <a:ext cx="6244082" cy="81310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 anchor="ctr">
                <a:spAutoFit/>
              </a:bodyPr>
              <a:lstStyle/>
              <a:p>
                <a:pPr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rad>
                      <m:radPr>
                        <m:degHide m:val="on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479" y="2707955"/>
                <a:ext cx="6244082" cy="813108"/>
              </a:xfrm>
              <a:prstGeom prst="rect">
                <a:avLst/>
              </a:prstGeom>
              <a:blipFill>
                <a:blip r:embed="rId9"/>
                <a:stretch>
                  <a:fillRect l="-2148" r="-1270" b="-18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9FF58C-859C-9207-4056-BAE5BC663BAE}"/>
                  </a:ext>
                </a:extLst>
              </p:cNvPr>
              <p:cNvSpPr txBox="1"/>
              <p:nvPr/>
            </p:nvSpPr>
            <p:spPr>
              <a:xfrm>
                <a:off x="1358997" y="3694954"/>
                <a:ext cx="104084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u="sng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3600" b="1" u="sng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3600" b="1" u="sng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</a:t>
                </a:r>
                <a:r>
                  <a:rPr lang="en-US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2;5</m:t>
                        </m:r>
                      </m:e>
                    </m:d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0;4</m:t>
                        </m:r>
                      </m:e>
                    </m:d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độ 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𝑣𝑒𝑐𝑡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ơ </m:t>
                    </m:r>
                    <m:acc>
                      <m:accPr>
                        <m:chr m:val="⃗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sz="3600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9FF58C-859C-9207-4056-BAE5BC663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997" y="3694954"/>
                <a:ext cx="10408460" cy="1200329"/>
              </a:xfrm>
              <a:prstGeom prst="rect">
                <a:avLst/>
              </a:prstGeom>
              <a:blipFill>
                <a:blip r:embed="rId10"/>
                <a:stretch>
                  <a:fillRect l="-1816" t="-7614" b="-17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21EFBB-DF6C-AD28-2CF3-5D8289888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745574"/>
              </p:ext>
            </p:extLst>
          </p:nvPr>
        </p:nvGraphicFramePr>
        <p:xfrm>
          <a:off x="2477408" y="4880574"/>
          <a:ext cx="2967719" cy="929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54080" imgH="330120" progId="Equation.DSMT4">
                  <p:embed/>
                </p:oleObj>
              </mc:Choice>
              <mc:Fallback>
                <p:oleObj name="Equation" r:id="rId11" imgW="10540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7408" y="4880574"/>
                        <a:ext cx="2967719" cy="929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74FB91-CABC-A9C2-D096-D7D69E5A0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409070"/>
              </p:ext>
            </p:extLst>
          </p:nvPr>
        </p:nvGraphicFramePr>
        <p:xfrm>
          <a:off x="7107689" y="4907754"/>
          <a:ext cx="27543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77760" imgH="330120" progId="Equation.DSMT4">
                  <p:embed/>
                </p:oleObj>
              </mc:Choice>
              <mc:Fallback>
                <p:oleObj name="Equation" r:id="rId13" imgW="977760" imgH="330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21EFBB-DF6C-AD28-2CF3-5D8289888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07689" y="4907754"/>
                        <a:ext cx="2754313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3F5FF3D-D60C-0ECF-463A-BC3A85C081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654654"/>
              </p:ext>
            </p:extLst>
          </p:nvPr>
        </p:nvGraphicFramePr>
        <p:xfrm>
          <a:off x="2383878" y="5630805"/>
          <a:ext cx="300513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66680" imgH="330120" progId="Equation.DSMT4">
                  <p:embed/>
                </p:oleObj>
              </mc:Choice>
              <mc:Fallback>
                <p:oleObj name="Equation" r:id="rId15" imgW="1066680" imgH="330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21EFBB-DF6C-AD28-2CF3-5D8289888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83878" y="5630805"/>
                        <a:ext cx="3005137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6CC751B-A483-6B99-BD97-FF57D09234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179191"/>
              </p:ext>
            </p:extLst>
          </p:nvPr>
        </p:nvGraphicFramePr>
        <p:xfrm>
          <a:off x="7034236" y="5620044"/>
          <a:ext cx="30035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66680" imgH="330120" progId="Equation.DSMT4">
                  <p:embed/>
                </p:oleObj>
              </mc:Choice>
              <mc:Fallback>
                <p:oleObj name="Equation" r:id="rId17" imgW="1066680" imgH="330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21EFBB-DF6C-AD28-2CF3-5D8289888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034236" y="5620044"/>
                        <a:ext cx="30035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3733CB-8236-EB21-6CC1-1CEB41B391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86242" y="4996540"/>
            <a:ext cx="1991337" cy="1991337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FAE9DB01-2EE2-C715-CEB7-DC001A59A767}"/>
              </a:ext>
            </a:extLst>
          </p:cNvPr>
          <p:cNvSpPr/>
          <p:nvPr/>
        </p:nvSpPr>
        <p:spPr>
          <a:xfrm>
            <a:off x="2603657" y="4895283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14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6" grpId="0" animBg="1"/>
      <p:bldP spid="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482" y="-1"/>
            <a:ext cx="12198867" cy="6645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58886"/>
            <a:ext cx="1605607" cy="36044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746" y="491099"/>
            <a:ext cx="5325112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Oxy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5DE2425-FE07-5A56-B4BF-B5F15ACD55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810029"/>
              </p:ext>
            </p:extLst>
          </p:nvPr>
        </p:nvGraphicFramePr>
        <p:xfrm>
          <a:off x="6096000" y="630431"/>
          <a:ext cx="3461657" cy="88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880" imgH="279360" progId="Equation.DSMT4">
                  <p:embed/>
                </p:oleObj>
              </mc:Choice>
              <mc:Fallback>
                <p:oleObj name="Equation" r:id="rId6" imgW="1091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630431"/>
                        <a:ext cx="3461657" cy="88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3158CE-3500-1A32-2E7F-0E061630C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00561"/>
              </p:ext>
            </p:extLst>
          </p:nvPr>
        </p:nvGraphicFramePr>
        <p:xfrm>
          <a:off x="975755" y="1175308"/>
          <a:ext cx="6232528" cy="2049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54000" imgH="609480" progId="Equation.DSMT4">
                  <p:embed/>
                </p:oleObj>
              </mc:Choice>
              <mc:Fallback>
                <p:oleObj name="Equation" r:id="rId8" imgW="18540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5755" y="1175308"/>
                        <a:ext cx="6232528" cy="2049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8DDA8C1-5E48-B979-5532-B9AE2C4CFDC1}"/>
              </a:ext>
            </a:extLst>
          </p:cNvPr>
          <p:cNvSpPr txBox="1"/>
          <p:nvPr/>
        </p:nvSpPr>
        <p:spPr>
          <a:xfrm>
            <a:off x="747794" y="2820366"/>
            <a:ext cx="62211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Oxy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951FE38-B5D0-453A-C502-4935870728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058869"/>
              </p:ext>
            </p:extLst>
          </p:nvPr>
        </p:nvGraphicFramePr>
        <p:xfrm>
          <a:off x="6436475" y="3024852"/>
          <a:ext cx="5070213" cy="808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52480" imgH="279360" progId="Equation.DSMT4">
                  <p:embed/>
                </p:oleObj>
              </mc:Choice>
              <mc:Fallback>
                <p:oleObj name="Equation" r:id="rId10" imgW="1752480" imgH="279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5DE2425-FE07-5A56-B4BF-B5F15ACD55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36475" y="3024852"/>
                        <a:ext cx="5070213" cy="808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E0FFEFF-47D1-D116-E84B-5C18DA1F8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101700"/>
              </p:ext>
            </p:extLst>
          </p:nvPr>
        </p:nvGraphicFramePr>
        <p:xfrm>
          <a:off x="1138238" y="3819525"/>
          <a:ext cx="6472237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54000" imgH="609480" progId="Equation.DSMT4">
                  <p:embed/>
                </p:oleObj>
              </mc:Choice>
              <mc:Fallback>
                <p:oleObj name="Equation" r:id="rId12" imgW="1854000" imgH="609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3158CE-3500-1A32-2E7F-0E061630C0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38238" y="3819525"/>
                        <a:ext cx="6472237" cy="213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EA35C4D-84BF-ED13-A9C9-8059D589C4F5}"/>
              </a:ext>
            </a:extLst>
          </p:cNvPr>
          <p:cNvSpPr/>
          <p:nvPr/>
        </p:nvSpPr>
        <p:spPr>
          <a:xfrm>
            <a:off x="7341765" y="1356687"/>
            <a:ext cx="4164923" cy="1478225"/>
          </a:xfrm>
          <a:prstGeom prst="rect">
            <a:avLst/>
          </a:prstGeom>
          <a:solidFill>
            <a:srgbClr val="FFFF00"/>
          </a:solidFill>
        </p:spPr>
        <p:txBody>
          <a:bodyPr wrap="none" anchor="ctr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1,3,5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</a:p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9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A5DEE-F999-110C-6927-47B68349CDF6}"/>
              </a:ext>
            </a:extLst>
          </p:cNvPr>
          <p:cNvSpPr/>
          <p:nvPr/>
        </p:nvSpPr>
        <p:spPr>
          <a:xfrm>
            <a:off x="7475195" y="3715912"/>
            <a:ext cx="4164923" cy="1478225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2,4,6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</a:p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9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2703A-3285-C9DF-875C-7C2906E60E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4400" y="5138843"/>
            <a:ext cx="3405784" cy="1507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-58345" y="351599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53607" y="984746"/>
            <a:ext cx="5279270" cy="2792673"/>
            <a:chOff x="0" y="0"/>
            <a:chExt cx="10052054" cy="553961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988555" cy="5476113"/>
            </a:xfrm>
            <a:custGeom>
              <a:avLst/>
              <a:gdLst/>
              <a:ahLst/>
              <a:cxnLst/>
              <a:rect l="l" t="t" r="r" b="b"/>
              <a:pathLst>
                <a:path w="9988555" h="5476113">
                  <a:moveTo>
                    <a:pt x="9895844" y="5476113"/>
                  </a:moveTo>
                  <a:lnTo>
                    <a:pt x="92710" y="5476113"/>
                  </a:lnTo>
                  <a:cubicBezTo>
                    <a:pt x="41910" y="5476113"/>
                    <a:pt x="0" y="5434203"/>
                    <a:pt x="0" y="5383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894574" y="0"/>
                  </a:lnTo>
                  <a:cubicBezTo>
                    <a:pt x="9945374" y="0"/>
                    <a:pt x="9987284" y="41910"/>
                    <a:pt x="9987284" y="92710"/>
                  </a:cubicBezTo>
                  <a:lnTo>
                    <a:pt x="9987284" y="5382133"/>
                  </a:lnTo>
                  <a:cubicBezTo>
                    <a:pt x="9988555" y="5434203"/>
                    <a:pt x="9946644" y="5476113"/>
                    <a:pt x="9895844" y="5476113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0052055" cy="5539613"/>
            </a:xfrm>
            <a:custGeom>
              <a:avLst/>
              <a:gdLst/>
              <a:ahLst/>
              <a:cxnLst/>
              <a:rect l="l" t="t" r="r" b="b"/>
              <a:pathLst>
                <a:path w="10052055" h="5539613">
                  <a:moveTo>
                    <a:pt x="9927594" y="59690"/>
                  </a:moveTo>
                  <a:cubicBezTo>
                    <a:pt x="9963155" y="59690"/>
                    <a:pt x="9992364" y="88900"/>
                    <a:pt x="9992364" y="124460"/>
                  </a:cubicBezTo>
                  <a:lnTo>
                    <a:pt x="9992364" y="5415153"/>
                  </a:lnTo>
                  <a:cubicBezTo>
                    <a:pt x="9992364" y="5450713"/>
                    <a:pt x="9963155" y="5479923"/>
                    <a:pt x="9927594" y="5479923"/>
                  </a:cubicBezTo>
                  <a:lnTo>
                    <a:pt x="124460" y="5479923"/>
                  </a:lnTo>
                  <a:cubicBezTo>
                    <a:pt x="88900" y="5479923"/>
                    <a:pt x="59690" y="5450713"/>
                    <a:pt x="59690" y="5415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927595" y="59690"/>
                  </a:lnTo>
                  <a:moveTo>
                    <a:pt x="9927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15153"/>
                  </a:lnTo>
                  <a:cubicBezTo>
                    <a:pt x="0" y="5483733"/>
                    <a:pt x="55880" y="5539613"/>
                    <a:pt x="124460" y="5539613"/>
                  </a:cubicBezTo>
                  <a:lnTo>
                    <a:pt x="9927595" y="5539613"/>
                  </a:lnTo>
                  <a:cubicBezTo>
                    <a:pt x="9996174" y="5539613"/>
                    <a:pt x="10052055" y="5483733"/>
                    <a:pt x="10052055" y="5415153"/>
                  </a:cubicBezTo>
                  <a:lnTo>
                    <a:pt x="10052055" y="124460"/>
                  </a:lnTo>
                  <a:cubicBezTo>
                    <a:pt x="10052055" y="55880"/>
                    <a:pt x="9996174" y="0"/>
                    <a:pt x="9927595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49040" y="4145892"/>
            <a:ext cx="5279271" cy="2511873"/>
            <a:chOff x="0" y="0"/>
            <a:chExt cx="10052054" cy="5539613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9988555" cy="5476113"/>
            </a:xfrm>
            <a:custGeom>
              <a:avLst/>
              <a:gdLst/>
              <a:ahLst/>
              <a:cxnLst/>
              <a:rect l="l" t="t" r="r" b="b"/>
              <a:pathLst>
                <a:path w="9988555" h="5476113">
                  <a:moveTo>
                    <a:pt x="9895844" y="5476113"/>
                  </a:moveTo>
                  <a:lnTo>
                    <a:pt x="92710" y="5476113"/>
                  </a:lnTo>
                  <a:cubicBezTo>
                    <a:pt x="41910" y="5476113"/>
                    <a:pt x="0" y="5434203"/>
                    <a:pt x="0" y="5383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894574" y="0"/>
                  </a:lnTo>
                  <a:cubicBezTo>
                    <a:pt x="9945374" y="0"/>
                    <a:pt x="9987284" y="41910"/>
                    <a:pt x="9987284" y="92710"/>
                  </a:cubicBezTo>
                  <a:lnTo>
                    <a:pt x="9987284" y="5382133"/>
                  </a:lnTo>
                  <a:cubicBezTo>
                    <a:pt x="9988555" y="5434203"/>
                    <a:pt x="9946644" y="5476113"/>
                    <a:pt x="9895844" y="5476113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052055" cy="5539613"/>
            </a:xfrm>
            <a:custGeom>
              <a:avLst/>
              <a:gdLst/>
              <a:ahLst/>
              <a:cxnLst/>
              <a:rect l="l" t="t" r="r" b="b"/>
              <a:pathLst>
                <a:path w="10052055" h="5539613">
                  <a:moveTo>
                    <a:pt x="9927594" y="59690"/>
                  </a:moveTo>
                  <a:cubicBezTo>
                    <a:pt x="9963155" y="59690"/>
                    <a:pt x="9992364" y="88900"/>
                    <a:pt x="9992364" y="124460"/>
                  </a:cubicBezTo>
                  <a:lnTo>
                    <a:pt x="9992364" y="5415153"/>
                  </a:lnTo>
                  <a:cubicBezTo>
                    <a:pt x="9992364" y="5450713"/>
                    <a:pt x="9963155" y="5479923"/>
                    <a:pt x="9927594" y="5479923"/>
                  </a:cubicBezTo>
                  <a:lnTo>
                    <a:pt x="124460" y="5479923"/>
                  </a:lnTo>
                  <a:cubicBezTo>
                    <a:pt x="88900" y="5479923"/>
                    <a:pt x="59690" y="5450713"/>
                    <a:pt x="59690" y="5415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927595" y="59690"/>
                  </a:lnTo>
                  <a:moveTo>
                    <a:pt x="9927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15153"/>
                  </a:lnTo>
                  <a:cubicBezTo>
                    <a:pt x="0" y="5483733"/>
                    <a:pt x="55880" y="5539613"/>
                    <a:pt x="124460" y="5539613"/>
                  </a:cubicBezTo>
                  <a:lnTo>
                    <a:pt x="9927595" y="5539613"/>
                  </a:lnTo>
                  <a:cubicBezTo>
                    <a:pt x="9996174" y="5539613"/>
                    <a:pt x="10052055" y="5483733"/>
                    <a:pt x="10052055" y="5415153"/>
                  </a:cubicBezTo>
                  <a:lnTo>
                    <a:pt x="10052055" y="124460"/>
                  </a:lnTo>
                  <a:cubicBezTo>
                    <a:pt x="10052055" y="55880"/>
                    <a:pt x="9996174" y="0"/>
                    <a:pt x="9927595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90226" y="1274832"/>
            <a:ext cx="5279269" cy="2254919"/>
            <a:chOff x="0" y="0"/>
            <a:chExt cx="10052054" cy="5633812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9988555" cy="5570312"/>
            </a:xfrm>
            <a:custGeom>
              <a:avLst/>
              <a:gdLst/>
              <a:ahLst/>
              <a:cxnLst/>
              <a:rect l="l" t="t" r="r" b="b"/>
              <a:pathLst>
                <a:path w="9988555" h="5570312">
                  <a:moveTo>
                    <a:pt x="9895844" y="5570312"/>
                  </a:moveTo>
                  <a:lnTo>
                    <a:pt x="92710" y="5570312"/>
                  </a:lnTo>
                  <a:cubicBezTo>
                    <a:pt x="41910" y="5570312"/>
                    <a:pt x="0" y="5528402"/>
                    <a:pt x="0" y="54776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894574" y="0"/>
                  </a:lnTo>
                  <a:cubicBezTo>
                    <a:pt x="9945374" y="0"/>
                    <a:pt x="9987284" y="41910"/>
                    <a:pt x="9987284" y="92710"/>
                  </a:cubicBezTo>
                  <a:lnTo>
                    <a:pt x="9987284" y="5476332"/>
                  </a:lnTo>
                  <a:cubicBezTo>
                    <a:pt x="9988555" y="5528402"/>
                    <a:pt x="9946644" y="5570312"/>
                    <a:pt x="9895844" y="55703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052055" cy="5633812"/>
            </a:xfrm>
            <a:custGeom>
              <a:avLst/>
              <a:gdLst/>
              <a:ahLst/>
              <a:cxnLst/>
              <a:rect l="l" t="t" r="r" b="b"/>
              <a:pathLst>
                <a:path w="10052055" h="5633812">
                  <a:moveTo>
                    <a:pt x="9927594" y="59690"/>
                  </a:moveTo>
                  <a:cubicBezTo>
                    <a:pt x="9963155" y="59690"/>
                    <a:pt x="9992364" y="88900"/>
                    <a:pt x="9992364" y="124460"/>
                  </a:cubicBezTo>
                  <a:lnTo>
                    <a:pt x="9992364" y="5509352"/>
                  </a:lnTo>
                  <a:cubicBezTo>
                    <a:pt x="9992364" y="5544912"/>
                    <a:pt x="9963155" y="5574122"/>
                    <a:pt x="9927594" y="5574122"/>
                  </a:cubicBezTo>
                  <a:lnTo>
                    <a:pt x="124460" y="5574122"/>
                  </a:lnTo>
                  <a:cubicBezTo>
                    <a:pt x="88900" y="5574122"/>
                    <a:pt x="59690" y="5544912"/>
                    <a:pt x="59690" y="55093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927595" y="59690"/>
                  </a:lnTo>
                  <a:moveTo>
                    <a:pt x="9927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09352"/>
                  </a:lnTo>
                  <a:cubicBezTo>
                    <a:pt x="0" y="5577932"/>
                    <a:pt x="55880" y="5633812"/>
                    <a:pt x="124460" y="5633812"/>
                  </a:cubicBezTo>
                  <a:lnTo>
                    <a:pt x="9927595" y="5633812"/>
                  </a:lnTo>
                  <a:cubicBezTo>
                    <a:pt x="9996174" y="5633812"/>
                    <a:pt x="10052055" y="5577932"/>
                    <a:pt x="10052055" y="5509352"/>
                  </a:cubicBezTo>
                  <a:lnTo>
                    <a:pt x="10052055" y="124460"/>
                  </a:lnTo>
                  <a:cubicBezTo>
                    <a:pt x="10052055" y="55880"/>
                    <a:pt x="9996174" y="0"/>
                    <a:pt x="9927595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62100" y="3986753"/>
            <a:ext cx="5434663" cy="2519648"/>
            <a:chOff x="0" y="0"/>
            <a:chExt cx="10052054" cy="5633812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9988555" cy="5570312"/>
            </a:xfrm>
            <a:custGeom>
              <a:avLst/>
              <a:gdLst/>
              <a:ahLst/>
              <a:cxnLst/>
              <a:rect l="l" t="t" r="r" b="b"/>
              <a:pathLst>
                <a:path w="9988555" h="5570312">
                  <a:moveTo>
                    <a:pt x="9895844" y="5570312"/>
                  </a:moveTo>
                  <a:lnTo>
                    <a:pt x="92710" y="5570312"/>
                  </a:lnTo>
                  <a:cubicBezTo>
                    <a:pt x="41910" y="5570312"/>
                    <a:pt x="0" y="5528402"/>
                    <a:pt x="0" y="54776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894574" y="0"/>
                  </a:lnTo>
                  <a:cubicBezTo>
                    <a:pt x="9945374" y="0"/>
                    <a:pt x="9987284" y="41910"/>
                    <a:pt x="9987284" y="92710"/>
                  </a:cubicBezTo>
                  <a:lnTo>
                    <a:pt x="9987284" y="5476332"/>
                  </a:lnTo>
                  <a:cubicBezTo>
                    <a:pt x="9988555" y="5528402"/>
                    <a:pt x="9946644" y="5570312"/>
                    <a:pt x="9895844" y="55703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0052055" cy="5633812"/>
            </a:xfrm>
            <a:custGeom>
              <a:avLst/>
              <a:gdLst/>
              <a:ahLst/>
              <a:cxnLst/>
              <a:rect l="l" t="t" r="r" b="b"/>
              <a:pathLst>
                <a:path w="10052055" h="5633812">
                  <a:moveTo>
                    <a:pt x="9927594" y="59690"/>
                  </a:moveTo>
                  <a:cubicBezTo>
                    <a:pt x="9963155" y="59690"/>
                    <a:pt x="9992364" y="88900"/>
                    <a:pt x="9992364" y="124460"/>
                  </a:cubicBezTo>
                  <a:lnTo>
                    <a:pt x="9992364" y="5509352"/>
                  </a:lnTo>
                  <a:cubicBezTo>
                    <a:pt x="9992364" y="5544912"/>
                    <a:pt x="9963155" y="5574122"/>
                    <a:pt x="9927594" y="5574122"/>
                  </a:cubicBezTo>
                  <a:lnTo>
                    <a:pt x="124460" y="5574122"/>
                  </a:lnTo>
                  <a:cubicBezTo>
                    <a:pt x="88900" y="5574122"/>
                    <a:pt x="59690" y="5544912"/>
                    <a:pt x="59690" y="55093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927595" y="59690"/>
                  </a:lnTo>
                  <a:moveTo>
                    <a:pt x="9927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09352"/>
                  </a:lnTo>
                  <a:cubicBezTo>
                    <a:pt x="0" y="5577932"/>
                    <a:pt x="55880" y="5633812"/>
                    <a:pt x="124460" y="5633812"/>
                  </a:cubicBezTo>
                  <a:lnTo>
                    <a:pt x="9927595" y="5633812"/>
                  </a:lnTo>
                  <a:cubicBezTo>
                    <a:pt x="9996174" y="5633812"/>
                    <a:pt x="10052055" y="5577932"/>
                    <a:pt x="10052055" y="5509352"/>
                  </a:cubicBezTo>
                  <a:lnTo>
                    <a:pt x="10052055" y="124460"/>
                  </a:lnTo>
                  <a:cubicBezTo>
                    <a:pt x="10052055" y="55880"/>
                    <a:pt x="9996174" y="0"/>
                    <a:pt x="9927595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2415" y="757051"/>
            <a:ext cx="5475809" cy="57291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0305" y="799828"/>
            <a:ext cx="5501381" cy="5502093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6498167" y="1398176"/>
            <a:ext cx="5061146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7151797" y="1041577"/>
            <a:ext cx="158916" cy="158916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7159893" y="3965223"/>
            <a:ext cx="158916" cy="158916"/>
            <a:chOff x="0" y="0"/>
            <a:chExt cx="495300" cy="4953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892542" y="1041577"/>
            <a:ext cx="158916" cy="158916"/>
            <a:chOff x="0" y="0"/>
            <a:chExt cx="495300" cy="495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900638" y="3965223"/>
            <a:ext cx="158916" cy="158916"/>
            <a:chOff x="0" y="0"/>
            <a:chExt cx="495300" cy="4953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6633287" y="1041577"/>
            <a:ext cx="158916" cy="158916"/>
            <a:chOff x="0" y="0"/>
            <a:chExt cx="495300" cy="4953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6641383" y="3965223"/>
            <a:ext cx="158916" cy="158916"/>
            <a:chOff x="0" y="0"/>
            <a:chExt cx="495300" cy="4953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4601078" y="-36063"/>
            <a:ext cx="5703181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</a:pPr>
            <a:r>
              <a:rPr lang="en-US" sz="3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4354" y="3742225"/>
            <a:ext cx="1192530" cy="3008677"/>
          </a:xfrm>
          <a:prstGeom prst="rect">
            <a:avLst/>
          </a:prstGeom>
        </p:spPr>
      </p:pic>
      <p:pic>
        <p:nvPicPr>
          <p:cNvPr id="49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237" y="4783681"/>
            <a:ext cx="2600894" cy="196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5E1977-930B-3EA1-A224-DB1C4D35B31D}"/>
                  </a:ext>
                </a:extLst>
              </p:cNvPr>
              <p:cNvSpPr txBox="1"/>
              <p:nvPr/>
            </p:nvSpPr>
            <p:spPr>
              <a:xfrm>
                <a:off x="688821" y="1087653"/>
                <a:ext cx="6096000" cy="2654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</a:t>
                </a:r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5E1977-930B-3EA1-A224-DB1C4D35B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21" y="1087653"/>
                <a:ext cx="6096000" cy="2654573"/>
              </a:xfrm>
              <a:prstGeom prst="rect">
                <a:avLst/>
              </a:prstGeom>
              <a:blipFill>
                <a:blip r:embed="rId7"/>
                <a:stretch>
                  <a:fillRect l="-3100" t="-3899" b="-7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8501F25-28FF-FACC-9E31-0CBA0920B94A}"/>
                  </a:ext>
                </a:extLst>
              </p:cNvPr>
              <p:cNvSpPr txBox="1"/>
              <p:nvPr/>
            </p:nvSpPr>
            <p:spPr>
              <a:xfrm>
                <a:off x="6805140" y="1623517"/>
                <a:ext cx="4630413" cy="156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8501F25-28FF-FACC-9E31-0CBA0920B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140" y="1623517"/>
                <a:ext cx="4630413" cy="1564531"/>
              </a:xfrm>
              <a:prstGeom prst="rect">
                <a:avLst/>
              </a:prstGeom>
              <a:blipFill>
                <a:blip r:embed="rId8"/>
                <a:stretch>
                  <a:fillRect b="-9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E4D6083-5300-329A-541C-262285B1DD08}"/>
                  </a:ext>
                </a:extLst>
              </p:cNvPr>
              <p:cNvSpPr txBox="1"/>
              <p:nvPr/>
            </p:nvSpPr>
            <p:spPr>
              <a:xfrm>
                <a:off x="7113495" y="4179906"/>
                <a:ext cx="4064152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E4D6083-5300-329A-541C-262285B1D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495" y="4179906"/>
                <a:ext cx="4064152" cy="6887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BD9B2B3-58BF-582E-9929-623776A3C337}"/>
                  </a:ext>
                </a:extLst>
              </p:cNvPr>
              <p:cNvSpPr txBox="1"/>
              <p:nvPr/>
            </p:nvSpPr>
            <p:spPr>
              <a:xfrm>
                <a:off x="7370782" y="4954214"/>
                <a:ext cx="3610314" cy="1257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</m:e>
                      </m:acc>
                      <m:d>
                        <m:dPr>
                          <m:ctrlP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BD9B2B3-58BF-582E-9929-623776A3C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82" y="4954214"/>
                <a:ext cx="3610314" cy="12579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EA9D280-CCFE-B358-823D-E10BBCE6FF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63" y="3211900"/>
            <a:ext cx="1824477" cy="1824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272351-EA76-D80E-8026-2D4C10F2CC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85" y="3986753"/>
            <a:ext cx="1164197" cy="274071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1AC54-07B0-3711-A263-1283B1A6D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564D8C1F-AE9B-8E8A-FDFC-292D97166ABF}"/>
                  </a:ext>
                </a:extLst>
              </p:cNvPr>
              <p:cNvSpPr/>
              <p:nvPr/>
            </p:nvSpPr>
            <p:spPr>
              <a:xfrm>
                <a:off x="773690" y="875448"/>
                <a:ext cx="10756119" cy="157168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933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2933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933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Oxy, 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de-DE" sz="2933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M(4; -1). Các khẳng định sau đúng hay sai?</a:t>
                </a:r>
                <a:endPara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564D8C1F-AE9B-8E8A-FDFC-292D97166A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90" y="875448"/>
                <a:ext cx="10756119" cy="1571681"/>
              </a:xfrm>
              <a:prstGeom prst="roundRect">
                <a:avLst/>
              </a:prstGeom>
              <a:blipFill>
                <a:blip r:embed="rId6"/>
                <a:stretch>
                  <a:fillRect b="-42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D12DB5F9-6A57-B921-C7C0-AFEC27CB2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908" y="-424844"/>
            <a:ext cx="324909" cy="324909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E6A8C2A0-8AC9-9F80-2709-53CBE7B48E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9484" y="-424844"/>
            <a:ext cx="324909" cy="3249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3D2967-1E54-264A-E35F-0E24087740AB}"/>
              </a:ext>
            </a:extLst>
          </p:cNvPr>
          <p:cNvSpPr txBox="1"/>
          <p:nvPr/>
        </p:nvSpPr>
        <p:spPr>
          <a:xfrm>
            <a:off x="2763894" y="20644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ĐÚNG/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D93DE-E205-D0C9-5FBB-FD346DFF3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2980" y="1915032"/>
            <a:ext cx="2455166" cy="4991680"/>
          </a:xfrm>
          <a:prstGeom prst="rect">
            <a:avLst/>
          </a:prstGeom>
        </p:spPr>
      </p:pic>
      <p:sp>
        <p:nvSpPr>
          <p:cNvPr id="22" name="Câu hỏi">
            <a:extLst>
              <a:ext uri="{FF2B5EF4-FFF2-40B4-BE49-F238E27FC236}">
                <a16:creationId xmlns:a16="http://schemas.microsoft.com/office/drawing/2014/main" id="{60DD8152-53AA-55E0-A42D-BED46B575735}"/>
              </a:ext>
            </a:extLst>
          </p:cNvPr>
          <p:cNvSpPr/>
          <p:nvPr/>
        </p:nvSpPr>
        <p:spPr>
          <a:xfrm>
            <a:off x="589665" y="2526776"/>
            <a:ext cx="5067638" cy="1144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9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D5FB6EF-0D08-9545-4EB5-2D16A8F4B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6968"/>
              </p:ext>
            </p:extLst>
          </p:nvPr>
        </p:nvGraphicFramePr>
        <p:xfrm>
          <a:off x="1117578" y="2451304"/>
          <a:ext cx="4201081" cy="121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279360" progId="Equation.DSMT4">
                  <p:embed/>
                </p:oleObj>
              </mc:Choice>
              <mc:Fallback>
                <p:oleObj name="Equation" r:id="rId9" imgW="965160" imgH="2793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5FB6EF-0D08-9545-4EB5-2D16A8F4B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7578" y="2451304"/>
                        <a:ext cx="4201081" cy="1216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âu hỏi">
            <a:extLst>
              <a:ext uri="{FF2B5EF4-FFF2-40B4-BE49-F238E27FC236}">
                <a16:creationId xmlns:a16="http://schemas.microsoft.com/office/drawing/2014/main" id="{C55AEBFA-2E61-3693-B2D7-96F4DC4384E1}"/>
              </a:ext>
            </a:extLst>
          </p:cNvPr>
          <p:cNvSpPr/>
          <p:nvPr/>
        </p:nvSpPr>
        <p:spPr>
          <a:xfrm>
            <a:off x="514530" y="3755590"/>
            <a:ext cx="7410269" cy="1144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9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CA010E5-19D7-566D-ABE4-4DD940BA09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76321"/>
              </p:ext>
            </p:extLst>
          </p:nvPr>
        </p:nvGraphicFramePr>
        <p:xfrm>
          <a:off x="614385" y="3670894"/>
          <a:ext cx="5557816" cy="1143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58640" imgH="279360" progId="Equation.DSMT4">
                  <p:embed/>
                </p:oleObj>
              </mc:Choice>
              <mc:Fallback>
                <p:oleObj name="Equation" r:id="rId11" imgW="1358640" imgH="279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CA010E5-19D7-566D-ABE4-4DD940BA09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4385" y="3670894"/>
                        <a:ext cx="5557816" cy="1143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Câu hỏi">
            <a:extLst>
              <a:ext uri="{FF2B5EF4-FFF2-40B4-BE49-F238E27FC236}">
                <a16:creationId xmlns:a16="http://schemas.microsoft.com/office/drawing/2014/main" id="{4E79A9B3-4046-F8D2-41C5-B32B2294C441}"/>
              </a:ext>
            </a:extLst>
          </p:cNvPr>
          <p:cNvSpPr/>
          <p:nvPr/>
        </p:nvSpPr>
        <p:spPr>
          <a:xfrm>
            <a:off x="460499" y="5025031"/>
            <a:ext cx="5067638" cy="1144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9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F5F9033-5852-8B9E-9FB8-D12404BD8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197567"/>
              </p:ext>
            </p:extLst>
          </p:nvPr>
        </p:nvGraphicFramePr>
        <p:xfrm>
          <a:off x="589665" y="4839919"/>
          <a:ext cx="3705243" cy="1417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63280" imgH="330120" progId="Equation.DSMT4">
                  <p:embed/>
                </p:oleObj>
              </mc:Choice>
              <mc:Fallback>
                <p:oleObj name="Equation" r:id="rId13" imgW="863280" imgH="3301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F5F9033-5852-8B9E-9FB8-D12404BD83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9665" y="4839919"/>
                        <a:ext cx="3705243" cy="1417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âu hỏi">
            <a:extLst>
              <a:ext uri="{FF2B5EF4-FFF2-40B4-BE49-F238E27FC236}">
                <a16:creationId xmlns:a16="http://schemas.microsoft.com/office/drawing/2014/main" id="{FCBE7E26-B70D-37BE-940E-FC1C5BD33E45}"/>
              </a:ext>
            </a:extLst>
          </p:cNvPr>
          <p:cNvSpPr/>
          <p:nvPr/>
        </p:nvSpPr>
        <p:spPr>
          <a:xfrm>
            <a:off x="5631064" y="5067960"/>
            <a:ext cx="5067638" cy="1144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9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CE7DC9D-CC04-C534-4C45-B7D73DEC7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698673"/>
              </p:ext>
            </p:extLst>
          </p:nvPr>
        </p:nvGraphicFramePr>
        <p:xfrm>
          <a:off x="6096000" y="5067960"/>
          <a:ext cx="3287486" cy="1276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50680" imgH="330120" progId="Equation.DSMT4">
                  <p:embed/>
                </p:oleObj>
              </mc:Choice>
              <mc:Fallback>
                <p:oleObj name="Equation" r:id="rId15" imgW="850680" imgH="33012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CE7DC9D-CC04-C534-4C45-B7D73DEC7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96000" y="5067960"/>
                        <a:ext cx="3287486" cy="1276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D952CAE9-C03E-AEE9-8469-279119030F45}"/>
              </a:ext>
            </a:extLst>
          </p:cNvPr>
          <p:cNvSpPr/>
          <p:nvPr/>
        </p:nvSpPr>
        <p:spPr>
          <a:xfrm>
            <a:off x="5524265" y="2067308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E22F58F8-AD0C-B290-D1E2-34805D75411A}"/>
              </a:ext>
            </a:extLst>
          </p:cNvPr>
          <p:cNvSpPr/>
          <p:nvPr/>
        </p:nvSpPr>
        <p:spPr>
          <a:xfrm>
            <a:off x="7834866" y="3192577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ĐÚNG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3C37EA28-3507-4950-6F68-C29946DD4368}"/>
              </a:ext>
            </a:extLst>
          </p:cNvPr>
          <p:cNvSpPr/>
          <p:nvPr/>
        </p:nvSpPr>
        <p:spPr>
          <a:xfrm>
            <a:off x="4470962" y="3748338"/>
            <a:ext cx="2532571" cy="1555903"/>
          </a:xfrm>
          <a:prstGeom prst="wedgeEllipseCallout">
            <a:avLst>
              <a:gd name="adj1" fmla="val -60181"/>
              <a:gd name="adj2" fmla="val 506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ĐÚNG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436E964-0E61-1FBE-8E86-E61244FFD309}"/>
              </a:ext>
            </a:extLst>
          </p:cNvPr>
          <p:cNvSpPr/>
          <p:nvPr/>
        </p:nvSpPr>
        <p:spPr>
          <a:xfrm>
            <a:off x="9033266" y="4121756"/>
            <a:ext cx="2532571" cy="1555903"/>
          </a:xfrm>
          <a:prstGeom prst="wedgeEllipseCallout">
            <a:avLst>
              <a:gd name="adj1" fmla="val -30093"/>
              <a:gd name="adj2" fmla="val 68097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SAI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2" grpId="0" animBg="1"/>
      <p:bldP spid="26" grpId="0" animBg="1"/>
      <p:bldP spid="29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738635" y="1579522"/>
                <a:ext cx="10756119" cy="157168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933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933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</a:t>
                </a:r>
                <a:r>
                  <a:rPr lang="en-US" sz="2933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Oxy, 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2;−3</m:t>
                        </m:r>
                      </m:e>
                    </m:d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1;1</m:t>
                        </m:r>
                      </m:e>
                    </m:d>
                  </m:oMath>
                </a14:m>
                <a:r>
                  <a:rPr lang="de-DE" sz="2933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.Tọa độ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sz="2933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</a:t>
                </a:r>
                <a:endPara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35" y="1579522"/>
                <a:ext cx="10756119" cy="15716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76676" y="4973126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(4; -1).</a:t>
            </a:r>
            <a:endParaRPr lang="vi-VN" sz="2933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6347080" y="3413264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(1; - 4).</a:t>
            </a:r>
            <a:endParaRPr lang="vi-VN" sz="2933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773690" y="3425456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(3; -2).</a:t>
            </a:r>
            <a:endParaRPr lang="vi-VN" sz="2933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350000" y="4970612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(5; -5).</a:t>
            </a:r>
            <a:endParaRPr lang="en-US" sz="29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908" y="-424844"/>
            <a:ext cx="324909" cy="32490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6189" y="5220910"/>
            <a:ext cx="871457" cy="758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6189" y="3645147"/>
            <a:ext cx="868470" cy="77372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987" y="5220910"/>
            <a:ext cx="868470" cy="77372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987" y="3690685"/>
            <a:ext cx="868470" cy="77372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9484" y="-424844"/>
            <a:ext cx="324909" cy="3249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63893" y="62816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775997" y="602813"/>
                <a:ext cx="10720440" cy="238242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933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3: </a:t>
                </a:r>
                <a:r>
                  <a:rPr lang="en-US" sz="2933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Oxy, </a:t>
                </a:r>
                <a:r>
                  <a:rPr lang="pt-BR" sz="2933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v</a:t>
                </a:r>
                <a:r>
                  <a:rPr lang="pt-BR" sz="2933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fr-FR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−4; 0</m:t>
                        </m:r>
                      </m:e>
                    </m:d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𝐾h𝑖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đó </m:t>
                    </m:r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9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𝑛𝑔</m:t>
                    </m:r>
                    <m:r>
                      <a:rPr lang="en-US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7" y="602813"/>
                <a:ext cx="10720440" cy="23824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5640626" y="4554872"/>
                <a:ext cx="4823256" cy="1035732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933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vi-VN" sz="2933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626" y="4554872"/>
                <a:ext cx="4823256" cy="1035732"/>
              </a:xfrm>
              <a:prstGeom prst="roundRect">
                <a:avLst/>
              </a:prstGeom>
              <a:blipFill>
                <a:blip r:embed="rId7"/>
                <a:stretch>
                  <a:fillRect l="-1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761483" y="3109880"/>
                <a:ext cx="4561631" cy="103757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pt-BR" sz="2933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endParaRPr lang="vi-VN" sz="2933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3" y="3109880"/>
                <a:ext cx="4561631" cy="1037577"/>
              </a:xfrm>
              <a:prstGeom prst="roundRect">
                <a:avLst/>
              </a:prstGeom>
              <a:blipFill>
                <a:blip r:embed="rId8"/>
                <a:stretch>
                  <a:fillRect l="-18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692760" y="4553026"/>
                <a:ext cx="4657975" cy="103757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933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933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vi-VN" sz="2933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60" y="4553026"/>
                <a:ext cx="4657975" cy="1037577"/>
              </a:xfrm>
              <a:prstGeom prst="roundRect">
                <a:avLst/>
              </a:prstGeom>
              <a:blipFill>
                <a:blip r:embed="rId9"/>
                <a:stretch>
                  <a:fillRect l="-18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5513190" y="3012896"/>
                <a:ext cx="4950692" cy="1134561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933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9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933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190" y="3012896"/>
                <a:ext cx="4950692" cy="1134561"/>
              </a:xfrm>
              <a:prstGeom prst="roundRect">
                <a:avLst/>
              </a:prstGeom>
              <a:blipFill>
                <a:blip r:embed="rId10"/>
                <a:stretch>
                  <a:fillRect l="-15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3706" y="-400138"/>
            <a:ext cx="324909" cy="324909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4118" y="4856480"/>
            <a:ext cx="817670" cy="6190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5868" y="4856480"/>
            <a:ext cx="814867" cy="7259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6685" y="3217190"/>
            <a:ext cx="814867" cy="72597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414" y="3300296"/>
            <a:ext cx="814867" cy="725972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281" y="-400138"/>
            <a:ext cx="324909" cy="32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4C3E4-CCC1-ED29-24C1-1587A16AB3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6685" y="3529392"/>
            <a:ext cx="3139712" cy="3084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7E967-8DF6-4609-8830-9524DD355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004EFC38-56E9-2D6B-D14F-14FF5FA5E94F}"/>
                  </a:ext>
                </a:extLst>
              </p:cNvPr>
              <p:cNvSpPr/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vi-VN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lang="en-US" sz="2933" b="1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Trong Oxy,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933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9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2933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kumimoji="0" lang="en-US" sz="2933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</m:oMath>
                </a14:m>
                <a:r>
                  <a:rPr kumimoji="0" lang="en-US" sz="29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Biết</a:t>
                </a:r>
                <a:r>
                  <a:rPr kumimoji="0" lang="en-US" sz="2933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O, A, B </a:t>
                </a:r>
                <a:r>
                  <a:rPr kumimoji="0" lang="en-US" sz="2933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thẳng</a:t>
                </a:r>
                <a:r>
                  <a:rPr kumimoji="0" lang="en-US" sz="2933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933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hàng</a:t>
                </a:r>
                <a:r>
                  <a:rPr kumimoji="0" lang="en-US" sz="2933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  <a:endParaRPr kumimoji="0" lang="en-US" sz="29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 algn="ctr">
                  <a:lnSpc>
                    <a:spcPct val="150000"/>
                  </a:lnSpc>
                </a:pPr>
                <a:r>
                  <a:rPr lang="en-US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004EFC38-56E9-2D6B-D14F-14FF5FA5E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blipFill>
                <a:blip r:embed="rId6"/>
                <a:stretch>
                  <a:fillRect l="-397" r="-283" b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Đáp án đúng">
            <a:extLst>
              <a:ext uri="{FF2B5EF4-FFF2-40B4-BE49-F238E27FC236}">
                <a16:creationId xmlns:a16="http://schemas.microsoft.com/office/drawing/2014/main" id="{FD9E9344-5753-4882-BEA9-15BF05CA94DE}"/>
              </a:ext>
            </a:extLst>
          </p:cNvPr>
          <p:cNvSpPr/>
          <p:nvPr/>
        </p:nvSpPr>
        <p:spPr>
          <a:xfrm>
            <a:off x="6264177" y="3900580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2933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33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2933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Đáp án sai 1">
            <a:extLst>
              <a:ext uri="{FF2B5EF4-FFF2-40B4-BE49-F238E27FC236}">
                <a16:creationId xmlns:a16="http://schemas.microsoft.com/office/drawing/2014/main" id="{F3013E4C-05E0-4C87-0A71-01D626DD561C}"/>
              </a:ext>
            </a:extLst>
          </p:cNvPr>
          <p:cNvSpPr/>
          <p:nvPr/>
        </p:nvSpPr>
        <p:spPr>
          <a:xfrm>
            <a:off x="6209748" y="2132658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933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933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- 3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2933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Đáp án sai 2">
            <a:extLst>
              <a:ext uri="{FF2B5EF4-FFF2-40B4-BE49-F238E27FC236}">
                <a16:creationId xmlns:a16="http://schemas.microsoft.com/office/drawing/2014/main" id="{E5FF9965-8687-CF18-AA8F-2ABDA3815031}"/>
              </a:ext>
            </a:extLst>
          </p:cNvPr>
          <p:cNvSpPr/>
          <p:nvPr/>
        </p:nvSpPr>
        <p:spPr>
          <a:xfrm>
            <a:off x="869910" y="2090717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933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33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</a:t>
            </a:r>
            <a:r>
              <a:rPr kumimoji="0" lang="en-US" sz="2933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933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Đáp án sai 3">
            <a:extLst>
              <a:ext uri="{FF2B5EF4-FFF2-40B4-BE49-F238E27FC236}">
                <a16:creationId xmlns:a16="http://schemas.microsoft.com/office/drawing/2014/main" id="{6AB563B8-92A0-1157-F078-AD6DE343D47E}"/>
              </a:ext>
            </a:extLst>
          </p:cNvPr>
          <p:cNvSpPr/>
          <p:nvPr/>
        </p:nvSpPr>
        <p:spPr>
          <a:xfrm>
            <a:off x="886117" y="3804304"/>
            <a:ext cx="5136709" cy="132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933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933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33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- 6</a:t>
            </a:r>
            <a:r>
              <a:rPr lang="en-US" sz="2933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2A84E5DF-118E-9243-1E8B-972161768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908" y="-424844"/>
            <a:ext cx="324909" cy="32490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3CC1E9F-6CA7-0107-7860-FC39C4547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4370270"/>
            <a:ext cx="871457" cy="758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B54813-685A-C96B-C9E6-733B917A6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392" y="2197480"/>
            <a:ext cx="868470" cy="77372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89D34161-08E4-325A-5746-749FE3A63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5249" y="4079682"/>
            <a:ext cx="868470" cy="77372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E28F5FD1-0298-4A75-DA44-5B31FFA8CA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2408036"/>
            <a:ext cx="868470" cy="77372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B6363714-2EF3-2BA9-80BC-47AA265F4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9484" y="-424844"/>
            <a:ext cx="324909" cy="324909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757EAE18-CFA7-8EC7-7EFA-BA6CD9917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41392" y="4408222"/>
            <a:ext cx="2994179" cy="24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1C234-C6E3-C089-8DC0-6C7D646B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DCCDA9D6-BECE-CCCA-C6E4-41B15B889F30}"/>
                  </a:ext>
                </a:extLst>
              </p:cNvPr>
              <p:cNvSpPr/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vi-VN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lang="en-US" sz="2933" b="1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Trong Oxy, cho A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e>
                    </m:d>
                    <m:r>
                      <a:rPr kumimoji="0" lang="en-US" sz="29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29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 </m:t>
                    </m:r>
                    <m:r>
                      <a:rPr kumimoji="0" lang="en-US" sz="2933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d>
                      <m:dPr>
                        <m:ctrlP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933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</a:p>
            </p:txBody>
          </p:sp>
        </mc:Choice>
        <mc:Fallback xmlns="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DCCDA9D6-BECE-CCCA-C6E4-41B15B889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489158E1-5954-2654-13BF-FFB8F5C69C50}"/>
                  </a:ext>
                </a:extLst>
              </p:cNvPr>
              <p:cNvSpPr/>
              <p:nvPr/>
            </p:nvSpPr>
            <p:spPr>
              <a:xfrm>
                <a:off x="912790" y="2180264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5.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489158E1-5954-2654-13BF-FFB8F5C69C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0" y="2180264"/>
                <a:ext cx="5136709" cy="132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6A3FDD0C-297C-8E55-FF63-B64107CCAC3B}"/>
                  </a:ext>
                </a:extLst>
              </p:cNvPr>
              <p:cNvSpPr/>
              <p:nvPr/>
            </p:nvSpPr>
            <p:spPr>
              <a:xfrm>
                <a:off x="6209748" y="2132658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7.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6A3FDD0C-297C-8E55-FF63-B64107CCA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48" y="2132658"/>
                <a:ext cx="5136709" cy="132448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EE7091DB-A5CE-EBA3-19FF-AAF3B7942358}"/>
                  </a:ext>
                </a:extLst>
              </p:cNvPr>
              <p:cNvSpPr/>
              <p:nvPr/>
            </p:nvSpPr>
            <p:spPr>
              <a:xfrm>
                <a:off x="875231" y="3647757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1.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EE7091DB-A5CE-EBA3-19FF-AAF3B7942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31" y="3647757"/>
                <a:ext cx="5136709" cy="13244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4DB0D34A-F86C-DEF4-9938-C4BBAB57B12D}"/>
                  </a:ext>
                </a:extLst>
              </p:cNvPr>
              <p:cNvSpPr/>
              <p:nvPr/>
            </p:nvSpPr>
            <p:spPr>
              <a:xfrm>
                <a:off x="6209748" y="3621045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25.</a:t>
                </a:r>
              </a:p>
            </p:txBody>
          </p:sp>
        </mc:Choice>
        <mc:Fallback xmlns="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4DB0D34A-F86C-DEF4-9938-C4BBAB57B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48" y="3621045"/>
                <a:ext cx="5136709" cy="132448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939F60-571A-F5D9-A138-176995F68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4908" y="-424844"/>
            <a:ext cx="324909" cy="32490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0568ED9-E907-1DF0-7665-9A832CFE33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438" y="2408036"/>
            <a:ext cx="871457" cy="758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5E4E2-67F4-7F72-450C-095DFA023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050" y="4067024"/>
            <a:ext cx="868470" cy="77372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AA2B2E4-0F7F-25FC-7B87-B1CAEF76BD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4067024"/>
            <a:ext cx="868470" cy="77372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E8CC0F37-B0C2-D8D7-7587-0065F1730B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2408036"/>
            <a:ext cx="868470" cy="77372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ADDB4646-013D-31DB-C949-E702CF242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9484" y="-424844"/>
            <a:ext cx="324909" cy="324909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06EF0814-8B6E-B388-8D2E-41EECBED61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41392" y="4408222"/>
            <a:ext cx="2994179" cy="24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27CC1-82F6-9800-61FB-C300AB03FE3E}"/>
                  </a:ext>
                </a:extLst>
              </p:cNvPr>
              <p:cNvSpPr txBox="1"/>
              <p:nvPr/>
            </p:nvSpPr>
            <p:spPr>
              <a:xfrm>
                <a:off x="664028" y="403163"/>
                <a:ext cx="8469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Oxy, cho A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27CC1-82F6-9800-61FB-C300AB03F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28" y="403163"/>
                <a:ext cx="8469086" cy="707886"/>
              </a:xfrm>
              <a:prstGeom prst="rect">
                <a:avLst/>
              </a:prstGeom>
              <a:blipFill>
                <a:blip r:embed="rId2"/>
                <a:stretch>
                  <a:fillRect l="-259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2426E4F-8A8C-3124-E151-C465609E64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751338"/>
              </p:ext>
            </p:extLst>
          </p:nvPr>
        </p:nvGraphicFramePr>
        <p:xfrm>
          <a:off x="664028" y="1267731"/>
          <a:ext cx="4687762" cy="963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640" imgH="279360" progId="Equation.DSMT4">
                  <p:embed/>
                </p:oleObj>
              </mc:Choice>
              <mc:Fallback>
                <p:oleObj name="Equation" r:id="rId3" imgW="1358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4028" y="1267731"/>
                        <a:ext cx="4687762" cy="963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1ABAB1-BE11-6B3D-DAF4-09DE15A2F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186694"/>
              </p:ext>
            </p:extLst>
          </p:nvPr>
        </p:nvGraphicFramePr>
        <p:xfrm>
          <a:off x="364672" y="2231570"/>
          <a:ext cx="111633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77880" imgH="279360" progId="Equation.DSMT4">
                  <p:embed/>
                </p:oleObj>
              </mc:Choice>
              <mc:Fallback>
                <p:oleObj name="Equation" r:id="rId5" imgW="3377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672" y="2231570"/>
                        <a:ext cx="1116330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3BE91B2-E966-9B15-B136-C444475B4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688017"/>
              </p:ext>
            </p:extLst>
          </p:nvPr>
        </p:nvGraphicFramePr>
        <p:xfrm>
          <a:off x="830036" y="3381146"/>
          <a:ext cx="687278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320" imgH="368280" progId="Equation.DSMT4">
                  <p:embed/>
                </p:oleObj>
              </mc:Choice>
              <mc:Fallback>
                <p:oleObj name="Equation" r:id="rId7" imgW="1714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0036" y="3381146"/>
                        <a:ext cx="687278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FBBCC0-6D17-9EF0-AAE7-8B5AF0C9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3F376EF7-4E3E-3964-0CBF-AFA095D31195}"/>
                  </a:ext>
                </a:extLst>
              </p:cNvPr>
              <p:cNvSpPr/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vi-VN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lang="en-US" sz="2933" b="1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Trong Oxy, cho A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e>
                    </m:d>
                    <m:r>
                      <a:rPr kumimoji="0" lang="en-US" sz="29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29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 </m:t>
                    </m:r>
                    <m:r>
                      <a:rPr kumimoji="0" lang="en-US" sz="2933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d>
                      <m:dPr>
                        <m:ctrlP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29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933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9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</a:p>
            </p:txBody>
          </p:sp>
        </mc:Choice>
        <mc:Fallback xmlns="">
          <p:sp>
            <p:nvSpPr>
              <p:cNvPr id="13" name="Câu hỏi">
                <a:extLst>
                  <a:ext uri="{FF2B5EF4-FFF2-40B4-BE49-F238E27FC236}">
                    <a16:creationId xmlns:a16="http://schemas.microsoft.com/office/drawing/2014/main" id="{3F376EF7-4E3E-3964-0CBF-AFA095D31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7" y="313193"/>
                <a:ext cx="10756119" cy="15716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15E2086A-F370-425F-9482-F73A0F2E9E2F}"/>
                  </a:ext>
                </a:extLst>
              </p:cNvPr>
              <p:cNvSpPr/>
              <p:nvPr/>
            </p:nvSpPr>
            <p:spPr>
              <a:xfrm>
                <a:off x="912790" y="2180264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5.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15E2086A-F370-425F-9482-F73A0F2E9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0" y="2180264"/>
                <a:ext cx="5136709" cy="132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1224F045-756C-8305-8B76-8B204A520801}"/>
                  </a:ext>
                </a:extLst>
              </p:cNvPr>
              <p:cNvSpPr/>
              <p:nvPr/>
            </p:nvSpPr>
            <p:spPr>
              <a:xfrm>
                <a:off x="6209748" y="2132658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7.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1224F045-756C-8305-8B76-8B204A520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48" y="2132658"/>
                <a:ext cx="5136709" cy="132448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41D3677E-A7F4-365F-68FB-D6D7A72BE4BE}"/>
                  </a:ext>
                </a:extLst>
              </p:cNvPr>
              <p:cNvSpPr/>
              <p:nvPr/>
            </p:nvSpPr>
            <p:spPr>
              <a:xfrm>
                <a:off x="875231" y="3647757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933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1.</a:t>
                </a:r>
                <a:endParaRPr kumimoji="0" lang="vi-VN" sz="2933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41D3677E-A7F4-365F-68FB-D6D7A72BE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31" y="3647757"/>
                <a:ext cx="5136709" cy="13244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36621D9D-7E9D-AF46-B50E-E885716C73A9}"/>
                  </a:ext>
                </a:extLst>
              </p:cNvPr>
              <p:cNvSpPr/>
              <p:nvPr/>
            </p:nvSpPr>
            <p:spPr>
              <a:xfrm>
                <a:off x="6209748" y="3621045"/>
                <a:ext cx="5136709" cy="132448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2933" b="1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en-US" sz="29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25.</a:t>
                </a:r>
              </a:p>
            </p:txBody>
          </p:sp>
        </mc:Choice>
        <mc:Fallback xmlns="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36621D9D-7E9D-AF46-B50E-E885716C73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48" y="3621045"/>
                <a:ext cx="5136709" cy="132448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2C1321EB-318C-8E29-DA86-29F646273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4908" y="-424844"/>
            <a:ext cx="324909" cy="32490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21FCB23-7FE5-5078-60FB-300C17E378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438" y="2408036"/>
            <a:ext cx="871457" cy="758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783FED-683E-D545-C69C-8209483E5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050" y="4067024"/>
            <a:ext cx="868470" cy="77372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27A05D3F-191D-E139-6C48-338C9C5A36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4067024"/>
            <a:ext cx="868470" cy="77372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D3F3EEF5-80D6-F584-AC67-5654F378FC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359" y="2408036"/>
            <a:ext cx="868470" cy="77372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B0C7E4F-321B-8C61-1F2D-461778E83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9484" y="-424844"/>
            <a:ext cx="324909" cy="324909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93129728-C32A-1C12-CD96-22CA71303D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50326" y="4283287"/>
            <a:ext cx="2994179" cy="24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7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314" y="845457"/>
            <a:ext cx="2455166" cy="49916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1" y="4871483"/>
            <a:ext cx="1217460" cy="1179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03D11-9DBD-DAA7-E9E7-8FAF553B2EDC}"/>
              </a:ext>
            </a:extLst>
          </p:cNvPr>
          <p:cNvSpPr txBox="1"/>
          <p:nvPr/>
        </p:nvSpPr>
        <p:spPr>
          <a:xfrm>
            <a:off x="1251857" y="696686"/>
            <a:ext cx="536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Trong Oxy,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4174DB-C8AF-337B-32AE-083EA436E5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292955"/>
              </p:ext>
            </p:extLst>
          </p:nvPr>
        </p:nvGraphicFramePr>
        <p:xfrm>
          <a:off x="4296666" y="690566"/>
          <a:ext cx="4735287" cy="723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28800" imgH="279360" progId="Equation.DSMT4">
                  <p:embed/>
                </p:oleObj>
              </mc:Choice>
              <mc:Fallback>
                <p:oleObj name="Equation" r:id="rId5" imgW="182880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4174DB-C8AF-337B-32AE-083EA436E5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6666" y="690566"/>
                        <a:ext cx="4735287" cy="723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E196E04-F575-F8D1-7FC6-F531106C0129}"/>
              </a:ext>
            </a:extLst>
          </p:cNvPr>
          <p:cNvSpPr txBox="1"/>
          <p:nvPr/>
        </p:nvSpPr>
        <p:spPr>
          <a:xfrm>
            <a:off x="1295400" y="1494590"/>
            <a:ext cx="783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143ACDA-617B-24AC-609C-5E75FFB49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81062"/>
              </p:ext>
            </p:extLst>
          </p:nvPr>
        </p:nvGraphicFramePr>
        <p:xfrm>
          <a:off x="3476170" y="1277701"/>
          <a:ext cx="1465943" cy="91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6080" imgH="253800" progId="Equation.DSMT4">
                  <p:embed/>
                </p:oleObj>
              </mc:Choice>
              <mc:Fallback>
                <p:oleObj name="Equation" r:id="rId7" imgW="406080" imgH="253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143ACDA-617B-24AC-609C-5E75FFB49D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76170" y="1277701"/>
                        <a:ext cx="1465943" cy="916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B2C640E-CE4B-3F10-51EC-7ECF321313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063915"/>
              </p:ext>
            </p:extLst>
          </p:nvPr>
        </p:nvGraphicFramePr>
        <p:xfrm>
          <a:off x="7722061" y="1265482"/>
          <a:ext cx="9144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3800" imgH="253800" progId="Equation.DSMT4">
                  <p:embed/>
                </p:oleObj>
              </mc:Choice>
              <mc:Fallback>
                <p:oleObj name="Equation" r:id="rId9" imgW="253800" imgH="2538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B2C640E-CE4B-3F10-51EC-7ECF32131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22061" y="1265482"/>
                        <a:ext cx="914400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CC2C0F3-4EB5-51B9-6A08-88D45E49C536}"/>
              </a:ext>
            </a:extLst>
          </p:cNvPr>
          <p:cNvSpPr txBox="1"/>
          <p:nvPr/>
        </p:nvSpPr>
        <p:spPr>
          <a:xfrm>
            <a:off x="1077684" y="19599"/>
            <a:ext cx="536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802F2-1C4F-B903-C0BC-BCDA19F81DCA}"/>
              </a:ext>
            </a:extLst>
          </p:cNvPr>
          <p:cNvSpPr txBox="1"/>
          <p:nvPr/>
        </p:nvSpPr>
        <p:spPr>
          <a:xfrm>
            <a:off x="821962" y="2181469"/>
            <a:ext cx="783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32BFE9D-540A-B1BA-A302-C3E2AD1F2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913603"/>
              </p:ext>
            </p:extLst>
          </p:nvPr>
        </p:nvGraphicFramePr>
        <p:xfrm>
          <a:off x="5302820" y="1991228"/>
          <a:ext cx="38941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79280" imgH="266400" progId="Equation.DSMT4">
                  <p:embed/>
                </p:oleObj>
              </mc:Choice>
              <mc:Fallback>
                <p:oleObj name="Equation" r:id="rId11" imgW="1079280" imgH="2664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32BFE9D-540A-B1BA-A302-C3E2AD1F2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02820" y="1991228"/>
                        <a:ext cx="3894138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63C2DDE-7622-E0F9-651B-5F8C7B4A7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075978"/>
              </p:ext>
            </p:extLst>
          </p:nvPr>
        </p:nvGraphicFramePr>
        <p:xfrm>
          <a:off x="1296988" y="3313113"/>
          <a:ext cx="7307262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666880" imgH="266400" progId="Equation.DSMT4">
                  <p:embed/>
                </p:oleObj>
              </mc:Choice>
              <mc:Fallback>
                <p:oleObj name="Equation" r:id="rId13" imgW="266688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63C2DDE-7622-E0F9-651B-5F8C7B4A7C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96988" y="3313113"/>
                        <a:ext cx="7307262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F0EA710-F498-B41C-03C3-CB3F400FFF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58243"/>
              </p:ext>
            </p:extLst>
          </p:nvPr>
        </p:nvGraphicFramePr>
        <p:xfrm>
          <a:off x="642257" y="4099024"/>
          <a:ext cx="9537529" cy="8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733560" imgH="330120" progId="Equation.DSMT4">
                  <p:embed/>
                </p:oleObj>
              </mc:Choice>
              <mc:Fallback>
                <p:oleObj name="Equation" r:id="rId15" imgW="3733560" imgH="33012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3F0EA710-F498-B41C-03C3-CB3F400FFF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2257" y="4099024"/>
                        <a:ext cx="9537529" cy="84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7DB8A18-7AAE-A587-EDC9-2EF99FCA2BA7}"/>
              </a:ext>
            </a:extLst>
          </p:cNvPr>
          <p:cNvSpPr txBox="1"/>
          <p:nvPr/>
        </p:nvSpPr>
        <p:spPr>
          <a:xfrm>
            <a:off x="2385861" y="4896928"/>
            <a:ext cx="8320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623948E-1667-A775-C119-94AEFC069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983283"/>
              </p:ext>
            </p:extLst>
          </p:nvPr>
        </p:nvGraphicFramePr>
        <p:xfrm>
          <a:off x="5547325" y="4732276"/>
          <a:ext cx="12827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55320" imgH="228600" progId="Equation.DSMT4">
                  <p:embed/>
                </p:oleObj>
              </mc:Choice>
              <mc:Fallback>
                <p:oleObj name="Equation" r:id="rId17" imgW="355320" imgH="228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623948E-1667-A775-C119-94AEFC069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47325" y="4732276"/>
                        <a:ext cx="1282700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50E9ED5-1344-17A2-451D-F4985269C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58448"/>
              </p:ext>
            </p:extLst>
          </p:nvPr>
        </p:nvGraphicFramePr>
        <p:xfrm>
          <a:off x="2665878" y="5513037"/>
          <a:ext cx="48974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523880" imgH="253800" progId="Equation.DSMT4">
                  <p:embed/>
                </p:oleObj>
              </mc:Choice>
              <mc:Fallback>
                <p:oleObj name="Equation" r:id="rId19" imgW="1523880" imgH="2538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50E9ED5-1344-17A2-451D-F4985269C1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65878" y="5513037"/>
                        <a:ext cx="489743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77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720015" y="685800"/>
            <a:ext cx="6191457" cy="5261675"/>
            <a:chOff x="0" y="0"/>
            <a:chExt cx="9656405" cy="8206286"/>
          </a:xfrm>
        </p:grpSpPr>
        <p:sp>
          <p:nvSpPr>
            <p:cNvPr id="27" name="Freeform 27"/>
            <p:cNvSpPr/>
            <p:nvPr/>
          </p:nvSpPr>
          <p:spPr>
            <a:xfrm>
              <a:off x="38100" y="44450"/>
              <a:ext cx="9619575" cy="8161836"/>
            </a:xfrm>
            <a:custGeom>
              <a:avLst/>
              <a:gdLst/>
              <a:ahLst/>
              <a:cxnLst/>
              <a:rect l="l" t="t" r="r" b="b"/>
              <a:pathLst>
                <a:path w="9619575" h="8161836">
                  <a:moveTo>
                    <a:pt x="2540" y="8131356"/>
                  </a:moveTo>
                  <a:cubicBezTo>
                    <a:pt x="0" y="8140246"/>
                    <a:pt x="5080" y="8146596"/>
                    <a:pt x="57052" y="8147865"/>
                  </a:cubicBezTo>
                  <a:cubicBezTo>
                    <a:pt x="117450" y="8149136"/>
                    <a:pt x="170298" y="8149136"/>
                    <a:pt x="230696" y="8149136"/>
                  </a:cubicBezTo>
                  <a:cubicBezTo>
                    <a:pt x="472287" y="8150406"/>
                    <a:pt x="713879" y="8150406"/>
                    <a:pt x="963020" y="8151676"/>
                  </a:cubicBezTo>
                  <a:cubicBezTo>
                    <a:pt x="1098915" y="8152946"/>
                    <a:pt x="1234810" y="8154215"/>
                    <a:pt x="1363156" y="8155486"/>
                  </a:cubicBezTo>
                  <a:cubicBezTo>
                    <a:pt x="1589648" y="8156756"/>
                    <a:pt x="1808590" y="8156756"/>
                    <a:pt x="2035082" y="8158026"/>
                  </a:cubicBezTo>
                  <a:cubicBezTo>
                    <a:pt x="2125679" y="8158026"/>
                    <a:pt x="2208726" y="8158026"/>
                    <a:pt x="2299323" y="8156756"/>
                  </a:cubicBezTo>
                  <a:cubicBezTo>
                    <a:pt x="2337072" y="8156756"/>
                    <a:pt x="2382370" y="8155486"/>
                    <a:pt x="2420119" y="8155486"/>
                  </a:cubicBezTo>
                  <a:cubicBezTo>
                    <a:pt x="2571114" y="8156756"/>
                    <a:pt x="5591008" y="8147865"/>
                    <a:pt x="5742003" y="8149136"/>
                  </a:cubicBezTo>
                  <a:cubicBezTo>
                    <a:pt x="5953395" y="8150406"/>
                    <a:pt x="6534725" y="8150406"/>
                    <a:pt x="6746118" y="8150406"/>
                  </a:cubicBezTo>
                  <a:cubicBezTo>
                    <a:pt x="6829165" y="8150406"/>
                    <a:pt x="6904661" y="8149136"/>
                    <a:pt x="6987709" y="8149136"/>
                  </a:cubicBezTo>
                  <a:lnTo>
                    <a:pt x="7395394" y="8152946"/>
                  </a:lnTo>
                  <a:cubicBezTo>
                    <a:pt x="7689834" y="8155486"/>
                    <a:pt x="7976724" y="8152946"/>
                    <a:pt x="8271164" y="8156756"/>
                  </a:cubicBezTo>
                  <a:cubicBezTo>
                    <a:pt x="8761897" y="8161836"/>
                    <a:pt x="9260180" y="8155486"/>
                    <a:pt x="9554805" y="8160565"/>
                  </a:cubicBezTo>
                  <a:cubicBezTo>
                    <a:pt x="9575125" y="8161836"/>
                    <a:pt x="9595445" y="8160565"/>
                    <a:pt x="9618305" y="8160565"/>
                  </a:cubicBezTo>
                  <a:lnTo>
                    <a:pt x="9618305" y="8100876"/>
                  </a:lnTo>
                  <a:cubicBezTo>
                    <a:pt x="9617035" y="7889604"/>
                    <a:pt x="9615765" y="7582282"/>
                    <a:pt x="9615765" y="7255752"/>
                  </a:cubicBezTo>
                  <a:cubicBezTo>
                    <a:pt x="9615765" y="6878002"/>
                    <a:pt x="9619575" y="6493849"/>
                    <a:pt x="9613225" y="6116100"/>
                  </a:cubicBezTo>
                  <a:cubicBezTo>
                    <a:pt x="9605605" y="5866400"/>
                    <a:pt x="9594175" y="942844"/>
                    <a:pt x="9594175" y="693145"/>
                  </a:cubicBezTo>
                  <a:cubicBezTo>
                    <a:pt x="9591635" y="520276"/>
                    <a:pt x="9590365" y="341005"/>
                    <a:pt x="9587825" y="168136"/>
                  </a:cubicBezTo>
                  <a:cubicBezTo>
                    <a:pt x="9587825" y="116916"/>
                    <a:pt x="9586555" y="65696"/>
                    <a:pt x="9585285" y="6350"/>
                  </a:cubicBezTo>
                  <a:cubicBezTo>
                    <a:pt x="9575125" y="3810"/>
                    <a:pt x="9566235" y="2540"/>
                    <a:pt x="9556075" y="1270"/>
                  </a:cubicBezTo>
                  <a:cubicBezTo>
                    <a:pt x="9548455" y="0"/>
                    <a:pt x="9540835" y="1270"/>
                    <a:pt x="9534485" y="1270"/>
                  </a:cubicBezTo>
                  <a:lnTo>
                    <a:pt x="19303" y="6350"/>
                  </a:lnTo>
                  <a:lnTo>
                    <a:pt x="2540" y="8131356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11430" y="16510"/>
              <a:ext cx="9595445" cy="8151676"/>
            </a:xfrm>
            <a:custGeom>
              <a:avLst/>
              <a:gdLst/>
              <a:ahLst/>
              <a:cxnLst/>
              <a:rect l="l" t="t" r="r" b="b"/>
              <a:pathLst>
                <a:path w="9595445" h="8151676">
                  <a:moveTo>
                    <a:pt x="9595445" y="8151676"/>
                  </a:moveTo>
                  <a:lnTo>
                    <a:pt x="0" y="8144055"/>
                  </a:lnTo>
                  <a:lnTo>
                    <a:pt x="0" y="2872340"/>
                  </a:lnTo>
                  <a:lnTo>
                    <a:pt x="7620" y="20320"/>
                  </a:lnTo>
                  <a:lnTo>
                    <a:pt x="4824956" y="0"/>
                  </a:lnTo>
                  <a:lnTo>
                    <a:pt x="9573855" y="8890"/>
                  </a:lnTo>
                  <a:close/>
                </a:path>
              </a:pathLst>
            </a:custGeom>
            <a:solidFill>
              <a:srgbClr val="FDF9D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3810" y="0"/>
              <a:ext cx="9624655" cy="8178346"/>
            </a:xfrm>
            <a:custGeom>
              <a:avLst/>
              <a:gdLst/>
              <a:ahLst/>
              <a:cxnLst/>
              <a:rect l="l" t="t" r="r" b="b"/>
              <a:pathLst>
                <a:path w="9624655" h="8178346">
                  <a:moveTo>
                    <a:pt x="9590365" y="21590"/>
                  </a:moveTo>
                  <a:cubicBezTo>
                    <a:pt x="9591635" y="34290"/>
                    <a:pt x="9591635" y="44450"/>
                    <a:pt x="9592905" y="65328"/>
                  </a:cubicBezTo>
                  <a:cubicBezTo>
                    <a:pt x="9595445" y="238196"/>
                    <a:pt x="9596715" y="417468"/>
                    <a:pt x="9599255" y="590336"/>
                  </a:cubicBezTo>
                  <a:cubicBezTo>
                    <a:pt x="9599255" y="840036"/>
                    <a:pt x="9611955" y="5763592"/>
                    <a:pt x="9618305" y="6013291"/>
                  </a:cubicBezTo>
                  <a:cubicBezTo>
                    <a:pt x="9624655" y="6391041"/>
                    <a:pt x="9620845" y="6775193"/>
                    <a:pt x="9620845" y="7152943"/>
                  </a:cubicBezTo>
                  <a:cubicBezTo>
                    <a:pt x="9620845" y="7485876"/>
                    <a:pt x="9622115" y="7793198"/>
                    <a:pt x="9623385" y="8117386"/>
                  </a:cubicBezTo>
                  <a:lnTo>
                    <a:pt x="9623385" y="8177076"/>
                  </a:lnTo>
                  <a:cubicBezTo>
                    <a:pt x="9600525" y="8177076"/>
                    <a:pt x="9580205" y="8178346"/>
                    <a:pt x="9559885" y="8177076"/>
                  </a:cubicBezTo>
                  <a:cubicBezTo>
                    <a:pt x="9083147" y="8171996"/>
                    <a:pt x="8584865" y="8178346"/>
                    <a:pt x="8094132" y="8173265"/>
                  </a:cubicBezTo>
                  <a:cubicBezTo>
                    <a:pt x="7799692" y="8169456"/>
                    <a:pt x="7512802" y="8171996"/>
                    <a:pt x="7218363" y="8169456"/>
                  </a:cubicBezTo>
                  <a:lnTo>
                    <a:pt x="6810677" y="8165646"/>
                  </a:lnTo>
                  <a:cubicBezTo>
                    <a:pt x="6727630" y="8165646"/>
                    <a:pt x="6652132" y="8166915"/>
                    <a:pt x="6569085" y="8166915"/>
                  </a:cubicBezTo>
                  <a:cubicBezTo>
                    <a:pt x="6357692" y="8165646"/>
                    <a:pt x="5776363" y="8166915"/>
                    <a:pt x="5564970" y="8165646"/>
                  </a:cubicBezTo>
                  <a:cubicBezTo>
                    <a:pt x="5413976" y="8164376"/>
                    <a:pt x="2394081" y="8173265"/>
                    <a:pt x="2243086" y="8171996"/>
                  </a:cubicBezTo>
                  <a:cubicBezTo>
                    <a:pt x="2205338" y="8171996"/>
                    <a:pt x="2160039" y="8173265"/>
                    <a:pt x="2122291" y="8173265"/>
                  </a:cubicBezTo>
                  <a:cubicBezTo>
                    <a:pt x="2031694" y="8173265"/>
                    <a:pt x="1948647" y="8174536"/>
                    <a:pt x="1858050" y="8174536"/>
                  </a:cubicBezTo>
                  <a:cubicBezTo>
                    <a:pt x="1631558" y="8174536"/>
                    <a:pt x="1412616" y="8173265"/>
                    <a:pt x="1186124" y="8171996"/>
                  </a:cubicBezTo>
                  <a:cubicBezTo>
                    <a:pt x="1050228" y="8170726"/>
                    <a:pt x="914333" y="8169456"/>
                    <a:pt x="785988" y="8168186"/>
                  </a:cubicBezTo>
                  <a:cubicBezTo>
                    <a:pt x="544396" y="8166915"/>
                    <a:pt x="302805" y="8165646"/>
                    <a:pt x="53663" y="8165646"/>
                  </a:cubicBezTo>
                  <a:cubicBezTo>
                    <a:pt x="38100" y="8165646"/>
                    <a:pt x="29210" y="8165646"/>
                    <a:pt x="19050" y="8164376"/>
                  </a:cubicBezTo>
                  <a:cubicBezTo>
                    <a:pt x="10160" y="8163106"/>
                    <a:pt x="5080" y="8156756"/>
                    <a:pt x="7620" y="8147865"/>
                  </a:cubicBezTo>
                  <a:cubicBezTo>
                    <a:pt x="16510" y="8113325"/>
                    <a:pt x="12700" y="7953262"/>
                    <a:pt x="11430" y="7786795"/>
                  </a:cubicBezTo>
                  <a:cubicBezTo>
                    <a:pt x="10160" y="7447461"/>
                    <a:pt x="6350" y="7114529"/>
                    <a:pt x="7620" y="6775193"/>
                  </a:cubicBezTo>
                  <a:cubicBezTo>
                    <a:pt x="5080" y="6352625"/>
                    <a:pt x="0" y="1121747"/>
                    <a:pt x="7620" y="692777"/>
                  </a:cubicBezTo>
                  <a:cubicBezTo>
                    <a:pt x="8890" y="609544"/>
                    <a:pt x="7620" y="519908"/>
                    <a:pt x="8890" y="436675"/>
                  </a:cubicBezTo>
                  <a:cubicBezTo>
                    <a:pt x="10160" y="302222"/>
                    <a:pt x="12700" y="1549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061" y="30480"/>
                    <a:pt x="234857" y="29210"/>
                  </a:cubicBezTo>
                  <a:cubicBezTo>
                    <a:pt x="438700" y="25400"/>
                    <a:pt x="642543" y="22860"/>
                    <a:pt x="853935" y="20320"/>
                  </a:cubicBezTo>
                  <a:cubicBezTo>
                    <a:pt x="997380" y="17780"/>
                    <a:pt x="1140825" y="16510"/>
                    <a:pt x="1276720" y="13970"/>
                  </a:cubicBezTo>
                  <a:cubicBezTo>
                    <a:pt x="1412616" y="11430"/>
                    <a:pt x="1556061" y="8890"/>
                    <a:pt x="1691956" y="8890"/>
                  </a:cubicBezTo>
                  <a:cubicBezTo>
                    <a:pt x="1842951" y="7620"/>
                    <a:pt x="1993945" y="10160"/>
                    <a:pt x="2144940" y="8890"/>
                  </a:cubicBezTo>
                  <a:cubicBezTo>
                    <a:pt x="2333683" y="8890"/>
                    <a:pt x="5753714" y="6350"/>
                    <a:pt x="5942457" y="5080"/>
                  </a:cubicBezTo>
                  <a:cubicBezTo>
                    <a:pt x="6123651" y="3810"/>
                    <a:pt x="6304844" y="2540"/>
                    <a:pt x="6493588" y="2540"/>
                  </a:cubicBezTo>
                  <a:cubicBezTo>
                    <a:pt x="6803127" y="1270"/>
                    <a:pt x="7105116" y="0"/>
                    <a:pt x="7414655" y="0"/>
                  </a:cubicBezTo>
                  <a:cubicBezTo>
                    <a:pt x="7543001" y="0"/>
                    <a:pt x="7678897" y="2540"/>
                    <a:pt x="7807241" y="2540"/>
                  </a:cubicBezTo>
                  <a:cubicBezTo>
                    <a:pt x="8162079" y="3810"/>
                    <a:pt x="8524467" y="5080"/>
                    <a:pt x="8879304" y="7620"/>
                  </a:cubicBezTo>
                  <a:cubicBezTo>
                    <a:pt x="9068047" y="8890"/>
                    <a:pt x="9256791" y="12700"/>
                    <a:pt x="9445534" y="16510"/>
                  </a:cubicBezTo>
                  <a:lnTo>
                    <a:pt x="9559885" y="16510"/>
                  </a:lnTo>
                  <a:cubicBezTo>
                    <a:pt x="9571315" y="17780"/>
                    <a:pt x="9580205" y="20320"/>
                    <a:pt x="9590365" y="21590"/>
                  </a:cubicBezTo>
                  <a:close/>
                  <a:moveTo>
                    <a:pt x="9600525" y="8160566"/>
                  </a:moveTo>
                  <a:cubicBezTo>
                    <a:pt x="9601795" y="8144056"/>
                    <a:pt x="9603065" y="8131356"/>
                    <a:pt x="9603065" y="8118656"/>
                  </a:cubicBezTo>
                  <a:cubicBezTo>
                    <a:pt x="9601795" y="7761186"/>
                    <a:pt x="9600525" y="7421851"/>
                    <a:pt x="9600525" y="7056906"/>
                  </a:cubicBezTo>
                  <a:cubicBezTo>
                    <a:pt x="9600525" y="6890440"/>
                    <a:pt x="9603065" y="6723973"/>
                    <a:pt x="9601795" y="6557507"/>
                  </a:cubicBezTo>
                  <a:cubicBezTo>
                    <a:pt x="9601795" y="6403846"/>
                    <a:pt x="9600525" y="6243783"/>
                    <a:pt x="9599255" y="6090122"/>
                  </a:cubicBezTo>
                  <a:cubicBezTo>
                    <a:pt x="9594175" y="5853228"/>
                    <a:pt x="9582745" y="948879"/>
                    <a:pt x="9582745" y="711985"/>
                  </a:cubicBezTo>
                  <a:cubicBezTo>
                    <a:pt x="9580205" y="513506"/>
                    <a:pt x="9577665" y="308625"/>
                    <a:pt x="9575125" y="110146"/>
                  </a:cubicBezTo>
                  <a:cubicBezTo>
                    <a:pt x="9573855" y="44450"/>
                    <a:pt x="9572585" y="43180"/>
                    <a:pt x="9551230" y="41910"/>
                  </a:cubicBezTo>
                  <a:cubicBezTo>
                    <a:pt x="9528581" y="41910"/>
                    <a:pt x="9513482" y="41910"/>
                    <a:pt x="9490832" y="40640"/>
                  </a:cubicBezTo>
                  <a:cubicBezTo>
                    <a:pt x="9302089" y="36830"/>
                    <a:pt x="9105796" y="31750"/>
                    <a:pt x="8917053" y="30480"/>
                  </a:cubicBezTo>
                  <a:cubicBezTo>
                    <a:pt x="8456519" y="26670"/>
                    <a:pt x="7988435" y="25400"/>
                    <a:pt x="7527902" y="22860"/>
                  </a:cubicBezTo>
                  <a:lnTo>
                    <a:pt x="6984320" y="22860"/>
                  </a:lnTo>
                  <a:cubicBezTo>
                    <a:pt x="6742729" y="22860"/>
                    <a:pt x="6501137" y="22860"/>
                    <a:pt x="6267096" y="24130"/>
                  </a:cubicBezTo>
                  <a:cubicBezTo>
                    <a:pt x="6063253" y="25400"/>
                    <a:pt x="2628123" y="29210"/>
                    <a:pt x="2424280" y="29210"/>
                  </a:cubicBezTo>
                  <a:cubicBezTo>
                    <a:pt x="2092092" y="29210"/>
                    <a:pt x="1759904" y="26670"/>
                    <a:pt x="1427715" y="33020"/>
                  </a:cubicBezTo>
                  <a:cubicBezTo>
                    <a:pt x="1254071" y="36830"/>
                    <a:pt x="1087977" y="36830"/>
                    <a:pt x="921883" y="38100"/>
                  </a:cubicBezTo>
                  <a:cubicBezTo>
                    <a:pt x="634993" y="41910"/>
                    <a:pt x="348103" y="45720"/>
                    <a:pt x="61213" y="50800"/>
                  </a:cubicBezTo>
                  <a:cubicBezTo>
                    <a:pt x="36830" y="50800"/>
                    <a:pt x="34290" y="58925"/>
                    <a:pt x="33020" y="135756"/>
                  </a:cubicBezTo>
                  <a:cubicBezTo>
                    <a:pt x="31750" y="251002"/>
                    <a:pt x="31750" y="366247"/>
                    <a:pt x="30480" y="481493"/>
                  </a:cubicBezTo>
                  <a:cubicBezTo>
                    <a:pt x="29210" y="673570"/>
                    <a:pt x="26670" y="859243"/>
                    <a:pt x="25400" y="1051320"/>
                  </a:cubicBezTo>
                  <a:cubicBezTo>
                    <a:pt x="20320" y="1256201"/>
                    <a:pt x="26670" y="6262991"/>
                    <a:pt x="29210" y="6467872"/>
                  </a:cubicBezTo>
                  <a:cubicBezTo>
                    <a:pt x="29210" y="6685558"/>
                    <a:pt x="29210" y="6909647"/>
                    <a:pt x="30480" y="7127334"/>
                  </a:cubicBezTo>
                  <a:cubicBezTo>
                    <a:pt x="30480" y="7287397"/>
                    <a:pt x="33020" y="7447461"/>
                    <a:pt x="33020" y="7607525"/>
                  </a:cubicBezTo>
                  <a:cubicBezTo>
                    <a:pt x="33020" y="7780393"/>
                    <a:pt x="33020" y="7953262"/>
                    <a:pt x="31750" y="8118656"/>
                  </a:cubicBezTo>
                  <a:lnTo>
                    <a:pt x="31750" y="8128816"/>
                  </a:lnTo>
                  <a:cubicBezTo>
                    <a:pt x="31750" y="8138976"/>
                    <a:pt x="35560" y="8142786"/>
                    <a:pt x="44450" y="8142786"/>
                  </a:cubicBezTo>
                  <a:cubicBezTo>
                    <a:pt x="129161" y="8142786"/>
                    <a:pt x="234857" y="8144056"/>
                    <a:pt x="333004" y="8144056"/>
                  </a:cubicBezTo>
                  <a:cubicBezTo>
                    <a:pt x="476449" y="8144056"/>
                    <a:pt x="627443" y="8141516"/>
                    <a:pt x="770888" y="8144056"/>
                  </a:cubicBezTo>
                  <a:cubicBezTo>
                    <a:pt x="1004930" y="8147866"/>
                    <a:pt x="1238972" y="8150406"/>
                    <a:pt x="1473014" y="8149136"/>
                  </a:cubicBezTo>
                  <a:cubicBezTo>
                    <a:pt x="1624008" y="8147866"/>
                    <a:pt x="1767453" y="8150406"/>
                    <a:pt x="1918448" y="8150406"/>
                  </a:cubicBezTo>
                  <a:cubicBezTo>
                    <a:pt x="2137390" y="8150406"/>
                    <a:pt x="2356333" y="8149136"/>
                    <a:pt x="2575275" y="8150406"/>
                  </a:cubicBezTo>
                  <a:cubicBezTo>
                    <a:pt x="2899914" y="8151676"/>
                    <a:pt x="6463389" y="8141516"/>
                    <a:pt x="6795578" y="8144056"/>
                  </a:cubicBezTo>
                  <a:cubicBezTo>
                    <a:pt x="6939022" y="8145326"/>
                    <a:pt x="7082467" y="8146596"/>
                    <a:pt x="7218363" y="8146596"/>
                  </a:cubicBezTo>
                  <a:cubicBezTo>
                    <a:pt x="7467504" y="8149136"/>
                    <a:pt x="7709095" y="8145326"/>
                    <a:pt x="7958237" y="8149136"/>
                  </a:cubicBezTo>
                  <a:cubicBezTo>
                    <a:pt x="8162079" y="8151676"/>
                    <a:pt x="8365922" y="8151676"/>
                    <a:pt x="8569765" y="8154216"/>
                  </a:cubicBezTo>
                  <a:cubicBezTo>
                    <a:pt x="8871755" y="8158026"/>
                    <a:pt x="9173744" y="8160566"/>
                    <a:pt x="9475733" y="8161836"/>
                  </a:cubicBezTo>
                  <a:cubicBezTo>
                    <a:pt x="9562425" y="8161836"/>
                    <a:pt x="9580205" y="8160566"/>
                    <a:pt x="9600525" y="816056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2520405" y="2163341"/>
            <a:ext cx="2615918" cy="1950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3431">
            <a:off x="5605291" y="4969439"/>
            <a:ext cx="1560693" cy="1480708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768739" y="1250485"/>
            <a:ext cx="6096000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00000" flipH="1">
            <a:off x="-1073846" y="2517913"/>
            <a:ext cx="1702864" cy="412588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8530" b="37583"/>
          <a:stretch>
            <a:fillRect/>
          </a:stretch>
        </p:blipFill>
        <p:spPr>
          <a:xfrm rot="-705007">
            <a:off x="11720749" y="5157951"/>
            <a:ext cx="684991" cy="117935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8530" b="37583"/>
          <a:stretch>
            <a:fillRect/>
          </a:stretch>
        </p:blipFill>
        <p:spPr>
          <a:xfrm rot="-1741276">
            <a:off x="11590587" y="134654"/>
            <a:ext cx="684991" cy="1179355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8530" b="37583"/>
          <a:stretch>
            <a:fillRect/>
          </a:stretch>
        </p:blipFill>
        <p:spPr>
          <a:xfrm rot="-2948077">
            <a:off x="11935379" y="4222605"/>
            <a:ext cx="684991" cy="117935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8530" b="37583"/>
          <a:stretch>
            <a:fillRect/>
          </a:stretch>
        </p:blipFill>
        <p:spPr>
          <a:xfrm rot="-136962">
            <a:off x="2161728" y="294280"/>
            <a:ext cx="645781" cy="111184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313072" y="724331"/>
            <a:ext cx="4158913" cy="1485469"/>
            <a:chOff x="10969607" y="1086496"/>
            <a:chExt cx="6238370" cy="2228204"/>
          </a:xfrm>
        </p:grpSpPr>
        <p:grpSp>
          <p:nvGrpSpPr>
            <p:cNvPr id="3" name="Group 3"/>
            <p:cNvGrpSpPr/>
            <p:nvPr/>
          </p:nvGrpSpPr>
          <p:grpSpPr>
            <a:xfrm>
              <a:off x="10969607" y="1086496"/>
              <a:ext cx="6238370" cy="2228204"/>
              <a:chOff x="0" y="0"/>
              <a:chExt cx="7216693" cy="191319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8100" y="44450"/>
                <a:ext cx="7179863" cy="1868741"/>
              </a:xfrm>
              <a:custGeom>
                <a:avLst/>
                <a:gdLst/>
                <a:ahLst/>
                <a:cxnLst/>
                <a:rect l="l" t="t" r="r" b="b"/>
                <a:pathLst>
                  <a:path w="7179863" h="1868741">
                    <a:moveTo>
                      <a:pt x="2540" y="1838260"/>
                    </a:moveTo>
                    <a:cubicBezTo>
                      <a:pt x="0" y="1847150"/>
                      <a:pt x="5080" y="1853500"/>
                      <a:pt x="43764" y="1854771"/>
                    </a:cubicBezTo>
                    <a:cubicBezTo>
                      <a:pt x="88667" y="1856041"/>
                      <a:pt x="127958" y="1856041"/>
                      <a:pt x="172861" y="1856041"/>
                    </a:cubicBezTo>
                    <a:cubicBezTo>
                      <a:pt x="352473" y="1857310"/>
                      <a:pt x="532086" y="1857310"/>
                      <a:pt x="717311" y="1858581"/>
                    </a:cubicBezTo>
                    <a:cubicBezTo>
                      <a:pt x="818343" y="1859850"/>
                      <a:pt x="919375" y="1861121"/>
                      <a:pt x="1014794" y="1862391"/>
                    </a:cubicBezTo>
                    <a:cubicBezTo>
                      <a:pt x="1183181" y="1863660"/>
                      <a:pt x="1345955" y="1863660"/>
                      <a:pt x="1514341" y="1864931"/>
                    </a:cubicBezTo>
                    <a:cubicBezTo>
                      <a:pt x="1581696" y="1864931"/>
                      <a:pt x="1643438" y="1864931"/>
                      <a:pt x="1710793" y="1863660"/>
                    </a:cubicBezTo>
                    <a:cubicBezTo>
                      <a:pt x="1738857" y="1863660"/>
                      <a:pt x="1772534" y="1862391"/>
                      <a:pt x="1800599" y="1862391"/>
                    </a:cubicBezTo>
                    <a:cubicBezTo>
                      <a:pt x="1912857" y="1863660"/>
                      <a:pt x="4158013" y="1854771"/>
                      <a:pt x="4270271" y="1856041"/>
                    </a:cubicBezTo>
                    <a:cubicBezTo>
                      <a:pt x="4427432" y="1857310"/>
                      <a:pt x="4859624" y="1857310"/>
                      <a:pt x="5016785" y="1857310"/>
                    </a:cubicBezTo>
                    <a:cubicBezTo>
                      <a:pt x="5078527" y="1857310"/>
                      <a:pt x="5134656" y="1856041"/>
                      <a:pt x="5196398" y="1856041"/>
                    </a:cubicBezTo>
                    <a:lnTo>
                      <a:pt x="5499494" y="1859850"/>
                    </a:lnTo>
                    <a:cubicBezTo>
                      <a:pt x="5718397" y="1862391"/>
                      <a:pt x="5931686" y="1859850"/>
                      <a:pt x="6150589" y="1863660"/>
                    </a:cubicBezTo>
                    <a:cubicBezTo>
                      <a:pt x="6515427" y="1868741"/>
                      <a:pt x="6885878" y="1862391"/>
                      <a:pt x="7115094" y="1867471"/>
                    </a:cubicBezTo>
                    <a:cubicBezTo>
                      <a:pt x="7135413" y="1868741"/>
                      <a:pt x="7155734" y="1867471"/>
                      <a:pt x="7178594" y="1867471"/>
                    </a:cubicBezTo>
                    <a:lnTo>
                      <a:pt x="7178594" y="1807781"/>
                    </a:lnTo>
                    <a:cubicBezTo>
                      <a:pt x="7177323" y="1739112"/>
                      <a:pt x="7176053" y="1671597"/>
                      <a:pt x="7176053" y="1599863"/>
                    </a:cubicBezTo>
                    <a:cubicBezTo>
                      <a:pt x="7176053" y="1516875"/>
                      <a:pt x="7179863" y="1432481"/>
                      <a:pt x="7173513" y="1349494"/>
                    </a:cubicBezTo>
                    <a:cubicBezTo>
                      <a:pt x="7165894" y="1294638"/>
                      <a:pt x="7154463" y="212990"/>
                      <a:pt x="7154463" y="158134"/>
                    </a:cubicBezTo>
                    <a:cubicBezTo>
                      <a:pt x="7151923" y="120157"/>
                      <a:pt x="7150653" y="80773"/>
                      <a:pt x="7148113" y="42796"/>
                    </a:cubicBezTo>
                    <a:cubicBezTo>
                      <a:pt x="7148113" y="31544"/>
                      <a:pt x="7146844" y="20291"/>
                      <a:pt x="7145573" y="6350"/>
                    </a:cubicBezTo>
                    <a:cubicBezTo>
                      <a:pt x="7135413" y="3810"/>
                      <a:pt x="7126523" y="2540"/>
                      <a:pt x="7116363" y="1270"/>
                    </a:cubicBezTo>
                    <a:cubicBezTo>
                      <a:pt x="7108744" y="0"/>
                      <a:pt x="7101123" y="1270"/>
                      <a:pt x="7094773" y="1270"/>
                    </a:cubicBezTo>
                    <a:lnTo>
                      <a:pt x="15700" y="6350"/>
                    </a:lnTo>
                    <a:lnTo>
                      <a:pt x="2540" y="1838260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1430" y="16510"/>
                <a:ext cx="7155733" cy="1858581"/>
              </a:xfrm>
              <a:custGeom>
                <a:avLst/>
                <a:gdLst/>
                <a:ahLst/>
                <a:cxnLst/>
                <a:rect l="l" t="t" r="r" b="b"/>
                <a:pathLst>
                  <a:path w="7155733" h="1858581">
                    <a:moveTo>
                      <a:pt x="7155733" y="1858581"/>
                    </a:moveTo>
                    <a:lnTo>
                      <a:pt x="0" y="1850961"/>
                    </a:lnTo>
                    <a:lnTo>
                      <a:pt x="0" y="658680"/>
                    </a:lnTo>
                    <a:lnTo>
                      <a:pt x="7620" y="20320"/>
                    </a:lnTo>
                    <a:lnTo>
                      <a:pt x="3595330" y="0"/>
                    </a:lnTo>
                    <a:lnTo>
                      <a:pt x="7134143" y="8890"/>
                    </a:lnTo>
                    <a:close/>
                  </a:path>
                </a:pathLst>
              </a:custGeom>
              <a:solidFill>
                <a:srgbClr val="F6B1B3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7184944" cy="1885250"/>
              </a:xfrm>
              <a:custGeom>
                <a:avLst/>
                <a:gdLst/>
                <a:ahLst/>
                <a:cxnLst/>
                <a:rect l="l" t="t" r="r" b="b"/>
                <a:pathLst>
                  <a:path w="7184944" h="1885250">
                    <a:moveTo>
                      <a:pt x="7150654" y="21590"/>
                    </a:moveTo>
                    <a:cubicBezTo>
                      <a:pt x="7151923" y="34290"/>
                      <a:pt x="7151923" y="44450"/>
                      <a:pt x="7153194" y="54895"/>
                    </a:cubicBezTo>
                    <a:cubicBezTo>
                      <a:pt x="7155733" y="92872"/>
                      <a:pt x="7157004" y="132256"/>
                      <a:pt x="7159544" y="170233"/>
                    </a:cubicBezTo>
                    <a:cubicBezTo>
                      <a:pt x="7159544" y="225089"/>
                      <a:pt x="7172244" y="1306737"/>
                      <a:pt x="7178594" y="1361593"/>
                    </a:cubicBezTo>
                    <a:cubicBezTo>
                      <a:pt x="7184944" y="1444581"/>
                      <a:pt x="7181133" y="1528974"/>
                      <a:pt x="7181133" y="1611962"/>
                    </a:cubicBezTo>
                    <a:cubicBezTo>
                      <a:pt x="7181133" y="1685103"/>
                      <a:pt x="7182404" y="1752618"/>
                      <a:pt x="7183673" y="1824290"/>
                    </a:cubicBezTo>
                    <a:lnTo>
                      <a:pt x="7183673" y="1883981"/>
                    </a:lnTo>
                    <a:cubicBezTo>
                      <a:pt x="7160813" y="1883981"/>
                      <a:pt x="7140494" y="1885250"/>
                      <a:pt x="7120173" y="1883981"/>
                    </a:cubicBezTo>
                    <a:cubicBezTo>
                      <a:pt x="6765014" y="1878900"/>
                      <a:pt x="6394563" y="1885250"/>
                      <a:pt x="6029726" y="1880171"/>
                    </a:cubicBezTo>
                    <a:cubicBezTo>
                      <a:pt x="5810823" y="1876360"/>
                      <a:pt x="5597533" y="1878900"/>
                      <a:pt x="5378630" y="1876360"/>
                    </a:cubicBezTo>
                    <a:lnTo>
                      <a:pt x="5075534" y="1872550"/>
                    </a:lnTo>
                    <a:cubicBezTo>
                      <a:pt x="5013792" y="1872550"/>
                      <a:pt x="4957663" y="1873821"/>
                      <a:pt x="4895921" y="1873821"/>
                    </a:cubicBezTo>
                    <a:cubicBezTo>
                      <a:pt x="4738761" y="1872550"/>
                      <a:pt x="4306568" y="1873821"/>
                      <a:pt x="4149407" y="1872550"/>
                    </a:cubicBezTo>
                    <a:cubicBezTo>
                      <a:pt x="4037149" y="1871281"/>
                      <a:pt x="1791993" y="1880171"/>
                      <a:pt x="1679735" y="1878900"/>
                    </a:cubicBezTo>
                    <a:cubicBezTo>
                      <a:pt x="1651671" y="1878900"/>
                      <a:pt x="1617993" y="1880171"/>
                      <a:pt x="1589929" y="1880171"/>
                    </a:cubicBezTo>
                    <a:cubicBezTo>
                      <a:pt x="1522574" y="1880171"/>
                      <a:pt x="1460832" y="1881440"/>
                      <a:pt x="1393478" y="1881440"/>
                    </a:cubicBezTo>
                    <a:cubicBezTo>
                      <a:pt x="1225091" y="1881440"/>
                      <a:pt x="1062317" y="1880171"/>
                      <a:pt x="893930" y="1878900"/>
                    </a:cubicBezTo>
                    <a:cubicBezTo>
                      <a:pt x="792898" y="1877631"/>
                      <a:pt x="691866" y="1876360"/>
                      <a:pt x="596447" y="1875090"/>
                    </a:cubicBezTo>
                    <a:cubicBezTo>
                      <a:pt x="416835" y="1873821"/>
                      <a:pt x="237222" y="1872550"/>
                      <a:pt x="51997" y="1872550"/>
                    </a:cubicBezTo>
                    <a:cubicBezTo>
                      <a:pt x="38100" y="1872550"/>
                      <a:pt x="29210" y="1872550"/>
                      <a:pt x="19050" y="1871281"/>
                    </a:cubicBezTo>
                    <a:cubicBezTo>
                      <a:pt x="10160" y="1870010"/>
                      <a:pt x="5080" y="1863660"/>
                      <a:pt x="7620" y="1854771"/>
                    </a:cubicBezTo>
                    <a:cubicBezTo>
                      <a:pt x="16510" y="1822946"/>
                      <a:pt x="12700" y="1787782"/>
                      <a:pt x="11430" y="1751212"/>
                    </a:cubicBezTo>
                    <a:cubicBezTo>
                      <a:pt x="10160" y="1676664"/>
                      <a:pt x="6350" y="1603522"/>
                      <a:pt x="7620" y="1528974"/>
                    </a:cubicBezTo>
                    <a:cubicBezTo>
                      <a:pt x="5080" y="1436141"/>
                      <a:pt x="0" y="286978"/>
                      <a:pt x="7620" y="192738"/>
                    </a:cubicBezTo>
                    <a:cubicBezTo>
                      <a:pt x="8890" y="174453"/>
                      <a:pt x="7620" y="154761"/>
                      <a:pt x="8890" y="136476"/>
                    </a:cubicBezTo>
                    <a:cubicBezTo>
                      <a:pt x="10160" y="106938"/>
                      <a:pt x="12700" y="7458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6900" y="30480"/>
                      <a:pt x="186706" y="29210"/>
                    </a:cubicBezTo>
                    <a:cubicBezTo>
                      <a:pt x="338254" y="25400"/>
                      <a:pt x="489802" y="22860"/>
                      <a:pt x="646963" y="20320"/>
                    </a:cubicBezTo>
                    <a:cubicBezTo>
                      <a:pt x="753608" y="17780"/>
                      <a:pt x="860253" y="16510"/>
                      <a:pt x="961285" y="13970"/>
                    </a:cubicBezTo>
                    <a:cubicBezTo>
                      <a:pt x="1062317" y="11430"/>
                      <a:pt x="1168962" y="8890"/>
                      <a:pt x="1269994" y="8890"/>
                    </a:cubicBezTo>
                    <a:cubicBezTo>
                      <a:pt x="1382252" y="7620"/>
                      <a:pt x="1494510" y="10160"/>
                      <a:pt x="1606768" y="8890"/>
                    </a:cubicBezTo>
                    <a:cubicBezTo>
                      <a:pt x="1747090" y="8890"/>
                      <a:pt x="4289729" y="6350"/>
                      <a:pt x="4430051" y="5080"/>
                    </a:cubicBezTo>
                    <a:cubicBezTo>
                      <a:pt x="4564761" y="3810"/>
                      <a:pt x="4699470" y="2540"/>
                      <a:pt x="4839793" y="2540"/>
                    </a:cubicBezTo>
                    <a:cubicBezTo>
                      <a:pt x="5069921" y="1270"/>
                      <a:pt x="5294437" y="0"/>
                      <a:pt x="5524565" y="0"/>
                    </a:cubicBezTo>
                    <a:cubicBezTo>
                      <a:pt x="5619984" y="0"/>
                      <a:pt x="5721016" y="2540"/>
                      <a:pt x="5816435" y="2540"/>
                    </a:cubicBezTo>
                    <a:cubicBezTo>
                      <a:pt x="6080241" y="3810"/>
                      <a:pt x="6349660" y="5080"/>
                      <a:pt x="6613466" y="7620"/>
                    </a:cubicBezTo>
                    <a:cubicBezTo>
                      <a:pt x="6753788" y="8890"/>
                      <a:pt x="6894110" y="12700"/>
                      <a:pt x="7034433" y="16510"/>
                    </a:cubicBezTo>
                    <a:lnTo>
                      <a:pt x="7120173" y="16510"/>
                    </a:lnTo>
                    <a:cubicBezTo>
                      <a:pt x="7131604" y="17780"/>
                      <a:pt x="7140494" y="20320"/>
                      <a:pt x="7150654" y="21590"/>
                    </a:cubicBezTo>
                    <a:close/>
                    <a:moveTo>
                      <a:pt x="7160813" y="1867471"/>
                    </a:moveTo>
                    <a:cubicBezTo>
                      <a:pt x="7162083" y="1850961"/>
                      <a:pt x="7163354" y="1838261"/>
                      <a:pt x="7163354" y="1825561"/>
                    </a:cubicBezTo>
                    <a:cubicBezTo>
                      <a:pt x="7162083" y="1745585"/>
                      <a:pt x="7160813" y="1671037"/>
                      <a:pt x="7160813" y="1590863"/>
                    </a:cubicBezTo>
                    <a:cubicBezTo>
                      <a:pt x="7160813" y="1554293"/>
                      <a:pt x="7163354" y="1517722"/>
                      <a:pt x="7162083" y="1481151"/>
                    </a:cubicBezTo>
                    <a:cubicBezTo>
                      <a:pt x="7162083" y="1447394"/>
                      <a:pt x="7160813" y="1412230"/>
                      <a:pt x="7159544" y="1378472"/>
                    </a:cubicBezTo>
                    <a:cubicBezTo>
                      <a:pt x="7154463" y="1326429"/>
                      <a:pt x="7143033" y="249001"/>
                      <a:pt x="7143033" y="196958"/>
                    </a:cubicBezTo>
                    <a:cubicBezTo>
                      <a:pt x="7140494" y="153355"/>
                      <a:pt x="7137954" y="108345"/>
                      <a:pt x="7135413" y="64741"/>
                    </a:cubicBezTo>
                    <a:cubicBezTo>
                      <a:pt x="7134144" y="44450"/>
                      <a:pt x="7132873" y="43180"/>
                      <a:pt x="7113013" y="41910"/>
                    </a:cubicBezTo>
                    <a:cubicBezTo>
                      <a:pt x="7096175" y="41910"/>
                      <a:pt x="7084949" y="41910"/>
                      <a:pt x="7068110" y="40640"/>
                    </a:cubicBezTo>
                    <a:cubicBezTo>
                      <a:pt x="6927788" y="36830"/>
                      <a:pt x="6781853" y="31750"/>
                      <a:pt x="6641530" y="30480"/>
                    </a:cubicBezTo>
                    <a:cubicBezTo>
                      <a:pt x="6299144" y="26670"/>
                      <a:pt x="5951145" y="25400"/>
                      <a:pt x="5608759" y="22860"/>
                    </a:cubicBezTo>
                    <a:lnTo>
                      <a:pt x="5204631" y="22860"/>
                    </a:lnTo>
                    <a:cubicBezTo>
                      <a:pt x="5025018" y="22860"/>
                      <a:pt x="4845406" y="22860"/>
                      <a:pt x="4671406" y="24130"/>
                    </a:cubicBezTo>
                    <a:cubicBezTo>
                      <a:pt x="4519858" y="25400"/>
                      <a:pt x="1965993" y="29210"/>
                      <a:pt x="1814444" y="29210"/>
                    </a:cubicBezTo>
                    <a:cubicBezTo>
                      <a:pt x="1567477" y="29210"/>
                      <a:pt x="1320510" y="26670"/>
                      <a:pt x="1073543" y="33020"/>
                    </a:cubicBezTo>
                    <a:cubicBezTo>
                      <a:pt x="944446" y="36830"/>
                      <a:pt x="820963" y="36830"/>
                      <a:pt x="697479" y="38100"/>
                    </a:cubicBezTo>
                    <a:cubicBezTo>
                      <a:pt x="484189" y="41910"/>
                      <a:pt x="270900" y="45720"/>
                      <a:pt x="57610" y="50800"/>
                    </a:cubicBezTo>
                    <a:cubicBezTo>
                      <a:pt x="36830" y="50800"/>
                      <a:pt x="34290" y="53489"/>
                      <a:pt x="33020" y="70367"/>
                    </a:cubicBezTo>
                    <a:cubicBezTo>
                      <a:pt x="31750" y="95686"/>
                      <a:pt x="31750" y="121004"/>
                      <a:pt x="30480" y="146322"/>
                    </a:cubicBezTo>
                    <a:cubicBezTo>
                      <a:pt x="29210" y="188519"/>
                      <a:pt x="26670" y="229309"/>
                      <a:pt x="25400" y="271506"/>
                    </a:cubicBezTo>
                    <a:cubicBezTo>
                      <a:pt x="20320" y="316516"/>
                      <a:pt x="26670" y="1416449"/>
                      <a:pt x="29210" y="1461459"/>
                    </a:cubicBezTo>
                    <a:cubicBezTo>
                      <a:pt x="29210" y="1509282"/>
                      <a:pt x="29210" y="1558512"/>
                      <a:pt x="30480" y="1606335"/>
                    </a:cubicBezTo>
                    <a:cubicBezTo>
                      <a:pt x="30480" y="1641500"/>
                      <a:pt x="33020" y="1676664"/>
                      <a:pt x="33020" y="1711828"/>
                    </a:cubicBezTo>
                    <a:cubicBezTo>
                      <a:pt x="33020" y="1749805"/>
                      <a:pt x="33020" y="1787782"/>
                      <a:pt x="31750" y="1825560"/>
                    </a:cubicBezTo>
                    <a:lnTo>
                      <a:pt x="31750" y="1835721"/>
                    </a:lnTo>
                    <a:cubicBezTo>
                      <a:pt x="31750" y="1845881"/>
                      <a:pt x="35560" y="1849691"/>
                      <a:pt x="44450" y="1849691"/>
                    </a:cubicBezTo>
                    <a:cubicBezTo>
                      <a:pt x="108126" y="1849691"/>
                      <a:pt x="186706" y="1850960"/>
                      <a:pt x="259674" y="1850960"/>
                    </a:cubicBezTo>
                    <a:cubicBezTo>
                      <a:pt x="366319" y="1850960"/>
                      <a:pt x="478577" y="1848421"/>
                      <a:pt x="585221" y="1850960"/>
                    </a:cubicBezTo>
                    <a:cubicBezTo>
                      <a:pt x="759221" y="1854771"/>
                      <a:pt x="933221" y="1857310"/>
                      <a:pt x="1107220" y="1856041"/>
                    </a:cubicBezTo>
                    <a:cubicBezTo>
                      <a:pt x="1219478" y="1854771"/>
                      <a:pt x="1326123" y="1857310"/>
                      <a:pt x="1438381" y="1857310"/>
                    </a:cubicBezTo>
                    <a:cubicBezTo>
                      <a:pt x="1601155" y="1857310"/>
                      <a:pt x="1763929" y="1856041"/>
                      <a:pt x="1926702" y="1857310"/>
                    </a:cubicBezTo>
                    <a:cubicBezTo>
                      <a:pt x="2168057" y="1858581"/>
                      <a:pt x="4817341" y="1848421"/>
                      <a:pt x="5064308" y="1850960"/>
                    </a:cubicBezTo>
                    <a:cubicBezTo>
                      <a:pt x="5170953" y="1852231"/>
                      <a:pt x="5277598" y="1853501"/>
                      <a:pt x="5378630" y="1853501"/>
                    </a:cubicBezTo>
                    <a:cubicBezTo>
                      <a:pt x="5563856" y="1856041"/>
                      <a:pt x="5743468" y="1852231"/>
                      <a:pt x="5928693" y="1856041"/>
                    </a:cubicBezTo>
                    <a:cubicBezTo>
                      <a:pt x="6080241" y="1858581"/>
                      <a:pt x="6231790" y="1858581"/>
                      <a:pt x="6383338" y="1861121"/>
                    </a:cubicBezTo>
                    <a:cubicBezTo>
                      <a:pt x="6607853" y="1864931"/>
                      <a:pt x="6832369" y="1867471"/>
                      <a:pt x="7056885" y="1868741"/>
                    </a:cubicBezTo>
                    <a:cubicBezTo>
                      <a:pt x="7122713" y="1868741"/>
                      <a:pt x="7140494" y="1867471"/>
                      <a:pt x="7160813" y="1867471"/>
                    </a:cubicBezTo>
                    <a:close/>
                  </a:path>
                </a:pathLst>
              </a:custGeom>
              <a:solidFill>
                <a:srgbClr val="F6B1B3"/>
              </a:solid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1206754" y="1914075"/>
              <a:ext cx="5823438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84528" y="2499943"/>
            <a:ext cx="4158913" cy="1485469"/>
            <a:chOff x="10926792" y="3749914"/>
            <a:chExt cx="6238370" cy="2228204"/>
          </a:xfrm>
        </p:grpSpPr>
        <p:grpSp>
          <p:nvGrpSpPr>
            <p:cNvPr id="9" name="Group 9"/>
            <p:cNvGrpSpPr/>
            <p:nvPr/>
          </p:nvGrpSpPr>
          <p:grpSpPr>
            <a:xfrm>
              <a:off x="10926792" y="3749914"/>
              <a:ext cx="6238370" cy="2228204"/>
              <a:chOff x="0" y="0"/>
              <a:chExt cx="7216693" cy="191319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8100" y="44450"/>
                <a:ext cx="7179863" cy="1868741"/>
              </a:xfrm>
              <a:custGeom>
                <a:avLst/>
                <a:gdLst/>
                <a:ahLst/>
                <a:cxnLst/>
                <a:rect l="l" t="t" r="r" b="b"/>
                <a:pathLst>
                  <a:path w="7179863" h="1868741">
                    <a:moveTo>
                      <a:pt x="2540" y="1838260"/>
                    </a:moveTo>
                    <a:cubicBezTo>
                      <a:pt x="0" y="1847150"/>
                      <a:pt x="5080" y="1853500"/>
                      <a:pt x="43764" y="1854771"/>
                    </a:cubicBezTo>
                    <a:cubicBezTo>
                      <a:pt x="88667" y="1856041"/>
                      <a:pt x="127958" y="1856041"/>
                      <a:pt x="172861" y="1856041"/>
                    </a:cubicBezTo>
                    <a:cubicBezTo>
                      <a:pt x="352473" y="1857310"/>
                      <a:pt x="532086" y="1857310"/>
                      <a:pt x="717311" y="1858581"/>
                    </a:cubicBezTo>
                    <a:cubicBezTo>
                      <a:pt x="818343" y="1859850"/>
                      <a:pt x="919375" y="1861121"/>
                      <a:pt x="1014794" y="1862391"/>
                    </a:cubicBezTo>
                    <a:cubicBezTo>
                      <a:pt x="1183181" y="1863660"/>
                      <a:pt x="1345955" y="1863660"/>
                      <a:pt x="1514341" y="1864931"/>
                    </a:cubicBezTo>
                    <a:cubicBezTo>
                      <a:pt x="1581696" y="1864931"/>
                      <a:pt x="1643438" y="1864931"/>
                      <a:pt x="1710793" y="1863660"/>
                    </a:cubicBezTo>
                    <a:cubicBezTo>
                      <a:pt x="1738857" y="1863660"/>
                      <a:pt x="1772534" y="1862391"/>
                      <a:pt x="1800599" y="1862391"/>
                    </a:cubicBezTo>
                    <a:cubicBezTo>
                      <a:pt x="1912857" y="1863660"/>
                      <a:pt x="4158013" y="1854771"/>
                      <a:pt x="4270271" y="1856041"/>
                    </a:cubicBezTo>
                    <a:cubicBezTo>
                      <a:pt x="4427432" y="1857310"/>
                      <a:pt x="4859624" y="1857310"/>
                      <a:pt x="5016785" y="1857310"/>
                    </a:cubicBezTo>
                    <a:cubicBezTo>
                      <a:pt x="5078527" y="1857310"/>
                      <a:pt x="5134656" y="1856041"/>
                      <a:pt x="5196398" y="1856041"/>
                    </a:cubicBezTo>
                    <a:lnTo>
                      <a:pt x="5499494" y="1859850"/>
                    </a:lnTo>
                    <a:cubicBezTo>
                      <a:pt x="5718397" y="1862391"/>
                      <a:pt x="5931686" y="1859850"/>
                      <a:pt x="6150589" y="1863660"/>
                    </a:cubicBezTo>
                    <a:cubicBezTo>
                      <a:pt x="6515427" y="1868741"/>
                      <a:pt x="6885878" y="1862391"/>
                      <a:pt x="7115094" y="1867471"/>
                    </a:cubicBezTo>
                    <a:cubicBezTo>
                      <a:pt x="7135413" y="1868741"/>
                      <a:pt x="7155734" y="1867471"/>
                      <a:pt x="7178594" y="1867471"/>
                    </a:cubicBezTo>
                    <a:lnTo>
                      <a:pt x="7178594" y="1807781"/>
                    </a:lnTo>
                    <a:cubicBezTo>
                      <a:pt x="7177323" y="1739112"/>
                      <a:pt x="7176053" y="1671597"/>
                      <a:pt x="7176053" y="1599863"/>
                    </a:cubicBezTo>
                    <a:cubicBezTo>
                      <a:pt x="7176053" y="1516875"/>
                      <a:pt x="7179863" y="1432481"/>
                      <a:pt x="7173513" y="1349494"/>
                    </a:cubicBezTo>
                    <a:cubicBezTo>
                      <a:pt x="7165894" y="1294638"/>
                      <a:pt x="7154463" y="212990"/>
                      <a:pt x="7154463" y="158134"/>
                    </a:cubicBezTo>
                    <a:cubicBezTo>
                      <a:pt x="7151923" y="120157"/>
                      <a:pt x="7150653" y="80773"/>
                      <a:pt x="7148113" y="42796"/>
                    </a:cubicBezTo>
                    <a:cubicBezTo>
                      <a:pt x="7148113" y="31544"/>
                      <a:pt x="7146844" y="20291"/>
                      <a:pt x="7145573" y="6350"/>
                    </a:cubicBezTo>
                    <a:cubicBezTo>
                      <a:pt x="7135413" y="3810"/>
                      <a:pt x="7126523" y="2540"/>
                      <a:pt x="7116363" y="1270"/>
                    </a:cubicBezTo>
                    <a:cubicBezTo>
                      <a:pt x="7108744" y="0"/>
                      <a:pt x="7101123" y="1270"/>
                      <a:pt x="7094773" y="1270"/>
                    </a:cubicBezTo>
                    <a:lnTo>
                      <a:pt x="15700" y="6350"/>
                    </a:lnTo>
                    <a:lnTo>
                      <a:pt x="2540" y="1838260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1430" y="16510"/>
                <a:ext cx="7155733" cy="1858581"/>
              </a:xfrm>
              <a:custGeom>
                <a:avLst/>
                <a:gdLst/>
                <a:ahLst/>
                <a:cxnLst/>
                <a:rect l="l" t="t" r="r" b="b"/>
                <a:pathLst>
                  <a:path w="7155733" h="1858581">
                    <a:moveTo>
                      <a:pt x="7155733" y="1858581"/>
                    </a:moveTo>
                    <a:lnTo>
                      <a:pt x="0" y="1850961"/>
                    </a:lnTo>
                    <a:lnTo>
                      <a:pt x="0" y="658680"/>
                    </a:lnTo>
                    <a:lnTo>
                      <a:pt x="7620" y="20320"/>
                    </a:lnTo>
                    <a:lnTo>
                      <a:pt x="3595330" y="0"/>
                    </a:lnTo>
                    <a:lnTo>
                      <a:pt x="7134143" y="8890"/>
                    </a:lnTo>
                    <a:close/>
                  </a:path>
                </a:pathLst>
              </a:custGeom>
              <a:solidFill>
                <a:srgbClr val="C7A3D7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3810" y="0"/>
                <a:ext cx="7184944" cy="1885250"/>
              </a:xfrm>
              <a:custGeom>
                <a:avLst/>
                <a:gdLst/>
                <a:ahLst/>
                <a:cxnLst/>
                <a:rect l="l" t="t" r="r" b="b"/>
                <a:pathLst>
                  <a:path w="7184944" h="1885250">
                    <a:moveTo>
                      <a:pt x="7150654" y="21590"/>
                    </a:moveTo>
                    <a:cubicBezTo>
                      <a:pt x="7151923" y="34290"/>
                      <a:pt x="7151923" y="44450"/>
                      <a:pt x="7153194" y="54895"/>
                    </a:cubicBezTo>
                    <a:cubicBezTo>
                      <a:pt x="7155733" y="92872"/>
                      <a:pt x="7157004" y="132256"/>
                      <a:pt x="7159544" y="170233"/>
                    </a:cubicBezTo>
                    <a:cubicBezTo>
                      <a:pt x="7159544" y="225089"/>
                      <a:pt x="7172244" y="1306737"/>
                      <a:pt x="7178594" y="1361593"/>
                    </a:cubicBezTo>
                    <a:cubicBezTo>
                      <a:pt x="7184944" y="1444581"/>
                      <a:pt x="7181133" y="1528974"/>
                      <a:pt x="7181133" y="1611962"/>
                    </a:cubicBezTo>
                    <a:cubicBezTo>
                      <a:pt x="7181133" y="1685103"/>
                      <a:pt x="7182404" y="1752618"/>
                      <a:pt x="7183673" y="1824290"/>
                    </a:cubicBezTo>
                    <a:lnTo>
                      <a:pt x="7183673" y="1883981"/>
                    </a:lnTo>
                    <a:cubicBezTo>
                      <a:pt x="7160813" y="1883981"/>
                      <a:pt x="7140494" y="1885250"/>
                      <a:pt x="7120173" y="1883981"/>
                    </a:cubicBezTo>
                    <a:cubicBezTo>
                      <a:pt x="6765014" y="1878900"/>
                      <a:pt x="6394563" y="1885250"/>
                      <a:pt x="6029726" y="1880171"/>
                    </a:cubicBezTo>
                    <a:cubicBezTo>
                      <a:pt x="5810823" y="1876360"/>
                      <a:pt x="5597533" y="1878900"/>
                      <a:pt x="5378630" y="1876360"/>
                    </a:cubicBezTo>
                    <a:lnTo>
                      <a:pt x="5075534" y="1872550"/>
                    </a:lnTo>
                    <a:cubicBezTo>
                      <a:pt x="5013792" y="1872550"/>
                      <a:pt x="4957663" y="1873821"/>
                      <a:pt x="4895921" y="1873821"/>
                    </a:cubicBezTo>
                    <a:cubicBezTo>
                      <a:pt x="4738761" y="1872550"/>
                      <a:pt x="4306568" y="1873821"/>
                      <a:pt x="4149407" y="1872550"/>
                    </a:cubicBezTo>
                    <a:cubicBezTo>
                      <a:pt x="4037149" y="1871281"/>
                      <a:pt x="1791993" y="1880171"/>
                      <a:pt x="1679735" y="1878900"/>
                    </a:cubicBezTo>
                    <a:cubicBezTo>
                      <a:pt x="1651671" y="1878900"/>
                      <a:pt x="1617993" y="1880171"/>
                      <a:pt x="1589929" y="1880171"/>
                    </a:cubicBezTo>
                    <a:cubicBezTo>
                      <a:pt x="1522574" y="1880171"/>
                      <a:pt x="1460832" y="1881440"/>
                      <a:pt x="1393478" y="1881440"/>
                    </a:cubicBezTo>
                    <a:cubicBezTo>
                      <a:pt x="1225091" y="1881440"/>
                      <a:pt x="1062317" y="1880171"/>
                      <a:pt x="893930" y="1878900"/>
                    </a:cubicBezTo>
                    <a:cubicBezTo>
                      <a:pt x="792898" y="1877631"/>
                      <a:pt x="691866" y="1876360"/>
                      <a:pt x="596447" y="1875090"/>
                    </a:cubicBezTo>
                    <a:cubicBezTo>
                      <a:pt x="416835" y="1873821"/>
                      <a:pt x="237222" y="1872550"/>
                      <a:pt x="51997" y="1872550"/>
                    </a:cubicBezTo>
                    <a:cubicBezTo>
                      <a:pt x="38100" y="1872550"/>
                      <a:pt x="29210" y="1872550"/>
                      <a:pt x="19050" y="1871281"/>
                    </a:cubicBezTo>
                    <a:cubicBezTo>
                      <a:pt x="10160" y="1870010"/>
                      <a:pt x="5080" y="1863660"/>
                      <a:pt x="7620" y="1854771"/>
                    </a:cubicBezTo>
                    <a:cubicBezTo>
                      <a:pt x="16510" y="1822946"/>
                      <a:pt x="12700" y="1787782"/>
                      <a:pt x="11430" y="1751212"/>
                    </a:cubicBezTo>
                    <a:cubicBezTo>
                      <a:pt x="10160" y="1676664"/>
                      <a:pt x="6350" y="1603522"/>
                      <a:pt x="7620" y="1528974"/>
                    </a:cubicBezTo>
                    <a:cubicBezTo>
                      <a:pt x="5080" y="1436141"/>
                      <a:pt x="0" y="286978"/>
                      <a:pt x="7620" y="192738"/>
                    </a:cubicBezTo>
                    <a:cubicBezTo>
                      <a:pt x="8890" y="174453"/>
                      <a:pt x="7620" y="154761"/>
                      <a:pt x="8890" y="136476"/>
                    </a:cubicBezTo>
                    <a:cubicBezTo>
                      <a:pt x="10160" y="106938"/>
                      <a:pt x="12700" y="7458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6900" y="30480"/>
                      <a:pt x="186706" y="29210"/>
                    </a:cubicBezTo>
                    <a:cubicBezTo>
                      <a:pt x="338254" y="25400"/>
                      <a:pt x="489802" y="22860"/>
                      <a:pt x="646963" y="20320"/>
                    </a:cubicBezTo>
                    <a:cubicBezTo>
                      <a:pt x="753608" y="17780"/>
                      <a:pt x="860253" y="16510"/>
                      <a:pt x="961285" y="13970"/>
                    </a:cubicBezTo>
                    <a:cubicBezTo>
                      <a:pt x="1062317" y="11430"/>
                      <a:pt x="1168962" y="8890"/>
                      <a:pt x="1269994" y="8890"/>
                    </a:cubicBezTo>
                    <a:cubicBezTo>
                      <a:pt x="1382252" y="7620"/>
                      <a:pt x="1494510" y="10160"/>
                      <a:pt x="1606768" y="8890"/>
                    </a:cubicBezTo>
                    <a:cubicBezTo>
                      <a:pt x="1747090" y="8890"/>
                      <a:pt x="4289729" y="6350"/>
                      <a:pt x="4430051" y="5080"/>
                    </a:cubicBezTo>
                    <a:cubicBezTo>
                      <a:pt x="4564761" y="3810"/>
                      <a:pt x="4699470" y="2540"/>
                      <a:pt x="4839793" y="2540"/>
                    </a:cubicBezTo>
                    <a:cubicBezTo>
                      <a:pt x="5069921" y="1270"/>
                      <a:pt x="5294437" y="0"/>
                      <a:pt x="5524565" y="0"/>
                    </a:cubicBezTo>
                    <a:cubicBezTo>
                      <a:pt x="5619984" y="0"/>
                      <a:pt x="5721016" y="2540"/>
                      <a:pt x="5816435" y="2540"/>
                    </a:cubicBezTo>
                    <a:cubicBezTo>
                      <a:pt x="6080241" y="3810"/>
                      <a:pt x="6349660" y="5080"/>
                      <a:pt x="6613466" y="7620"/>
                    </a:cubicBezTo>
                    <a:cubicBezTo>
                      <a:pt x="6753788" y="8890"/>
                      <a:pt x="6894110" y="12700"/>
                      <a:pt x="7034433" y="16510"/>
                    </a:cubicBezTo>
                    <a:lnTo>
                      <a:pt x="7120173" y="16510"/>
                    </a:lnTo>
                    <a:cubicBezTo>
                      <a:pt x="7131604" y="17780"/>
                      <a:pt x="7140494" y="20320"/>
                      <a:pt x="7150654" y="21590"/>
                    </a:cubicBezTo>
                    <a:close/>
                    <a:moveTo>
                      <a:pt x="7160813" y="1867471"/>
                    </a:moveTo>
                    <a:cubicBezTo>
                      <a:pt x="7162083" y="1850961"/>
                      <a:pt x="7163354" y="1838261"/>
                      <a:pt x="7163354" y="1825561"/>
                    </a:cubicBezTo>
                    <a:cubicBezTo>
                      <a:pt x="7162083" y="1745585"/>
                      <a:pt x="7160813" y="1671037"/>
                      <a:pt x="7160813" y="1590863"/>
                    </a:cubicBezTo>
                    <a:cubicBezTo>
                      <a:pt x="7160813" y="1554293"/>
                      <a:pt x="7163354" y="1517722"/>
                      <a:pt x="7162083" y="1481151"/>
                    </a:cubicBezTo>
                    <a:cubicBezTo>
                      <a:pt x="7162083" y="1447394"/>
                      <a:pt x="7160813" y="1412230"/>
                      <a:pt x="7159544" y="1378472"/>
                    </a:cubicBezTo>
                    <a:cubicBezTo>
                      <a:pt x="7154463" y="1326429"/>
                      <a:pt x="7143033" y="249001"/>
                      <a:pt x="7143033" y="196958"/>
                    </a:cubicBezTo>
                    <a:cubicBezTo>
                      <a:pt x="7140494" y="153355"/>
                      <a:pt x="7137954" y="108345"/>
                      <a:pt x="7135413" y="64741"/>
                    </a:cubicBezTo>
                    <a:cubicBezTo>
                      <a:pt x="7134144" y="44450"/>
                      <a:pt x="7132873" y="43180"/>
                      <a:pt x="7113013" y="41910"/>
                    </a:cubicBezTo>
                    <a:cubicBezTo>
                      <a:pt x="7096175" y="41910"/>
                      <a:pt x="7084949" y="41910"/>
                      <a:pt x="7068110" y="40640"/>
                    </a:cubicBezTo>
                    <a:cubicBezTo>
                      <a:pt x="6927788" y="36830"/>
                      <a:pt x="6781853" y="31750"/>
                      <a:pt x="6641530" y="30480"/>
                    </a:cubicBezTo>
                    <a:cubicBezTo>
                      <a:pt x="6299144" y="26670"/>
                      <a:pt x="5951145" y="25400"/>
                      <a:pt x="5608759" y="22860"/>
                    </a:cubicBezTo>
                    <a:lnTo>
                      <a:pt x="5204631" y="22860"/>
                    </a:lnTo>
                    <a:cubicBezTo>
                      <a:pt x="5025018" y="22860"/>
                      <a:pt x="4845406" y="22860"/>
                      <a:pt x="4671406" y="24130"/>
                    </a:cubicBezTo>
                    <a:cubicBezTo>
                      <a:pt x="4519858" y="25400"/>
                      <a:pt x="1965993" y="29210"/>
                      <a:pt x="1814444" y="29210"/>
                    </a:cubicBezTo>
                    <a:cubicBezTo>
                      <a:pt x="1567477" y="29210"/>
                      <a:pt x="1320510" y="26670"/>
                      <a:pt x="1073543" y="33020"/>
                    </a:cubicBezTo>
                    <a:cubicBezTo>
                      <a:pt x="944446" y="36830"/>
                      <a:pt x="820963" y="36830"/>
                      <a:pt x="697479" y="38100"/>
                    </a:cubicBezTo>
                    <a:cubicBezTo>
                      <a:pt x="484189" y="41910"/>
                      <a:pt x="270900" y="45720"/>
                      <a:pt x="57610" y="50800"/>
                    </a:cubicBezTo>
                    <a:cubicBezTo>
                      <a:pt x="36830" y="50800"/>
                      <a:pt x="34290" y="53489"/>
                      <a:pt x="33020" y="70367"/>
                    </a:cubicBezTo>
                    <a:cubicBezTo>
                      <a:pt x="31750" y="95686"/>
                      <a:pt x="31750" y="121004"/>
                      <a:pt x="30480" y="146322"/>
                    </a:cubicBezTo>
                    <a:cubicBezTo>
                      <a:pt x="29210" y="188519"/>
                      <a:pt x="26670" y="229309"/>
                      <a:pt x="25400" y="271506"/>
                    </a:cubicBezTo>
                    <a:cubicBezTo>
                      <a:pt x="20320" y="316516"/>
                      <a:pt x="26670" y="1416449"/>
                      <a:pt x="29210" y="1461459"/>
                    </a:cubicBezTo>
                    <a:cubicBezTo>
                      <a:pt x="29210" y="1509282"/>
                      <a:pt x="29210" y="1558512"/>
                      <a:pt x="30480" y="1606335"/>
                    </a:cubicBezTo>
                    <a:cubicBezTo>
                      <a:pt x="30480" y="1641500"/>
                      <a:pt x="33020" y="1676664"/>
                      <a:pt x="33020" y="1711828"/>
                    </a:cubicBezTo>
                    <a:cubicBezTo>
                      <a:pt x="33020" y="1749805"/>
                      <a:pt x="33020" y="1787782"/>
                      <a:pt x="31750" y="1825560"/>
                    </a:cubicBezTo>
                    <a:lnTo>
                      <a:pt x="31750" y="1835721"/>
                    </a:lnTo>
                    <a:cubicBezTo>
                      <a:pt x="31750" y="1845881"/>
                      <a:pt x="35560" y="1849691"/>
                      <a:pt x="44450" y="1849691"/>
                    </a:cubicBezTo>
                    <a:cubicBezTo>
                      <a:pt x="108126" y="1849691"/>
                      <a:pt x="186706" y="1850960"/>
                      <a:pt x="259674" y="1850960"/>
                    </a:cubicBezTo>
                    <a:cubicBezTo>
                      <a:pt x="366319" y="1850960"/>
                      <a:pt x="478577" y="1848421"/>
                      <a:pt x="585221" y="1850960"/>
                    </a:cubicBezTo>
                    <a:cubicBezTo>
                      <a:pt x="759221" y="1854771"/>
                      <a:pt x="933221" y="1857310"/>
                      <a:pt x="1107220" y="1856041"/>
                    </a:cubicBezTo>
                    <a:cubicBezTo>
                      <a:pt x="1219478" y="1854771"/>
                      <a:pt x="1326123" y="1857310"/>
                      <a:pt x="1438381" y="1857310"/>
                    </a:cubicBezTo>
                    <a:cubicBezTo>
                      <a:pt x="1601155" y="1857310"/>
                      <a:pt x="1763929" y="1856041"/>
                      <a:pt x="1926702" y="1857310"/>
                    </a:cubicBezTo>
                    <a:cubicBezTo>
                      <a:pt x="2168057" y="1858581"/>
                      <a:pt x="4817341" y="1848421"/>
                      <a:pt x="5064308" y="1850960"/>
                    </a:cubicBezTo>
                    <a:cubicBezTo>
                      <a:pt x="5170953" y="1852231"/>
                      <a:pt x="5277598" y="1853501"/>
                      <a:pt x="5378630" y="1853501"/>
                    </a:cubicBezTo>
                    <a:cubicBezTo>
                      <a:pt x="5563856" y="1856041"/>
                      <a:pt x="5743468" y="1852231"/>
                      <a:pt x="5928693" y="1856041"/>
                    </a:cubicBezTo>
                    <a:cubicBezTo>
                      <a:pt x="6080241" y="1858581"/>
                      <a:pt x="6231790" y="1858581"/>
                      <a:pt x="6383338" y="1861121"/>
                    </a:cubicBezTo>
                    <a:cubicBezTo>
                      <a:pt x="6607853" y="1864931"/>
                      <a:pt x="6832369" y="1867471"/>
                      <a:pt x="7056885" y="1868741"/>
                    </a:cubicBezTo>
                    <a:cubicBezTo>
                      <a:pt x="7122713" y="1868741"/>
                      <a:pt x="7140494" y="1867471"/>
                      <a:pt x="7160813" y="1867471"/>
                    </a:cubicBezTo>
                    <a:close/>
                  </a:path>
                </a:pathLst>
              </a:custGeom>
              <a:solidFill>
                <a:srgbClr val="C7A3D7"/>
              </a:solidFill>
            </p:spPr>
          </p:sp>
        </p:grpSp>
        <p:sp>
          <p:nvSpPr>
            <p:cNvPr id="43" name="TextBox 42"/>
            <p:cNvSpPr txBox="1"/>
            <p:nvPr/>
          </p:nvSpPr>
          <p:spPr>
            <a:xfrm>
              <a:off x="11220006" y="3978172"/>
              <a:ext cx="5465091" cy="1697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01727" y="4422797"/>
            <a:ext cx="4158913" cy="1485469"/>
            <a:chOff x="10952590" y="6634195"/>
            <a:chExt cx="6238370" cy="2228204"/>
          </a:xfrm>
        </p:grpSpPr>
        <p:grpSp>
          <p:nvGrpSpPr>
            <p:cNvPr id="21" name="Group 21"/>
            <p:cNvGrpSpPr/>
            <p:nvPr/>
          </p:nvGrpSpPr>
          <p:grpSpPr>
            <a:xfrm>
              <a:off x="10952590" y="6634195"/>
              <a:ext cx="6238370" cy="2228204"/>
              <a:chOff x="0" y="0"/>
              <a:chExt cx="7216693" cy="191319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38100" y="44450"/>
                <a:ext cx="7179863" cy="1868741"/>
              </a:xfrm>
              <a:custGeom>
                <a:avLst/>
                <a:gdLst/>
                <a:ahLst/>
                <a:cxnLst/>
                <a:rect l="l" t="t" r="r" b="b"/>
                <a:pathLst>
                  <a:path w="7179863" h="1868741">
                    <a:moveTo>
                      <a:pt x="2540" y="1838260"/>
                    </a:moveTo>
                    <a:cubicBezTo>
                      <a:pt x="0" y="1847150"/>
                      <a:pt x="5080" y="1853500"/>
                      <a:pt x="43764" y="1854771"/>
                    </a:cubicBezTo>
                    <a:cubicBezTo>
                      <a:pt x="88667" y="1856041"/>
                      <a:pt x="127958" y="1856041"/>
                      <a:pt x="172861" y="1856041"/>
                    </a:cubicBezTo>
                    <a:cubicBezTo>
                      <a:pt x="352473" y="1857310"/>
                      <a:pt x="532086" y="1857310"/>
                      <a:pt x="717311" y="1858581"/>
                    </a:cubicBezTo>
                    <a:cubicBezTo>
                      <a:pt x="818343" y="1859850"/>
                      <a:pt x="919375" y="1861121"/>
                      <a:pt x="1014794" y="1862391"/>
                    </a:cubicBezTo>
                    <a:cubicBezTo>
                      <a:pt x="1183181" y="1863660"/>
                      <a:pt x="1345955" y="1863660"/>
                      <a:pt x="1514341" y="1864931"/>
                    </a:cubicBezTo>
                    <a:cubicBezTo>
                      <a:pt x="1581696" y="1864931"/>
                      <a:pt x="1643438" y="1864931"/>
                      <a:pt x="1710793" y="1863660"/>
                    </a:cubicBezTo>
                    <a:cubicBezTo>
                      <a:pt x="1738857" y="1863660"/>
                      <a:pt x="1772534" y="1862391"/>
                      <a:pt x="1800599" y="1862391"/>
                    </a:cubicBezTo>
                    <a:cubicBezTo>
                      <a:pt x="1912857" y="1863660"/>
                      <a:pt x="4158013" y="1854771"/>
                      <a:pt x="4270271" y="1856041"/>
                    </a:cubicBezTo>
                    <a:cubicBezTo>
                      <a:pt x="4427432" y="1857310"/>
                      <a:pt x="4859624" y="1857310"/>
                      <a:pt x="5016785" y="1857310"/>
                    </a:cubicBezTo>
                    <a:cubicBezTo>
                      <a:pt x="5078527" y="1857310"/>
                      <a:pt x="5134656" y="1856041"/>
                      <a:pt x="5196398" y="1856041"/>
                    </a:cubicBezTo>
                    <a:lnTo>
                      <a:pt x="5499494" y="1859850"/>
                    </a:lnTo>
                    <a:cubicBezTo>
                      <a:pt x="5718397" y="1862391"/>
                      <a:pt x="5931686" y="1859850"/>
                      <a:pt x="6150589" y="1863660"/>
                    </a:cubicBezTo>
                    <a:cubicBezTo>
                      <a:pt x="6515427" y="1868741"/>
                      <a:pt x="6885878" y="1862391"/>
                      <a:pt x="7115094" y="1867471"/>
                    </a:cubicBezTo>
                    <a:cubicBezTo>
                      <a:pt x="7135413" y="1868741"/>
                      <a:pt x="7155734" y="1867471"/>
                      <a:pt x="7178594" y="1867471"/>
                    </a:cubicBezTo>
                    <a:lnTo>
                      <a:pt x="7178594" y="1807781"/>
                    </a:lnTo>
                    <a:cubicBezTo>
                      <a:pt x="7177323" y="1739112"/>
                      <a:pt x="7176053" y="1671597"/>
                      <a:pt x="7176053" y="1599863"/>
                    </a:cubicBezTo>
                    <a:cubicBezTo>
                      <a:pt x="7176053" y="1516875"/>
                      <a:pt x="7179863" y="1432481"/>
                      <a:pt x="7173513" y="1349494"/>
                    </a:cubicBezTo>
                    <a:cubicBezTo>
                      <a:pt x="7165894" y="1294638"/>
                      <a:pt x="7154463" y="212990"/>
                      <a:pt x="7154463" y="158134"/>
                    </a:cubicBezTo>
                    <a:cubicBezTo>
                      <a:pt x="7151923" y="120157"/>
                      <a:pt x="7150653" y="80773"/>
                      <a:pt x="7148113" y="42796"/>
                    </a:cubicBezTo>
                    <a:cubicBezTo>
                      <a:pt x="7148113" y="31544"/>
                      <a:pt x="7146844" y="20291"/>
                      <a:pt x="7145573" y="6350"/>
                    </a:cubicBezTo>
                    <a:cubicBezTo>
                      <a:pt x="7135413" y="3810"/>
                      <a:pt x="7126523" y="2540"/>
                      <a:pt x="7116363" y="1270"/>
                    </a:cubicBezTo>
                    <a:cubicBezTo>
                      <a:pt x="7108744" y="0"/>
                      <a:pt x="7101123" y="1270"/>
                      <a:pt x="7094773" y="1270"/>
                    </a:cubicBezTo>
                    <a:lnTo>
                      <a:pt x="15700" y="6350"/>
                    </a:lnTo>
                    <a:lnTo>
                      <a:pt x="2540" y="1838260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1430" y="16510"/>
                <a:ext cx="7155733" cy="1858581"/>
              </a:xfrm>
              <a:custGeom>
                <a:avLst/>
                <a:gdLst/>
                <a:ahLst/>
                <a:cxnLst/>
                <a:rect l="l" t="t" r="r" b="b"/>
                <a:pathLst>
                  <a:path w="7155733" h="1858581">
                    <a:moveTo>
                      <a:pt x="7155733" y="1858581"/>
                    </a:moveTo>
                    <a:lnTo>
                      <a:pt x="0" y="1850961"/>
                    </a:lnTo>
                    <a:lnTo>
                      <a:pt x="0" y="658680"/>
                    </a:lnTo>
                    <a:lnTo>
                      <a:pt x="7620" y="20320"/>
                    </a:lnTo>
                    <a:lnTo>
                      <a:pt x="3595330" y="0"/>
                    </a:lnTo>
                    <a:lnTo>
                      <a:pt x="7134143" y="8890"/>
                    </a:lnTo>
                    <a:close/>
                  </a:path>
                </a:pathLst>
              </a:custGeom>
              <a:solidFill>
                <a:srgbClr val="92A4D7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3810" y="0"/>
                <a:ext cx="7184944" cy="1885250"/>
              </a:xfrm>
              <a:custGeom>
                <a:avLst/>
                <a:gdLst/>
                <a:ahLst/>
                <a:cxnLst/>
                <a:rect l="l" t="t" r="r" b="b"/>
                <a:pathLst>
                  <a:path w="7184944" h="1885250">
                    <a:moveTo>
                      <a:pt x="7150654" y="21590"/>
                    </a:moveTo>
                    <a:cubicBezTo>
                      <a:pt x="7151923" y="34290"/>
                      <a:pt x="7151923" y="44450"/>
                      <a:pt x="7153194" y="54895"/>
                    </a:cubicBezTo>
                    <a:cubicBezTo>
                      <a:pt x="7155733" y="92872"/>
                      <a:pt x="7157004" y="132256"/>
                      <a:pt x="7159544" y="170233"/>
                    </a:cubicBezTo>
                    <a:cubicBezTo>
                      <a:pt x="7159544" y="225089"/>
                      <a:pt x="7172244" y="1306737"/>
                      <a:pt x="7178594" y="1361593"/>
                    </a:cubicBezTo>
                    <a:cubicBezTo>
                      <a:pt x="7184944" y="1444581"/>
                      <a:pt x="7181133" y="1528974"/>
                      <a:pt x="7181133" y="1611962"/>
                    </a:cubicBezTo>
                    <a:cubicBezTo>
                      <a:pt x="7181133" y="1685103"/>
                      <a:pt x="7182404" y="1752618"/>
                      <a:pt x="7183673" y="1824290"/>
                    </a:cubicBezTo>
                    <a:lnTo>
                      <a:pt x="7183673" y="1883981"/>
                    </a:lnTo>
                    <a:cubicBezTo>
                      <a:pt x="7160813" y="1883981"/>
                      <a:pt x="7140494" y="1885250"/>
                      <a:pt x="7120173" y="1883981"/>
                    </a:cubicBezTo>
                    <a:cubicBezTo>
                      <a:pt x="6765014" y="1878900"/>
                      <a:pt x="6394563" y="1885250"/>
                      <a:pt x="6029726" y="1880171"/>
                    </a:cubicBezTo>
                    <a:cubicBezTo>
                      <a:pt x="5810823" y="1876360"/>
                      <a:pt x="5597533" y="1878900"/>
                      <a:pt x="5378630" y="1876360"/>
                    </a:cubicBezTo>
                    <a:lnTo>
                      <a:pt x="5075534" y="1872550"/>
                    </a:lnTo>
                    <a:cubicBezTo>
                      <a:pt x="5013792" y="1872550"/>
                      <a:pt x="4957663" y="1873821"/>
                      <a:pt x="4895921" y="1873821"/>
                    </a:cubicBezTo>
                    <a:cubicBezTo>
                      <a:pt x="4738761" y="1872550"/>
                      <a:pt x="4306568" y="1873821"/>
                      <a:pt x="4149407" y="1872550"/>
                    </a:cubicBezTo>
                    <a:cubicBezTo>
                      <a:pt x="4037149" y="1871281"/>
                      <a:pt x="1791993" y="1880171"/>
                      <a:pt x="1679735" y="1878900"/>
                    </a:cubicBezTo>
                    <a:cubicBezTo>
                      <a:pt x="1651671" y="1878900"/>
                      <a:pt x="1617993" y="1880171"/>
                      <a:pt x="1589929" y="1880171"/>
                    </a:cubicBezTo>
                    <a:cubicBezTo>
                      <a:pt x="1522574" y="1880171"/>
                      <a:pt x="1460832" y="1881440"/>
                      <a:pt x="1393478" y="1881440"/>
                    </a:cubicBezTo>
                    <a:cubicBezTo>
                      <a:pt x="1225091" y="1881440"/>
                      <a:pt x="1062317" y="1880171"/>
                      <a:pt x="893930" y="1878900"/>
                    </a:cubicBezTo>
                    <a:cubicBezTo>
                      <a:pt x="792898" y="1877631"/>
                      <a:pt x="691866" y="1876360"/>
                      <a:pt x="596447" y="1875090"/>
                    </a:cubicBezTo>
                    <a:cubicBezTo>
                      <a:pt x="416835" y="1873821"/>
                      <a:pt x="237222" y="1872550"/>
                      <a:pt x="51997" y="1872550"/>
                    </a:cubicBezTo>
                    <a:cubicBezTo>
                      <a:pt x="38100" y="1872550"/>
                      <a:pt x="29210" y="1872550"/>
                      <a:pt x="19050" y="1871281"/>
                    </a:cubicBezTo>
                    <a:cubicBezTo>
                      <a:pt x="10160" y="1870010"/>
                      <a:pt x="5080" y="1863660"/>
                      <a:pt x="7620" y="1854771"/>
                    </a:cubicBezTo>
                    <a:cubicBezTo>
                      <a:pt x="16510" y="1822946"/>
                      <a:pt x="12700" y="1787782"/>
                      <a:pt x="11430" y="1751212"/>
                    </a:cubicBezTo>
                    <a:cubicBezTo>
                      <a:pt x="10160" y="1676664"/>
                      <a:pt x="6350" y="1603522"/>
                      <a:pt x="7620" y="1528974"/>
                    </a:cubicBezTo>
                    <a:cubicBezTo>
                      <a:pt x="5080" y="1436141"/>
                      <a:pt x="0" y="286978"/>
                      <a:pt x="7620" y="192738"/>
                    </a:cubicBezTo>
                    <a:cubicBezTo>
                      <a:pt x="8890" y="174453"/>
                      <a:pt x="7620" y="154761"/>
                      <a:pt x="8890" y="136476"/>
                    </a:cubicBezTo>
                    <a:cubicBezTo>
                      <a:pt x="10160" y="106938"/>
                      <a:pt x="12700" y="7458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6900" y="30480"/>
                      <a:pt x="186706" y="29210"/>
                    </a:cubicBezTo>
                    <a:cubicBezTo>
                      <a:pt x="338254" y="25400"/>
                      <a:pt x="489802" y="22860"/>
                      <a:pt x="646963" y="20320"/>
                    </a:cubicBezTo>
                    <a:cubicBezTo>
                      <a:pt x="753608" y="17780"/>
                      <a:pt x="860253" y="16510"/>
                      <a:pt x="961285" y="13970"/>
                    </a:cubicBezTo>
                    <a:cubicBezTo>
                      <a:pt x="1062317" y="11430"/>
                      <a:pt x="1168962" y="8890"/>
                      <a:pt x="1269994" y="8890"/>
                    </a:cubicBezTo>
                    <a:cubicBezTo>
                      <a:pt x="1382252" y="7620"/>
                      <a:pt x="1494510" y="10160"/>
                      <a:pt x="1606768" y="8890"/>
                    </a:cubicBezTo>
                    <a:cubicBezTo>
                      <a:pt x="1747090" y="8890"/>
                      <a:pt x="4289729" y="6350"/>
                      <a:pt x="4430051" y="5080"/>
                    </a:cubicBezTo>
                    <a:cubicBezTo>
                      <a:pt x="4564761" y="3810"/>
                      <a:pt x="4699470" y="2540"/>
                      <a:pt x="4839793" y="2540"/>
                    </a:cubicBezTo>
                    <a:cubicBezTo>
                      <a:pt x="5069921" y="1270"/>
                      <a:pt x="5294437" y="0"/>
                      <a:pt x="5524565" y="0"/>
                    </a:cubicBezTo>
                    <a:cubicBezTo>
                      <a:pt x="5619984" y="0"/>
                      <a:pt x="5721016" y="2540"/>
                      <a:pt x="5816435" y="2540"/>
                    </a:cubicBezTo>
                    <a:cubicBezTo>
                      <a:pt x="6080241" y="3810"/>
                      <a:pt x="6349660" y="5080"/>
                      <a:pt x="6613466" y="7620"/>
                    </a:cubicBezTo>
                    <a:cubicBezTo>
                      <a:pt x="6753788" y="8890"/>
                      <a:pt x="6894110" y="12700"/>
                      <a:pt x="7034433" y="16510"/>
                    </a:cubicBezTo>
                    <a:lnTo>
                      <a:pt x="7120173" y="16510"/>
                    </a:lnTo>
                    <a:cubicBezTo>
                      <a:pt x="7131604" y="17780"/>
                      <a:pt x="7140494" y="20320"/>
                      <a:pt x="7150654" y="21590"/>
                    </a:cubicBezTo>
                    <a:close/>
                    <a:moveTo>
                      <a:pt x="7160813" y="1867471"/>
                    </a:moveTo>
                    <a:cubicBezTo>
                      <a:pt x="7162083" y="1850961"/>
                      <a:pt x="7163354" y="1838261"/>
                      <a:pt x="7163354" y="1825561"/>
                    </a:cubicBezTo>
                    <a:cubicBezTo>
                      <a:pt x="7162083" y="1745585"/>
                      <a:pt x="7160813" y="1671037"/>
                      <a:pt x="7160813" y="1590863"/>
                    </a:cubicBezTo>
                    <a:cubicBezTo>
                      <a:pt x="7160813" y="1554293"/>
                      <a:pt x="7163354" y="1517722"/>
                      <a:pt x="7162083" y="1481151"/>
                    </a:cubicBezTo>
                    <a:cubicBezTo>
                      <a:pt x="7162083" y="1447394"/>
                      <a:pt x="7160813" y="1412230"/>
                      <a:pt x="7159544" y="1378472"/>
                    </a:cubicBezTo>
                    <a:cubicBezTo>
                      <a:pt x="7154463" y="1326429"/>
                      <a:pt x="7143033" y="249001"/>
                      <a:pt x="7143033" y="196958"/>
                    </a:cubicBezTo>
                    <a:cubicBezTo>
                      <a:pt x="7140494" y="153355"/>
                      <a:pt x="7137954" y="108345"/>
                      <a:pt x="7135413" y="64741"/>
                    </a:cubicBezTo>
                    <a:cubicBezTo>
                      <a:pt x="7134144" y="44450"/>
                      <a:pt x="7132873" y="43180"/>
                      <a:pt x="7113013" y="41910"/>
                    </a:cubicBezTo>
                    <a:cubicBezTo>
                      <a:pt x="7096175" y="41910"/>
                      <a:pt x="7084949" y="41910"/>
                      <a:pt x="7068110" y="40640"/>
                    </a:cubicBezTo>
                    <a:cubicBezTo>
                      <a:pt x="6927788" y="36830"/>
                      <a:pt x="6781853" y="31750"/>
                      <a:pt x="6641530" y="30480"/>
                    </a:cubicBezTo>
                    <a:cubicBezTo>
                      <a:pt x="6299144" y="26670"/>
                      <a:pt x="5951145" y="25400"/>
                      <a:pt x="5608759" y="22860"/>
                    </a:cubicBezTo>
                    <a:lnTo>
                      <a:pt x="5204631" y="22860"/>
                    </a:lnTo>
                    <a:cubicBezTo>
                      <a:pt x="5025018" y="22860"/>
                      <a:pt x="4845406" y="22860"/>
                      <a:pt x="4671406" y="24130"/>
                    </a:cubicBezTo>
                    <a:cubicBezTo>
                      <a:pt x="4519858" y="25400"/>
                      <a:pt x="1965993" y="29210"/>
                      <a:pt x="1814444" y="29210"/>
                    </a:cubicBezTo>
                    <a:cubicBezTo>
                      <a:pt x="1567477" y="29210"/>
                      <a:pt x="1320510" y="26670"/>
                      <a:pt x="1073543" y="33020"/>
                    </a:cubicBezTo>
                    <a:cubicBezTo>
                      <a:pt x="944446" y="36830"/>
                      <a:pt x="820963" y="36830"/>
                      <a:pt x="697479" y="38100"/>
                    </a:cubicBezTo>
                    <a:cubicBezTo>
                      <a:pt x="484189" y="41910"/>
                      <a:pt x="270900" y="45720"/>
                      <a:pt x="57610" y="50800"/>
                    </a:cubicBezTo>
                    <a:cubicBezTo>
                      <a:pt x="36830" y="50800"/>
                      <a:pt x="34290" y="53489"/>
                      <a:pt x="33020" y="70367"/>
                    </a:cubicBezTo>
                    <a:cubicBezTo>
                      <a:pt x="31750" y="95686"/>
                      <a:pt x="31750" y="121004"/>
                      <a:pt x="30480" y="146322"/>
                    </a:cubicBezTo>
                    <a:cubicBezTo>
                      <a:pt x="29210" y="188519"/>
                      <a:pt x="26670" y="229309"/>
                      <a:pt x="25400" y="271506"/>
                    </a:cubicBezTo>
                    <a:cubicBezTo>
                      <a:pt x="20320" y="316516"/>
                      <a:pt x="26670" y="1416449"/>
                      <a:pt x="29210" y="1461459"/>
                    </a:cubicBezTo>
                    <a:cubicBezTo>
                      <a:pt x="29210" y="1509282"/>
                      <a:pt x="29210" y="1558512"/>
                      <a:pt x="30480" y="1606335"/>
                    </a:cubicBezTo>
                    <a:cubicBezTo>
                      <a:pt x="30480" y="1641500"/>
                      <a:pt x="33020" y="1676664"/>
                      <a:pt x="33020" y="1711828"/>
                    </a:cubicBezTo>
                    <a:cubicBezTo>
                      <a:pt x="33020" y="1749805"/>
                      <a:pt x="33020" y="1787782"/>
                      <a:pt x="31750" y="1825560"/>
                    </a:cubicBezTo>
                    <a:lnTo>
                      <a:pt x="31750" y="1835721"/>
                    </a:lnTo>
                    <a:cubicBezTo>
                      <a:pt x="31750" y="1845881"/>
                      <a:pt x="35560" y="1849691"/>
                      <a:pt x="44450" y="1849691"/>
                    </a:cubicBezTo>
                    <a:cubicBezTo>
                      <a:pt x="108126" y="1849691"/>
                      <a:pt x="186706" y="1850960"/>
                      <a:pt x="259674" y="1850960"/>
                    </a:cubicBezTo>
                    <a:cubicBezTo>
                      <a:pt x="366319" y="1850960"/>
                      <a:pt x="478577" y="1848421"/>
                      <a:pt x="585221" y="1850960"/>
                    </a:cubicBezTo>
                    <a:cubicBezTo>
                      <a:pt x="759221" y="1854771"/>
                      <a:pt x="933221" y="1857310"/>
                      <a:pt x="1107220" y="1856041"/>
                    </a:cubicBezTo>
                    <a:cubicBezTo>
                      <a:pt x="1219478" y="1854771"/>
                      <a:pt x="1326123" y="1857310"/>
                      <a:pt x="1438381" y="1857310"/>
                    </a:cubicBezTo>
                    <a:cubicBezTo>
                      <a:pt x="1601155" y="1857310"/>
                      <a:pt x="1763929" y="1856041"/>
                      <a:pt x="1926702" y="1857310"/>
                    </a:cubicBezTo>
                    <a:cubicBezTo>
                      <a:pt x="2168057" y="1858581"/>
                      <a:pt x="4817341" y="1848421"/>
                      <a:pt x="5064308" y="1850960"/>
                    </a:cubicBezTo>
                    <a:cubicBezTo>
                      <a:pt x="5170953" y="1852231"/>
                      <a:pt x="5277598" y="1853501"/>
                      <a:pt x="5378630" y="1853501"/>
                    </a:cubicBezTo>
                    <a:cubicBezTo>
                      <a:pt x="5563856" y="1856041"/>
                      <a:pt x="5743468" y="1852231"/>
                      <a:pt x="5928693" y="1856041"/>
                    </a:cubicBezTo>
                    <a:cubicBezTo>
                      <a:pt x="6080241" y="1858581"/>
                      <a:pt x="6231790" y="1858581"/>
                      <a:pt x="6383338" y="1861121"/>
                    </a:cubicBezTo>
                    <a:cubicBezTo>
                      <a:pt x="6607853" y="1864931"/>
                      <a:pt x="6832369" y="1867471"/>
                      <a:pt x="7056885" y="1868741"/>
                    </a:cubicBezTo>
                    <a:cubicBezTo>
                      <a:pt x="7122713" y="1868741"/>
                      <a:pt x="7140494" y="1867471"/>
                      <a:pt x="7160813" y="1867471"/>
                    </a:cubicBezTo>
                    <a:close/>
                  </a:path>
                </a:pathLst>
              </a:custGeom>
              <a:solidFill>
                <a:srgbClr val="92A4D7"/>
              </a:solid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255173" y="6829015"/>
              <a:ext cx="5766102" cy="1697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47743" y="2781179"/>
            <a:ext cx="2291376" cy="34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3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6132"/>
          <a:stretch>
            <a:fillRect/>
          </a:stretch>
        </p:blipFill>
        <p:spPr>
          <a:xfrm>
            <a:off x="5836422" y="5853472"/>
            <a:ext cx="5875587" cy="140235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6132"/>
          <a:stretch>
            <a:fillRect/>
          </a:stretch>
        </p:blipFill>
        <p:spPr>
          <a:xfrm>
            <a:off x="-39164" y="5853472"/>
            <a:ext cx="5875587" cy="140235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961677">
            <a:off x="-2123099" y="4943304"/>
            <a:ext cx="5156305" cy="322269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4606" b="75279"/>
          <a:stretch>
            <a:fillRect/>
          </a:stretch>
        </p:blipFill>
        <p:spPr>
          <a:xfrm>
            <a:off x="11689330" y="5853472"/>
            <a:ext cx="1491994" cy="145248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878287">
            <a:off x="-184578" y="-296087"/>
            <a:ext cx="3475120" cy="2085072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800151" y="1591752"/>
            <a:ext cx="11011435" cy="2310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334" b="1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THEO DÕI BÀI GIẢNG!</a:t>
            </a:r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0588" y="5454624"/>
            <a:ext cx="2806753" cy="2806753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9526784" y="-1444895"/>
            <a:ext cx="3467635" cy="3574881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189516">
            <a:off x="10367153" y="-123790"/>
            <a:ext cx="1239019" cy="1232261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18206" y="3641168"/>
            <a:ext cx="2747589" cy="27432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65563">
            <a:off x="-1648823" y="-625151"/>
            <a:ext cx="3564449" cy="27432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19249">
            <a:off x="295221" y="4842204"/>
            <a:ext cx="2022987" cy="14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732" y="950448"/>
            <a:ext cx="7949420" cy="441960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26867" y="6582321"/>
            <a:ext cx="3142768" cy="30107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17248" y="432644"/>
            <a:ext cx="509619" cy="1167557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56064" y="432644"/>
            <a:ext cx="509619" cy="1167557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34732" y="1519066"/>
            <a:ext cx="7949420" cy="196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334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10: VECTƠ TRONG MẶT PHẲNG TỌA ĐỘ </a:t>
            </a:r>
            <a:r>
              <a:rPr lang="en-US" sz="4334" b="1" dirty="0">
                <a:solidFill>
                  <a:srgbClr val="2843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en-US" sz="4334" b="1" dirty="0" err="1">
                <a:solidFill>
                  <a:srgbClr val="2843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334" b="1" dirty="0">
                <a:solidFill>
                  <a:srgbClr val="2843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896250"/>
            <a:ext cx="2647950" cy="46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5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202205" y="-3188889"/>
            <a:ext cx="7222315" cy="1321996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6091" y="-190062"/>
            <a:ext cx="13137289" cy="7389725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13282" y="297064"/>
            <a:ext cx="11582400" cy="62992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Pentagon 6"/>
          <p:cNvSpPr/>
          <p:nvPr/>
        </p:nvSpPr>
        <p:spPr>
          <a:xfrm>
            <a:off x="1047546" y="990225"/>
            <a:ext cx="2568545" cy="81280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91248" y="2020026"/>
                <a:ext cx="9095788" cy="3598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lang="en-US" sz="40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′)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400"/>
                  </a:spcBef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</m:t>
                    </m:r>
                    <m:r>
                      <a:rPr lang="en-US" sz="4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48" y="2020026"/>
                <a:ext cx="9095788" cy="3598421"/>
              </a:xfrm>
              <a:prstGeom prst="rect">
                <a:avLst/>
              </a:prstGeom>
              <a:blipFill>
                <a:blip r:embed="rId4"/>
                <a:stretch>
                  <a:fillRect l="-2346" t="-3046" r="-3284" b="-6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055" y="3614074"/>
            <a:ext cx="2849111" cy="3292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B8B329-780E-ECBD-35F9-19310015013C}"/>
              </a:ext>
            </a:extLst>
          </p:cNvPr>
          <p:cNvSpPr/>
          <p:nvPr/>
        </p:nvSpPr>
        <p:spPr>
          <a:xfrm>
            <a:off x="2055471" y="351446"/>
            <a:ext cx="8081058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Biểu thức tọa độ của các phép toán vectơ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04800" y="279400"/>
            <a:ext cx="11582400" cy="62992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1150979" y="101222"/>
            <a:ext cx="863172" cy="914729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46103" y="5857290"/>
            <a:ext cx="863172" cy="91472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00036" y="3634740"/>
            <a:ext cx="3139893" cy="30810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96686" y="363202"/>
            <a:ext cx="9121193" cy="1651671"/>
            <a:chOff x="1581156" y="542560"/>
            <a:chExt cx="13144752" cy="2289457"/>
          </a:xfrm>
        </p:grpSpPr>
        <p:sp>
          <p:nvSpPr>
            <p:cNvPr id="2" name="Rounded Rectangle 1"/>
            <p:cNvSpPr/>
            <p:nvPr/>
          </p:nvSpPr>
          <p:spPr>
            <a:xfrm>
              <a:off x="1581156" y="739157"/>
              <a:ext cx="2333625" cy="127105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Cho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(1; - 4),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(3; 2).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a)  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Tọa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bằng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blipFill>
                  <a:blip r:embed="rId6"/>
                  <a:stretch>
                    <a:fillRect b="-12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69" y="901248"/>
            <a:ext cx="1170015" cy="129426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6936A2-E117-3651-C3A1-5FBB87CCA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910946"/>
              </p:ext>
            </p:extLst>
          </p:nvPr>
        </p:nvGraphicFramePr>
        <p:xfrm>
          <a:off x="1796480" y="4889354"/>
          <a:ext cx="6076458" cy="85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93680" imgH="279360" progId="Equation.DSMT4">
                  <p:embed/>
                </p:oleObj>
              </mc:Choice>
              <mc:Fallback>
                <p:oleObj name="Equation" r:id="rId8" imgW="1993680" imgH="279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6936A2-E117-3651-C3A1-5FBB87CCA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6480" y="4889354"/>
                        <a:ext cx="6076458" cy="851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AD88F6-A277-31CD-CFF3-9FC3D5446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847760"/>
              </p:ext>
            </p:extLst>
          </p:nvPr>
        </p:nvGraphicFramePr>
        <p:xfrm>
          <a:off x="869042" y="2053011"/>
          <a:ext cx="3554970" cy="909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91880" imgH="279360" progId="Equation.DSMT4">
                  <p:embed/>
                </p:oleObj>
              </mc:Choice>
              <mc:Fallback>
                <p:oleObj name="Equation" r:id="rId10" imgW="1091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9042" y="2053011"/>
                        <a:ext cx="3554970" cy="909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074CC2-4B51-3A4B-712A-1C542C97A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398788"/>
              </p:ext>
            </p:extLst>
          </p:nvPr>
        </p:nvGraphicFramePr>
        <p:xfrm>
          <a:off x="5476875" y="2052638"/>
          <a:ext cx="367982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0040" imgH="279360" progId="Equation.DSMT4">
                  <p:embed/>
                </p:oleObj>
              </mc:Choice>
              <mc:Fallback>
                <p:oleObj name="Equation" r:id="rId12" imgW="113004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8AD88F6-A277-31CD-CFF3-9FC3D5446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76875" y="2052638"/>
                        <a:ext cx="3679825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8071AB5-21D0-66ED-75FD-9AEA4116C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18914"/>
              </p:ext>
            </p:extLst>
          </p:nvPr>
        </p:nvGraphicFramePr>
        <p:xfrm>
          <a:off x="758374" y="3513138"/>
          <a:ext cx="396875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18960" imgH="279360" progId="Equation.DSMT4">
                  <p:embed/>
                </p:oleObj>
              </mc:Choice>
              <mc:Fallback>
                <p:oleObj name="Equation" r:id="rId14" imgW="121896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8AD88F6-A277-31CD-CFF3-9FC3D5446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8374" y="3513138"/>
                        <a:ext cx="3968750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F8C82F0-9A0A-C54F-31EE-41FEC79613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215312"/>
              </p:ext>
            </p:extLst>
          </p:nvPr>
        </p:nvGraphicFramePr>
        <p:xfrm>
          <a:off x="5381914" y="3429000"/>
          <a:ext cx="4297362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20480" imgH="279360" progId="Equation.DSMT4">
                  <p:embed/>
                </p:oleObj>
              </mc:Choice>
              <mc:Fallback>
                <p:oleObj name="Equation" r:id="rId16" imgW="132048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8AD88F6-A277-31CD-CFF3-9FC3D5446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81914" y="3429000"/>
                        <a:ext cx="4297362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31BE0027-9F5B-6460-D6F8-B3E6CADF98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-346219" y="1775821"/>
            <a:ext cx="1991337" cy="1991337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12A423FC-5B70-7F00-FE8C-77510639EFC4}"/>
              </a:ext>
            </a:extLst>
          </p:cNvPr>
          <p:cNvSpPr/>
          <p:nvPr/>
        </p:nvSpPr>
        <p:spPr>
          <a:xfrm>
            <a:off x="1486230" y="1574405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04800" y="344303"/>
            <a:ext cx="11582400" cy="62992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sz="1200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1630541" y="5651434"/>
            <a:ext cx="5371443" cy="185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394200"/>
            <a:ext cx="1904039" cy="19345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5713" y="4205811"/>
            <a:ext cx="570419" cy="87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A413E-15D4-B1FA-86B9-A67BE4331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2183" y="4912198"/>
            <a:ext cx="4491473" cy="17123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A047B1-9B40-19D4-AA37-45881AB5ADB2}"/>
              </a:ext>
            </a:extLst>
          </p:cNvPr>
          <p:cNvGrpSpPr/>
          <p:nvPr/>
        </p:nvGrpSpPr>
        <p:grpSpPr>
          <a:xfrm>
            <a:off x="696686" y="363202"/>
            <a:ext cx="9121193" cy="1651671"/>
            <a:chOff x="1581156" y="542560"/>
            <a:chExt cx="13144752" cy="2289457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1DE79956-EC58-1989-472E-2B50FEFC8669}"/>
                </a:ext>
              </a:extLst>
            </p:cNvPr>
            <p:cNvSpPr/>
            <p:nvPr/>
          </p:nvSpPr>
          <p:spPr>
            <a:xfrm>
              <a:off x="1581156" y="739157"/>
              <a:ext cx="2333625" cy="127105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80B8A5-1147-48E5-56FF-C57FB790BF98}"/>
                    </a:ext>
                  </a:extLst>
                </p:cNvPr>
                <p:cNvSpPr txBox="1"/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Cho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(1; - 4),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(3; 2).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b)  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Tọa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-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bằng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80B8A5-1147-48E5-56FF-C57FB790BF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blipFill>
                  <a:blip r:embed="rId8"/>
                  <a:stretch>
                    <a:fillRect b="-12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E4D88C3-0477-558E-7B82-E22508B64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905468"/>
              </p:ext>
            </p:extLst>
          </p:nvPr>
        </p:nvGraphicFramePr>
        <p:xfrm>
          <a:off x="682625" y="2052638"/>
          <a:ext cx="3929063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06360" imgH="279360" progId="Equation.DSMT4">
                  <p:embed/>
                </p:oleObj>
              </mc:Choice>
              <mc:Fallback>
                <p:oleObj name="Equation" r:id="rId9" imgW="120636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8AD88F6-A277-31CD-CFF3-9FC3D5446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2625" y="2052638"/>
                        <a:ext cx="3929063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D49659B-3403-B98A-8654-E0F04A9DF8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723152"/>
              </p:ext>
            </p:extLst>
          </p:nvPr>
        </p:nvGraphicFramePr>
        <p:xfrm>
          <a:off x="5332413" y="2052638"/>
          <a:ext cx="3970337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18960" imgH="279360" progId="Equation.DSMT4">
                  <p:embed/>
                </p:oleObj>
              </mc:Choice>
              <mc:Fallback>
                <p:oleObj name="Equation" r:id="rId11" imgW="121896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074CC2-4B51-3A4B-712A-1C542C97A8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32413" y="2052638"/>
                        <a:ext cx="3970337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669E959-0CCB-89C8-6558-0ED34E92A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74062"/>
              </p:ext>
            </p:extLst>
          </p:nvPr>
        </p:nvGraphicFramePr>
        <p:xfrm>
          <a:off x="903288" y="3513138"/>
          <a:ext cx="367982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30040" imgH="279360" progId="Equation.DSMT4">
                  <p:embed/>
                </p:oleObj>
              </mc:Choice>
              <mc:Fallback>
                <p:oleObj name="Equation" r:id="rId13" imgW="113004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8071AB5-21D0-66ED-75FD-9AEA4116C8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03288" y="3513138"/>
                        <a:ext cx="3679825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E77D04E-61D2-64FE-91BE-75C3BD1BD8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69087"/>
              </p:ext>
            </p:extLst>
          </p:nvPr>
        </p:nvGraphicFramePr>
        <p:xfrm>
          <a:off x="5381914" y="3429000"/>
          <a:ext cx="4297362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20480" imgH="279360" progId="Equation.DSMT4">
                  <p:embed/>
                </p:oleObj>
              </mc:Choice>
              <mc:Fallback>
                <p:oleObj name="Equation" r:id="rId15" imgW="1320480" imgH="2793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F8C82F0-9A0A-C54F-31EE-41FEC7961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81914" y="3429000"/>
                        <a:ext cx="4297362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7295064-F38E-6150-D5D7-78B708EB0B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24660" y="3929703"/>
            <a:ext cx="1991337" cy="1991337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A525D74-0374-06A5-E549-722ECBF5371B}"/>
              </a:ext>
            </a:extLst>
          </p:cNvPr>
          <p:cNvSpPr/>
          <p:nvPr/>
        </p:nvSpPr>
        <p:spPr>
          <a:xfrm>
            <a:off x="2157109" y="3728287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E2A7D2C-4F07-381B-688D-43A4EDA0E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578583"/>
              </p:ext>
            </p:extLst>
          </p:nvPr>
        </p:nvGraphicFramePr>
        <p:xfrm>
          <a:off x="4800600" y="4213225"/>
          <a:ext cx="638492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95200" imgH="279360" progId="Equation.DSMT4">
                  <p:embed/>
                </p:oleObj>
              </mc:Choice>
              <mc:Fallback>
                <p:oleObj name="Equation" r:id="rId18" imgW="2095200" imgH="279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6936A2-E117-3651-C3A1-5FBB87CCA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0600" y="4213225"/>
                        <a:ext cx="6384925" cy="85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36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0EFBF-2F1C-0DD8-65D5-7132C87D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08EB2A02-8A12-01E6-2C61-60110B84478E}"/>
              </a:ext>
            </a:extLst>
          </p:cNvPr>
          <p:cNvSpPr/>
          <p:nvPr/>
        </p:nvSpPr>
        <p:spPr>
          <a:xfrm>
            <a:off x="304800" y="344303"/>
            <a:ext cx="11582400" cy="62992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sz="12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64650AF-8BD7-2783-76DF-AD9C16EDE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1630541" y="5651434"/>
            <a:ext cx="5371443" cy="1854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54BEF-C579-1A80-685A-55DC6C584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394200"/>
            <a:ext cx="1904039" cy="193455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3B15B0-F0AD-6E34-6FE5-CA772AD81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5713" y="4205811"/>
            <a:ext cx="570419" cy="87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9CA1E-7EDE-BF1B-A8E6-B5FCA555A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9441" y="4854483"/>
            <a:ext cx="4635935" cy="17674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DC6E4E-B9B8-BB08-213C-02976C280C3B}"/>
              </a:ext>
            </a:extLst>
          </p:cNvPr>
          <p:cNvGrpSpPr/>
          <p:nvPr/>
        </p:nvGrpSpPr>
        <p:grpSpPr>
          <a:xfrm>
            <a:off x="696686" y="363202"/>
            <a:ext cx="9121193" cy="1651671"/>
            <a:chOff x="1581156" y="542560"/>
            <a:chExt cx="13144752" cy="2289457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F7B09726-9827-56BC-CAA6-2C6094BFDAA0}"/>
                </a:ext>
              </a:extLst>
            </p:cNvPr>
            <p:cNvSpPr/>
            <p:nvPr/>
          </p:nvSpPr>
          <p:spPr>
            <a:xfrm>
              <a:off x="1581156" y="739157"/>
              <a:ext cx="2333625" cy="127105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D66CD40-B5BD-D0E7-A85B-75B41C6320D3}"/>
                    </a:ext>
                  </a:extLst>
                </p:cNvPr>
                <p:cNvSpPr txBox="1"/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Cho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(1; - 4),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(3; 2).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c)  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Tọa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bằng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D66CD40-B5BD-D0E7-A85B-75B41C6320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4075" y="542560"/>
                  <a:ext cx="12511833" cy="2289457"/>
                </a:xfrm>
                <a:prstGeom prst="rect">
                  <a:avLst/>
                </a:prstGeom>
                <a:blipFill>
                  <a:blip r:embed="rId8"/>
                  <a:stretch>
                    <a:fillRect b="-12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1FE152B-6761-45B1-B353-DFB67BF27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29985"/>
              </p:ext>
            </p:extLst>
          </p:nvPr>
        </p:nvGraphicFramePr>
        <p:xfrm>
          <a:off x="1095375" y="2052638"/>
          <a:ext cx="3100388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79360" progId="Equation.DSMT4">
                  <p:embed/>
                </p:oleObj>
              </mc:Choice>
              <mc:Fallback>
                <p:oleObj name="Equation" r:id="rId9" imgW="95220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E4D88C3-0477-558E-7B82-E22508B64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95375" y="2052638"/>
                        <a:ext cx="3100388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C7C26EF-5167-5905-C1B4-3A389B52D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137264"/>
              </p:ext>
            </p:extLst>
          </p:nvPr>
        </p:nvGraphicFramePr>
        <p:xfrm>
          <a:off x="5765800" y="2052638"/>
          <a:ext cx="310197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200" imgH="279360" progId="Equation.DSMT4">
                  <p:embed/>
                </p:oleObj>
              </mc:Choice>
              <mc:Fallback>
                <p:oleObj name="Equation" r:id="rId11" imgW="95220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D49659B-3403-B98A-8654-E0F04A9DF8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65800" y="2052638"/>
                        <a:ext cx="3101975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0024343-7BFD-59E9-0095-F284A9397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658009"/>
              </p:ext>
            </p:extLst>
          </p:nvPr>
        </p:nvGraphicFramePr>
        <p:xfrm>
          <a:off x="1047750" y="3513138"/>
          <a:ext cx="339090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41120" imgH="279360" progId="Equation.DSMT4">
                  <p:embed/>
                </p:oleObj>
              </mc:Choice>
              <mc:Fallback>
                <p:oleObj name="Equation" r:id="rId13" imgW="1041120" imgH="2793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669E959-0CCB-89C8-6558-0ED34E92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47750" y="3513138"/>
                        <a:ext cx="3390900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58C60B6-A2F3-D15E-2337-CA6CD6CE30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158946"/>
              </p:ext>
            </p:extLst>
          </p:nvPr>
        </p:nvGraphicFramePr>
        <p:xfrm>
          <a:off x="5848940" y="2977476"/>
          <a:ext cx="3306763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15920" imgH="469800" progId="Equation.DSMT4">
                  <p:embed/>
                </p:oleObj>
              </mc:Choice>
              <mc:Fallback>
                <p:oleObj name="Equation" r:id="rId15" imgW="101592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E77D04E-61D2-64FE-91BE-75C3BD1BD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48940" y="2977476"/>
                        <a:ext cx="3306763" cy="152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02C24BC-433C-1B25-978F-83F71E7DE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24660" y="3929703"/>
            <a:ext cx="1991337" cy="1991337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7672090-FB42-CBDB-C332-25722A9C4C29}"/>
              </a:ext>
            </a:extLst>
          </p:cNvPr>
          <p:cNvSpPr/>
          <p:nvPr/>
        </p:nvSpPr>
        <p:spPr>
          <a:xfrm>
            <a:off x="2157109" y="3728287"/>
            <a:ext cx="2532571" cy="1555903"/>
          </a:xfrm>
          <a:prstGeom prst="wedgeEllipseCallout">
            <a:avLst>
              <a:gd name="adj1" fmla="val -64909"/>
              <a:gd name="adj2" fmla="val 212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D94AC3B-8D57-5C82-6E77-5874C6D61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35792"/>
              </p:ext>
            </p:extLst>
          </p:nvPr>
        </p:nvGraphicFramePr>
        <p:xfrm>
          <a:off x="6295663" y="4372630"/>
          <a:ext cx="452913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85720" imgH="279360" progId="Equation.DSMT4">
                  <p:embed/>
                </p:oleObj>
              </mc:Choice>
              <mc:Fallback>
                <p:oleObj name="Equation" r:id="rId18" imgW="1485720" imgH="2793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E2A7D2C-4F07-381B-688D-43A4EDA0E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95663" y="4372630"/>
                        <a:ext cx="4529138" cy="85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67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04800" y="279400"/>
            <a:ext cx="11582400" cy="62992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7837817" y="-750226"/>
            <a:ext cx="5371443" cy="1854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2200" y="867744"/>
                <a:ext cx="10007600" cy="213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2933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nhắc</a:t>
                </a:r>
                <a:r>
                  <a:rPr lang="en-US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vectơ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933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933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933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cho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933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vi-VN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(x';y')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933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933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(x;y) cùng phương thì tọa độ của hai vectơ này có mối quan hệ gì?</a:t>
                </a:r>
                <a:endParaRPr lang="en-US" sz="2933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0" y="867744"/>
                <a:ext cx="10007600" cy="2139945"/>
              </a:xfrm>
              <a:prstGeom prst="rect">
                <a:avLst/>
              </a:prstGeom>
              <a:blipFill>
                <a:blip r:embed="rId4"/>
                <a:stretch>
                  <a:fillRect l="-1157" r="-127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92200" y="3537294"/>
                <a:ext cx="10668000" cy="2352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)≠0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933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k</a:t>
                </a:r>
                <a:r>
                  <a:rPr lang="en-US" sz="2933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933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933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x' = </a:t>
                </a:r>
                <a:r>
                  <a:rPr lang="en-US" sz="2933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kx</a:t>
                </a:r>
                <a:r>
                  <a:rPr lang="en-US" sz="2933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y' = </a:t>
                </a:r>
                <a:r>
                  <a:rPr lang="en-US" sz="2933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ky</a:t>
                </a:r>
                <a:r>
                  <a:rPr lang="en-US" sz="2933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(hay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93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93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93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29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0" y="3537294"/>
                <a:ext cx="10668000" cy="2352632"/>
              </a:xfrm>
              <a:prstGeom prst="rect">
                <a:avLst/>
              </a:prstGeom>
              <a:blipFill>
                <a:blip r:embed="rId5"/>
                <a:stretch>
                  <a:fillRect l="-1257" r="-1257" b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53000" y="3052358"/>
            <a:ext cx="2286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9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2933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304" flipH="1">
            <a:off x="10089360" y="1797256"/>
            <a:ext cx="1133954" cy="211752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4776" y="635000"/>
            <a:ext cx="487425" cy="7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2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89430" y="325787"/>
            <a:ext cx="11176000" cy="61544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544990">
            <a:off x="106476" y="6019952"/>
            <a:ext cx="824289" cy="6825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36696" y="808032"/>
            <a:ext cx="2376904" cy="1986785"/>
            <a:chOff x="5943600" y="288505"/>
            <a:chExt cx="5526303" cy="2980178"/>
          </a:xfrm>
        </p:grpSpPr>
        <p:grpSp>
          <p:nvGrpSpPr>
            <p:cNvPr id="29" name="Group 2"/>
            <p:cNvGrpSpPr/>
            <p:nvPr/>
          </p:nvGrpSpPr>
          <p:grpSpPr>
            <a:xfrm>
              <a:off x="5943600" y="288505"/>
              <a:ext cx="5526303" cy="2980178"/>
              <a:chOff x="0" y="-28575"/>
              <a:chExt cx="2062659" cy="841375"/>
            </a:xfrm>
          </p:grpSpPr>
          <p:sp>
            <p:nvSpPr>
              <p:cNvPr id="31" name="Freeform 3"/>
              <p:cNvSpPr/>
              <p:nvPr/>
            </p:nvSpPr>
            <p:spPr>
              <a:xfrm>
                <a:off x="34803" y="14451"/>
                <a:ext cx="2027856" cy="29412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2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985710" y="363060"/>
              <a:ext cx="5481944" cy="1048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nl-NL" sz="3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TOÁN 2</a:t>
              </a:r>
              <a:endParaRPr lang="en-US" sz="3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89430" y="1377237"/>
            <a:ext cx="10501859" cy="84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200000"/>
              </a:lnSpc>
              <a:spcBef>
                <a:spcPts val="67"/>
              </a:spcBef>
              <a:buFontTx/>
              <a:buChar char="-"/>
            </a:pP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Oxy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M(3;4)</a:t>
            </a:r>
            <a:r>
              <a:rPr lang="vi-VN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67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8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OM?</a:t>
            </a:r>
            <a:endParaRPr lang="vi-VN" sz="2867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03" y="5285354"/>
            <a:ext cx="2871637" cy="127076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22A7C9E-4E78-6853-678D-574361A9099C}"/>
              </a:ext>
            </a:extLst>
          </p:cNvPr>
          <p:cNvGrpSpPr/>
          <p:nvPr/>
        </p:nvGrpSpPr>
        <p:grpSpPr>
          <a:xfrm>
            <a:off x="7585588" y="2134646"/>
            <a:ext cx="3605701" cy="3770282"/>
            <a:chOff x="7585588" y="2134646"/>
            <a:chExt cx="3605701" cy="37702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726196B-3A06-2E80-9DAB-3FF48312DD51}"/>
                </a:ext>
              </a:extLst>
            </p:cNvPr>
            <p:cNvGrpSpPr/>
            <p:nvPr/>
          </p:nvGrpSpPr>
          <p:grpSpPr>
            <a:xfrm>
              <a:off x="7585588" y="2134646"/>
              <a:ext cx="3605701" cy="3770282"/>
              <a:chOff x="7751124" y="2154646"/>
              <a:chExt cx="3605701" cy="377028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A43DF3-A3AC-1FEE-0933-3F27FEA712FC}"/>
                  </a:ext>
                </a:extLst>
              </p:cNvPr>
              <p:cNvSpPr txBox="1"/>
              <p:nvPr/>
            </p:nvSpPr>
            <p:spPr>
              <a:xfrm>
                <a:off x="10096500" y="5474499"/>
                <a:ext cx="555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2AA46C-52FA-094C-3C15-49C3A07124FC}"/>
                  </a:ext>
                </a:extLst>
              </p:cNvPr>
              <p:cNvGrpSpPr/>
              <p:nvPr/>
            </p:nvGrpSpPr>
            <p:grpSpPr>
              <a:xfrm>
                <a:off x="7751124" y="2154646"/>
                <a:ext cx="3605701" cy="3770282"/>
                <a:chOff x="7654602" y="2220063"/>
                <a:chExt cx="3605701" cy="3770282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3D67FBD7-3107-1853-5DCD-EB2BC8775422}"/>
                    </a:ext>
                  </a:extLst>
                </p:cNvPr>
                <p:cNvCxnSpPr/>
                <p:nvPr/>
              </p:nvCxnSpPr>
              <p:spPr>
                <a:xfrm flipV="1">
                  <a:off x="8621486" y="2362200"/>
                  <a:ext cx="0" cy="36281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7CA186F5-BA1D-3D75-E27B-A76EBF9D7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4602" y="5421086"/>
                  <a:ext cx="327465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EEBFDE7A-5CA2-01E4-B96F-71F507C27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10800" y="2816589"/>
                  <a:ext cx="0" cy="2615382"/>
                </a:xfrm>
                <a:prstGeom prst="line">
                  <a:avLst/>
                </a:prstGeom>
                <a:ln w="19050" cap="flat" cmpd="sng" algn="ctr">
                  <a:solidFill>
                    <a:schemeClr val="accent2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30556352-8F4E-4EA9-AB05-CCFDBA88DCC4}"/>
                    </a:ext>
                  </a:extLst>
                </p:cNvPr>
                <p:cNvCxnSpPr/>
                <p:nvPr/>
              </p:nvCxnSpPr>
              <p:spPr>
                <a:xfrm>
                  <a:off x="8621486" y="2816589"/>
                  <a:ext cx="1632857" cy="0"/>
                </a:xfrm>
                <a:prstGeom prst="line">
                  <a:avLst/>
                </a:prstGeom>
                <a:ln w="19050" cap="flat" cmpd="sng" algn="ctr">
                  <a:solidFill>
                    <a:schemeClr val="accent4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DEC9FC4-B85D-9524-64C6-124C4D08D893}"/>
                    </a:ext>
                  </a:extLst>
                </p:cNvPr>
                <p:cNvCxnSpPr/>
                <p:nvPr/>
              </p:nvCxnSpPr>
              <p:spPr>
                <a:xfrm>
                  <a:off x="8475500" y="5429160"/>
                  <a:ext cx="1632857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CD06B29-7079-A4F0-BB40-EF3B450E26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21486" y="2794817"/>
                  <a:ext cx="0" cy="2615382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D016D5D-BC9C-2961-5615-D21B5047DD8B}"/>
                    </a:ext>
                  </a:extLst>
                </p:cNvPr>
                <p:cNvSpPr txBox="1"/>
                <p:nvPr/>
              </p:nvSpPr>
              <p:spPr>
                <a:xfrm>
                  <a:off x="10374086" y="2514600"/>
                  <a:ext cx="555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BD8703D-C015-C065-7E1B-E14604A43477}"/>
                    </a:ext>
                  </a:extLst>
                </p:cNvPr>
                <p:cNvSpPr txBox="1"/>
                <p:nvPr/>
              </p:nvSpPr>
              <p:spPr>
                <a:xfrm>
                  <a:off x="10705132" y="5429160"/>
                  <a:ext cx="555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x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6E4B534-9D32-BE86-0255-1985DA73513B}"/>
                    </a:ext>
                  </a:extLst>
                </p:cNvPr>
                <p:cNvSpPr txBox="1"/>
                <p:nvPr/>
              </p:nvSpPr>
              <p:spPr>
                <a:xfrm>
                  <a:off x="8204722" y="2220063"/>
                  <a:ext cx="555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y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B068CA-BCAA-7770-CE09-427D0310B4E4}"/>
                    </a:ext>
                  </a:extLst>
                </p:cNvPr>
                <p:cNvSpPr txBox="1"/>
                <p:nvPr/>
              </p:nvSpPr>
              <p:spPr>
                <a:xfrm>
                  <a:off x="8164133" y="2665818"/>
                  <a:ext cx="555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5FC009D-F1CF-8EC5-4454-BACF0D3CBBD0}"/>
                    </a:ext>
                  </a:extLst>
                </p:cNvPr>
                <p:cNvSpPr/>
                <p:nvPr/>
              </p:nvSpPr>
              <p:spPr>
                <a:xfrm>
                  <a:off x="8621485" y="5269987"/>
                  <a:ext cx="145986" cy="15211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061DD16-CF2E-7A10-B38D-1D41D587AAD1}"/>
                    </a:ext>
                  </a:extLst>
                </p:cNvPr>
                <p:cNvCxnSpPr/>
                <p:nvPr/>
              </p:nvCxnSpPr>
              <p:spPr>
                <a:xfrm flipV="1">
                  <a:off x="8621486" y="2794817"/>
                  <a:ext cx="1589314" cy="26343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6DCC093-3811-4BDD-8EDE-DF2B18085A5F}"/>
                    </a:ext>
                  </a:extLst>
                </p:cNvPr>
                <p:cNvSpPr/>
                <p:nvPr/>
              </p:nvSpPr>
              <p:spPr>
                <a:xfrm>
                  <a:off x="10066309" y="5252695"/>
                  <a:ext cx="133604" cy="15086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655B77A-69FF-1069-5FD5-E3C9E55B7DE9}"/>
                    </a:ext>
                  </a:extLst>
                </p:cNvPr>
                <p:cNvSpPr/>
                <p:nvPr/>
              </p:nvSpPr>
              <p:spPr>
                <a:xfrm>
                  <a:off x="8632369" y="2834532"/>
                  <a:ext cx="133604" cy="15086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BDEA67-68C0-65CC-05E9-BDECDE30788D}"/>
                  </a:ext>
                </a:extLst>
              </p:cNvPr>
              <p:cNvSpPr txBox="1"/>
              <p:nvPr/>
            </p:nvSpPr>
            <p:spPr>
              <a:xfrm>
                <a:off x="8299630" y="5373373"/>
                <a:ext cx="555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90969F-1936-3792-A71F-639BE96D5DF5}"/>
                </a:ext>
              </a:extLst>
            </p:cNvPr>
            <p:cNvSpPr txBox="1"/>
            <p:nvPr/>
          </p:nvSpPr>
          <p:spPr>
            <a:xfrm>
              <a:off x="10181124" y="4984041"/>
              <a:ext cx="464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28179A-01AD-96F4-AEE6-E2E4D773A34E}"/>
                </a:ext>
              </a:extLst>
            </p:cNvPr>
            <p:cNvSpPr txBox="1"/>
            <p:nvPr/>
          </p:nvSpPr>
          <p:spPr>
            <a:xfrm>
              <a:off x="8537940" y="2367454"/>
              <a:ext cx="464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5A6BC8C9-6A07-2874-6ED0-268B2EF28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002164"/>
              </p:ext>
            </p:extLst>
          </p:nvPr>
        </p:nvGraphicFramePr>
        <p:xfrm>
          <a:off x="1073150" y="2247900"/>
          <a:ext cx="6030913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01640" imgH="571320" progId="Equation.DSMT4">
                  <p:embed/>
                </p:oleObj>
              </mc:Choice>
              <mc:Fallback>
                <p:oleObj name="Equation" r:id="rId6" imgW="25016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3150" y="2247900"/>
                        <a:ext cx="6030913" cy="137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7394E568-64FC-4445-11F4-1A5A0D241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540662"/>
              </p:ext>
            </p:extLst>
          </p:nvPr>
        </p:nvGraphicFramePr>
        <p:xfrm>
          <a:off x="1289050" y="3641725"/>
          <a:ext cx="264636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30040" imgH="330120" progId="Equation.DSMT4">
                  <p:embed/>
                </p:oleObj>
              </mc:Choice>
              <mc:Fallback>
                <p:oleObj name="Equation" r:id="rId8" imgW="11300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9050" y="3641725"/>
                        <a:ext cx="2646363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906DFCD4-9AA4-1CB7-173D-F98D54121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858420"/>
              </p:ext>
            </p:extLst>
          </p:nvPr>
        </p:nvGraphicFramePr>
        <p:xfrm>
          <a:off x="1292224" y="4435475"/>
          <a:ext cx="6255305" cy="91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36760" imgH="342720" progId="Equation.DSMT4">
                  <p:embed/>
                </p:oleObj>
              </mc:Choice>
              <mc:Fallback>
                <p:oleObj name="Equation" r:id="rId10" imgW="2336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92224" y="4435475"/>
                        <a:ext cx="6255305" cy="917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94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904</Words>
  <Application>Microsoft Office PowerPoint</Application>
  <PresentationFormat>Widescreen</PresentationFormat>
  <Paragraphs>111</Paragraphs>
  <Slides>21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1_Office Theme</vt:lpstr>
      <vt:lpstr>Retrospect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ratladang@gmail.com</dc:creator>
  <cp:lastModifiedBy>NGUYEN HUONG</cp:lastModifiedBy>
  <cp:revision>75</cp:revision>
  <dcterms:created xsi:type="dcterms:W3CDTF">2024-10-28T01:27:03Z</dcterms:created>
  <dcterms:modified xsi:type="dcterms:W3CDTF">2025-01-26T08:29:19Z</dcterms:modified>
</cp:coreProperties>
</file>