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24"/>
  </p:notesMasterIdLst>
  <p:sldIdLst>
    <p:sldId id="256" r:id="rId2"/>
    <p:sldId id="257" r:id="rId3"/>
    <p:sldId id="271" r:id="rId4"/>
    <p:sldId id="258" r:id="rId5"/>
    <p:sldId id="259" r:id="rId6"/>
    <p:sldId id="261" r:id="rId7"/>
    <p:sldId id="263" r:id="rId8"/>
    <p:sldId id="272" r:id="rId9"/>
    <p:sldId id="264" r:id="rId10"/>
    <p:sldId id="262" r:id="rId11"/>
    <p:sldId id="260" r:id="rId12"/>
    <p:sldId id="273" r:id="rId13"/>
    <p:sldId id="274" r:id="rId14"/>
    <p:sldId id="265" r:id="rId15"/>
    <p:sldId id="293" r:id="rId16"/>
    <p:sldId id="266" r:id="rId17"/>
    <p:sldId id="289" r:id="rId18"/>
    <p:sldId id="290" r:id="rId19"/>
    <p:sldId id="294" r:id="rId20"/>
    <p:sldId id="291" r:id="rId21"/>
    <p:sldId id="292" r:id="rId22"/>
    <p:sldId id="288" r:id="rId23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5"/>
    </p:embeddedFont>
    <p:embeddedFont>
      <p:font typeface="Londrina Solid" panose="020B0604020202020204" charset="0"/>
      <p:regular r:id="rId26"/>
    </p:embeddedFont>
    <p:embeddedFont>
      <p:font typeface="Roboto" panose="02000000000000000000" pitchFamily="2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114ACC-EB39-4C78-A837-640F5965907E}">
  <a:tblStyle styleId="{BE114ACC-EB39-4C78-A837-640F5965907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" name="Google Shape;1956;g250c6fed1d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7" name="Google Shape;1957;g250c6fed1d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084742" y="-705986"/>
            <a:ext cx="11970364" cy="7679263"/>
            <a:chOff x="-1084742" y="-705986"/>
            <a:chExt cx="11970364" cy="7679263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1084742" y="-705986"/>
              <a:ext cx="11970364" cy="7679263"/>
              <a:chOff x="-1084742" y="-705986"/>
              <a:chExt cx="11970364" cy="7679263"/>
            </a:xfrm>
          </p:grpSpPr>
          <p:grpSp>
            <p:nvGrpSpPr>
              <p:cNvPr id="11" name="Google Shape;11;p2"/>
              <p:cNvGrpSpPr/>
              <p:nvPr/>
            </p:nvGrpSpPr>
            <p:grpSpPr>
              <a:xfrm rot="899916">
                <a:off x="-66920" y="4213149"/>
                <a:ext cx="2481318" cy="2481318"/>
                <a:chOff x="2530475" y="1998650"/>
                <a:chExt cx="2100600" cy="2100600"/>
              </a:xfrm>
            </p:grpSpPr>
            <p:cxnSp>
              <p:nvCxnSpPr>
                <p:cNvPr id="12" name="Google Shape;12;p2"/>
                <p:cNvCxnSpPr/>
                <p:nvPr/>
              </p:nvCxnSpPr>
              <p:spPr>
                <a:xfrm>
                  <a:off x="2530475" y="2115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grpSp>
              <p:nvGrpSpPr>
                <p:cNvPr id="13" name="Google Shape;13;p2"/>
                <p:cNvGrpSpPr/>
                <p:nvPr/>
              </p:nvGrpSpPr>
              <p:grpSpPr>
                <a:xfrm>
                  <a:off x="2530475" y="1998650"/>
                  <a:ext cx="2100600" cy="2100600"/>
                  <a:chOff x="2530475" y="1998650"/>
                  <a:chExt cx="2100600" cy="2100600"/>
                </a:xfrm>
              </p:grpSpPr>
              <p:cxnSp>
                <p:nvCxnSpPr>
                  <p:cNvPr id="14" name="Google Shape;14;p2"/>
                  <p:cNvCxnSpPr/>
                  <p:nvPr/>
                </p:nvCxnSpPr>
                <p:spPr>
                  <a:xfrm>
                    <a:off x="2530475" y="39825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5" name="Google Shape;15;p2"/>
                  <p:cNvCxnSpPr/>
                  <p:nvPr/>
                </p:nvCxnSpPr>
                <p:spPr>
                  <a:xfrm>
                    <a:off x="2530475" y="37491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6" name="Google Shape;16;p2"/>
                  <p:cNvCxnSpPr/>
                  <p:nvPr/>
                </p:nvCxnSpPr>
                <p:spPr>
                  <a:xfrm>
                    <a:off x="2530475" y="35157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7" name="Google Shape;17;p2"/>
                  <p:cNvCxnSpPr/>
                  <p:nvPr/>
                </p:nvCxnSpPr>
                <p:spPr>
                  <a:xfrm>
                    <a:off x="2530475" y="32823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" name="Google Shape;18;p2"/>
                  <p:cNvCxnSpPr/>
                  <p:nvPr/>
                </p:nvCxnSpPr>
                <p:spPr>
                  <a:xfrm>
                    <a:off x="2530475" y="30489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9" name="Google Shape;19;p2"/>
                  <p:cNvCxnSpPr/>
                  <p:nvPr/>
                </p:nvCxnSpPr>
                <p:spPr>
                  <a:xfrm>
                    <a:off x="2530475" y="28155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20" name="Google Shape;20;p2"/>
                  <p:cNvCxnSpPr/>
                  <p:nvPr/>
                </p:nvCxnSpPr>
                <p:spPr>
                  <a:xfrm>
                    <a:off x="2530475" y="25821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21" name="Google Shape;21;p2"/>
                  <p:cNvCxnSpPr/>
                  <p:nvPr/>
                </p:nvCxnSpPr>
                <p:spPr>
                  <a:xfrm>
                    <a:off x="2530475" y="23487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22" name="Google Shape;22;p2"/>
                  <p:cNvCxnSpPr/>
                  <p:nvPr/>
                </p:nvCxnSpPr>
                <p:spPr>
                  <a:xfrm>
                    <a:off x="26471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23" name="Google Shape;23;p2"/>
                  <p:cNvCxnSpPr/>
                  <p:nvPr/>
                </p:nvCxnSpPr>
                <p:spPr>
                  <a:xfrm>
                    <a:off x="45143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24" name="Google Shape;24;p2"/>
                  <p:cNvCxnSpPr/>
                  <p:nvPr/>
                </p:nvCxnSpPr>
                <p:spPr>
                  <a:xfrm>
                    <a:off x="42809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25" name="Google Shape;25;p2"/>
                  <p:cNvCxnSpPr/>
                  <p:nvPr/>
                </p:nvCxnSpPr>
                <p:spPr>
                  <a:xfrm>
                    <a:off x="40475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26" name="Google Shape;26;p2"/>
                  <p:cNvCxnSpPr/>
                  <p:nvPr/>
                </p:nvCxnSpPr>
                <p:spPr>
                  <a:xfrm>
                    <a:off x="38141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27" name="Google Shape;27;p2"/>
                  <p:cNvCxnSpPr/>
                  <p:nvPr/>
                </p:nvCxnSpPr>
                <p:spPr>
                  <a:xfrm>
                    <a:off x="35807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28" name="Google Shape;28;p2"/>
                  <p:cNvCxnSpPr/>
                  <p:nvPr/>
                </p:nvCxnSpPr>
                <p:spPr>
                  <a:xfrm>
                    <a:off x="33473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29" name="Google Shape;29;p2"/>
                  <p:cNvCxnSpPr/>
                  <p:nvPr/>
                </p:nvCxnSpPr>
                <p:spPr>
                  <a:xfrm>
                    <a:off x="31139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0" name="Google Shape;30;p2"/>
                  <p:cNvCxnSpPr/>
                  <p:nvPr/>
                </p:nvCxnSpPr>
                <p:spPr>
                  <a:xfrm>
                    <a:off x="28805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</p:grpSp>
          <p:grpSp>
            <p:nvGrpSpPr>
              <p:cNvPr id="31" name="Google Shape;31;p2"/>
              <p:cNvGrpSpPr/>
              <p:nvPr/>
            </p:nvGrpSpPr>
            <p:grpSpPr>
              <a:xfrm rot="-899916">
                <a:off x="8125494" y="-254293"/>
                <a:ext cx="2481318" cy="2481318"/>
                <a:chOff x="2530475" y="1998650"/>
                <a:chExt cx="2100600" cy="2100600"/>
              </a:xfrm>
            </p:grpSpPr>
            <p:cxnSp>
              <p:nvCxnSpPr>
                <p:cNvPr id="32" name="Google Shape;32;p2"/>
                <p:cNvCxnSpPr/>
                <p:nvPr/>
              </p:nvCxnSpPr>
              <p:spPr>
                <a:xfrm>
                  <a:off x="2530475" y="2115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grpSp>
              <p:nvGrpSpPr>
                <p:cNvPr id="33" name="Google Shape;33;p2"/>
                <p:cNvGrpSpPr/>
                <p:nvPr/>
              </p:nvGrpSpPr>
              <p:grpSpPr>
                <a:xfrm>
                  <a:off x="2530475" y="1998650"/>
                  <a:ext cx="2100600" cy="2100600"/>
                  <a:chOff x="2530475" y="1998650"/>
                  <a:chExt cx="2100600" cy="2100600"/>
                </a:xfrm>
              </p:grpSpPr>
              <p:cxnSp>
                <p:nvCxnSpPr>
                  <p:cNvPr id="34" name="Google Shape;34;p2"/>
                  <p:cNvCxnSpPr/>
                  <p:nvPr/>
                </p:nvCxnSpPr>
                <p:spPr>
                  <a:xfrm>
                    <a:off x="2530475" y="39825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5" name="Google Shape;35;p2"/>
                  <p:cNvCxnSpPr/>
                  <p:nvPr/>
                </p:nvCxnSpPr>
                <p:spPr>
                  <a:xfrm>
                    <a:off x="2530475" y="37491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6" name="Google Shape;36;p2"/>
                  <p:cNvCxnSpPr/>
                  <p:nvPr/>
                </p:nvCxnSpPr>
                <p:spPr>
                  <a:xfrm>
                    <a:off x="2530475" y="35157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7" name="Google Shape;37;p2"/>
                  <p:cNvCxnSpPr/>
                  <p:nvPr/>
                </p:nvCxnSpPr>
                <p:spPr>
                  <a:xfrm>
                    <a:off x="2530475" y="32823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8" name="Google Shape;38;p2"/>
                  <p:cNvCxnSpPr/>
                  <p:nvPr/>
                </p:nvCxnSpPr>
                <p:spPr>
                  <a:xfrm>
                    <a:off x="2530475" y="30489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9" name="Google Shape;39;p2"/>
                  <p:cNvCxnSpPr/>
                  <p:nvPr/>
                </p:nvCxnSpPr>
                <p:spPr>
                  <a:xfrm>
                    <a:off x="2530475" y="28155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40" name="Google Shape;40;p2"/>
                  <p:cNvCxnSpPr/>
                  <p:nvPr/>
                </p:nvCxnSpPr>
                <p:spPr>
                  <a:xfrm>
                    <a:off x="2530475" y="25821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41" name="Google Shape;41;p2"/>
                  <p:cNvCxnSpPr/>
                  <p:nvPr/>
                </p:nvCxnSpPr>
                <p:spPr>
                  <a:xfrm>
                    <a:off x="2530475" y="23487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42" name="Google Shape;42;p2"/>
                  <p:cNvCxnSpPr/>
                  <p:nvPr/>
                </p:nvCxnSpPr>
                <p:spPr>
                  <a:xfrm>
                    <a:off x="26471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43" name="Google Shape;43;p2"/>
                  <p:cNvCxnSpPr/>
                  <p:nvPr/>
                </p:nvCxnSpPr>
                <p:spPr>
                  <a:xfrm>
                    <a:off x="45143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44" name="Google Shape;44;p2"/>
                  <p:cNvCxnSpPr/>
                  <p:nvPr/>
                </p:nvCxnSpPr>
                <p:spPr>
                  <a:xfrm>
                    <a:off x="42809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45" name="Google Shape;45;p2"/>
                  <p:cNvCxnSpPr/>
                  <p:nvPr/>
                </p:nvCxnSpPr>
                <p:spPr>
                  <a:xfrm>
                    <a:off x="40475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46" name="Google Shape;46;p2"/>
                  <p:cNvCxnSpPr/>
                  <p:nvPr/>
                </p:nvCxnSpPr>
                <p:spPr>
                  <a:xfrm>
                    <a:off x="38141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47" name="Google Shape;47;p2"/>
                  <p:cNvCxnSpPr/>
                  <p:nvPr/>
                </p:nvCxnSpPr>
                <p:spPr>
                  <a:xfrm>
                    <a:off x="35807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48" name="Google Shape;48;p2"/>
                  <p:cNvCxnSpPr/>
                  <p:nvPr/>
                </p:nvCxnSpPr>
                <p:spPr>
                  <a:xfrm>
                    <a:off x="33473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49" name="Google Shape;49;p2"/>
                  <p:cNvCxnSpPr/>
                  <p:nvPr/>
                </p:nvCxnSpPr>
                <p:spPr>
                  <a:xfrm>
                    <a:off x="31139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50" name="Google Shape;50;p2"/>
                  <p:cNvCxnSpPr/>
                  <p:nvPr/>
                </p:nvCxnSpPr>
                <p:spPr>
                  <a:xfrm>
                    <a:off x="28805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</p:grpSp>
          <p:grpSp>
            <p:nvGrpSpPr>
              <p:cNvPr id="51" name="Google Shape;51;p2"/>
              <p:cNvGrpSpPr/>
              <p:nvPr/>
            </p:nvGrpSpPr>
            <p:grpSpPr>
              <a:xfrm rot="899916">
                <a:off x="-805932" y="-427176"/>
                <a:ext cx="2481318" cy="2481318"/>
                <a:chOff x="2530475" y="1998650"/>
                <a:chExt cx="2100600" cy="2100600"/>
              </a:xfrm>
            </p:grpSpPr>
            <p:cxnSp>
              <p:nvCxnSpPr>
                <p:cNvPr id="52" name="Google Shape;52;p2"/>
                <p:cNvCxnSpPr/>
                <p:nvPr/>
              </p:nvCxnSpPr>
              <p:spPr>
                <a:xfrm>
                  <a:off x="2530475" y="2115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grpSp>
              <p:nvGrpSpPr>
                <p:cNvPr id="53" name="Google Shape;53;p2"/>
                <p:cNvGrpSpPr/>
                <p:nvPr/>
              </p:nvGrpSpPr>
              <p:grpSpPr>
                <a:xfrm>
                  <a:off x="2530475" y="1998650"/>
                  <a:ext cx="2100600" cy="2100600"/>
                  <a:chOff x="2530475" y="1998650"/>
                  <a:chExt cx="2100600" cy="2100600"/>
                </a:xfrm>
              </p:grpSpPr>
              <p:cxnSp>
                <p:nvCxnSpPr>
                  <p:cNvPr id="54" name="Google Shape;54;p2"/>
                  <p:cNvCxnSpPr/>
                  <p:nvPr/>
                </p:nvCxnSpPr>
                <p:spPr>
                  <a:xfrm>
                    <a:off x="2530475" y="39825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55" name="Google Shape;55;p2"/>
                  <p:cNvCxnSpPr/>
                  <p:nvPr/>
                </p:nvCxnSpPr>
                <p:spPr>
                  <a:xfrm>
                    <a:off x="2530475" y="37491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56" name="Google Shape;56;p2"/>
                  <p:cNvCxnSpPr/>
                  <p:nvPr/>
                </p:nvCxnSpPr>
                <p:spPr>
                  <a:xfrm>
                    <a:off x="2530475" y="35157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57" name="Google Shape;57;p2"/>
                  <p:cNvCxnSpPr/>
                  <p:nvPr/>
                </p:nvCxnSpPr>
                <p:spPr>
                  <a:xfrm>
                    <a:off x="2530475" y="32823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58" name="Google Shape;58;p2"/>
                  <p:cNvCxnSpPr/>
                  <p:nvPr/>
                </p:nvCxnSpPr>
                <p:spPr>
                  <a:xfrm>
                    <a:off x="2530475" y="30489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59" name="Google Shape;59;p2"/>
                  <p:cNvCxnSpPr/>
                  <p:nvPr/>
                </p:nvCxnSpPr>
                <p:spPr>
                  <a:xfrm>
                    <a:off x="2530475" y="28155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0" name="Google Shape;60;p2"/>
                  <p:cNvCxnSpPr/>
                  <p:nvPr/>
                </p:nvCxnSpPr>
                <p:spPr>
                  <a:xfrm>
                    <a:off x="2530475" y="25821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1" name="Google Shape;61;p2"/>
                  <p:cNvCxnSpPr/>
                  <p:nvPr/>
                </p:nvCxnSpPr>
                <p:spPr>
                  <a:xfrm>
                    <a:off x="2530475" y="23487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2" name="Google Shape;62;p2"/>
                  <p:cNvCxnSpPr/>
                  <p:nvPr/>
                </p:nvCxnSpPr>
                <p:spPr>
                  <a:xfrm>
                    <a:off x="26471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3" name="Google Shape;63;p2"/>
                  <p:cNvCxnSpPr/>
                  <p:nvPr/>
                </p:nvCxnSpPr>
                <p:spPr>
                  <a:xfrm>
                    <a:off x="45143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4" name="Google Shape;64;p2"/>
                  <p:cNvCxnSpPr/>
                  <p:nvPr/>
                </p:nvCxnSpPr>
                <p:spPr>
                  <a:xfrm>
                    <a:off x="42809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5" name="Google Shape;65;p2"/>
                  <p:cNvCxnSpPr/>
                  <p:nvPr/>
                </p:nvCxnSpPr>
                <p:spPr>
                  <a:xfrm>
                    <a:off x="40475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6" name="Google Shape;66;p2"/>
                  <p:cNvCxnSpPr/>
                  <p:nvPr/>
                </p:nvCxnSpPr>
                <p:spPr>
                  <a:xfrm>
                    <a:off x="38141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7" name="Google Shape;67;p2"/>
                  <p:cNvCxnSpPr/>
                  <p:nvPr/>
                </p:nvCxnSpPr>
                <p:spPr>
                  <a:xfrm>
                    <a:off x="35807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8" name="Google Shape;68;p2"/>
                  <p:cNvCxnSpPr/>
                  <p:nvPr/>
                </p:nvCxnSpPr>
                <p:spPr>
                  <a:xfrm>
                    <a:off x="33473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9" name="Google Shape;69;p2"/>
                  <p:cNvCxnSpPr/>
                  <p:nvPr/>
                </p:nvCxnSpPr>
                <p:spPr>
                  <a:xfrm>
                    <a:off x="31139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70" name="Google Shape;70;p2"/>
                  <p:cNvCxnSpPr/>
                  <p:nvPr/>
                </p:nvCxnSpPr>
                <p:spPr>
                  <a:xfrm>
                    <a:off x="28805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</p:grpSp>
        </p:grpSp>
        <p:sp>
          <p:nvSpPr>
            <p:cNvPr id="71" name="Google Shape;71;p2"/>
            <p:cNvSpPr/>
            <p:nvPr/>
          </p:nvSpPr>
          <p:spPr>
            <a:xfrm rot="-9116763">
              <a:off x="7329845" y="3136919"/>
              <a:ext cx="1605366" cy="2558935"/>
            </a:xfrm>
            <a:custGeom>
              <a:avLst/>
              <a:gdLst/>
              <a:ahLst/>
              <a:cxnLst/>
              <a:rect l="l" t="t" r="r" b="b"/>
              <a:pathLst>
                <a:path w="64215" h="102358" extrusionOk="0">
                  <a:moveTo>
                    <a:pt x="0" y="100232"/>
                  </a:moveTo>
                  <a:cubicBezTo>
                    <a:pt x="3153" y="100505"/>
                    <a:pt x="13371" y="103476"/>
                    <a:pt x="18919" y="101869"/>
                  </a:cubicBezTo>
                  <a:cubicBezTo>
                    <a:pt x="24467" y="100262"/>
                    <a:pt x="31016" y="96048"/>
                    <a:pt x="33290" y="90591"/>
                  </a:cubicBezTo>
                  <a:cubicBezTo>
                    <a:pt x="35564" y="85134"/>
                    <a:pt x="32138" y="75037"/>
                    <a:pt x="32562" y="69125"/>
                  </a:cubicBezTo>
                  <a:cubicBezTo>
                    <a:pt x="32987" y="63213"/>
                    <a:pt x="32926" y="59908"/>
                    <a:pt x="35837" y="55118"/>
                  </a:cubicBezTo>
                  <a:cubicBezTo>
                    <a:pt x="38748" y="50328"/>
                    <a:pt x="45660" y="47206"/>
                    <a:pt x="50026" y="40384"/>
                  </a:cubicBezTo>
                  <a:cubicBezTo>
                    <a:pt x="54392" y="33563"/>
                    <a:pt x="59667" y="20920"/>
                    <a:pt x="62032" y="14189"/>
                  </a:cubicBezTo>
                  <a:cubicBezTo>
                    <a:pt x="64397" y="7458"/>
                    <a:pt x="63851" y="2365"/>
                    <a:pt x="64215" y="0"/>
                  </a:cubicBez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</p:sp>
      </p:grpSp>
      <p:sp>
        <p:nvSpPr>
          <p:cNvPr id="72" name="Google Shape;72;p2"/>
          <p:cNvSpPr txBox="1">
            <a:spLocks noGrp="1"/>
          </p:cNvSpPr>
          <p:nvPr>
            <p:ph type="ctrTitle"/>
          </p:nvPr>
        </p:nvSpPr>
        <p:spPr>
          <a:xfrm>
            <a:off x="2197040" y="1609688"/>
            <a:ext cx="4749900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2"/>
          <p:cNvSpPr txBox="1">
            <a:spLocks noGrp="1"/>
          </p:cNvSpPr>
          <p:nvPr>
            <p:ph type="subTitle" idx="1"/>
          </p:nvPr>
        </p:nvSpPr>
        <p:spPr>
          <a:xfrm>
            <a:off x="2197060" y="3058013"/>
            <a:ext cx="47499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74" name="Google Shape;74;p2"/>
          <p:cNvGrpSpPr/>
          <p:nvPr/>
        </p:nvGrpSpPr>
        <p:grpSpPr>
          <a:xfrm>
            <a:off x="1587836" y="190427"/>
            <a:ext cx="7315677" cy="4837499"/>
            <a:chOff x="1587836" y="190427"/>
            <a:chExt cx="7315677" cy="4837499"/>
          </a:xfrm>
        </p:grpSpPr>
        <p:sp>
          <p:nvSpPr>
            <p:cNvPr id="75" name="Google Shape;75;p2"/>
            <p:cNvSpPr/>
            <p:nvPr/>
          </p:nvSpPr>
          <p:spPr>
            <a:xfrm>
              <a:off x="8518611" y="585852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587836" y="190427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 flipH="1">
              <a:off x="8076036" y="4678852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" name="Google Shape;78;p2"/>
          <p:cNvGrpSpPr/>
          <p:nvPr/>
        </p:nvGrpSpPr>
        <p:grpSpPr>
          <a:xfrm>
            <a:off x="226403" y="109123"/>
            <a:ext cx="8606183" cy="4878872"/>
            <a:chOff x="226403" y="109123"/>
            <a:chExt cx="8606183" cy="4878872"/>
          </a:xfrm>
        </p:grpSpPr>
        <p:sp>
          <p:nvSpPr>
            <p:cNvPr id="79" name="Google Shape;79;p2"/>
            <p:cNvSpPr/>
            <p:nvPr/>
          </p:nvSpPr>
          <p:spPr>
            <a:xfrm>
              <a:off x="8205074" y="206172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518598" y="174575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226403" y="1955501"/>
              <a:ext cx="145673" cy="120525"/>
            </a:xfrm>
            <a:custGeom>
              <a:avLst/>
              <a:gdLst/>
              <a:ahLst/>
              <a:cxnLst/>
              <a:rect l="l" t="t" r="r" b="b"/>
              <a:pathLst>
                <a:path w="1037" h="858" extrusionOk="0">
                  <a:moveTo>
                    <a:pt x="477" y="1"/>
                  </a:moveTo>
                  <a:cubicBezTo>
                    <a:pt x="334" y="1"/>
                    <a:pt x="215" y="48"/>
                    <a:pt x="108" y="132"/>
                  </a:cubicBezTo>
                  <a:cubicBezTo>
                    <a:pt x="48" y="191"/>
                    <a:pt x="1" y="263"/>
                    <a:pt x="1" y="358"/>
                  </a:cubicBezTo>
                  <a:cubicBezTo>
                    <a:pt x="1" y="453"/>
                    <a:pt x="36" y="537"/>
                    <a:pt x="96" y="608"/>
                  </a:cubicBezTo>
                  <a:cubicBezTo>
                    <a:pt x="132" y="656"/>
                    <a:pt x="203" y="703"/>
                    <a:pt x="274" y="727"/>
                  </a:cubicBezTo>
                  <a:cubicBezTo>
                    <a:pt x="274" y="727"/>
                    <a:pt x="274" y="739"/>
                    <a:pt x="274" y="739"/>
                  </a:cubicBezTo>
                  <a:cubicBezTo>
                    <a:pt x="322" y="810"/>
                    <a:pt x="405" y="858"/>
                    <a:pt x="489" y="858"/>
                  </a:cubicBezTo>
                  <a:cubicBezTo>
                    <a:pt x="572" y="858"/>
                    <a:pt x="655" y="822"/>
                    <a:pt x="703" y="751"/>
                  </a:cubicBezTo>
                  <a:cubicBezTo>
                    <a:pt x="763" y="727"/>
                    <a:pt x="822" y="691"/>
                    <a:pt x="882" y="667"/>
                  </a:cubicBezTo>
                  <a:cubicBezTo>
                    <a:pt x="929" y="656"/>
                    <a:pt x="965" y="632"/>
                    <a:pt x="989" y="596"/>
                  </a:cubicBezTo>
                  <a:cubicBezTo>
                    <a:pt x="1013" y="572"/>
                    <a:pt x="1036" y="513"/>
                    <a:pt x="1036" y="477"/>
                  </a:cubicBezTo>
                  <a:cubicBezTo>
                    <a:pt x="1024" y="394"/>
                    <a:pt x="1001" y="322"/>
                    <a:pt x="965" y="263"/>
                  </a:cubicBezTo>
                  <a:cubicBezTo>
                    <a:pt x="929" y="203"/>
                    <a:pt x="870" y="144"/>
                    <a:pt x="810" y="108"/>
                  </a:cubicBezTo>
                  <a:cubicBezTo>
                    <a:pt x="715" y="36"/>
                    <a:pt x="584" y="1"/>
                    <a:pt x="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55217" y="1655048"/>
              <a:ext cx="159018" cy="157610"/>
            </a:xfrm>
            <a:custGeom>
              <a:avLst/>
              <a:gdLst/>
              <a:ahLst/>
              <a:cxnLst/>
              <a:rect l="l" t="t" r="r" b="b"/>
              <a:pathLst>
                <a:path w="1132" h="1122" extrusionOk="0">
                  <a:moveTo>
                    <a:pt x="567" y="1"/>
                  </a:moveTo>
                  <a:cubicBezTo>
                    <a:pt x="534" y="1"/>
                    <a:pt x="499" y="7"/>
                    <a:pt x="464" y="21"/>
                  </a:cubicBezTo>
                  <a:cubicBezTo>
                    <a:pt x="405" y="32"/>
                    <a:pt x="345" y="68"/>
                    <a:pt x="286" y="104"/>
                  </a:cubicBezTo>
                  <a:cubicBezTo>
                    <a:pt x="167" y="187"/>
                    <a:pt x="72" y="318"/>
                    <a:pt x="48" y="461"/>
                  </a:cubicBezTo>
                  <a:cubicBezTo>
                    <a:pt x="0" y="640"/>
                    <a:pt x="48" y="806"/>
                    <a:pt x="155" y="949"/>
                  </a:cubicBezTo>
                  <a:cubicBezTo>
                    <a:pt x="202" y="997"/>
                    <a:pt x="262" y="1044"/>
                    <a:pt x="322" y="1080"/>
                  </a:cubicBezTo>
                  <a:cubicBezTo>
                    <a:pt x="369" y="1104"/>
                    <a:pt x="417" y="1116"/>
                    <a:pt x="476" y="1116"/>
                  </a:cubicBezTo>
                  <a:cubicBezTo>
                    <a:pt x="476" y="1116"/>
                    <a:pt x="482" y="1121"/>
                    <a:pt x="485" y="1121"/>
                  </a:cubicBezTo>
                  <a:cubicBezTo>
                    <a:pt x="487" y="1121"/>
                    <a:pt x="488" y="1120"/>
                    <a:pt x="488" y="1116"/>
                  </a:cubicBezTo>
                  <a:lnTo>
                    <a:pt x="572" y="1116"/>
                  </a:lnTo>
                  <a:cubicBezTo>
                    <a:pt x="619" y="1116"/>
                    <a:pt x="667" y="1080"/>
                    <a:pt x="691" y="1033"/>
                  </a:cubicBezTo>
                  <a:cubicBezTo>
                    <a:pt x="798" y="985"/>
                    <a:pt x="905" y="902"/>
                    <a:pt x="976" y="794"/>
                  </a:cubicBezTo>
                  <a:cubicBezTo>
                    <a:pt x="1131" y="544"/>
                    <a:pt x="1012" y="187"/>
                    <a:pt x="750" y="56"/>
                  </a:cubicBezTo>
                  <a:cubicBezTo>
                    <a:pt x="714" y="32"/>
                    <a:pt x="667" y="21"/>
                    <a:pt x="631" y="9"/>
                  </a:cubicBezTo>
                  <a:cubicBezTo>
                    <a:pt x="611" y="4"/>
                    <a:pt x="590" y="1"/>
                    <a:pt x="5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14227" y="1863054"/>
              <a:ext cx="70378" cy="71641"/>
            </a:xfrm>
            <a:custGeom>
              <a:avLst/>
              <a:gdLst/>
              <a:ahLst/>
              <a:cxnLst/>
              <a:rect l="l" t="t" r="r" b="b"/>
              <a:pathLst>
                <a:path w="501" h="510" extrusionOk="0">
                  <a:moveTo>
                    <a:pt x="179" y="0"/>
                  </a:moveTo>
                  <a:cubicBezTo>
                    <a:pt x="155" y="0"/>
                    <a:pt x="143" y="12"/>
                    <a:pt x="119" y="24"/>
                  </a:cubicBezTo>
                  <a:cubicBezTo>
                    <a:pt x="95" y="24"/>
                    <a:pt x="72" y="36"/>
                    <a:pt x="60" y="60"/>
                  </a:cubicBezTo>
                  <a:cubicBezTo>
                    <a:pt x="48" y="72"/>
                    <a:pt x="36" y="84"/>
                    <a:pt x="24" y="107"/>
                  </a:cubicBezTo>
                  <a:cubicBezTo>
                    <a:pt x="24" y="119"/>
                    <a:pt x="12" y="131"/>
                    <a:pt x="12" y="155"/>
                  </a:cubicBezTo>
                  <a:cubicBezTo>
                    <a:pt x="0" y="179"/>
                    <a:pt x="0" y="203"/>
                    <a:pt x="0" y="226"/>
                  </a:cubicBezTo>
                  <a:cubicBezTo>
                    <a:pt x="0" y="250"/>
                    <a:pt x="12" y="274"/>
                    <a:pt x="24" y="298"/>
                  </a:cubicBezTo>
                  <a:cubicBezTo>
                    <a:pt x="24" y="310"/>
                    <a:pt x="24" y="322"/>
                    <a:pt x="24" y="322"/>
                  </a:cubicBezTo>
                  <a:cubicBezTo>
                    <a:pt x="36" y="357"/>
                    <a:pt x="48" y="381"/>
                    <a:pt x="72" y="405"/>
                  </a:cubicBezTo>
                  <a:cubicBezTo>
                    <a:pt x="84" y="429"/>
                    <a:pt x="95" y="441"/>
                    <a:pt x="107" y="453"/>
                  </a:cubicBezTo>
                  <a:cubicBezTo>
                    <a:pt x="131" y="465"/>
                    <a:pt x="143" y="476"/>
                    <a:pt x="167" y="488"/>
                  </a:cubicBezTo>
                  <a:cubicBezTo>
                    <a:pt x="191" y="500"/>
                    <a:pt x="203" y="500"/>
                    <a:pt x="226" y="500"/>
                  </a:cubicBezTo>
                  <a:cubicBezTo>
                    <a:pt x="244" y="506"/>
                    <a:pt x="259" y="509"/>
                    <a:pt x="274" y="509"/>
                  </a:cubicBezTo>
                  <a:cubicBezTo>
                    <a:pt x="289" y="509"/>
                    <a:pt x="304" y="506"/>
                    <a:pt x="322" y="500"/>
                  </a:cubicBezTo>
                  <a:cubicBezTo>
                    <a:pt x="334" y="488"/>
                    <a:pt x="345" y="488"/>
                    <a:pt x="357" y="488"/>
                  </a:cubicBezTo>
                  <a:cubicBezTo>
                    <a:pt x="381" y="476"/>
                    <a:pt x="405" y="453"/>
                    <a:pt x="429" y="441"/>
                  </a:cubicBezTo>
                  <a:cubicBezTo>
                    <a:pt x="441" y="417"/>
                    <a:pt x="453" y="405"/>
                    <a:pt x="465" y="381"/>
                  </a:cubicBezTo>
                  <a:cubicBezTo>
                    <a:pt x="476" y="369"/>
                    <a:pt x="488" y="345"/>
                    <a:pt x="488" y="334"/>
                  </a:cubicBezTo>
                  <a:cubicBezTo>
                    <a:pt x="500" y="310"/>
                    <a:pt x="500" y="286"/>
                    <a:pt x="500" y="262"/>
                  </a:cubicBezTo>
                  <a:cubicBezTo>
                    <a:pt x="500" y="238"/>
                    <a:pt x="500" y="215"/>
                    <a:pt x="500" y="203"/>
                  </a:cubicBezTo>
                  <a:cubicBezTo>
                    <a:pt x="488" y="179"/>
                    <a:pt x="476" y="155"/>
                    <a:pt x="476" y="143"/>
                  </a:cubicBezTo>
                  <a:cubicBezTo>
                    <a:pt x="453" y="107"/>
                    <a:pt x="441" y="84"/>
                    <a:pt x="405" y="72"/>
                  </a:cubicBezTo>
                  <a:cubicBezTo>
                    <a:pt x="393" y="60"/>
                    <a:pt x="381" y="48"/>
                    <a:pt x="357" y="36"/>
                  </a:cubicBezTo>
                  <a:cubicBezTo>
                    <a:pt x="334" y="24"/>
                    <a:pt x="322" y="24"/>
                    <a:pt x="298" y="24"/>
                  </a:cubicBezTo>
                  <a:cubicBezTo>
                    <a:pt x="286" y="24"/>
                    <a:pt x="274" y="12"/>
                    <a:pt x="262" y="12"/>
                  </a:cubicBezTo>
                  <a:cubicBezTo>
                    <a:pt x="226" y="0"/>
                    <a:pt x="203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 flipH="1">
              <a:off x="1301787" y="109123"/>
              <a:ext cx="159018" cy="157610"/>
            </a:xfrm>
            <a:custGeom>
              <a:avLst/>
              <a:gdLst/>
              <a:ahLst/>
              <a:cxnLst/>
              <a:rect l="l" t="t" r="r" b="b"/>
              <a:pathLst>
                <a:path w="1132" h="1122" extrusionOk="0">
                  <a:moveTo>
                    <a:pt x="567" y="1"/>
                  </a:moveTo>
                  <a:cubicBezTo>
                    <a:pt x="534" y="1"/>
                    <a:pt x="499" y="7"/>
                    <a:pt x="464" y="21"/>
                  </a:cubicBezTo>
                  <a:cubicBezTo>
                    <a:pt x="405" y="32"/>
                    <a:pt x="345" y="68"/>
                    <a:pt x="286" y="104"/>
                  </a:cubicBezTo>
                  <a:cubicBezTo>
                    <a:pt x="167" y="187"/>
                    <a:pt x="72" y="318"/>
                    <a:pt x="48" y="461"/>
                  </a:cubicBezTo>
                  <a:cubicBezTo>
                    <a:pt x="0" y="640"/>
                    <a:pt x="48" y="806"/>
                    <a:pt x="155" y="949"/>
                  </a:cubicBezTo>
                  <a:cubicBezTo>
                    <a:pt x="202" y="997"/>
                    <a:pt x="262" y="1044"/>
                    <a:pt x="322" y="1080"/>
                  </a:cubicBezTo>
                  <a:cubicBezTo>
                    <a:pt x="369" y="1104"/>
                    <a:pt x="417" y="1116"/>
                    <a:pt x="476" y="1116"/>
                  </a:cubicBezTo>
                  <a:cubicBezTo>
                    <a:pt x="476" y="1116"/>
                    <a:pt x="482" y="1121"/>
                    <a:pt x="485" y="1121"/>
                  </a:cubicBezTo>
                  <a:cubicBezTo>
                    <a:pt x="487" y="1121"/>
                    <a:pt x="488" y="1120"/>
                    <a:pt x="488" y="1116"/>
                  </a:cubicBezTo>
                  <a:lnTo>
                    <a:pt x="572" y="1116"/>
                  </a:lnTo>
                  <a:cubicBezTo>
                    <a:pt x="619" y="1116"/>
                    <a:pt x="667" y="1080"/>
                    <a:pt x="691" y="1033"/>
                  </a:cubicBezTo>
                  <a:cubicBezTo>
                    <a:pt x="798" y="985"/>
                    <a:pt x="905" y="902"/>
                    <a:pt x="976" y="794"/>
                  </a:cubicBezTo>
                  <a:cubicBezTo>
                    <a:pt x="1131" y="544"/>
                    <a:pt x="1012" y="187"/>
                    <a:pt x="750" y="56"/>
                  </a:cubicBezTo>
                  <a:cubicBezTo>
                    <a:pt x="714" y="32"/>
                    <a:pt x="667" y="21"/>
                    <a:pt x="631" y="9"/>
                  </a:cubicBezTo>
                  <a:cubicBezTo>
                    <a:pt x="611" y="4"/>
                    <a:pt x="590" y="1"/>
                    <a:pt x="5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 flipH="1">
              <a:off x="1231417" y="317129"/>
              <a:ext cx="70378" cy="71641"/>
            </a:xfrm>
            <a:custGeom>
              <a:avLst/>
              <a:gdLst/>
              <a:ahLst/>
              <a:cxnLst/>
              <a:rect l="l" t="t" r="r" b="b"/>
              <a:pathLst>
                <a:path w="501" h="510" extrusionOk="0">
                  <a:moveTo>
                    <a:pt x="179" y="0"/>
                  </a:moveTo>
                  <a:cubicBezTo>
                    <a:pt x="155" y="0"/>
                    <a:pt x="143" y="12"/>
                    <a:pt x="119" y="24"/>
                  </a:cubicBezTo>
                  <a:cubicBezTo>
                    <a:pt x="95" y="24"/>
                    <a:pt x="72" y="36"/>
                    <a:pt x="60" y="60"/>
                  </a:cubicBezTo>
                  <a:cubicBezTo>
                    <a:pt x="48" y="72"/>
                    <a:pt x="36" y="84"/>
                    <a:pt x="24" y="107"/>
                  </a:cubicBezTo>
                  <a:cubicBezTo>
                    <a:pt x="24" y="119"/>
                    <a:pt x="12" y="131"/>
                    <a:pt x="12" y="155"/>
                  </a:cubicBezTo>
                  <a:cubicBezTo>
                    <a:pt x="0" y="179"/>
                    <a:pt x="0" y="203"/>
                    <a:pt x="0" y="226"/>
                  </a:cubicBezTo>
                  <a:cubicBezTo>
                    <a:pt x="0" y="250"/>
                    <a:pt x="12" y="274"/>
                    <a:pt x="24" y="298"/>
                  </a:cubicBezTo>
                  <a:cubicBezTo>
                    <a:pt x="24" y="310"/>
                    <a:pt x="24" y="322"/>
                    <a:pt x="24" y="322"/>
                  </a:cubicBezTo>
                  <a:cubicBezTo>
                    <a:pt x="36" y="357"/>
                    <a:pt x="48" y="381"/>
                    <a:pt x="72" y="405"/>
                  </a:cubicBezTo>
                  <a:cubicBezTo>
                    <a:pt x="84" y="429"/>
                    <a:pt x="95" y="441"/>
                    <a:pt x="107" y="453"/>
                  </a:cubicBezTo>
                  <a:cubicBezTo>
                    <a:pt x="131" y="465"/>
                    <a:pt x="143" y="476"/>
                    <a:pt x="167" y="488"/>
                  </a:cubicBezTo>
                  <a:cubicBezTo>
                    <a:pt x="191" y="500"/>
                    <a:pt x="203" y="500"/>
                    <a:pt x="226" y="500"/>
                  </a:cubicBezTo>
                  <a:cubicBezTo>
                    <a:pt x="244" y="506"/>
                    <a:pt x="259" y="509"/>
                    <a:pt x="274" y="509"/>
                  </a:cubicBezTo>
                  <a:cubicBezTo>
                    <a:pt x="289" y="509"/>
                    <a:pt x="304" y="506"/>
                    <a:pt x="322" y="500"/>
                  </a:cubicBezTo>
                  <a:cubicBezTo>
                    <a:pt x="334" y="488"/>
                    <a:pt x="345" y="488"/>
                    <a:pt x="357" y="488"/>
                  </a:cubicBezTo>
                  <a:cubicBezTo>
                    <a:pt x="381" y="476"/>
                    <a:pt x="405" y="453"/>
                    <a:pt x="429" y="441"/>
                  </a:cubicBezTo>
                  <a:cubicBezTo>
                    <a:pt x="441" y="417"/>
                    <a:pt x="453" y="405"/>
                    <a:pt x="465" y="381"/>
                  </a:cubicBezTo>
                  <a:cubicBezTo>
                    <a:pt x="476" y="369"/>
                    <a:pt x="488" y="345"/>
                    <a:pt x="488" y="334"/>
                  </a:cubicBezTo>
                  <a:cubicBezTo>
                    <a:pt x="500" y="310"/>
                    <a:pt x="500" y="286"/>
                    <a:pt x="500" y="262"/>
                  </a:cubicBezTo>
                  <a:cubicBezTo>
                    <a:pt x="500" y="238"/>
                    <a:pt x="500" y="215"/>
                    <a:pt x="500" y="203"/>
                  </a:cubicBezTo>
                  <a:cubicBezTo>
                    <a:pt x="488" y="179"/>
                    <a:pt x="476" y="155"/>
                    <a:pt x="476" y="143"/>
                  </a:cubicBezTo>
                  <a:cubicBezTo>
                    <a:pt x="453" y="107"/>
                    <a:pt x="441" y="84"/>
                    <a:pt x="405" y="72"/>
                  </a:cubicBezTo>
                  <a:cubicBezTo>
                    <a:pt x="393" y="60"/>
                    <a:pt x="381" y="48"/>
                    <a:pt x="357" y="36"/>
                  </a:cubicBezTo>
                  <a:cubicBezTo>
                    <a:pt x="334" y="24"/>
                    <a:pt x="322" y="24"/>
                    <a:pt x="298" y="24"/>
                  </a:cubicBezTo>
                  <a:cubicBezTo>
                    <a:pt x="286" y="24"/>
                    <a:pt x="274" y="12"/>
                    <a:pt x="262" y="12"/>
                  </a:cubicBezTo>
                  <a:cubicBezTo>
                    <a:pt x="226" y="0"/>
                    <a:pt x="203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 flipH="1">
              <a:off x="8685369" y="4777253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 flipH="1">
              <a:off x="8550419" y="4518447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589887" y="4902447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084223" y="4753700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0" name="Google Shape;1810;p33"/>
          <p:cNvGrpSpPr/>
          <p:nvPr/>
        </p:nvGrpSpPr>
        <p:grpSpPr>
          <a:xfrm>
            <a:off x="-1418182" y="-2610468"/>
            <a:ext cx="11397599" cy="9785111"/>
            <a:chOff x="-1418182" y="-2610468"/>
            <a:chExt cx="11397599" cy="9785111"/>
          </a:xfrm>
        </p:grpSpPr>
        <p:grpSp>
          <p:nvGrpSpPr>
            <p:cNvPr id="1811" name="Google Shape;1811;p33"/>
            <p:cNvGrpSpPr/>
            <p:nvPr/>
          </p:nvGrpSpPr>
          <p:grpSpPr>
            <a:xfrm>
              <a:off x="-1418182" y="-2610468"/>
              <a:ext cx="11397599" cy="8533495"/>
              <a:chOff x="-1418182" y="-2610468"/>
              <a:chExt cx="11397599" cy="8533495"/>
            </a:xfrm>
          </p:grpSpPr>
          <p:grpSp>
            <p:nvGrpSpPr>
              <p:cNvPr id="1812" name="Google Shape;1812;p33"/>
              <p:cNvGrpSpPr/>
              <p:nvPr/>
            </p:nvGrpSpPr>
            <p:grpSpPr>
              <a:xfrm rot="487353">
                <a:off x="-1255333" y="-534814"/>
                <a:ext cx="2481334" cy="2481334"/>
                <a:chOff x="2530475" y="1998650"/>
                <a:chExt cx="2100600" cy="2100600"/>
              </a:xfrm>
            </p:grpSpPr>
            <p:cxnSp>
              <p:nvCxnSpPr>
                <p:cNvPr id="1813" name="Google Shape;1813;p33"/>
                <p:cNvCxnSpPr/>
                <p:nvPr/>
              </p:nvCxnSpPr>
              <p:spPr>
                <a:xfrm>
                  <a:off x="2530475" y="2115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grpSp>
              <p:nvGrpSpPr>
                <p:cNvPr id="1814" name="Google Shape;1814;p33"/>
                <p:cNvGrpSpPr/>
                <p:nvPr/>
              </p:nvGrpSpPr>
              <p:grpSpPr>
                <a:xfrm>
                  <a:off x="2530475" y="1998650"/>
                  <a:ext cx="2100600" cy="2100600"/>
                  <a:chOff x="2530475" y="1998650"/>
                  <a:chExt cx="2100600" cy="2100600"/>
                </a:xfrm>
              </p:grpSpPr>
              <p:cxnSp>
                <p:nvCxnSpPr>
                  <p:cNvPr id="1815" name="Google Shape;1815;p33"/>
                  <p:cNvCxnSpPr/>
                  <p:nvPr/>
                </p:nvCxnSpPr>
                <p:spPr>
                  <a:xfrm>
                    <a:off x="2530475" y="39825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16" name="Google Shape;1816;p33"/>
                  <p:cNvCxnSpPr/>
                  <p:nvPr/>
                </p:nvCxnSpPr>
                <p:spPr>
                  <a:xfrm>
                    <a:off x="2530475" y="37491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17" name="Google Shape;1817;p33"/>
                  <p:cNvCxnSpPr/>
                  <p:nvPr/>
                </p:nvCxnSpPr>
                <p:spPr>
                  <a:xfrm>
                    <a:off x="2530475" y="35157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18" name="Google Shape;1818;p33"/>
                  <p:cNvCxnSpPr/>
                  <p:nvPr/>
                </p:nvCxnSpPr>
                <p:spPr>
                  <a:xfrm>
                    <a:off x="2530475" y="32823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19" name="Google Shape;1819;p33"/>
                  <p:cNvCxnSpPr/>
                  <p:nvPr/>
                </p:nvCxnSpPr>
                <p:spPr>
                  <a:xfrm>
                    <a:off x="2530475" y="30489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20" name="Google Shape;1820;p33"/>
                  <p:cNvCxnSpPr/>
                  <p:nvPr/>
                </p:nvCxnSpPr>
                <p:spPr>
                  <a:xfrm>
                    <a:off x="2530475" y="28155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21" name="Google Shape;1821;p33"/>
                  <p:cNvCxnSpPr/>
                  <p:nvPr/>
                </p:nvCxnSpPr>
                <p:spPr>
                  <a:xfrm>
                    <a:off x="2530475" y="25821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22" name="Google Shape;1822;p33"/>
                  <p:cNvCxnSpPr/>
                  <p:nvPr/>
                </p:nvCxnSpPr>
                <p:spPr>
                  <a:xfrm>
                    <a:off x="2530475" y="23487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23" name="Google Shape;1823;p33"/>
                  <p:cNvCxnSpPr/>
                  <p:nvPr/>
                </p:nvCxnSpPr>
                <p:spPr>
                  <a:xfrm>
                    <a:off x="26471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24" name="Google Shape;1824;p33"/>
                  <p:cNvCxnSpPr/>
                  <p:nvPr/>
                </p:nvCxnSpPr>
                <p:spPr>
                  <a:xfrm>
                    <a:off x="45143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25" name="Google Shape;1825;p33"/>
                  <p:cNvCxnSpPr/>
                  <p:nvPr/>
                </p:nvCxnSpPr>
                <p:spPr>
                  <a:xfrm>
                    <a:off x="42809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26" name="Google Shape;1826;p33"/>
                  <p:cNvCxnSpPr/>
                  <p:nvPr/>
                </p:nvCxnSpPr>
                <p:spPr>
                  <a:xfrm>
                    <a:off x="40475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27" name="Google Shape;1827;p33"/>
                  <p:cNvCxnSpPr/>
                  <p:nvPr/>
                </p:nvCxnSpPr>
                <p:spPr>
                  <a:xfrm>
                    <a:off x="38141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28" name="Google Shape;1828;p33"/>
                  <p:cNvCxnSpPr/>
                  <p:nvPr/>
                </p:nvCxnSpPr>
                <p:spPr>
                  <a:xfrm>
                    <a:off x="35807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29" name="Google Shape;1829;p33"/>
                  <p:cNvCxnSpPr/>
                  <p:nvPr/>
                </p:nvCxnSpPr>
                <p:spPr>
                  <a:xfrm>
                    <a:off x="33473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30" name="Google Shape;1830;p33"/>
                  <p:cNvCxnSpPr/>
                  <p:nvPr/>
                </p:nvCxnSpPr>
                <p:spPr>
                  <a:xfrm>
                    <a:off x="31139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31" name="Google Shape;1831;p33"/>
                  <p:cNvCxnSpPr/>
                  <p:nvPr/>
                </p:nvCxnSpPr>
                <p:spPr>
                  <a:xfrm>
                    <a:off x="28805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</p:grpSp>
          <p:grpSp>
            <p:nvGrpSpPr>
              <p:cNvPr id="1832" name="Google Shape;1832;p33"/>
              <p:cNvGrpSpPr/>
              <p:nvPr/>
            </p:nvGrpSpPr>
            <p:grpSpPr>
              <a:xfrm rot="1146498">
                <a:off x="7160216" y="-1681430"/>
                <a:ext cx="2481412" cy="2481412"/>
                <a:chOff x="2530475" y="1998650"/>
                <a:chExt cx="2100600" cy="2100600"/>
              </a:xfrm>
            </p:grpSpPr>
            <p:cxnSp>
              <p:nvCxnSpPr>
                <p:cNvPr id="1833" name="Google Shape;1833;p33"/>
                <p:cNvCxnSpPr/>
                <p:nvPr/>
              </p:nvCxnSpPr>
              <p:spPr>
                <a:xfrm>
                  <a:off x="2530475" y="2115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grpSp>
              <p:nvGrpSpPr>
                <p:cNvPr id="1834" name="Google Shape;1834;p33"/>
                <p:cNvGrpSpPr/>
                <p:nvPr/>
              </p:nvGrpSpPr>
              <p:grpSpPr>
                <a:xfrm>
                  <a:off x="2530475" y="1998650"/>
                  <a:ext cx="2100600" cy="2100600"/>
                  <a:chOff x="2530475" y="1998650"/>
                  <a:chExt cx="2100600" cy="2100600"/>
                </a:xfrm>
              </p:grpSpPr>
              <p:cxnSp>
                <p:nvCxnSpPr>
                  <p:cNvPr id="1835" name="Google Shape;1835;p33"/>
                  <p:cNvCxnSpPr/>
                  <p:nvPr/>
                </p:nvCxnSpPr>
                <p:spPr>
                  <a:xfrm>
                    <a:off x="2530475" y="39825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36" name="Google Shape;1836;p33"/>
                  <p:cNvCxnSpPr/>
                  <p:nvPr/>
                </p:nvCxnSpPr>
                <p:spPr>
                  <a:xfrm>
                    <a:off x="2530475" y="37491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37" name="Google Shape;1837;p33"/>
                  <p:cNvCxnSpPr/>
                  <p:nvPr/>
                </p:nvCxnSpPr>
                <p:spPr>
                  <a:xfrm>
                    <a:off x="2530475" y="35157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38" name="Google Shape;1838;p33"/>
                  <p:cNvCxnSpPr/>
                  <p:nvPr/>
                </p:nvCxnSpPr>
                <p:spPr>
                  <a:xfrm>
                    <a:off x="2530475" y="32823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39" name="Google Shape;1839;p33"/>
                  <p:cNvCxnSpPr/>
                  <p:nvPr/>
                </p:nvCxnSpPr>
                <p:spPr>
                  <a:xfrm>
                    <a:off x="2530475" y="30489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40" name="Google Shape;1840;p33"/>
                  <p:cNvCxnSpPr/>
                  <p:nvPr/>
                </p:nvCxnSpPr>
                <p:spPr>
                  <a:xfrm>
                    <a:off x="2530475" y="28155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41" name="Google Shape;1841;p33"/>
                  <p:cNvCxnSpPr/>
                  <p:nvPr/>
                </p:nvCxnSpPr>
                <p:spPr>
                  <a:xfrm>
                    <a:off x="2530475" y="25821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42" name="Google Shape;1842;p33"/>
                  <p:cNvCxnSpPr/>
                  <p:nvPr/>
                </p:nvCxnSpPr>
                <p:spPr>
                  <a:xfrm>
                    <a:off x="2530475" y="23487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43" name="Google Shape;1843;p33"/>
                  <p:cNvCxnSpPr/>
                  <p:nvPr/>
                </p:nvCxnSpPr>
                <p:spPr>
                  <a:xfrm>
                    <a:off x="26471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44" name="Google Shape;1844;p33"/>
                  <p:cNvCxnSpPr/>
                  <p:nvPr/>
                </p:nvCxnSpPr>
                <p:spPr>
                  <a:xfrm>
                    <a:off x="45143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45" name="Google Shape;1845;p33"/>
                  <p:cNvCxnSpPr/>
                  <p:nvPr/>
                </p:nvCxnSpPr>
                <p:spPr>
                  <a:xfrm>
                    <a:off x="42809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46" name="Google Shape;1846;p33"/>
                  <p:cNvCxnSpPr/>
                  <p:nvPr/>
                </p:nvCxnSpPr>
                <p:spPr>
                  <a:xfrm>
                    <a:off x="40475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47" name="Google Shape;1847;p33"/>
                  <p:cNvCxnSpPr/>
                  <p:nvPr/>
                </p:nvCxnSpPr>
                <p:spPr>
                  <a:xfrm>
                    <a:off x="38141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48" name="Google Shape;1848;p33"/>
                  <p:cNvCxnSpPr/>
                  <p:nvPr/>
                </p:nvCxnSpPr>
                <p:spPr>
                  <a:xfrm>
                    <a:off x="35807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49" name="Google Shape;1849;p33"/>
                  <p:cNvCxnSpPr/>
                  <p:nvPr/>
                </p:nvCxnSpPr>
                <p:spPr>
                  <a:xfrm>
                    <a:off x="33473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50" name="Google Shape;1850;p33"/>
                  <p:cNvCxnSpPr/>
                  <p:nvPr/>
                </p:nvCxnSpPr>
                <p:spPr>
                  <a:xfrm>
                    <a:off x="31139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51" name="Google Shape;1851;p33"/>
                  <p:cNvCxnSpPr/>
                  <p:nvPr/>
                </p:nvCxnSpPr>
                <p:spPr>
                  <a:xfrm>
                    <a:off x="28805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</p:grpSp>
          <p:sp>
            <p:nvSpPr>
              <p:cNvPr id="1852" name="Google Shape;1852;p33"/>
              <p:cNvSpPr/>
              <p:nvPr/>
            </p:nvSpPr>
            <p:spPr>
              <a:xfrm rot="-9116763">
                <a:off x="7329845" y="3136919"/>
                <a:ext cx="1605366" cy="2558935"/>
              </a:xfrm>
              <a:custGeom>
                <a:avLst/>
                <a:gdLst/>
                <a:ahLst/>
                <a:cxnLst/>
                <a:rect l="l" t="t" r="r" b="b"/>
                <a:pathLst>
                  <a:path w="64215" h="102358" extrusionOk="0">
                    <a:moveTo>
                      <a:pt x="0" y="100232"/>
                    </a:moveTo>
                    <a:cubicBezTo>
                      <a:pt x="3153" y="100505"/>
                      <a:pt x="13371" y="103476"/>
                      <a:pt x="18919" y="101869"/>
                    </a:cubicBezTo>
                    <a:cubicBezTo>
                      <a:pt x="24467" y="100262"/>
                      <a:pt x="31016" y="96048"/>
                      <a:pt x="33290" y="90591"/>
                    </a:cubicBezTo>
                    <a:cubicBezTo>
                      <a:pt x="35564" y="85134"/>
                      <a:pt x="32138" y="75037"/>
                      <a:pt x="32562" y="69125"/>
                    </a:cubicBezTo>
                    <a:cubicBezTo>
                      <a:pt x="32987" y="63213"/>
                      <a:pt x="32926" y="59908"/>
                      <a:pt x="35837" y="55118"/>
                    </a:cubicBezTo>
                    <a:cubicBezTo>
                      <a:pt x="38748" y="50328"/>
                      <a:pt x="45660" y="47206"/>
                      <a:pt x="50026" y="40384"/>
                    </a:cubicBezTo>
                    <a:cubicBezTo>
                      <a:pt x="54392" y="33563"/>
                      <a:pt x="59667" y="20920"/>
                      <a:pt x="62032" y="14189"/>
                    </a:cubicBezTo>
                    <a:cubicBezTo>
                      <a:pt x="64397" y="7458"/>
                      <a:pt x="63851" y="2365"/>
                      <a:pt x="64215" y="0"/>
                    </a:cubicBezTo>
                  </a:path>
                </a:pathLst>
              </a:custGeom>
              <a:noFill/>
              <a:ln w="19050" cap="flat" cmpd="sng">
                <a:solidFill>
                  <a:schemeClr val="accent5"/>
                </a:solidFill>
                <a:prstDash val="dash"/>
                <a:round/>
                <a:headEnd type="none" w="med" len="med"/>
                <a:tailEnd type="none" w="med" len="med"/>
              </a:ln>
            </p:spPr>
          </p:sp>
          <p:sp>
            <p:nvSpPr>
              <p:cNvPr id="1853" name="Google Shape;1853;p33"/>
              <p:cNvSpPr/>
              <p:nvPr/>
            </p:nvSpPr>
            <p:spPr>
              <a:xfrm rot="2402816">
                <a:off x="3496348" y="-889049"/>
                <a:ext cx="6116559" cy="2101001"/>
              </a:xfrm>
              <a:custGeom>
                <a:avLst/>
                <a:gdLst/>
                <a:ahLst/>
                <a:cxnLst/>
                <a:rect l="l" t="t" r="r" b="b"/>
                <a:pathLst>
                  <a:path w="244668" h="84042" extrusionOk="0">
                    <a:moveTo>
                      <a:pt x="244668" y="0"/>
                    </a:moveTo>
                    <a:cubicBezTo>
                      <a:pt x="243213" y="3092"/>
                      <a:pt x="243395" y="13794"/>
                      <a:pt x="235937" y="18554"/>
                    </a:cubicBezTo>
                    <a:cubicBezTo>
                      <a:pt x="228479" y="23314"/>
                      <a:pt x="212198" y="22890"/>
                      <a:pt x="199919" y="28559"/>
                    </a:cubicBezTo>
                    <a:cubicBezTo>
                      <a:pt x="187640" y="34229"/>
                      <a:pt x="178817" y="47387"/>
                      <a:pt x="162263" y="52571"/>
                    </a:cubicBezTo>
                    <a:cubicBezTo>
                      <a:pt x="145709" y="57756"/>
                      <a:pt x="115331" y="56301"/>
                      <a:pt x="100596" y="59666"/>
                    </a:cubicBezTo>
                    <a:cubicBezTo>
                      <a:pt x="85861" y="63031"/>
                      <a:pt x="85406" y="71187"/>
                      <a:pt x="73855" y="72763"/>
                    </a:cubicBezTo>
                    <a:cubicBezTo>
                      <a:pt x="62304" y="74340"/>
                      <a:pt x="43597" y="67245"/>
                      <a:pt x="31288" y="69125"/>
                    </a:cubicBezTo>
                    <a:cubicBezTo>
                      <a:pt x="18979" y="71005"/>
                      <a:pt x="5215" y="81556"/>
                      <a:pt x="0" y="84042"/>
                    </a:cubicBezTo>
                  </a:path>
                </a:pathLst>
              </a:custGeom>
              <a:noFill/>
              <a:ln w="19050" cap="flat" cmpd="sng">
                <a:solidFill>
                  <a:schemeClr val="accent5"/>
                </a:solidFill>
                <a:prstDash val="dash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1854" name="Google Shape;1854;p33"/>
            <p:cNvGrpSpPr/>
            <p:nvPr/>
          </p:nvGrpSpPr>
          <p:grpSpPr>
            <a:xfrm rot="290483">
              <a:off x="1273110" y="4592886"/>
              <a:ext cx="2481470" cy="2481470"/>
              <a:chOff x="2530475" y="1998650"/>
              <a:chExt cx="2100600" cy="2100600"/>
            </a:xfrm>
          </p:grpSpPr>
          <p:cxnSp>
            <p:nvCxnSpPr>
              <p:cNvPr id="1855" name="Google Shape;1855;p33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856" name="Google Shape;1856;p33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1857" name="Google Shape;1857;p33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58" name="Google Shape;1858;p33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59" name="Google Shape;1859;p33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60" name="Google Shape;1860;p33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61" name="Google Shape;1861;p33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62" name="Google Shape;1862;p33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63" name="Google Shape;1863;p33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64" name="Google Shape;1864;p33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65" name="Google Shape;1865;p33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66" name="Google Shape;1866;p33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67" name="Google Shape;1867;p33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68" name="Google Shape;1868;p33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69" name="Google Shape;1869;p33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70" name="Google Shape;1870;p33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71" name="Google Shape;1871;p33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72" name="Google Shape;1872;p33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73" name="Google Shape;1873;p33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grpSp>
        <p:nvGrpSpPr>
          <p:cNvPr id="1874" name="Google Shape;1874;p33"/>
          <p:cNvGrpSpPr/>
          <p:nvPr/>
        </p:nvGrpSpPr>
        <p:grpSpPr>
          <a:xfrm>
            <a:off x="1587836" y="190427"/>
            <a:ext cx="7315677" cy="4837499"/>
            <a:chOff x="1587836" y="190427"/>
            <a:chExt cx="7315677" cy="4837499"/>
          </a:xfrm>
        </p:grpSpPr>
        <p:sp>
          <p:nvSpPr>
            <p:cNvPr id="1875" name="Google Shape;1875;p33"/>
            <p:cNvSpPr/>
            <p:nvPr/>
          </p:nvSpPr>
          <p:spPr>
            <a:xfrm>
              <a:off x="8518611" y="585852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33"/>
            <p:cNvSpPr/>
            <p:nvPr/>
          </p:nvSpPr>
          <p:spPr>
            <a:xfrm>
              <a:off x="1587836" y="190427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33"/>
            <p:cNvSpPr/>
            <p:nvPr/>
          </p:nvSpPr>
          <p:spPr>
            <a:xfrm flipH="1">
              <a:off x="8076036" y="4678852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8" name="Google Shape;1878;p33"/>
          <p:cNvGrpSpPr/>
          <p:nvPr/>
        </p:nvGrpSpPr>
        <p:grpSpPr>
          <a:xfrm>
            <a:off x="226403" y="109123"/>
            <a:ext cx="8606183" cy="4878872"/>
            <a:chOff x="226403" y="109123"/>
            <a:chExt cx="8606183" cy="4878872"/>
          </a:xfrm>
        </p:grpSpPr>
        <p:sp>
          <p:nvSpPr>
            <p:cNvPr id="1879" name="Google Shape;1879;p33"/>
            <p:cNvSpPr/>
            <p:nvPr/>
          </p:nvSpPr>
          <p:spPr>
            <a:xfrm>
              <a:off x="8205074" y="206172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3"/>
            <p:cNvSpPr/>
            <p:nvPr/>
          </p:nvSpPr>
          <p:spPr>
            <a:xfrm>
              <a:off x="8518598" y="174575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3"/>
            <p:cNvSpPr/>
            <p:nvPr/>
          </p:nvSpPr>
          <p:spPr>
            <a:xfrm>
              <a:off x="226403" y="1955501"/>
              <a:ext cx="145673" cy="120525"/>
            </a:xfrm>
            <a:custGeom>
              <a:avLst/>
              <a:gdLst/>
              <a:ahLst/>
              <a:cxnLst/>
              <a:rect l="l" t="t" r="r" b="b"/>
              <a:pathLst>
                <a:path w="1037" h="858" extrusionOk="0">
                  <a:moveTo>
                    <a:pt x="477" y="1"/>
                  </a:moveTo>
                  <a:cubicBezTo>
                    <a:pt x="334" y="1"/>
                    <a:pt x="215" y="48"/>
                    <a:pt x="108" y="132"/>
                  </a:cubicBezTo>
                  <a:cubicBezTo>
                    <a:pt x="48" y="191"/>
                    <a:pt x="1" y="263"/>
                    <a:pt x="1" y="358"/>
                  </a:cubicBezTo>
                  <a:cubicBezTo>
                    <a:pt x="1" y="453"/>
                    <a:pt x="36" y="537"/>
                    <a:pt x="96" y="608"/>
                  </a:cubicBezTo>
                  <a:cubicBezTo>
                    <a:pt x="132" y="656"/>
                    <a:pt x="203" y="703"/>
                    <a:pt x="274" y="727"/>
                  </a:cubicBezTo>
                  <a:cubicBezTo>
                    <a:pt x="274" y="727"/>
                    <a:pt x="274" y="739"/>
                    <a:pt x="274" y="739"/>
                  </a:cubicBezTo>
                  <a:cubicBezTo>
                    <a:pt x="322" y="810"/>
                    <a:pt x="405" y="858"/>
                    <a:pt x="489" y="858"/>
                  </a:cubicBezTo>
                  <a:cubicBezTo>
                    <a:pt x="572" y="858"/>
                    <a:pt x="655" y="822"/>
                    <a:pt x="703" y="751"/>
                  </a:cubicBezTo>
                  <a:cubicBezTo>
                    <a:pt x="763" y="727"/>
                    <a:pt x="822" y="691"/>
                    <a:pt x="882" y="667"/>
                  </a:cubicBezTo>
                  <a:cubicBezTo>
                    <a:pt x="929" y="656"/>
                    <a:pt x="965" y="632"/>
                    <a:pt x="989" y="596"/>
                  </a:cubicBezTo>
                  <a:cubicBezTo>
                    <a:pt x="1013" y="572"/>
                    <a:pt x="1036" y="513"/>
                    <a:pt x="1036" y="477"/>
                  </a:cubicBezTo>
                  <a:cubicBezTo>
                    <a:pt x="1024" y="394"/>
                    <a:pt x="1001" y="322"/>
                    <a:pt x="965" y="263"/>
                  </a:cubicBezTo>
                  <a:cubicBezTo>
                    <a:pt x="929" y="203"/>
                    <a:pt x="870" y="144"/>
                    <a:pt x="810" y="108"/>
                  </a:cubicBezTo>
                  <a:cubicBezTo>
                    <a:pt x="715" y="36"/>
                    <a:pt x="584" y="1"/>
                    <a:pt x="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3"/>
            <p:cNvSpPr/>
            <p:nvPr/>
          </p:nvSpPr>
          <p:spPr>
            <a:xfrm>
              <a:off x="355217" y="1655048"/>
              <a:ext cx="159018" cy="157610"/>
            </a:xfrm>
            <a:custGeom>
              <a:avLst/>
              <a:gdLst/>
              <a:ahLst/>
              <a:cxnLst/>
              <a:rect l="l" t="t" r="r" b="b"/>
              <a:pathLst>
                <a:path w="1132" h="1122" extrusionOk="0">
                  <a:moveTo>
                    <a:pt x="567" y="1"/>
                  </a:moveTo>
                  <a:cubicBezTo>
                    <a:pt x="534" y="1"/>
                    <a:pt x="499" y="7"/>
                    <a:pt x="464" y="21"/>
                  </a:cubicBezTo>
                  <a:cubicBezTo>
                    <a:pt x="405" y="32"/>
                    <a:pt x="345" y="68"/>
                    <a:pt x="286" y="104"/>
                  </a:cubicBezTo>
                  <a:cubicBezTo>
                    <a:pt x="167" y="187"/>
                    <a:pt x="72" y="318"/>
                    <a:pt x="48" y="461"/>
                  </a:cubicBezTo>
                  <a:cubicBezTo>
                    <a:pt x="0" y="640"/>
                    <a:pt x="48" y="806"/>
                    <a:pt x="155" y="949"/>
                  </a:cubicBezTo>
                  <a:cubicBezTo>
                    <a:pt x="202" y="997"/>
                    <a:pt x="262" y="1044"/>
                    <a:pt x="322" y="1080"/>
                  </a:cubicBezTo>
                  <a:cubicBezTo>
                    <a:pt x="369" y="1104"/>
                    <a:pt x="417" y="1116"/>
                    <a:pt x="476" y="1116"/>
                  </a:cubicBezTo>
                  <a:cubicBezTo>
                    <a:pt x="476" y="1116"/>
                    <a:pt x="482" y="1121"/>
                    <a:pt x="485" y="1121"/>
                  </a:cubicBezTo>
                  <a:cubicBezTo>
                    <a:pt x="487" y="1121"/>
                    <a:pt x="488" y="1120"/>
                    <a:pt x="488" y="1116"/>
                  </a:cubicBezTo>
                  <a:lnTo>
                    <a:pt x="572" y="1116"/>
                  </a:lnTo>
                  <a:cubicBezTo>
                    <a:pt x="619" y="1116"/>
                    <a:pt x="667" y="1080"/>
                    <a:pt x="691" y="1033"/>
                  </a:cubicBezTo>
                  <a:cubicBezTo>
                    <a:pt x="798" y="985"/>
                    <a:pt x="905" y="902"/>
                    <a:pt x="976" y="794"/>
                  </a:cubicBezTo>
                  <a:cubicBezTo>
                    <a:pt x="1131" y="544"/>
                    <a:pt x="1012" y="187"/>
                    <a:pt x="750" y="56"/>
                  </a:cubicBezTo>
                  <a:cubicBezTo>
                    <a:pt x="714" y="32"/>
                    <a:pt x="667" y="21"/>
                    <a:pt x="631" y="9"/>
                  </a:cubicBezTo>
                  <a:cubicBezTo>
                    <a:pt x="611" y="4"/>
                    <a:pt x="590" y="1"/>
                    <a:pt x="5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3"/>
            <p:cNvSpPr/>
            <p:nvPr/>
          </p:nvSpPr>
          <p:spPr>
            <a:xfrm>
              <a:off x="514227" y="1863054"/>
              <a:ext cx="70378" cy="71641"/>
            </a:xfrm>
            <a:custGeom>
              <a:avLst/>
              <a:gdLst/>
              <a:ahLst/>
              <a:cxnLst/>
              <a:rect l="l" t="t" r="r" b="b"/>
              <a:pathLst>
                <a:path w="501" h="510" extrusionOk="0">
                  <a:moveTo>
                    <a:pt x="179" y="0"/>
                  </a:moveTo>
                  <a:cubicBezTo>
                    <a:pt x="155" y="0"/>
                    <a:pt x="143" y="12"/>
                    <a:pt x="119" y="24"/>
                  </a:cubicBezTo>
                  <a:cubicBezTo>
                    <a:pt x="95" y="24"/>
                    <a:pt x="72" y="36"/>
                    <a:pt x="60" y="60"/>
                  </a:cubicBezTo>
                  <a:cubicBezTo>
                    <a:pt x="48" y="72"/>
                    <a:pt x="36" y="84"/>
                    <a:pt x="24" y="107"/>
                  </a:cubicBezTo>
                  <a:cubicBezTo>
                    <a:pt x="24" y="119"/>
                    <a:pt x="12" y="131"/>
                    <a:pt x="12" y="155"/>
                  </a:cubicBezTo>
                  <a:cubicBezTo>
                    <a:pt x="0" y="179"/>
                    <a:pt x="0" y="203"/>
                    <a:pt x="0" y="226"/>
                  </a:cubicBezTo>
                  <a:cubicBezTo>
                    <a:pt x="0" y="250"/>
                    <a:pt x="12" y="274"/>
                    <a:pt x="24" y="298"/>
                  </a:cubicBezTo>
                  <a:cubicBezTo>
                    <a:pt x="24" y="310"/>
                    <a:pt x="24" y="322"/>
                    <a:pt x="24" y="322"/>
                  </a:cubicBezTo>
                  <a:cubicBezTo>
                    <a:pt x="36" y="357"/>
                    <a:pt x="48" y="381"/>
                    <a:pt x="72" y="405"/>
                  </a:cubicBezTo>
                  <a:cubicBezTo>
                    <a:pt x="84" y="429"/>
                    <a:pt x="95" y="441"/>
                    <a:pt x="107" y="453"/>
                  </a:cubicBezTo>
                  <a:cubicBezTo>
                    <a:pt x="131" y="465"/>
                    <a:pt x="143" y="476"/>
                    <a:pt x="167" y="488"/>
                  </a:cubicBezTo>
                  <a:cubicBezTo>
                    <a:pt x="191" y="500"/>
                    <a:pt x="203" y="500"/>
                    <a:pt x="226" y="500"/>
                  </a:cubicBezTo>
                  <a:cubicBezTo>
                    <a:pt x="244" y="506"/>
                    <a:pt x="259" y="509"/>
                    <a:pt x="274" y="509"/>
                  </a:cubicBezTo>
                  <a:cubicBezTo>
                    <a:pt x="289" y="509"/>
                    <a:pt x="304" y="506"/>
                    <a:pt x="322" y="500"/>
                  </a:cubicBezTo>
                  <a:cubicBezTo>
                    <a:pt x="334" y="488"/>
                    <a:pt x="345" y="488"/>
                    <a:pt x="357" y="488"/>
                  </a:cubicBezTo>
                  <a:cubicBezTo>
                    <a:pt x="381" y="476"/>
                    <a:pt x="405" y="453"/>
                    <a:pt x="429" y="441"/>
                  </a:cubicBezTo>
                  <a:cubicBezTo>
                    <a:pt x="441" y="417"/>
                    <a:pt x="453" y="405"/>
                    <a:pt x="465" y="381"/>
                  </a:cubicBezTo>
                  <a:cubicBezTo>
                    <a:pt x="476" y="369"/>
                    <a:pt x="488" y="345"/>
                    <a:pt x="488" y="334"/>
                  </a:cubicBezTo>
                  <a:cubicBezTo>
                    <a:pt x="500" y="310"/>
                    <a:pt x="500" y="286"/>
                    <a:pt x="500" y="262"/>
                  </a:cubicBezTo>
                  <a:cubicBezTo>
                    <a:pt x="500" y="238"/>
                    <a:pt x="500" y="215"/>
                    <a:pt x="500" y="203"/>
                  </a:cubicBezTo>
                  <a:cubicBezTo>
                    <a:pt x="488" y="179"/>
                    <a:pt x="476" y="155"/>
                    <a:pt x="476" y="143"/>
                  </a:cubicBezTo>
                  <a:cubicBezTo>
                    <a:pt x="453" y="107"/>
                    <a:pt x="441" y="84"/>
                    <a:pt x="405" y="72"/>
                  </a:cubicBezTo>
                  <a:cubicBezTo>
                    <a:pt x="393" y="60"/>
                    <a:pt x="381" y="48"/>
                    <a:pt x="357" y="36"/>
                  </a:cubicBezTo>
                  <a:cubicBezTo>
                    <a:pt x="334" y="24"/>
                    <a:pt x="322" y="24"/>
                    <a:pt x="298" y="24"/>
                  </a:cubicBezTo>
                  <a:cubicBezTo>
                    <a:pt x="286" y="24"/>
                    <a:pt x="274" y="12"/>
                    <a:pt x="262" y="12"/>
                  </a:cubicBezTo>
                  <a:cubicBezTo>
                    <a:pt x="226" y="0"/>
                    <a:pt x="203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33"/>
            <p:cNvSpPr/>
            <p:nvPr/>
          </p:nvSpPr>
          <p:spPr>
            <a:xfrm flipH="1">
              <a:off x="1301787" y="109123"/>
              <a:ext cx="159018" cy="157610"/>
            </a:xfrm>
            <a:custGeom>
              <a:avLst/>
              <a:gdLst/>
              <a:ahLst/>
              <a:cxnLst/>
              <a:rect l="l" t="t" r="r" b="b"/>
              <a:pathLst>
                <a:path w="1132" h="1122" extrusionOk="0">
                  <a:moveTo>
                    <a:pt x="567" y="1"/>
                  </a:moveTo>
                  <a:cubicBezTo>
                    <a:pt x="534" y="1"/>
                    <a:pt x="499" y="7"/>
                    <a:pt x="464" y="21"/>
                  </a:cubicBezTo>
                  <a:cubicBezTo>
                    <a:pt x="405" y="32"/>
                    <a:pt x="345" y="68"/>
                    <a:pt x="286" y="104"/>
                  </a:cubicBezTo>
                  <a:cubicBezTo>
                    <a:pt x="167" y="187"/>
                    <a:pt x="72" y="318"/>
                    <a:pt x="48" y="461"/>
                  </a:cubicBezTo>
                  <a:cubicBezTo>
                    <a:pt x="0" y="640"/>
                    <a:pt x="48" y="806"/>
                    <a:pt x="155" y="949"/>
                  </a:cubicBezTo>
                  <a:cubicBezTo>
                    <a:pt x="202" y="997"/>
                    <a:pt x="262" y="1044"/>
                    <a:pt x="322" y="1080"/>
                  </a:cubicBezTo>
                  <a:cubicBezTo>
                    <a:pt x="369" y="1104"/>
                    <a:pt x="417" y="1116"/>
                    <a:pt x="476" y="1116"/>
                  </a:cubicBezTo>
                  <a:cubicBezTo>
                    <a:pt x="476" y="1116"/>
                    <a:pt x="482" y="1121"/>
                    <a:pt x="485" y="1121"/>
                  </a:cubicBezTo>
                  <a:cubicBezTo>
                    <a:pt x="487" y="1121"/>
                    <a:pt x="488" y="1120"/>
                    <a:pt x="488" y="1116"/>
                  </a:cubicBezTo>
                  <a:lnTo>
                    <a:pt x="572" y="1116"/>
                  </a:lnTo>
                  <a:cubicBezTo>
                    <a:pt x="619" y="1116"/>
                    <a:pt x="667" y="1080"/>
                    <a:pt x="691" y="1033"/>
                  </a:cubicBezTo>
                  <a:cubicBezTo>
                    <a:pt x="798" y="985"/>
                    <a:pt x="905" y="902"/>
                    <a:pt x="976" y="794"/>
                  </a:cubicBezTo>
                  <a:cubicBezTo>
                    <a:pt x="1131" y="544"/>
                    <a:pt x="1012" y="187"/>
                    <a:pt x="750" y="56"/>
                  </a:cubicBezTo>
                  <a:cubicBezTo>
                    <a:pt x="714" y="32"/>
                    <a:pt x="667" y="21"/>
                    <a:pt x="631" y="9"/>
                  </a:cubicBezTo>
                  <a:cubicBezTo>
                    <a:pt x="611" y="4"/>
                    <a:pt x="590" y="1"/>
                    <a:pt x="5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33"/>
            <p:cNvSpPr/>
            <p:nvPr/>
          </p:nvSpPr>
          <p:spPr>
            <a:xfrm flipH="1">
              <a:off x="1231417" y="317129"/>
              <a:ext cx="70378" cy="71641"/>
            </a:xfrm>
            <a:custGeom>
              <a:avLst/>
              <a:gdLst/>
              <a:ahLst/>
              <a:cxnLst/>
              <a:rect l="l" t="t" r="r" b="b"/>
              <a:pathLst>
                <a:path w="501" h="510" extrusionOk="0">
                  <a:moveTo>
                    <a:pt x="179" y="0"/>
                  </a:moveTo>
                  <a:cubicBezTo>
                    <a:pt x="155" y="0"/>
                    <a:pt x="143" y="12"/>
                    <a:pt x="119" y="24"/>
                  </a:cubicBezTo>
                  <a:cubicBezTo>
                    <a:pt x="95" y="24"/>
                    <a:pt x="72" y="36"/>
                    <a:pt x="60" y="60"/>
                  </a:cubicBezTo>
                  <a:cubicBezTo>
                    <a:pt x="48" y="72"/>
                    <a:pt x="36" y="84"/>
                    <a:pt x="24" y="107"/>
                  </a:cubicBezTo>
                  <a:cubicBezTo>
                    <a:pt x="24" y="119"/>
                    <a:pt x="12" y="131"/>
                    <a:pt x="12" y="155"/>
                  </a:cubicBezTo>
                  <a:cubicBezTo>
                    <a:pt x="0" y="179"/>
                    <a:pt x="0" y="203"/>
                    <a:pt x="0" y="226"/>
                  </a:cubicBezTo>
                  <a:cubicBezTo>
                    <a:pt x="0" y="250"/>
                    <a:pt x="12" y="274"/>
                    <a:pt x="24" y="298"/>
                  </a:cubicBezTo>
                  <a:cubicBezTo>
                    <a:pt x="24" y="310"/>
                    <a:pt x="24" y="322"/>
                    <a:pt x="24" y="322"/>
                  </a:cubicBezTo>
                  <a:cubicBezTo>
                    <a:pt x="36" y="357"/>
                    <a:pt x="48" y="381"/>
                    <a:pt x="72" y="405"/>
                  </a:cubicBezTo>
                  <a:cubicBezTo>
                    <a:pt x="84" y="429"/>
                    <a:pt x="95" y="441"/>
                    <a:pt x="107" y="453"/>
                  </a:cubicBezTo>
                  <a:cubicBezTo>
                    <a:pt x="131" y="465"/>
                    <a:pt x="143" y="476"/>
                    <a:pt x="167" y="488"/>
                  </a:cubicBezTo>
                  <a:cubicBezTo>
                    <a:pt x="191" y="500"/>
                    <a:pt x="203" y="500"/>
                    <a:pt x="226" y="500"/>
                  </a:cubicBezTo>
                  <a:cubicBezTo>
                    <a:pt x="244" y="506"/>
                    <a:pt x="259" y="509"/>
                    <a:pt x="274" y="509"/>
                  </a:cubicBezTo>
                  <a:cubicBezTo>
                    <a:pt x="289" y="509"/>
                    <a:pt x="304" y="506"/>
                    <a:pt x="322" y="500"/>
                  </a:cubicBezTo>
                  <a:cubicBezTo>
                    <a:pt x="334" y="488"/>
                    <a:pt x="345" y="488"/>
                    <a:pt x="357" y="488"/>
                  </a:cubicBezTo>
                  <a:cubicBezTo>
                    <a:pt x="381" y="476"/>
                    <a:pt x="405" y="453"/>
                    <a:pt x="429" y="441"/>
                  </a:cubicBezTo>
                  <a:cubicBezTo>
                    <a:pt x="441" y="417"/>
                    <a:pt x="453" y="405"/>
                    <a:pt x="465" y="381"/>
                  </a:cubicBezTo>
                  <a:cubicBezTo>
                    <a:pt x="476" y="369"/>
                    <a:pt x="488" y="345"/>
                    <a:pt x="488" y="334"/>
                  </a:cubicBezTo>
                  <a:cubicBezTo>
                    <a:pt x="500" y="310"/>
                    <a:pt x="500" y="286"/>
                    <a:pt x="500" y="262"/>
                  </a:cubicBezTo>
                  <a:cubicBezTo>
                    <a:pt x="500" y="238"/>
                    <a:pt x="500" y="215"/>
                    <a:pt x="500" y="203"/>
                  </a:cubicBezTo>
                  <a:cubicBezTo>
                    <a:pt x="488" y="179"/>
                    <a:pt x="476" y="155"/>
                    <a:pt x="476" y="143"/>
                  </a:cubicBezTo>
                  <a:cubicBezTo>
                    <a:pt x="453" y="107"/>
                    <a:pt x="441" y="84"/>
                    <a:pt x="405" y="72"/>
                  </a:cubicBezTo>
                  <a:cubicBezTo>
                    <a:pt x="393" y="60"/>
                    <a:pt x="381" y="48"/>
                    <a:pt x="357" y="36"/>
                  </a:cubicBezTo>
                  <a:cubicBezTo>
                    <a:pt x="334" y="24"/>
                    <a:pt x="322" y="24"/>
                    <a:pt x="298" y="24"/>
                  </a:cubicBezTo>
                  <a:cubicBezTo>
                    <a:pt x="286" y="24"/>
                    <a:pt x="274" y="12"/>
                    <a:pt x="262" y="12"/>
                  </a:cubicBezTo>
                  <a:cubicBezTo>
                    <a:pt x="226" y="0"/>
                    <a:pt x="203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33"/>
            <p:cNvSpPr/>
            <p:nvPr/>
          </p:nvSpPr>
          <p:spPr>
            <a:xfrm flipH="1">
              <a:off x="8685369" y="4777253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33"/>
            <p:cNvSpPr/>
            <p:nvPr/>
          </p:nvSpPr>
          <p:spPr>
            <a:xfrm flipH="1">
              <a:off x="8550419" y="4518447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33"/>
            <p:cNvSpPr/>
            <p:nvPr/>
          </p:nvSpPr>
          <p:spPr>
            <a:xfrm>
              <a:off x="7589887" y="4902447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33"/>
            <p:cNvSpPr/>
            <p:nvPr/>
          </p:nvSpPr>
          <p:spPr>
            <a:xfrm>
              <a:off x="7084223" y="4753700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1" name="Google Shape;1891;p34"/>
          <p:cNvGrpSpPr/>
          <p:nvPr/>
        </p:nvGrpSpPr>
        <p:grpSpPr>
          <a:xfrm>
            <a:off x="104561" y="709115"/>
            <a:ext cx="8873889" cy="3695712"/>
            <a:chOff x="104561" y="709115"/>
            <a:chExt cx="8873889" cy="3695712"/>
          </a:xfrm>
        </p:grpSpPr>
        <p:sp>
          <p:nvSpPr>
            <p:cNvPr id="1892" name="Google Shape;1892;p34"/>
            <p:cNvSpPr/>
            <p:nvPr/>
          </p:nvSpPr>
          <p:spPr>
            <a:xfrm>
              <a:off x="104561" y="4055752"/>
              <a:ext cx="384902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34"/>
            <p:cNvSpPr/>
            <p:nvPr/>
          </p:nvSpPr>
          <p:spPr>
            <a:xfrm flipH="1">
              <a:off x="8593548" y="709115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4" name="Google Shape;1894;p34"/>
          <p:cNvGrpSpPr/>
          <p:nvPr/>
        </p:nvGrpSpPr>
        <p:grpSpPr>
          <a:xfrm>
            <a:off x="320612" y="153363"/>
            <a:ext cx="8582337" cy="4803412"/>
            <a:chOff x="320612" y="153363"/>
            <a:chExt cx="8582337" cy="4803412"/>
          </a:xfrm>
        </p:grpSpPr>
        <p:sp>
          <p:nvSpPr>
            <p:cNvPr id="1895" name="Google Shape;1895;p34"/>
            <p:cNvSpPr/>
            <p:nvPr/>
          </p:nvSpPr>
          <p:spPr>
            <a:xfrm>
              <a:off x="467837" y="3970197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34"/>
            <p:cNvSpPr/>
            <p:nvPr/>
          </p:nvSpPr>
          <p:spPr>
            <a:xfrm>
              <a:off x="713236" y="4655750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34"/>
            <p:cNvSpPr/>
            <p:nvPr/>
          </p:nvSpPr>
          <p:spPr>
            <a:xfrm flipH="1">
              <a:off x="8755731" y="184490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34"/>
            <p:cNvSpPr/>
            <p:nvPr/>
          </p:nvSpPr>
          <p:spPr>
            <a:xfrm flipH="1">
              <a:off x="8290507" y="302109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34"/>
            <p:cNvSpPr/>
            <p:nvPr/>
          </p:nvSpPr>
          <p:spPr>
            <a:xfrm flipH="1">
              <a:off x="7883116" y="153362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34"/>
            <p:cNvSpPr/>
            <p:nvPr/>
          </p:nvSpPr>
          <p:spPr>
            <a:xfrm>
              <a:off x="320612" y="4804503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1" name="Google Shape;1901;p34"/>
          <p:cNvGrpSpPr/>
          <p:nvPr/>
        </p:nvGrpSpPr>
        <p:grpSpPr>
          <a:xfrm>
            <a:off x="-2081234" y="-1667063"/>
            <a:ext cx="13143688" cy="7790526"/>
            <a:chOff x="-2081234" y="-1667063"/>
            <a:chExt cx="13143688" cy="7790526"/>
          </a:xfrm>
        </p:grpSpPr>
        <p:sp>
          <p:nvSpPr>
            <p:cNvPr id="1902" name="Google Shape;1902;p34"/>
            <p:cNvSpPr/>
            <p:nvPr/>
          </p:nvSpPr>
          <p:spPr>
            <a:xfrm>
              <a:off x="1377567" y="-154266"/>
              <a:ext cx="6328400" cy="518175"/>
            </a:xfrm>
            <a:custGeom>
              <a:avLst/>
              <a:gdLst/>
              <a:ahLst/>
              <a:cxnLst/>
              <a:rect l="l" t="t" r="r" b="b"/>
              <a:pathLst>
                <a:path w="253136" h="20727" extrusionOk="0">
                  <a:moveTo>
                    <a:pt x="253136" y="199"/>
                  </a:moveTo>
                  <a:cubicBezTo>
                    <a:pt x="251007" y="1979"/>
                    <a:pt x="245349" y="8145"/>
                    <a:pt x="240359" y="10878"/>
                  </a:cubicBezTo>
                  <a:cubicBezTo>
                    <a:pt x="235369" y="13611"/>
                    <a:pt x="233081" y="16631"/>
                    <a:pt x="223196" y="16599"/>
                  </a:cubicBezTo>
                  <a:cubicBezTo>
                    <a:pt x="213312" y="16567"/>
                    <a:pt x="199613" y="10020"/>
                    <a:pt x="181052" y="10687"/>
                  </a:cubicBezTo>
                  <a:cubicBezTo>
                    <a:pt x="162491" y="11355"/>
                    <a:pt x="138876" y="21589"/>
                    <a:pt x="111828" y="20604"/>
                  </a:cubicBezTo>
                  <a:cubicBezTo>
                    <a:pt x="84781" y="19619"/>
                    <a:pt x="37042" y="8177"/>
                    <a:pt x="18767" y="4776"/>
                  </a:cubicBezTo>
                  <a:cubicBezTo>
                    <a:pt x="492" y="1375"/>
                    <a:pt x="5292" y="835"/>
                    <a:pt x="2177" y="199"/>
                  </a:cubicBezTo>
                  <a:cubicBezTo>
                    <a:pt x="-938" y="-437"/>
                    <a:pt x="429" y="835"/>
                    <a:pt x="79" y="962"/>
                  </a:cubicBez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</p:sp>
        <p:grpSp>
          <p:nvGrpSpPr>
            <p:cNvPr id="1903" name="Google Shape;1903;p34"/>
            <p:cNvGrpSpPr/>
            <p:nvPr/>
          </p:nvGrpSpPr>
          <p:grpSpPr>
            <a:xfrm rot="1800033">
              <a:off x="-1627064" y="-1212893"/>
              <a:ext cx="2481608" cy="2481608"/>
              <a:chOff x="2530475" y="1998650"/>
              <a:chExt cx="2100600" cy="2100600"/>
            </a:xfrm>
          </p:grpSpPr>
          <p:cxnSp>
            <p:nvCxnSpPr>
              <p:cNvPr id="1904" name="Google Shape;1904;p34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905" name="Google Shape;1905;p34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1906" name="Google Shape;1906;p34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07" name="Google Shape;1907;p34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08" name="Google Shape;1908;p34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09" name="Google Shape;1909;p34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10" name="Google Shape;1910;p34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11" name="Google Shape;1911;p34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12" name="Google Shape;1912;p34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13" name="Google Shape;1913;p34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14" name="Google Shape;1914;p34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15" name="Google Shape;1915;p34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16" name="Google Shape;1916;p34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17" name="Google Shape;1917;p34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18" name="Google Shape;1918;p34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19" name="Google Shape;1919;p34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20" name="Google Shape;1920;p34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21" name="Google Shape;1921;p34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22" name="Google Shape;1922;p34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923" name="Google Shape;1923;p34"/>
            <p:cNvGrpSpPr/>
            <p:nvPr/>
          </p:nvGrpSpPr>
          <p:grpSpPr>
            <a:xfrm rot="899916">
              <a:off x="8302326" y="3363335"/>
              <a:ext cx="2481318" cy="2481318"/>
              <a:chOff x="2530475" y="1998650"/>
              <a:chExt cx="2100600" cy="2100600"/>
            </a:xfrm>
          </p:grpSpPr>
          <p:cxnSp>
            <p:nvCxnSpPr>
              <p:cNvPr id="1924" name="Google Shape;1924;p34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925" name="Google Shape;1925;p34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1926" name="Google Shape;1926;p34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27" name="Google Shape;1927;p34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28" name="Google Shape;1928;p34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29" name="Google Shape;1929;p34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0" name="Google Shape;1930;p34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1" name="Google Shape;1931;p34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2" name="Google Shape;1932;p34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3" name="Google Shape;1933;p34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4" name="Google Shape;1934;p34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5" name="Google Shape;1935;p34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6" name="Google Shape;1936;p34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7" name="Google Shape;1937;p34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8" name="Google Shape;1938;p34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9" name="Google Shape;1939;p34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40" name="Google Shape;1940;p34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41" name="Google Shape;1941;p34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42" name="Google Shape;1942;p34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79" r:id="rId3"/>
    <p:sldLayoutId id="2147483680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.svg"/><Relationship Id="rId7" Type="http://schemas.openxmlformats.org/officeDocument/2006/relationships/image" Target="../media/image4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.svg"/><Relationship Id="rId7" Type="http://schemas.openxmlformats.org/officeDocument/2006/relationships/image" Target="../media/image1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svg"/><Relationship Id="rId7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57.png"/><Relationship Id="rId4" Type="http://schemas.openxmlformats.org/officeDocument/2006/relationships/image" Target="../media/image37.png"/><Relationship Id="rId9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6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2.svg"/><Relationship Id="rId7" Type="http://schemas.openxmlformats.org/officeDocument/2006/relationships/image" Target="../media/image6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40.png"/><Relationship Id="rId10" Type="http://schemas.openxmlformats.org/officeDocument/2006/relationships/image" Target="../media/image69.png"/><Relationship Id="rId4" Type="http://schemas.openxmlformats.org/officeDocument/2006/relationships/image" Target="../media/image64.png"/><Relationship Id="rId9" Type="http://schemas.openxmlformats.org/officeDocument/2006/relationships/image" Target="../media/image6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36.sv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37.png"/><Relationship Id="rId10" Type="http://schemas.openxmlformats.org/officeDocument/2006/relationships/image" Target="../media/image73.png"/><Relationship Id="rId4" Type="http://schemas.openxmlformats.org/officeDocument/2006/relationships/image" Target="../media/image53.png"/><Relationship Id="rId9" Type="http://schemas.openxmlformats.org/officeDocument/2006/relationships/image" Target="../media/image7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svg"/><Relationship Id="rId7" Type="http://schemas.openxmlformats.org/officeDocument/2006/relationships/image" Target="../media/image2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9" name="Google Shape;1959;p41"/>
          <p:cNvSpPr/>
          <p:nvPr/>
        </p:nvSpPr>
        <p:spPr>
          <a:xfrm rot="2402816">
            <a:off x="3496348" y="-50849"/>
            <a:ext cx="6116559" cy="2101001"/>
          </a:xfrm>
          <a:custGeom>
            <a:avLst/>
            <a:gdLst/>
            <a:ahLst/>
            <a:cxnLst/>
            <a:rect l="l" t="t" r="r" b="b"/>
            <a:pathLst>
              <a:path w="244668" h="84042" extrusionOk="0">
                <a:moveTo>
                  <a:pt x="244668" y="0"/>
                </a:moveTo>
                <a:cubicBezTo>
                  <a:pt x="243213" y="3092"/>
                  <a:pt x="243395" y="13794"/>
                  <a:pt x="235937" y="18554"/>
                </a:cubicBezTo>
                <a:cubicBezTo>
                  <a:pt x="228479" y="23314"/>
                  <a:pt x="212198" y="22890"/>
                  <a:pt x="199919" y="28559"/>
                </a:cubicBezTo>
                <a:cubicBezTo>
                  <a:pt x="187640" y="34229"/>
                  <a:pt x="178817" y="47387"/>
                  <a:pt x="162263" y="52571"/>
                </a:cubicBezTo>
                <a:cubicBezTo>
                  <a:pt x="145709" y="57756"/>
                  <a:pt x="115331" y="56301"/>
                  <a:pt x="100596" y="59666"/>
                </a:cubicBezTo>
                <a:cubicBezTo>
                  <a:pt x="85861" y="63031"/>
                  <a:pt x="85406" y="71187"/>
                  <a:pt x="73855" y="72763"/>
                </a:cubicBezTo>
                <a:cubicBezTo>
                  <a:pt x="62304" y="74340"/>
                  <a:pt x="43597" y="67245"/>
                  <a:pt x="31288" y="69125"/>
                </a:cubicBezTo>
                <a:cubicBezTo>
                  <a:pt x="18979" y="71005"/>
                  <a:pt x="5215" y="81556"/>
                  <a:pt x="0" y="84042"/>
                </a:cubicBezTo>
              </a:path>
            </a:pathLst>
          </a:custGeom>
          <a:noFill/>
          <a:ln w="19050" cap="flat" cmpd="sng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60" name="Google Shape;1960;p41"/>
          <p:cNvSpPr txBox="1">
            <a:spLocks noGrp="1"/>
          </p:cNvSpPr>
          <p:nvPr>
            <p:ph type="ctrTitle"/>
          </p:nvPr>
        </p:nvSpPr>
        <p:spPr>
          <a:xfrm>
            <a:off x="1546891" y="2031027"/>
            <a:ext cx="6267742" cy="183857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dirty="0">
                <a:solidFill>
                  <a:schemeClr val="accent3"/>
                </a:solidFill>
              </a:rPr>
            </a:br>
            <a:br>
              <a:rPr lang="en-US" dirty="0">
                <a:solidFill>
                  <a:schemeClr val="accent3"/>
                </a:solidFill>
              </a:rPr>
            </a:br>
            <a:br>
              <a:rPr lang="en-US" dirty="0">
                <a:solidFill>
                  <a:schemeClr val="accent3"/>
                </a:solidFill>
              </a:rPr>
            </a:br>
            <a:br>
              <a:rPr lang="en-US" dirty="0">
                <a:solidFill>
                  <a:schemeClr val="accent3"/>
                </a:solidFill>
              </a:rPr>
            </a:br>
            <a:r>
              <a:rPr lang="en-US" dirty="0" err="1">
                <a:solidFill>
                  <a:schemeClr val="accent3"/>
                </a:solidFill>
              </a:rPr>
              <a:t>Bài</a:t>
            </a:r>
            <a:r>
              <a:rPr lang="en-US" dirty="0">
                <a:solidFill>
                  <a:schemeClr val="accent3"/>
                </a:solidFill>
              </a:rPr>
              <a:t> 1: </a:t>
            </a:r>
            <a:r>
              <a:rPr lang="en-US" dirty="0" err="1">
                <a:solidFill>
                  <a:schemeClr val="accent3"/>
                </a:solidFill>
              </a:rPr>
              <a:t>Mệnh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đ</a:t>
            </a:r>
            <a:r>
              <a:rPr lang="en-US" b="1" dirty="0" err="1">
                <a:solidFill>
                  <a:schemeClr val="accent3"/>
                </a:solidFill>
              </a:rPr>
              <a:t>ề</a:t>
            </a:r>
            <a:br>
              <a:rPr lang="en-US" b="1" dirty="0">
                <a:solidFill>
                  <a:schemeClr val="accent3"/>
                </a:solidFill>
              </a:rPr>
            </a:b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D32B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ondrina Solid"/>
              </a:rPr>
              <a:t>(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D32B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ondrina Solid"/>
              </a:rPr>
              <a:t>tiết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D32B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ondrina Solid"/>
              </a:rPr>
              <a:t> 1)</a:t>
            </a:r>
            <a:br>
              <a:rPr lang="en-US" b="1" dirty="0">
                <a:solidFill>
                  <a:schemeClr val="accent3"/>
                </a:solidFill>
              </a:rPr>
            </a:br>
            <a:r>
              <a:rPr lang="en-US" b="1" dirty="0">
                <a:solidFill>
                  <a:schemeClr val="accent3"/>
                </a:solidFill>
              </a:rPr>
              <a:t>                  </a:t>
            </a:r>
            <a:r>
              <a:rPr lang="en-US" sz="2000" b="1" dirty="0">
                <a:solidFill>
                  <a:schemeClr val="accent3"/>
                </a:solidFill>
                <a:latin typeface="+mj-lt"/>
              </a:rPr>
              <a:t>GV: NGUYỄN THỊ HƯƠNG</a:t>
            </a:r>
            <a:br>
              <a:rPr lang="en-US" sz="2000" b="1" dirty="0">
                <a:solidFill>
                  <a:schemeClr val="accent3"/>
                </a:solidFill>
                <a:latin typeface="+mj-lt"/>
              </a:rPr>
            </a:br>
            <a:r>
              <a:rPr lang="en-US" sz="2000" b="1" dirty="0">
                <a:solidFill>
                  <a:schemeClr val="accent3"/>
                </a:solidFill>
                <a:latin typeface="+mj-lt"/>
              </a:rPr>
              <a:t>             LỚP: 10A3</a:t>
            </a:r>
            <a:endParaRPr sz="2000" b="1" dirty="0">
              <a:solidFill>
                <a:schemeClr val="accent3"/>
              </a:solidFill>
            </a:endParaRPr>
          </a:p>
        </p:txBody>
      </p:sp>
      <p:grpSp>
        <p:nvGrpSpPr>
          <p:cNvPr id="1962" name="Google Shape;1962;p41"/>
          <p:cNvGrpSpPr/>
          <p:nvPr/>
        </p:nvGrpSpPr>
        <p:grpSpPr>
          <a:xfrm rot="637251">
            <a:off x="7583115" y="2658654"/>
            <a:ext cx="939207" cy="1381336"/>
            <a:chOff x="6010050" y="2511645"/>
            <a:chExt cx="1064603" cy="1565761"/>
          </a:xfrm>
        </p:grpSpPr>
        <p:sp>
          <p:nvSpPr>
            <p:cNvPr id="1963" name="Google Shape;1963;p41"/>
            <p:cNvSpPr/>
            <p:nvPr/>
          </p:nvSpPr>
          <p:spPr>
            <a:xfrm>
              <a:off x="6010278" y="2511776"/>
              <a:ext cx="1064374" cy="1565396"/>
            </a:xfrm>
            <a:custGeom>
              <a:avLst/>
              <a:gdLst/>
              <a:ahLst/>
              <a:cxnLst/>
              <a:rect l="l" t="t" r="r" b="b"/>
              <a:pathLst>
                <a:path w="8752" h="12872" extrusionOk="0">
                  <a:moveTo>
                    <a:pt x="2647" y="0"/>
                  </a:moveTo>
                  <a:cubicBezTo>
                    <a:pt x="2497" y="0"/>
                    <a:pt x="2344" y="19"/>
                    <a:pt x="2192" y="58"/>
                  </a:cubicBezTo>
                  <a:cubicBezTo>
                    <a:pt x="1191" y="308"/>
                    <a:pt x="596" y="1308"/>
                    <a:pt x="846" y="2296"/>
                  </a:cubicBezTo>
                  <a:cubicBezTo>
                    <a:pt x="1049" y="3106"/>
                    <a:pt x="1751" y="3653"/>
                    <a:pt x="2537" y="3689"/>
                  </a:cubicBezTo>
                  <a:cubicBezTo>
                    <a:pt x="2311" y="4034"/>
                    <a:pt x="2108" y="4415"/>
                    <a:pt x="1906" y="4772"/>
                  </a:cubicBezTo>
                  <a:cubicBezTo>
                    <a:pt x="1775" y="4999"/>
                    <a:pt x="1644" y="5237"/>
                    <a:pt x="1513" y="5475"/>
                  </a:cubicBezTo>
                  <a:cubicBezTo>
                    <a:pt x="1382" y="5701"/>
                    <a:pt x="1239" y="5927"/>
                    <a:pt x="1120" y="6177"/>
                  </a:cubicBezTo>
                  <a:cubicBezTo>
                    <a:pt x="977" y="6142"/>
                    <a:pt x="834" y="6130"/>
                    <a:pt x="691" y="6130"/>
                  </a:cubicBezTo>
                  <a:cubicBezTo>
                    <a:pt x="584" y="6130"/>
                    <a:pt x="477" y="6142"/>
                    <a:pt x="370" y="6154"/>
                  </a:cubicBezTo>
                  <a:cubicBezTo>
                    <a:pt x="310" y="6154"/>
                    <a:pt x="251" y="6165"/>
                    <a:pt x="203" y="6165"/>
                  </a:cubicBezTo>
                  <a:cubicBezTo>
                    <a:pt x="168" y="6177"/>
                    <a:pt x="132" y="6177"/>
                    <a:pt x="96" y="6201"/>
                  </a:cubicBezTo>
                  <a:cubicBezTo>
                    <a:pt x="60" y="6225"/>
                    <a:pt x="48" y="6249"/>
                    <a:pt x="25" y="6284"/>
                  </a:cubicBezTo>
                  <a:cubicBezTo>
                    <a:pt x="1" y="6332"/>
                    <a:pt x="25" y="6380"/>
                    <a:pt x="60" y="6415"/>
                  </a:cubicBezTo>
                  <a:cubicBezTo>
                    <a:pt x="96" y="6439"/>
                    <a:pt x="108" y="6451"/>
                    <a:pt x="156" y="6463"/>
                  </a:cubicBezTo>
                  <a:cubicBezTo>
                    <a:pt x="164" y="6467"/>
                    <a:pt x="173" y="6468"/>
                    <a:pt x="183" y="6468"/>
                  </a:cubicBezTo>
                  <a:cubicBezTo>
                    <a:pt x="203" y="6468"/>
                    <a:pt x="227" y="6463"/>
                    <a:pt x="251" y="6463"/>
                  </a:cubicBezTo>
                  <a:cubicBezTo>
                    <a:pt x="298" y="6451"/>
                    <a:pt x="346" y="6451"/>
                    <a:pt x="394" y="6439"/>
                  </a:cubicBezTo>
                  <a:cubicBezTo>
                    <a:pt x="501" y="6427"/>
                    <a:pt x="596" y="6427"/>
                    <a:pt x="691" y="6427"/>
                  </a:cubicBezTo>
                  <a:cubicBezTo>
                    <a:pt x="799" y="6415"/>
                    <a:pt x="906" y="6415"/>
                    <a:pt x="1001" y="6415"/>
                  </a:cubicBezTo>
                  <a:cubicBezTo>
                    <a:pt x="941" y="6475"/>
                    <a:pt x="882" y="6546"/>
                    <a:pt x="834" y="6630"/>
                  </a:cubicBezTo>
                  <a:cubicBezTo>
                    <a:pt x="739" y="6761"/>
                    <a:pt x="644" y="6904"/>
                    <a:pt x="549" y="7046"/>
                  </a:cubicBezTo>
                  <a:cubicBezTo>
                    <a:pt x="513" y="7118"/>
                    <a:pt x="465" y="7189"/>
                    <a:pt x="429" y="7261"/>
                  </a:cubicBezTo>
                  <a:cubicBezTo>
                    <a:pt x="382" y="7356"/>
                    <a:pt x="346" y="7475"/>
                    <a:pt x="429" y="7558"/>
                  </a:cubicBezTo>
                  <a:cubicBezTo>
                    <a:pt x="453" y="7582"/>
                    <a:pt x="489" y="7606"/>
                    <a:pt x="537" y="7606"/>
                  </a:cubicBezTo>
                  <a:lnTo>
                    <a:pt x="584" y="7606"/>
                  </a:lnTo>
                  <a:cubicBezTo>
                    <a:pt x="620" y="7594"/>
                    <a:pt x="656" y="7558"/>
                    <a:pt x="679" y="7523"/>
                  </a:cubicBezTo>
                  <a:cubicBezTo>
                    <a:pt x="715" y="7487"/>
                    <a:pt x="715" y="7416"/>
                    <a:pt x="691" y="7368"/>
                  </a:cubicBezTo>
                  <a:cubicBezTo>
                    <a:pt x="715" y="7320"/>
                    <a:pt x="739" y="7285"/>
                    <a:pt x="763" y="7237"/>
                  </a:cubicBezTo>
                  <a:cubicBezTo>
                    <a:pt x="822" y="7130"/>
                    <a:pt x="882" y="7035"/>
                    <a:pt x="953" y="6927"/>
                  </a:cubicBezTo>
                  <a:cubicBezTo>
                    <a:pt x="1013" y="6832"/>
                    <a:pt x="1072" y="6737"/>
                    <a:pt x="1132" y="6630"/>
                  </a:cubicBezTo>
                  <a:cubicBezTo>
                    <a:pt x="1156" y="6606"/>
                    <a:pt x="1168" y="6570"/>
                    <a:pt x="1191" y="6535"/>
                  </a:cubicBezTo>
                  <a:cubicBezTo>
                    <a:pt x="1191" y="6618"/>
                    <a:pt x="1191" y="6701"/>
                    <a:pt x="1203" y="6796"/>
                  </a:cubicBezTo>
                  <a:cubicBezTo>
                    <a:pt x="1203" y="6904"/>
                    <a:pt x="1215" y="7023"/>
                    <a:pt x="1227" y="7142"/>
                  </a:cubicBezTo>
                  <a:cubicBezTo>
                    <a:pt x="1239" y="7261"/>
                    <a:pt x="1251" y="7392"/>
                    <a:pt x="1287" y="7511"/>
                  </a:cubicBezTo>
                  <a:cubicBezTo>
                    <a:pt x="1309" y="7583"/>
                    <a:pt x="1372" y="7619"/>
                    <a:pt x="1433" y="7619"/>
                  </a:cubicBezTo>
                  <a:cubicBezTo>
                    <a:pt x="1504" y="7619"/>
                    <a:pt x="1572" y="7571"/>
                    <a:pt x="1572" y="7475"/>
                  </a:cubicBezTo>
                  <a:cubicBezTo>
                    <a:pt x="1572" y="7356"/>
                    <a:pt x="1537" y="7237"/>
                    <a:pt x="1525" y="7118"/>
                  </a:cubicBezTo>
                  <a:cubicBezTo>
                    <a:pt x="1501" y="7011"/>
                    <a:pt x="1489" y="6892"/>
                    <a:pt x="1465" y="6773"/>
                  </a:cubicBezTo>
                  <a:cubicBezTo>
                    <a:pt x="1453" y="6642"/>
                    <a:pt x="1441" y="6499"/>
                    <a:pt x="1430" y="6368"/>
                  </a:cubicBezTo>
                  <a:lnTo>
                    <a:pt x="1430" y="6368"/>
                  </a:lnTo>
                  <a:cubicBezTo>
                    <a:pt x="1513" y="6523"/>
                    <a:pt x="1608" y="6665"/>
                    <a:pt x="1703" y="6808"/>
                  </a:cubicBezTo>
                  <a:cubicBezTo>
                    <a:pt x="1763" y="6904"/>
                    <a:pt x="1834" y="7011"/>
                    <a:pt x="1906" y="7106"/>
                  </a:cubicBezTo>
                  <a:cubicBezTo>
                    <a:pt x="1977" y="7201"/>
                    <a:pt x="2073" y="7356"/>
                    <a:pt x="2203" y="7356"/>
                  </a:cubicBezTo>
                  <a:cubicBezTo>
                    <a:pt x="2239" y="7356"/>
                    <a:pt x="2287" y="7332"/>
                    <a:pt x="2299" y="7285"/>
                  </a:cubicBezTo>
                  <a:cubicBezTo>
                    <a:pt x="2323" y="7166"/>
                    <a:pt x="2215" y="7046"/>
                    <a:pt x="2156" y="6951"/>
                  </a:cubicBezTo>
                  <a:cubicBezTo>
                    <a:pt x="2073" y="6856"/>
                    <a:pt x="2001" y="6761"/>
                    <a:pt x="1942" y="6654"/>
                  </a:cubicBezTo>
                  <a:cubicBezTo>
                    <a:pt x="1811" y="6463"/>
                    <a:pt x="1680" y="6261"/>
                    <a:pt x="1537" y="6070"/>
                  </a:cubicBezTo>
                  <a:cubicBezTo>
                    <a:pt x="1608" y="5939"/>
                    <a:pt x="1692" y="5796"/>
                    <a:pt x="1763" y="5653"/>
                  </a:cubicBezTo>
                  <a:cubicBezTo>
                    <a:pt x="1894" y="5415"/>
                    <a:pt x="2037" y="5165"/>
                    <a:pt x="2168" y="4927"/>
                  </a:cubicBezTo>
                  <a:cubicBezTo>
                    <a:pt x="2394" y="4522"/>
                    <a:pt x="2644" y="4106"/>
                    <a:pt x="2846" y="3677"/>
                  </a:cubicBezTo>
                  <a:lnTo>
                    <a:pt x="2882" y="3677"/>
                  </a:lnTo>
                  <a:cubicBezTo>
                    <a:pt x="2954" y="4010"/>
                    <a:pt x="3013" y="4356"/>
                    <a:pt x="3085" y="4701"/>
                  </a:cubicBezTo>
                  <a:cubicBezTo>
                    <a:pt x="3263" y="5522"/>
                    <a:pt x="3466" y="6344"/>
                    <a:pt x="3692" y="7166"/>
                  </a:cubicBezTo>
                  <a:cubicBezTo>
                    <a:pt x="3716" y="7249"/>
                    <a:pt x="3739" y="7344"/>
                    <a:pt x="3763" y="7427"/>
                  </a:cubicBezTo>
                  <a:lnTo>
                    <a:pt x="2965" y="7630"/>
                  </a:lnTo>
                  <a:lnTo>
                    <a:pt x="2632" y="10535"/>
                  </a:lnTo>
                  <a:lnTo>
                    <a:pt x="3085" y="10416"/>
                  </a:lnTo>
                  <a:lnTo>
                    <a:pt x="3085" y="10416"/>
                  </a:lnTo>
                  <a:cubicBezTo>
                    <a:pt x="3085" y="10511"/>
                    <a:pt x="3085" y="10606"/>
                    <a:pt x="3073" y="10714"/>
                  </a:cubicBezTo>
                  <a:cubicBezTo>
                    <a:pt x="3061" y="11071"/>
                    <a:pt x="3049" y="11428"/>
                    <a:pt x="3037" y="11797"/>
                  </a:cubicBezTo>
                  <a:cubicBezTo>
                    <a:pt x="3037" y="11821"/>
                    <a:pt x="3025" y="11845"/>
                    <a:pt x="3025" y="11868"/>
                  </a:cubicBezTo>
                  <a:cubicBezTo>
                    <a:pt x="3000" y="11866"/>
                    <a:pt x="2975" y="11865"/>
                    <a:pt x="2950" y="11865"/>
                  </a:cubicBezTo>
                  <a:cubicBezTo>
                    <a:pt x="2845" y="11865"/>
                    <a:pt x="2743" y="11883"/>
                    <a:pt x="2656" y="11892"/>
                  </a:cubicBezTo>
                  <a:cubicBezTo>
                    <a:pt x="2477" y="11916"/>
                    <a:pt x="2311" y="11952"/>
                    <a:pt x="2144" y="11999"/>
                  </a:cubicBezTo>
                  <a:cubicBezTo>
                    <a:pt x="1799" y="12119"/>
                    <a:pt x="1477" y="12285"/>
                    <a:pt x="1191" y="12523"/>
                  </a:cubicBezTo>
                  <a:cubicBezTo>
                    <a:pt x="1120" y="12571"/>
                    <a:pt x="1120" y="12702"/>
                    <a:pt x="1156" y="12773"/>
                  </a:cubicBezTo>
                  <a:cubicBezTo>
                    <a:pt x="1206" y="12844"/>
                    <a:pt x="1273" y="12871"/>
                    <a:pt x="1350" y="12871"/>
                  </a:cubicBezTo>
                  <a:cubicBezTo>
                    <a:pt x="1364" y="12871"/>
                    <a:pt x="1379" y="12871"/>
                    <a:pt x="1394" y="12869"/>
                  </a:cubicBezTo>
                  <a:cubicBezTo>
                    <a:pt x="1787" y="12821"/>
                    <a:pt x="2168" y="12726"/>
                    <a:pt x="2549" y="12595"/>
                  </a:cubicBezTo>
                  <a:cubicBezTo>
                    <a:pt x="2858" y="12488"/>
                    <a:pt x="3323" y="12380"/>
                    <a:pt x="3418" y="12011"/>
                  </a:cubicBezTo>
                  <a:cubicBezTo>
                    <a:pt x="3466" y="11833"/>
                    <a:pt x="3442" y="11642"/>
                    <a:pt x="3442" y="11476"/>
                  </a:cubicBezTo>
                  <a:cubicBezTo>
                    <a:pt x="3442" y="11273"/>
                    <a:pt x="3442" y="11071"/>
                    <a:pt x="3442" y="10868"/>
                  </a:cubicBezTo>
                  <a:cubicBezTo>
                    <a:pt x="3442" y="10690"/>
                    <a:pt x="3454" y="10511"/>
                    <a:pt x="3454" y="10321"/>
                  </a:cubicBezTo>
                  <a:lnTo>
                    <a:pt x="4287" y="10106"/>
                  </a:lnTo>
                  <a:lnTo>
                    <a:pt x="4442" y="9404"/>
                  </a:lnTo>
                  <a:lnTo>
                    <a:pt x="4918" y="9952"/>
                  </a:lnTo>
                  <a:lnTo>
                    <a:pt x="5573" y="9785"/>
                  </a:lnTo>
                  <a:cubicBezTo>
                    <a:pt x="5656" y="9952"/>
                    <a:pt x="5752" y="10106"/>
                    <a:pt x="5835" y="10261"/>
                  </a:cubicBezTo>
                  <a:cubicBezTo>
                    <a:pt x="5930" y="10440"/>
                    <a:pt x="6025" y="10618"/>
                    <a:pt x="6121" y="10797"/>
                  </a:cubicBezTo>
                  <a:cubicBezTo>
                    <a:pt x="6204" y="10952"/>
                    <a:pt x="6275" y="11118"/>
                    <a:pt x="6394" y="11249"/>
                  </a:cubicBezTo>
                  <a:cubicBezTo>
                    <a:pt x="6523" y="11390"/>
                    <a:pt x="6701" y="11432"/>
                    <a:pt x="6886" y="11432"/>
                  </a:cubicBezTo>
                  <a:cubicBezTo>
                    <a:pt x="7078" y="11432"/>
                    <a:pt x="7279" y="11387"/>
                    <a:pt x="7442" y="11357"/>
                  </a:cubicBezTo>
                  <a:cubicBezTo>
                    <a:pt x="7835" y="11297"/>
                    <a:pt x="8216" y="11190"/>
                    <a:pt x="8585" y="11047"/>
                  </a:cubicBezTo>
                  <a:cubicBezTo>
                    <a:pt x="8680" y="11011"/>
                    <a:pt x="8740" y="10952"/>
                    <a:pt x="8752" y="10845"/>
                  </a:cubicBezTo>
                  <a:cubicBezTo>
                    <a:pt x="8752" y="10761"/>
                    <a:pt x="8680" y="10654"/>
                    <a:pt x="8597" y="10642"/>
                  </a:cubicBezTo>
                  <a:cubicBezTo>
                    <a:pt x="8419" y="10606"/>
                    <a:pt x="8237" y="10589"/>
                    <a:pt x="8055" y="10589"/>
                  </a:cubicBezTo>
                  <a:cubicBezTo>
                    <a:pt x="7874" y="10589"/>
                    <a:pt x="7692" y="10606"/>
                    <a:pt x="7514" y="10642"/>
                  </a:cubicBezTo>
                  <a:cubicBezTo>
                    <a:pt x="7347" y="10666"/>
                    <a:pt x="7180" y="10714"/>
                    <a:pt x="7014" y="10785"/>
                  </a:cubicBezTo>
                  <a:cubicBezTo>
                    <a:pt x="6906" y="10821"/>
                    <a:pt x="6775" y="10868"/>
                    <a:pt x="6680" y="10940"/>
                  </a:cubicBezTo>
                  <a:cubicBezTo>
                    <a:pt x="6668" y="10916"/>
                    <a:pt x="6645" y="10904"/>
                    <a:pt x="6633" y="10880"/>
                  </a:cubicBezTo>
                  <a:cubicBezTo>
                    <a:pt x="6442" y="10571"/>
                    <a:pt x="6264" y="10249"/>
                    <a:pt x="6085" y="9940"/>
                  </a:cubicBezTo>
                  <a:cubicBezTo>
                    <a:pt x="6025" y="9856"/>
                    <a:pt x="5978" y="9773"/>
                    <a:pt x="5930" y="9690"/>
                  </a:cubicBezTo>
                  <a:lnTo>
                    <a:pt x="6442" y="9559"/>
                  </a:lnTo>
                  <a:lnTo>
                    <a:pt x="4811" y="7166"/>
                  </a:lnTo>
                  <a:lnTo>
                    <a:pt x="4097" y="7344"/>
                  </a:lnTo>
                  <a:cubicBezTo>
                    <a:pt x="4085" y="7308"/>
                    <a:pt x="4073" y="7261"/>
                    <a:pt x="4061" y="7225"/>
                  </a:cubicBezTo>
                  <a:cubicBezTo>
                    <a:pt x="3954" y="6820"/>
                    <a:pt x="3847" y="6427"/>
                    <a:pt x="3739" y="6023"/>
                  </a:cubicBezTo>
                  <a:cubicBezTo>
                    <a:pt x="3549" y="5249"/>
                    <a:pt x="3358" y="4463"/>
                    <a:pt x="3204" y="3677"/>
                  </a:cubicBezTo>
                  <a:lnTo>
                    <a:pt x="3204" y="3677"/>
                  </a:lnTo>
                  <a:cubicBezTo>
                    <a:pt x="3549" y="3963"/>
                    <a:pt x="3930" y="4225"/>
                    <a:pt x="4299" y="4475"/>
                  </a:cubicBezTo>
                  <a:cubicBezTo>
                    <a:pt x="4525" y="4630"/>
                    <a:pt x="4751" y="4772"/>
                    <a:pt x="4978" y="4915"/>
                  </a:cubicBezTo>
                  <a:cubicBezTo>
                    <a:pt x="5097" y="4987"/>
                    <a:pt x="5204" y="5058"/>
                    <a:pt x="5323" y="5118"/>
                  </a:cubicBezTo>
                  <a:cubicBezTo>
                    <a:pt x="5371" y="5153"/>
                    <a:pt x="5430" y="5189"/>
                    <a:pt x="5490" y="5225"/>
                  </a:cubicBezTo>
                  <a:cubicBezTo>
                    <a:pt x="5490" y="5427"/>
                    <a:pt x="5513" y="5630"/>
                    <a:pt x="5561" y="5820"/>
                  </a:cubicBezTo>
                  <a:cubicBezTo>
                    <a:pt x="5585" y="5927"/>
                    <a:pt x="5609" y="6023"/>
                    <a:pt x="5644" y="6118"/>
                  </a:cubicBezTo>
                  <a:cubicBezTo>
                    <a:pt x="5656" y="6165"/>
                    <a:pt x="5680" y="6225"/>
                    <a:pt x="5704" y="6273"/>
                  </a:cubicBezTo>
                  <a:cubicBezTo>
                    <a:pt x="5716" y="6296"/>
                    <a:pt x="5716" y="6320"/>
                    <a:pt x="5740" y="6344"/>
                  </a:cubicBezTo>
                  <a:cubicBezTo>
                    <a:pt x="5763" y="6368"/>
                    <a:pt x="5799" y="6368"/>
                    <a:pt x="5811" y="6380"/>
                  </a:cubicBezTo>
                  <a:cubicBezTo>
                    <a:pt x="5832" y="6397"/>
                    <a:pt x="5856" y="6405"/>
                    <a:pt x="5879" y="6405"/>
                  </a:cubicBezTo>
                  <a:cubicBezTo>
                    <a:pt x="5919" y="6405"/>
                    <a:pt x="5954" y="6378"/>
                    <a:pt x="5954" y="6332"/>
                  </a:cubicBezTo>
                  <a:cubicBezTo>
                    <a:pt x="5954" y="6320"/>
                    <a:pt x="5966" y="6284"/>
                    <a:pt x="5978" y="6261"/>
                  </a:cubicBezTo>
                  <a:cubicBezTo>
                    <a:pt x="5978" y="6225"/>
                    <a:pt x="5966" y="6189"/>
                    <a:pt x="5954" y="6154"/>
                  </a:cubicBezTo>
                  <a:cubicBezTo>
                    <a:pt x="5942" y="6118"/>
                    <a:pt x="5918" y="6082"/>
                    <a:pt x="5906" y="6046"/>
                  </a:cubicBezTo>
                  <a:cubicBezTo>
                    <a:pt x="5871" y="5951"/>
                    <a:pt x="5847" y="5856"/>
                    <a:pt x="5811" y="5761"/>
                  </a:cubicBezTo>
                  <a:cubicBezTo>
                    <a:pt x="5787" y="5653"/>
                    <a:pt x="5763" y="5534"/>
                    <a:pt x="5740" y="5427"/>
                  </a:cubicBezTo>
                  <a:lnTo>
                    <a:pt x="5740" y="5427"/>
                  </a:lnTo>
                  <a:cubicBezTo>
                    <a:pt x="5799" y="5475"/>
                    <a:pt x="5859" y="5522"/>
                    <a:pt x="5918" y="5558"/>
                  </a:cubicBezTo>
                  <a:cubicBezTo>
                    <a:pt x="6037" y="5653"/>
                    <a:pt x="6156" y="5737"/>
                    <a:pt x="6275" y="5820"/>
                  </a:cubicBezTo>
                  <a:cubicBezTo>
                    <a:pt x="6394" y="5903"/>
                    <a:pt x="6514" y="5987"/>
                    <a:pt x="6621" y="6070"/>
                  </a:cubicBezTo>
                  <a:cubicBezTo>
                    <a:pt x="6680" y="6118"/>
                    <a:pt x="6740" y="6165"/>
                    <a:pt x="6799" y="6213"/>
                  </a:cubicBezTo>
                  <a:cubicBezTo>
                    <a:pt x="6850" y="6247"/>
                    <a:pt x="6896" y="6275"/>
                    <a:pt x="6948" y="6275"/>
                  </a:cubicBezTo>
                  <a:cubicBezTo>
                    <a:pt x="6968" y="6275"/>
                    <a:pt x="6990" y="6271"/>
                    <a:pt x="7014" y="6261"/>
                  </a:cubicBezTo>
                  <a:cubicBezTo>
                    <a:pt x="7049" y="6249"/>
                    <a:pt x="7073" y="6225"/>
                    <a:pt x="7073" y="6189"/>
                  </a:cubicBezTo>
                  <a:cubicBezTo>
                    <a:pt x="7085" y="6094"/>
                    <a:pt x="7026" y="6046"/>
                    <a:pt x="6966" y="5987"/>
                  </a:cubicBezTo>
                  <a:cubicBezTo>
                    <a:pt x="6906" y="5951"/>
                    <a:pt x="6847" y="5903"/>
                    <a:pt x="6787" y="5868"/>
                  </a:cubicBezTo>
                  <a:cubicBezTo>
                    <a:pt x="6668" y="5773"/>
                    <a:pt x="6537" y="5689"/>
                    <a:pt x="6418" y="5606"/>
                  </a:cubicBezTo>
                  <a:cubicBezTo>
                    <a:pt x="6299" y="5522"/>
                    <a:pt x="6168" y="5451"/>
                    <a:pt x="6049" y="5380"/>
                  </a:cubicBezTo>
                  <a:cubicBezTo>
                    <a:pt x="6025" y="5356"/>
                    <a:pt x="6002" y="5344"/>
                    <a:pt x="5978" y="5332"/>
                  </a:cubicBezTo>
                  <a:lnTo>
                    <a:pt x="5978" y="5332"/>
                  </a:lnTo>
                  <a:cubicBezTo>
                    <a:pt x="6097" y="5356"/>
                    <a:pt x="6216" y="5368"/>
                    <a:pt x="6347" y="5392"/>
                  </a:cubicBezTo>
                  <a:cubicBezTo>
                    <a:pt x="6478" y="5415"/>
                    <a:pt x="6621" y="5439"/>
                    <a:pt x="6752" y="5463"/>
                  </a:cubicBezTo>
                  <a:cubicBezTo>
                    <a:pt x="6879" y="5484"/>
                    <a:pt x="7016" y="5524"/>
                    <a:pt x="7145" y="5524"/>
                  </a:cubicBezTo>
                  <a:cubicBezTo>
                    <a:pt x="7161" y="5524"/>
                    <a:pt x="7177" y="5524"/>
                    <a:pt x="7192" y="5522"/>
                  </a:cubicBezTo>
                  <a:cubicBezTo>
                    <a:pt x="7299" y="5499"/>
                    <a:pt x="7323" y="5320"/>
                    <a:pt x="7228" y="5284"/>
                  </a:cubicBezTo>
                  <a:cubicBezTo>
                    <a:pt x="7097" y="5225"/>
                    <a:pt x="6942" y="5225"/>
                    <a:pt x="6811" y="5201"/>
                  </a:cubicBezTo>
                  <a:cubicBezTo>
                    <a:pt x="6668" y="5177"/>
                    <a:pt x="6525" y="5165"/>
                    <a:pt x="6383" y="5141"/>
                  </a:cubicBezTo>
                  <a:cubicBezTo>
                    <a:pt x="6252" y="5130"/>
                    <a:pt x="6121" y="5106"/>
                    <a:pt x="6002" y="5094"/>
                  </a:cubicBezTo>
                  <a:cubicBezTo>
                    <a:pt x="6013" y="5082"/>
                    <a:pt x="6025" y="5070"/>
                    <a:pt x="6037" y="5070"/>
                  </a:cubicBezTo>
                  <a:cubicBezTo>
                    <a:pt x="6133" y="5022"/>
                    <a:pt x="6240" y="4975"/>
                    <a:pt x="6335" y="4939"/>
                  </a:cubicBezTo>
                  <a:cubicBezTo>
                    <a:pt x="6430" y="4891"/>
                    <a:pt x="6525" y="4856"/>
                    <a:pt x="6633" y="4832"/>
                  </a:cubicBezTo>
                  <a:cubicBezTo>
                    <a:pt x="6728" y="4796"/>
                    <a:pt x="6871" y="4772"/>
                    <a:pt x="6942" y="4701"/>
                  </a:cubicBezTo>
                  <a:cubicBezTo>
                    <a:pt x="6990" y="4630"/>
                    <a:pt x="6978" y="4534"/>
                    <a:pt x="6895" y="4510"/>
                  </a:cubicBezTo>
                  <a:cubicBezTo>
                    <a:pt x="6871" y="4503"/>
                    <a:pt x="6846" y="4499"/>
                    <a:pt x="6820" y="4499"/>
                  </a:cubicBezTo>
                  <a:cubicBezTo>
                    <a:pt x="6727" y="4499"/>
                    <a:pt x="6621" y="4542"/>
                    <a:pt x="6537" y="4570"/>
                  </a:cubicBezTo>
                  <a:cubicBezTo>
                    <a:pt x="6430" y="4618"/>
                    <a:pt x="6335" y="4653"/>
                    <a:pt x="6228" y="4701"/>
                  </a:cubicBezTo>
                  <a:cubicBezTo>
                    <a:pt x="6133" y="4749"/>
                    <a:pt x="6037" y="4796"/>
                    <a:pt x="5942" y="4844"/>
                  </a:cubicBezTo>
                  <a:cubicBezTo>
                    <a:pt x="5894" y="4868"/>
                    <a:pt x="5847" y="4903"/>
                    <a:pt x="5799" y="4927"/>
                  </a:cubicBezTo>
                  <a:cubicBezTo>
                    <a:pt x="5763" y="4963"/>
                    <a:pt x="5728" y="4987"/>
                    <a:pt x="5716" y="5022"/>
                  </a:cubicBezTo>
                  <a:cubicBezTo>
                    <a:pt x="5704" y="5011"/>
                    <a:pt x="5692" y="4999"/>
                    <a:pt x="5680" y="4987"/>
                  </a:cubicBezTo>
                  <a:cubicBezTo>
                    <a:pt x="5632" y="4939"/>
                    <a:pt x="5573" y="4915"/>
                    <a:pt x="5513" y="4880"/>
                  </a:cubicBezTo>
                  <a:cubicBezTo>
                    <a:pt x="5394" y="4808"/>
                    <a:pt x="5275" y="4737"/>
                    <a:pt x="5156" y="4665"/>
                  </a:cubicBezTo>
                  <a:cubicBezTo>
                    <a:pt x="4930" y="4522"/>
                    <a:pt x="4692" y="4379"/>
                    <a:pt x="4466" y="4237"/>
                  </a:cubicBezTo>
                  <a:cubicBezTo>
                    <a:pt x="4108" y="3998"/>
                    <a:pt x="3775" y="3760"/>
                    <a:pt x="3418" y="3522"/>
                  </a:cubicBezTo>
                  <a:cubicBezTo>
                    <a:pt x="4204" y="3153"/>
                    <a:pt x="4656" y="2272"/>
                    <a:pt x="4430" y="1391"/>
                  </a:cubicBezTo>
                  <a:cubicBezTo>
                    <a:pt x="4218" y="555"/>
                    <a:pt x="3470" y="0"/>
                    <a:pt x="2647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64" name="Google Shape;1964;p41"/>
            <p:cNvGrpSpPr/>
            <p:nvPr/>
          </p:nvGrpSpPr>
          <p:grpSpPr>
            <a:xfrm>
              <a:off x="6010050" y="2511645"/>
              <a:ext cx="1064374" cy="1565761"/>
              <a:chOff x="5734625" y="2256650"/>
              <a:chExt cx="218800" cy="321875"/>
            </a:xfrm>
          </p:grpSpPr>
          <p:sp>
            <p:nvSpPr>
              <p:cNvPr id="1965" name="Google Shape;1965;p41"/>
              <p:cNvSpPr/>
              <p:nvPr/>
            </p:nvSpPr>
            <p:spPr>
              <a:xfrm>
                <a:off x="5734625" y="2309775"/>
                <a:ext cx="183100" cy="157850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6314" extrusionOk="0">
                    <a:moveTo>
                      <a:pt x="2763" y="1"/>
                    </a:moveTo>
                    <a:cubicBezTo>
                      <a:pt x="2720" y="1"/>
                      <a:pt x="2680" y="28"/>
                      <a:pt x="2680" y="78"/>
                    </a:cubicBezTo>
                    <a:cubicBezTo>
                      <a:pt x="2680" y="459"/>
                      <a:pt x="2751" y="840"/>
                      <a:pt x="2823" y="1210"/>
                    </a:cubicBezTo>
                    <a:cubicBezTo>
                      <a:pt x="2799" y="1210"/>
                      <a:pt x="2787" y="1221"/>
                      <a:pt x="2775" y="1233"/>
                    </a:cubicBezTo>
                    <a:cubicBezTo>
                      <a:pt x="2430" y="1662"/>
                      <a:pt x="2180" y="2162"/>
                      <a:pt x="1906" y="2638"/>
                    </a:cubicBezTo>
                    <a:cubicBezTo>
                      <a:pt x="1775" y="2876"/>
                      <a:pt x="1644" y="3115"/>
                      <a:pt x="1513" y="3341"/>
                    </a:cubicBezTo>
                    <a:cubicBezTo>
                      <a:pt x="1382" y="3579"/>
                      <a:pt x="1239" y="3805"/>
                      <a:pt x="1120" y="4043"/>
                    </a:cubicBezTo>
                    <a:cubicBezTo>
                      <a:pt x="1022" y="4016"/>
                      <a:pt x="910" y="4003"/>
                      <a:pt x="800" y="4003"/>
                    </a:cubicBezTo>
                    <a:cubicBezTo>
                      <a:pt x="764" y="4003"/>
                      <a:pt x="727" y="4005"/>
                      <a:pt x="691" y="4007"/>
                    </a:cubicBezTo>
                    <a:cubicBezTo>
                      <a:pt x="584" y="4007"/>
                      <a:pt x="477" y="4007"/>
                      <a:pt x="370" y="4019"/>
                    </a:cubicBezTo>
                    <a:cubicBezTo>
                      <a:pt x="310" y="4031"/>
                      <a:pt x="263" y="4031"/>
                      <a:pt x="203" y="4043"/>
                    </a:cubicBezTo>
                    <a:cubicBezTo>
                      <a:pt x="168" y="4043"/>
                      <a:pt x="132" y="4055"/>
                      <a:pt x="108" y="4067"/>
                    </a:cubicBezTo>
                    <a:cubicBezTo>
                      <a:pt x="60" y="4091"/>
                      <a:pt x="60" y="4127"/>
                      <a:pt x="37" y="4162"/>
                    </a:cubicBezTo>
                    <a:cubicBezTo>
                      <a:pt x="1" y="4210"/>
                      <a:pt x="25" y="4258"/>
                      <a:pt x="60" y="4281"/>
                    </a:cubicBezTo>
                    <a:cubicBezTo>
                      <a:pt x="96" y="4305"/>
                      <a:pt x="108" y="4329"/>
                      <a:pt x="156" y="4341"/>
                    </a:cubicBezTo>
                    <a:cubicBezTo>
                      <a:pt x="191" y="4341"/>
                      <a:pt x="215" y="4341"/>
                      <a:pt x="251" y="4329"/>
                    </a:cubicBezTo>
                    <a:cubicBezTo>
                      <a:pt x="298" y="4329"/>
                      <a:pt x="358" y="4317"/>
                      <a:pt x="406" y="4317"/>
                    </a:cubicBezTo>
                    <a:cubicBezTo>
                      <a:pt x="501" y="4305"/>
                      <a:pt x="596" y="4293"/>
                      <a:pt x="691" y="4293"/>
                    </a:cubicBezTo>
                    <a:cubicBezTo>
                      <a:pt x="799" y="4293"/>
                      <a:pt x="906" y="4281"/>
                      <a:pt x="1001" y="4281"/>
                    </a:cubicBezTo>
                    <a:cubicBezTo>
                      <a:pt x="941" y="4353"/>
                      <a:pt x="894" y="4424"/>
                      <a:pt x="834" y="4496"/>
                    </a:cubicBezTo>
                    <a:cubicBezTo>
                      <a:pt x="739" y="4627"/>
                      <a:pt x="644" y="4769"/>
                      <a:pt x="560" y="4912"/>
                    </a:cubicBezTo>
                    <a:cubicBezTo>
                      <a:pt x="513" y="4984"/>
                      <a:pt x="465" y="5055"/>
                      <a:pt x="429" y="5139"/>
                    </a:cubicBezTo>
                    <a:cubicBezTo>
                      <a:pt x="382" y="5222"/>
                      <a:pt x="346" y="5341"/>
                      <a:pt x="429" y="5424"/>
                    </a:cubicBezTo>
                    <a:cubicBezTo>
                      <a:pt x="453" y="5460"/>
                      <a:pt x="501" y="5472"/>
                      <a:pt x="537" y="5472"/>
                    </a:cubicBezTo>
                    <a:lnTo>
                      <a:pt x="584" y="5472"/>
                    </a:lnTo>
                    <a:cubicBezTo>
                      <a:pt x="620" y="5460"/>
                      <a:pt x="656" y="5436"/>
                      <a:pt x="679" y="5401"/>
                    </a:cubicBezTo>
                    <a:cubicBezTo>
                      <a:pt x="715" y="5353"/>
                      <a:pt x="715" y="5281"/>
                      <a:pt x="691" y="5246"/>
                    </a:cubicBezTo>
                    <a:cubicBezTo>
                      <a:pt x="715" y="5198"/>
                      <a:pt x="739" y="5150"/>
                      <a:pt x="775" y="5103"/>
                    </a:cubicBezTo>
                    <a:cubicBezTo>
                      <a:pt x="822" y="5008"/>
                      <a:pt x="894" y="4900"/>
                      <a:pt x="953" y="4805"/>
                    </a:cubicBezTo>
                    <a:cubicBezTo>
                      <a:pt x="1013" y="4698"/>
                      <a:pt x="1072" y="4603"/>
                      <a:pt x="1132" y="4508"/>
                    </a:cubicBezTo>
                    <a:cubicBezTo>
                      <a:pt x="1156" y="4472"/>
                      <a:pt x="1180" y="4436"/>
                      <a:pt x="1191" y="4400"/>
                    </a:cubicBezTo>
                    <a:cubicBezTo>
                      <a:pt x="1191" y="4496"/>
                      <a:pt x="1203" y="4579"/>
                      <a:pt x="1203" y="4662"/>
                    </a:cubicBezTo>
                    <a:cubicBezTo>
                      <a:pt x="1215" y="4781"/>
                      <a:pt x="1215" y="4900"/>
                      <a:pt x="1227" y="5008"/>
                    </a:cubicBezTo>
                    <a:cubicBezTo>
                      <a:pt x="1239" y="5127"/>
                      <a:pt x="1251" y="5270"/>
                      <a:pt x="1287" y="5389"/>
                    </a:cubicBezTo>
                    <a:cubicBezTo>
                      <a:pt x="1309" y="5455"/>
                      <a:pt x="1374" y="5488"/>
                      <a:pt x="1436" y="5488"/>
                    </a:cubicBezTo>
                    <a:cubicBezTo>
                      <a:pt x="1509" y="5488"/>
                      <a:pt x="1579" y="5443"/>
                      <a:pt x="1572" y="5353"/>
                    </a:cubicBezTo>
                    <a:cubicBezTo>
                      <a:pt x="1572" y="5234"/>
                      <a:pt x="1537" y="5115"/>
                      <a:pt x="1525" y="4996"/>
                    </a:cubicBezTo>
                    <a:cubicBezTo>
                      <a:pt x="1501" y="4877"/>
                      <a:pt x="1489" y="4758"/>
                      <a:pt x="1477" y="4650"/>
                    </a:cubicBezTo>
                    <a:cubicBezTo>
                      <a:pt x="1453" y="4508"/>
                      <a:pt x="1441" y="4377"/>
                      <a:pt x="1430" y="4234"/>
                    </a:cubicBezTo>
                    <a:lnTo>
                      <a:pt x="1430" y="4234"/>
                    </a:lnTo>
                    <a:cubicBezTo>
                      <a:pt x="1513" y="4388"/>
                      <a:pt x="1608" y="4531"/>
                      <a:pt x="1703" y="4674"/>
                    </a:cubicBezTo>
                    <a:cubicBezTo>
                      <a:pt x="1775" y="4781"/>
                      <a:pt x="1834" y="4877"/>
                      <a:pt x="1906" y="4972"/>
                    </a:cubicBezTo>
                    <a:cubicBezTo>
                      <a:pt x="1977" y="5067"/>
                      <a:pt x="2073" y="5222"/>
                      <a:pt x="2203" y="5222"/>
                    </a:cubicBezTo>
                    <a:cubicBezTo>
                      <a:pt x="2239" y="5222"/>
                      <a:pt x="2287" y="5198"/>
                      <a:pt x="2299" y="5162"/>
                    </a:cubicBezTo>
                    <a:cubicBezTo>
                      <a:pt x="2334" y="5031"/>
                      <a:pt x="2215" y="4924"/>
                      <a:pt x="2156" y="4829"/>
                    </a:cubicBezTo>
                    <a:cubicBezTo>
                      <a:pt x="2084" y="4734"/>
                      <a:pt x="2013" y="4627"/>
                      <a:pt x="1942" y="4531"/>
                    </a:cubicBezTo>
                    <a:cubicBezTo>
                      <a:pt x="1811" y="4329"/>
                      <a:pt x="1680" y="4127"/>
                      <a:pt x="1537" y="3948"/>
                    </a:cubicBezTo>
                    <a:cubicBezTo>
                      <a:pt x="1620" y="3805"/>
                      <a:pt x="1692" y="3662"/>
                      <a:pt x="1763" y="3531"/>
                    </a:cubicBezTo>
                    <a:cubicBezTo>
                      <a:pt x="1906" y="3281"/>
                      <a:pt x="2037" y="3043"/>
                      <a:pt x="2168" y="2793"/>
                    </a:cubicBezTo>
                    <a:cubicBezTo>
                      <a:pt x="2406" y="2364"/>
                      <a:pt x="2680" y="1936"/>
                      <a:pt x="2870" y="1483"/>
                    </a:cubicBezTo>
                    <a:cubicBezTo>
                      <a:pt x="2942" y="1852"/>
                      <a:pt x="3013" y="2210"/>
                      <a:pt x="3085" y="2567"/>
                    </a:cubicBezTo>
                    <a:cubicBezTo>
                      <a:pt x="3263" y="3400"/>
                      <a:pt x="3466" y="4222"/>
                      <a:pt x="3692" y="5031"/>
                    </a:cubicBezTo>
                    <a:cubicBezTo>
                      <a:pt x="3751" y="5258"/>
                      <a:pt x="3811" y="5484"/>
                      <a:pt x="3870" y="5710"/>
                    </a:cubicBezTo>
                    <a:cubicBezTo>
                      <a:pt x="3906" y="5829"/>
                      <a:pt x="3942" y="5948"/>
                      <a:pt x="3978" y="6067"/>
                    </a:cubicBezTo>
                    <a:cubicBezTo>
                      <a:pt x="4013" y="6186"/>
                      <a:pt x="4049" y="6258"/>
                      <a:pt x="4156" y="6305"/>
                    </a:cubicBezTo>
                    <a:cubicBezTo>
                      <a:pt x="4170" y="6311"/>
                      <a:pt x="4183" y="6313"/>
                      <a:pt x="4196" y="6313"/>
                    </a:cubicBezTo>
                    <a:cubicBezTo>
                      <a:pt x="4241" y="6313"/>
                      <a:pt x="4281" y="6285"/>
                      <a:pt x="4299" y="6258"/>
                    </a:cubicBezTo>
                    <a:cubicBezTo>
                      <a:pt x="4406" y="6103"/>
                      <a:pt x="4275" y="5853"/>
                      <a:pt x="4228" y="5698"/>
                    </a:cubicBezTo>
                    <a:cubicBezTo>
                      <a:pt x="4168" y="5496"/>
                      <a:pt x="4120" y="5293"/>
                      <a:pt x="4061" y="5091"/>
                    </a:cubicBezTo>
                    <a:cubicBezTo>
                      <a:pt x="3942" y="4698"/>
                      <a:pt x="3847" y="4293"/>
                      <a:pt x="3739" y="3888"/>
                    </a:cubicBezTo>
                    <a:cubicBezTo>
                      <a:pt x="3537" y="3115"/>
                      <a:pt x="3358" y="2329"/>
                      <a:pt x="3192" y="1543"/>
                    </a:cubicBezTo>
                    <a:lnTo>
                      <a:pt x="3192" y="1543"/>
                    </a:lnTo>
                    <a:cubicBezTo>
                      <a:pt x="3549" y="1829"/>
                      <a:pt x="3918" y="2091"/>
                      <a:pt x="4299" y="2341"/>
                    </a:cubicBezTo>
                    <a:cubicBezTo>
                      <a:pt x="4525" y="2495"/>
                      <a:pt x="4751" y="2638"/>
                      <a:pt x="4978" y="2781"/>
                    </a:cubicBezTo>
                    <a:cubicBezTo>
                      <a:pt x="5097" y="2853"/>
                      <a:pt x="5204" y="2924"/>
                      <a:pt x="5323" y="2995"/>
                    </a:cubicBezTo>
                    <a:cubicBezTo>
                      <a:pt x="5371" y="3031"/>
                      <a:pt x="5430" y="3067"/>
                      <a:pt x="5490" y="3091"/>
                    </a:cubicBezTo>
                    <a:cubicBezTo>
                      <a:pt x="5478" y="3293"/>
                      <a:pt x="5502" y="3496"/>
                      <a:pt x="5549" y="3698"/>
                    </a:cubicBezTo>
                    <a:cubicBezTo>
                      <a:pt x="5573" y="3793"/>
                      <a:pt x="5609" y="3888"/>
                      <a:pt x="5632" y="3984"/>
                    </a:cubicBezTo>
                    <a:cubicBezTo>
                      <a:pt x="5656" y="4043"/>
                      <a:pt x="5680" y="4091"/>
                      <a:pt x="5692" y="4138"/>
                    </a:cubicBezTo>
                    <a:cubicBezTo>
                      <a:pt x="5704" y="4174"/>
                      <a:pt x="5716" y="4186"/>
                      <a:pt x="5740" y="4210"/>
                    </a:cubicBezTo>
                    <a:cubicBezTo>
                      <a:pt x="5763" y="4234"/>
                      <a:pt x="5787" y="4234"/>
                      <a:pt x="5811" y="4258"/>
                    </a:cubicBezTo>
                    <a:cubicBezTo>
                      <a:pt x="5830" y="4269"/>
                      <a:pt x="5850" y="4274"/>
                      <a:pt x="5870" y="4274"/>
                    </a:cubicBezTo>
                    <a:cubicBezTo>
                      <a:pt x="5914" y="4274"/>
                      <a:pt x="5954" y="4247"/>
                      <a:pt x="5954" y="4198"/>
                    </a:cubicBezTo>
                    <a:cubicBezTo>
                      <a:pt x="5954" y="4186"/>
                      <a:pt x="5966" y="4162"/>
                      <a:pt x="5966" y="4138"/>
                    </a:cubicBezTo>
                    <a:cubicBezTo>
                      <a:pt x="5978" y="4091"/>
                      <a:pt x="5966" y="4067"/>
                      <a:pt x="5954" y="4031"/>
                    </a:cubicBezTo>
                    <a:cubicBezTo>
                      <a:pt x="5930" y="3984"/>
                      <a:pt x="5918" y="3948"/>
                      <a:pt x="5906" y="3912"/>
                    </a:cubicBezTo>
                    <a:cubicBezTo>
                      <a:pt x="5871" y="3817"/>
                      <a:pt x="5835" y="3722"/>
                      <a:pt x="5811" y="3626"/>
                    </a:cubicBezTo>
                    <a:cubicBezTo>
                      <a:pt x="5775" y="3519"/>
                      <a:pt x="5752" y="3412"/>
                      <a:pt x="5740" y="3293"/>
                    </a:cubicBezTo>
                    <a:lnTo>
                      <a:pt x="5740" y="3293"/>
                    </a:lnTo>
                    <a:cubicBezTo>
                      <a:pt x="5799" y="3341"/>
                      <a:pt x="5859" y="3388"/>
                      <a:pt x="5918" y="3436"/>
                    </a:cubicBezTo>
                    <a:cubicBezTo>
                      <a:pt x="6037" y="3519"/>
                      <a:pt x="6156" y="3603"/>
                      <a:pt x="6275" y="3686"/>
                    </a:cubicBezTo>
                    <a:cubicBezTo>
                      <a:pt x="6394" y="3769"/>
                      <a:pt x="6502" y="3865"/>
                      <a:pt x="6621" y="3948"/>
                    </a:cubicBezTo>
                    <a:cubicBezTo>
                      <a:pt x="6680" y="3984"/>
                      <a:pt x="6740" y="4031"/>
                      <a:pt x="6799" y="4079"/>
                    </a:cubicBezTo>
                    <a:cubicBezTo>
                      <a:pt x="6842" y="4113"/>
                      <a:pt x="6891" y="4141"/>
                      <a:pt x="6946" y="4141"/>
                    </a:cubicBezTo>
                    <a:cubicBezTo>
                      <a:pt x="6967" y="4141"/>
                      <a:pt x="6990" y="4137"/>
                      <a:pt x="7014" y="4127"/>
                    </a:cubicBezTo>
                    <a:cubicBezTo>
                      <a:pt x="7049" y="4115"/>
                      <a:pt x="7061" y="4091"/>
                      <a:pt x="7073" y="4055"/>
                    </a:cubicBezTo>
                    <a:cubicBezTo>
                      <a:pt x="7085" y="3972"/>
                      <a:pt x="7026" y="3912"/>
                      <a:pt x="6954" y="3865"/>
                    </a:cubicBezTo>
                    <a:cubicBezTo>
                      <a:pt x="6906" y="3817"/>
                      <a:pt x="6847" y="3781"/>
                      <a:pt x="6787" y="3734"/>
                    </a:cubicBezTo>
                    <a:cubicBezTo>
                      <a:pt x="6668" y="3650"/>
                      <a:pt x="6537" y="3567"/>
                      <a:pt x="6418" y="3484"/>
                    </a:cubicBezTo>
                    <a:cubicBezTo>
                      <a:pt x="6299" y="3400"/>
                      <a:pt x="6168" y="3317"/>
                      <a:pt x="6049" y="3245"/>
                    </a:cubicBezTo>
                    <a:cubicBezTo>
                      <a:pt x="6025" y="3234"/>
                      <a:pt x="6002" y="3210"/>
                      <a:pt x="5978" y="3198"/>
                    </a:cubicBezTo>
                    <a:lnTo>
                      <a:pt x="5978" y="3198"/>
                    </a:lnTo>
                    <a:cubicBezTo>
                      <a:pt x="6097" y="3222"/>
                      <a:pt x="6216" y="3245"/>
                      <a:pt x="6335" y="3269"/>
                    </a:cubicBezTo>
                    <a:cubicBezTo>
                      <a:pt x="6478" y="3293"/>
                      <a:pt x="6609" y="3317"/>
                      <a:pt x="6752" y="3329"/>
                    </a:cubicBezTo>
                    <a:cubicBezTo>
                      <a:pt x="6879" y="3350"/>
                      <a:pt x="7016" y="3390"/>
                      <a:pt x="7145" y="3390"/>
                    </a:cubicBezTo>
                    <a:cubicBezTo>
                      <a:pt x="7161" y="3390"/>
                      <a:pt x="7177" y="3390"/>
                      <a:pt x="7192" y="3388"/>
                    </a:cubicBezTo>
                    <a:cubicBezTo>
                      <a:pt x="7299" y="3376"/>
                      <a:pt x="7323" y="3198"/>
                      <a:pt x="7228" y="3150"/>
                    </a:cubicBezTo>
                    <a:cubicBezTo>
                      <a:pt x="7097" y="3091"/>
                      <a:pt x="6942" y="3091"/>
                      <a:pt x="6811" y="3067"/>
                    </a:cubicBezTo>
                    <a:cubicBezTo>
                      <a:pt x="6668" y="3055"/>
                      <a:pt x="6525" y="3031"/>
                      <a:pt x="6383" y="3007"/>
                    </a:cubicBezTo>
                    <a:cubicBezTo>
                      <a:pt x="6252" y="2995"/>
                      <a:pt x="6121" y="2972"/>
                      <a:pt x="6002" y="2960"/>
                    </a:cubicBezTo>
                    <a:cubicBezTo>
                      <a:pt x="6013" y="2960"/>
                      <a:pt x="6025" y="2948"/>
                      <a:pt x="6037" y="2936"/>
                    </a:cubicBezTo>
                    <a:cubicBezTo>
                      <a:pt x="6133" y="2900"/>
                      <a:pt x="6240" y="2853"/>
                      <a:pt x="6335" y="2805"/>
                    </a:cubicBezTo>
                    <a:cubicBezTo>
                      <a:pt x="6430" y="2769"/>
                      <a:pt x="6525" y="2734"/>
                      <a:pt x="6621" y="2698"/>
                    </a:cubicBezTo>
                    <a:cubicBezTo>
                      <a:pt x="6728" y="2674"/>
                      <a:pt x="6871" y="2650"/>
                      <a:pt x="6942" y="2567"/>
                    </a:cubicBezTo>
                    <a:cubicBezTo>
                      <a:pt x="6990" y="2507"/>
                      <a:pt x="6978" y="2412"/>
                      <a:pt x="6895" y="2376"/>
                    </a:cubicBezTo>
                    <a:cubicBezTo>
                      <a:pt x="6874" y="2370"/>
                      <a:pt x="6852" y="2367"/>
                      <a:pt x="6830" y="2367"/>
                    </a:cubicBezTo>
                    <a:cubicBezTo>
                      <a:pt x="6734" y="2367"/>
                      <a:pt x="6624" y="2419"/>
                      <a:pt x="6537" y="2448"/>
                    </a:cubicBezTo>
                    <a:cubicBezTo>
                      <a:pt x="6430" y="2483"/>
                      <a:pt x="6335" y="2531"/>
                      <a:pt x="6228" y="2567"/>
                    </a:cubicBezTo>
                    <a:cubicBezTo>
                      <a:pt x="6133" y="2614"/>
                      <a:pt x="6037" y="2662"/>
                      <a:pt x="5942" y="2722"/>
                    </a:cubicBezTo>
                    <a:cubicBezTo>
                      <a:pt x="5894" y="2745"/>
                      <a:pt x="5847" y="2769"/>
                      <a:pt x="5799" y="2805"/>
                    </a:cubicBezTo>
                    <a:cubicBezTo>
                      <a:pt x="5763" y="2829"/>
                      <a:pt x="5728" y="2853"/>
                      <a:pt x="5716" y="2900"/>
                    </a:cubicBezTo>
                    <a:cubicBezTo>
                      <a:pt x="5704" y="2888"/>
                      <a:pt x="5692" y="2876"/>
                      <a:pt x="5680" y="2864"/>
                    </a:cubicBezTo>
                    <a:cubicBezTo>
                      <a:pt x="5632" y="2817"/>
                      <a:pt x="5573" y="2781"/>
                      <a:pt x="5513" y="2757"/>
                    </a:cubicBezTo>
                    <a:cubicBezTo>
                      <a:pt x="5394" y="2686"/>
                      <a:pt x="5275" y="2614"/>
                      <a:pt x="5156" y="2543"/>
                    </a:cubicBezTo>
                    <a:cubicBezTo>
                      <a:pt x="4918" y="2400"/>
                      <a:pt x="4692" y="2257"/>
                      <a:pt x="4466" y="2102"/>
                    </a:cubicBezTo>
                    <a:cubicBezTo>
                      <a:pt x="4013" y="1817"/>
                      <a:pt x="3585" y="1483"/>
                      <a:pt x="3132" y="1198"/>
                    </a:cubicBezTo>
                    <a:cubicBezTo>
                      <a:pt x="3049" y="817"/>
                      <a:pt x="2989" y="424"/>
                      <a:pt x="2858" y="67"/>
                    </a:cubicBezTo>
                    <a:cubicBezTo>
                      <a:pt x="2842" y="22"/>
                      <a:pt x="2801" y="1"/>
                      <a:pt x="27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41"/>
              <p:cNvSpPr/>
              <p:nvPr/>
            </p:nvSpPr>
            <p:spPr>
              <a:xfrm>
                <a:off x="5762625" y="2495225"/>
                <a:ext cx="58650" cy="83300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3332" extrusionOk="0">
                    <a:moveTo>
                      <a:pt x="2167" y="1"/>
                    </a:moveTo>
                    <a:cubicBezTo>
                      <a:pt x="2113" y="1"/>
                      <a:pt x="2060" y="30"/>
                      <a:pt x="2048" y="90"/>
                    </a:cubicBezTo>
                    <a:cubicBezTo>
                      <a:pt x="1965" y="435"/>
                      <a:pt x="1976" y="804"/>
                      <a:pt x="1953" y="1161"/>
                    </a:cubicBezTo>
                    <a:cubicBezTo>
                      <a:pt x="1941" y="1519"/>
                      <a:pt x="1929" y="1888"/>
                      <a:pt x="1917" y="2245"/>
                    </a:cubicBezTo>
                    <a:cubicBezTo>
                      <a:pt x="1917" y="2269"/>
                      <a:pt x="1905" y="2293"/>
                      <a:pt x="1905" y="2316"/>
                    </a:cubicBezTo>
                    <a:cubicBezTo>
                      <a:pt x="1880" y="2314"/>
                      <a:pt x="1855" y="2313"/>
                      <a:pt x="1830" y="2313"/>
                    </a:cubicBezTo>
                    <a:cubicBezTo>
                      <a:pt x="1725" y="2313"/>
                      <a:pt x="1623" y="2331"/>
                      <a:pt x="1536" y="2340"/>
                    </a:cubicBezTo>
                    <a:cubicBezTo>
                      <a:pt x="1357" y="2364"/>
                      <a:pt x="1191" y="2400"/>
                      <a:pt x="1024" y="2459"/>
                    </a:cubicBezTo>
                    <a:cubicBezTo>
                      <a:pt x="679" y="2566"/>
                      <a:pt x="357" y="2745"/>
                      <a:pt x="71" y="2971"/>
                    </a:cubicBezTo>
                    <a:cubicBezTo>
                      <a:pt x="0" y="3031"/>
                      <a:pt x="0" y="3150"/>
                      <a:pt x="36" y="3221"/>
                    </a:cubicBezTo>
                    <a:cubicBezTo>
                      <a:pt x="86" y="3302"/>
                      <a:pt x="153" y="3331"/>
                      <a:pt x="231" y="3331"/>
                    </a:cubicBezTo>
                    <a:cubicBezTo>
                      <a:pt x="245" y="3331"/>
                      <a:pt x="259" y="3330"/>
                      <a:pt x="274" y="3328"/>
                    </a:cubicBezTo>
                    <a:cubicBezTo>
                      <a:pt x="667" y="3269"/>
                      <a:pt x="1048" y="3186"/>
                      <a:pt x="1429" y="3055"/>
                    </a:cubicBezTo>
                    <a:cubicBezTo>
                      <a:pt x="1738" y="2947"/>
                      <a:pt x="2203" y="2828"/>
                      <a:pt x="2298" y="2459"/>
                    </a:cubicBezTo>
                    <a:cubicBezTo>
                      <a:pt x="2346" y="2293"/>
                      <a:pt x="2322" y="2102"/>
                      <a:pt x="2322" y="1923"/>
                    </a:cubicBezTo>
                    <a:cubicBezTo>
                      <a:pt x="2322" y="1721"/>
                      <a:pt x="2322" y="1531"/>
                      <a:pt x="2322" y="1328"/>
                    </a:cubicBezTo>
                    <a:cubicBezTo>
                      <a:pt x="2322" y="923"/>
                      <a:pt x="2346" y="495"/>
                      <a:pt x="2286" y="90"/>
                    </a:cubicBezTo>
                    <a:cubicBezTo>
                      <a:pt x="2274" y="30"/>
                      <a:pt x="2221" y="1"/>
                      <a:pt x="21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41"/>
              <p:cNvSpPr/>
              <p:nvPr/>
            </p:nvSpPr>
            <p:spPr>
              <a:xfrm>
                <a:off x="5866150" y="2481725"/>
                <a:ext cx="87275" cy="60600"/>
              </a:xfrm>
              <a:custGeom>
                <a:avLst/>
                <a:gdLst/>
                <a:ahLst/>
                <a:cxnLst/>
                <a:rect l="l" t="t" r="r" b="b"/>
                <a:pathLst>
                  <a:path w="3491" h="2424" extrusionOk="0">
                    <a:moveTo>
                      <a:pt x="152" y="1"/>
                    </a:moveTo>
                    <a:cubicBezTo>
                      <a:pt x="79" y="1"/>
                      <a:pt x="1" y="68"/>
                      <a:pt x="26" y="154"/>
                    </a:cubicBezTo>
                    <a:cubicBezTo>
                      <a:pt x="157" y="547"/>
                      <a:pt x="383" y="904"/>
                      <a:pt x="574" y="1261"/>
                    </a:cubicBezTo>
                    <a:cubicBezTo>
                      <a:pt x="669" y="1440"/>
                      <a:pt x="764" y="1618"/>
                      <a:pt x="860" y="1785"/>
                    </a:cubicBezTo>
                    <a:cubicBezTo>
                      <a:pt x="943" y="1940"/>
                      <a:pt x="1014" y="2118"/>
                      <a:pt x="1133" y="2249"/>
                    </a:cubicBezTo>
                    <a:cubicBezTo>
                      <a:pt x="1262" y="2384"/>
                      <a:pt x="1439" y="2423"/>
                      <a:pt x="1625" y="2423"/>
                    </a:cubicBezTo>
                    <a:cubicBezTo>
                      <a:pt x="1817" y="2423"/>
                      <a:pt x="2018" y="2381"/>
                      <a:pt x="2181" y="2356"/>
                    </a:cubicBezTo>
                    <a:cubicBezTo>
                      <a:pt x="2574" y="2285"/>
                      <a:pt x="2955" y="2178"/>
                      <a:pt x="3324" y="2047"/>
                    </a:cubicBezTo>
                    <a:cubicBezTo>
                      <a:pt x="3408" y="2011"/>
                      <a:pt x="3479" y="1940"/>
                      <a:pt x="3479" y="1844"/>
                    </a:cubicBezTo>
                    <a:cubicBezTo>
                      <a:pt x="3491" y="1761"/>
                      <a:pt x="3419" y="1654"/>
                      <a:pt x="3336" y="1642"/>
                    </a:cubicBezTo>
                    <a:cubicBezTo>
                      <a:pt x="3149" y="1605"/>
                      <a:pt x="2959" y="1587"/>
                      <a:pt x="2770" y="1587"/>
                    </a:cubicBezTo>
                    <a:cubicBezTo>
                      <a:pt x="2596" y="1587"/>
                      <a:pt x="2423" y="1602"/>
                      <a:pt x="2253" y="1630"/>
                    </a:cubicBezTo>
                    <a:cubicBezTo>
                      <a:pt x="2086" y="1666"/>
                      <a:pt x="1919" y="1713"/>
                      <a:pt x="1753" y="1773"/>
                    </a:cubicBezTo>
                    <a:cubicBezTo>
                      <a:pt x="1645" y="1821"/>
                      <a:pt x="1514" y="1868"/>
                      <a:pt x="1419" y="1928"/>
                    </a:cubicBezTo>
                    <a:cubicBezTo>
                      <a:pt x="1395" y="1916"/>
                      <a:pt x="1384" y="1892"/>
                      <a:pt x="1372" y="1868"/>
                    </a:cubicBezTo>
                    <a:cubicBezTo>
                      <a:pt x="1181" y="1571"/>
                      <a:pt x="1003" y="1249"/>
                      <a:pt x="824" y="939"/>
                    </a:cubicBezTo>
                    <a:cubicBezTo>
                      <a:pt x="633" y="642"/>
                      <a:pt x="467" y="308"/>
                      <a:pt x="229" y="35"/>
                    </a:cubicBezTo>
                    <a:cubicBezTo>
                      <a:pt x="209" y="11"/>
                      <a:pt x="181" y="1"/>
                      <a:pt x="1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41"/>
              <p:cNvSpPr/>
              <p:nvPr/>
            </p:nvSpPr>
            <p:spPr>
              <a:xfrm>
                <a:off x="5800425" y="2435850"/>
                <a:ext cx="95275" cy="83950"/>
              </a:xfrm>
              <a:custGeom>
                <a:avLst/>
                <a:gdLst/>
                <a:ahLst/>
                <a:cxnLst/>
                <a:rect l="l" t="t" r="r" b="b"/>
                <a:pathLst>
                  <a:path w="3811" h="3358" extrusionOk="0">
                    <a:moveTo>
                      <a:pt x="2179" y="0"/>
                    </a:moveTo>
                    <a:lnTo>
                      <a:pt x="333" y="465"/>
                    </a:lnTo>
                    <a:lnTo>
                      <a:pt x="0" y="3358"/>
                    </a:lnTo>
                    <a:lnTo>
                      <a:pt x="1655" y="2941"/>
                    </a:lnTo>
                    <a:lnTo>
                      <a:pt x="1810" y="2227"/>
                    </a:lnTo>
                    <a:lnTo>
                      <a:pt x="2286" y="2774"/>
                    </a:lnTo>
                    <a:lnTo>
                      <a:pt x="3810" y="2393"/>
                    </a:lnTo>
                    <a:lnTo>
                      <a:pt x="217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41"/>
              <p:cNvSpPr/>
              <p:nvPr/>
            </p:nvSpPr>
            <p:spPr>
              <a:xfrm>
                <a:off x="5754275" y="2256650"/>
                <a:ext cx="92300" cy="92300"/>
              </a:xfrm>
              <a:custGeom>
                <a:avLst/>
                <a:gdLst/>
                <a:ahLst/>
                <a:cxnLst/>
                <a:rect l="l" t="t" r="r" b="b"/>
                <a:pathLst>
                  <a:path w="3692" h="3692" extrusionOk="0">
                    <a:moveTo>
                      <a:pt x="1846" y="1"/>
                    </a:moveTo>
                    <a:cubicBezTo>
                      <a:pt x="834" y="1"/>
                      <a:pt x="1" y="822"/>
                      <a:pt x="1" y="1846"/>
                    </a:cubicBezTo>
                    <a:cubicBezTo>
                      <a:pt x="1" y="2858"/>
                      <a:pt x="834" y="3692"/>
                      <a:pt x="1846" y="3692"/>
                    </a:cubicBezTo>
                    <a:cubicBezTo>
                      <a:pt x="2870" y="3692"/>
                      <a:pt x="3692" y="2858"/>
                      <a:pt x="3692" y="1846"/>
                    </a:cubicBezTo>
                    <a:cubicBezTo>
                      <a:pt x="3692" y="822"/>
                      <a:pt x="2870" y="1"/>
                      <a:pt x="18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41"/>
              <p:cNvSpPr/>
              <p:nvPr/>
            </p:nvSpPr>
            <p:spPr>
              <a:xfrm>
                <a:off x="5771475" y="2297575"/>
                <a:ext cx="13925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557" h="397" extrusionOk="0">
                    <a:moveTo>
                      <a:pt x="279" y="1"/>
                    </a:moveTo>
                    <a:cubicBezTo>
                      <a:pt x="263" y="1"/>
                      <a:pt x="247" y="3"/>
                      <a:pt x="229" y="7"/>
                    </a:cubicBezTo>
                    <a:cubicBezTo>
                      <a:pt x="0" y="61"/>
                      <a:pt x="61" y="396"/>
                      <a:pt x="266" y="396"/>
                    </a:cubicBezTo>
                    <a:cubicBezTo>
                      <a:pt x="284" y="396"/>
                      <a:pt x="304" y="394"/>
                      <a:pt x="325" y="388"/>
                    </a:cubicBezTo>
                    <a:cubicBezTo>
                      <a:pt x="557" y="333"/>
                      <a:pt x="481" y="1"/>
                      <a:pt x="27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41"/>
              <p:cNvSpPr/>
              <p:nvPr/>
            </p:nvSpPr>
            <p:spPr>
              <a:xfrm>
                <a:off x="5812925" y="2289475"/>
                <a:ext cx="10725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424" extrusionOk="0">
                    <a:moveTo>
                      <a:pt x="220" y="0"/>
                    </a:moveTo>
                    <a:cubicBezTo>
                      <a:pt x="203" y="0"/>
                      <a:pt x="185" y="3"/>
                      <a:pt x="167" y="9"/>
                    </a:cubicBezTo>
                    <a:cubicBezTo>
                      <a:pt x="131" y="21"/>
                      <a:pt x="107" y="33"/>
                      <a:pt x="84" y="45"/>
                    </a:cubicBezTo>
                    <a:cubicBezTo>
                      <a:pt x="60" y="57"/>
                      <a:pt x="48" y="81"/>
                      <a:pt x="36" y="105"/>
                    </a:cubicBezTo>
                    <a:cubicBezTo>
                      <a:pt x="24" y="128"/>
                      <a:pt x="12" y="152"/>
                      <a:pt x="12" y="188"/>
                    </a:cubicBezTo>
                    <a:cubicBezTo>
                      <a:pt x="0" y="212"/>
                      <a:pt x="0" y="236"/>
                      <a:pt x="12" y="271"/>
                    </a:cubicBezTo>
                    <a:cubicBezTo>
                      <a:pt x="24" y="283"/>
                      <a:pt x="24" y="295"/>
                      <a:pt x="36" y="319"/>
                    </a:cubicBezTo>
                    <a:cubicBezTo>
                      <a:pt x="48" y="355"/>
                      <a:pt x="72" y="378"/>
                      <a:pt x="107" y="390"/>
                    </a:cubicBezTo>
                    <a:cubicBezTo>
                      <a:pt x="119" y="402"/>
                      <a:pt x="143" y="414"/>
                      <a:pt x="155" y="414"/>
                    </a:cubicBezTo>
                    <a:cubicBezTo>
                      <a:pt x="173" y="420"/>
                      <a:pt x="191" y="423"/>
                      <a:pt x="209" y="423"/>
                    </a:cubicBezTo>
                    <a:cubicBezTo>
                      <a:pt x="226" y="423"/>
                      <a:pt x="244" y="420"/>
                      <a:pt x="262" y="414"/>
                    </a:cubicBezTo>
                    <a:cubicBezTo>
                      <a:pt x="298" y="414"/>
                      <a:pt x="322" y="402"/>
                      <a:pt x="345" y="378"/>
                    </a:cubicBezTo>
                    <a:cubicBezTo>
                      <a:pt x="369" y="367"/>
                      <a:pt x="381" y="343"/>
                      <a:pt x="393" y="319"/>
                    </a:cubicBezTo>
                    <a:cubicBezTo>
                      <a:pt x="417" y="295"/>
                      <a:pt x="417" y="271"/>
                      <a:pt x="417" y="248"/>
                    </a:cubicBezTo>
                    <a:cubicBezTo>
                      <a:pt x="429" y="212"/>
                      <a:pt x="429" y="188"/>
                      <a:pt x="417" y="164"/>
                    </a:cubicBezTo>
                    <a:cubicBezTo>
                      <a:pt x="417" y="140"/>
                      <a:pt x="405" y="128"/>
                      <a:pt x="393" y="105"/>
                    </a:cubicBezTo>
                    <a:cubicBezTo>
                      <a:pt x="381" y="81"/>
                      <a:pt x="357" y="57"/>
                      <a:pt x="322" y="33"/>
                    </a:cubicBezTo>
                    <a:cubicBezTo>
                      <a:pt x="310" y="21"/>
                      <a:pt x="286" y="21"/>
                      <a:pt x="274" y="9"/>
                    </a:cubicBezTo>
                    <a:cubicBezTo>
                      <a:pt x="256" y="3"/>
                      <a:pt x="238" y="0"/>
                      <a:pt x="2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41"/>
              <p:cNvSpPr/>
              <p:nvPr/>
            </p:nvSpPr>
            <p:spPr>
              <a:xfrm>
                <a:off x="5792375" y="2287075"/>
                <a:ext cx="3900" cy="23625"/>
              </a:xfrm>
              <a:custGeom>
                <a:avLst/>
                <a:gdLst/>
                <a:ahLst/>
                <a:cxnLst/>
                <a:rect l="l" t="t" r="r" b="b"/>
                <a:pathLst>
                  <a:path w="156" h="945" extrusionOk="0">
                    <a:moveTo>
                      <a:pt x="75" y="0"/>
                    </a:moveTo>
                    <a:cubicBezTo>
                      <a:pt x="54" y="0"/>
                      <a:pt x="31" y="13"/>
                      <a:pt x="24" y="34"/>
                    </a:cubicBezTo>
                    <a:cubicBezTo>
                      <a:pt x="1" y="93"/>
                      <a:pt x="1" y="165"/>
                      <a:pt x="1" y="236"/>
                    </a:cubicBezTo>
                    <a:cubicBezTo>
                      <a:pt x="1" y="308"/>
                      <a:pt x="13" y="379"/>
                      <a:pt x="13" y="463"/>
                    </a:cubicBezTo>
                    <a:cubicBezTo>
                      <a:pt x="13" y="605"/>
                      <a:pt x="24" y="748"/>
                      <a:pt x="36" y="891"/>
                    </a:cubicBezTo>
                    <a:cubicBezTo>
                      <a:pt x="36" y="927"/>
                      <a:pt x="66" y="945"/>
                      <a:pt x="96" y="945"/>
                    </a:cubicBezTo>
                    <a:cubicBezTo>
                      <a:pt x="126" y="945"/>
                      <a:pt x="155" y="927"/>
                      <a:pt x="155" y="891"/>
                    </a:cubicBezTo>
                    <a:cubicBezTo>
                      <a:pt x="155" y="748"/>
                      <a:pt x="155" y="594"/>
                      <a:pt x="144" y="451"/>
                    </a:cubicBezTo>
                    <a:cubicBezTo>
                      <a:pt x="144" y="379"/>
                      <a:pt x="144" y="308"/>
                      <a:pt x="144" y="236"/>
                    </a:cubicBezTo>
                    <a:cubicBezTo>
                      <a:pt x="144" y="201"/>
                      <a:pt x="144" y="165"/>
                      <a:pt x="132" y="129"/>
                    </a:cubicBezTo>
                    <a:cubicBezTo>
                      <a:pt x="132" y="93"/>
                      <a:pt x="120" y="58"/>
                      <a:pt x="108" y="22"/>
                    </a:cubicBezTo>
                    <a:cubicBezTo>
                      <a:pt x="103" y="7"/>
                      <a:pt x="89" y="0"/>
                      <a:pt x="7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41"/>
              <p:cNvSpPr/>
              <p:nvPr/>
            </p:nvSpPr>
            <p:spPr>
              <a:xfrm>
                <a:off x="5778500" y="2307150"/>
                <a:ext cx="48425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943" extrusionOk="0">
                    <a:moveTo>
                      <a:pt x="1897" y="0"/>
                    </a:moveTo>
                    <a:cubicBezTo>
                      <a:pt x="1890" y="0"/>
                      <a:pt x="1883" y="2"/>
                      <a:pt x="1877" y="5"/>
                    </a:cubicBezTo>
                    <a:cubicBezTo>
                      <a:pt x="1818" y="41"/>
                      <a:pt x="1770" y="124"/>
                      <a:pt x="1734" y="183"/>
                    </a:cubicBezTo>
                    <a:cubicBezTo>
                      <a:pt x="1675" y="267"/>
                      <a:pt x="1627" y="338"/>
                      <a:pt x="1556" y="410"/>
                    </a:cubicBezTo>
                    <a:cubicBezTo>
                      <a:pt x="1413" y="541"/>
                      <a:pt x="1234" y="648"/>
                      <a:pt x="1056" y="719"/>
                    </a:cubicBezTo>
                    <a:cubicBezTo>
                      <a:pt x="924" y="772"/>
                      <a:pt x="787" y="802"/>
                      <a:pt x="655" y="802"/>
                    </a:cubicBezTo>
                    <a:cubicBezTo>
                      <a:pt x="431" y="802"/>
                      <a:pt x="222" y="715"/>
                      <a:pt x="79" y="505"/>
                    </a:cubicBezTo>
                    <a:cubicBezTo>
                      <a:pt x="71" y="497"/>
                      <a:pt x="60" y="493"/>
                      <a:pt x="48" y="493"/>
                    </a:cubicBezTo>
                    <a:cubicBezTo>
                      <a:pt x="24" y="493"/>
                      <a:pt x="0" y="509"/>
                      <a:pt x="8" y="541"/>
                    </a:cubicBezTo>
                    <a:cubicBezTo>
                      <a:pt x="95" y="827"/>
                      <a:pt x="397" y="943"/>
                      <a:pt x="688" y="943"/>
                    </a:cubicBezTo>
                    <a:cubicBezTo>
                      <a:pt x="796" y="943"/>
                      <a:pt x="903" y="927"/>
                      <a:pt x="996" y="898"/>
                    </a:cubicBezTo>
                    <a:cubicBezTo>
                      <a:pt x="1210" y="838"/>
                      <a:pt x="1425" y="731"/>
                      <a:pt x="1591" y="588"/>
                    </a:cubicBezTo>
                    <a:cubicBezTo>
                      <a:pt x="1687" y="517"/>
                      <a:pt x="1746" y="422"/>
                      <a:pt x="1806" y="326"/>
                    </a:cubicBezTo>
                    <a:cubicBezTo>
                      <a:pt x="1865" y="255"/>
                      <a:pt x="1937" y="136"/>
                      <a:pt x="1937" y="41"/>
                    </a:cubicBezTo>
                    <a:cubicBezTo>
                      <a:pt x="1937" y="14"/>
                      <a:pt x="1917" y="0"/>
                      <a:pt x="1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974" name="Google Shape;1974;p41"/>
          <p:cNvSpPr/>
          <p:nvPr/>
        </p:nvSpPr>
        <p:spPr>
          <a:xfrm>
            <a:off x="7625910" y="843626"/>
            <a:ext cx="1826" cy="3512"/>
          </a:xfrm>
          <a:custGeom>
            <a:avLst/>
            <a:gdLst/>
            <a:ahLst/>
            <a:cxnLst/>
            <a:rect l="l" t="t" r="r" b="b"/>
            <a:pathLst>
              <a:path w="13" h="25" extrusionOk="0">
                <a:moveTo>
                  <a:pt x="0" y="1"/>
                </a:moveTo>
                <a:cubicBezTo>
                  <a:pt x="12" y="13"/>
                  <a:pt x="12" y="13"/>
                  <a:pt x="12" y="25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3"/>
                  <a:pt x="12" y="1"/>
                  <a:pt x="0" y="1"/>
                </a:cubicBezTo>
                <a:close/>
              </a:path>
            </a:pathLst>
          </a:custGeom>
          <a:solidFill>
            <a:srgbClr val="85C1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5" name="Google Shape;1975;p41"/>
          <p:cNvSpPr/>
          <p:nvPr/>
        </p:nvSpPr>
        <p:spPr>
          <a:xfrm>
            <a:off x="7619167" y="835338"/>
            <a:ext cx="1826" cy="1826"/>
          </a:xfrm>
          <a:custGeom>
            <a:avLst/>
            <a:gdLst/>
            <a:ahLst/>
            <a:cxnLst/>
            <a:rect l="l" t="t" r="r" b="b"/>
            <a:pathLst>
              <a:path w="13" h="13" extrusionOk="0">
                <a:moveTo>
                  <a:pt x="1" y="0"/>
                </a:moveTo>
                <a:cubicBezTo>
                  <a:pt x="1" y="0"/>
                  <a:pt x="1" y="0"/>
                  <a:pt x="13" y="12"/>
                </a:cubicBezTo>
                <a:lnTo>
                  <a:pt x="13" y="0"/>
                </a:lnTo>
                <a:close/>
              </a:path>
            </a:pathLst>
          </a:custGeom>
          <a:solidFill>
            <a:srgbClr val="85C1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6" name="Google Shape;1976;p41"/>
          <p:cNvSpPr/>
          <p:nvPr/>
        </p:nvSpPr>
        <p:spPr>
          <a:xfrm>
            <a:off x="7622539" y="837024"/>
            <a:ext cx="1826" cy="3512"/>
          </a:xfrm>
          <a:custGeom>
            <a:avLst/>
            <a:gdLst/>
            <a:ahLst/>
            <a:cxnLst/>
            <a:rect l="l" t="t" r="r" b="b"/>
            <a:pathLst>
              <a:path w="13" h="25" extrusionOk="0">
                <a:moveTo>
                  <a:pt x="0" y="0"/>
                </a:moveTo>
                <a:lnTo>
                  <a:pt x="0" y="12"/>
                </a:lnTo>
                <a:lnTo>
                  <a:pt x="4" y="12"/>
                </a:lnTo>
                <a:cubicBezTo>
                  <a:pt x="0" y="5"/>
                  <a:pt x="0" y="0"/>
                  <a:pt x="0" y="0"/>
                </a:cubicBezTo>
                <a:close/>
                <a:moveTo>
                  <a:pt x="4" y="12"/>
                </a:moveTo>
                <a:cubicBezTo>
                  <a:pt x="6" y="16"/>
                  <a:pt x="8" y="20"/>
                  <a:pt x="12" y="24"/>
                </a:cubicBezTo>
                <a:cubicBezTo>
                  <a:pt x="12" y="24"/>
                  <a:pt x="12" y="24"/>
                  <a:pt x="12" y="12"/>
                </a:cubicBezTo>
                <a:close/>
              </a:path>
            </a:pathLst>
          </a:custGeom>
          <a:solidFill>
            <a:srgbClr val="85C1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77" name="Google Shape;1977;p41"/>
          <p:cNvGrpSpPr/>
          <p:nvPr/>
        </p:nvGrpSpPr>
        <p:grpSpPr>
          <a:xfrm>
            <a:off x="521511" y="2990927"/>
            <a:ext cx="1528064" cy="1613889"/>
            <a:chOff x="521511" y="2990927"/>
            <a:chExt cx="1528064" cy="1613889"/>
          </a:xfrm>
        </p:grpSpPr>
        <p:grpSp>
          <p:nvGrpSpPr>
            <p:cNvPr id="1978" name="Google Shape;1978;p41"/>
            <p:cNvGrpSpPr/>
            <p:nvPr/>
          </p:nvGrpSpPr>
          <p:grpSpPr>
            <a:xfrm rot="-189104">
              <a:off x="563410" y="3020439"/>
              <a:ext cx="1116308" cy="1554866"/>
              <a:chOff x="7658617" y="2315257"/>
              <a:chExt cx="1265463" cy="1762618"/>
            </a:xfrm>
          </p:grpSpPr>
          <p:sp>
            <p:nvSpPr>
              <p:cNvPr id="1979" name="Google Shape;1979;p41"/>
              <p:cNvSpPr/>
              <p:nvPr/>
            </p:nvSpPr>
            <p:spPr>
              <a:xfrm>
                <a:off x="7658617" y="2315257"/>
                <a:ext cx="1265463" cy="1762192"/>
              </a:xfrm>
              <a:custGeom>
                <a:avLst/>
                <a:gdLst/>
                <a:ahLst/>
                <a:cxnLst/>
                <a:rect l="l" t="t" r="r" b="b"/>
                <a:pathLst>
                  <a:path w="11908" h="16583" extrusionOk="0">
                    <a:moveTo>
                      <a:pt x="5073" y="0"/>
                    </a:moveTo>
                    <a:cubicBezTo>
                      <a:pt x="4504" y="0"/>
                      <a:pt x="3959" y="343"/>
                      <a:pt x="3775" y="914"/>
                    </a:cubicBezTo>
                    <a:cubicBezTo>
                      <a:pt x="3680" y="1235"/>
                      <a:pt x="3680" y="1581"/>
                      <a:pt x="3680" y="1914"/>
                    </a:cubicBezTo>
                    <a:cubicBezTo>
                      <a:pt x="3692" y="2271"/>
                      <a:pt x="3692" y="2664"/>
                      <a:pt x="3501" y="2974"/>
                    </a:cubicBezTo>
                    <a:cubicBezTo>
                      <a:pt x="3339" y="3251"/>
                      <a:pt x="3045" y="3437"/>
                      <a:pt x="2732" y="3437"/>
                    </a:cubicBezTo>
                    <a:cubicBezTo>
                      <a:pt x="2656" y="3437"/>
                      <a:pt x="2578" y="3426"/>
                      <a:pt x="2501" y="3402"/>
                    </a:cubicBezTo>
                    <a:cubicBezTo>
                      <a:pt x="2096" y="3271"/>
                      <a:pt x="1965" y="2867"/>
                      <a:pt x="2013" y="2486"/>
                    </a:cubicBezTo>
                    <a:cubicBezTo>
                      <a:pt x="2036" y="2184"/>
                      <a:pt x="2173" y="1520"/>
                      <a:pt x="2566" y="1520"/>
                    </a:cubicBezTo>
                    <a:cubicBezTo>
                      <a:pt x="2576" y="1520"/>
                      <a:pt x="2586" y="1520"/>
                      <a:pt x="2596" y="1521"/>
                    </a:cubicBezTo>
                    <a:cubicBezTo>
                      <a:pt x="2811" y="1545"/>
                      <a:pt x="2870" y="1819"/>
                      <a:pt x="2775" y="1974"/>
                    </a:cubicBezTo>
                    <a:cubicBezTo>
                      <a:pt x="2668" y="2140"/>
                      <a:pt x="2430" y="2224"/>
                      <a:pt x="2251" y="2247"/>
                    </a:cubicBezTo>
                    <a:cubicBezTo>
                      <a:pt x="2132" y="2259"/>
                      <a:pt x="2144" y="2426"/>
                      <a:pt x="2251" y="2450"/>
                    </a:cubicBezTo>
                    <a:cubicBezTo>
                      <a:pt x="2304" y="2460"/>
                      <a:pt x="2358" y="2466"/>
                      <a:pt x="2411" y="2466"/>
                    </a:cubicBezTo>
                    <a:cubicBezTo>
                      <a:pt x="2834" y="2466"/>
                      <a:pt x="3227" y="2141"/>
                      <a:pt x="3132" y="1676"/>
                    </a:cubicBezTo>
                    <a:cubicBezTo>
                      <a:pt x="3064" y="1374"/>
                      <a:pt x="2824" y="1211"/>
                      <a:pt x="2566" y="1211"/>
                    </a:cubicBezTo>
                    <a:cubicBezTo>
                      <a:pt x="2417" y="1211"/>
                      <a:pt x="2263" y="1265"/>
                      <a:pt x="2132" y="1378"/>
                    </a:cubicBezTo>
                    <a:cubicBezTo>
                      <a:pt x="1811" y="1652"/>
                      <a:pt x="1680" y="2212"/>
                      <a:pt x="1680" y="2640"/>
                    </a:cubicBezTo>
                    <a:cubicBezTo>
                      <a:pt x="1680" y="3045"/>
                      <a:pt x="1846" y="3438"/>
                      <a:pt x="2227" y="3629"/>
                    </a:cubicBezTo>
                    <a:cubicBezTo>
                      <a:pt x="2389" y="3720"/>
                      <a:pt x="2569" y="3764"/>
                      <a:pt x="2748" y="3764"/>
                    </a:cubicBezTo>
                    <a:cubicBezTo>
                      <a:pt x="2990" y="3764"/>
                      <a:pt x="3232" y="3684"/>
                      <a:pt x="3430" y="3533"/>
                    </a:cubicBezTo>
                    <a:cubicBezTo>
                      <a:pt x="3775" y="3283"/>
                      <a:pt x="3954" y="2890"/>
                      <a:pt x="3989" y="2474"/>
                    </a:cubicBezTo>
                    <a:cubicBezTo>
                      <a:pt x="4085" y="1724"/>
                      <a:pt x="3811" y="676"/>
                      <a:pt x="4740" y="366"/>
                    </a:cubicBezTo>
                    <a:cubicBezTo>
                      <a:pt x="4861" y="326"/>
                      <a:pt x="4978" y="307"/>
                      <a:pt x="5090" y="307"/>
                    </a:cubicBezTo>
                    <a:cubicBezTo>
                      <a:pt x="5799" y="307"/>
                      <a:pt x="6281" y="1061"/>
                      <a:pt x="6168" y="1771"/>
                    </a:cubicBezTo>
                    <a:cubicBezTo>
                      <a:pt x="5323" y="1962"/>
                      <a:pt x="4644" y="2640"/>
                      <a:pt x="4501" y="3545"/>
                    </a:cubicBezTo>
                    <a:cubicBezTo>
                      <a:pt x="4359" y="4510"/>
                      <a:pt x="4859" y="5426"/>
                      <a:pt x="5692" y="5831"/>
                    </a:cubicBezTo>
                    <a:cubicBezTo>
                      <a:pt x="5287" y="6105"/>
                      <a:pt x="4894" y="6415"/>
                      <a:pt x="4513" y="6712"/>
                    </a:cubicBezTo>
                    <a:cubicBezTo>
                      <a:pt x="4263" y="6903"/>
                      <a:pt x="4013" y="7093"/>
                      <a:pt x="3751" y="7284"/>
                    </a:cubicBezTo>
                    <a:cubicBezTo>
                      <a:pt x="3513" y="7474"/>
                      <a:pt x="3251" y="7665"/>
                      <a:pt x="3013" y="7867"/>
                    </a:cubicBezTo>
                    <a:cubicBezTo>
                      <a:pt x="2882" y="7772"/>
                      <a:pt x="2727" y="7689"/>
                      <a:pt x="2561" y="7617"/>
                    </a:cubicBezTo>
                    <a:cubicBezTo>
                      <a:pt x="2454" y="7569"/>
                      <a:pt x="2335" y="7534"/>
                      <a:pt x="2215" y="7498"/>
                    </a:cubicBezTo>
                    <a:cubicBezTo>
                      <a:pt x="2144" y="7474"/>
                      <a:pt x="2084" y="7450"/>
                      <a:pt x="2025" y="7439"/>
                    </a:cubicBezTo>
                    <a:cubicBezTo>
                      <a:pt x="1991" y="7430"/>
                      <a:pt x="1964" y="7422"/>
                      <a:pt x="1933" y="7422"/>
                    </a:cubicBezTo>
                    <a:cubicBezTo>
                      <a:pt x="1921" y="7422"/>
                      <a:pt x="1908" y="7423"/>
                      <a:pt x="1894" y="7427"/>
                    </a:cubicBezTo>
                    <a:cubicBezTo>
                      <a:pt x="1846" y="7439"/>
                      <a:pt x="1823" y="7462"/>
                      <a:pt x="1787" y="7486"/>
                    </a:cubicBezTo>
                    <a:cubicBezTo>
                      <a:pt x="1727" y="7522"/>
                      <a:pt x="1727" y="7581"/>
                      <a:pt x="1763" y="7641"/>
                    </a:cubicBezTo>
                    <a:cubicBezTo>
                      <a:pt x="1787" y="7677"/>
                      <a:pt x="1787" y="7700"/>
                      <a:pt x="1834" y="7736"/>
                    </a:cubicBezTo>
                    <a:cubicBezTo>
                      <a:pt x="1870" y="7760"/>
                      <a:pt x="1906" y="7772"/>
                      <a:pt x="1942" y="7772"/>
                    </a:cubicBezTo>
                    <a:cubicBezTo>
                      <a:pt x="2001" y="7796"/>
                      <a:pt x="2061" y="7808"/>
                      <a:pt x="2108" y="7820"/>
                    </a:cubicBezTo>
                    <a:cubicBezTo>
                      <a:pt x="2227" y="7855"/>
                      <a:pt x="2335" y="7891"/>
                      <a:pt x="2442" y="7939"/>
                    </a:cubicBezTo>
                    <a:cubicBezTo>
                      <a:pt x="2549" y="7974"/>
                      <a:pt x="2668" y="8022"/>
                      <a:pt x="2775" y="8070"/>
                    </a:cubicBezTo>
                    <a:cubicBezTo>
                      <a:pt x="2680" y="8117"/>
                      <a:pt x="2596" y="8165"/>
                      <a:pt x="2501" y="8224"/>
                    </a:cubicBezTo>
                    <a:cubicBezTo>
                      <a:pt x="2335" y="8320"/>
                      <a:pt x="2168" y="8427"/>
                      <a:pt x="2001" y="8546"/>
                    </a:cubicBezTo>
                    <a:cubicBezTo>
                      <a:pt x="1918" y="8605"/>
                      <a:pt x="1846" y="8665"/>
                      <a:pt x="1763" y="8724"/>
                    </a:cubicBezTo>
                    <a:cubicBezTo>
                      <a:pt x="1668" y="8796"/>
                      <a:pt x="1584" y="8915"/>
                      <a:pt x="1632" y="9046"/>
                    </a:cubicBezTo>
                    <a:cubicBezTo>
                      <a:pt x="1644" y="9082"/>
                      <a:pt x="1680" y="9129"/>
                      <a:pt x="1727" y="9141"/>
                    </a:cubicBezTo>
                    <a:cubicBezTo>
                      <a:pt x="1753" y="9150"/>
                      <a:pt x="1766" y="9158"/>
                      <a:pt x="1763" y="9158"/>
                    </a:cubicBezTo>
                    <a:cubicBezTo>
                      <a:pt x="1762" y="9158"/>
                      <a:pt x="1758" y="9157"/>
                      <a:pt x="1751" y="9153"/>
                    </a:cubicBezTo>
                    <a:cubicBezTo>
                      <a:pt x="1744" y="9150"/>
                      <a:pt x="1739" y="9148"/>
                      <a:pt x="1737" y="9148"/>
                    </a:cubicBezTo>
                    <a:cubicBezTo>
                      <a:pt x="1731" y="9148"/>
                      <a:pt x="1741" y="9157"/>
                      <a:pt x="1775" y="9165"/>
                    </a:cubicBezTo>
                    <a:cubicBezTo>
                      <a:pt x="1823" y="9165"/>
                      <a:pt x="1882" y="9153"/>
                      <a:pt x="1918" y="9129"/>
                    </a:cubicBezTo>
                    <a:cubicBezTo>
                      <a:pt x="1977" y="9093"/>
                      <a:pt x="2013" y="9022"/>
                      <a:pt x="2001" y="8963"/>
                    </a:cubicBezTo>
                    <a:cubicBezTo>
                      <a:pt x="2049" y="8927"/>
                      <a:pt x="2096" y="8891"/>
                      <a:pt x="2144" y="8855"/>
                    </a:cubicBezTo>
                    <a:cubicBezTo>
                      <a:pt x="2251" y="8772"/>
                      <a:pt x="2370" y="8689"/>
                      <a:pt x="2477" y="8605"/>
                    </a:cubicBezTo>
                    <a:cubicBezTo>
                      <a:pt x="2596" y="8534"/>
                      <a:pt x="2704" y="8451"/>
                      <a:pt x="2823" y="8367"/>
                    </a:cubicBezTo>
                    <a:cubicBezTo>
                      <a:pt x="2858" y="8343"/>
                      <a:pt x="2894" y="8320"/>
                      <a:pt x="2930" y="8296"/>
                    </a:cubicBezTo>
                    <a:lnTo>
                      <a:pt x="2930" y="8296"/>
                    </a:lnTo>
                    <a:cubicBezTo>
                      <a:pt x="2894" y="8379"/>
                      <a:pt x="2858" y="8474"/>
                      <a:pt x="2823" y="8570"/>
                    </a:cubicBezTo>
                    <a:cubicBezTo>
                      <a:pt x="2775" y="8701"/>
                      <a:pt x="2727" y="8832"/>
                      <a:pt x="2692" y="8963"/>
                    </a:cubicBezTo>
                    <a:cubicBezTo>
                      <a:pt x="2644" y="9105"/>
                      <a:pt x="2596" y="9248"/>
                      <a:pt x="2573" y="9391"/>
                    </a:cubicBezTo>
                    <a:cubicBezTo>
                      <a:pt x="2565" y="9509"/>
                      <a:pt x="2667" y="9590"/>
                      <a:pt x="2763" y="9590"/>
                    </a:cubicBezTo>
                    <a:cubicBezTo>
                      <a:pt x="2822" y="9590"/>
                      <a:pt x="2879" y="9559"/>
                      <a:pt x="2906" y="9486"/>
                    </a:cubicBezTo>
                    <a:cubicBezTo>
                      <a:pt x="2954" y="9355"/>
                      <a:pt x="2977" y="9213"/>
                      <a:pt x="3013" y="9082"/>
                    </a:cubicBezTo>
                    <a:cubicBezTo>
                      <a:pt x="3049" y="8951"/>
                      <a:pt x="3085" y="8820"/>
                      <a:pt x="3120" y="8677"/>
                    </a:cubicBezTo>
                    <a:cubicBezTo>
                      <a:pt x="3156" y="8522"/>
                      <a:pt x="3204" y="8379"/>
                      <a:pt x="3251" y="8224"/>
                    </a:cubicBezTo>
                    <a:cubicBezTo>
                      <a:pt x="3263" y="8224"/>
                      <a:pt x="3263" y="8212"/>
                      <a:pt x="3263" y="8212"/>
                    </a:cubicBezTo>
                    <a:cubicBezTo>
                      <a:pt x="3275" y="8415"/>
                      <a:pt x="3311" y="8629"/>
                      <a:pt x="3347" y="8820"/>
                    </a:cubicBezTo>
                    <a:cubicBezTo>
                      <a:pt x="3382" y="8963"/>
                      <a:pt x="3406" y="9105"/>
                      <a:pt x="3442" y="9236"/>
                    </a:cubicBezTo>
                    <a:cubicBezTo>
                      <a:pt x="3466" y="9379"/>
                      <a:pt x="3489" y="9582"/>
                      <a:pt x="3644" y="9641"/>
                    </a:cubicBezTo>
                    <a:cubicBezTo>
                      <a:pt x="3657" y="9650"/>
                      <a:pt x="3672" y="9654"/>
                      <a:pt x="3689" y="9654"/>
                    </a:cubicBezTo>
                    <a:cubicBezTo>
                      <a:pt x="3719" y="9654"/>
                      <a:pt x="3752" y="9640"/>
                      <a:pt x="3775" y="9617"/>
                    </a:cubicBezTo>
                    <a:cubicBezTo>
                      <a:pt x="3870" y="9498"/>
                      <a:pt x="3799" y="9320"/>
                      <a:pt x="3763" y="9189"/>
                    </a:cubicBezTo>
                    <a:cubicBezTo>
                      <a:pt x="3739" y="9046"/>
                      <a:pt x="3704" y="8915"/>
                      <a:pt x="3680" y="8772"/>
                    </a:cubicBezTo>
                    <a:cubicBezTo>
                      <a:pt x="3620" y="8498"/>
                      <a:pt x="3585" y="8212"/>
                      <a:pt x="3513" y="7950"/>
                    </a:cubicBezTo>
                    <a:cubicBezTo>
                      <a:pt x="3656" y="7831"/>
                      <a:pt x="3799" y="7712"/>
                      <a:pt x="3954" y="7605"/>
                    </a:cubicBezTo>
                    <a:cubicBezTo>
                      <a:pt x="4204" y="7403"/>
                      <a:pt x="4466" y="7200"/>
                      <a:pt x="4728" y="6998"/>
                    </a:cubicBezTo>
                    <a:cubicBezTo>
                      <a:pt x="5156" y="6665"/>
                      <a:pt x="5621" y="6343"/>
                      <a:pt x="6025" y="5962"/>
                    </a:cubicBezTo>
                    <a:cubicBezTo>
                      <a:pt x="6037" y="5962"/>
                      <a:pt x="6061" y="5974"/>
                      <a:pt x="6073" y="5974"/>
                    </a:cubicBezTo>
                    <a:cubicBezTo>
                      <a:pt x="5990" y="6379"/>
                      <a:pt x="5906" y="6772"/>
                      <a:pt x="5823" y="7177"/>
                    </a:cubicBezTo>
                    <a:cubicBezTo>
                      <a:pt x="5644" y="8093"/>
                      <a:pt x="5490" y="9010"/>
                      <a:pt x="5359" y="9927"/>
                    </a:cubicBezTo>
                    <a:lnTo>
                      <a:pt x="5049" y="9879"/>
                    </a:lnTo>
                    <a:lnTo>
                      <a:pt x="2644" y="13284"/>
                    </a:lnTo>
                    <a:lnTo>
                      <a:pt x="3180" y="13368"/>
                    </a:lnTo>
                    <a:cubicBezTo>
                      <a:pt x="3132" y="13463"/>
                      <a:pt x="3085" y="13570"/>
                      <a:pt x="3037" y="13677"/>
                    </a:cubicBezTo>
                    <a:cubicBezTo>
                      <a:pt x="2858" y="14058"/>
                      <a:pt x="2680" y="14451"/>
                      <a:pt x="2489" y="14832"/>
                    </a:cubicBezTo>
                    <a:cubicBezTo>
                      <a:pt x="2477" y="14856"/>
                      <a:pt x="2465" y="14880"/>
                      <a:pt x="2454" y="14904"/>
                    </a:cubicBezTo>
                    <a:cubicBezTo>
                      <a:pt x="2323" y="14832"/>
                      <a:pt x="2168" y="14797"/>
                      <a:pt x="2037" y="14761"/>
                    </a:cubicBezTo>
                    <a:cubicBezTo>
                      <a:pt x="1834" y="14701"/>
                      <a:pt x="1632" y="14666"/>
                      <a:pt x="1430" y="14642"/>
                    </a:cubicBezTo>
                    <a:cubicBezTo>
                      <a:pt x="1336" y="14634"/>
                      <a:pt x="1244" y="14630"/>
                      <a:pt x="1151" y="14630"/>
                    </a:cubicBezTo>
                    <a:cubicBezTo>
                      <a:pt x="820" y="14630"/>
                      <a:pt x="494" y="14680"/>
                      <a:pt x="168" y="14773"/>
                    </a:cubicBezTo>
                    <a:cubicBezTo>
                      <a:pt x="72" y="14797"/>
                      <a:pt x="1" y="14928"/>
                      <a:pt x="13" y="15023"/>
                    </a:cubicBezTo>
                    <a:cubicBezTo>
                      <a:pt x="25" y="15142"/>
                      <a:pt x="120" y="15213"/>
                      <a:pt x="227" y="15249"/>
                    </a:cubicBezTo>
                    <a:cubicBezTo>
                      <a:pt x="668" y="15368"/>
                      <a:pt x="1132" y="15451"/>
                      <a:pt x="1596" y="15475"/>
                    </a:cubicBezTo>
                    <a:cubicBezTo>
                      <a:pt x="1748" y="15489"/>
                      <a:pt x="1922" y="15510"/>
                      <a:pt x="2095" y="15510"/>
                    </a:cubicBezTo>
                    <a:cubicBezTo>
                      <a:pt x="2370" y="15510"/>
                      <a:pt x="2642" y="15457"/>
                      <a:pt x="2811" y="15237"/>
                    </a:cubicBezTo>
                    <a:cubicBezTo>
                      <a:pt x="2930" y="15082"/>
                      <a:pt x="3001" y="14868"/>
                      <a:pt x="3085" y="14678"/>
                    </a:cubicBezTo>
                    <a:cubicBezTo>
                      <a:pt x="3180" y="14463"/>
                      <a:pt x="3275" y="14249"/>
                      <a:pt x="3358" y="14023"/>
                    </a:cubicBezTo>
                    <a:cubicBezTo>
                      <a:pt x="3442" y="13832"/>
                      <a:pt x="3537" y="13630"/>
                      <a:pt x="3620" y="13439"/>
                    </a:cubicBezTo>
                    <a:lnTo>
                      <a:pt x="4621" y="13582"/>
                    </a:lnTo>
                    <a:lnTo>
                      <a:pt x="5383" y="13701"/>
                    </a:lnTo>
                    <a:lnTo>
                      <a:pt x="6156" y="13820"/>
                    </a:lnTo>
                    <a:cubicBezTo>
                      <a:pt x="6180" y="14035"/>
                      <a:pt x="6204" y="14249"/>
                      <a:pt x="6228" y="14463"/>
                    </a:cubicBezTo>
                    <a:cubicBezTo>
                      <a:pt x="6240" y="14701"/>
                      <a:pt x="6264" y="14928"/>
                      <a:pt x="6287" y="15166"/>
                    </a:cubicBezTo>
                    <a:cubicBezTo>
                      <a:pt x="6311" y="15368"/>
                      <a:pt x="6311" y="15594"/>
                      <a:pt x="6383" y="15797"/>
                    </a:cubicBezTo>
                    <a:cubicBezTo>
                      <a:pt x="6537" y="16213"/>
                      <a:pt x="7085" y="16297"/>
                      <a:pt x="7466" y="16392"/>
                    </a:cubicBezTo>
                    <a:cubicBezTo>
                      <a:pt x="7919" y="16499"/>
                      <a:pt x="8383" y="16559"/>
                      <a:pt x="8835" y="16583"/>
                    </a:cubicBezTo>
                    <a:cubicBezTo>
                      <a:pt x="8954" y="16583"/>
                      <a:pt x="9062" y="16547"/>
                      <a:pt x="9109" y="16440"/>
                    </a:cubicBezTo>
                    <a:cubicBezTo>
                      <a:pt x="9145" y="16344"/>
                      <a:pt x="9133" y="16202"/>
                      <a:pt x="9038" y="16142"/>
                    </a:cubicBezTo>
                    <a:cubicBezTo>
                      <a:pt x="8681" y="15904"/>
                      <a:pt x="8288" y="15737"/>
                      <a:pt x="7871" y="15642"/>
                    </a:cubicBezTo>
                    <a:cubicBezTo>
                      <a:pt x="7669" y="15594"/>
                      <a:pt x="7466" y="15570"/>
                      <a:pt x="7264" y="15570"/>
                    </a:cubicBezTo>
                    <a:cubicBezTo>
                      <a:pt x="7198" y="15565"/>
                      <a:pt x="7124" y="15559"/>
                      <a:pt x="7048" y="15559"/>
                    </a:cubicBezTo>
                    <a:cubicBezTo>
                      <a:pt x="6972" y="15559"/>
                      <a:pt x="6895" y="15565"/>
                      <a:pt x="6823" y="15582"/>
                    </a:cubicBezTo>
                    <a:cubicBezTo>
                      <a:pt x="6823" y="15559"/>
                      <a:pt x="6811" y="15523"/>
                      <a:pt x="6799" y="15499"/>
                    </a:cubicBezTo>
                    <a:cubicBezTo>
                      <a:pt x="6740" y="15070"/>
                      <a:pt x="6692" y="14654"/>
                      <a:pt x="6633" y="14237"/>
                    </a:cubicBezTo>
                    <a:cubicBezTo>
                      <a:pt x="6621" y="14118"/>
                      <a:pt x="6609" y="14011"/>
                      <a:pt x="6585" y="13892"/>
                    </a:cubicBezTo>
                    <a:lnTo>
                      <a:pt x="6585" y="13892"/>
                    </a:lnTo>
                    <a:lnTo>
                      <a:pt x="7204" y="13987"/>
                    </a:lnTo>
                    <a:lnTo>
                      <a:pt x="6037" y="10046"/>
                    </a:lnTo>
                    <a:lnTo>
                      <a:pt x="5752" y="9998"/>
                    </a:lnTo>
                    <a:cubicBezTo>
                      <a:pt x="5799" y="9629"/>
                      <a:pt x="5859" y="9272"/>
                      <a:pt x="5906" y="8903"/>
                    </a:cubicBezTo>
                    <a:cubicBezTo>
                      <a:pt x="6061" y="7974"/>
                      <a:pt x="6216" y="7046"/>
                      <a:pt x="6406" y="6117"/>
                    </a:cubicBezTo>
                    <a:cubicBezTo>
                      <a:pt x="6656" y="6593"/>
                      <a:pt x="6942" y="7046"/>
                      <a:pt x="7228" y="7486"/>
                    </a:cubicBezTo>
                    <a:cubicBezTo>
                      <a:pt x="7407" y="7760"/>
                      <a:pt x="7585" y="8022"/>
                      <a:pt x="7764" y="8284"/>
                    </a:cubicBezTo>
                    <a:cubicBezTo>
                      <a:pt x="7859" y="8415"/>
                      <a:pt x="7942" y="8534"/>
                      <a:pt x="8038" y="8665"/>
                    </a:cubicBezTo>
                    <a:cubicBezTo>
                      <a:pt x="8085" y="8724"/>
                      <a:pt x="8121" y="8784"/>
                      <a:pt x="8180" y="8843"/>
                    </a:cubicBezTo>
                    <a:cubicBezTo>
                      <a:pt x="8073" y="9070"/>
                      <a:pt x="8014" y="9296"/>
                      <a:pt x="7966" y="9534"/>
                    </a:cubicBezTo>
                    <a:cubicBezTo>
                      <a:pt x="7942" y="9653"/>
                      <a:pt x="7930" y="9760"/>
                      <a:pt x="7930" y="9879"/>
                    </a:cubicBezTo>
                    <a:cubicBezTo>
                      <a:pt x="7919" y="9951"/>
                      <a:pt x="7919" y="10010"/>
                      <a:pt x="7919" y="10082"/>
                    </a:cubicBezTo>
                    <a:cubicBezTo>
                      <a:pt x="7919" y="10117"/>
                      <a:pt x="7919" y="10141"/>
                      <a:pt x="7930" y="10177"/>
                    </a:cubicBezTo>
                    <a:cubicBezTo>
                      <a:pt x="7942" y="10213"/>
                      <a:pt x="7978" y="10225"/>
                      <a:pt x="7990" y="10260"/>
                    </a:cubicBezTo>
                    <a:cubicBezTo>
                      <a:pt x="8009" y="10293"/>
                      <a:pt x="8050" y="10314"/>
                      <a:pt x="8088" y="10314"/>
                    </a:cubicBezTo>
                    <a:cubicBezTo>
                      <a:pt x="8121" y="10314"/>
                      <a:pt x="8152" y="10299"/>
                      <a:pt x="8169" y="10260"/>
                    </a:cubicBezTo>
                    <a:cubicBezTo>
                      <a:pt x="8180" y="10248"/>
                      <a:pt x="8204" y="10225"/>
                      <a:pt x="8216" y="10201"/>
                    </a:cubicBezTo>
                    <a:cubicBezTo>
                      <a:pt x="8240" y="10153"/>
                      <a:pt x="8240" y="10117"/>
                      <a:pt x="8240" y="10070"/>
                    </a:cubicBezTo>
                    <a:lnTo>
                      <a:pt x="8252" y="9927"/>
                    </a:lnTo>
                    <a:cubicBezTo>
                      <a:pt x="8252" y="9820"/>
                      <a:pt x="8264" y="9701"/>
                      <a:pt x="8276" y="9582"/>
                    </a:cubicBezTo>
                    <a:cubicBezTo>
                      <a:pt x="8300" y="9451"/>
                      <a:pt x="8323" y="9320"/>
                      <a:pt x="8347" y="9189"/>
                    </a:cubicBezTo>
                    <a:cubicBezTo>
                      <a:pt x="8395" y="9272"/>
                      <a:pt x="8442" y="9344"/>
                      <a:pt x="8490" y="9415"/>
                    </a:cubicBezTo>
                    <a:cubicBezTo>
                      <a:pt x="8573" y="9570"/>
                      <a:pt x="8669" y="9713"/>
                      <a:pt x="8752" y="9867"/>
                    </a:cubicBezTo>
                    <a:cubicBezTo>
                      <a:pt x="8835" y="10010"/>
                      <a:pt x="8919" y="10153"/>
                      <a:pt x="9014" y="10296"/>
                    </a:cubicBezTo>
                    <a:cubicBezTo>
                      <a:pt x="9050" y="10367"/>
                      <a:pt x="9097" y="10451"/>
                      <a:pt x="9145" y="10522"/>
                    </a:cubicBezTo>
                    <a:cubicBezTo>
                      <a:pt x="9193" y="10606"/>
                      <a:pt x="9252" y="10677"/>
                      <a:pt x="9347" y="10677"/>
                    </a:cubicBezTo>
                    <a:cubicBezTo>
                      <a:pt x="9395" y="10677"/>
                      <a:pt x="9419" y="10665"/>
                      <a:pt x="9443" y="10629"/>
                    </a:cubicBezTo>
                    <a:cubicBezTo>
                      <a:pt x="9490" y="10534"/>
                      <a:pt x="9466" y="10439"/>
                      <a:pt x="9419" y="10356"/>
                    </a:cubicBezTo>
                    <a:cubicBezTo>
                      <a:pt x="9371" y="10284"/>
                      <a:pt x="9323" y="10213"/>
                      <a:pt x="9288" y="10141"/>
                    </a:cubicBezTo>
                    <a:cubicBezTo>
                      <a:pt x="9193" y="9998"/>
                      <a:pt x="9097" y="9844"/>
                      <a:pt x="9002" y="9701"/>
                    </a:cubicBezTo>
                    <a:cubicBezTo>
                      <a:pt x="8907" y="9546"/>
                      <a:pt x="8812" y="9415"/>
                      <a:pt x="8716" y="9272"/>
                    </a:cubicBezTo>
                    <a:cubicBezTo>
                      <a:pt x="8692" y="9236"/>
                      <a:pt x="8669" y="9213"/>
                      <a:pt x="8657" y="9189"/>
                    </a:cubicBezTo>
                    <a:lnTo>
                      <a:pt x="8657" y="9189"/>
                    </a:lnTo>
                    <a:cubicBezTo>
                      <a:pt x="8776" y="9272"/>
                      <a:pt x="8895" y="9344"/>
                      <a:pt x="9014" y="9427"/>
                    </a:cubicBezTo>
                    <a:cubicBezTo>
                      <a:pt x="9157" y="9510"/>
                      <a:pt x="9300" y="9605"/>
                      <a:pt x="9431" y="9689"/>
                    </a:cubicBezTo>
                    <a:cubicBezTo>
                      <a:pt x="9574" y="9784"/>
                      <a:pt x="9728" y="9903"/>
                      <a:pt x="9883" y="9951"/>
                    </a:cubicBezTo>
                    <a:cubicBezTo>
                      <a:pt x="9894" y="9954"/>
                      <a:pt x="9904" y="9955"/>
                      <a:pt x="9914" y="9955"/>
                    </a:cubicBezTo>
                    <a:cubicBezTo>
                      <a:pt x="10020" y="9955"/>
                      <a:pt x="10102" y="9799"/>
                      <a:pt x="10026" y="9713"/>
                    </a:cubicBezTo>
                    <a:cubicBezTo>
                      <a:pt x="9919" y="9594"/>
                      <a:pt x="9752" y="9510"/>
                      <a:pt x="9609" y="9427"/>
                    </a:cubicBezTo>
                    <a:cubicBezTo>
                      <a:pt x="9466" y="9344"/>
                      <a:pt x="9323" y="9248"/>
                      <a:pt x="9181" y="9165"/>
                    </a:cubicBezTo>
                    <a:cubicBezTo>
                      <a:pt x="9050" y="9093"/>
                      <a:pt x="8919" y="9010"/>
                      <a:pt x="8788" y="8939"/>
                    </a:cubicBezTo>
                    <a:lnTo>
                      <a:pt x="8835" y="8939"/>
                    </a:lnTo>
                    <a:cubicBezTo>
                      <a:pt x="8966" y="8927"/>
                      <a:pt x="9097" y="8927"/>
                      <a:pt x="9216" y="8927"/>
                    </a:cubicBezTo>
                    <a:cubicBezTo>
                      <a:pt x="9347" y="8927"/>
                      <a:pt x="9466" y="8927"/>
                      <a:pt x="9585" y="8939"/>
                    </a:cubicBezTo>
                    <a:cubicBezTo>
                      <a:pt x="9661" y="8946"/>
                      <a:pt x="9755" y="8968"/>
                      <a:pt x="9841" y="8968"/>
                    </a:cubicBezTo>
                    <a:cubicBezTo>
                      <a:pt x="9891" y="8968"/>
                      <a:pt x="9939" y="8961"/>
                      <a:pt x="9978" y="8939"/>
                    </a:cubicBezTo>
                    <a:cubicBezTo>
                      <a:pt x="10074" y="8891"/>
                      <a:pt x="10097" y="8784"/>
                      <a:pt x="10014" y="8712"/>
                    </a:cubicBezTo>
                    <a:cubicBezTo>
                      <a:pt x="9919" y="8629"/>
                      <a:pt x="9728" y="8629"/>
                      <a:pt x="9609" y="8629"/>
                    </a:cubicBezTo>
                    <a:cubicBezTo>
                      <a:pt x="9478" y="8617"/>
                      <a:pt x="9347" y="8617"/>
                      <a:pt x="9216" y="8617"/>
                    </a:cubicBezTo>
                    <a:cubicBezTo>
                      <a:pt x="9085" y="8617"/>
                      <a:pt x="8966" y="8629"/>
                      <a:pt x="8835" y="8653"/>
                    </a:cubicBezTo>
                    <a:cubicBezTo>
                      <a:pt x="8776" y="8653"/>
                      <a:pt x="8716" y="8665"/>
                      <a:pt x="8645" y="8677"/>
                    </a:cubicBezTo>
                    <a:cubicBezTo>
                      <a:pt x="8585" y="8689"/>
                      <a:pt x="8538" y="8701"/>
                      <a:pt x="8502" y="8736"/>
                    </a:cubicBezTo>
                    <a:cubicBezTo>
                      <a:pt x="8502" y="8712"/>
                      <a:pt x="8502" y="8701"/>
                      <a:pt x="8490" y="8677"/>
                    </a:cubicBezTo>
                    <a:cubicBezTo>
                      <a:pt x="8454" y="8617"/>
                      <a:pt x="8407" y="8558"/>
                      <a:pt x="8359" y="8486"/>
                    </a:cubicBezTo>
                    <a:cubicBezTo>
                      <a:pt x="8264" y="8355"/>
                      <a:pt x="8169" y="8224"/>
                      <a:pt x="8073" y="8093"/>
                    </a:cubicBezTo>
                    <a:cubicBezTo>
                      <a:pt x="7883" y="7831"/>
                      <a:pt x="7704" y="7569"/>
                      <a:pt x="7526" y="7308"/>
                    </a:cubicBezTo>
                    <a:cubicBezTo>
                      <a:pt x="7252" y="6891"/>
                      <a:pt x="6990" y="6474"/>
                      <a:pt x="6716" y="6046"/>
                    </a:cubicBezTo>
                    <a:cubicBezTo>
                      <a:pt x="7740" y="6010"/>
                      <a:pt x="8633" y="5260"/>
                      <a:pt x="8788" y="4212"/>
                    </a:cubicBezTo>
                    <a:cubicBezTo>
                      <a:pt x="8919" y="3390"/>
                      <a:pt x="8561" y="2605"/>
                      <a:pt x="7942" y="2140"/>
                    </a:cubicBezTo>
                    <a:cubicBezTo>
                      <a:pt x="8132" y="1658"/>
                      <a:pt x="8590" y="1312"/>
                      <a:pt x="9068" y="1312"/>
                    </a:cubicBezTo>
                    <a:cubicBezTo>
                      <a:pt x="9309" y="1312"/>
                      <a:pt x="9556" y="1401"/>
                      <a:pt x="9776" y="1604"/>
                    </a:cubicBezTo>
                    <a:cubicBezTo>
                      <a:pt x="10490" y="2271"/>
                      <a:pt x="9812" y="3105"/>
                      <a:pt x="9574" y="3819"/>
                    </a:cubicBezTo>
                    <a:cubicBezTo>
                      <a:pt x="9443" y="4212"/>
                      <a:pt x="9431" y="4641"/>
                      <a:pt x="9645" y="5022"/>
                    </a:cubicBezTo>
                    <a:cubicBezTo>
                      <a:pt x="9838" y="5385"/>
                      <a:pt x="10215" y="5619"/>
                      <a:pt x="10632" y="5619"/>
                    </a:cubicBezTo>
                    <a:cubicBezTo>
                      <a:pt x="10652" y="5619"/>
                      <a:pt x="10672" y="5618"/>
                      <a:pt x="10693" y="5617"/>
                    </a:cubicBezTo>
                    <a:cubicBezTo>
                      <a:pt x="11121" y="5593"/>
                      <a:pt x="11443" y="5307"/>
                      <a:pt x="11609" y="4938"/>
                    </a:cubicBezTo>
                    <a:cubicBezTo>
                      <a:pt x="11788" y="4557"/>
                      <a:pt x="11907" y="3998"/>
                      <a:pt x="11717" y="3605"/>
                    </a:cubicBezTo>
                    <a:cubicBezTo>
                      <a:pt x="11607" y="3358"/>
                      <a:pt x="11380" y="3218"/>
                      <a:pt x="11152" y="3218"/>
                    </a:cubicBezTo>
                    <a:cubicBezTo>
                      <a:pt x="10983" y="3218"/>
                      <a:pt x="10814" y="3295"/>
                      <a:pt x="10693" y="3462"/>
                    </a:cubicBezTo>
                    <a:cubicBezTo>
                      <a:pt x="10371" y="3890"/>
                      <a:pt x="10693" y="4414"/>
                      <a:pt x="11157" y="4522"/>
                    </a:cubicBezTo>
                    <a:cubicBezTo>
                      <a:pt x="11168" y="4525"/>
                      <a:pt x="11179" y="4527"/>
                      <a:pt x="11189" y="4527"/>
                    </a:cubicBezTo>
                    <a:cubicBezTo>
                      <a:pt x="11279" y="4527"/>
                      <a:pt x="11338" y="4396"/>
                      <a:pt x="11252" y="4343"/>
                    </a:cubicBezTo>
                    <a:cubicBezTo>
                      <a:pt x="11086" y="4248"/>
                      <a:pt x="10907" y="4069"/>
                      <a:pt x="10883" y="3879"/>
                    </a:cubicBezTo>
                    <a:cubicBezTo>
                      <a:pt x="10873" y="3723"/>
                      <a:pt x="10998" y="3532"/>
                      <a:pt x="11164" y="3532"/>
                    </a:cubicBezTo>
                    <a:cubicBezTo>
                      <a:pt x="11188" y="3532"/>
                      <a:pt x="11214" y="3536"/>
                      <a:pt x="11240" y="3545"/>
                    </a:cubicBezTo>
                    <a:cubicBezTo>
                      <a:pt x="11633" y="3688"/>
                      <a:pt x="11467" y="4367"/>
                      <a:pt x="11371" y="4664"/>
                    </a:cubicBezTo>
                    <a:cubicBezTo>
                      <a:pt x="11251" y="5003"/>
                      <a:pt x="11001" y="5291"/>
                      <a:pt x="10640" y="5291"/>
                    </a:cubicBezTo>
                    <a:cubicBezTo>
                      <a:pt x="10607" y="5291"/>
                      <a:pt x="10573" y="5288"/>
                      <a:pt x="10538" y="5284"/>
                    </a:cubicBezTo>
                    <a:cubicBezTo>
                      <a:pt x="10133" y="5236"/>
                      <a:pt x="9847" y="4879"/>
                      <a:pt x="9812" y="4486"/>
                    </a:cubicBezTo>
                    <a:cubicBezTo>
                      <a:pt x="9764" y="4117"/>
                      <a:pt x="9931" y="3771"/>
                      <a:pt x="10085" y="3450"/>
                    </a:cubicBezTo>
                    <a:cubicBezTo>
                      <a:pt x="10228" y="3140"/>
                      <a:pt x="10371" y="2831"/>
                      <a:pt x="10419" y="2497"/>
                    </a:cubicBezTo>
                    <a:cubicBezTo>
                      <a:pt x="10514" y="1771"/>
                      <a:pt x="9955" y="1116"/>
                      <a:pt x="9240" y="1009"/>
                    </a:cubicBezTo>
                    <a:cubicBezTo>
                      <a:pt x="9184" y="1001"/>
                      <a:pt x="9128" y="997"/>
                      <a:pt x="9073" y="997"/>
                    </a:cubicBezTo>
                    <a:cubicBezTo>
                      <a:pt x="8472" y="997"/>
                      <a:pt x="7939" y="1454"/>
                      <a:pt x="7776" y="2021"/>
                    </a:cubicBezTo>
                    <a:cubicBezTo>
                      <a:pt x="7538" y="1878"/>
                      <a:pt x="7264" y="1783"/>
                      <a:pt x="6978" y="1735"/>
                    </a:cubicBezTo>
                    <a:cubicBezTo>
                      <a:pt x="6860" y="1716"/>
                      <a:pt x="6746" y="1707"/>
                      <a:pt x="6633" y="1707"/>
                    </a:cubicBezTo>
                    <a:cubicBezTo>
                      <a:pt x="6541" y="1707"/>
                      <a:pt x="6450" y="1713"/>
                      <a:pt x="6359" y="1724"/>
                    </a:cubicBezTo>
                    <a:cubicBezTo>
                      <a:pt x="6526" y="1057"/>
                      <a:pt x="6156" y="259"/>
                      <a:pt x="5466" y="57"/>
                    </a:cubicBezTo>
                    <a:cubicBezTo>
                      <a:pt x="5336" y="19"/>
                      <a:pt x="5204" y="0"/>
                      <a:pt x="50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80" name="Google Shape;1980;p41"/>
              <p:cNvGrpSpPr/>
              <p:nvPr/>
            </p:nvGrpSpPr>
            <p:grpSpPr>
              <a:xfrm>
                <a:off x="7659751" y="2315682"/>
                <a:ext cx="1264188" cy="1762192"/>
                <a:chOff x="5489950" y="1589700"/>
                <a:chExt cx="297400" cy="414575"/>
              </a:xfrm>
            </p:grpSpPr>
            <p:sp>
              <p:nvSpPr>
                <p:cNvPr id="1981" name="Google Shape;1981;p41"/>
                <p:cNvSpPr/>
                <p:nvPr/>
              </p:nvSpPr>
              <p:spPr>
                <a:xfrm>
                  <a:off x="5682275" y="1614600"/>
                  <a:ext cx="105075" cy="11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3" h="4623" extrusionOk="0">
                      <a:moveTo>
                        <a:pt x="1374" y="0"/>
                      </a:moveTo>
                      <a:cubicBezTo>
                        <a:pt x="635" y="0"/>
                        <a:pt x="0" y="689"/>
                        <a:pt x="11" y="1418"/>
                      </a:cubicBezTo>
                      <a:cubicBezTo>
                        <a:pt x="11" y="1468"/>
                        <a:pt x="52" y="1496"/>
                        <a:pt x="91" y="1496"/>
                      </a:cubicBezTo>
                      <a:cubicBezTo>
                        <a:pt x="126" y="1496"/>
                        <a:pt x="160" y="1474"/>
                        <a:pt x="166" y="1430"/>
                      </a:cubicBezTo>
                      <a:cubicBezTo>
                        <a:pt x="258" y="808"/>
                        <a:pt x="808" y="310"/>
                        <a:pt x="1378" y="310"/>
                      </a:cubicBezTo>
                      <a:cubicBezTo>
                        <a:pt x="1616" y="310"/>
                        <a:pt x="1857" y="397"/>
                        <a:pt x="2071" y="596"/>
                      </a:cubicBezTo>
                      <a:cubicBezTo>
                        <a:pt x="2785" y="1275"/>
                        <a:pt x="2107" y="2108"/>
                        <a:pt x="1869" y="2823"/>
                      </a:cubicBezTo>
                      <a:cubicBezTo>
                        <a:pt x="1738" y="3216"/>
                        <a:pt x="1738" y="3644"/>
                        <a:pt x="1940" y="4013"/>
                      </a:cubicBezTo>
                      <a:cubicBezTo>
                        <a:pt x="2145" y="4378"/>
                        <a:pt x="2524" y="4622"/>
                        <a:pt x="2942" y="4622"/>
                      </a:cubicBezTo>
                      <a:cubicBezTo>
                        <a:pt x="2961" y="4622"/>
                        <a:pt x="2980" y="4622"/>
                        <a:pt x="3000" y="4621"/>
                      </a:cubicBezTo>
                      <a:cubicBezTo>
                        <a:pt x="3416" y="4585"/>
                        <a:pt x="3738" y="4311"/>
                        <a:pt x="3905" y="3942"/>
                      </a:cubicBezTo>
                      <a:cubicBezTo>
                        <a:pt x="4083" y="3561"/>
                        <a:pt x="4202" y="3001"/>
                        <a:pt x="4024" y="2597"/>
                      </a:cubicBezTo>
                      <a:cubicBezTo>
                        <a:pt x="3914" y="2356"/>
                        <a:pt x="3685" y="2219"/>
                        <a:pt x="3456" y="2219"/>
                      </a:cubicBezTo>
                      <a:cubicBezTo>
                        <a:pt x="3288" y="2219"/>
                        <a:pt x="3121" y="2293"/>
                        <a:pt x="3000" y="2454"/>
                      </a:cubicBezTo>
                      <a:cubicBezTo>
                        <a:pt x="2678" y="2882"/>
                        <a:pt x="2988" y="3418"/>
                        <a:pt x="3464" y="3525"/>
                      </a:cubicBezTo>
                      <a:cubicBezTo>
                        <a:pt x="3472" y="3527"/>
                        <a:pt x="3480" y="3528"/>
                        <a:pt x="3488" y="3528"/>
                      </a:cubicBezTo>
                      <a:cubicBezTo>
                        <a:pt x="3583" y="3528"/>
                        <a:pt x="3646" y="3402"/>
                        <a:pt x="3547" y="3347"/>
                      </a:cubicBezTo>
                      <a:cubicBezTo>
                        <a:pt x="3393" y="3251"/>
                        <a:pt x="3214" y="3073"/>
                        <a:pt x="3190" y="2882"/>
                      </a:cubicBezTo>
                      <a:cubicBezTo>
                        <a:pt x="3170" y="2729"/>
                        <a:pt x="3290" y="2532"/>
                        <a:pt x="3452" y="2532"/>
                      </a:cubicBezTo>
                      <a:cubicBezTo>
                        <a:pt x="3479" y="2532"/>
                        <a:pt x="3507" y="2537"/>
                        <a:pt x="3535" y="2549"/>
                      </a:cubicBezTo>
                      <a:cubicBezTo>
                        <a:pt x="3940" y="2692"/>
                        <a:pt x="3774" y="3371"/>
                        <a:pt x="3678" y="3656"/>
                      </a:cubicBezTo>
                      <a:cubicBezTo>
                        <a:pt x="3557" y="4010"/>
                        <a:pt x="3301" y="4292"/>
                        <a:pt x="2922" y="4292"/>
                      </a:cubicBezTo>
                      <a:cubicBezTo>
                        <a:pt x="2893" y="4292"/>
                        <a:pt x="2863" y="4291"/>
                        <a:pt x="2833" y="4287"/>
                      </a:cubicBezTo>
                      <a:cubicBezTo>
                        <a:pt x="2428" y="4240"/>
                        <a:pt x="2154" y="3882"/>
                        <a:pt x="2107" y="3490"/>
                      </a:cubicBezTo>
                      <a:cubicBezTo>
                        <a:pt x="2071" y="3120"/>
                        <a:pt x="2238" y="2763"/>
                        <a:pt x="2381" y="2442"/>
                      </a:cubicBezTo>
                      <a:cubicBezTo>
                        <a:pt x="2523" y="2144"/>
                        <a:pt x="2678" y="1835"/>
                        <a:pt x="2714" y="1489"/>
                      </a:cubicBezTo>
                      <a:cubicBezTo>
                        <a:pt x="2809" y="763"/>
                        <a:pt x="2250" y="120"/>
                        <a:pt x="1547" y="13"/>
                      </a:cubicBezTo>
                      <a:cubicBezTo>
                        <a:pt x="1489" y="4"/>
                        <a:pt x="1431" y="0"/>
                        <a:pt x="13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2" name="Google Shape;1982;p41"/>
                <p:cNvSpPr/>
                <p:nvPr/>
              </p:nvSpPr>
              <p:spPr>
                <a:xfrm>
                  <a:off x="5531625" y="1589700"/>
                  <a:ext cx="123550" cy="9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2" h="3760" extrusionOk="0">
                      <a:moveTo>
                        <a:pt x="3397" y="0"/>
                      </a:moveTo>
                      <a:cubicBezTo>
                        <a:pt x="2833" y="0"/>
                        <a:pt x="2282" y="341"/>
                        <a:pt x="2108" y="902"/>
                      </a:cubicBezTo>
                      <a:cubicBezTo>
                        <a:pt x="2001" y="1235"/>
                        <a:pt x="2013" y="1569"/>
                        <a:pt x="2013" y="1914"/>
                      </a:cubicBezTo>
                      <a:cubicBezTo>
                        <a:pt x="2013" y="2271"/>
                        <a:pt x="2013" y="2664"/>
                        <a:pt x="1822" y="2973"/>
                      </a:cubicBezTo>
                      <a:cubicBezTo>
                        <a:pt x="1661" y="3239"/>
                        <a:pt x="1379" y="3429"/>
                        <a:pt x="1072" y="3429"/>
                      </a:cubicBezTo>
                      <a:cubicBezTo>
                        <a:pt x="994" y="3429"/>
                        <a:pt x="914" y="3417"/>
                        <a:pt x="834" y="3390"/>
                      </a:cubicBezTo>
                      <a:cubicBezTo>
                        <a:pt x="429" y="3271"/>
                        <a:pt x="298" y="2866"/>
                        <a:pt x="334" y="2473"/>
                      </a:cubicBezTo>
                      <a:cubicBezTo>
                        <a:pt x="369" y="2183"/>
                        <a:pt x="494" y="1520"/>
                        <a:pt x="898" y="1520"/>
                      </a:cubicBezTo>
                      <a:cubicBezTo>
                        <a:pt x="908" y="1520"/>
                        <a:pt x="919" y="1520"/>
                        <a:pt x="929" y="1521"/>
                      </a:cubicBezTo>
                      <a:cubicBezTo>
                        <a:pt x="1132" y="1533"/>
                        <a:pt x="1191" y="1819"/>
                        <a:pt x="1096" y="1973"/>
                      </a:cubicBezTo>
                      <a:cubicBezTo>
                        <a:pt x="1001" y="2140"/>
                        <a:pt x="763" y="2223"/>
                        <a:pt x="584" y="2247"/>
                      </a:cubicBezTo>
                      <a:cubicBezTo>
                        <a:pt x="453" y="2259"/>
                        <a:pt x="477" y="2426"/>
                        <a:pt x="584" y="2450"/>
                      </a:cubicBezTo>
                      <a:cubicBezTo>
                        <a:pt x="636" y="2460"/>
                        <a:pt x="688" y="2465"/>
                        <a:pt x="740" y="2465"/>
                      </a:cubicBezTo>
                      <a:cubicBezTo>
                        <a:pt x="1162" y="2465"/>
                        <a:pt x="1549" y="2132"/>
                        <a:pt x="1453" y="1676"/>
                      </a:cubicBezTo>
                      <a:cubicBezTo>
                        <a:pt x="1392" y="1371"/>
                        <a:pt x="1146" y="1207"/>
                        <a:pt x="886" y="1207"/>
                      </a:cubicBezTo>
                      <a:cubicBezTo>
                        <a:pt x="740" y="1207"/>
                        <a:pt x="589" y="1259"/>
                        <a:pt x="465" y="1366"/>
                      </a:cubicBezTo>
                      <a:cubicBezTo>
                        <a:pt x="132" y="1652"/>
                        <a:pt x="1" y="2211"/>
                        <a:pt x="1" y="2628"/>
                      </a:cubicBezTo>
                      <a:cubicBezTo>
                        <a:pt x="1" y="3045"/>
                        <a:pt x="179" y="3426"/>
                        <a:pt x="548" y="3628"/>
                      </a:cubicBezTo>
                      <a:cubicBezTo>
                        <a:pt x="713" y="3718"/>
                        <a:pt x="889" y="3760"/>
                        <a:pt x="1065" y="3760"/>
                      </a:cubicBezTo>
                      <a:cubicBezTo>
                        <a:pt x="1311" y="3760"/>
                        <a:pt x="1555" y="3679"/>
                        <a:pt x="1763" y="3533"/>
                      </a:cubicBezTo>
                      <a:cubicBezTo>
                        <a:pt x="2096" y="3271"/>
                        <a:pt x="2275" y="2878"/>
                        <a:pt x="2322" y="2473"/>
                      </a:cubicBezTo>
                      <a:cubicBezTo>
                        <a:pt x="2406" y="1723"/>
                        <a:pt x="2144" y="676"/>
                        <a:pt x="3061" y="366"/>
                      </a:cubicBezTo>
                      <a:cubicBezTo>
                        <a:pt x="3182" y="327"/>
                        <a:pt x="3299" y="308"/>
                        <a:pt x="3410" y="308"/>
                      </a:cubicBezTo>
                      <a:cubicBezTo>
                        <a:pt x="4174" y="308"/>
                        <a:pt x="4672" y="1166"/>
                        <a:pt x="4454" y="1914"/>
                      </a:cubicBezTo>
                      <a:cubicBezTo>
                        <a:pt x="4438" y="1975"/>
                        <a:pt x="4482" y="2016"/>
                        <a:pt x="4528" y="2016"/>
                      </a:cubicBezTo>
                      <a:cubicBezTo>
                        <a:pt x="4553" y="2016"/>
                        <a:pt x="4579" y="2003"/>
                        <a:pt x="4597" y="1973"/>
                      </a:cubicBezTo>
                      <a:cubicBezTo>
                        <a:pt x="4942" y="1259"/>
                        <a:pt x="4573" y="283"/>
                        <a:pt x="3787" y="56"/>
                      </a:cubicBezTo>
                      <a:cubicBezTo>
                        <a:pt x="3659" y="18"/>
                        <a:pt x="3528" y="0"/>
                        <a:pt x="33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3" name="Google Shape;1983;p41"/>
                <p:cNvSpPr/>
                <p:nvPr/>
              </p:nvSpPr>
              <p:spPr>
                <a:xfrm>
                  <a:off x="5529250" y="1695450"/>
                  <a:ext cx="213275" cy="18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31" h="7515" extrusionOk="0">
                      <a:moveTo>
                        <a:pt x="156" y="4914"/>
                      </a:moveTo>
                      <a:cubicBezTo>
                        <a:pt x="153" y="4915"/>
                        <a:pt x="157" y="4918"/>
                        <a:pt x="167" y="4923"/>
                      </a:cubicBezTo>
                      <a:cubicBezTo>
                        <a:pt x="199" y="4923"/>
                        <a:pt x="193" y="4923"/>
                        <a:pt x="156" y="4914"/>
                      </a:cubicBezTo>
                      <a:close/>
                      <a:moveTo>
                        <a:pt x="5034" y="0"/>
                      </a:moveTo>
                      <a:cubicBezTo>
                        <a:pt x="4999" y="0"/>
                        <a:pt x="4964" y="20"/>
                        <a:pt x="4942" y="65"/>
                      </a:cubicBezTo>
                      <a:cubicBezTo>
                        <a:pt x="4775" y="470"/>
                        <a:pt x="4680" y="910"/>
                        <a:pt x="4584" y="1351"/>
                      </a:cubicBezTo>
                      <a:cubicBezTo>
                        <a:pt x="4573" y="1345"/>
                        <a:pt x="4561" y="1342"/>
                        <a:pt x="4549" y="1342"/>
                      </a:cubicBezTo>
                      <a:cubicBezTo>
                        <a:pt x="4537" y="1342"/>
                        <a:pt x="4525" y="1345"/>
                        <a:pt x="4513" y="1351"/>
                      </a:cubicBezTo>
                      <a:cubicBezTo>
                        <a:pt x="3953" y="1661"/>
                        <a:pt x="3441" y="2089"/>
                        <a:pt x="2929" y="2470"/>
                      </a:cubicBezTo>
                      <a:cubicBezTo>
                        <a:pt x="2679" y="2661"/>
                        <a:pt x="2429" y="2863"/>
                        <a:pt x="2179" y="3054"/>
                      </a:cubicBezTo>
                      <a:cubicBezTo>
                        <a:pt x="1929" y="3244"/>
                        <a:pt x="1667" y="3423"/>
                        <a:pt x="1441" y="3625"/>
                      </a:cubicBezTo>
                      <a:cubicBezTo>
                        <a:pt x="1298" y="3530"/>
                        <a:pt x="1144" y="3446"/>
                        <a:pt x="989" y="3387"/>
                      </a:cubicBezTo>
                      <a:cubicBezTo>
                        <a:pt x="870" y="3339"/>
                        <a:pt x="751" y="3292"/>
                        <a:pt x="632" y="3256"/>
                      </a:cubicBezTo>
                      <a:cubicBezTo>
                        <a:pt x="572" y="3232"/>
                        <a:pt x="501" y="3220"/>
                        <a:pt x="441" y="3196"/>
                      </a:cubicBezTo>
                      <a:cubicBezTo>
                        <a:pt x="405" y="3185"/>
                        <a:pt x="358" y="3185"/>
                        <a:pt x="322" y="3185"/>
                      </a:cubicBezTo>
                      <a:cubicBezTo>
                        <a:pt x="262" y="3196"/>
                        <a:pt x="239" y="3220"/>
                        <a:pt x="203" y="3256"/>
                      </a:cubicBezTo>
                      <a:cubicBezTo>
                        <a:pt x="155" y="3292"/>
                        <a:pt x="155" y="3351"/>
                        <a:pt x="179" y="3399"/>
                      </a:cubicBezTo>
                      <a:cubicBezTo>
                        <a:pt x="203" y="3435"/>
                        <a:pt x="215" y="3470"/>
                        <a:pt x="251" y="3494"/>
                      </a:cubicBezTo>
                      <a:cubicBezTo>
                        <a:pt x="286" y="3518"/>
                        <a:pt x="322" y="3530"/>
                        <a:pt x="358" y="3542"/>
                      </a:cubicBezTo>
                      <a:cubicBezTo>
                        <a:pt x="417" y="3554"/>
                        <a:pt x="477" y="3566"/>
                        <a:pt x="536" y="3589"/>
                      </a:cubicBezTo>
                      <a:cubicBezTo>
                        <a:pt x="643" y="3625"/>
                        <a:pt x="751" y="3661"/>
                        <a:pt x="858" y="3696"/>
                      </a:cubicBezTo>
                      <a:cubicBezTo>
                        <a:pt x="977" y="3744"/>
                        <a:pt x="1084" y="3792"/>
                        <a:pt x="1203" y="3827"/>
                      </a:cubicBezTo>
                      <a:cubicBezTo>
                        <a:pt x="1108" y="3875"/>
                        <a:pt x="1013" y="3923"/>
                        <a:pt x="917" y="3982"/>
                      </a:cubicBezTo>
                      <a:cubicBezTo>
                        <a:pt x="751" y="4089"/>
                        <a:pt x="584" y="4197"/>
                        <a:pt x="429" y="4316"/>
                      </a:cubicBezTo>
                      <a:cubicBezTo>
                        <a:pt x="346" y="4363"/>
                        <a:pt x="262" y="4423"/>
                        <a:pt x="179" y="4482"/>
                      </a:cubicBezTo>
                      <a:cubicBezTo>
                        <a:pt x="96" y="4566"/>
                        <a:pt x="1" y="4685"/>
                        <a:pt x="48" y="4804"/>
                      </a:cubicBezTo>
                      <a:cubicBezTo>
                        <a:pt x="60" y="4851"/>
                        <a:pt x="96" y="4887"/>
                        <a:pt x="143" y="4911"/>
                      </a:cubicBezTo>
                      <a:cubicBezTo>
                        <a:pt x="148" y="4912"/>
                        <a:pt x="152" y="4913"/>
                        <a:pt x="156" y="4914"/>
                      </a:cubicBezTo>
                      <a:lnTo>
                        <a:pt x="156" y="4914"/>
                      </a:lnTo>
                      <a:cubicBezTo>
                        <a:pt x="157" y="4914"/>
                        <a:pt x="157" y="4914"/>
                        <a:pt x="158" y="4914"/>
                      </a:cubicBezTo>
                      <a:cubicBezTo>
                        <a:pt x="164" y="4914"/>
                        <a:pt x="179" y="4917"/>
                        <a:pt x="203" y="4923"/>
                      </a:cubicBezTo>
                      <a:cubicBezTo>
                        <a:pt x="215" y="4926"/>
                        <a:pt x="227" y="4927"/>
                        <a:pt x="238" y="4927"/>
                      </a:cubicBezTo>
                      <a:cubicBezTo>
                        <a:pt x="274" y="4927"/>
                        <a:pt x="307" y="4914"/>
                        <a:pt x="334" y="4887"/>
                      </a:cubicBezTo>
                      <a:cubicBezTo>
                        <a:pt x="393" y="4851"/>
                        <a:pt x="429" y="4792"/>
                        <a:pt x="417" y="4732"/>
                      </a:cubicBezTo>
                      <a:cubicBezTo>
                        <a:pt x="465" y="4685"/>
                        <a:pt x="512" y="4649"/>
                        <a:pt x="572" y="4613"/>
                      </a:cubicBezTo>
                      <a:cubicBezTo>
                        <a:pt x="679" y="4530"/>
                        <a:pt x="786" y="4447"/>
                        <a:pt x="905" y="4375"/>
                      </a:cubicBezTo>
                      <a:cubicBezTo>
                        <a:pt x="1013" y="4292"/>
                        <a:pt x="1120" y="4220"/>
                        <a:pt x="1239" y="4137"/>
                      </a:cubicBezTo>
                      <a:cubicBezTo>
                        <a:pt x="1274" y="4113"/>
                        <a:pt x="1310" y="4077"/>
                        <a:pt x="1346" y="4054"/>
                      </a:cubicBezTo>
                      <a:lnTo>
                        <a:pt x="1346" y="4054"/>
                      </a:lnTo>
                      <a:cubicBezTo>
                        <a:pt x="1310" y="4149"/>
                        <a:pt x="1274" y="4244"/>
                        <a:pt x="1239" y="4339"/>
                      </a:cubicBezTo>
                      <a:cubicBezTo>
                        <a:pt x="1191" y="4470"/>
                        <a:pt x="1155" y="4601"/>
                        <a:pt x="1108" y="4732"/>
                      </a:cubicBezTo>
                      <a:cubicBezTo>
                        <a:pt x="1060" y="4863"/>
                        <a:pt x="1013" y="5018"/>
                        <a:pt x="1001" y="5161"/>
                      </a:cubicBezTo>
                      <a:cubicBezTo>
                        <a:pt x="986" y="5273"/>
                        <a:pt x="1088" y="5357"/>
                        <a:pt x="1184" y="5357"/>
                      </a:cubicBezTo>
                      <a:cubicBezTo>
                        <a:pt x="1241" y="5357"/>
                        <a:pt x="1295" y="5327"/>
                        <a:pt x="1322" y="5256"/>
                      </a:cubicBezTo>
                      <a:cubicBezTo>
                        <a:pt x="1370" y="5125"/>
                        <a:pt x="1394" y="4982"/>
                        <a:pt x="1429" y="4839"/>
                      </a:cubicBezTo>
                      <a:cubicBezTo>
                        <a:pt x="1465" y="4709"/>
                        <a:pt x="1501" y="4578"/>
                        <a:pt x="1536" y="4447"/>
                      </a:cubicBezTo>
                      <a:cubicBezTo>
                        <a:pt x="1584" y="4292"/>
                        <a:pt x="1632" y="4137"/>
                        <a:pt x="1679" y="3982"/>
                      </a:cubicBezTo>
                      <a:lnTo>
                        <a:pt x="1691" y="3982"/>
                      </a:lnTo>
                      <a:cubicBezTo>
                        <a:pt x="1703" y="4185"/>
                        <a:pt x="1727" y="4387"/>
                        <a:pt x="1775" y="4589"/>
                      </a:cubicBezTo>
                      <a:cubicBezTo>
                        <a:pt x="1798" y="4720"/>
                        <a:pt x="1822" y="4863"/>
                        <a:pt x="1858" y="5006"/>
                      </a:cubicBezTo>
                      <a:cubicBezTo>
                        <a:pt x="1894" y="5137"/>
                        <a:pt x="1917" y="5351"/>
                        <a:pt x="2060" y="5411"/>
                      </a:cubicBezTo>
                      <a:cubicBezTo>
                        <a:pt x="2076" y="5415"/>
                        <a:pt x="2093" y="5418"/>
                        <a:pt x="2110" y="5418"/>
                      </a:cubicBezTo>
                      <a:cubicBezTo>
                        <a:pt x="2144" y="5418"/>
                        <a:pt x="2175" y="5407"/>
                        <a:pt x="2191" y="5375"/>
                      </a:cubicBezTo>
                      <a:cubicBezTo>
                        <a:pt x="2287" y="5256"/>
                        <a:pt x="2215" y="5078"/>
                        <a:pt x="2191" y="4947"/>
                      </a:cubicBezTo>
                      <a:cubicBezTo>
                        <a:pt x="2156" y="4816"/>
                        <a:pt x="2120" y="4673"/>
                        <a:pt x="2096" y="4530"/>
                      </a:cubicBezTo>
                      <a:cubicBezTo>
                        <a:pt x="2048" y="4268"/>
                        <a:pt x="2001" y="3982"/>
                        <a:pt x="1929" y="3720"/>
                      </a:cubicBezTo>
                      <a:cubicBezTo>
                        <a:pt x="2084" y="3601"/>
                        <a:pt x="2227" y="3482"/>
                        <a:pt x="2370" y="3363"/>
                      </a:cubicBezTo>
                      <a:cubicBezTo>
                        <a:pt x="2632" y="3173"/>
                        <a:pt x="2882" y="2970"/>
                        <a:pt x="3144" y="2768"/>
                      </a:cubicBezTo>
                      <a:cubicBezTo>
                        <a:pt x="3596" y="2411"/>
                        <a:pt x="4084" y="2077"/>
                        <a:pt x="4501" y="1672"/>
                      </a:cubicBezTo>
                      <a:lnTo>
                        <a:pt x="4501" y="1672"/>
                      </a:lnTo>
                      <a:cubicBezTo>
                        <a:pt x="4418" y="2101"/>
                        <a:pt x="4322" y="2518"/>
                        <a:pt x="4239" y="2946"/>
                      </a:cubicBezTo>
                      <a:cubicBezTo>
                        <a:pt x="4049" y="3923"/>
                        <a:pt x="3894" y="4899"/>
                        <a:pt x="3751" y="5887"/>
                      </a:cubicBezTo>
                      <a:cubicBezTo>
                        <a:pt x="3715" y="6161"/>
                        <a:pt x="3680" y="6435"/>
                        <a:pt x="3644" y="6697"/>
                      </a:cubicBezTo>
                      <a:cubicBezTo>
                        <a:pt x="3632" y="6852"/>
                        <a:pt x="3608" y="6995"/>
                        <a:pt x="3596" y="7137"/>
                      </a:cubicBezTo>
                      <a:cubicBezTo>
                        <a:pt x="3572" y="7280"/>
                        <a:pt x="3572" y="7376"/>
                        <a:pt x="3680" y="7483"/>
                      </a:cubicBezTo>
                      <a:cubicBezTo>
                        <a:pt x="3702" y="7505"/>
                        <a:pt x="3732" y="7514"/>
                        <a:pt x="3762" y="7514"/>
                      </a:cubicBezTo>
                      <a:cubicBezTo>
                        <a:pt x="3797" y="7514"/>
                        <a:pt x="3833" y="7502"/>
                        <a:pt x="3858" y="7483"/>
                      </a:cubicBezTo>
                      <a:cubicBezTo>
                        <a:pt x="4037" y="7364"/>
                        <a:pt x="4013" y="7042"/>
                        <a:pt x="4037" y="6852"/>
                      </a:cubicBezTo>
                      <a:cubicBezTo>
                        <a:pt x="4061" y="6602"/>
                        <a:pt x="4096" y="6363"/>
                        <a:pt x="4132" y="6125"/>
                      </a:cubicBezTo>
                      <a:cubicBezTo>
                        <a:pt x="4192" y="5637"/>
                        <a:pt x="4263" y="5161"/>
                        <a:pt x="4334" y="4673"/>
                      </a:cubicBezTo>
                      <a:cubicBezTo>
                        <a:pt x="4477" y="3744"/>
                        <a:pt x="4644" y="2815"/>
                        <a:pt x="4823" y="1887"/>
                      </a:cubicBezTo>
                      <a:cubicBezTo>
                        <a:pt x="5073" y="2363"/>
                        <a:pt x="5370" y="2815"/>
                        <a:pt x="5656" y="3256"/>
                      </a:cubicBezTo>
                      <a:cubicBezTo>
                        <a:pt x="5823" y="3518"/>
                        <a:pt x="6001" y="3792"/>
                        <a:pt x="6192" y="4054"/>
                      </a:cubicBezTo>
                      <a:cubicBezTo>
                        <a:pt x="6275" y="4173"/>
                        <a:pt x="6370" y="4304"/>
                        <a:pt x="6454" y="4423"/>
                      </a:cubicBezTo>
                      <a:cubicBezTo>
                        <a:pt x="6501" y="4494"/>
                        <a:pt x="6549" y="4554"/>
                        <a:pt x="6597" y="4613"/>
                      </a:cubicBezTo>
                      <a:cubicBezTo>
                        <a:pt x="6501" y="4828"/>
                        <a:pt x="6430" y="5054"/>
                        <a:pt x="6394" y="5292"/>
                      </a:cubicBezTo>
                      <a:cubicBezTo>
                        <a:pt x="6370" y="5411"/>
                        <a:pt x="6358" y="5530"/>
                        <a:pt x="6347" y="5649"/>
                      </a:cubicBezTo>
                      <a:cubicBezTo>
                        <a:pt x="6347" y="5721"/>
                        <a:pt x="6347" y="5780"/>
                        <a:pt x="6347" y="5852"/>
                      </a:cubicBezTo>
                      <a:cubicBezTo>
                        <a:pt x="6347" y="5887"/>
                        <a:pt x="6347" y="5911"/>
                        <a:pt x="6358" y="5947"/>
                      </a:cubicBezTo>
                      <a:cubicBezTo>
                        <a:pt x="6370" y="5982"/>
                        <a:pt x="6406" y="5994"/>
                        <a:pt x="6418" y="6018"/>
                      </a:cubicBezTo>
                      <a:cubicBezTo>
                        <a:pt x="6437" y="6057"/>
                        <a:pt x="6478" y="6078"/>
                        <a:pt x="6516" y="6078"/>
                      </a:cubicBezTo>
                      <a:cubicBezTo>
                        <a:pt x="6549" y="6078"/>
                        <a:pt x="6580" y="6063"/>
                        <a:pt x="6597" y="6030"/>
                      </a:cubicBezTo>
                      <a:cubicBezTo>
                        <a:pt x="6597" y="6018"/>
                        <a:pt x="6632" y="5982"/>
                        <a:pt x="6644" y="5971"/>
                      </a:cubicBezTo>
                      <a:cubicBezTo>
                        <a:pt x="6668" y="5923"/>
                        <a:pt x="6668" y="5887"/>
                        <a:pt x="6668" y="5840"/>
                      </a:cubicBezTo>
                      <a:lnTo>
                        <a:pt x="6668" y="5697"/>
                      </a:lnTo>
                      <a:cubicBezTo>
                        <a:pt x="6680" y="5578"/>
                        <a:pt x="6680" y="5459"/>
                        <a:pt x="6704" y="5351"/>
                      </a:cubicBezTo>
                      <a:cubicBezTo>
                        <a:pt x="6716" y="5220"/>
                        <a:pt x="6739" y="5078"/>
                        <a:pt x="6775" y="4947"/>
                      </a:cubicBezTo>
                      <a:cubicBezTo>
                        <a:pt x="6775" y="4947"/>
                        <a:pt x="6775" y="4959"/>
                        <a:pt x="6775" y="4959"/>
                      </a:cubicBezTo>
                      <a:cubicBezTo>
                        <a:pt x="6823" y="5030"/>
                        <a:pt x="6859" y="5113"/>
                        <a:pt x="6906" y="5185"/>
                      </a:cubicBezTo>
                      <a:cubicBezTo>
                        <a:pt x="7001" y="5328"/>
                        <a:pt x="7085" y="5482"/>
                        <a:pt x="7180" y="5625"/>
                      </a:cubicBezTo>
                      <a:cubicBezTo>
                        <a:pt x="7263" y="5768"/>
                        <a:pt x="7347" y="5911"/>
                        <a:pt x="7430" y="6066"/>
                      </a:cubicBezTo>
                      <a:cubicBezTo>
                        <a:pt x="7478" y="6137"/>
                        <a:pt x="7525" y="6221"/>
                        <a:pt x="7561" y="6292"/>
                      </a:cubicBezTo>
                      <a:cubicBezTo>
                        <a:pt x="7609" y="6375"/>
                        <a:pt x="7668" y="6435"/>
                        <a:pt x="7775" y="6447"/>
                      </a:cubicBezTo>
                      <a:cubicBezTo>
                        <a:pt x="7811" y="6447"/>
                        <a:pt x="7847" y="6435"/>
                        <a:pt x="7871" y="6387"/>
                      </a:cubicBezTo>
                      <a:cubicBezTo>
                        <a:pt x="7918" y="6304"/>
                        <a:pt x="7882" y="6209"/>
                        <a:pt x="7835" y="6125"/>
                      </a:cubicBezTo>
                      <a:cubicBezTo>
                        <a:pt x="7799" y="6054"/>
                        <a:pt x="7751" y="5982"/>
                        <a:pt x="7704" y="5911"/>
                      </a:cubicBezTo>
                      <a:cubicBezTo>
                        <a:pt x="7621" y="5756"/>
                        <a:pt x="7525" y="5613"/>
                        <a:pt x="7430" y="5459"/>
                      </a:cubicBezTo>
                      <a:cubicBezTo>
                        <a:pt x="7335" y="5316"/>
                        <a:pt x="7240" y="5173"/>
                        <a:pt x="7132" y="5042"/>
                      </a:cubicBezTo>
                      <a:cubicBezTo>
                        <a:pt x="7120" y="5006"/>
                        <a:pt x="7097" y="4982"/>
                        <a:pt x="7073" y="4959"/>
                      </a:cubicBezTo>
                      <a:lnTo>
                        <a:pt x="7073" y="4959"/>
                      </a:lnTo>
                      <a:cubicBezTo>
                        <a:pt x="7204" y="5030"/>
                        <a:pt x="7323" y="5113"/>
                        <a:pt x="7442" y="5197"/>
                      </a:cubicBezTo>
                      <a:cubicBezTo>
                        <a:pt x="7585" y="5280"/>
                        <a:pt x="7716" y="5375"/>
                        <a:pt x="7859" y="5459"/>
                      </a:cubicBezTo>
                      <a:cubicBezTo>
                        <a:pt x="8002" y="5542"/>
                        <a:pt x="8144" y="5673"/>
                        <a:pt x="8311" y="5721"/>
                      </a:cubicBezTo>
                      <a:cubicBezTo>
                        <a:pt x="8321" y="5724"/>
                        <a:pt x="8331" y="5725"/>
                        <a:pt x="8341" y="5725"/>
                      </a:cubicBezTo>
                      <a:cubicBezTo>
                        <a:pt x="8447" y="5725"/>
                        <a:pt x="8530" y="5558"/>
                        <a:pt x="8454" y="5471"/>
                      </a:cubicBezTo>
                      <a:cubicBezTo>
                        <a:pt x="8347" y="5351"/>
                        <a:pt x="8180" y="5280"/>
                        <a:pt x="8037" y="5197"/>
                      </a:cubicBezTo>
                      <a:cubicBezTo>
                        <a:pt x="7894" y="5113"/>
                        <a:pt x="7751" y="5018"/>
                        <a:pt x="7609" y="4935"/>
                      </a:cubicBezTo>
                      <a:cubicBezTo>
                        <a:pt x="7478" y="4863"/>
                        <a:pt x="7347" y="4780"/>
                        <a:pt x="7216" y="4697"/>
                      </a:cubicBezTo>
                      <a:lnTo>
                        <a:pt x="7644" y="4697"/>
                      </a:lnTo>
                      <a:cubicBezTo>
                        <a:pt x="7763" y="4697"/>
                        <a:pt x="7894" y="4697"/>
                        <a:pt x="8013" y="4709"/>
                      </a:cubicBezTo>
                      <a:cubicBezTo>
                        <a:pt x="8089" y="4716"/>
                        <a:pt x="8183" y="4738"/>
                        <a:pt x="8269" y="4738"/>
                      </a:cubicBezTo>
                      <a:cubicBezTo>
                        <a:pt x="8319" y="4738"/>
                        <a:pt x="8367" y="4730"/>
                        <a:pt x="8406" y="4709"/>
                      </a:cubicBezTo>
                      <a:cubicBezTo>
                        <a:pt x="8502" y="4661"/>
                        <a:pt x="8525" y="4554"/>
                        <a:pt x="8442" y="4482"/>
                      </a:cubicBezTo>
                      <a:cubicBezTo>
                        <a:pt x="8366" y="4406"/>
                        <a:pt x="8229" y="4398"/>
                        <a:pt x="8116" y="4398"/>
                      </a:cubicBezTo>
                      <a:cubicBezTo>
                        <a:pt x="8088" y="4398"/>
                        <a:pt x="8061" y="4399"/>
                        <a:pt x="8037" y="4399"/>
                      </a:cubicBezTo>
                      <a:cubicBezTo>
                        <a:pt x="7906" y="4387"/>
                        <a:pt x="7775" y="4387"/>
                        <a:pt x="7644" y="4387"/>
                      </a:cubicBezTo>
                      <a:cubicBezTo>
                        <a:pt x="7513" y="4387"/>
                        <a:pt x="7382" y="4399"/>
                        <a:pt x="7263" y="4411"/>
                      </a:cubicBezTo>
                      <a:cubicBezTo>
                        <a:pt x="7192" y="4423"/>
                        <a:pt x="7132" y="4435"/>
                        <a:pt x="7073" y="4447"/>
                      </a:cubicBezTo>
                      <a:cubicBezTo>
                        <a:pt x="7013" y="4458"/>
                        <a:pt x="6966" y="4470"/>
                        <a:pt x="6930" y="4506"/>
                      </a:cubicBezTo>
                      <a:cubicBezTo>
                        <a:pt x="6930" y="4482"/>
                        <a:pt x="6918" y="4470"/>
                        <a:pt x="6906" y="4447"/>
                      </a:cubicBezTo>
                      <a:cubicBezTo>
                        <a:pt x="6882" y="4375"/>
                        <a:pt x="6823" y="4316"/>
                        <a:pt x="6787" y="4256"/>
                      </a:cubicBezTo>
                      <a:cubicBezTo>
                        <a:pt x="6692" y="4125"/>
                        <a:pt x="6597" y="3994"/>
                        <a:pt x="6489" y="3863"/>
                      </a:cubicBezTo>
                      <a:cubicBezTo>
                        <a:pt x="6311" y="3601"/>
                        <a:pt x="6132" y="3339"/>
                        <a:pt x="5954" y="3077"/>
                      </a:cubicBezTo>
                      <a:cubicBezTo>
                        <a:pt x="5596" y="2542"/>
                        <a:pt x="5275" y="1994"/>
                        <a:pt x="4918" y="1470"/>
                      </a:cubicBezTo>
                      <a:cubicBezTo>
                        <a:pt x="5013" y="1029"/>
                        <a:pt x="5120" y="577"/>
                        <a:pt x="5144" y="125"/>
                      </a:cubicBezTo>
                      <a:cubicBezTo>
                        <a:pt x="5144" y="51"/>
                        <a:pt x="5089" y="0"/>
                        <a:pt x="50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4" name="Google Shape;1984;p41"/>
                <p:cNvSpPr/>
                <p:nvPr/>
              </p:nvSpPr>
              <p:spPr>
                <a:xfrm>
                  <a:off x="5489950" y="1902000"/>
                  <a:ext cx="97675" cy="7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7" h="3013" extrusionOk="0">
                      <a:moveTo>
                        <a:pt x="3727" y="0"/>
                      </a:moveTo>
                      <a:cubicBezTo>
                        <a:pt x="3686" y="0"/>
                        <a:pt x="3647" y="16"/>
                        <a:pt x="3620" y="54"/>
                      </a:cubicBezTo>
                      <a:cubicBezTo>
                        <a:pt x="3382" y="399"/>
                        <a:pt x="3216" y="804"/>
                        <a:pt x="3037" y="1173"/>
                      </a:cubicBezTo>
                      <a:cubicBezTo>
                        <a:pt x="2846" y="1554"/>
                        <a:pt x="2680" y="1947"/>
                        <a:pt x="2489" y="2328"/>
                      </a:cubicBezTo>
                      <a:cubicBezTo>
                        <a:pt x="2477" y="2352"/>
                        <a:pt x="2465" y="2376"/>
                        <a:pt x="2442" y="2400"/>
                      </a:cubicBezTo>
                      <a:cubicBezTo>
                        <a:pt x="2323" y="2328"/>
                        <a:pt x="2156" y="2292"/>
                        <a:pt x="2037" y="2257"/>
                      </a:cubicBezTo>
                      <a:cubicBezTo>
                        <a:pt x="1834" y="2197"/>
                        <a:pt x="1632" y="2162"/>
                        <a:pt x="1430" y="2150"/>
                      </a:cubicBezTo>
                      <a:cubicBezTo>
                        <a:pt x="1325" y="2141"/>
                        <a:pt x="1220" y="2136"/>
                        <a:pt x="1117" y="2136"/>
                      </a:cubicBezTo>
                      <a:cubicBezTo>
                        <a:pt x="797" y="2136"/>
                        <a:pt x="482" y="2179"/>
                        <a:pt x="168" y="2269"/>
                      </a:cubicBezTo>
                      <a:cubicBezTo>
                        <a:pt x="60" y="2304"/>
                        <a:pt x="1" y="2423"/>
                        <a:pt x="13" y="2531"/>
                      </a:cubicBezTo>
                      <a:cubicBezTo>
                        <a:pt x="25" y="2650"/>
                        <a:pt x="108" y="2721"/>
                        <a:pt x="215" y="2745"/>
                      </a:cubicBezTo>
                      <a:cubicBezTo>
                        <a:pt x="668" y="2864"/>
                        <a:pt x="1132" y="2947"/>
                        <a:pt x="1584" y="2983"/>
                      </a:cubicBezTo>
                      <a:cubicBezTo>
                        <a:pt x="1737" y="2992"/>
                        <a:pt x="1916" y="3012"/>
                        <a:pt x="2093" y="3012"/>
                      </a:cubicBezTo>
                      <a:cubicBezTo>
                        <a:pt x="2370" y="3012"/>
                        <a:pt x="2644" y="2963"/>
                        <a:pt x="2811" y="2745"/>
                      </a:cubicBezTo>
                      <a:cubicBezTo>
                        <a:pt x="2930" y="2578"/>
                        <a:pt x="3001" y="2364"/>
                        <a:pt x="3085" y="2173"/>
                      </a:cubicBezTo>
                      <a:cubicBezTo>
                        <a:pt x="3180" y="1959"/>
                        <a:pt x="3263" y="1745"/>
                        <a:pt x="3358" y="1530"/>
                      </a:cubicBezTo>
                      <a:cubicBezTo>
                        <a:pt x="3537" y="1078"/>
                        <a:pt x="3763" y="638"/>
                        <a:pt x="3882" y="173"/>
                      </a:cubicBezTo>
                      <a:cubicBezTo>
                        <a:pt x="3907" y="76"/>
                        <a:pt x="3814" y="0"/>
                        <a:pt x="372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5" name="Google Shape;1985;p41"/>
                <p:cNvSpPr/>
                <p:nvPr/>
              </p:nvSpPr>
              <p:spPr>
                <a:xfrm>
                  <a:off x="5642350" y="1911900"/>
                  <a:ext cx="76225" cy="9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9" h="3695" extrusionOk="0">
                      <a:moveTo>
                        <a:pt x="192" y="1"/>
                      </a:moveTo>
                      <a:cubicBezTo>
                        <a:pt x="124" y="1"/>
                        <a:pt x="55" y="43"/>
                        <a:pt x="49" y="122"/>
                      </a:cubicBezTo>
                      <a:cubicBezTo>
                        <a:pt x="1" y="599"/>
                        <a:pt x="84" y="1099"/>
                        <a:pt x="132" y="1575"/>
                      </a:cubicBezTo>
                      <a:cubicBezTo>
                        <a:pt x="144" y="1813"/>
                        <a:pt x="168" y="2039"/>
                        <a:pt x="191" y="2277"/>
                      </a:cubicBezTo>
                      <a:cubicBezTo>
                        <a:pt x="215" y="2480"/>
                        <a:pt x="215" y="2706"/>
                        <a:pt x="287" y="2897"/>
                      </a:cubicBezTo>
                      <a:cubicBezTo>
                        <a:pt x="441" y="3325"/>
                        <a:pt x="989" y="3409"/>
                        <a:pt x="1370" y="3492"/>
                      </a:cubicBezTo>
                      <a:cubicBezTo>
                        <a:pt x="1823" y="3611"/>
                        <a:pt x="2287" y="3670"/>
                        <a:pt x="2751" y="3694"/>
                      </a:cubicBezTo>
                      <a:cubicBezTo>
                        <a:pt x="2858" y="3694"/>
                        <a:pt x="2966" y="3659"/>
                        <a:pt x="3013" y="3551"/>
                      </a:cubicBezTo>
                      <a:cubicBezTo>
                        <a:pt x="3049" y="3456"/>
                        <a:pt x="3037" y="3313"/>
                        <a:pt x="2942" y="3254"/>
                      </a:cubicBezTo>
                      <a:cubicBezTo>
                        <a:pt x="2585" y="3016"/>
                        <a:pt x="2192" y="2849"/>
                        <a:pt x="1775" y="2754"/>
                      </a:cubicBezTo>
                      <a:cubicBezTo>
                        <a:pt x="1573" y="2706"/>
                        <a:pt x="1370" y="2682"/>
                        <a:pt x="1168" y="2682"/>
                      </a:cubicBezTo>
                      <a:cubicBezTo>
                        <a:pt x="1092" y="2675"/>
                        <a:pt x="1005" y="2669"/>
                        <a:pt x="917" y="2669"/>
                      </a:cubicBezTo>
                      <a:cubicBezTo>
                        <a:pt x="852" y="2669"/>
                        <a:pt x="788" y="2672"/>
                        <a:pt x="727" y="2682"/>
                      </a:cubicBezTo>
                      <a:cubicBezTo>
                        <a:pt x="727" y="2658"/>
                        <a:pt x="715" y="2635"/>
                        <a:pt x="715" y="2599"/>
                      </a:cubicBezTo>
                      <a:cubicBezTo>
                        <a:pt x="644" y="2182"/>
                        <a:pt x="596" y="1766"/>
                        <a:pt x="537" y="1337"/>
                      </a:cubicBezTo>
                      <a:cubicBezTo>
                        <a:pt x="489" y="932"/>
                        <a:pt x="453" y="492"/>
                        <a:pt x="322" y="87"/>
                      </a:cubicBezTo>
                      <a:cubicBezTo>
                        <a:pt x="301" y="28"/>
                        <a:pt x="247" y="1"/>
                        <a:pt x="19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6" name="Google Shape;1986;p41"/>
                <p:cNvSpPr/>
                <p:nvPr/>
              </p:nvSpPr>
              <p:spPr>
                <a:xfrm>
                  <a:off x="5555750" y="1836375"/>
                  <a:ext cx="114325" cy="10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3" h="4120" extrusionOk="0">
                      <a:moveTo>
                        <a:pt x="2417" y="0"/>
                      </a:moveTo>
                      <a:lnTo>
                        <a:pt x="0" y="3405"/>
                      </a:lnTo>
                      <a:lnTo>
                        <a:pt x="1989" y="3715"/>
                      </a:lnTo>
                      <a:lnTo>
                        <a:pt x="2751" y="3834"/>
                      </a:lnTo>
                      <a:lnTo>
                        <a:pt x="4572" y="4120"/>
                      </a:lnTo>
                      <a:lnTo>
                        <a:pt x="3405" y="167"/>
                      </a:lnTo>
                      <a:lnTo>
                        <a:pt x="241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7" name="Google Shape;1987;p41"/>
                <p:cNvSpPr/>
                <p:nvPr/>
              </p:nvSpPr>
              <p:spPr>
                <a:xfrm>
                  <a:off x="5601575" y="1632175"/>
                  <a:ext cx="108675" cy="10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7" h="4347" extrusionOk="0">
                      <a:moveTo>
                        <a:pt x="2180" y="1"/>
                      </a:moveTo>
                      <a:cubicBezTo>
                        <a:pt x="977" y="1"/>
                        <a:pt x="1" y="977"/>
                        <a:pt x="1" y="2179"/>
                      </a:cubicBezTo>
                      <a:cubicBezTo>
                        <a:pt x="1" y="3382"/>
                        <a:pt x="977" y="4346"/>
                        <a:pt x="2180" y="4346"/>
                      </a:cubicBezTo>
                      <a:cubicBezTo>
                        <a:pt x="3370" y="4346"/>
                        <a:pt x="4347" y="3382"/>
                        <a:pt x="4347" y="2179"/>
                      </a:cubicBezTo>
                      <a:cubicBezTo>
                        <a:pt x="4347" y="977"/>
                        <a:pt x="3370" y="1"/>
                        <a:pt x="218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8" name="Google Shape;1988;p41"/>
                <p:cNvSpPr/>
                <p:nvPr/>
              </p:nvSpPr>
              <p:spPr>
                <a:xfrm>
                  <a:off x="5623975" y="1670200"/>
                  <a:ext cx="16250" cy="1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" h="472" extrusionOk="0">
                      <a:moveTo>
                        <a:pt x="313" y="0"/>
                      </a:moveTo>
                      <a:cubicBezTo>
                        <a:pt x="51" y="0"/>
                        <a:pt x="0" y="423"/>
                        <a:pt x="283" y="468"/>
                      </a:cubicBezTo>
                      <a:cubicBezTo>
                        <a:pt x="298" y="470"/>
                        <a:pt x="312" y="471"/>
                        <a:pt x="325" y="471"/>
                      </a:cubicBezTo>
                      <a:cubicBezTo>
                        <a:pt x="588" y="471"/>
                        <a:pt x="649" y="49"/>
                        <a:pt x="355" y="4"/>
                      </a:cubicBezTo>
                      <a:cubicBezTo>
                        <a:pt x="340" y="1"/>
                        <a:pt x="326" y="0"/>
                        <a:pt x="31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9" name="Google Shape;1989;p41"/>
                <p:cNvSpPr/>
                <p:nvPr/>
              </p:nvSpPr>
              <p:spPr>
                <a:xfrm>
                  <a:off x="5672725" y="1679975"/>
                  <a:ext cx="12225" cy="1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9" h="494" extrusionOk="0">
                      <a:moveTo>
                        <a:pt x="251" y="0"/>
                      </a:moveTo>
                      <a:cubicBezTo>
                        <a:pt x="228" y="0"/>
                        <a:pt x="207" y="5"/>
                        <a:pt x="191" y="5"/>
                      </a:cubicBezTo>
                      <a:cubicBezTo>
                        <a:pt x="155" y="17"/>
                        <a:pt x="131" y="29"/>
                        <a:pt x="96" y="53"/>
                      </a:cubicBezTo>
                      <a:cubicBezTo>
                        <a:pt x="72" y="65"/>
                        <a:pt x="48" y="89"/>
                        <a:pt x="36" y="124"/>
                      </a:cubicBezTo>
                      <a:cubicBezTo>
                        <a:pt x="24" y="148"/>
                        <a:pt x="12" y="172"/>
                        <a:pt x="0" y="208"/>
                      </a:cubicBezTo>
                      <a:cubicBezTo>
                        <a:pt x="0" y="232"/>
                        <a:pt x="0" y="255"/>
                        <a:pt x="0" y="279"/>
                      </a:cubicBezTo>
                      <a:cubicBezTo>
                        <a:pt x="0" y="315"/>
                        <a:pt x="24" y="363"/>
                        <a:pt x="48" y="398"/>
                      </a:cubicBezTo>
                      <a:cubicBezTo>
                        <a:pt x="60" y="410"/>
                        <a:pt x="72" y="422"/>
                        <a:pt x="96" y="446"/>
                      </a:cubicBezTo>
                      <a:cubicBezTo>
                        <a:pt x="119" y="470"/>
                        <a:pt x="167" y="482"/>
                        <a:pt x="215" y="494"/>
                      </a:cubicBezTo>
                      <a:cubicBezTo>
                        <a:pt x="238" y="494"/>
                        <a:pt x="274" y="494"/>
                        <a:pt x="310" y="482"/>
                      </a:cubicBezTo>
                      <a:cubicBezTo>
                        <a:pt x="334" y="482"/>
                        <a:pt x="369" y="470"/>
                        <a:pt x="393" y="446"/>
                      </a:cubicBezTo>
                      <a:cubicBezTo>
                        <a:pt x="417" y="434"/>
                        <a:pt x="441" y="410"/>
                        <a:pt x="453" y="375"/>
                      </a:cubicBezTo>
                      <a:cubicBezTo>
                        <a:pt x="477" y="351"/>
                        <a:pt x="488" y="327"/>
                        <a:pt x="488" y="291"/>
                      </a:cubicBezTo>
                      <a:cubicBezTo>
                        <a:pt x="488" y="267"/>
                        <a:pt x="488" y="244"/>
                        <a:pt x="488" y="220"/>
                      </a:cubicBezTo>
                      <a:cubicBezTo>
                        <a:pt x="488" y="172"/>
                        <a:pt x="477" y="136"/>
                        <a:pt x="453" y="101"/>
                      </a:cubicBezTo>
                      <a:cubicBezTo>
                        <a:pt x="429" y="89"/>
                        <a:pt x="417" y="77"/>
                        <a:pt x="405" y="53"/>
                      </a:cubicBezTo>
                      <a:cubicBezTo>
                        <a:pt x="369" y="29"/>
                        <a:pt x="334" y="5"/>
                        <a:pt x="286" y="5"/>
                      </a:cubicBezTo>
                      <a:cubicBezTo>
                        <a:pt x="274" y="1"/>
                        <a:pt x="262" y="0"/>
                        <a:pt x="25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0" name="Google Shape;1990;p41"/>
                <p:cNvSpPr/>
                <p:nvPr/>
              </p:nvSpPr>
              <p:spPr>
                <a:xfrm>
                  <a:off x="5644650" y="1666600"/>
                  <a:ext cx="12625" cy="2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" h="1045" extrusionOk="0">
                      <a:moveTo>
                        <a:pt x="455" y="1"/>
                      </a:moveTo>
                      <a:cubicBezTo>
                        <a:pt x="437" y="1"/>
                        <a:pt x="419" y="7"/>
                        <a:pt x="409" y="17"/>
                      </a:cubicBezTo>
                      <a:cubicBezTo>
                        <a:pt x="349" y="76"/>
                        <a:pt x="326" y="159"/>
                        <a:pt x="290" y="231"/>
                      </a:cubicBezTo>
                      <a:cubicBezTo>
                        <a:pt x="254" y="314"/>
                        <a:pt x="230" y="398"/>
                        <a:pt x="195" y="469"/>
                      </a:cubicBezTo>
                      <a:cubicBezTo>
                        <a:pt x="135" y="636"/>
                        <a:pt x="76" y="790"/>
                        <a:pt x="16" y="945"/>
                      </a:cubicBezTo>
                      <a:cubicBezTo>
                        <a:pt x="0" y="1000"/>
                        <a:pt x="47" y="1045"/>
                        <a:pt x="91" y="1045"/>
                      </a:cubicBezTo>
                      <a:cubicBezTo>
                        <a:pt x="113" y="1045"/>
                        <a:pt x="135" y="1033"/>
                        <a:pt x="147" y="1005"/>
                      </a:cubicBezTo>
                      <a:cubicBezTo>
                        <a:pt x="207" y="850"/>
                        <a:pt x="278" y="683"/>
                        <a:pt x="338" y="529"/>
                      </a:cubicBezTo>
                      <a:cubicBezTo>
                        <a:pt x="373" y="457"/>
                        <a:pt x="409" y="374"/>
                        <a:pt x="433" y="302"/>
                      </a:cubicBezTo>
                      <a:cubicBezTo>
                        <a:pt x="445" y="255"/>
                        <a:pt x="468" y="219"/>
                        <a:pt x="480" y="171"/>
                      </a:cubicBezTo>
                      <a:cubicBezTo>
                        <a:pt x="492" y="124"/>
                        <a:pt x="504" y="88"/>
                        <a:pt x="504" y="40"/>
                      </a:cubicBezTo>
                      <a:cubicBezTo>
                        <a:pt x="504" y="12"/>
                        <a:pt x="480" y="1"/>
                        <a:pt x="45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1" name="Google Shape;1991;p41"/>
                <p:cNvSpPr/>
                <p:nvPr/>
              </p:nvSpPr>
              <p:spPr>
                <a:xfrm>
                  <a:off x="5623000" y="1694975"/>
                  <a:ext cx="59225" cy="2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9" h="893" extrusionOk="0">
                      <a:moveTo>
                        <a:pt x="96" y="1"/>
                      </a:moveTo>
                      <a:cubicBezTo>
                        <a:pt x="75" y="1"/>
                        <a:pt x="55" y="13"/>
                        <a:pt x="49" y="36"/>
                      </a:cubicBezTo>
                      <a:cubicBezTo>
                        <a:pt x="1" y="525"/>
                        <a:pt x="537" y="834"/>
                        <a:pt x="953" y="882"/>
                      </a:cubicBezTo>
                      <a:cubicBezTo>
                        <a:pt x="1033" y="889"/>
                        <a:pt x="1113" y="893"/>
                        <a:pt x="1194" y="893"/>
                      </a:cubicBezTo>
                      <a:cubicBezTo>
                        <a:pt x="1379" y="893"/>
                        <a:pt x="1565" y="872"/>
                        <a:pt x="1739" y="822"/>
                      </a:cubicBezTo>
                      <a:cubicBezTo>
                        <a:pt x="1870" y="787"/>
                        <a:pt x="1989" y="715"/>
                        <a:pt x="2096" y="644"/>
                      </a:cubicBezTo>
                      <a:cubicBezTo>
                        <a:pt x="2180" y="584"/>
                        <a:pt x="2323" y="489"/>
                        <a:pt x="2358" y="382"/>
                      </a:cubicBezTo>
                      <a:cubicBezTo>
                        <a:pt x="2369" y="351"/>
                        <a:pt x="2352" y="320"/>
                        <a:pt x="2324" y="320"/>
                      </a:cubicBezTo>
                      <a:cubicBezTo>
                        <a:pt x="2320" y="320"/>
                        <a:pt x="2316" y="321"/>
                        <a:pt x="2311" y="322"/>
                      </a:cubicBezTo>
                      <a:cubicBezTo>
                        <a:pt x="2227" y="334"/>
                        <a:pt x="2144" y="394"/>
                        <a:pt x="2073" y="453"/>
                      </a:cubicBezTo>
                      <a:cubicBezTo>
                        <a:pt x="1977" y="513"/>
                        <a:pt x="1894" y="560"/>
                        <a:pt x="1787" y="608"/>
                      </a:cubicBezTo>
                      <a:cubicBezTo>
                        <a:pt x="1573" y="691"/>
                        <a:pt x="1323" y="715"/>
                        <a:pt x="1096" y="715"/>
                      </a:cubicBezTo>
                      <a:cubicBezTo>
                        <a:pt x="644" y="703"/>
                        <a:pt x="239" y="501"/>
                        <a:pt x="144" y="36"/>
                      </a:cubicBezTo>
                      <a:cubicBezTo>
                        <a:pt x="138" y="13"/>
                        <a:pt x="117" y="1"/>
                        <a:pt x="9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992" name="Google Shape;1992;p41"/>
            <p:cNvSpPr/>
            <p:nvPr/>
          </p:nvSpPr>
          <p:spPr>
            <a:xfrm rot="1332272" flipH="1">
              <a:off x="1612987" y="4174477"/>
              <a:ext cx="384902" cy="349072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3" name="Google Shape;1993;p41"/>
          <p:cNvGrpSpPr/>
          <p:nvPr/>
        </p:nvGrpSpPr>
        <p:grpSpPr>
          <a:xfrm>
            <a:off x="620129" y="469134"/>
            <a:ext cx="1881459" cy="1422370"/>
            <a:chOff x="620129" y="469134"/>
            <a:chExt cx="1881459" cy="1422370"/>
          </a:xfrm>
        </p:grpSpPr>
        <p:grpSp>
          <p:nvGrpSpPr>
            <p:cNvPr id="1994" name="Google Shape;1994;p41"/>
            <p:cNvGrpSpPr/>
            <p:nvPr/>
          </p:nvGrpSpPr>
          <p:grpSpPr>
            <a:xfrm>
              <a:off x="620129" y="896665"/>
              <a:ext cx="766769" cy="994838"/>
              <a:chOff x="6626956" y="856180"/>
              <a:chExt cx="679097" cy="881090"/>
            </a:xfrm>
          </p:grpSpPr>
          <p:sp>
            <p:nvSpPr>
              <p:cNvPr id="1995" name="Google Shape;1995;p41"/>
              <p:cNvSpPr/>
              <p:nvPr/>
            </p:nvSpPr>
            <p:spPr>
              <a:xfrm>
                <a:off x="6651259" y="856237"/>
                <a:ext cx="641663" cy="881033"/>
              </a:xfrm>
              <a:custGeom>
                <a:avLst/>
                <a:gdLst/>
                <a:ahLst/>
                <a:cxnLst/>
                <a:rect l="l" t="t" r="r" b="b"/>
                <a:pathLst>
                  <a:path w="12050" h="16546" extrusionOk="0">
                    <a:moveTo>
                      <a:pt x="3264" y="1"/>
                    </a:moveTo>
                    <a:cubicBezTo>
                      <a:pt x="3000" y="1"/>
                      <a:pt x="2735" y="81"/>
                      <a:pt x="2453" y="234"/>
                    </a:cubicBezTo>
                    <a:cubicBezTo>
                      <a:pt x="1655" y="686"/>
                      <a:pt x="893" y="1056"/>
                      <a:pt x="143" y="1984"/>
                    </a:cubicBezTo>
                    <a:cubicBezTo>
                      <a:pt x="0" y="2175"/>
                      <a:pt x="96" y="2615"/>
                      <a:pt x="346" y="3211"/>
                    </a:cubicBezTo>
                    <a:cubicBezTo>
                      <a:pt x="370" y="3377"/>
                      <a:pt x="501" y="3699"/>
                      <a:pt x="727" y="4104"/>
                    </a:cubicBezTo>
                    <a:cubicBezTo>
                      <a:pt x="798" y="4246"/>
                      <a:pt x="893" y="4401"/>
                      <a:pt x="989" y="4568"/>
                    </a:cubicBezTo>
                    <a:cubicBezTo>
                      <a:pt x="1334" y="5175"/>
                      <a:pt x="1798" y="5901"/>
                      <a:pt x="2275" y="6640"/>
                    </a:cubicBezTo>
                    <a:cubicBezTo>
                      <a:pt x="3346" y="8342"/>
                      <a:pt x="4453" y="9949"/>
                      <a:pt x="4727" y="10402"/>
                    </a:cubicBezTo>
                    <a:cubicBezTo>
                      <a:pt x="4751" y="10414"/>
                      <a:pt x="4751" y="10426"/>
                      <a:pt x="4763" y="10450"/>
                    </a:cubicBezTo>
                    <a:cubicBezTo>
                      <a:pt x="4763" y="10450"/>
                      <a:pt x="4763" y="10450"/>
                      <a:pt x="4775" y="10461"/>
                    </a:cubicBezTo>
                    <a:cubicBezTo>
                      <a:pt x="4775" y="10473"/>
                      <a:pt x="4787" y="10485"/>
                      <a:pt x="4799" y="10497"/>
                    </a:cubicBezTo>
                    <a:cubicBezTo>
                      <a:pt x="4799" y="10509"/>
                      <a:pt x="4799" y="10509"/>
                      <a:pt x="4811" y="10521"/>
                    </a:cubicBezTo>
                    <a:cubicBezTo>
                      <a:pt x="4811" y="10533"/>
                      <a:pt x="4822" y="10557"/>
                      <a:pt x="4834" y="10569"/>
                    </a:cubicBezTo>
                    <a:cubicBezTo>
                      <a:pt x="5013" y="10890"/>
                      <a:pt x="5382" y="11557"/>
                      <a:pt x="5775" y="12212"/>
                    </a:cubicBezTo>
                    <a:cubicBezTo>
                      <a:pt x="5775" y="12224"/>
                      <a:pt x="5775" y="12224"/>
                      <a:pt x="5775" y="12224"/>
                    </a:cubicBezTo>
                    <a:cubicBezTo>
                      <a:pt x="5977" y="12581"/>
                      <a:pt x="6204" y="12950"/>
                      <a:pt x="6394" y="13259"/>
                    </a:cubicBezTo>
                    <a:cubicBezTo>
                      <a:pt x="6394" y="13259"/>
                      <a:pt x="6406" y="13271"/>
                      <a:pt x="6406" y="13271"/>
                    </a:cubicBezTo>
                    <a:cubicBezTo>
                      <a:pt x="6442" y="13331"/>
                      <a:pt x="6477" y="13378"/>
                      <a:pt x="6501" y="13426"/>
                    </a:cubicBezTo>
                    <a:lnTo>
                      <a:pt x="6513" y="13426"/>
                    </a:lnTo>
                    <a:cubicBezTo>
                      <a:pt x="6573" y="13533"/>
                      <a:pt x="6644" y="13629"/>
                      <a:pt x="6704" y="13712"/>
                    </a:cubicBezTo>
                    <a:lnTo>
                      <a:pt x="6704" y="13724"/>
                    </a:lnTo>
                    <a:cubicBezTo>
                      <a:pt x="6739" y="13759"/>
                      <a:pt x="6763" y="13795"/>
                      <a:pt x="6787" y="13831"/>
                    </a:cubicBezTo>
                    <a:cubicBezTo>
                      <a:pt x="6787" y="13831"/>
                      <a:pt x="6787" y="13843"/>
                      <a:pt x="6799" y="13843"/>
                    </a:cubicBezTo>
                    <a:cubicBezTo>
                      <a:pt x="6823" y="13879"/>
                      <a:pt x="6847" y="13914"/>
                      <a:pt x="6870" y="13938"/>
                    </a:cubicBezTo>
                    <a:cubicBezTo>
                      <a:pt x="6882" y="13950"/>
                      <a:pt x="6894" y="13962"/>
                      <a:pt x="6894" y="13974"/>
                    </a:cubicBezTo>
                    <a:cubicBezTo>
                      <a:pt x="6906" y="13986"/>
                      <a:pt x="6918" y="13986"/>
                      <a:pt x="6918" y="13998"/>
                    </a:cubicBezTo>
                    <a:cubicBezTo>
                      <a:pt x="6930" y="14010"/>
                      <a:pt x="6930" y="14010"/>
                      <a:pt x="6942" y="14021"/>
                    </a:cubicBezTo>
                    <a:lnTo>
                      <a:pt x="6966" y="14045"/>
                    </a:lnTo>
                    <a:cubicBezTo>
                      <a:pt x="6978" y="14045"/>
                      <a:pt x="6978" y="14057"/>
                      <a:pt x="6978" y="14057"/>
                    </a:cubicBezTo>
                    <a:cubicBezTo>
                      <a:pt x="7001" y="14069"/>
                      <a:pt x="7013" y="14081"/>
                      <a:pt x="7013" y="14093"/>
                    </a:cubicBezTo>
                    <a:cubicBezTo>
                      <a:pt x="8097" y="14760"/>
                      <a:pt x="9049" y="15319"/>
                      <a:pt x="9835" y="15748"/>
                    </a:cubicBezTo>
                    <a:cubicBezTo>
                      <a:pt x="9906" y="15795"/>
                      <a:pt x="9990" y="15831"/>
                      <a:pt x="10073" y="15867"/>
                    </a:cubicBezTo>
                    <a:cubicBezTo>
                      <a:pt x="10371" y="16034"/>
                      <a:pt x="10633" y="16165"/>
                      <a:pt x="10871" y="16272"/>
                    </a:cubicBezTo>
                    <a:cubicBezTo>
                      <a:pt x="11289" y="16448"/>
                      <a:pt x="11613" y="16545"/>
                      <a:pt x="11820" y="16545"/>
                    </a:cubicBezTo>
                    <a:cubicBezTo>
                      <a:pt x="11878" y="16545"/>
                      <a:pt x="11927" y="16537"/>
                      <a:pt x="11966" y="16522"/>
                    </a:cubicBezTo>
                    <a:cubicBezTo>
                      <a:pt x="12014" y="16450"/>
                      <a:pt x="12038" y="16284"/>
                      <a:pt x="12050" y="16022"/>
                    </a:cubicBezTo>
                    <a:cubicBezTo>
                      <a:pt x="12050" y="15986"/>
                      <a:pt x="12050" y="15938"/>
                      <a:pt x="12050" y="15891"/>
                    </a:cubicBezTo>
                    <a:cubicBezTo>
                      <a:pt x="12050" y="15855"/>
                      <a:pt x="12050" y="15807"/>
                      <a:pt x="12050" y="15748"/>
                    </a:cubicBezTo>
                    <a:cubicBezTo>
                      <a:pt x="12050" y="15700"/>
                      <a:pt x="12038" y="15653"/>
                      <a:pt x="12038" y="15605"/>
                    </a:cubicBezTo>
                    <a:cubicBezTo>
                      <a:pt x="12038" y="15498"/>
                      <a:pt x="12038" y="15379"/>
                      <a:pt x="12026" y="15260"/>
                    </a:cubicBezTo>
                    <a:cubicBezTo>
                      <a:pt x="12026" y="15212"/>
                      <a:pt x="12014" y="15141"/>
                      <a:pt x="12014" y="15081"/>
                    </a:cubicBezTo>
                    <a:cubicBezTo>
                      <a:pt x="12002" y="14962"/>
                      <a:pt x="11990" y="14831"/>
                      <a:pt x="11978" y="14712"/>
                    </a:cubicBezTo>
                    <a:cubicBezTo>
                      <a:pt x="11966" y="14510"/>
                      <a:pt x="11942" y="14307"/>
                      <a:pt x="11919" y="14105"/>
                    </a:cubicBezTo>
                    <a:cubicBezTo>
                      <a:pt x="11919" y="14033"/>
                      <a:pt x="11907" y="13962"/>
                      <a:pt x="11895" y="13879"/>
                    </a:cubicBezTo>
                    <a:cubicBezTo>
                      <a:pt x="11883" y="13748"/>
                      <a:pt x="11871" y="13629"/>
                      <a:pt x="11847" y="13498"/>
                    </a:cubicBezTo>
                    <a:cubicBezTo>
                      <a:pt x="11835" y="13426"/>
                      <a:pt x="11835" y="13355"/>
                      <a:pt x="11823" y="13295"/>
                    </a:cubicBezTo>
                    <a:cubicBezTo>
                      <a:pt x="11800" y="13164"/>
                      <a:pt x="11788" y="13045"/>
                      <a:pt x="11764" y="12926"/>
                    </a:cubicBezTo>
                    <a:cubicBezTo>
                      <a:pt x="11728" y="12700"/>
                      <a:pt x="11692" y="12497"/>
                      <a:pt x="11657" y="12307"/>
                    </a:cubicBezTo>
                    <a:cubicBezTo>
                      <a:pt x="11597" y="12033"/>
                      <a:pt x="11550" y="11795"/>
                      <a:pt x="11490" y="11593"/>
                    </a:cubicBezTo>
                    <a:cubicBezTo>
                      <a:pt x="11478" y="11569"/>
                      <a:pt x="11478" y="11557"/>
                      <a:pt x="11466" y="11533"/>
                    </a:cubicBezTo>
                    <a:cubicBezTo>
                      <a:pt x="11466" y="11497"/>
                      <a:pt x="11454" y="11473"/>
                      <a:pt x="11442" y="11450"/>
                    </a:cubicBezTo>
                    <a:cubicBezTo>
                      <a:pt x="11430" y="11414"/>
                      <a:pt x="11419" y="11378"/>
                      <a:pt x="11407" y="11343"/>
                    </a:cubicBezTo>
                    <a:cubicBezTo>
                      <a:pt x="11407" y="11331"/>
                      <a:pt x="11395" y="11319"/>
                      <a:pt x="11395" y="11295"/>
                    </a:cubicBezTo>
                    <a:cubicBezTo>
                      <a:pt x="11383" y="11271"/>
                      <a:pt x="11371" y="11247"/>
                      <a:pt x="11359" y="11223"/>
                    </a:cubicBezTo>
                    <a:cubicBezTo>
                      <a:pt x="11347" y="11212"/>
                      <a:pt x="11347" y="11188"/>
                      <a:pt x="11335" y="11176"/>
                    </a:cubicBezTo>
                    <a:cubicBezTo>
                      <a:pt x="11323" y="11152"/>
                      <a:pt x="11311" y="11128"/>
                      <a:pt x="11299" y="11104"/>
                    </a:cubicBezTo>
                    <a:cubicBezTo>
                      <a:pt x="11299" y="11081"/>
                      <a:pt x="11288" y="11069"/>
                      <a:pt x="11276" y="11045"/>
                    </a:cubicBezTo>
                    <a:cubicBezTo>
                      <a:pt x="11264" y="11021"/>
                      <a:pt x="11252" y="10997"/>
                      <a:pt x="11240" y="10973"/>
                    </a:cubicBezTo>
                    <a:cubicBezTo>
                      <a:pt x="11228" y="10950"/>
                      <a:pt x="11216" y="10938"/>
                      <a:pt x="11204" y="10914"/>
                    </a:cubicBezTo>
                    <a:cubicBezTo>
                      <a:pt x="11192" y="10890"/>
                      <a:pt x="11180" y="10878"/>
                      <a:pt x="11180" y="10854"/>
                    </a:cubicBezTo>
                    <a:cubicBezTo>
                      <a:pt x="11121" y="10747"/>
                      <a:pt x="11061" y="10640"/>
                      <a:pt x="11002" y="10533"/>
                    </a:cubicBezTo>
                    <a:cubicBezTo>
                      <a:pt x="10966" y="10473"/>
                      <a:pt x="10930" y="10414"/>
                      <a:pt x="10895" y="10366"/>
                    </a:cubicBezTo>
                    <a:cubicBezTo>
                      <a:pt x="10883" y="10342"/>
                      <a:pt x="10871" y="10319"/>
                      <a:pt x="10859" y="10307"/>
                    </a:cubicBezTo>
                    <a:cubicBezTo>
                      <a:pt x="10776" y="10152"/>
                      <a:pt x="10692" y="10009"/>
                      <a:pt x="10597" y="9854"/>
                    </a:cubicBezTo>
                    <a:cubicBezTo>
                      <a:pt x="10585" y="9830"/>
                      <a:pt x="10573" y="9819"/>
                      <a:pt x="10561" y="9795"/>
                    </a:cubicBezTo>
                    <a:cubicBezTo>
                      <a:pt x="10478" y="9640"/>
                      <a:pt x="10383" y="9485"/>
                      <a:pt x="10287" y="9330"/>
                    </a:cubicBezTo>
                    <a:lnTo>
                      <a:pt x="10276" y="9295"/>
                    </a:lnTo>
                    <a:cubicBezTo>
                      <a:pt x="10204" y="9176"/>
                      <a:pt x="10121" y="9045"/>
                      <a:pt x="10049" y="8914"/>
                    </a:cubicBezTo>
                    <a:cubicBezTo>
                      <a:pt x="9954" y="8735"/>
                      <a:pt x="9847" y="8568"/>
                      <a:pt x="9752" y="8402"/>
                    </a:cubicBezTo>
                    <a:cubicBezTo>
                      <a:pt x="9740" y="8378"/>
                      <a:pt x="9716" y="8342"/>
                      <a:pt x="9704" y="8318"/>
                    </a:cubicBezTo>
                    <a:cubicBezTo>
                      <a:pt x="9633" y="8187"/>
                      <a:pt x="9549" y="8056"/>
                      <a:pt x="9478" y="7925"/>
                    </a:cubicBezTo>
                    <a:cubicBezTo>
                      <a:pt x="9442" y="7878"/>
                      <a:pt x="9418" y="7830"/>
                      <a:pt x="9394" y="7783"/>
                    </a:cubicBezTo>
                    <a:cubicBezTo>
                      <a:pt x="9323" y="7663"/>
                      <a:pt x="9252" y="7533"/>
                      <a:pt x="9180" y="7413"/>
                    </a:cubicBezTo>
                    <a:cubicBezTo>
                      <a:pt x="9156" y="7366"/>
                      <a:pt x="9133" y="7330"/>
                      <a:pt x="9097" y="7282"/>
                    </a:cubicBezTo>
                    <a:cubicBezTo>
                      <a:pt x="8906" y="6961"/>
                      <a:pt x="8716" y="6640"/>
                      <a:pt x="8525" y="6306"/>
                    </a:cubicBezTo>
                    <a:lnTo>
                      <a:pt x="8442" y="6175"/>
                    </a:lnTo>
                    <a:cubicBezTo>
                      <a:pt x="8382" y="6056"/>
                      <a:pt x="8311" y="5949"/>
                      <a:pt x="8240" y="5830"/>
                    </a:cubicBezTo>
                    <a:cubicBezTo>
                      <a:pt x="8204" y="5770"/>
                      <a:pt x="8168" y="5723"/>
                      <a:pt x="8132" y="5663"/>
                    </a:cubicBezTo>
                    <a:cubicBezTo>
                      <a:pt x="8073" y="5556"/>
                      <a:pt x="8001" y="5449"/>
                      <a:pt x="7942" y="5330"/>
                    </a:cubicBezTo>
                    <a:cubicBezTo>
                      <a:pt x="7906" y="5282"/>
                      <a:pt x="7870" y="5223"/>
                      <a:pt x="7835" y="5175"/>
                    </a:cubicBezTo>
                    <a:cubicBezTo>
                      <a:pt x="7763" y="5056"/>
                      <a:pt x="7692" y="4937"/>
                      <a:pt x="7609" y="4806"/>
                    </a:cubicBezTo>
                    <a:cubicBezTo>
                      <a:pt x="7585" y="4770"/>
                      <a:pt x="7561" y="4735"/>
                      <a:pt x="7549" y="4699"/>
                    </a:cubicBezTo>
                    <a:cubicBezTo>
                      <a:pt x="7442" y="4544"/>
                      <a:pt x="7347" y="4389"/>
                      <a:pt x="7251" y="4235"/>
                    </a:cubicBezTo>
                    <a:cubicBezTo>
                      <a:pt x="7228" y="4199"/>
                      <a:pt x="7204" y="4163"/>
                      <a:pt x="7180" y="4127"/>
                    </a:cubicBezTo>
                    <a:cubicBezTo>
                      <a:pt x="7108" y="4008"/>
                      <a:pt x="7025" y="3889"/>
                      <a:pt x="6954" y="3770"/>
                    </a:cubicBezTo>
                    <a:cubicBezTo>
                      <a:pt x="6918" y="3723"/>
                      <a:pt x="6882" y="3675"/>
                      <a:pt x="6847" y="3615"/>
                    </a:cubicBezTo>
                    <a:lnTo>
                      <a:pt x="6656" y="3318"/>
                    </a:lnTo>
                    <a:cubicBezTo>
                      <a:pt x="6620" y="3258"/>
                      <a:pt x="6573" y="3211"/>
                      <a:pt x="6549" y="3163"/>
                    </a:cubicBezTo>
                    <a:cubicBezTo>
                      <a:pt x="6477" y="3056"/>
                      <a:pt x="6406" y="2949"/>
                      <a:pt x="6335" y="2853"/>
                    </a:cubicBezTo>
                    <a:cubicBezTo>
                      <a:pt x="6299" y="2806"/>
                      <a:pt x="6275" y="2758"/>
                      <a:pt x="6239" y="2711"/>
                    </a:cubicBezTo>
                    <a:cubicBezTo>
                      <a:pt x="6144" y="2568"/>
                      <a:pt x="6037" y="2425"/>
                      <a:pt x="5942" y="2282"/>
                    </a:cubicBezTo>
                    <a:cubicBezTo>
                      <a:pt x="5751" y="2020"/>
                      <a:pt x="5573" y="1770"/>
                      <a:pt x="5406" y="1544"/>
                    </a:cubicBezTo>
                    <a:cubicBezTo>
                      <a:pt x="5299" y="1401"/>
                      <a:pt x="5192" y="1270"/>
                      <a:pt x="5096" y="1151"/>
                    </a:cubicBezTo>
                    <a:cubicBezTo>
                      <a:pt x="4846" y="853"/>
                      <a:pt x="4644" y="651"/>
                      <a:pt x="4477" y="555"/>
                    </a:cubicBezTo>
                    <a:cubicBezTo>
                      <a:pt x="4043" y="178"/>
                      <a:pt x="3655" y="1"/>
                      <a:pt x="32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96" name="Google Shape;1996;p41"/>
              <p:cNvGrpSpPr/>
              <p:nvPr/>
            </p:nvGrpSpPr>
            <p:grpSpPr>
              <a:xfrm>
                <a:off x="6626956" y="856180"/>
                <a:ext cx="679097" cy="880820"/>
                <a:chOff x="6217725" y="1634875"/>
                <a:chExt cx="318825" cy="413550"/>
              </a:xfrm>
            </p:grpSpPr>
            <p:sp>
              <p:nvSpPr>
                <p:cNvPr id="1997" name="Google Shape;1997;p41"/>
                <p:cNvSpPr/>
                <p:nvPr/>
              </p:nvSpPr>
              <p:spPr>
                <a:xfrm>
                  <a:off x="6217725" y="1634875"/>
                  <a:ext cx="318825" cy="41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3" h="16542" extrusionOk="0">
                      <a:moveTo>
                        <a:pt x="3802" y="0"/>
                      </a:moveTo>
                      <a:cubicBezTo>
                        <a:pt x="3538" y="0"/>
                        <a:pt x="3272" y="81"/>
                        <a:pt x="2989" y="238"/>
                      </a:cubicBezTo>
                      <a:cubicBezTo>
                        <a:pt x="2191" y="678"/>
                        <a:pt x="1429" y="1047"/>
                        <a:pt x="679" y="1988"/>
                      </a:cubicBezTo>
                      <a:cubicBezTo>
                        <a:pt x="1" y="2845"/>
                        <a:pt x="4680" y="9394"/>
                        <a:pt x="5275" y="10406"/>
                      </a:cubicBezTo>
                      <a:cubicBezTo>
                        <a:pt x="5489" y="10763"/>
                        <a:pt x="7168" y="13847"/>
                        <a:pt x="7561" y="14085"/>
                      </a:cubicBezTo>
                      <a:cubicBezTo>
                        <a:pt x="9929" y="15551"/>
                        <a:pt x="11692" y="16542"/>
                        <a:pt x="12354" y="16542"/>
                      </a:cubicBezTo>
                      <a:cubicBezTo>
                        <a:pt x="12418" y="16542"/>
                        <a:pt x="12471" y="16532"/>
                        <a:pt x="12514" y="16514"/>
                      </a:cubicBezTo>
                      <a:cubicBezTo>
                        <a:pt x="12752" y="16180"/>
                        <a:pt x="12383" y="12656"/>
                        <a:pt x="11990" y="11442"/>
                      </a:cubicBezTo>
                      <a:cubicBezTo>
                        <a:pt x="11895" y="11156"/>
                        <a:pt x="11657" y="10727"/>
                        <a:pt x="11443" y="10358"/>
                      </a:cubicBezTo>
                      <a:cubicBezTo>
                        <a:pt x="9919" y="7774"/>
                        <a:pt x="8228" y="4715"/>
                        <a:pt x="6478" y="2286"/>
                      </a:cubicBezTo>
                      <a:cubicBezTo>
                        <a:pt x="5348" y="711"/>
                        <a:pt x="4583" y="0"/>
                        <a:pt x="380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8" name="Google Shape;1998;p41"/>
                <p:cNvSpPr/>
                <p:nvPr/>
              </p:nvSpPr>
              <p:spPr>
                <a:xfrm>
                  <a:off x="6508550" y="1955950"/>
                  <a:ext cx="13275" cy="7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1" h="3087" extrusionOk="0">
                      <a:moveTo>
                        <a:pt x="92" y="0"/>
                      </a:moveTo>
                      <a:cubicBezTo>
                        <a:pt x="65" y="0"/>
                        <a:pt x="36" y="18"/>
                        <a:pt x="36" y="51"/>
                      </a:cubicBezTo>
                      <a:cubicBezTo>
                        <a:pt x="0" y="277"/>
                        <a:pt x="24" y="515"/>
                        <a:pt x="36" y="742"/>
                      </a:cubicBezTo>
                      <a:cubicBezTo>
                        <a:pt x="60" y="1004"/>
                        <a:pt x="95" y="1254"/>
                        <a:pt x="119" y="1504"/>
                      </a:cubicBezTo>
                      <a:cubicBezTo>
                        <a:pt x="179" y="2004"/>
                        <a:pt x="238" y="2504"/>
                        <a:pt x="333" y="3004"/>
                      </a:cubicBezTo>
                      <a:cubicBezTo>
                        <a:pt x="345" y="3059"/>
                        <a:pt x="389" y="3086"/>
                        <a:pt x="432" y="3086"/>
                      </a:cubicBezTo>
                      <a:cubicBezTo>
                        <a:pt x="482" y="3086"/>
                        <a:pt x="530" y="3050"/>
                        <a:pt x="524" y="2980"/>
                      </a:cubicBezTo>
                      <a:cubicBezTo>
                        <a:pt x="500" y="2480"/>
                        <a:pt x="453" y="1980"/>
                        <a:pt x="393" y="1480"/>
                      </a:cubicBezTo>
                      <a:cubicBezTo>
                        <a:pt x="369" y="1242"/>
                        <a:pt x="345" y="992"/>
                        <a:pt x="310" y="754"/>
                      </a:cubicBezTo>
                      <a:cubicBezTo>
                        <a:pt x="274" y="515"/>
                        <a:pt x="238" y="254"/>
                        <a:pt x="143" y="39"/>
                      </a:cubicBezTo>
                      <a:cubicBezTo>
                        <a:pt x="138" y="12"/>
                        <a:pt x="115" y="0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9" name="Google Shape;1999;p41"/>
                <p:cNvSpPr/>
                <p:nvPr/>
              </p:nvSpPr>
              <p:spPr>
                <a:xfrm>
                  <a:off x="6503175" y="1923625"/>
                  <a:ext cx="8075" cy="2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" h="859" extrusionOk="0">
                      <a:moveTo>
                        <a:pt x="91" y="0"/>
                      </a:moveTo>
                      <a:cubicBezTo>
                        <a:pt x="66" y="0"/>
                        <a:pt x="43" y="15"/>
                        <a:pt x="36" y="46"/>
                      </a:cubicBezTo>
                      <a:cubicBezTo>
                        <a:pt x="25" y="70"/>
                        <a:pt x="13" y="106"/>
                        <a:pt x="1" y="130"/>
                      </a:cubicBezTo>
                      <a:cubicBezTo>
                        <a:pt x="1" y="165"/>
                        <a:pt x="13" y="213"/>
                        <a:pt x="13" y="249"/>
                      </a:cubicBezTo>
                      <a:cubicBezTo>
                        <a:pt x="25" y="308"/>
                        <a:pt x="36" y="368"/>
                        <a:pt x="48" y="439"/>
                      </a:cubicBezTo>
                      <a:cubicBezTo>
                        <a:pt x="84" y="558"/>
                        <a:pt x="108" y="677"/>
                        <a:pt x="144" y="796"/>
                      </a:cubicBezTo>
                      <a:cubicBezTo>
                        <a:pt x="153" y="836"/>
                        <a:pt x="188" y="859"/>
                        <a:pt x="226" y="859"/>
                      </a:cubicBezTo>
                      <a:cubicBezTo>
                        <a:pt x="234" y="859"/>
                        <a:pt x="243" y="858"/>
                        <a:pt x="251" y="856"/>
                      </a:cubicBezTo>
                      <a:cubicBezTo>
                        <a:pt x="287" y="844"/>
                        <a:pt x="322" y="808"/>
                        <a:pt x="322" y="761"/>
                      </a:cubicBezTo>
                      <a:lnTo>
                        <a:pt x="275" y="392"/>
                      </a:lnTo>
                      <a:cubicBezTo>
                        <a:pt x="263" y="332"/>
                        <a:pt x="251" y="273"/>
                        <a:pt x="239" y="213"/>
                      </a:cubicBezTo>
                      <a:cubicBezTo>
                        <a:pt x="227" y="189"/>
                        <a:pt x="227" y="154"/>
                        <a:pt x="215" y="118"/>
                      </a:cubicBezTo>
                      <a:cubicBezTo>
                        <a:pt x="203" y="82"/>
                        <a:pt x="179" y="58"/>
                        <a:pt x="156" y="34"/>
                      </a:cubicBezTo>
                      <a:cubicBezTo>
                        <a:pt x="139" y="12"/>
                        <a:pt x="114" y="0"/>
                        <a:pt x="9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0" name="Google Shape;2000;p41"/>
                <p:cNvSpPr/>
                <p:nvPr/>
              </p:nvSpPr>
              <p:spPr>
                <a:xfrm>
                  <a:off x="6238875" y="1647575"/>
                  <a:ext cx="119675" cy="8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7" h="3588" extrusionOk="0">
                      <a:moveTo>
                        <a:pt x="4017" y="0"/>
                      </a:moveTo>
                      <a:cubicBezTo>
                        <a:pt x="3990" y="0"/>
                        <a:pt x="3965" y="5"/>
                        <a:pt x="3941" y="16"/>
                      </a:cubicBezTo>
                      <a:cubicBezTo>
                        <a:pt x="3548" y="182"/>
                        <a:pt x="3203" y="349"/>
                        <a:pt x="2441" y="801"/>
                      </a:cubicBezTo>
                      <a:cubicBezTo>
                        <a:pt x="2012" y="1063"/>
                        <a:pt x="191" y="2123"/>
                        <a:pt x="48" y="2599"/>
                      </a:cubicBezTo>
                      <a:cubicBezTo>
                        <a:pt x="0" y="2718"/>
                        <a:pt x="155" y="3087"/>
                        <a:pt x="417" y="3587"/>
                      </a:cubicBezTo>
                      <a:cubicBezTo>
                        <a:pt x="1226" y="2623"/>
                        <a:pt x="2560" y="1540"/>
                        <a:pt x="4786" y="635"/>
                      </a:cubicBezTo>
                      <a:cubicBezTo>
                        <a:pt x="4474" y="249"/>
                        <a:pt x="4206" y="0"/>
                        <a:pt x="401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1" name="Google Shape;2001;p41"/>
                <p:cNvSpPr/>
                <p:nvPr/>
              </p:nvSpPr>
              <p:spPr>
                <a:xfrm>
                  <a:off x="6382625" y="1868225"/>
                  <a:ext cx="123550" cy="11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2" h="4608" extrusionOk="0">
                      <a:moveTo>
                        <a:pt x="4239" y="0"/>
                      </a:moveTo>
                      <a:cubicBezTo>
                        <a:pt x="1799" y="1084"/>
                        <a:pt x="596" y="2393"/>
                        <a:pt x="1" y="3370"/>
                      </a:cubicBezTo>
                      <a:cubicBezTo>
                        <a:pt x="310" y="3894"/>
                        <a:pt x="608" y="4370"/>
                        <a:pt x="810" y="4608"/>
                      </a:cubicBezTo>
                      <a:cubicBezTo>
                        <a:pt x="1465" y="3596"/>
                        <a:pt x="2703" y="2250"/>
                        <a:pt x="4942" y="1203"/>
                      </a:cubicBezTo>
                      <a:cubicBezTo>
                        <a:pt x="4918" y="1143"/>
                        <a:pt x="4882" y="1084"/>
                        <a:pt x="4847" y="1024"/>
                      </a:cubicBezTo>
                      <a:cubicBezTo>
                        <a:pt x="4644" y="691"/>
                        <a:pt x="4442" y="345"/>
                        <a:pt x="42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2" name="Google Shape;2002;p41"/>
                <p:cNvSpPr/>
                <p:nvPr/>
              </p:nvSpPr>
              <p:spPr>
                <a:xfrm>
                  <a:off x="6256125" y="1673550"/>
                  <a:ext cx="226550" cy="26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62" h="10669" extrusionOk="0">
                      <a:moveTo>
                        <a:pt x="4406" y="0"/>
                      </a:moveTo>
                      <a:cubicBezTo>
                        <a:pt x="2084" y="917"/>
                        <a:pt x="751" y="2060"/>
                        <a:pt x="1" y="3025"/>
                      </a:cubicBezTo>
                      <a:cubicBezTo>
                        <a:pt x="1108" y="4953"/>
                        <a:pt x="3311" y="8121"/>
                        <a:pt x="3739" y="8859"/>
                      </a:cubicBezTo>
                      <a:cubicBezTo>
                        <a:pt x="3846" y="9025"/>
                        <a:pt x="4287" y="9847"/>
                        <a:pt x="4775" y="10668"/>
                      </a:cubicBezTo>
                      <a:cubicBezTo>
                        <a:pt x="5442" y="9656"/>
                        <a:pt x="6704" y="8406"/>
                        <a:pt x="9061" y="7359"/>
                      </a:cubicBezTo>
                      <a:cubicBezTo>
                        <a:pt x="7763" y="5132"/>
                        <a:pt x="6370" y="2727"/>
                        <a:pt x="4954" y="739"/>
                      </a:cubicBezTo>
                      <a:cubicBezTo>
                        <a:pt x="4763" y="477"/>
                        <a:pt x="4584" y="227"/>
                        <a:pt x="440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3" name="Google Shape;2003;p41"/>
                <p:cNvSpPr/>
                <p:nvPr/>
              </p:nvSpPr>
              <p:spPr>
                <a:xfrm>
                  <a:off x="6375475" y="1857500"/>
                  <a:ext cx="113150" cy="9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6" h="3799" extrusionOk="0">
                      <a:moveTo>
                        <a:pt x="4287" y="1"/>
                      </a:moveTo>
                      <a:cubicBezTo>
                        <a:pt x="1930" y="1048"/>
                        <a:pt x="668" y="2298"/>
                        <a:pt x="1" y="3310"/>
                      </a:cubicBezTo>
                      <a:cubicBezTo>
                        <a:pt x="96" y="3477"/>
                        <a:pt x="191" y="3644"/>
                        <a:pt x="287" y="3799"/>
                      </a:cubicBezTo>
                      <a:cubicBezTo>
                        <a:pt x="882" y="2810"/>
                        <a:pt x="2085" y="1501"/>
                        <a:pt x="4525" y="429"/>
                      </a:cubicBezTo>
                      <a:cubicBezTo>
                        <a:pt x="4442" y="286"/>
                        <a:pt x="4359" y="143"/>
                        <a:pt x="428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4" name="Google Shape;2004;p41"/>
                <p:cNvSpPr/>
                <p:nvPr/>
              </p:nvSpPr>
              <p:spPr>
                <a:xfrm>
                  <a:off x="6249575" y="1663425"/>
                  <a:ext cx="116700" cy="8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8" h="3430" extrusionOk="0">
                      <a:moveTo>
                        <a:pt x="4358" y="1"/>
                      </a:moveTo>
                      <a:cubicBezTo>
                        <a:pt x="2132" y="906"/>
                        <a:pt x="798" y="1989"/>
                        <a:pt x="1" y="2953"/>
                      </a:cubicBezTo>
                      <a:cubicBezTo>
                        <a:pt x="72" y="3096"/>
                        <a:pt x="167" y="3263"/>
                        <a:pt x="263" y="3430"/>
                      </a:cubicBezTo>
                      <a:cubicBezTo>
                        <a:pt x="1013" y="2465"/>
                        <a:pt x="2346" y="1322"/>
                        <a:pt x="4668" y="405"/>
                      </a:cubicBezTo>
                      <a:cubicBezTo>
                        <a:pt x="4561" y="263"/>
                        <a:pt x="4465" y="132"/>
                        <a:pt x="435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5" name="Google Shape;2005;p41"/>
                <p:cNvSpPr/>
                <p:nvPr/>
              </p:nvSpPr>
              <p:spPr>
                <a:xfrm>
                  <a:off x="6319525" y="1750025"/>
                  <a:ext cx="91700" cy="10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8" h="4289" extrusionOk="0">
                      <a:moveTo>
                        <a:pt x="1046" y="1"/>
                      </a:moveTo>
                      <a:cubicBezTo>
                        <a:pt x="895" y="1"/>
                        <a:pt x="754" y="35"/>
                        <a:pt x="632" y="109"/>
                      </a:cubicBezTo>
                      <a:cubicBezTo>
                        <a:pt x="1" y="478"/>
                        <a:pt x="24" y="1692"/>
                        <a:pt x="691" y="2823"/>
                      </a:cubicBezTo>
                      <a:cubicBezTo>
                        <a:pt x="1226" y="3720"/>
                        <a:pt x="2005" y="4289"/>
                        <a:pt x="2618" y="4289"/>
                      </a:cubicBezTo>
                      <a:cubicBezTo>
                        <a:pt x="2770" y="4289"/>
                        <a:pt x="2912" y="4254"/>
                        <a:pt x="3037" y="4180"/>
                      </a:cubicBezTo>
                      <a:cubicBezTo>
                        <a:pt x="3668" y="3811"/>
                        <a:pt x="3644" y="2597"/>
                        <a:pt x="2977" y="1466"/>
                      </a:cubicBezTo>
                      <a:cubicBezTo>
                        <a:pt x="2443" y="569"/>
                        <a:pt x="1656" y="1"/>
                        <a:pt x="104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6" name="Google Shape;2006;p41"/>
                <p:cNvSpPr/>
                <p:nvPr/>
              </p:nvSpPr>
              <p:spPr>
                <a:xfrm>
                  <a:off x="6372575" y="1749425"/>
                  <a:ext cx="52350" cy="10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" h="4384" extrusionOk="0">
                      <a:moveTo>
                        <a:pt x="46" y="0"/>
                      </a:moveTo>
                      <a:cubicBezTo>
                        <a:pt x="8" y="0"/>
                        <a:pt x="0" y="52"/>
                        <a:pt x="22" y="85"/>
                      </a:cubicBezTo>
                      <a:cubicBezTo>
                        <a:pt x="153" y="216"/>
                        <a:pt x="319" y="311"/>
                        <a:pt x="462" y="442"/>
                      </a:cubicBezTo>
                      <a:cubicBezTo>
                        <a:pt x="605" y="573"/>
                        <a:pt x="736" y="728"/>
                        <a:pt x="855" y="895"/>
                      </a:cubicBezTo>
                      <a:cubicBezTo>
                        <a:pt x="1093" y="1216"/>
                        <a:pt x="1284" y="1573"/>
                        <a:pt x="1450" y="1954"/>
                      </a:cubicBezTo>
                      <a:cubicBezTo>
                        <a:pt x="1605" y="2299"/>
                        <a:pt x="1736" y="2669"/>
                        <a:pt x="1796" y="3050"/>
                      </a:cubicBezTo>
                      <a:cubicBezTo>
                        <a:pt x="1820" y="3240"/>
                        <a:pt x="1820" y="3431"/>
                        <a:pt x="1796" y="3621"/>
                      </a:cubicBezTo>
                      <a:cubicBezTo>
                        <a:pt x="1772" y="3812"/>
                        <a:pt x="1712" y="4193"/>
                        <a:pt x="1486" y="4240"/>
                      </a:cubicBezTo>
                      <a:cubicBezTo>
                        <a:pt x="1406" y="4252"/>
                        <a:pt x="1403" y="4384"/>
                        <a:pt x="1487" y="4384"/>
                      </a:cubicBezTo>
                      <a:cubicBezTo>
                        <a:pt x="1491" y="4384"/>
                        <a:pt x="1494" y="4384"/>
                        <a:pt x="1498" y="4383"/>
                      </a:cubicBezTo>
                      <a:cubicBezTo>
                        <a:pt x="1927" y="4359"/>
                        <a:pt x="2046" y="3788"/>
                        <a:pt x="2070" y="3454"/>
                      </a:cubicBezTo>
                      <a:cubicBezTo>
                        <a:pt x="2093" y="2990"/>
                        <a:pt x="1962" y="2526"/>
                        <a:pt x="1796" y="2085"/>
                      </a:cubicBezTo>
                      <a:cubicBezTo>
                        <a:pt x="1617" y="1645"/>
                        <a:pt x="1403" y="1204"/>
                        <a:pt x="1117" y="823"/>
                      </a:cubicBezTo>
                      <a:cubicBezTo>
                        <a:pt x="867" y="502"/>
                        <a:pt x="486" y="73"/>
                        <a:pt x="57" y="2"/>
                      </a:cubicBezTo>
                      <a:cubicBezTo>
                        <a:pt x="53" y="1"/>
                        <a:pt x="49" y="0"/>
                        <a:pt x="4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7" name="Google Shape;2007;p41"/>
                <p:cNvSpPr/>
                <p:nvPr/>
              </p:nvSpPr>
              <p:spPr>
                <a:xfrm>
                  <a:off x="6349950" y="1739875"/>
                  <a:ext cx="13650" cy="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229" extrusionOk="0">
                      <a:moveTo>
                        <a:pt x="50" y="1"/>
                      </a:moveTo>
                      <a:cubicBezTo>
                        <a:pt x="27" y="1"/>
                        <a:pt x="1" y="41"/>
                        <a:pt x="22" y="62"/>
                      </a:cubicBezTo>
                      <a:cubicBezTo>
                        <a:pt x="34" y="74"/>
                        <a:pt x="58" y="98"/>
                        <a:pt x="69" y="110"/>
                      </a:cubicBezTo>
                      <a:cubicBezTo>
                        <a:pt x="81" y="122"/>
                        <a:pt x="105" y="122"/>
                        <a:pt x="129" y="134"/>
                      </a:cubicBezTo>
                      <a:cubicBezTo>
                        <a:pt x="165" y="145"/>
                        <a:pt x="200" y="169"/>
                        <a:pt x="236" y="181"/>
                      </a:cubicBezTo>
                      <a:cubicBezTo>
                        <a:pt x="308" y="205"/>
                        <a:pt x="391" y="217"/>
                        <a:pt x="462" y="229"/>
                      </a:cubicBezTo>
                      <a:cubicBezTo>
                        <a:pt x="498" y="229"/>
                        <a:pt x="534" y="217"/>
                        <a:pt x="534" y="181"/>
                      </a:cubicBezTo>
                      <a:cubicBezTo>
                        <a:pt x="546" y="145"/>
                        <a:pt x="522" y="110"/>
                        <a:pt x="486" y="110"/>
                      </a:cubicBezTo>
                      <a:cubicBezTo>
                        <a:pt x="450" y="98"/>
                        <a:pt x="415" y="98"/>
                        <a:pt x="379" y="86"/>
                      </a:cubicBezTo>
                      <a:cubicBezTo>
                        <a:pt x="367" y="86"/>
                        <a:pt x="343" y="86"/>
                        <a:pt x="320" y="74"/>
                      </a:cubicBezTo>
                      <a:lnTo>
                        <a:pt x="296" y="74"/>
                      </a:lnTo>
                      <a:cubicBezTo>
                        <a:pt x="296" y="74"/>
                        <a:pt x="296" y="62"/>
                        <a:pt x="284" y="62"/>
                      </a:cubicBezTo>
                      <a:lnTo>
                        <a:pt x="272" y="62"/>
                      </a:lnTo>
                      <a:lnTo>
                        <a:pt x="260" y="50"/>
                      </a:lnTo>
                      <a:lnTo>
                        <a:pt x="224" y="50"/>
                      </a:lnTo>
                      <a:lnTo>
                        <a:pt x="177" y="26"/>
                      </a:lnTo>
                      <a:cubicBezTo>
                        <a:pt x="165" y="26"/>
                        <a:pt x="141" y="14"/>
                        <a:pt x="129" y="14"/>
                      </a:cubicBezTo>
                      <a:cubicBezTo>
                        <a:pt x="105" y="3"/>
                        <a:pt x="81" y="3"/>
                        <a:pt x="58" y="3"/>
                      </a:cubicBezTo>
                      <a:cubicBezTo>
                        <a:pt x="55" y="1"/>
                        <a:pt x="52" y="1"/>
                        <a:pt x="5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8" name="Google Shape;2008;p41"/>
                <p:cNvSpPr/>
                <p:nvPr/>
              </p:nvSpPr>
              <p:spPr>
                <a:xfrm>
                  <a:off x="6304050" y="1738400"/>
                  <a:ext cx="95200" cy="13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8" h="5383" extrusionOk="0">
                      <a:moveTo>
                        <a:pt x="1252" y="1"/>
                      </a:moveTo>
                      <a:cubicBezTo>
                        <a:pt x="1248" y="1"/>
                        <a:pt x="1243" y="1"/>
                        <a:pt x="1239" y="2"/>
                      </a:cubicBezTo>
                      <a:cubicBezTo>
                        <a:pt x="120" y="288"/>
                        <a:pt x="0" y="1562"/>
                        <a:pt x="239" y="2502"/>
                      </a:cubicBezTo>
                      <a:cubicBezTo>
                        <a:pt x="501" y="3562"/>
                        <a:pt x="1072" y="4657"/>
                        <a:pt x="2084" y="5146"/>
                      </a:cubicBezTo>
                      <a:cubicBezTo>
                        <a:pt x="2397" y="5298"/>
                        <a:pt x="2739" y="5382"/>
                        <a:pt x="3083" y="5382"/>
                      </a:cubicBezTo>
                      <a:cubicBezTo>
                        <a:pt x="3275" y="5382"/>
                        <a:pt x="3468" y="5356"/>
                        <a:pt x="3656" y="5300"/>
                      </a:cubicBezTo>
                      <a:cubicBezTo>
                        <a:pt x="3808" y="5257"/>
                        <a:pt x="3742" y="5044"/>
                        <a:pt x="3602" y="5044"/>
                      </a:cubicBezTo>
                      <a:cubicBezTo>
                        <a:pt x="3589" y="5044"/>
                        <a:pt x="3575" y="5046"/>
                        <a:pt x="3560" y="5050"/>
                      </a:cubicBezTo>
                      <a:cubicBezTo>
                        <a:pt x="3394" y="5094"/>
                        <a:pt x="3231" y="5114"/>
                        <a:pt x="3073" y="5114"/>
                      </a:cubicBezTo>
                      <a:cubicBezTo>
                        <a:pt x="2054" y="5114"/>
                        <a:pt x="1222" y="4278"/>
                        <a:pt x="810" y="3372"/>
                      </a:cubicBezTo>
                      <a:cubicBezTo>
                        <a:pt x="560" y="2824"/>
                        <a:pt x="346" y="2193"/>
                        <a:pt x="381" y="1574"/>
                      </a:cubicBezTo>
                      <a:cubicBezTo>
                        <a:pt x="405" y="978"/>
                        <a:pt x="715" y="335"/>
                        <a:pt x="1274" y="109"/>
                      </a:cubicBezTo>
                      <a:cubicBezTo>
                        <a:pt x="1341" y="76"/>
                        <a:pt x="1314" y="1"/>
                        <a:pt x="12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9" name="Google Shape;2009;p41"/>
                <p:cNvSpPr/>
                <p:nvPr/>
              </p:nvSpPr>
              <p:spPr>
                <a:xfrm>
                  <a:off x="6402275" y="1861750"/>
                  <a:ext cx="6875" cy="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176" extrusionOk="0">
                      <a:moveTo>
                        <a:pt x="203" y="0"/>
                      </a:moveTo>
                      <a:cubicBezTo>
                        <a:pt x="194" y="0"/>
                        <a:pt x="185" y="3"/>
                        <a:pt x="179" y="9"/>
                      </a:cubicBezTo>
                      <a:cubicBezTo>
                        <a:pt x="155" y="9"/>
                        <a:pt x="132" y="21"/>
                        <a:pt x="108" y="33"/>
                      </a:cubicBezTo>
                      <a:cubicBezTo>
                        <a:pt x="96" y="45"/>
                        <a:pt x="84" y="45"/>
                        <a:pt x="72" y="45"/>
                      </a:cubicBezTo>
                      <a:cubicBezTo>
                        <a:pt x="60" y="57"/>
                        <a:pt x="48" y="57"/>
                        <a:pt x="36" y="69"/>
                      </a:cubicBezTo>
                      <a:cubicBezTo>
                        <a:pt x="36" y="69"/>
                        <a:pt x="24" y="69"/>
                        <a:pt x="24" y="81"/>
                      </a:cubicBezTo>
                      <a:cubicBezTo>
                        <a:pt x="12" y="81"/>
                        <a:pt x="12" y="92"/>
                        <a:pt x="1" y="104"/>
                      </a:cubicBezTo>
                      <a:cubicBezTo>
                        <a:pt x="1" y="116"/>
                        <a:pt x="1" y="128"/>
                        <a:pt x="12" y="140"/>
                      </a:cubicBezTo>
                      <a:cubicBezTo>
                        <a:pt x="12" y="152"/>
                        <a:pt x="12" y="152"/>
                        <a:pt x="24" y="164"/>
                      </a:cubicBezTo>
                      <a:cubicBezTo>
                        <a:pt x="36" y="164"/>
                        <a:pt x="48" y="176"/>
                        <a:pt x="60" y="176"/>
                      </a:cubicBezTo>
                      <a:lnTo>
                        <a:pt x="84" y="176"/>
                      </a:lnTo>
                      <a:cubicBezTo>
                        <a:pt x="96" y="176"/>
                        <a:pt x="108" y="164"/>
                        <a:pt x="108" y="164"/>
                      </a:cubicBezTo>
                      <a:cubicBezTo>
                        <a:pt x="120" y="164"/>
                        <a:pt x="132" y="152"/>
                        <a:pt x="155" y="152"/>
                      </a:cubicBezTo>
                      <a:cubicBezTo>
                        <a:pt x="179" y="140"/>
                        <a:pt x="203" y="128"/>
                        <a:pt x="227" y="128"/>
                      </a:cubicBezTo>
                      <a:cubicBezTo>
                        <a:pt x="262" y="116"/>
                        <a:pt x="274" y="69"/>
                        <a:pt x="262" y="45"/>
                      </a:cubicBezTo>
                      <a:cubicBezTo>
                        <a:pt x="251" y="21"/>
                        <a:pt x="251" y="9"/>
                        <a:pt x="227" y="9"/>
                      </a:cubicBezTo>
                      <a:cubicBezTo>
                        <a:pt x="221" y="3"/>
                        <a:pt x="212" y="0"/>
                        <a:pt x="20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010" name="Google Shape;2010;p41"/>
            <p:cNvGrpSpPr/>
            <p:nvPr/>
          </p:nvGrpSpPr>
          <p:grpSpPr>
            <a:xfrm rot="1081256" flipH="1">
              <a:off x="1599752" y="563339"/>
              <a:ext cx="766761" cy="994913"/>
              <a:chOff x="6626956" y="856180"/>
              <a:chExt cx="679097" cy="881090"/>
            </a:xfrm>
          </p:grpSpPr>
          <p:sp>
            <p:nvSpPr>
              <p:cNvPr id="2011" name="Google Shape;2011;p41"/>
              <p:cNvSpPr/>
              <p:nvPr/>
            </p:nvSpPr>
            <p:spPr>
              <a:xfrm>
                <a:off x="6651259" y="856237"/>
                <a:ext cx="641663" cy="881033"/>
              </a:xfrm>
              <a:custGeom>
                <a:avLst/>
                <a:gdLst/>
                <a:ahLst/>
                <a:cxnLst/>
                <a:rect l="l" t="t" r="r" b="b"/>
                <a:pathLst>
                  <a:path w="12050" h="16546" extrusionOk="0">
                    <a:moveTo>
                      <a:pt x="3264" y="1"/>
                    </a:moveTo>
                    <a:cubicBezTo>
                      <a:pt x="3000" y="1"/>
                      <a:pt x="2735" y="81"/>
                      <a:pt x="2453" y="234"/>
                    </a:cubicBezTo>
                    <a:cubicBezTo>
                      <a:pt x="1655" y="686"/>
                      <a:pt x="893" y="1056"/>
                      <a:pt x="143" y="1984"/>
                    </a:cubicBezTo>
                    <a:cubicBezTo>
                      <a:pt x="0" y="2175"/>
                      <a:pt x="96" y="2615"/>
                      <a:pt x="346" y="3211"/>
                    </a:cubicBezTo>
                    <a:cubicBezTo>
                      <a:pt x="370" y="3377"/>
                      <a:pt x="501" y="3699"/>
                      <a:pt x="727" y="4104"/>
                    </a:cubicBezTo>
                    <a:cubicBezTo>
                      <a:pt x="798" y="4246"/>
                      <a:pt x="893" y="4401"/>
                      <a:pt x="989" y="4568"/>
                    </a:cubicBezTo>
                    <a:cubicBezTo>
                      <a:pt x="1334" y="5175"/>
                      <a:pt x="1798" y="5901"/>
                      <a:pt x="2275" y="6640"/>
                    </a:cubicBezTo>
                    <a:cubicBezTo>
                      <a:pt x="3346" y="8342"/>
                      <a:pt x="4453" y="9949"/>
                      <a:pt x="4727" y="10402"/>
                    </a:cubicBezTo>
                    <a:cubicBezTo>
                      <a:pt x="4751" y="10414"/>
                      <a:pt x="4751" y="10426"/>
                      <a:pt x="4763" y="10450"/>
                    </a:cubicBezTo>
                    <a:cubicBezTo>
                      <a:pt x="4763" y="10450"/>
                      <a:pt x="4763" y="10450"/>
                      <a:pt x="4775" y="10461"/>
                    </a:cubicBezTo>
                    <a:cubicBezTo>
                      <a:pt x="4775" y="10473"/>
                      <a:pt x="4787" y="10485"/>
                      <a:pt x="4799" y="10497"/>
                    </a:cubicBezTo>
                    <a:cubicBezTo>
                      <a:pt x="4799" y="10509"/>
                      <a:pt x="4799" y="10509"/>
                      <a:pt x="4811" y="10521"/>
                    </a:cubicBezTo>
                    <a:cubicBezTo>
                      <a:pt x="4811" y="10533"/>
                      <a:pt x="4822" y="10557"/>
                      <a:pt x="4834" y="10569"/>
                    </a:cubicBezTo>
                    <a:cubicBezTo>
                      <a:pt x="5013" y="10890"/>
                      <a:pt x="5382" y="11557"/>
                      <a:pt x="5775" y="12212"/>
                    </a:cubicBezTo>
                    <a:cubicBezTo>
                      <a:pt x="5775" y="12224"/>
                      <a:pt x="5775" y="12224"/>
                      <a:pt x="5775" y="12224"/>
                    </a:cubicBezTo>
                    <a:cubicBezTo>
                      <a:pt x="5977" y="12581"/>
                      <a:pt x="6204" y="12950"/>
                      <a:pt x="6394" y="13259"/>
                    </a:cubicBezTo>
                    <a:cubicBezTo>
                      <a:pt x="6394" y="13259"/>
                      <a:pt x="6406" y="13271"/>
                      <a:pt x="6406" y="13271"/>
                    </a:cubicBezTo>
                    <a:cubicBezTo>
                      <a:pt x="6442" y="13331"/>
                      <a:pt x="6477" y="13378"/>
                      <a:pt x="6501" y="13426"/>
                    </a:cubicBezTo>
                    <a:lnTo>
                      <a:pt x="6513" y="13426"/>
                    </a:lnTo>
                    <a:cubicBezTo>
                      <a:pt x="6573" y="13533"/>
                      <a:pt x="6644" y="13629"/>
                      <a:pt x="6704" y="13712"/>
                    </a:cubicBezTo>
                    <a:lnTo>
                      <a:pt x="6704" y="13724"/>
                    </a:lnTo>
                    <a:cubicBezTo>
                      <a:pt x="6739" y="13759"/>
                      <a:pt x="6763" y="13795"/>
                      <a:pt x="6787" y="13831"/>
                    </a:cubicBezTo>
                    <a:cubicBezTo>
                      <a:pt x="6787" y="13831"/>
                      <a:pt x="6787" y="13843"/>
                      <a:pt x="6799" y="13843"/>
                    </a:cubicBezTo>
                    <a:cubicBezTo>
                      <a:pt x="6823" y="13879"/>
                      <a:pt x="6847" y="13914"/>
                      <a:pt x="6870" y="13938"/>
                    </a:cubicBezTo>
                    <a:cubicBezTo>
                      <a:pt x="6882" y="13950"/>
                      <a:pt x="6894" y="13962"/>
                      <a:pt x="6894" y="13974"/>
                    </a:cubicBezTo>
                    <a:cubicBezTo>
                      <a:pt x="6906" y="13986"/>
                      <a:pt x="6918" y="13986"/>
                      <a:pt x="6918" y="13998"/>
                    </a:cubicBezTo>
                    <a:cubicBezTo>
                      <a:pt x="6930" y="14010"/>
                      <a:pt x="6930" y="14010"/>
                      <a:pt x="6942" y="14021"/>
                    </a:cubicBezTo>
                    <a:lnTo>
                      <a:pt x="6966" y="14045"/>
                    </a:lnTo>
                    <a:cubicBezTo>
                      <a:pt x="6978" y="14045"/>
                      <a:pt x="6978" y="14057"/>
                      <a:pt x="6978" y="14057"/>
                    </a:cubicBezTo>
                    <a:cubicBezTo>
                      <a:pt x="7001" y="14069"/>
                      <a:pt x="7013" y="14081"/>
                      <a:pt x="7013" y="14093"/>
                    </a:cubicBezTo>
                    <a:cubicBezTo>
                      <a:pt x="8097" y="14760"/>
                      <a:pt x="9049" y="15319"/>
                      <a:pt x="9835" y="15748"/>
                    </a:cubicBezTo>
                    <a:cubicBezTo>
                      <a:pt x="9906" y="15795"/>
                      <a:pt x="9990" y="15831"/>
                      <a:pt x="10073" y="15867"/>
                    </a:cubicBezTo>
                    <a:cubicBezTo>
                      <a:pt x="10371" y="16034"/>
                      <a:pt x="10633" y="16165"/>
                      <a:pt x="10871" y="16272"/>
                    </a:cubicBezTo>
                    <a:cubicBezTo>
                      <a:pt x="11289" y="16448"/>
                      <a:pt x="11613" y="16545"/>
                      <a:pt x="11820" y="16545"/>
                    </a:cubicBezTo>
                    <a:cubicBezTo>
                      <a:pt x="11878" y="16545"/>
                      <a:pt x="11927" y="16537"/>
                      <a:pt x="11966" y="16522"/>
                    </a:cubicBezTo>
                    <a:cubicBezTo>
                      <a:pt x="12014" y="16450"/>
                      <a:pt x="12038" y="16284"/>
                      <a:pt x="12050" y="16022"/>
                    </a:cubicBezTo>
                    <a:cubicBezTo>
                      <a:pt x="12050" y="15986"/>
                      <a:pt x="12050" y="15938"/>
                      <a:pt x="12050" y="15891"/>
                    </a:cubicBezTo>
                    <a:cubicBezTo>
                      <a:pt x="12050" y="15855"/>
                      <a:pt x="12050" y="15807"/>
                      <a:pt x="12050" y="15748"/>
                    </a:cubicBezTo>
                    <a:cubicBezTo>
                      <a:pt x="12050" y="15700"/>
                      <a:pt x="12038" y="15653"/>
                      <a:pt x="12038" y="15605"/>
                    </a:cubicBezTo>
                    <a:cubicBezTo>
                      <a:pt x="12038" y="15498"/>
                      <a:pt x="12038" y="15379"/>
                      <a:pt x="12026" y="15260"/>
                    </a:cubicBezTo>
                    <a:cubicBezTo>
                      <a:pt x="12026" y="15212"/>
                      <a:pt x="12014" y="15141"/>
                      <a:pt x="12014" y="15081"/>
                    </a:cubicBezTo>
                    <a:cubicBezTo>
                      <a:pt x="12002" y="14962"/>
                      <a:pt x="11990" y="14831"/>
                      <a:pt x="11978" y="14712"/>
                    </a:cubicBezTo>
                    <a:cubicBezTo>
                      <a:pt x="11966" y="14510"/>
                      <a:pt x="11942" y="14307"/>
                      <a:pt x="11919" y="14105"/>
                    </a:cubicBezTo>
                    <a:cubicBezTo>
                      <a:pt x="11919" y="14033"/>
                      <a:pt x="11907" y="13962"/>
                      <a:pt x="11895" y="13879"/>
                    </a:cubicBezTo>
                    <a:cubicBezTo>
                      <a:pt x="11883" y="13748"/>
                      <a:pt x="11871" y="13629"/>
                      <a:pt x="11847" y="13498"/>
                    </a:cubicBezTo>
                    <a:cubicBezTo>
                      <a:pt x="11835" y="13426"/>
                      <a:pt x="11835" y="13355"/>
                      <a:pt x="11823" y="13295"/>
                    </a:cubicBezTo>
                    <a:cubicBezTo>
                      <a:pt x="11800" y="13164"/>
                      <a:pt x="11788" y="13045"/>
                      <a:pt x="11764" y="12926"/>
                    </a:cubicBezTo>
                    <a:cubicBezTo>
                      <a:pt x="11728" y="12700"/>
                      <a:pt x="11692" y="12497"/>
                      <a:pt x="11657" y="12307"/>
                    </a:cubicBezTo>
                    <a:cubicBezTo>
                      <a:pt x="11597" y="12033"/>
                      <a:pt x="11550" y="11795"/>
                      <a:pt x="11490" y="11593"/>
                    </a:cubicBezTo>
                    <a:cubicBezTo>
                      <a:pt x="11478" y="11569"/>
                      <a:pt x="11478" y="11557"/>
                      <a:pt x="11466" y="11533"/>
                    </a:cubicBezTo>
                    <a:cubicBezTo>
                      <a:pt x="11466" y="11497"/>
                      <a:pt x="11454" y="11473"/>
                      <a:pt x="11442" y="11450"/>
                    </a:cubicBezTo>
                    <a:cubicBezTo>
                      <a:pt x="11430" y="11414"/>
                      <a:pt x="11419" y="11378"/>
                      <a:pt x="11407" y="11343"/>
                    </a:cubicBezTo>
                    <a:cubicBezTo>
                      <a:pt x="11407" y="11331"/>
                      <a:pt x="11395" y="11319"/>
                      <a:pt x="11395" y="11295"/>
                    </a:cubicBezTo>
                    <a:cubicBezTo>
                      <a:pt x="11383" y="11271"/>
                      <a:pt x="11371" y="11247"/>
                      <a:pt x="11359" y="11223"/>
                    </a:cubicBezTo>
                    <a:cubicBezTo>
                      <a:pt x="11347" y="11212"/>
                      <a:pt x="11347" y="11188"/>
                      <a:pt x="11335" y="11176"/>
                    </a:cubicBezTo>
                    <a:cubicBezTo>
                      <a:pt x="11323" y="11152"/>
                      <a:pt x="11311" y="11128"/>
                      <a:pt x="11299" y="11104"/>
                    </a:cubicBezTo>
                    <a:cubicBezTo>
                      <a:pt x="11299" y="11081"/>
                      <a:pt x="11288" y="11069"/>
                      <a:pt x="11276" y="11045"/>
                    </a:cubicBezTo>
                    <a:cubicBezTo>
                      <a:pt x="11264" y="11021"/>
                      <a:pt x="11252" y="10997"/>
                      <a:pt x="11240" y="10973"/>
                    </a:cubicBezTo>
                    <a:cubicBezTo>
                      <a:pt x="11228" y="10950"/>
                      <a:pt x="11216" y="10938"/>
                      <a:pt x="11204" y="10914"/>
                    </a:cubicBezTo>
                    <a:cubicBezTo>
                      <a:pt x="11192" y="10890"/>
                      <a:pt x="11180" y="10878"/>
                      <a:pt x="11180" y="10854"/>
                    </a:cubicBezTo>
                    <a:cubicBezTo>
                      <a:pt x="11121" y="10747"/>
                      <a:pt x="11061" y="10640"/>
                      <a:pt x="11002" y="10533"/>
                    </a:cubicBezTo>
                    <a:cubicBezTo>
                      <a:pt x="10966" y="10473"/>
                      <a:pt x="10930" y="10414"/>
                      <a:pt x="10895" y="10366"/>
                    </a:cubicBezTo>
                    <a:cubicBezTo>
                      <a:pt x="10883" y="10342"/>
                      <a:pt x="10871" y="10319"/>
                      <a:pt x="10859" y="10307"/>
                    </a:cubicBezTo>
                    <a:cubicBezTo>
                      <a:pt x="10776" y="10152"/>
                      <a:pt x="10692" y="10009"/>
                      <a:pt x="10597" y="9854"/>
                    </a:cubicBezTo>
                    <a:cubicBezTo>
                      <a:pt x="10585" y="9830"/>
                      <a:pt x="10573" y="9819"/>
                      <a:pt x="10561" y="9795"/>
                    </a:cubicBezTo>
                    <a:cubicBezTo>
                      <a:pt x="10478" y="9640"/>
                      <a:pt x="10383" y="9485"/>
                      <a:pt x="10287" y="9330"/>
                    </a:cubicBezTo>
                    <a:lnTo>
                      <a:pt x="10276" y="9295"/>
                    </a:lnTo>
                    <a:cubicBezTo>
                      <a:pt x="10204" y="9176"/>
                      <a:pt x="10121" y="9045"/>
                      <a:pt x="10049" y="8914"/>
                    </a:cubicBezTo>
                    <a:cubicBezTo>
                      <a:pt x="9954" y="8735"/>
                      <a:pt x="9847" y="8568"/>
                      <a:pt x="9752" y="8402"/>
                    </a:cubicBezTo>
                    <a:cubicBezTo>
                      <a:pt x="9740" y="8378"/>
                      <a:pt x="9716" y="8342"/>
                      <a:pt x="9704" y="8318"/>
                    </a:cubicBezTo>
                    <a:cubicBezTo>
                      <a:pt x="9633" y="8187"/>
                      <a:pt x="9549" y="8056"/>
                      <a:pt x="9478" y="7925"/>
                    </a:cubicBezTo>
                    <a:cubicBezTo>
                      <a:pt x="9442" y="7878"/>
                      <a:pt x="9418" y="7830"/>
                      <a:pt x="9394" y="7783"/>
                    </a:cubicBezTo>
                    <a:cubicBezTo>
                      <a:pt x="9323" y="7663"/>
                      <a:pt x="9252" y="7533"/>
                      <a:pt x="9180" y="7413"/>
                    </a:cubicBezTo>
                    <a:cubicBezTo>
                      <a:pt x="9156" y="7366"/>
                      <a:pt x="9133" y="7330"/>
                      <a:pt x="9097" y="7282"/>
                    </a:cubicBezTo>
                    <a:cubicBezTo>
                      <a:pt x="8906" y="6961"/>
                      <a:pt x="8716" y="6640"/>
                      <a:pt x="8525" y="6306"/>
                    </a:cubicBezTo>
                    <a:lnTo>
                      <a:pt x="8442" y="6175"/>
                    </a:lnTo>
                    <a:cubicBezTo>
                      <a:pt x="8382" y="6056"/>
                      <a:pt x="8311" y="5949"/>
                      <a:pt x="8240" y="5830"/>
                    </a:cubicBezTo>
                    <a:cubicBezTo>
                      <a:pt x="8204" y="5770"/>
                      <a:pt x="8168" y="5723"/>
                      <a:pt x="8132" y="5663"/>
                    </a:cubicBezTo>
                    <a:cubicBezTo>
                      <a:pt x="8073" y="5556"/>
                      <a:pt x="8001" y="5449"/>
                      <a:pt x="7942" y="5330"/>
                    </a:cubicBezTo>
                    <a:cubicBezTo>
                      <a:pt x="7906" y="5282"/>
                      <a:pt x="7870" y="5223"/>
                      <a:pt x="7835" y="5175"/>
                    </a:cubicBezTo>
                    <a:cubicBezTo>
                      <a:pt x="7763" y="5056"/>
                      <a:pt x="7692" y="4937"/>
                      <a:pt x="7609" y="4806"/>
                    </a:cubicBezTo>
                    <a:cubicBezTo>
                      <a:pt x="7585" y="4770"/>
                      <a:pt x="7561" y="4735"/>
                      <a:pt x="7549" y="4699"/>
                    </a:cubicBezTo>
                    <a:cubicBezTo>
                      <a:pt x="7442" y="4544"/>
                      <a:pt x="7347" y="4389"/>
                      <a:pt x="7251" y="4235"/>
                    </a:cubicBezTo>
                    <a:cubicBezTo>
                      <a:pt x="7228" y="4199"/>
                      <a:pt x="7204" y="4163"/>
                      <a:pt x="7180" y="4127"/>
                    </a:cubicBezTo>
                    <a:cubicBezTo>
                      <a:pt x="7108" y="4008"/>
                      <a:pt x="7025" y="3889"/>
                      <a:pt x="6954" y="3770"/>
                    </a:cubicBezTo>
                    <a:cubicBezTo>
                      <a:pt x="6918" y="3723"/>
                      <a:pt x="6882" y="3675"/>
                      <a:pt x="6847" y="3615"/>
                    </a:cubicBezTo>
                    <a:lnTo>
                      <a:pt x="6656" y="3318"/>
                    </a:lnTo>
                    <a:cubicBezTo>
                      <a:pt x="6620" y="3258"/>
                      <a:pt x="6573" y="3211"/>
                      <a:pt x="6549" y="3163"/>
                    </a:cubicBezTo>
                    <a:cubicBezTo>
                      <a:pt x="6477" y="3056"/>
                      <a:pt x="6406" y="2949"/>
                      <a:pt x="6335" y="2853"/>
                    </a:cubicBezTo>
                    <a:cubicBezTo>
                      <a:pt x="6299" y="2806"/>
                      <a:pt x="6275" y="2758"/>
                      <a:pt x="6239" y="2711"/>
                    </a:cubicBezTo>
                    <a:cubicBezTo>
                      <a:pt x="6144" y="2568"/>
                      <a:pt x="6037" y="2425"/>
                      <a:pt x="5942" y="2282"/>
                    </a:cubicBezTo>
                    <a:cubicBezTo>
                      <a:pt x="5751" y="2020"/>
                      <a:pt x="5573" y="1770"/>
                      <a:pt x="5406" y="1544"/>
                    </a:cubicBezTo>
                    <a:cubicBezTo>
                      <a:pt x="5299" y="1401"/>
                      <a:pt x="5192" y="1270"/>
                      <a:pt x="5096" y="1151"/>
                    </a:cubicBezTo>
                    <a:cubicBezTo>
                      <a:pt x="4846" y="853"/>
                      <a:pt x="4644" y="651"/>
                      <a:pt x="4477" y="555"/>
                    </a:cubicBezTo>
                    <a:cubicBezTo>
                      <a:pt x="4043" y="178"/>
                      <a:pt x="3655" y="1"/>
                      <a:pt x="32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012" name="Google Shape;2012;p41"/>
              <p:cNvGrpSpPr/>
              <p:nvPr/>
            </p:nvGrpSpPr>
            <p:grpSpPr>
              <a:xfrm>
                <a:off x="6626956" y="856180"/>
                <a:ext cx="679097" cy="880820"/>
                <a:chOff x="6217725" y="1634875"/>
                <a:chExt cx="318825" cy="413550"/>
              </a:xfrm>
            </p:grpSpPr>
            <p:sp>
              <p:nvSpPr>
                <p:cNvPr id="2013" name="Google Shape;2013;p41"/>
                <p:cNvSpPr/>
                <p:nvPr/>
              </p:nvSpPr>
              <p:spPr>
                <a:xfrm>
                  <a:off x="6217725" y="1634875"/>
                  <a:ext cx="318825" cy="41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3" h="16542" extrusionOk="0">
                      <a:moveTo>
                        <a:pt x="3802" y="0"/>
                      </a:moveTo>
                      <a:cubicBezTo>
                        <a:pt x="3538" y="0"/>
                        <a:pt x="3272" y="81"/>
                        <a:pt x="2989" y="238"/>
                      </a:cubicBezTo>
                      <a:cubicBezTo>
                        <a:pt x="2191" y="678"/>
                        <a:pt x="1429" y="1047"/>
                        <a:pt x="679" y="1988"/>
                      </a:cubicBezTo>
                      <a:cubicBezTo>
                        <a:pt x="1" y="2845"/>
                        <a:pt x="4680" y="9394"/>
                        <a:pt x="5275" y="10406"/>
                      </a:cubicBezTo>
                      <a:cubicBezTo>
                        <a:pt x="5489" y="10763"/>
                        <a:pt x="7168" y="13847"/>
                        <a:pt x="7561" y="14085"/>
                      </a:cubicBezTo>
                      <a:cubicBezTo>
                        <a:pt x="9929" y="15551"/>
                        <a:pt x="11692" y="16542"/>
                        <a:pt x="12354" y="16542"/>
                      </a:cubicBezTo>
                      <a:cubicBezTo>
                        <a:pt x="12418" y="16542"/>
                        <a:pt x="12471" y="16532"/>
                        <a:pt x="12514" y="16514"/>
                      </a:cubicBezTo>
                      <a:cubicBezTo>
                        <a:pt x="12752" y="16180"/>
                        <a:pt x="12383" y="12656"/>
                        <a:pt x="11990" y="11442"/>
                      </a:cubicBezTo>
                      <a:cubicBezTo>
                        <a:pt x="11895" y="11156"/>
                        <a:pt x="11657" y="10727"/>
                        <a:pt x="11443" y="10358"/>
                      </a:cubicBezTo>
                      <a:cubicBezTo>
                        <a:pt x="9919" y="7774"/>
                        <a:pt x="8228" y="4715"/>
                        <a:pt x="6478" y="2286"/>
                      </a:cubicBezTo>
                      <a:cubicBezTo>
                        <a:pt x="5348" y="711"/>
                        <a:pt x="4583" y="0"/>
                        <a:pt x="3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4" name="Google Shape;2014;p41"/>
                <p:cNvSpPr/>
                <p:nvPr/>
              </p:nvSpPr>
              <p:spPr>
                <a:xfrm>
                  <a:off x="6508550" y="1955950"/>
                  <a:ext cx="13275" cy="7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1" h="3087" extrusionOk="0">
                      <a:moveTo>
                        <a:pt x="92" y="0"/>
                      </a:moveTo>
                      <a:cubicBezTo>
                        <a:pt x="65" y="0"/>
                        <a:pt x="36" y="18"/>
                        <a:pt x="36" y="51"/>
                      </a:cubicBezTo>
                      <a:cubicBezTo>
                        <a:pt x="0" y="277"/>
                        <a:pt x="24" y="515"/>
                        <a:pt x="36" y="742"/>
                      </a:cubicBezTo>
                      <a:cubicBezTo>
                        <a:pt x="60" y="1004"/>
                        <a:pt x="95" y="1254"/>
                        <a:pt x="119" y="1504"/>
                      </a:cubicBezTo>
                      <a:cubicBezTo>
                        <a:pt x="179" y="2004"/>
                        <a:pt x="238" y="2504"/>
                        <a:pt x="333" y="3004"/>
                      </a:cubicBezTo>
                      <a:cubicBezTo>
                        <a:pt x="345" y="3059"/>
                        <a:pt x="389" y="3086"/>
                        <a:pt x="432" y="3086"/>
                      </a:cubicBezTo>
                      <a:cubicBezTo>
                        <a:pt x="482" y="3086"/>
                        <a:pt x="530" y="3050"/>
                        <a:pt x="524" y="2980"/>
                      </a:cubicBezTo>
                      <a:cubicBezTo>
                        <a:pt x="500" y="2480"/>
                        <a:pt x="453" y="1980"/>
                        <a:pt x="393" y="1480"/>
                      </a:cubicBezTo>
                      <a:cubicBezTo>
                        <a:pt x="369" y="1242"/>
                        <a:pt x="345" y="992"/>
                        <a:pt x="310" y="754"/>
                      </a:cubicBezTo>
                      <a:cubicBezTo>
                        <a:pt x="274" y="515"/>
                        <a:pt x="238" y="254"/>
                        <a:pt x="143" y="39"/>
                      </a:cubicBezTo>
                      <a:cubicBezTo>
                        <a:pt x="138" y="12"/>
                        <a:pt x="115" y="0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5" name="Google Shape;2015;p41"/>
                <p:cNvSpPr/>
                <p:nvPr/>
              </p:nvSpPr>
              <p:spPr>
                <a:xfrm>
                  <a:off x="6503175" y="1923625"/>
                  <a:ext cx="8075" cy="2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" h="859" extrusionOk="0">
                      <a:moveTo>
                        <a:pt x="91" y="0"/>
                      </a:moveTo>
                      <a:cubicBezTo>
                        <a:pt x="66" y="0"/>
                        <a:pt x="43" y="15"/>
                        <a:pt x="36" y="46"/>
                      </a:cubicBezTo>
                      <a:cubicBezTo>
                        <a:pt x="25" y="70"/>
                        <a:pt x="13" y="106"/>
                        <a:pt x="1" y="130"/>
                      </a:cubicBezTo>
                      <a:cubicBezTo>
                        <a:pt x="1" y="165"/>
                        <a:pt x="13" y="213"/>
                        <a:pt x="13" y="249"/>
                      </a:cubicBezTo>
                      <a:cubicBezTo>
                        <a:pt x="25" y="308"/>
                        <a:pt x="36" y="368"/>
                        <a:pt x="48" y="439"/>
                      </a:cubicBezTo>
                      <a:cubicBezTo>
                        <a:pt x="84" y="558"/>
                        <a:pt x="108" y="677"/>
                        <a:pt x="144" y="796"/>
                      </a:cubicBezTo>
                      <a:cubicBezTo>
                        <a:pt x="153" y="836"/>
                        <a:pt x="188" y="859"/>
                        <a:pt x="226" y="859"/>
                      </a:cubicBezTo>
                      <a:cubicBezTo>
                        <a:pt x="234" y="859"/>
                        <a:pt x="243" y="858"/>
                        <a:pt x="251" y="856"/>
                      </a:cubicBezTo>
                      <a:cubicBezTo>
                        <a:pt x="287" y="844"/>
                        <a:pt x="322" y="808"/>
                        <a:pt x="322" y="761"/>
                      </a:cubicBezTo>
                      <a:lnTo>
                        <a:pt x="275" y="392"/>
                      </a:lnTo>
                      <a:cubicBezTo>
                        <a:pt x="263" y="332"/>
                        <a:pt x="251" y="273"/>
                        <a:pt x="239" y="213"/>
                      </a:cubicBezTo>
                      <a:cubicBezTo>
                        <a:pt x="227" y="189"/>
                        <a:pt x="227" y="154"/>
                        <a:pt x="215" y="118"/>
                      </a:cubicBezTo>
                      <a:cubicBezTo>
                        <a:pt x="203" y="82"/>
                        <a:pt x="179" y="58"/>
                        <a:pt x="156" y="34"/>
                      </a:cubicBezTo>
                      <a:cubicBezTo>
                        <a:pt x="139" y="12"/>
                        <a:pt x="114" y="0"/>
                        <a:pt x="9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6" name="Google Shape;2016;p41"/>
                <p:cNvSpPr/>
                <p:nvPr/>
              </p:nvSpPr>
              <p:spPr>
                <a:xfrm>
                  <a:off x="6238875" y="1647575"/>
                  <a:ext cx="119675" cy="8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7" h="3588" extrusionOk="0">
                      <a:moveTo>
                        <a:pt x="4017" y="0"/>
                      </a:moveTo>
                      <a:cubicBezTo>
                        <a:pt x="3990" y="0"/>
                        <a:pt x="3965" y="5"/>
                        <a:pt x="3941" y="16"/>
                      </a:cubicBezTo>
                      <a:cubicBezTo>
                        <a:pt x="3548" y="182"/>
                        <a:pt x="3203" y="349"/>
                        <a:pt x="2441" y="801"/>
                      </a:cubicBezTo>
                      <a:cubicBezTo>
                        <a:pt x="2012" y="1063"/>
                        <a:pt x="191" y="2123"/>
                        <a:pt x="48" y="2599"/>
                      </a:cubicBezTo>
                      <a:cubicBezTo>
                        <a:pt x="0" y="2718"/>
                        <a:pt x="155" y="3087"/>
                        <a:pt x="417" y="3587"/>
                      </a:cubicBezTo>
                      <a:cubicBezTo>
                        <a:pt x="1226" y="2623"/>
                        <a:pt x="2560" y="1540"/>
                        <a:pt x="4786" y="635"/>
                      </a:cubicBezTo>
                      <a:cubicBezTo>
                        <a:pt x="4474" y="249"/>
                        <a:pt x="4206" y="0"/>
                        <a:pt x="40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7" name="Google Shape;2017;p41"/>
                <p:cNvSpPr/>
                <p:nvPr/>
              </p:nvSpPr>
              <p:spPr>
                <a:xfrm>
                  <a:off x="6382625" y="1868225"/>
                  <a:ext cx="123550" cy="11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2" h="4608" extrusionOk="0">
                      <a:moveTo>
                        <a:pt x="4239" y="0"/>
                      </a:moveTo>
                      <a:cubicBezTo>
                        <a:pt x="1799" y="1084"/>
                        <a:pt x="596" y="2393"/>
                        <a:pt x="1" y="3370"/>
                      </a:cubicBezTo>
                      <a:cubicBezTo>
                        <a:pt x="310" y="3894"/>
                        <a:pt x="608" y="4370"/>
                        <a:pt x="810" y="4608"/>
                      </a:cubicBezTo>
                      <a:cubicBezTo>
                        <a:pt x="1465" y="3596"/>
                        <a:pt x="2703" y="2250"/>
                        <a:pt x="4942" y="1203"/>
                      </a:cubicBezTo>
                      <a:cubicBezTo>
                        <a:pt x="4918" y="1143"/>
                        <a:pt x="4882" y="1084"/>
                        <a:pt x="4847" y="1024"/>
                      </a:cubicBezTo>
                      <a:cubicBezTo>
                        <a:pt x="4644" y="691"/>
                        <a:pt x="4442" y="345"/>
                        <a:pt x="423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8" name="Google Shape;2018;p41"/>
                <p:cNvSpPr/>
                <p:nvPr/>
              </p:nvSpPr>
              <p:spPr>
                <a:xfrm>
                  <a:off x="6256125" y="1673550"/>
                  <a:ext cx="226550" cy="26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62" h="10669" extrusionOk="0">
                      <a:moveTo>
                        <a:pt x="4406" y="0"/>
                      </a:moveTo>
                      <a:cubicBezTo>
                        <a:pt x="2084" y="917"/>
                        <a:pt x="751" y="2060"/>
                        <a:pt x="1" y="3025"/>
                      </a:cubicBezTo>
                      <a:cubicBezTo>
                        <a:pt x="1108" y="4953"/>
                        <a:pt x="3311" y="8121"/>
                        <a:pt x="3739" y="8859"/>
                      </a:cubicBezTo>
                      <a:cubicBezTo>
                        <a:pt x="3846" y="9025"/>
                        <a:pt x="4287" y="9847"/>
                        <a:pt x="4775" y="10668"/>
                      </a:cubicBezTo>
                      <a:cubicBezTo>
                        <a:pt x="5442" y="9656"/>
                        <a:pt x="6704" y="8406"/>
                        <a:pt x="9061" y="7359"/>
                      </a:cubicBezTo>
                      <a:cubicBezTo>
                        <a:pt x="7763" y="5132"/>
                        <a:pt x="6370" y="2727"/>
                        <a:pt x="4954" y="739"/>
                      </a:cubicBezTo>
                      <a:cubicBezTo>
                        <a:pt x="4763" y="477"/>
                        <a:pt x="4584" y="227"/>
                        <a:pt x="440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9" name="Google Shape;2019;p41"/>
                <p:cNvSpPr/>
                <p:nvPr/>
              </p:nvSpPr>
              <p:spPr>
                <a:xfrm>
                  <a:off x="6375475" y="1857500"/>
                  <a:ext cx="113150" cy="9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6" h="3799" extrusionOk="0">
                      <a:moveTo>
                        <a:pt x="4287" y="1"/>
                      </a:moveTo>
                      <a:cubicBezTo>
                        <a:pt x="1930" y="1048"/>
                        <a:pt x="668" y="2298"/>
                        <a:pt x="1" y="3310"/>
                      </a:cubicBezTo>
                      <a:cubicBezTo>
                        <a:pt x="96" y="3477"/>
                        <a:pt x="191" y="3644"/>
                        <a:pt x="287" y="3799"/>
                      </a:cubicBezTo>
                      <a:cubicBezTo>
                        <a:pt x="882" y="2810"/>
                        <a:pt x="2085" y="1501"/>
                        <a:pt x="4525" y="429"/>
                      </a:cubicBezTo>
                      <a:cubicBezTo>
                        <a:pt x="4442" y="286"/>
                        <a:pt x="4359" y="143"/>
                        <a:pt x="428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0" name="Google Shape;2020;p41"/>
                <p:cNvSpPr/>
                <p:nvPr/>
              </p:nvSpPr>
              <p:spPr>
                <a:xfrm>
                  <a:off x="6249575" y="1663425"/>
                  <a:ext cx="116700" cy="8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8" h="3430" extrusionOk="0">
                      <a:moveTo>
                        <a:pt x="4358" y="1"/>
                      </a:moveTo>
                      <a:cubicBezTo>
                        <a:pt x="2132" y="906"/>
                        <a:pt x="798" y="1989"/>
                        <a:pt x="1" y="2953"/>
                      </a:cubicBezTo>
                      <a:cubicBezTo>
                        <a:pt x="72" y="3096"/>
                        <a:pt x="167" y="3263"/>
                        <a:pt x="263" y="3430"/>
                      </a:cubicBezTo>
                      <a:cubicBezTo>
                        <a:pt x="1013" y="2465"/>
                        <a:pt x="2346" y="1322"/>
                        <a:pt x="4668" y="405"/>
                      </a:cubicBezTo>
                      <a:cubicBezTo>
                        <a:pt x="4561" y="263"/>
                        <a:pt x="4465" y="132"/>
                        <a:pt x="435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1" name="Google Shape;2021;p41"/>
                <p:cNvSpPr/>
                <p:nvPr/>
              </p:nvSpPr>
              <p:spPr>
                <a:xfrm>
                  <a:off x="6319525" y="1750025"/>
                  <a:ext cx="91700" cy="10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8" h="4289" extrusionOk="0">
                      <a:moveTo>
                        <a:pt x="1046" y="1"/>
                      </a:moveTo>
                      <a:cubicBezTo>
                        <a:pt x="895" y="1"/>
                        <a:pt x="754" y="35"/>
                        <a:pt x="632" y="109"/>
                      </a:cubicBezTo>
                      <a:cubicBezTo>
                        <a:pt x="1" y="478"/>
                        <a:pt x="24" y="1692"/>
                        <a:pt x="691" y="2823"/>
                      </a:cubicBezTo>
                      <a:cubicBezTo>
                        <a:pt x="1226" y="3720"/>
                        <a:pt x="2005" y="4289"/>
                        <a:pt x="2618" y="4289"/>
                      </a:cubicBezTo>
                      <a:cubicBezTo>
                        <a:pt x="2770" y="4289"/>
                        <a:pt x="2912" y="4254"/>
                        <a:pt x="3037" y="4180"/>
                      </a:cubicBezTo>
                      <a:cubicBezTo>
                        <a:pt x="3668" y="3811"/>
                        <a:pt x="3644" y="2597"/>
                        <a:pt x="2977" y="1466"/>
                      </a:cubicBezTo>
                      <a:cubicBezTo>
                        <a:pt x="2443" y="569"/>
                        <a:pt x="1656" y="1"/>
                        <a:pt x="104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2" name="Google Shape;2022;p41"/>
                <p:cNvSpPr/>
                <p:nvPr/>
              </p:nvSpPr>
              <p:spPr>
                <a:xfrm>
                  <a:off x="6372575" y="1749425"/>
                  <a:ext cx="52350" cy="10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" h="4384" extrusionOk="0">
                      <a:moveTo>
                        <a:pt x="46" y="0"/>
                      </a:moveTo>
                      <a:cubicBezTo>
                        <a:pt x="8" y="0"/>
                        <a:pt x="0" y="52"/>
                        <a:pt x="22" y="85"/>
                      </a:cubicBezTo>
                      <a:cubicBezTo>
                        <a:pt x="153" y="216"/>
                        <a:pt x="319" y="311"/>
                        <a:pt x="462" y="442"/>
                      </a:cubicBezTo>
                      <a:cubicBezTo>
                        <a:pt x="605" y="573"/>
                        <a:pt x="736" y="728"/>
                        <a:pt x="855" y="895"/>
                      </a:cubicBezTo>
                      <a:cubicBezTo>
                        <a:pt x="1093" y="1216"/>
                        <a:pt x="1284" y="1573"/>
                        <a:pt x="1450" y="1954"/>
                      </a:cubicBezTo>
                      <a:cubicBezTo>
                        <a:pt x="1605" y="2299"/>
                        <a:pt x="1736" y="2669"/>
                        <a:pt x="1796" y="3050"/>
                      </a:cubicBezTo>
                      <a:cubicBezTo>
                        <a:pt x="1820" y="3240"/>
                        <a:pt x="1820" y="3431"/>
                        <a:pt x="1796" y="3621"/>
                      </a:cubicBezTo>
                      <a:cubicBezTo>
                        <a:pt x="1772" y="3812"/>
                        <a:pt x="1712" y="4193"/>
                        <a:pt x="1486" y="4240"/>
                      </a:cubicBezTo>
                      <a:cubicBezTo>
                        <a:pt x="1406" y="4252"/>
                        <a:pt x="1403" y="4384"/>
                        <a:pt x="1487" y="4384"/>
                      </a:cubicBezTo>
                      <a:cubicBezTo>
                        <a:pt x="1491" y="4384"/>
                        <a:pt x="1494" y="4384"/>
                        <a:pt x="1498" y="4383"/>
                      </a:cubicBezTo>
                      <a:cubicBezTo>
                        <a:pt x="1927" y="4359"/>
                        <a:pt x="2046" y="3788"/>
                        <a:pt x="2070" y="3454"/>
                      </a:cubicBezTo>
                      <a:cubicBezTo>
                        <a:pt x="2093" y="2990"/>
                        <a:pt x="1962" y="2526"/>
                        <a:pt x="1796" y="2085"/>
                      </a:cubicBezTo>
                      <a:cubicBezTo>
                        <a:pt x="1617" y="1645"/>
                        <a:pt x="1403" y="1204"/>
                        <a:pt x="1117" y="823"/>
                      </a:cubicBezTo>
                      <a:cubicBezTo>
                        <a:pt x="867" y="502"/>
                        <a:pt x="486" y="73"/>
                        <a:pt x="57" y="2"/>
                      </a:cubicBezTo>
                      <a:cubicBezTo>
                        <a:pt x="53" y="1"/>
                        <a:pt x="49" y="0"/>
                        <a:pt x="4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3" name="Google Shape;2023;p41"/>
                <p:cNvSpPr/>
                <p:nvPr/>
              </p:nvSpPr>
              <p:spPr>
                <a:xfrm>
                  <a:off x="6349950" y="1739875"/>
                  <a:ext cx="13650" cy="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229" extrusionOk="0">
                      <a:moveTo>
                        <a:pt x="50" y="1"/>
                      </a:moveTo>
                      <a:cubicBezTo>
                        <a:pt x="27" y="1"/>
                        <a:pt x="1" y="41"/>
                        <a:pt x="22" y="62"/>
                      </a:cubicBezTo>
                      <a:cubicBezTo>
                        <a:pt x="34" y="74"/>
                        <a:pt x="58" y="98"/>
                        <a:pt x="69" y="110"/>
                      </a:cubicBezTo>
                      <a:cubicBezTo>
                        <a:pt x="81" y="122"/>
                        <a:pt x="105" y="122"/>
                        <a:pt x="129" y="134"/>
                      </a:cubicBezTo>
                      <a:cubicBezTo>
                        <a:pt x="165" y="145"/>
                        <a:pt x="200" y="169"/>
                        <a:pt x="236" y="181"/>
                      </a:cubicBezTo>
                      <a:cubicBezTo>
                        <a:pt x="308" y="205"/>
                        <a:pt x="391" y="217"/>
                        <a:pt x="462" y="229"/>
                      </a:cubicBezTo>
                      <a:cubicBezTo>
                        <a:pt x="498" y="229"/>
                        <a:pt x="534" y="217"/>
                        <a:pt x="534" y="181"/>
                      </a:cubicBezTo>
                      <a:cubicBezTo>
                        <a:pt x="546" y="145"/>
                        <a:pt x="522" y="110"/>
                        <a:pt x="486" y="110"/>
                      </a:cubicBezTo>
                      <a:cubicBezTo>
                        <a:pt x="450" y="98"/>
                        <a:pt x="415" y="98"/>
                        <a:pt x="379" y="86"/>
                      </a:cubicBezTo>
                      <a:cubicBezTo>
                        <a:pt x="367" y="86"/>
                        <a:pt x="343" y="86"/>
                        <a:pt x="320" y="74"/>
                      </a:cubicBezTo>
                      <a:lnTo>
                        <a:pt x="296" y="74"/>
                      </a:lnTo>
                      <a:cubicBezTo>
                        <a:pt x="296" y="74"/>
                        <a:pt x="296" y="62"/>
                        <a:pt x="284" y="62"/>
                      </a:cubicBezTo>
                      <a:lnTo>
                        <a:pt x="272" y="62"/>
                      </a:lnTo>
                      <a:lnTo>
                        <a:pt x="260" y="50"/>
                      </a:lnTo>
                      <a:lnTo>
                        <a:pt x="224" y="50"/>
                      </a:lnTo>
                      <a:lnTo>
                        <a:pt x="177" y="26"/>
                      </a:lnTo>
                      <a:cubicBezTo>
                        <a:pt x="165" y="26"/>
                        <a:pt x="141" y="14"/>
                        <a:pt x="129" y="14"/>
                      </a:cubicBezTo>
                      <a:cubicBezTo>
                        <a:pt x="105" y="3"/>
                        <a:pt x="81" y="3"/>
                        <a:pt x="58" y="3"/>
                      </a:cubicBezTo>
                      <a:cubicBezTo>
                        <a:pt x="55" y="1"/>
                        <a:pt x="52" y="1"/>
                        <a:pt x="5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4" name="Google Shape;2024;p41"/>
                <p:cNvSpPr/>
                <p:nvPr/>
              </p:nvSpPr>
              <p:spPr>
                <a:xfrm>
                  <a:off x="6304050" y="1738400"/>
                  <a:ext cx="95200" cy="13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8" h="5383" extrusionOk="0">
                      <a:moveTo>
                        <a:pt x="1252" y="1"/>
                      </a:moveTo>
                      <a:cubicBezTo>
                        <a:pt x="1248" y="1"/>
                        <a:pt x="1243" y="1"/>
                        <a:pt x="1239" y="2"/>
                      </a:cubicBezTo>
                      <a:cubicBezTo>
                        <a:pt x="120" y="288"/>
                        <a:pt x="0" y="1562"/>
                        <a:pt x="239" y="2502"/>
                      </a:cubicBezTo>
                      <a:cubicBezTo>
                        <a:pt x="501" y="3562"/>
                        <a:pt x="1072" y="4657"/>
                        <a:pt x="2084" y="5146"/>
                      </a:cubicBezTo>
                      <a:cubicBezTo>
                        <a:pt x="2397" y="5298"/>
                        <a:pt x="2739" y="5382"/>
                        <a:pt x="3083" y="5382"/>
                      </a:cubicBezTo>
                      <a:cubicBezTo>
                        <a:pt x="3275" y="5382"/>
                        <a:pt x="3468" y="5356"/>
                        <a:pt x="3656" y="5300"/>
                      </a:cubicBezTo>
                      <a:cubicBezTo>
                        <a:pt x="3808" y="5257"/>
                        <a:pt x="3742" y="5044"/>
                        <a:pt x="3602" y="5044"/>
                      </a:cubicBezTo>
                      <a:cubicBezTo>
                        <a:pt x="3589" y="5044"/>
                        <a:pt x="3575" y="5046"/>
                        <a:pt x="3560" y="5050"/>
                      </a:cubicBezTo>
                      <a:cubicBezTo>
                        <a:pt x="3394" y="5094"/>
                        <a:pt x="3231" y="5114"/>
                        <a:pt x="3073" y="5114"/>
                      </a:cubicBezTo>
                      <a:cubicBezTo>
                        <a:pt x="2054" y="5114"/>
                        <a:pt x="1222" y="4278"/>
                        <a:pt x="810" y="3372"/>
                      </a:cubicBezTo>
                      <a:cubicBezTo>
                        <a:pt x="560" y="2824"/>
                        <a:pt x="346" y="2193"/>
                        <a:pt x="381" y="1574"/>
                      </a:cubicBezTo>
                      <a:cubicBezTo>
                        <a:pt x="405" y="978"/>
                        <a:pt x="715" y="335"/>
                        <a:pt x="1274" y="109"/>
                      </a:cubicBezTo>
                      <a:cubicBezTo>
                        <a:pt x="1341" y="76"/>
                        <a:pt x="1314" y="1"/>
                        <a:pt x="125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5" name="Google Shape;2025;p41"/>
                <p:cNvSpPr/>
                <p:nvPr/>
              </p:nvSpPr>
              <p:spPr>
                <a:xfrm>
                  <a:off x="6402275" y="1861750"/>
                  <a:ext cx="6875" cy="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176" extrusionOk="0">
                      <a:moveTo>
                        <a:pt x="203" y="0"/>
                      </a:moveTo>
                      <a:cubicBezTo>
                        <a:pt x="194" y="0"/>
                        <a:pt x="185" y="3"/>
                        <a:pt x="179" y="9"/>
                      </a:cubicBezTo>
                      <a:cubicBezTo>
                        <a:pt x="155" y="9"/>
                        <a:pt x="132" y="21"/>
                        <a:pt x="108" y="33"/>
                      </a:cubicBezTo>
                      <a:cubicBezTo>
                        <a:pt x="96" y="45"/>
                        <a:pt x="84" y="45"/>
                        <a:pt x="72" y="45"/>
                      </a:cubicBezTo>
                      <a:cubicBezTo>
                        <a:pt x="60" y="57"/>
                        <a:pt x="48" y="57"/>
                        <a:pt x="36" y="69"/>
                      </a:cubicBezTo>
                      <a:cubicBezTo>
                        <a:pt x="36" y="69"/>
                        <a:pt x="24" y="69"/>
                        <a:pt x="24" y="81"/>
                      </a:cubicBezTo>
                      <a:cubicBezTo>
                        <a:pt x="12" y="81"/>
                        <a:pt x="12" y="92"/>
                        <a:pt x="1" y="104"/>
                      </a:cubicBezTo>
                      <a:cubicBezTo>
                        <a:pt x="1" y="116"/>
                        <a:pt x="1" y="128"/>
                        <a:pt x="12" y="140"/>
                      </a:cubicBezTo>
                      <a:cubicBezTo>
                        <a:pt x="12" y="152"/>
                        <a:pt x="12" y="152"/>
                        <a:pt x="24" y="164"/>
                      </a:cubicBezTo>
                      <a:cubicBezTo>
                        <a:pt x="36" y="164"/>
                        <a:pt x="48" y="176"/>
                        <a:pt x="60" y="176"/>
                      </a:cubicBezTo>
                      <a:lnTo>
                        <a:pt x="84" y="176"/>
                      </a:lnTo>
                      <a:cubicBezTo>
                        <a:pt x="96" y="176"/>
                        <a:pt x="108" y="164"/>
                        <a:pt x="108" y="164"/>
                      </a:cubicBezTo>
                      <a:cubicBezTo>
                        <a:pt x="120" y="164"/>
                        <a:pt x="132" y="152"/>
                        <a:pt x="155" y="152"/>
                      </a:cubicBezTo>
                      <a:cubicBezTo>
                        <a:pt x="179" y="140"/>
                        <a:pt x="203" y="128"/>
                        <a:pt x="227" y="128"/>
                      </a:cubicBezTo>
                      <a:cubicBezTo>
                        <a:pt x="262" y="116"/>
                        <a:pt x="274" y="69"/>
                        <a:pt x="262" y="45"/>
                      </a:cubicBezTo>
                      <a:cubicBezTo>
                        <a:pt x="251" y="21"/>
                        <a:pt x="251" y="9"/>
                        <a:pt x="227" y="9"/>
                      </a:cubicBezTo>
                      <a:cubicBezTo>
                        <a:pt x="221" y="3"/>
                        <a:pt x="212" y="0"/>
                        <a:pt x="20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2026" name="Google Shape;2026;p41"/>
          <p:cNvGrpSpPr/>
          <p:nvPr/>
        </p:nvGrpSpPr>
        <p:grpSpPr>
          <a:xfrm rot="-170362">
            <a:off x="6703405" y="498683"/>
            <a:ext cx="1624631" cy="1082049"/>
            <a:chOff x="4292469" y="2051025"/>
            <a:chExt cx="625800" cy="416800"/>
          </a:xfrm>
        </p:grpSpPr>
        <p:sp>
          <p:nvSpPr>
            <p:cNvPr id="2027" name="Google Shape;2027;p41"/>
            <p:cNvSpPr/>
            <p:nvPr/>
          </p:nvSpPr>
          <p:spPr>
            <a:xfrm>
              <a:off x="4292494" y="2051025"/>
              <a:ext cx="625750" cy="416800"/>
            </a:xfrm>
            <a:custGeom>
              <a:avLst/>
              <a:gdLst/>
              <a:ahLst/>
              <a:cxnLst/>
              <a:rect l="l" t="t" r="r" b="b"/>
              <a:pathLst>
                <a:path w="25030" h="16672" extrusionOk="0">
                  <a:moveTo>
                    <a:pt x="9790" y="1372"/>
                  </a:moveTo>
                  <a:cubicBezTo>
                    <a:pt x="9706" y="2730"/>
                    <a:pt x="9278" y="7254"/>
                    <a:pt x="7706" y="9957"/>
                  </a:cubicBezTo>
                  <a:cubicBezTo>
                    <a:pt x="7063" y="6135"/>
                    <a:pt x="7182" y="2551"/>
                    <a:pt x="7242" y="1503"/>
                  </a:cubicBezTo>
                  <a:lnTo>
                    <a:pt x="9790" y="1372"/>
                  </a:lnTo>
                  <a:close/>
                  <a:moveTo>
                    <a:pt x="9992" y="2408"/>
                  </a:moveTo>
                  <a:cubicBezTo>
                    <a:pt x="10254" y="3801"/>
                    <a:pt x="10659" y="6778"/>
                    <a:pt x="10337" y="10171"/>
                  </a:cubicBezTo>
                  <a:lnTo>
                    <a:pt x="8611" y="8742"/>
                  </a:lnTo>
                  <a:cubicBezTo>
                    <a:pt x="9468" y="6587"/>
                    <a:pt x="9837" y="3980"/>
                    <a:pt x="9992" y="2408"/>
                  </a:cubicBezTo>
                  <a:close/>
                  <a:moveTo>
                    <a:pt x="16481" y="1039"/>
                  </a:moveTo>
                  <a:lnTo>
                    <a:pt x="16481" y="1039"/>
                  </a:lnTo>
                  <a:cubicBezTo>
                    <a:pt x="16457" y="1611"/>
                    <a:pt x="16124" y="7135"/>
                    <a:pt x="14266" y="10123"/>
                  </a:cubicBezTo>
                  <a:lnTo>
                    <a:pt x="10564" y="10719"/>
                  </a:lnTo>
                  <a:cubicBezTo>
                    <a:pt x="11135" y="5778"/>
                    <a:pt x="10111" y="1551"/>
                    <a:pt x="10099" y="1503"/>
                  </a:cubicBezTo>
                  <a:lnTo>
                    <a:pt x="10075" y="1515"/>
                  </a:lnTo>
                  <a:cubicBezTo>
                    <a:pt x="10075" y="1456"/>
                    <a:pt x="10075" y="1408"/>
                    <a:pt x="10075" y="1360"/>
                  </a:cubicBezTo>
                  <a:lnTo>
                    <a:pt x="16481" y="1039"/>
                  </a:lnTo>
                  <a:close/>
                  <a:moveTo>
                    <a:pt x="16660" y="2408"/>
                  </a:moveTo>
                  <a:cubicBezTo>
                    <a:pt x="16838" y="4158"/>
                    <a:pt x="17076" y="7349"/>
                    <a:pt x="16803" y="10743"/>
                  </a:cubicBezTo>
                  <a:lnTo>
                    <a:pt x="15267" y="8754"/>
                  </a:lnTo>
                  <a:cubicBezTo>
                    <a:pt x="16124" y="6611"/>
                    <a:pt x="16505" y="3992"/>
                    <a:pt x="16660" y="2408"/>
                  </a:cubicBezTo>
                  <a:close/>
                  <a:moveTo>
                    <a:pt x="8492" y="9004"/>
                  </a:moveTo>
                  <a:lnTo>
                    <a:pt x="10302" y="10504"/>
                  </a:lnTo>
                  <a:cubicBezTo>
                    <a:pt x="10290" y="10600"/>
                    <a:pt x="10278" y="10683"/>
                    <a:pt x="10266" y="10766"/>
                  </a:cubicBezTo>
                  <a:lnTo>
                    <a:pt x="7932" y="11147"/>
                  </a:lnTo>
                  <a:cubicBezTo>
                    <a:pt x="7873" y="10885"/>
                    <a:pt x="7825" y="10635"/>
                    <a:pt x="7778" y="10385"/>
                  </a:cubicBezTo>
                  <a:cubicBezTo>
                    <a:pt x="8051" y="9969"/>
                    <a:pt x="8278" y="9504"/>
                    <a:pt x="8492" y="9004"/>
                  </a:cubicBezTo>
                  <a:close/>
                  <a:moveTo>
                    <a:pt x="15136" y="9052"/>
                  </a:moveTo>
                  <a:lnTo>
                    <a:pt x="16767" y="11159"/>
                  </a:lnTo>
                  <a:cubicBezTo>
                    <a:pt x="16719" y="11564"/>
                    <a:pt x="16683" y="11981"/>
                    <a:pt x="16624" y="12398"/>
                  </a:cubicBezTo>
                  <a:lnTo>
                    <a:pt x="15219" y="10195"/>
                  </a:lnTo>
                  <a:cubicBezTo>
                    <a:pt x="15157" y="10091"/>
                    <a:pt x="15040" y="10024"/>
                    <a:pt x="14917" y="10024"/>
                  </a:cubicBezTo>
                  <a:cubicBezTo>
                    <a:pt x="14899" y="10024"/>
                    <a:pt x="14880" y="10025"/>
                    <a:pt x="14862" y="10028"/>
                  </a:cubicBezTo>
                  <a:lnTo>
                    <a:pt x="14636" y="10076"/>
                  </a:lnTo>
                  <a:cubicBezTo>
                    <a:pt x="14814" y="9754"/>
                    <a:pt x="14981" y="9409"/>
                    <a:pt x="15136" y="9052"/>
                  </a:cubicBezTo>
                  <a:close/>
                  <a:moveTo>
                    <a:pt x="23958" y="14755"/>
                  </a:moveTo>
                  <a:lnTo>
                    <a:pt x="24161" y="14803"/>
                  </a:lnTo>
                  <a:cubicBezTo>
                    <a:pt x="24125" y="14815"/>
                    <a:pt x="24089" y="14815"/>
                    <a:pt x="24042" y="14826"/>
                  </a:cubicBezTo>
                  <a:cubicBezTo>
                    <a:pt x="24018" y="14803"/>
                    <a:pt x="23994" y="14779"/>
                    <a:pt x="23958" y="14755"/>
                  </a:cubicBezTo>
                  <a:close/>
                  <a:moveTo>
                    <a:pt x="1527" y="14993"/>
                  </a:moveTo>
                  <a:lnTo>
                    <a:pt x="1646" y="15041"/>
                  </a:lnTo>
                  <a:cubicBezTo>
                    <a:pt x="1610" y="15053"/>
                    <a:pt x="1563" y="15065"/>
                    <a:pt x="1527" y="15076"/>
                  </a:cubicBezTo>
                  <a:cubicBezTo>
                    <a:pt x="1527" y="15053"/>
                    <a:pt x="1527" y="15017"/>
                    <a:pt x="1527" y="14993"/>
                  </a:cubicBezTo>
                  <a:close/>
                  <a:moveTo>
                    <a:pt x="18148" y="16005"/>
                  </a:moveTo>
                  <a:lnTo>
                    <a:pt x="18469" y="16077"/>
                  </a:lnTo>
                  <a:cubicBezTo>
                    <a:pt x="18446" y="16088"/>
                    <a:pt x="18422" y="16100"/>
                    <a:pt x="18398" y="16112"/>
                  </a:cubicBezTo>
                  <a:cubicBezTo>
                    <a:pt x="18380" y="16120"/>
                    <a:pt x="18365" y="16123"/>
                    <a:pt x="18350" y="16123"/>
                  </a:cubicBezTo>
                  <a:cubicBezTo>
                    <a:pt x="18297" y="16123"/>
                    <a:pt x="18261" y="16078"/>
                    <a:pt x="18196" y="16041"/>
                  </a:cubicBezTo>
                  <a:cubicBezTo>
                    <a:pt x="18184" y="16029"/>
                    <a:pt x="18172" y="16017"/>
                    <a:pt x="18148" y="16005"/>
                  </a:cubicBezTo>
                  <a:close/>
                  <a:moveTo>
                    <a:pt x="20199" y="0"/>
                  </a:moveTo>
                  <a:cubicBezTo>
                    <a:pt x="20182" y="0"/>
                    <a:pt x="20165" y="1"/>
                    <a:pt x="20148" y="3"/>
                  </a:cubicBezTo>
                  <a:cubicBezTo>
                    <a:pt x="20053" y="15"/>
                    <a:pt x="19970" y="51"/>
                    <a:pt x="19910" y="110"/>
                  </a:cubicBezTo>
                  <a:lnTo>
                    <a:pt x="7027" y="765"/>
                  </a:lnTo>
                  <a:cubicBezTo>
                    <a:pt x="6992" y="741"/>
                    <a:pt x="6944" y="729"/>
                    <a:pt x="6885" y="718"/>
                  </a:cubicBezTo>
                  <a:cubicBezTo>
                    <a:pt x="6848" y="708"/>
                    <a:pt x="6810" y="703"/>
                    <a:pt x="6774" y="703"/>
                  </a:cubicBezTo>
                  <a:cubicBezTo>
                    <a:pt x="6588" y="703"/>
                    <a:pt x="6419" y="824"/>
                    <a:pt x="6349" y="1003"/>
                  </a:cubicBezTo>
                  <a:cubicBezTo>
                    <a:pt x="3944" y="7409"/>
                    <a:pt x="2372" y="11207"/>
                    <a:pt x="1420" y="13493"/>
                  </a:cubicBezTo>
                  <a:cubicBezTo>
                    <a:pt x="1253" y="13910"/>
                    <a:pt x="1098" y="14279"/>
                    <a:pt x="955" y="14612"/>
                  </a:cubicBezTo>
                  <a:cubicBezTo>
                    <a:pt x="920" y="14609"/>
                    <a:pt x="884" y="14608"/>
                    <a:pt x="848" y="14608"/>
                  </a:cubicBezTo>
                  <a:cubicBezTo>
                    <a:pt x="599" y="14608"/>
                    <a:pt x="353" y="14681"/>
                    <a:pt x="134" y="14826"/>
                  </a:cubicBezTo>
                  <a:cubicBezTo>
                    <a:pt x="0" y="14908"/>
                    <a:pt x="79" y="15079"/>
                    <a:pt x="210" y="15079"/>
                  </a:cubicBezTo>
                  <a:cubicBezTo>
                    <a:pt x="231" y="15079"/>
                    <a:pt x="254" y="15074"/>
                    <a:pt x="277" y="15065"/>
                  </a:cubicBezTo>
                  <a:cubicBezTo>
                    <a:pt x="402" y="15011"/>
                    <a:pt x="539" y="14984"/>
                    <a:pt x="675" y="14984"/>
                  </a:cubicBezTo>
                  <a:cubicBezTo>
                    <a:pt x="812" y="14984"/>
                    <a:pt x="949" y="15011"/>
                    <a:pt x="1074" y="15065"/>
                  </a:cubicBezTo>
                  <a:cubicBezTo>
                    <a:pt x="1074" y="15184"/>
                    <a:pt x="1086" y="15303"/>
                    <a:pt x="1086" y="15410"/>
                  </a:cubicBezTo>
                  <a:cubicBezTo>
                    <a:pt x="1095" y="15552"/>
                    <a:pt x="1197" y="15648"/>
                    <a:pt x="1317" y="15648"/>
                  </a:cubicBezTo>
                  <a:cubicBezTo>
                    <a:pt x="1358" y="15648"/>
                    <a:pt x="1401" y="15636"/>
                    <a:pt x="1443" y="15612"/>
                  </a:cubicBezTo>
                  <a:cubicBezTo>
                    <a:pt x="1636" y="15513"/>
                    <a:pt x="1847" y="15465"/>
                    <a:pt x="2058" y="15465"/>
                  </a:cubicBezTo>
                  <a:cubicBezTo>
                    <a:pt x="2226" y="15465"/>
                    <a:pt x="2393" y="15495"/>
                    <a:pt x="2551" y="15553"/>
                  </a:cubicBezTo>
                  <a:cubicBezTo>
                    <a:pt x="2717" y="15612"/>
                    <a:pt x="2860" y="15707"/>
                    <a:pt x="2991" y="15815"/>
                  </a:cubicBezTo>
                  <a:cubicBezTo>
                    <a:pt x="3065" y="15879"/>
                    <a:pt x="3145" y="15922"/>
                    <a:pt x="3233" y="15922"/>
                  </a:cubicBezTo>
                  <a:cubicBezTo>
                    <a:pt x="3259" y="15922"/>
                    <a:pt x="3285" y="15918"/>
                    <a:pt x="3313" y="15910"/>
                  </a:cubicBezTo>
                  <a:cubicBezTo>
                    <a:pt x="3408" y="15874"/>
                    <a:pt x="3456" y="15779"/>
                    <a:pt x="3444" y="15672"/>
                  </a:cubicBezTo>
                  <a:cubicBezTo>
                    <a:pt x="3432" y="15469"/>
                    <a:pt x="3158" y="15315"/>
                    <a:pt x="2991" y="15219"/>
                  </a:cubicBezTo>
                  <a:cubicBezTo>
                    <a:pt x="2825" y="15124"/>
                    <a:pt x="2622" y="15053"/>
                    <a:pt x="2432" y="15017"/>
                  </a:cubicBezTo>
                  <a:cubicBezTo>
                    <a:pt x="2325" y="14999"/>
                    <a:pt x="2220" y="14990"/>
                    <a:pt x="2116" y="14990"/>
                  </a:cubicBezTo>
                  <a:cubicBezTo>
                    <a:pt x="2012" y="14990"/>
                    <a:pt x="1908" y="14999"/>
                    <a:pt x="1801" y="15017"/>
                  </a:cubicBezTo>
                  <a:cubicBezTo>
                    <a:pt x="1944" y="14672"/>
                    <a:pt x="2110" y="14291"/>
                    <a:pt x="2289" y="13850"/>
                  </a:cubicBezTo>
                  <a:cubicBezTo>
                    <a:pt x="3098" y="11886"/>
                    <a:pt x="4384" y="8802"/>
                    <a:pt x="6254" y="3908"/>
                  </a:cubicBezTo>
                  <a:cubicBezTo>
                    <a:pt x="6265" y="5766"/>
                    <a:pt x="6420" y="8361"/>
                    <a:pt x="6944" y="11005"/>
                  </a:cubicBezTo>
                  <a:cubicBezTo>
                    <a:pt x="6813" y="11135"/>
                    <a:pt x="6682" y="11255"/>
                    <a:pt x="6551" y="11362"/>
                  </a:cubicBezTo>
                  <a:lnTo>
                    <a:pt x="5920" y="11469"/>
                  </a:lnTo>
                  <a:cubicBezTo>
                    <a:pt x="5658" y="11516"/>
                    <a:pt x="5134" y="11933"/>
                    <a:pt x="5301" y="12148"/>
                  </a:cubicBezTo>
                  <a:lnTo>
                    <a:pt x="5313" y="12148"/>
                  </a:lnTo>
                  <a:cubicBezTo>
                    <a:pt x="5313" y="12207"/>
                    <a:pt x="5337" y="12278"/>
                    <a:pt x="5384" y="12326"/>
                  </a:cubicBezTo>
                  <a:lnTo>
                    <a:pt x="7301" y="14743"/>
                  </a:lnTo>
                  <a:cubicBezTo>
                    <a:pt x="7376" y="14829"/>
                    <a:pt x="7480" y="14876"/>
                    <a:pt x="7587" y="14876"/>
                  </a:cubicBezTo>
                  <a:cubicBezTo>
                    <a:pt x="7599" y="14876"/>
                    <a:pt x="7611" y="14875"/>
                    <a:pt x="7623" y="14874"/>
                  </a:cubicBezTo>
                  <a:lnTo>
                    <a:pt x="16457" y="13886"/>
                  </a:lnTo>
                  <a:cubicBezTo>
                    <a:pt x="16481" y="13886"/>
                    <a:pt x="16493" y="13886"/>
                    <a:pt x="16517" y="13874"/>
                  </a:cubicBezTo>
                  <a:cubicBezTo>
                    <a:pt x="16576" y="13862"/>
                    <a:pt x="16636" y="13826"/>
                    <a:pt x="16672" y="13791"/>
                  </a:cubicBezTo>
                  <a:cubicBezTo>
                    <a:pt x="16910" y="13600"/>
                    <a:pt x="17148" y="13231"/>
                    <a:pt x="17041" y="13052"/>
                  </a:cubicBezTo>
                  <a:lnTo>
                    <a:pt x="16850" y="12767"/>
                  </a:lnTo>
                  <a:cubicBezTo>
                    <a:pt x="17648" y="7242"/>
                    <a:pt x="16862" y="1611"/>
                    <a:pt x="16767" y="1027"/>
                  </a:cubicBezTo>
                  <a:lnTo>
                    <a:pt x="19696" y="872"/>
                  </a:lnTo>
                  <a:lnTo>
                    <a:pt x="19696" y="872"/>
                  </a:lnTo>
                  <a:cubicBezTo>
                    <a:pt x="18981" y="8802"/>
                    <a:pt x="18279" y="13386"/>
                    <a:pt x="17803" y="15862"/>
                  </a:cubicBezTo>
                  <a:cubicBezTo>
                    <a:pt x="17731" y="15848"/>
                    <a:pt x="17658" y="15842"/>
                    <a:pt x="17584" y="15842"/>
                  </a:cubicBezTo>
                  <a:cubicBezTo>
                    <a:pt x="17342" y="15842"/>
                    <a:pt x="17099" y="15916"/>
                    <a:pt x="16898" y="16053"/>
                  </a:cubicBezTo>
                  <a:cubicBezTo>
                    <a:pt x="16767" y="16143"/>
                    <a:pt x="16840" y="16310"/>
                    <a:pt x="16959" y="16310"/>
                  </a:cubicBezTo>
                  <a:cubicBezTo>
                    <a:pt x="16981" y="16310"/>
                    <a:pt x="17004" y="16304"/>
                    <a:pt x="17029" y="16291"/>
                  </a:cubicBezTo>
                  <a:cubicBezTo>
                    <a:pt x="17135" y="16244"/>
                    <a:pt x="17243" y="16223"/>
                    <a:pt x="17351" y="16223"/>
                  </a:cubicBezTo>
                  <a:cubicBezTo>
                    <a:pt x="17569" y="16223"/>
                    <a:pt x="17782" y="16310"/>
                    <a:pt x="17957" y="16446"/>
                  </a:cubicBezTo>
                  <a:cubicBezTo>
                    <a:pt x="18071" y="16539"/>
                    <a:pt x="18194" y="16605"/>
                    <a:pt x="18334" y="16605"/>
                  </a:cubicBezTo>
                  <a:cubicBezTo>
                    <a:pt x="18355" y="16605"/>
                    <a:pt x="18376" y="16604"/>
                    <a:pt x="18398" y="16600"/>
                  </a:cubicBezTo>
                  <a:cubicBezTo>
                    <a:pt x="18565" y="16589"/>
                    <a:pt x="18696" y="16469"/>
                    <a:pt x="18850" y="16410"/>
                  </a:cubicBezTo>
                  <a:cubicBezTo>
                    <a:pt x="19019" y="16344"/>
                    <a:pt x="19197" y="16310"/>
                    <a:pt x="19372" y="16310"/>
                  </a:cubicBezTo>
                  <a:cubicBezTo>
                    <a:pt x="19482" y="16310"/>
                    <a:pt x="19591" y="16323"/>
                    <a:pt x="19696" y="16350"/>
                  </a:cubicBezTo>
                  <a:cubicBezTo>
                    <a:pt x="19981" y="16422"/>
                    <a:pt x="20220" y="16648"/>
                    <a:pt x="20517" y="16672"/>
                  </a:cubicBezTo>
                  <a:cubicBezTo>
                    <a:pt x="20577" y="16672"/>
                    <a:pt x="20648" y="16600"/>
                    <a:pt x="20648" y="16541"/>
                  </a:cubicBezTo>
                  <a:cubicBezTo>
                    <a:pt x="20613" y="16184"/>
                    <a:pt x="20208" y="15993"/>
                    <a:pt x="19898" y="15910"/>
                  </a:cubicBezTo>
                  <a:cubicBezTo>
                    <a:pt x="19721" y="15859"/>
                    <a:pt x="19534" y="15832"/>
                    <a:pt x="19347" y="15832"/>
                  </a:cubicBezTo>
                  <a:cubicBezTo>
                    <a:pt x="19183" y="15832"/>
                    <a:pt x="19019" y="15853"/>
                    <a:pt x="18862" y="15898"/>
                  </a:cubicBezTo>
                  <a:cubicBezTo>
                    <a:pt x="18827" y="15910"/>
                    <a:pt x="18779" y="15922"/>
                    <a:pt x="18743" y="15946"/>
                  </a:cubicBezTo>
                  <a:cubicBezTo>
                    <a:pt x="19184" y="13624"/>
                    <a:pt x="19803" y="9540"/>
                    <a:pt x="20458" y="2765"/>
                  </a:cubicBezTo>
                  <a:cubicBezTo>
                    <a:pt x="21255" y="5278"/>
                    <a:pt x="22637" y="9516"/>
                    <a:pt x="23256" y="14410"/>
                  </a:cubicBezTo>
                  <a:cubicBezTo>
                    <a:pt x="23190" y="14398"/>
                    <a:pt x="23128" y="14392"/>
                    <a:pt x="23065" y="14392"/>
                  </a:cubicBezTo>
                  <a:cubicBezTo>
                    <a:pt x="23003" y="14392"/>
                    <a:pt x="22940" y="14398"/>
                    <a:pt x="22875" y="14410"/>
                  </a:cubicBezTo>
                  <a:cubicBezTo>
                    <a:pt x="22768" y="14434"/>
                    <a:pt x="22768" y="14612"/>
                    <a:pt x="22875" y="14636"/>
                  </a:cubicBezTo>
                  <a:cubicBezTo>
                    <a:pt x="23256" y="14707"/>
                    <a:pt x="23613" y="14874"/>
                    <a:pt x="23863" y="15172"/>
                  </a:cubicBezTo>
                  <a:cubicBezTo>
                    <a:pt x="23896" y="15205"/>
                    <a:pt x="23941" y="15220"/>
                    <a:pt x="23985" y="15220"/>
                  </a:cubicBezTo>
                  <a:cubicBezTo>
                    <a:pt x="24018" y="15220"/>
                    <a:pt x="24051" y="15211"/>
                    <a:pt x="24077" y="15196"/>
                  </a:cubicBezTo>
                  <a:cubicBezTo>
                    <a:pt x="24141" y="15169"/>
                    <a:pt x="24205" y="15157"/>
                    <a:pt x="24268" y="15157"/>
                  </a:cubicBezTo>
                  <a:cubicBezTo>
                    <a:pt x="24426" y="15157"/>
                    <a:pt x="24577" y="15232"/>
                    <a:pt x="24696" y="15326"/>
                  </a:cubicBezTo>
                  <a:cubicBezTo>
                    <a:pt x="24736" y="15359"/>
                    <a:pt x="24778" y="15378"/>
                    <a:pt x="24823" y="15378"/>
                  </a:cubicBezTo>
                  <a:cubicBezTo>
                    <a:pt x="24859" y="15378"/>
                    <a:pt x="24897" y="15365"/>
                    <a:pt x="24934" y="15338"/>
                  </a:cubicBezTo>
                  <a:cubicBezTo>
                    <a:pt x="24994" y="15291"/>
                    <a:pt x="25030" y="15184"/>
                    <a:pt x="24982" y="15112"/>
                  </a:cubicBezTo>
                  <a:cubicBezTo>
                    <a:pt x="24817" y="14896"/>
                    <a:pt x="24554" y="14795"/>
                    <a:pt x="24294" y="14795"/>
                  </a:cubicBezTo>
                  <a:cubicBezTo>
                    <a:pt x="24253" y="14795"/>
                    <a:pt x="24213" y="14798"/>
                    <a:pt x="24172" y="14803"/>
                  </a:cubicBezTo>
                  <a:cubicBezTo>
                    <a:pt x="23172" y="7897"/>
                    <a:pt x="20672" y="384"/>
                    <a:pt x="20648" y="313"/>
                  </a:cubicBezTo>
                  <a:cubicBezTo>
                    <a:pt x="20582" y="126"/>
                    <a:pt x="20395" y="0"/>
                    <a:pt x="20199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28" name="Google Shape;2028;p41"/>
            <p:cNvGrpSpPr/>
            <p:nvPr/>
          </p:nvGrpSpPr>
          <p:grpSpPr>
            <a:xfrm>
              <a:off x="4292469" y="2051175"/>
              <a:ext cx="625800" cy="416500"/>
              <a:chOff x="3947100" y="2040200"/>
              <a:chExt cx="625800" cy="416500"/>
            </a:xfrm>
          </p:grpSpPr>
          <p:sp>
            <p:nvSpPr>
              <p:cNvPr id="2029" name="Google Shape;2029;p41"/>
              <p:cNvSpPr/>
              <p:nvPr/>
            </p:nvSpPr>
            <p:spPr>
              <a:xfrm>
                <a:off x="3969825" y="2057575"/>
                <a:ext cx="194100" cy="359850"/>
              </a:xfrm>
              <a:custGeom>
                <a:avLst/>
                <a:gdLst/>
                <a:ahLst/>
                <a:cxnLst/>
                <a:rect l="l" t="t" r="r" b="b"/>
                <a:pathLst>
                  <a:path w="7764" h="14394" extrusionOk="0">
                    <a:moveTo>
                      <a:pt x="5878" y="0"/>
                    </a:moveTo>
                    <a:cubicBezTo>
                      <a:pt x="5688" y="0"/>
                      <a:pt x="5513" y="115"/>
                      <a:pt x="5442" y="308"/>
                    </a:cubicBezTo>
                    <a:cubicBezTo>
                      <a:pt x="3037" y="6702"/>
                      <a:pt x="1465" y="10512"/>
                      <a:pt x="513" y="12786"/>
                    </a:cubicBezTo>
                    <a:cubicBezTo>
                      <a:pt x="322" y="13262"/>
                      <a:pt x="144" y="13679"/>
                      <a:pt x="1" y="14048"/>
                    </a:cubicBezTo>
                    <a:lnTo>
                      <a:pt x="870" y="14393"/>
                    </a:lnTo>
                    <a:cubicBezTo>
                      <a:pt x="1013" y="14036"/>
                      <a:pt x="1179" y="13619"/>
                      <a:pt x="1382" y="13143"/>
                    </a:cubicBezTo>
                    <a:cubicBezTo>
                      <a:pt x="2191" y="11190"/>
                      <a:pt x="3477" y="8095"/>
                      <a:pt x="5347" y="3201"/>
                    </a:cubicBezTo>
                    <a:cubicBezTo>
                      <a:pt x="5370" y="5821"/>
                      <a:pt x="5644" y="9881"/>
                      <a:pt x="6871" y="13524"/>
                    </a:cubicBezTo>
                    <a:lnTo>
                      <a:pt x="7764" y="13226"/>
                    </a:lnTo>
                    <a:cubicBezTo>
                      <a:pt x="5835" y="7535"/>
                      <a:pt x="6347" y="570"/>
                      <a:pt x="6347" y="499"/>
                    </a:cubicBezTo>
                    <a:cubicBezTo>
                      <a:pt x="6371" y="272"/>
                      <a:pt x="6204" y="58"/>
                      <a:pt x="5978" y="10"/>
                    </a:cubicBezTo>
                    <a:cubicBezTo>
                      <a:pt x="5944" y="3"/>
                      <a:pt x="5911" y="0"/>
                      <a:pt x="58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41"/>
              <p:cNvSpPr/>
              <p:nvPr/>
            </p:nvSpPr>
            <p:spPr>
              <a:xfrm>
                <a:off x="4359450" y="2064375"/>
                <a:ext cx="31575" cy="309575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12383" extrusionOk="0">
                    <a:moveTo>
                      <a:pt x="275" y="0"/>
                    </a:moveTo>
                    <a:lnTo>
                      <a:pt x="1" y="48"/>
                    </a:lnTo>
                    <a:cubicBezTo>
                      <a:pt x="1" y="108"/>
                      <a:pt x="977" y="6406"/>
                      <a:pt x="1" y="12335"/>
                    </a:cubicBezTo>
                    <a:lnTo>
                      <a:pt x="275" y="12383"/>
                    </a:lnTo>
                    <a:cubicBezTo>
                      <a:pt x="1263" y="6406"/>
                      <a:pt x="287" y="60"/>
                      <a:pt x="2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1" name="Google Shape;2031;p41"/>
              <p:cNvSpPr/>
              <p:nvPr/>
            </p:nvSpPr>
            <p:spPr>
              <a:xfrm>
                <a:off x="4296950" y="2064675"/>
                <a:ext cx="69375" cy="242900"/>
              </a:xfrm>
              <a:custGeom>
                <a:avLst/>
                <a:gdLst/>
                <a:ahLst/>
                <a:cxnLst/>
                <a:rect l="l" t="t" r="r" b="b"/>
                <a:pathLst>
                  <a:path w="2775" h="9716" extrusionOk="0">
                    <a:moveTo>
                      <a:pt x="2489" y="0"/>
                    </a:moveTo>
                    <a:cubicBezTo>
                      <a:pt x="2489" y="72"/>
                      <a:pt x="2203" y="6537"/>
                      <a:pt x="1" y="9549"/>
                    </a:cubicBezTo>
                    <a:lnTo>
                      <a:pt x="227" y="9716"/>
                    </a:lnTo>
                    <a:cubicBezTo>
                      <a:pt x="2477" y="6632"/>
                      <a:pt x="2763" y="286"/>
                      <a:pt x="2775" y="12"/>
                    </a:cubicBezTo>
                    <a:lnTo>
                      <a:pt x="248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2" name="Google Shape;2032;p41"/>
              <p:cNvSpPr/>
              <p:nvPr/>
            </p:nvSpPr>
            <p:spPr>
              <a:xfrm>
                <a:off x="4321650" y="2257250"/>
                <a:ext cx="50925" cy="62825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2513" extrusionOk="0">
                    <a:moveTo>
                      <a:pt x="227" y="1"/>
                    </a:moveTo>
                    <a:lnTo>
                      <a:pt x="1" y="167"/>
                    </a:lnTo>
                    <a:lnTo>
                      <a:pt x="1811" y="2513"/>
                    </a:lnTo>
                    <a:lnTo>
                      <a:pt x="2037" y="2334"/>
                    </a:lnTo>
                    <a:lnTo>
                      <a:pt x="22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3" name="Google Shape;2033;p41"/>
              <p:cNvSpPr/>
              <p:nvPr/>
            </p:nvSpPr>
            <p:spPr>
              <a:xfrm>
                <a:off x="4098425" y="2064675"/>
                <a:ext cx="101225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10978" extrusionOk="0">
                    <a:moveTo>
                      <a:pt x="3763" y="0"/>
                    </a:moveTo>
                    <a:cubicBezTo>
                      <a:pt x="3763" y="96"/>
                      <a:pt x="3358" y="8906"/>
                      <a:pt x="0" y="10728"/>
                    </a:cubicBezTo>
                    <a:lnTo>
                      <a:pt x="131" y="10978"/>
                    </a:lnTo>
                    <a:cubicBezTo>
                      <a:pt x="3632" y="9085"/>
                      <a:pt x="4036" y="381"/>
                      <a:pt x="4048" y="12"/>
                    </a:cubicBezTo>
                    <a:lnTo>
                      <a:pt x="376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4" name="Google Shape;2034;p41"/>
              <p:cNvSpPr/>
              <p:nvPr/>
            </p:nvSpPr>
            <p:spPr>
              <a:xfrm>
                <a:off x="4192775" y="2077775"/>
                <a:ext cx="42600" cy="296175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11847" extrusionOk="0">
                    <a:moveTo>
                      <a:pt x="274" y="0"/>
                    </a:moveTo>
                    <a:lnTo>
                      <a:pt x="0" y="72"/>
                    </a:lnTo>
                    <a:cubicBezTo>
                      <a:pt x="12" y="119"/>
                      <a:pt x="1417" y="5870"/>
                      <a:pt x="0" y="11787"/>
                    </a:cubicBezTo>
                    <a:lnTo>
                      <a:pt x="274" y="11847"/>
                    </a:lnTo>
                    <a:cubicBezTo>
                      <a:pt x="1703" y="5870"/>
                      <a:pt x="286" y="60"/>
                      <a:pt x="2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5" name="Google Shape;2035;p41"/>
              <p:cNvSpPr/>
              <p:nvPr/>
            </p:nvSpPr>
            <p:spPr>
              <a:xfrm>
                <a:off x="4155875" y="2256650"/>
                <a:ext cx="55075" cy="47350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1894" extrusionOk="0">
                    <a:moveTo>
                      <a:pt x="179" y="1"/>
                    </a:moveTo>
                    <a:lnTo>
                      <a:pt x="0" y="215"/>
                    </a:lnTo>
                    <a:lnTo>
                      <a:pt x="2024" y="1894"/>
                    </a:lnTo>
                    <a:lnTo>
                      <a:pt x="2203" y="1680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6" name="Google Shape;2036;p41"/>
              <p:cNvSpPr/>
              <p:nvPr/>
            </p:nvSpPr>
            <p:spPr>
              <a:xfrm>
                <a:off x="4106150" y="2042650"/>
                <a:ext cx="346500" cy="35725"/>
              </a:xfrm>
              <a:custGeom>
                <a:avLst/>
                <a:gdLst/>
                <a:ahLst/>
                <a:cxnLst/>
                <a:rect l="l" t="t" r="r" b="b"/>
                <a:pathLst>
                  <a:path w="13860" h="1429" extrusionOk="0">
                    <a:moveTo>
                      <a:pt x="13824" y="0"/>
                    </a:moveTo>
                    <a:lnTo>
                      <a:pt x="322" y="691"/>
                    </a:lnTo>
                    <a:cubicBezTo>
                      <a:pt x="322" y="691"/>
                      <a:pt x="1" y="715"/>
                      <a:pt x="48" y="1131"/>
                    </a:cubicBezTo>
                    <a:cubicBezTo>
                      <a:pt x="84" y="1405"/>
                      <a:pt x="334" y="1429"/>
                      <a:pt x="334" y="1429"/>
                    </a:cubicBezTo>
                    <a:lnTo>
                      <a:pt x="13860" y="738"/>
                    </a:lnTo>
                    <a:lnTo>
                      <a:pt x="1382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41"/>
              <p:cNvSpPr/>
              <p:nvPr/>
            </p:nvSpPr>
            <p:spPr>
              <a:xfrm>
                <a:off x="4391900" y="2040200"/>
                <a:ext cx="159575" cy="402825"/>
              </a:xfrm>
              <a:custGeom>
                <a:avLst/>
                <a:gdLst/>
                <a:ahLst/>
                <a:cxnLst/>
                <a:rect l="l" t="t" r="r" b="b"/>
                <a:pathLst>
                  <a:path w="6383" h="16113" extrusionOk="0">
                    <a:moveTo>
                      <a:pt x="2409" y="0"/>
                    </a:moveTo>
                    <a:cubicBezTo>
                      <a:pt x="2392" y="0"/>
                      <a:pt x="2375" y="1"/>
                      <a:pt x="2358" y="3"/>
                    </a:cubicBezTo>
                    <a:cubicBezTo>
                      <a:pt x="2132" y="27"/>
                      <a:pt x="1965" y="205"/>
                      <a:pt x="1941" y="420"/>
                    </a:cubicBezTo>
                    <a:cubicBezTo>
                      <a:pt x="1203" y="8706"/>
                      <a:pt x="477" y="13433"/>
                      <a:pt x="1" y="15933"/>
                    </a:cubicBezTo>
                    <a:lnTo>
                      <a:pt x="918" y="16112"/>
                    </a:lnTo>
                    <a:cubicBezTo>
                      <a:pt x="1358" y="13826"/>
                      <a:pt x="2001" y="9707"/>
                      <a:pt x="2668" y="2753"/>
                    </a:cubicBezTo>
                    <a:cubicBezTo>
                      <a:pt x="3477" y="5301"/>
                      <a:pt x="4882" y="9611"/>
                      <a:pt x="5490" y="14576"/>
                    </a:cubicBezTo>
                    <a:lnTo>
                      <a:pt x="6382" y="14802"/>
                    </a:lnTo>
                    <a:cubicBezTo>
                      <a:pt x="5382" y="7897"/>
                      <a:pt x="2882" y="384"/>
                      <a:pt x="2858" y="313"/>
                    </a:cubicBezTo>
                    <a:cubicBezTo>
                      <a:pt x="2792" y="126"/>
                      <a:pt x="2605" y="0"/>
                      <a:pt x="24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41"/>
              <p:cNvSpPr/>
              <p:nvPr/>
            </p:nvSpPr>
            <p:spPr>
              <a:xfrm>
                <a:off x="4075500" y="2290750"/>
                <a:ext cx="301250" cy="113900"/>
              </a:xfrm>
              <a:custGeom>
                <a:avLst/>
                <a:gdLst/>
                <a:ahLst/>
                <a:cxnLst/>
                <a:rect l="l" t="t" r="r" b="b"/>
                <a:pathLst>
                  <a:path w="12050" h="4556" extrusionOk="0">
                    <a:moveTo>
                      <a:pt x="9790" y="1"/>
                    </a:moveTo>
                    <a:cubicBezTo>
                      <a:pt x="9769" y="1"/>
                      <a:pt x="9749" y="3"/>
                      <a:pt x="9728" y="6"/>
                    </a:cubicBezTo>
                    <a:lnTo>
                      <a:pt x="786" y="1435"/>
                    </a:lnTo>
                    <a:cubicBezTo>
                      <a:pt x="524" y="1482"/>
                      <a:pt x="0" y="1899"/>
                      <a:pt x="167" y="2113"/>
                    </a:cubicBezTo>
                    <a:lnTo>
                      <a:pt x="2489" y="4423"/>
                    </a:lnTo>
                    <a:cubicBezTo>
                      <a:pt x="2553" y="4509"/>
                      <a:pt x="2665" y="4556"/>
                      <a:pt x="2774" y="4556"/>
                    </a:cubicBezTo>
                    <a:cubicBezTo>
                      <a:pt x="2786" y="4556"/>
                      <a:pt x="2798" y="4555"/>
                      <a:pt x="2810" y="4554"/>
                    </a:cubicBezTo>
                    <a:lnTo>
                      <a:pt x="11323" y="3864"/>
                    </a:lnTo>
                    <a:cubicBezTo>
                      <a:pt x="11585" y="3828"/>
                      <a:pt x="12050" y="3256"/>
                      <a:pt x="11907" y="3030"/>
                    </a:cubicBezTo>
                    <a:lnTo>
                      <a:pt x="10085" y="161"/>
                    </a:lnTo>
                    <a:cubicBezTo>
                      <a:pt x="10024" y="59"/>
                      <a:pt x="9911" y="1"/>
                      <a:pt x="97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41"/>
              <p:cNvSpPr/>
              <p:nvPr/>
            </p:nvSpPr>
            <p:spPr>
              <a:xfrm>
                <a:off x="4077575" y="2297900"/>
                <a:ext cx="291150" cy="114000"/>
              </a:xfrm>
              <a:custGeom>
                <a:avLst/>
                <a:gdLst/>
                <a:ahLst/>
                <a:cxnLst/>
                <a:rect l="l" t="t" r="r" b="b"/>
                <a:pathLst>
                  <a:path w="11646" h="4560" extrusionOk="0">
                    <a:moveTo>
                      <a:pt x="9392" y="1"/>
                    </a:moveTo>
                    <a:cubicBezTo>
                      <a:pt x="9373" y="1"/>
                      <a:pt x="9354" y="2"/>
                      <a:pt x="9335" y="6"/>
                    </a:cubicBezTo>
                    <a:lnTo>
                      <a:pt x="394" y="1446"/>
                    </a:lnTo>
                    <a:cubicBezTo>
                      <a:pt x="120" y="1482"/>
                      <a:pt x="1" y="1804"/>
                      <a:pt x="167" y="2018"/>
                    </a:cubicBezTo>
                    <a:lnTo>
                      <a:pt x="2084" y="4423"/>
                    </a:lnTo>
                    <a:cubicBezTo>
                      <a:pt x="2155" y="4504"/>
                      <a:pt x="2252" y="4559"/>
                      <a:pt x="2353" y="4559"/>
                    </a:cubicBezTo>
                    <a:cubicBezTo>
                      <a:pt x="2370" y="4559"/>
                      <a:pt x="2388" y="4557"/>
                      <a:pt x="2406" y="4554"/>
                    </a:cubicBezTo>
                    <a:lnTo>
                      <a:pt x="11240" y="3578"/>
                    </a:lnTo>
                    <a:cubicBezTo>
                      <a:pt x="11502" y="3542"/>
                      <a:pt x="11645" y="3256"/>
                      <a:pt x="11502" y="3030"/>
                    </a:cubicBezTo>
                    <a:lnTo>
                      <a:pt x="9692" y="172"/>
                    </a:lnTo>
                    <a:cubicBezTo>
                      <a:pt x="9621" y="60"/>
                      <a:pt x="9506" y="1"/>
                      <a:pt x="93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41"/>
              <p:cNvSpPr/>
              <p:nvPr/>
            </p:nvSpPr>
            <p:spPr>
              <a:xfrm>
                <a:off x="4291600" y="2311725"/>
                <a:ext cx="14900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596" h="596" extrusionOk="0">
                    <a:moveTo>
                      <a:pt x="298" y="0"/>
                    </a:moveTo>
                    <a:cubicBezTo>
                      <a:pt x="250" y="0"/>
                      <a:pt x="215" y="12"/>
                      <a:pt x="179" y="24"/>
                    </a:cubicBezTo>
                    <a:cubicBezTo>
                      <a:pt x="143" y="36"/>
                      <a:pt x="107" y="60"/>
                      <a:pt x="84" y="84"/>
                    </a:cubicBezTo>
                    <a:cubicBezTo>
                      <a:pt x="60" y="120"/>
                      <a:pt x="36" y="143"/>
                      <a:pt x="24" y="179"/>
                    </a:cubicBezTo>
                    <a:cubicBezTo>
                      <a:pt x="0" y="215"/>
                      <a:pt x="0" y="250"/>
                      <a:pt x="0" y="298"/>
                    </a:cubicBezTo>
                    <a:cubicBezTo>
                      <a:pt x="0" y="322"/>
                      <a:pt x="0" y="346"/>
                      <a:pt x="12" y="381"/>
                    </a:cubicBezTo>
                    <a:cubicBezTo>
                      <a:pt x="24" y="429"/>
                      <a:pt x="48" y="465"/>
                      <a:pt x="84" y="512"/>
                    </a:cubicBezTo>
                    <a:cubicBezTo>
                      <a:pt x="107" y="524"/>
                      <a:pt x="119" y="536"/>
                      <a:pt x="143" y="548"/>
                    </a:cubicBezTo>
                    <a:cubicBezTo>
                      <a:pt x="191" y="584"/>
                      <a:pt x="238" y="596"/>
                      <a:pt x="298" y="596"/>
                    </a:cubicBezTo>
                    <a:cubicBezTo>
                      <a:pt x="334" y="596"/>
                      <a:pt x="369" y="584"/>
                      <a:pt x="405" y="572"/>
                    </a:cubicBezTo>
                    <a:cubicBezTo>
                      <a:pt x="441" y="560"/>
                      <a:pt x="477" y="536"/>
                      <a:pt x="500" y="512"/>
                    </a:cubicBezTo>
                    <a:cubicBezTo>
                      <a:pt x="536" y="477"/>
                      <a:pt x="548" y="453"/>
                      <a:pt x="560" y="417"/>
                    </a:cubicBezTo>
                    <a:cubicBezTo>
                      <a:pt x="584" y="381"/>
                      <a:pt x="596" y="334"/>
                      <a:pt x="584" y="298"/>
                    </a:cubicBezTo>
                    <a:cubicBezTo>
                      <a:pt x="584" y="274"/>
                      <a:pt x="584" y="239"/>
                      <a:pt x="584" y="215"/>
                    </a:cubicBezTo>
                    <a:cubicBezTo>
                      <a:pt x="572" y="167"/>
                      <a:pt x="536" y="120"/>
                      <a:pt x="500" y="84"/>
                    </a:cubicBezTo>
                    <a:cubicBezTo>
                      <a:pt x="488" y="72"/>
                      <a:pt x="465" y="60"/>
                      <a:pt x="441" y="36"/>
                    </a:cubicBezTo>
                    <a:cubicBezTo>
                      <a:pt x="393" y="12"/>
                      <a:pt x="346" y="0"/>
                      <a:pt x="2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1" name="Google Shape;2041;p41"/>
              <p:cNvSpPr/>
              <p:nvPr/>
            </p:nvSpPr>
            <p:spPr>
              <a:xfrm>
                <a:off x="4326425" y="2366500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22" y="0"/>
                    </a:moveTo>
                    <a:cubicBezTo>
                      <a:pt x="286" y="0"/>
                      <a:pt x="262" y="12"/>
                      <a:pt x="238" y="12"/>
                    </a:cubicBezTo>
                    <a:cubicBezTo>
                      <a:pt x="191" y="24"/>
                      <a:pt x="143" y="48"/>
                      <a:pt x="108" y="84"/>
                    </a:cubicBezTo>
                    <a:cubicBezTo>
                      <a:pt x="108" y="95"/>
                      <a:pt x="96" y="95"/>
                      <a:pt x="96" y="107"/>
                    </a:cubicBezTo>
                    <a:cubicBezTo>
                      <a:pt x="60" y="131"/>
                      <a:pt x="36" y="167"/>
                      <a:pt x="24" y="203"/>
                    </a:cubicBezTo>
                    <a:cubicBezTo>
                      <a:pt x="12" y="238"/>
                      <a:pt x="0" y="286"/>
                      <a:pt x="0" y="322"/>
                    </a:cubicBezTo>
                    <a:cubicBezTo>
                      <a:pt x="0" y="381"/>
                      <a:pt x="12" y="441"/>
                      <a:pt x="48" y="488"/>
                    </a:cubicBezTo>
                    <a:cubicBezTo>
                      <a:pt x="72" y="536"/>
                      <a:pt x="108" y="572"/>
                      <a:pt x="155" y="595"/>
                    </a:cubicBezTo>
                    <a:cubicBezTo>
                      <a:pt x="203" y="631"/>
                      <a:pt x="262" y="643"/>
                      <a:pt x="322" y="643"/>
                    </a:cubicBezTo>
                    <a:cubicBezTo>
                      <a:pt x="381" y="643"/>
                      <a:pt x="429" y="631"/>
                      <a:pt x="477" y="595"/>
                    </a:cubicBezTo>
                    <a:cubicBezTo>
                      <a:pt x="524" y="572"/>
                      <a:pt x="560" y="536"/>
                      <a:pt x="596" y="488"/>
                    </a:cubicBezTo>
                    <a:cubicBezTo>
                      <a:pt x="619" y="441"/>
                      <a:pt x="643" y="381"/>
                      <a:pt x="643" y="322"/>
                    </a:cubicBezTo>
                    <a:cubicBezTo>
                      <a:pt x="643" y="286"/>
                      <a:pt x="631" y="238"/>
                      <a:pt x="608" y="203"/>
                    </a:cubicBezTo>
                    <a:cubicBezTo>
                      <a:pt x="596" y="167"/>
                      <a:pt x="572" y="131"/>
                      <a:pt x="548" y="107"/>
                    </a:cubicBezTo>
                    <a:cubicBezTo>
                      <a:pt x="536" y="95"/>
                      <a:pt x="536" y="95"/>
                      <a:pt x="524" y="84"/>
                    </a:cubicBezTo>
                    <a:cubicBezTo>
                      <a:pt x="500" y="60"/>
                      <a:pt x="465" y="36"/>
                      <a:pt x="429" y="24"/>
                    </a:cubicBezTo>
                    <a:cubicBezTo>
                      <a:pt x="393" y="12"/>
                      <a:pt x="358" y="0"/>
                      <a:pt x="3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41"/>
              <p:cNvSpPr/>
              <p:nvPr/>
            </p:nvSpPr>
            <p:spPr>
              <a:xfrm>
                <a:off x="4136225" y="2391800"/>
                <a:ext cx="1460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584" h="581" extrusionOk="0">
                    <a:moveTo>
                      <a:pt x="298" y="0"/>
                    </a:moveTo>
                    <a:cubicBezTo>
                      <a:pt x="238" y="0"/>
                      <a:pt x="191" y="12"/>
                      <a:pt x="155" y="36"/>
                    </a:cubicBezTo>
                    <a:cubicBezTo>
                      <a:pt x="131" y="48"/>
                      <a:pt x="107" y="60"/>
                      <a:pt x="96" y="84"/>
                    </a:cubicBezTo>
                    <a:cubicBezTo>
                      <a:pt x="72" y="107"/>
                      <a:pt x="60" y="131"/>
                      <a:pt x="36" y="155"/>
                    </a:cubicBezTo>
                    <a:cubicBezTo>
                      <a:pt x="36" y="167"/>
                      <a:pt x="36" y="167"/>
                      <a:pt x="36" y="179"/>
                    </a:cubicBezTo>
                    <a:cubicBezTo>
                      <a:pt x="24" y="191"/>
                      <a:pt x="24" y="203"/>
                      <a:pt x="24" y="203"/>
                    </a:cubicBezTo>
                    <a:lnTo>
                      <a:pt x="24" y="179"/>
                    </a:lnTo>
                    <a:cubicBezTo>
                      <a:pt x="12" y="215"/>
                      <a:pt x="0" y="250"/>
                      <a:pt x="12" y="286"/>
                    </a:cubicBezTo>
                    <a:cubicBezTo>
                      <a:pt x="0" y="322"/>
                      <a:pt x="12" y="369"/>
                      <a:pt x="36" y="393"/>
                    </a:cubicBezTo>
                    <a:cubicBezTo>
                      <a:pt x="48" y="429"/>
                      <a:pt x="60" y="465"/>
                      <a:pt x="96" y="488"/>
                    </a:cubicBezTo>
                    <a:lnTo>
                      <a:pt x="155" y="536"/>
                    </a:lnTo>
                    <a:cubicBezTo>
                      <a:pt x="179" y="560"/>
                      <a:pt x="215" y="572"/>
                      <a:pt x="262" y="572"/>
                    </a:cubicBezTo>
                    <a:cubicBezTo>
                      <a:pt x="280" y="578"/>
                      <a:pt x="298" y="581"/>
                      <a:pt x="316" y="581"/>
                    </a:cubicBezTo>
                    <a:cubicBezTo>
                      <a:pt x="334" y="581"/>
                      <a:pt x="351" y="578"/>
                      <a:pt x="369" y="572"/>
                    </a:cubicBezTo>
                    <a:cubicBezTo>
                      <a:pt x="405" y="560"/>
                      <a:pt x="441" y="536"/>
                      <a:pt x="477" y="512"/>
                    </a:cubicBezTo>
                    <a:cubicBezTo>
                      <a:pt x="500" y="500"/>
                      <a:pt x="524" y="465"/>
                      <a:pt x="548" y="429"/>
                    </a:cubicBezTo>
                    <a:cubicBezTo>
                      <a:pt x="560" y="405"/>
                      <a:pt x="560" y="381"/>
                      <a:pt x="572" y="357"/>
                    </a:cubicBezTo>
                    <a:cubicBezTo>
                      <a:pt x="584" y="322"/>
                      <a:pt x="584" y="286"/>
                      <a:pt x="584" y="250"/>
                    </a:cubicBezTo>
                    <a:cubicBezTo>
                      <a:pt x="584" y="215"/>
                      <a:pt x="572" y="179"/>
                      <a:pt x="548" y="143"/>
                    </a:cubicBezTo>
                    <a:lnTo>
                      <a:pt x="500" y="84"/>
                    </a:lnTo>
                    <a:cubicBezTo>
                      <a:pt x="465" y="48"/>
                      <a:pt x="417" y="24"/>
                      <a:pt x="369" y="12"/>
                    </a:cubicBezTo>
                    <a:cubicBezTo>
                      <a:pt x="346" y="0"/>
                      <a:pt x="322" y="0"/>
                      <a:pt x="2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41"/>
              <p:cNvSpPr/>
              <p:nvPr/>
            </p:nvSpPr>
            <p:spPr>
              <a:xfrm>
                <a:off x="4100200" y="2341200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10" y="0"/>
                    </a:moveTo>
                    <a:cubicBezTo>
                      <a:pt x="274" y="0"/>
                      <a:pt x="227" y="12"/>
                      <a:pt x="191" y="24"/>
                    </a:cubicBezTo>
                    <a:cubicBezTo>
                      <a:pt x="155" y="36"/>
                      <a:pt x="120" y="60"/>
                      <a:pt x="96" y="95"/>
                    </a:cubicBezTo>
                    <a:cubicBezTo>
                      <a:pt x="60" y="119"/>
                      <a:pt x="36" y="155"/>
                      <a:pt x="24" y="191"/>
                    </a:cubicBezTo>
                    <a:cubicBezTo>
                      <a:pt x="1" y="238"/>
                      <a:pt x="1" y="274"/>
                      <a:pt x="1" y="322"/>
                    </a:cubicBezTo>
                    <a:cubicBezTo>
                      <a:pt x="1" y="345"/>
                      <a:pt x="1" y="369"/>
                      <a:pt x="13" y="405"/>
                    </a:cubicBezTo>
                    <a:cubicBezTo>
                      <a:pt x="24" y="453"/>
                      <a:pt x="48" y="500"/>
                      <a:pt x="96" y="548"/>
                    </a:cubicBezTo>
                    <a:cubicBezTo>
                      <a:pt x="108" y="560"/>
                      <a:pt x="132" y="572"/>
                      <a:pt x="155" y="595"/>
                    </a:cubicBezTo>
                    <a:cubicBezTo>
                      <a:pt x="203" y="619"/>
                      <a:pt x="263" y="631"/>
                      <a:pt x="310" y="631"/>
                    </a:cubicBezTo>
                    <a:cubicBezTo>
                      <a:pt x="358" y="631"/>
                      <a:pt x="405" y="631"/>
                      <a:pt x="441" y="607"/>
                    </a:cubicBezTo>
                    <a:cubicBezTo>
                      <a:pt x="477" y="595"/>
                      <a:pt x="513" y="572"/>
                      <a:pt x="536" y="548"/>
                    </a:cubicBezTo>
                    <a:cubicBezTo>
                      <a:pt x="572" y="512"/>
                      <a:pt x="596" y="476"/>
                      <a:pt x="608" y="441"/>
                    </a:cubicBezTo>
                    <a:cubicBezTo>
                      <a:pt x="632" y="405"/>
                      <a:pt x="632" y="357"/>
                      <a:pt x="632" y="322"/>
                    </a:cubicBezTo>
                    <a:cubicBezTo>
                      <a:pt x="632" y="286"/>
                      <a:pt x="620" y="262"/>
                      <a:pt x="620" y="238"/>
                    </a:cubicBezTo>
                    <a:cubicBezTo>
                      <a:pt x="608" y="179"/>
                      <a:pt x="584" y="131"/>
                      <a:pt x="536" y="95"/>
                    </a:cubicBezTo>
                    <a:cubicBezTo>
                      <a:pt x="524" y="72"/>
                      <a:pt x="501" y="60"/>
                      <a:pt x="477" y="48"/>
                    </a:cubicBezTo>
                    <a:cubicBezTo>
                      <a:pt x="429" y="12"/>
                      <a:pt x="370" y="0"/>
                      <a:pt x="31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41"/>
              <p:cNvSpPr/>
              <p:nvPr/>
            </p:nvSpPr>
            <p:spPr>
              <a:xfrm>
                <a:off x="3947100" y="2405100"/>
                <a:ext cx="86450" cy="32975"/>
              </a:xfrm>
              <a:custGeom>
                <a:avLst/>
                <a:gdLst/>
                <a:ahLst/>
                <a:cxnLst/>
                <a:rect l="l" t="t" r="r" b="b"/>
                <a:pathLst>
                  <a:path w="3458" h="1319" extrusionOk="0">
                    <a:moveTo>
                      <a:pt x="854" y="1"/>
                    </a:moveTo>
                    <a:cubicBezTo>
                      <a:pt x="601" y="1"/>
                      <a:pt x="351" y="75"/>
                      <a:pt x="136" y="218"/>
                    </a:cubicBezTo>
                    <a:cubicBezTo>
                      <a:pt x="0" y="312"/>
                      <a:pt x="84" y="479"/>
                      <a:pt x="219" y="479"/>
                    </a:cubicBezTo>
                    <a:cubicBezTo>
                      <a:pt x="238" y="479"/>
                      <a:pt x="258" y="476"/>
                      <a:pt x="279" y="468"/>
                    </a:cubicBezTo>
                    <a:cubicBezTo>
                      <a:pt x="407" y="413"/>
                      <a:pt x="549" y="386"/>
                      <a:pt x="690" y="386"/>
                    </a:cubicBezTo>
                    <a:cubicBezTo>
                      <a:pt x="822" y="386"/>
                      <a:pt x="955" y="410"/>
                      <a:pt x="1076" y="456"/>
                    </a:cubicBezTo>
                    <a:cubicBezTo>
                      <a:pt x="1076" y="575"/>
                      <a:pt x="1088" y="695"/>
                      <a:pt x="1088" y="814"/>
                    </a:cubicBezTo>
                    <a:cubicBezTo>
                      <a:pt x="1097" y="950"/>
                      <a:pt x="1204" y="1045"/>
                      <a:pt x="1328" y="1045"/>
                    </a:cubicBezTo>
                    <a:cubicBezTo>
                      <a:pt x="1366" y="1045"/>
                      <a:pt x="1406" y="1036"/>
                      <a:pt x="1445" y="1016"/>
                    </a:cubicBezTo>
                    <a:cubicBezTo>
                      <a:pt x="1642" y="914"/>
                      <a:pt x="1859" y="866"/>
                      <a:pt x="2075" y="866"/>
                    </a:cubicBezTo>
                    <a:cubicBezTo>
                      <a:pt x="2237" y="866"/>
                      <a:pt x="2399" y="893"/>
                      <a:pt x="2553" y="945"/>
                    </a:cubicBezTo>
                    <a:cubicBezTo>
                      <a:pt x="2719" y="1004"/>
                      <a:pt x="2862" y="1099"/>
                      <a:pt x="2993" y="1218"/>
                    </a:cubicBezTo>
                    <a:cubicBezTo>
                      <a:pt x="3065" y="1272"/>
                      <a:pt x="3143" y="1319"/>
                      <a:pt x="3228" y="1319"/>
                    </a:cubicBezTo>
                    <a:cubicBezTo>
                      <a:pt x="3256" y="1319"/>
                      <a:pt x="3285" y="1314"/>
                      <a:pt x="3315" y="1302"/>
                    </a:cubicBezTo>
                    <a:cubicBezTo>
                      <a:pt x="3410" y="1266"/>
                      <a:pt x="3458" y="1171"/>
                      <a:pt x="3446" y="1076"/>
                    </a:cubicBezTo>
                    <a:cubicBezTo>
                      <a:pt x="3434" y="861"/>
                      <a:pt x="3160" y="706"/>
                      <a:pt x="2993" y="623"/>
                    </a:cubicBezTo>
                    <a:cubicBezTo>
                      <a:pt x="2827" y="528"/>
                      <a:pt x="2636" y="456"/>
                      <a:pt x="2434" y="421"/>
                    </a:cubicBezTo>
                    <a:cubicBezTo>
                      <a:pt x="2317" y="398"/>
                      <a:pt x="2202" y="388"/>
                      <a:pt x="2088" y="388"/>
                    </a:cubicBezTo>
                    <a:cubicBezTo>
                      <a:pt x="1899" y="388"/>
                      <a:pt x="1714" y="416"/>
                      <a:pt x="1529" y="468"/>
                    </a:cubicBezTo>
                    <a:cubicBezTo>
                      <a:pt x="1529" y="421"/>
                      <a:pt x="1529" y="361"/>
                      <a:pt x="1517" y="314"/>
                    </a:cubicBezTo>
                    <a:cubicBezTo>
                      <a:pt x="1505" y="206"/>
                      <a:pt x="1457" y="135"/>
                      <a:pt x="1350" y="99"/>
                    </a:cubicBezTo>
                    <a:cubicBezTo>
                      <a:pt x="1189" y="33"/>
                      <a:pt x="1021" y="1"/>
                      <a:pt x="8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41"/>
              <p:cNvSpPr/>
              <p:nvPr/>
            </p:nvSpPr>
            <p:spPr>
              <a:xfrm>
                <a:off x="4366250" y="2435850"/>
                <a:ext cx="97125" cy="20850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834" extrusionOk="0">
                    <a:moveTo>
                      <a:pt x="2616" y="0"/>
                    </a:moveTo>
                    <a:cubicBezTo>
                      <a:pt x="2441" y="0"/>
                      <a:pt x="2265" y="24"/>
                      <a:pt x="2098" y="72"/>
                    </a:cubicBezTo>
                    <a:cubicBezTo>
                      <a:pt x="1932" y="119"/>
                      <a:pt x="1789" y="203"/>
                      <a:pt x="1634" y="274"/>
                    </a:cubicBezTo>
                    <a:cubicBezTo>
                      <a:pt x="1614" y="283"/>
                      <a:pt x="1596" y="287"/>
                      <a:pt x="1580" y="287"/>
                    </a:cubicBezTo>
                    <a:cubicBezTo>
                      <a:pt x="1530" y="287"/>
                      <a:pt x="1495" y="251"/>
                      <a:pt x="1432" y="215"/>
                    </a:cubicBezTo>
                    <a:cubicBezTo>
                      <a:pt x="1360" y="155"/>
                      <a:pt x="1289" y="107"/>
                      <a:pt x="1205" y="72"/>
                    </a:cubicBezTo>
                    <a:cubicBezTo>
                      <a:pt x="1082" y="27"/>
                      <a:pt x="954" y="6"/>
                      <a:pt x="825" y="6"/>
                    </a:cubicBezTo>
                    <a:cubicBezTo>
                      <a:pt x="581" y="6"/>
                      <a:pt x="337" y="82"/>
                      <a:pt x="134" y="215"/>
                    </a:cubicBezTo>
                    <a:cubicBezTo>
                      <a:pt x="0" y="307"/>
                      <a:pt x="79" y="479"/>
                      <a:pt x="203" y="479"/>
                    </a:cubicBezTo>
                    <a:cubicBezTo>
                      <a:pt x="222" y="479"/>
                      <a:pt x="243" y="475"/>
                      <a:pt x="265" y="465"/>
                    </a:cubicBezTo>
                    <a:cubicBezTo>
                      <a:pt x="372" y="413"/>
                      <a:pt x="482" y="391"/>
                      <a:pt x="591" y="391"/>
                    </a:cubicBezTo>
                    <a:cubicBezTo>
                      <a:pt x="808" y="391"/>
                      <a:pt x="1023" y="481"/>
                      <a:pt x="1205" y="608"/>
                    </a:cubicBezTo>
                    <a:cubicBezTo>
                      <a:pt x="1327" y="707"/>
                      <a:pt x="1448" y="776"/>
                      <a:pt x="1598" y="776"/>
                    </a:cubicBezTo>
                    <a:cubicBezTo>
                      <a:pt x="1610" y="776"/>
                      <a:pt x="1622" y="775"/>
                      <a:pt x="1634" y="774"/>
                    </a:cubicBezTo>
                    <a:cubicBezTo>
                      <a:pt x="1801" y="750"/>
                      <a:pt x="1932" y="631"/>
                      <a:pt x="2086" y="572"/>
                    </a:cubicBezTo>
                    <a:cubicBezTo>
                      <a:pt x="2255" y="506"/>
                      <a:pt x="2433" y="471"/>
                      <a:pt x="2608" y="471"/>
                    </a:cubicBezTo>
                    <a:cubicBezTo>
                      <a:pt x="2718" y="471"/>
                      <a:pt x="2827" y="485"/>
                      <a:pt x="2932" y="512"/>
                    </a:cubicBezTo>
                    <a:cubicBezTo>
                      <a:pt x="3217" y="584"/>
                      <a:pt x="3468" y="810"/>
                      <a:pt x="3753" y="834"/>
                    </a:cubicBezTo>
                    <a:cubicBezTo>
                      <a:pt x="3813" y="834"/>
                      <a:pt x="3884" y="774"/>
                      <a:pt x="3884" y="703"/>
                    </a:cubicBezTo>
                    <a:cubicBezTo>
                      <a:pt x="3849" y="346"/>
                      <a:pt x="3444" y="167"/>
                      <a:pt x="3134" y="72"/>
                    </a:cubicBezTo>
                    <a:cubicBezTo>
                      <a:pt x="2967" y="24"/>
                      <a:pt x="2792" y="0"/>
                      <a:pt x="26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41"/>
              <p:cNvSpPr/>
              <p:nvPr/>
            </p:nvSpPr>
            <p:spPr>
              <a:xfrm>
                <a:off x="4516325" y="2399750"/>
                <a:ext cx="56575" cy="24800"/>
              </a:xfrm>
              <a:custGeom>
                <a:avLst/>
                <a:gdLst/>
                <a:ahLst/>
                <a:cxnLst/>
                <a:rect l="l" t="t" r="r" b="b"/>
                <a:pathLst>
                  <a:path w="2263" h="992" extrusionOk="0">
                    <a:moveTo>
                      <a:pt x="308" y="0"/>
                    </a:moveTo>
                    <a:cubicBezTo>
                      <a:pt x="242" y="0"/>
                      <a:pt x="175" y="5"/>
                      <a:pt x="108" y="16"/>
                    </a:cubicBezTo>
                    <a:cubicBezTo>
                      <a:pt x="1" y="39"/>
                      <a:pt x="1" y="218"/>
                      <a:pt x="108" y="242"/>
                    </a:cubicBezTo>
                    <a:cubicBezTo>
                      <a:pt x="489" y="325"/>
                      <a:pt x="846" y="480"/>
                      <a:pt x="1096" y="778"/>
                    </a:cubicBezTo>
                    <a:cubicBezTo>
                      <a:pt x="1127" y="815"/>
                      <a:pt x="1169" y="830"/>
                      <a:pt x="1211" y="830"/>
                    </a:cubicBezTo>
                    <a:cubicBezTo>
                      <a:pt x="1249" y="830"/>
                      <a:pt x="1288" y="818"/>
                      <a:pt x="1322" y="801"/>
                    </a:cubicBezTo>
                    <a:cubicBezTo>
                      <a:pt x="1382" y="775"/>
                      <a:pt x="1443" y="763"/>
                      <a:pt x="1503" y="763"/>
                    </a:cubicBezTo>
                    <a:cubicBezTo>
                      <a:pt x="1658" y="763"/>
                      <a:pt x="1809" y="841"/>
                      <a:pt x="1929" y="944"/>
                    </a:cubicBezTo>
                    <a:cubicBezTo>
                      <a:pt x="1971" y="972"/>
                      <a:pt x="2020" y="991"/>
                      <a:pt x="2068" y="991"/>
                    </a:cubicBezTo>
                    <a:cubicBezTo>
                      <a:pt x="2103" y="991"/>
                      <a:pt x="2137" y="981"/>
                      <a:pt x="2167" y="956"/>
                    </a:cubicBezTo>
                    <a:cubicBezTo>
                      <a:pt x="2227" y="909"/>
                      <a:pt x="2263" y="801"/>
                      <a:pt x="2215" y="730"/>
                    </a:cubicBezTo>
                    <a:cubicBezTo>
                      <a:pt x="2056" y="510"/>
                      <a:pt x="1800" y="407"/>
                      <a:pt x="1542" y="407"/>
                    </a:cubicBezTo>
                    <a:cubicBezTo>
                      <a:pt x="1452" y="407"/>
                      <a:pt x="1361" y="419"/>
                      <a:pt x="1275" y="444"/>
                    </a:cubicBezTo>
                    <a:cubicBezTo>
                      <a:pt x="1144" y="301"/>
                      <a:pt x="977" y="194"/>
                      <a:pt x="798" y="111"/>
                    </a:cubicBezTo>
                    <a:cubicBezTo>
                      <a:pt x="636" y="34"/>
                      <a:pt x="474" y="0"/>
                      <a:pt x="3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15442BB-03DE-7B1C-D537-828462DE4702}"/>
              </a:ext>
            </a:extLst>
          </p:cNvPr>
          <p:cNvSpPr/>
          <p:nvPr/>
        </p:nvSpPr>
        <p:spPr>
          <a:xfrm>
            <a:off x="2046473" y="222838"/>
            <a:ext cx="5244374" cy="72112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SỞ GIÁO DỤC VÀ ĐÀO TẠO BÌNH ĐỊNH</a:t>
            </a:r>
          </a:p>
          <a:p>
            <a:pPr algn="ctr"/>
            <a:r>
              <a:rPr lang="en-US" sz="2000" dirty="0"/>
              <a:t>TRƯỜNG THPT NGÔ LÊ TÂN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739571">
            <a:off x="6717005" y="2913604"/>
            <a:ext cx="3378326" cy="407641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7099328">
            <a:off x="7840460" y="147431"/>
            <a:ext cx="1181474" cy="118578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804696">
            <a:off x="228257" y="322113"/>
            <a:ext cx="729053" cy="73981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219200" y="515048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78670" y="982098"/>
            <a:ext cx="1600348" cy="6096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38400" y="1036757"/>
            <a:ext cx="6137604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“?”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“√”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457200" y="1790242"/>
          <a:ext cx="8305800" cy="285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63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Câu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mệnh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đề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Mệnh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đề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đúng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Mệnh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đề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sai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3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nguyên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tố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45720" marR="45720" marT="22860" marB="2286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93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Tông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dài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hai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cạnh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bất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kì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một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tam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giác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nhỏ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hơn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dài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cạnh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còn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lại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45720" marR="45720" marT="22860" marB="2286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3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Bạn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đã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làm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bài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tập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chưa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45720" marR="45720" marT="22860" marB="2286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3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Thời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tiết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hôm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nay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thật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đẹp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45720" marR="45720" marT="22860" marB="2286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282430"/>
            <a:ext cx="342900" cy="346032"/>
          </a:xfrm>
          <a:prstGeom prst="rect">
            <a:avLst/>
          </a:prstGeom>
          <a:solidFill>
            <a:srgbClr val="E9E7F5"/>
          </a:solidFill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3067050"/>
            <a:ext cx="419100" cy="422928"/>
          </a:xfrm>
          <a:prstGeom prst="rect">
            <a:avLst/>
          </a:prstGeom>
          <a:solidFill>
            <a:srgbClr val="E9E7F5"/>
          </a:solidFill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3943350"/>
            <a:ext cx="342900" cy="346728"/>
          </a:xfrm>
          <a:prstGeom prst="rect">
            <a:avLst/>
          </a:prstGeom>
          <a:solidFill>
            <a:srgbClr val="E9E7F5"/>
          </a:solidFill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280" y="4400550"/>
            <a:ext cx="350520" cy="353722"/>
          </a:xfrm>
          <a:prstGeom prst="rect">
            <a:avLst/>
          </a:prstGeom>
          <a:solidFill>
            <a:srgbClr val="E9E7F5"/>
          </a:solidFill>
        </p:spPr>
      </p:pic>
    </p:spTree>
    <p:extLst>
      <p:ext uri="{BB962C8B-B14F-4D97-AF65-F5344CB8AC3E}">
        <p14:creationId xmlns:p14="http://schemas.microsoft.com/office/powerpoint/2010/main" val="284900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315483" flipH="1" flipV="1">
            <a:off x="6640272" y="3660908"/>
            <a:ext cx="3732416" cy="450367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962900" y="133350"/>
            <a:ext cx="914400" cy="163817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315483" flipH="1" flipV="1">
            <a:off x="-562027" y="-1905160"/>
            <a:ext cx="3732416" cy="450367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617347">
            <a:off x="301382" y="3834500"/>
            <a:ext cx="1524651" cy="121972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55956" y="514350"/>
            <a:ext cx="300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Mệnh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5956" y="952438"/>
            <a:ext cx="5711545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chia </a:t>
            </a:r>
            <a:r>
              <a:rPr lang="en-US" sz="2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” 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54573" y="1460270"/>
            <a:ext cx="6321145" cy="142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Ta chưa khẳng định được tính đúng sai, tuy nhiên với mỗi giá trị của n thuộc tập số tự nhiên ta lại thu được một mệnh đề đúng hoặc sai.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5" name="Picture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60908" y="1535756"/>
            <a:ext cx="990095" cy="1331967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918029" y="2730266"/>
            <a:ext cx="7662429" cy="958660"/>
            <a:chOff x="1768673" y="5532753"/>
            <a:chExt cx="15324857" cy="1917317"/>
          </a:xfrm>
        </p:grpSpPr>
        <p:sp>
          <p:nvSpPr>
            <p:cNvPr id="16" name="TextBox 15"/>
            <p:cNvSpPr txBox="1"/>
            <p:nvPr/>
          </p:nvSpPr>
          <p:spPr>
            <a:xfrm>
              <a:off x="1768673" y="5532753"/>
              <a:ext cx="11201399" cy="1917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n = 5 ta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mệnh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đề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“5 chia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2”.</a:t>
              </a:r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12972498" y="6068528"/>
              <a:ext cx="685800" cy="380999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3816930" y="5796467"/>
              <a:ext cx="327660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Mệnh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đề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sai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80586" y="3508778"/>
            <a:ext cx="8077200" cy="958660"/>
            <a:chOff x="1761171" y="6991029"/>
            <a:chExt cx="16154399" cy="1917320"/>
          </a:xfrm>
        </p:grpSpPr>
        <p:sp>
          <p:nvSpPr>
            <p:cNvPr id="19" name="TextBox 18"/>
            <p:cNvSpPr txBox="1"/>
            <p:nvPr/>
          </p:nvSpPr>
          <p:spPr>
            <a:xfrm>
              <a:off x="1761171" y="6991029"/>
              <a:ext cx="11734799" cy="1917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n = 10 ta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mệnh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đề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“10 chia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2”.</a:t>
              </a:r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13489696" y="7458573"/>
              <a:ext cx="685800" cy="381000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4322404" y="7078279"/>
              <a:ext cx="3593166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Mệnh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đề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54573" y="4016610"/>
            <a:ext cx="761289" cy="67583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685899" y="4323349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“n chia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2”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mệnh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450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321701" flipH="1">
            <a:off x="-660500" y="3211533"/>
            <a:ext cx="2349701" cy="28352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306" y="2724150"/>
            <a:ext cx="1170534" cy="275563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24510" y="552450"/>
            <a:ext cx="7908427" cy="1801904"/>
            <a:chOff x="974679" y="893507"/>
            <a:chExt cx="15816854" cy="3603807"/>
          </a:xfrm>
        </p:grpSpPr>
        <p:sp>
          <p:nvSpPr>
            <p:cNvPr id="3" name="Rounded Rectangle 2"/>
            <p:cNvSpPr/>
            <p:nvPr/>
          </p:nvSpPr>
          <p:spPr>
            <a:xfrm>
              <a:off x="2743200" y="952500"/>
              <a:ext cx="14048333" cy="35448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pic>
          <p:nvPicPr>
            <p:cNvPr id="25" name="Picture 10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974679" y="893507"/>
              <a:ext cx="3021807" cy="34290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021887" y="1155247"/>
              <a:ext cx="12291060" cy="3106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nl-NL" sz="2200" dirty="0">
                  <a:latin typeface="Arial" panose="020B0604020202020204" pitchFamily="34" charset="0"/>
                  <a:cs typeface="Arial" panose="020B0604020202020204" pitchFamily="34" charset="0"/>
                </a:rPr>
                <a:t>Mệnh đề chứa biến là một câu chứa biến, với mỗi giá trị của biến thuộc một tập nào đó, ta được một mệnh đề.</a:t>
              </a:r>
              <a:endParaRPr 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Rounded Rectangular Callout 6"/>
          <p:cNvSpPr/>
          <p:nvPr/>
        </p:nvSpPr>
        <p:spPr>
          <a:xfrm>
            <a:off x="2087940" y="2856596"/>
            <a:ext cx="1068070" cy="647700"/>
          </a:xfrm>
          <a:prstGeom prst="wedgeRoundRectCallout">
            <a:avLst>
              <a:gd name="adj1" fmla="val 68163"/>
              <a:gd name="adj2" fmla="val 39516"/>
              <a:gd name="adj3" fmla="val 16667"/>
            </a:avLst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endParaRPr lang="en-U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01470" y="2874376"/>
            <a:ext cx="2095500" cy="1553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P: “2 + n = 5”</a:t>
            </a:r>
          </a:p>
          <a:p>
            <a:pPr algn="just">
              <a:lnSpc>
                <a:spcPct val="150000"/>
              </a:lnSpc>
            </a:pP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Q: “x &gt; 3”</a:t>
            </a:r>
          </a:p>
          <a:p>
            <a:pPr algn="just">
              <a:lnSpc>
                <a:spcPct val="150000"/>
              </a:lnSpc>
            </a:pP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M: “x + y  &lt; 2”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40" y="4269213"/>
            <a:ext cx="1335609" cy="71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12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034544" flipH="1">
            <a:off x="-237161" y="-481630"/>
            <a:ext cx="1936638" cy="2336818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926360" flipH="1">
            <a:off x="7443713" y="3338606"/>
            <a:ext cx="1936638" cy="23368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43" y="686741"/>
            <a:ext cx="984590" cy="8626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00900" y="1272890"/>
            <a:ext cx="1600200" cy="372861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75180" y="552450"/>
            <a:ext cx="5735320" cy="1553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“x &gt; 5”.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mệnh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mệnh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316033" y="3111814"/>
            <a:ext cx="4884868" cy="1341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x = 8, "8 &gt; 5"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mệnh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x = 3, "3 &gt; 5"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mệnh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82" y="2636190"/>
            <a:ext cx="954107" cy="2246571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3848174" y="2233784"/>
            <a:ext cx="1579733" cy="902902"/>
            <a:chOff x="1311628" y="5710651"/>
            <a:chExt cx="2482145" cy="180580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1" y="5710651"/>
              <a:ext cx="2057400" cy="1805803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311628" y="6146333"/>
              <a:ext cx="248214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Gợi</a:t>
              </a:r>
              <a:r>
                <a:rPr lang="en-US" sz="2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653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315483" flipH="1" flipV="1">
            <a:off x="-847777" y="-1968660"/>
            <a:ext cx="3732416" cy="450367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315483" flipH="1" flipV="1">
            <a:off x="6269704" y="4427203"/>
            <a:ext cx="3732416" cy="4503670"/>
          </a:xfrm>
          <a:prstGeom prst="rect">
            <a:avLst/>
          </a:prstGeom>
        </p:spPr>
      </p:pic>
      <p:sp>
        <p:nvSpPr>
          <p:cNvPr id="11" name="TextBox 9"/>
          <p:cNvSpPr txBox="1"/>
          <p:nvPr/>
        </p:nvSpPr>
        <p:spPr>
          <a:xfrm>
            <a:off x="810491" y="598793"/>
            <a:ext cx="3084882" cy="338554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just"/>
            <a:r>
              <a:rPr lang="en-US" sz="2200" b="1" dirty="0">
                <a:solidFill>
                  <a:srgbClr val="202F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200" b="1" dirty="0" err="1">
                <a:solidFill>
                  <a:srgbClr val="202F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Mệnh</a:t>
            </a:r>
            <a:r>
              <a:rPr lang="en-US" sz="2200" b="1" dirty="0">
                <a:solidFill>
                  <a:srgbClr val="202F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202F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200" b="1" dirty="0">
                <a:solidFill>
                  <a:srgbClr val="202F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202F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phủ</a:t>
            </a:r>
            <a:r>
              <a:rPr lang="en-US" sz="2200" b="1" dirty="0">
                <a:solidFill>
                  <a:srgbClr val="202F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202F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200" b="1" dirty="0">
                <a:solidFill>
                  <a:srgbClr val="202F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11532" y="1118780"/>
            <a:ext cx="838200" cy="5715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6637" y="1215380"/>
            <a:ext cx="5598155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Khoa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dành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Khoa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Khoa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mệnh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0" r="14509"/>
          <a:stretch/>
        </p:blipFill>
        <p:spPr>
          <a:xfrm>
            <a:off x="6409687" y="1325825"/>
            <a:ext cx="2476500" cy="2133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3773303"/>
            <a:ext cx="981730" cy="1382320"/>
          </a:xfrm>
          <a:prstGeom prst="rect">
            <a:avLst/>
          </a:prstGeom>
        </p:spPr>
      </p:pic>
      <p:sp>
        <p:nvSpPr>
          <p:cNvPr id="16" name="Rounded Rectangular Callout 15"/>
          <p:cNvSpPr/>
          <p:nvPr/>
        </p:nvSpPr>
        <p:spPr>
          <a:xfrm>
            <a:off x="3062848" y="3666471"/>
            <a:ext cx="4419600" cy="1007908"/>
          </a:xfrm>
          <a:prstGeom prst="wedgeRoundRectCallout">
            <a:avLst>
              <a:gd name="adj1" fmla="val -55629"/>
              <a:gd name="adj2" fmla="val 33634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 không phải là biển báo đường dành cho người đi bộ</a:t>
            </a:r>
            <a:endParaRPr lang="en-US" sz="20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79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315483" flipH="1" flipV="1">
            <a:off x="-847777" y="-1968660"/>
            <a:ext cx="3732416" cy="450367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315483" flipH="1" flipV="1">
            <a:off x="6269704" y="4427203"/>
            <a:ext cx="3732416" cy="4503670"/>
          </a:xfrm>
          <a:prstGeom prst="rect">
            <a:avLst/>
          </a:prstGeom>
        </p:spPr>
      </p:pic>
      <p:sp>
        <p:nvSpPr>
          <p:cNvPr id="11" name="TextBox 9"/>
          <p:cNvSpPr txBox="1"/>
          <p:nvPr/>
        </p:nvSpPr>
        <p:spPr>
          <a:xfrm>
            <a:off x="810491" y="598793"/>
            <a:ext cx="3084882" cy="338554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just"/>
            <a:r>
              <a:rPr lang="en-US" sz="2200" b="1" dirty="0">
                <a:solidFill>
                  <a:srgbClr val="202F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200" b="1" dirty="0" err="1">
                <a:solidFill>
                  <a:srgbClr val="202F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Mệnh</a:t>
            </a:r>
            <a:r>
              <a:rPr lang="en-US" sz="2200" b="1" dirty="0">
                <a:solidFill>
                  <a:srgbClr val="202F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202F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200" b="1" dirty="0">
                <a:solidFill>
                  <a:srgbClr val="202F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202F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phủ</a:t>
            </a:r>
            <a:r>
              <a:rPr lang="en-US" sz="2200" b="1" dirty="0">
                <a:solidFill>
                  <a:srgbClr val="202F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202F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200" b="1" dirty="0">
                <a:solidFill>
                  <a:srgbClr val="202F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357F7B8-7332-1EB0-42A9-CBFAC9A0BE64}"/>
                  </a:ext>
                </a:extLst>
              </p:cNvPr>
              <p:cNvSpPr/>
              <p:nvPr/>
            </p:nvSpPr>
            <p:spPr>
              <a:xfrm>
                <a:off x="548640" y="1463040"/>
                <a:ext cx="8229600" cy="190195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/>
                  <a:t>Mệnh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đề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en-US" sz="2800" dirty="0"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hai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phát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biểu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trái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ngược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nhau</a:t>
                </a:r>
                <a:r>
                  <a:rPr lang="en-US" sz="2800" dirty="0"/>
                  <a:t>. </a:t>
                </a:r>
              </a:p>
              <a:p>
                <a:pPr algn="ctr"/>
                <a:r>
                  <a:rPr lang="en-US" sz="2800" dirty="0" err="1"/>
                  <a:t>Nếu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en-US" sz="2800" dirty="0"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cs typeface="Arial" panose="020B0604020202020204" pitchFamily="34" charset="0"/>
                  </a:rPr>
                  <a:t>đúng</a:t>
                </a:r>
                <a:r>
                  <a:rPr lang="en-US" sz="2800" dirty="0"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cs typeface="Arial" panose="020B0604020202020204" pitchFamily="34" charset="0"/>
                  </a:rPr>
                  <a:t>thì</a:t>
                </a:r>
                <a:r>
                  <a:rPr lang="en-US" sz="28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sai</a:t>
                </a:r>
                <a:r>
                  <a:rPr lang="en-US" sz="2800" dirty="0"/>
                  <a:t>.</a:t>
                </a:r>
              </a:p>
              <a:p>
                <a:pPr algn="ctr"/>
                <a:r>
                  <a:rPr lang="en-US" sz="2800" dirty="0" err="1"/>
                  <a:t>Nếu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en-US" sz="2800" dirty="0"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cs typeface="Arial" panose="020B0604020202020204" pitchFamily="34" charset="0"/>
                  </a:rPr>
                  <a:t>sai</a:t>
                </a:r>
                <a:r>
                  <a:rPr lang="en-US" sz="2800" dirty="0"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cs typeface="Arial" panose="020B0604020202020204" pitchFamily="34" charset="0"/>
                  </a:rPr>
                  <a:t>thì</a:t>
                </a:r>
                <a:r>
                  <a:rPr lang="en-US" sz="28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đúng</a:t>
                </a:r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357F7B8-7332-1EB0-42A9-CBFAC9A0BE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" y="1463040"/>
                <a:ext cx="8229600" cy="1901952"/>
              </a:xfrm>
              <a:prstGeom prst="rect">
                <a:avLst/>
              </a:prstGeom>
              <a:blipFill>
                <a:blip r:embed="rId4"/>
                <a:stretch>
                  <a:fillRect r="-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0502329B-88D0-D5AC-21FC-ADBE93A38B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65513" y="2262890"/>
            <a:ext cx="1178487" cy="274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12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315483" flipH="1" flipV="1">
            <a:off x="6269704" y="4427203"/>
            <a:ext cx="3732416" cy="450367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315483" flipH="1" flipV="1">
            <a:off x="-527754" y="-2121311"/>
            <a:ext cx="3732416" cy="45036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10096"/>
            <a:ext cx="1638300" cy="1638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ounded Rectangular Callout 13"/>
          <p:cNvSpPr/>
          <p:nvPr/>
        </p:nvSpPr>
        <p:spPr>
          <a:xfrm>
            <a:off x="3051464" y="377979"/>
            <a:ext cx="4703789" cy="853054"/>
          </a:xfrm>
          <a:prstGeom prst="wedgeRoundRectCallout">
            <a:avLst>
              <a:gd name="adj1" fmla="val -55468"/>
              <a:gd name="adj2" fmla="val 37000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3051464" y="1573690"/>
            <a:ext cx="4703789" cy="797636"/>
          </a:xfrm>
          <a:prstGeom prst="wedgeRoundRectCallout">
            <a:avLst>
              <a:gd name="adj1" fmla="val 55426"/>
              <a:gd name="adj2" fmla="val 34723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cấm</a:t>
            </a:r>
            <a:r>
              <a:rPr lang="en-US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rẽ</a:t>
            </a:r>
            <a:r>
              <a:rPr lang="en-US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1066800" y="2603950"/>
            <a:ext cx="4800600" cy="1142499"/>
          </a:xfrm>
          <a:prstGeom prst="wedgeRoundRectCallout">
            <a:avLst>
              <a:gd name="adj1" fmla="val -55468"/>
              <a:gd name="adj2" fmla="val 37000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phủ</a:t>
            </a:r>
            <a:r>
              <a:rPr lang="en-US" sz="2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cấm</a:t>
            </a:r>
            <a:r>
              <a:rPr lang="en-US" sz="2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rẽ</a:t>
            </a:r>
            <a:r>
              <a:rPr lang="en-US" sz="2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2628900" y="4003805"/>
            <a:ext cx="5126352" cy="797636"/>
          </a:xfrm>
          <a:prstGeom prst="wedgeRoundRectCallout">
            <a:avLst>
              <a:gd name="adj1" fmla="val 55426"/>
              <a:gd name="adj2" fmla="val 34723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cấm</a:t>
            </a:r>
            <a:r>
              <a:rPr lang="en-US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rẽ</a:t>
            </a:r>
            <a:r>
              <a:rPr lang="en-US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083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321701" flipH="1">
            <a:off x="-660500" y="3211533"/>
            <a:ext cx="2349701" cy="28352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100" y="2762250"/>
            <a:ext cx="954107" cy="2246571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981743" y="435130"/>
            <a:ext cx="1153391" cy="609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28850" y="491432"/>
            <a:ext cx="6079331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mệnh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phủ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mệnh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81743" y="1233328"/>
                <a:ext cx="7387008" cy="1420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71475" indent="-371475" algn="just">
                  <a:lnSpc>
                    <a:spcPct val="150000"/>
                  </a:lnSpc>
                  <a:buAutoNum type="alphaLcParenR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“17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chính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”</a:t>
                </a:r>
              </a:p>
              <a:p>
                <a:pPr marL="371475" indent="-371475" algn="just">
                  <a:lnSpc>
                    <a:spcPct val="150000"/>
                  </a:lnSpc>
                  <a:buAutoNum type="alphaLcParenR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“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lăng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trụ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đứng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”.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743" y="1233328"/>
                <a:ext cx="7387008" cy="1420325"/>
              </a:xfrm>
              <a:prstGeom prst="rect">
                <a:avLst/>
              </a:prstGeom>
              <a:blipFill>
                <a:blip r:embed="rId5"/>
                <a:stretch>
                  <a:fillRect l="-825" r="-908" b="-6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517500"/>
            <a:ext cx="650927" cy="102575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405" y="294918"/>
            <a:ext cx="677830" cy="749812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399226" y="2947402"/>
            <a:ext cx="1241073" cy="902902"/>
            <a:chOff x="1311628" y="5710651"/>
            <a:chExt cx="2482145" cy="1805803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1" y="5710651"/>
              <a:ext cx="2057400" cy="1805803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1311628" y="6146333"/>
              <a:ext cx="2482145" cy="800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534113" y="3125741"/>
                <a:ext cx="6504986" cy="1883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n-lt"/>
                    <a:cs typeface="Arial" panose="020B0604020202020204" pitchFamily="34" charset="0"/>
                  </a:rPr>
                  <a:t>Mệnh </a:t>
                </a:r>
                <a:r>
                  <a:rPr lang="en-US" sz="2000" dirty="0" err="1">
                    <a:latin typeface="+mn-lt"/>
                    <a:cs typeface="Arial" panose="020B0604020202020204" pitchFamily="34" charset="0"/>
                  </a:rPr>
                  <a:t>đề</a:t>
                </a:r>
                <a:r>
                  <a:rPr lang="en-US" sz="2000" dirty="0"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cs typeface="Arial" panose="020B0604020202020204" pitchFamily="34" charset="0"/>
                  </a:rPr>
                  <a:t>phủ</a:t>
                </a:r>
                <a:r>
                  <a:rPr lang="en-US" sz="2000" dirty="0"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cs typeface="Arial" panose="020B0604020202020204" pitchFamily="34" charset="0"/>
                  </a:rPr>
                  <a:t>định</a:t>
                </a:r>
                <a:r>
                  <a:rPr lang="en-US" sz="2000" dirty="0"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cs typeface="Arial" panose="020B0604020202020204" pitchFamily="34" charset="0"/>
                  </a:rPr>
                  <a:t>của</a:t>
                </a:r>
                <a:r>
                  <a:rPr lang="en-US" sz="2000" dirty="0">
                    <a:latin typeface="+mn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en-US" sz="2000" dirty="0"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cs typeface="Arial" panose="020B0604020202020204" pitchFamily="34" charset="0"/>
                  </a:rPr>
                  <a:t>là</a:t>
                </a:r>
                <a:r>
                  <a:rPr lang="en-US" sz="2000" dirty="0">
                    <a:latin typeface="+mn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2000" dirty="0">
                    <a:latin typeface="+mn-lt"/>
                    <a:cs typeface="Arial" panose="020B0604020202020204" pitchFamily="34" charset="0"/>
                  </a:rPr>
                  <a:t>: “17 </a:t>
                </a:r>
                <a:r>
                  <a:rPr lang="en-US" sz="2000" dirty="0" err="1">
                    <a:latin typeface="+mn-lt"/>
                    <a:cs typeface="Arial" panose="020B0604020202020204" pitchFamily="34" charset="0"/>
                  </a:rPr>
                  <a:t>không</a:t>
                </a:r>
                <a:r>
                  <a:rPr lang="en-US" sz="2000" dirty="0"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cs typeface="Arial" panose="020B0604020202020204" pitchFamily="34" charset="0"/>
                  </a:rPr>
                  <a:t>phải</a:t>
                </a:r>
                <a:r>
                  <a:rPr lang="en-US" sz="2000" dirty="0"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cs typeface="Arial" panose="020B0604020202020204" pitchFamily="34" charset="0"/>
                  </a:rPr>
                  <a:t>là</a:t>
                </a:r>
                <a:r>
                  <a:rPr lang="en-US" sz="2000" dirty="0"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cs typeface="Arial" panose="020B0604020202020204" pitchFamily="34" charset="0"/>
                  </a:rPr>
                  <a:t>số</a:t>
                </a:r>
                <a:r>
                  <a:rPr lang="en-US" sz="2000" dirty="0"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cs typeface="Arial" panose="020B0604020202020204" pitchFamily="34" charset="0"/>
                  </a:rPr>
                  <a:t>chính</a:t>
                </a:r>
                <a:r>
                  <a:rPr lang="en-US" sz="2000" dirty="0"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cs typeface="Arial" panose="020B0604020202020204" pitchFamily="34" charset="0"/>
                  </a:rPr>
                  <a:t>phương</a:t>
                </a:r>
                <a:r>
                  <a:rPr lang="en-US" sz="2000" dirty="0">
                    <a:latin typeface="+mn-lt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latin typeface="+mn-lt"/>
                    <a:cs typeface="Arial" panose="020B0604020202020204" pitchFamily="34" charset="0"/>
                  </a:rPr>
                  <a:t>Mệnh</a:t>
                </a:r>
                <a:r>
                  <a:rPr lang="en-US" sz="2000" dirty="0"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cs typeface="Arial" panose="020B0604020202020204" pitchFamily="34" charset="0"/>
                  </a:rPr>
                  <a:t>đề</a:t>
                </a:r>
                <a:r>
                  <a:rPr lang="en-US" sz="2000" dirty="0"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cs typeface="Arial" panose="020B0604020202020204" pitchFamily="34" charset="0"/>
                  </a:rPr>
                  <a:t>phủ</a:t>
                </a:r>
                <a:r>
                  <a:rPr lang="en-US" sz="2000" dirty="0"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cs typeface="Arial" panose="020B0604020202020204" pitchFamily="34" charset="0"/>
                  </a:rPr>
                  <a:t>định</a:t>
                </a:r>
                <a:r>
                  <a:rPr lang="en-US" sz="2000" dirty="0"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cs typeface="Arial" panose="020B0604020202020204" pitchFamily="34" charset="0"/>
                  </a:rPr>
                  <a:t>của</a:t>
                </a:r>
                <a:r>
                  <a:rPr lang="en-US" sz="2000" dirty="0">
                    <a:latin typeface="+mn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r>
                  <a:rPr lang="en-US" sz="2000" dirty="0">
                    <a:latin typeface="+mn-lt"/>
                    <a:cs typeface="Arial" panose="020B0604020202020204" pitchFamily="34" charset="0"/>
                  </a:rPr>
                  <a:t> là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</m:acc>
                  </m:oMath>
                </a14:m>
                <a:r>
                  <a:rPr lang="en-US" sz="2000" dirty="0">
                    <a:latin typeface="+mn-lt"/>
                    <a:cs typeface="Arial" panose="020B0604020202020204" pitchFamily="34" charset="0"/>
                  </a:rPr>
                  <a:t>: “ </a:t>
                </a:r>
                <a:r>
                  <a:rPr lang="en-US" sz="2000" dirty="0" err="1">
                    <a:latin typeface="+mn-lt"/>
                    <a:cs typeface="Arial" panose="020B0604020202020204" pitchFamily="34" charset="0"/>
                  </a:rPr>
                  <a:t>Hình</a:t>
                </a:r>
                <a:r>
                  <a:rPr lang="en-US" sz="2000" dirty="0"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cs typeface="Arial" panose="020B0604020202020204" pitchFamily="34" charset="0"/>
                  </a:rPr>
                  <a:t>hộp</a:t>
                </a:r>
                <a:r>
                  <a:rPr lang="en-US" sz="2000" dirty="0"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cs typeface="Arial" panose="020B0604020202020204" pitchFamily="34" charset="0"/>
                  </a:rPr>
                  <a:t>chữ</a:t>
                </a:r>
                <a:r>
                  <a:rPr lang="en-US" sz="2000" dirty="0"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cs typeface="Arial" panose="020B0604020202020204" pitchFamily="34" charset="0"/>
                  </a:rPr>
                  <a:t>nhật</a:t>
                </a:r>
                <a:r>
                  <a:rPr lang="en-US" sz="2000" dirty="0"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cs typeface="Arial" panose="020B0604020202020204" pitchFamily="34" charset="0"/>
                  </a:rPr>
                  <a:t>là</a:t>
                </a:r>
                <a:r>
                  <a:rPr lang="en-US" sz="2000" dirty="0"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cs typeface="Arial" panose="020B0604020202020204" pitchFamily="34" charset="0"/>
                  </a:rPr>
                  <a:t>hình</a:t>
                </a:r>
                <a:r>
                  <a:rPr lang="en-US" sz="2000" dirty="0"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cs typeface="Arial" panose="020B0604020202020204" pitchFamily="34" charset="0"/>
                  </a:rPr>
                  <a:t>lăng</a:t>
                </a:r>
                <a:r>
                  <a:rPr lang="en-US" sz="2000" dirty="0"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cs typeface="Arial" panose="020B0604020202020204" pitchFamily="34" charset="0"/>
                  </a:rPr>
                  <a:t>trụ</a:t>
                </a:r>
                <a:r>
                  <a:rPr lang="en-US" sz="2000" dirty="0"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cs typeface="Arial" panose="020B0604020202020204" pitchFamily="34" charset="0"/>
                  </a:rPr>
                  <a:t>đứng</a:t>
                </a:r>
                <a:r>
                  <a:rPr lang="en-US" sz="2000" dirty="0">
                    <a:latin typeface="+mn-lt"/>
                    <a:cs typeface="Arial" panose="020B0604020202020204" pitchFamily="34" charset="0"/>
                  </a:rPr>
                  <a:t> tam </a:t>
                </a:r>
                <a:r>
                  <a:rPr lang="en-US" sz="2000" dirty="0" err="1">
                    <a:latin typeface="+mn-lt"/>
                    <a:cs typeface="Arial" panose="020B0604020202020204" pitchFamily="34" charset="0"/>
                  </a:rPr>
                  <a:t>giác</a:t>
                </a:r>
                <a:r>
                  <a:rPr lang="en-US" sz="2000" dirty="0">
                    <a:latin typeface="+mn-lt"/>
                    <a:cs typeface="Arial" panose="020B0604020202020204" pitchFamily="34" charset="0"/>
                  </a:rPr>
                  <a:t>”.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113" y="3125741"/>
                <a:ext cx="6504986" cy="1883080"/>
              </a:xfrm>
              <a:prstGeom prst="rect">
                <a:avLst/>
              </a:prstGeom>
              <a:blipFill>
                <a:blip r:embed="rId9"/>
                <a:stretch>
                  <a:fillRect l="-1031" r="-937" b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727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8">
            <a:extLst>
              <a:ext uri="{FF2B5EF4-FFF2-40B4-BE49-F238E27FC236}">
                <a16:creationId xmlns:a16="http://schemas.microsoft.com/office/drawing/2014/main" id="{10B94FD4-5371-8804-BAD2-DA95A2B6BEC8}"/>
              </a:ext>
            </a:extLst>
          </p:cNvPr>
          <p:cNvSpPr/>
          <p:nvPr/>
        </p:nvSpPr>
        <p:spPr>
          <a:xfrm>
            <a:off x="131505" y="517525"/>
            <a:ext cx="1768577" cy="6096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520B84-2B4E-FEFE-B2DC-C2020CB6BB77}"/>
              </a:ext>
            </a:extLst>
          </p:cNvPr>
          <p:cNvSpPr txBox="1"/>
          <p:nvPr/>
        </p:nvSpPr>
        <p:spPr>
          <a:xfrm>
            <a:off x="1900083" y="342995"/>
            <a:ext cx="6137604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mệnh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phủ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mệnh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mệnh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phủ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6843E23-1BF6-BDB1-F5FE-179EEA0E4772}"/>
                  </a:ext>
                </a:extLst>
              </p:cNvPr>
              <p:cNvSpPr txBox="1"/>
              <p:nvPr/>
            </p:nvSpPr>
            <p:spPr>
              <a:xfrm>
                <a:off x="844344" y="1613090"/>
                <a:ext cx="7341010" cy="958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+mn-lt"/>
                    <a:cs typeface="Arial" panose="020B0604020202020204" pitchFamily="34" charset="0"/>
                  </a:rPr>
                  <a:t>: “2 022 chia </a:t>
                </a:r>
                <a:r>
                  <a:rPr lang="en-US" sz="2000" dirty="0" err="1">
                    <a:latin typeface="+mn-lt"/>
                    <a:cs typeface="Arial" panose="020B0604020202020204" pitchFamily="34" charset="0"/>
                  </a:rPr>
                  <a:t>hết</a:t>
                </a:r>
                <a:r>
                  <a:rPr lang="en-US" sz="2000" dirty="0"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cs typeface="Arial" panose="020B0604020202020204" pitchFamily="34" charset="0"/>
                  </a:rPr>
                  <a:t>cho</a:t>
                </a:r>
                <a:r>
                  <a:rPr lang="en-US" sz="2000" dirty="0">
                    <a:latin typeface="+mn-lt"/>
                    <a:cs typeface="Arial" panose="020B0604020202020204" pitchFamily="34" charset="0"/>
                  </a:rPr>
                  <a:t> 5”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+mn-lt"/>
                    <a:cs typeface="Arial" panose="020B0604020202020204" pitchFamily="34" charset="0"/>
                  </a:rPr>
                  <a:t>: “</a:t>
                </a:r>
                <a:r>
                  <a:rPr lang="en-US" sz="2000" dirty="0" err="1">
                    <a:latin typeface="+mn-lt"/>
                    <a:cs typeface="Arial" panose="020B0604020202020204" pitchFamily="34" charset="0"/>
                  </a:rPr>
                  <a:t>Bất</a:t>
                </a:r>
                <a:r>
                  <a:rPr lang="en-US" sz="2000" dirty="0"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cs typeface="Arial" panose="020B0604020202020204" pitchFamily="34" charset="0"/>
                  </a:rPr>
                  <a:t>phương</a:t>
                </a:r>
                <a:r>
                  <a:rPr lang="en-US" sz="2000" dirty="0"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cs typeface="Arial" panose="020B0604020202020204" pitchFamily="34" charset="0"/>
                  </a:rPr>
                  <a:t>trình</a:t>
                </a:r>
                <a:r>
                  <a:rPr lang="en-US" sz="2000" dirty="0">
                    <a:latin typeface="+mn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+1&gt;0</m:t>
                    </m:r>
                  </m:oMath>
                </a14:m>
                <a:r>
                  <a:rPr lang="en-US" sz="2000" dirty="0"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cs typeface="Arial" panose="020B0604020202020204" pitchFamily="34" charset="0"/>
                  </a:rPr>
                  <a:t>có</a:t>
                </a:r>
                <a:r>
                  <a:rPr lang="en-US" sz="2000" dirty="0"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cs typeface="Arial" panose="020B0604020202020204" pitchFamily="34" charset="0"/>
                  </a:rPr>
                  <a:t>nghiệm</a:t>
                </a:r>
                <a:r>
                  <a:rPr lang="en-US" sz="2000" dirty="0">
                    <a:latin typeface="+mn-lt"/>
                    <a:cs typeface="Arial" panose="020B0604020202020204" pitchFamily="34" charset="0"/>
                  </a:rPr>
                  <a:t>”.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6843E23-1BF6-BDB1-F5FE-179EEA0E4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344" y="1613090"/>
                <a:ext cx="7341010" cy="958660"/>
              </a:xfrm>
              <a:prstGeom prst="rect">
                <a:avLst/>
              </a:prstGeom>
              <a:blipFill>
                <a:blip r:embed="rId2"/>
                <a:stretch>
                  <a:fillRect l="-249" b="-10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AF208255-1A98-3E3F-F28C-A84B37CAF64C}"/>
              </a:ext>
            </a:extLst>
          </p:cNvPr>
          <p:cNvGrpSpPr/>
          <p:nvPr/>
        </p:nvGrpSpPr>
        <p:grpSpPr>
          <a:xfrm>
            <a:off x="395517" y="2606264"/>
            <a:ext cx="1241073" cy="902902"/>
            <a:chOff x="1311628" y="5710651"/>
            <a:chExt cx="2482145" cy="180580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64E5FF1-6DD7-D407-5A12-1F544CEE5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1" y="5710651"/>
              <a:ext cx="2057400" cy="180580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BC05531-B3A5-7265-5B89-12B7B6ABC07B}"/>
                </a:ext>
              </a:extLst>
            </p:cNvPr>
            <p:cNvSpPr txBox="1"/>
            <p:nvPr/>
          </p:nvSpPr>
          <p:spPr>
            <a:xfrm>
              <a:off x="1311628" y="6146333"/>
              <a:ext cx="2482145" cy="800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2EA6260-C040-BBB9-8138-5B70ECD03D7E}"/>
                  </a:ext>
                </a:extLst>
              </p:cNvPr>
              <p:cNvSpPr txBox="1"/>
              <p:nvPr/>
            </p:nvSpPr>
            <p:spPr>
              <a:xfrm>
                <a:off x="1508871" y="2790389"/>
                <a:ext cx="7341010" cy="496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+mn-lt"/>
                    <a:cs typeface="Arial" panose="020B0604020202020204" pitchFamily="34" charset="0"/>
                  </a:rPr>
                  <a:t>: “2 022 chia </a:t>
                </a:r>
                <a:r>
                  <a:rPr lang="en-US" sz="2000" dirty="0" err="1">
                    <a:latin typeface="+mn-lt"/>
                    <a:cs typeface="Arial" panose="020B0604020202020204" pitchFamily="34" charset="0"/>
                  </a:rPr>
                  <a:t>hết</a:t>
                </a:r>
                <a:r>
                  <a:rPr lang="en-US" sz="2000" dirty="0"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cs typeface="Arial" panose="020B0604020202020204" pitchFamily="34" charset="0"/>
                  </a:rPr>
                  <a:t>cho</a:t>
                </a:r>
                <a:r>
                  <a:rPr lang="en-US" sz="2000" dirty="0">
                    <a:latin typeface="+mn-lt"/>
                    <a:cs typeface="Arial" panose="020B0604020202020204" pitchFamily="34" charset="0"/>
                  </a:rPr>
                  <a:t> 5”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  <m:acc>
                      <m:accPr>
                        <m:chr m:val="̅"/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2000" dirty="0">
                    <a:latin typeface="+mn-lt"/>
                    <a:cs typeface="Arial" panose="020B0604020202020204" pitchFamily="34" charset="0"/>
                  </a:rPr>
                  <a:t>: “ 2 022 </a:t>
                </a:r>
                <a:r>
                  <a:rPr lang="en-US" sz="2000" dirty="0" err="1">
                    <a:latin typeface="+mn-lt"/>
                    <a:cs typeface="Arial" panose="020B0604020202020204" pitchFamily="34" charset="0"/>
                  </a:rPr>
                  <a:t>không</a:t>
                </a:r>
                <a:r>
                  <a:rPr lang="en-US" sz="2000" dirty="0">
                    <a:latin typeface="+mn-lt"/>
                    <a:cs typeface="Arial" panose="020B0604020202020204" pitchFamily="34" charset="0"/>
                  </a:rPr>
                  <a:t> chia </a:t>
                </a:r>
                <a:r>
                  <a:rPr lang="en-US" sz="2000" dirty="0" err="1">
                    <a:latin typeface="+mn-lt"/>
                    <a:cs typeface="Arial" panose="020B0604020202020204" pitchFamily="34" charset="0"/>
                  </a:rPr>
                  <a:t>hết</a:t>
                </a:r>
                <a:r>
                  <a:rPr lang="en-US" sz="2000" dirty="0"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cs typeface="Arial" panose="020B0604020202020204" pitchFamily="34" charset="0"/>
                  </a:rPr>
                  <a:t>cho</a:t>
                </a:r>
                <a:r>
                  <a:rPr lang="en-US" sz="2000" dirty="0">
                    <a:latin typeface="+mn-lt"/>
                    <a:cs typeface="Arial" panose="020B0604020202020204" pitchFamily="34" charset="0"/>
                  </a:rPr>
                  <a:t> 5”.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2EA6260-C040-BBB9-8138-5B70ECD03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871" y="2790389"/>
                <a:ext cx="7341010" cy="496996"/>
              </a:xfrm>
              <a:prstGeom prst="rect">
                <a:avLst/>
              </a:prstGeom>
              <a:blipFill>
                <a:blip r:embed="rId4"/>
                <a:stretch>
                  <a:fillRect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ECB96D7-9AD8-87CB-2472-8AF0D01DA44C}"/>
                  </a:ext>
                </a:extLst>
              </p:cNvPr>
              <p:cNvSpPr txBox="1"/>
              <p:nvPr/>
            </p:nvSpPr>
            <p:spPr>
              <a:xfrm>
                <a:off x="815775" y="3666225"/>
                <a:ext cx="7915007" cy="9597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+mn-lt"/>
                    <a:cs typeface="Arial" panose="020B0604020202020204" pitchFamily="34" charset="0"/>
                  </a:rPr>
                  <a:t>: “</a:t>
                </a:r>
                <a:r>
                  <a:rPr lang="en-US" sz="2000" dirty="0" err="1">
                    <a:latin typeface="+mn-lt"/>
                    <a:cs typeface="Arial" panose="020B0604020202020204" pitchFamily="34" charset="0"/>
                  </a:rPr>
                  <a:t>Bất</a:t>
                </a:r>
                <a:r>
                  <a:rPr lang="en-US" sz="2000" dirty="0"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cs typeface="Arial" panose="020B0604020202020204" pitchFamily="34" charset="0"/>
                  </a:rPr>
                  <a:t>phương</a:t>
                </a:r>
                <a:r>
                  <a:rPr lang="en-US" sz="2000" dirty="0"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cs typeface="Arial" panose="020B0604020202020204" pitchFamily="34" charset="0"/>
                  </a:rPr>
                  <a:t>trình</a:t>
                </a:r>
                <a:r>
                  <a:rPr lang="en-US" sz="2000" dirty="0">
                    <a:latin typeface="+mn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+1&gt;0</m:t>
                    </m:r>
                  </m:oMath>
                </a14:m>
                <a:r>
                  <a:rPr lang="en-US" sz="2000" dirty="0"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cs typeface="Arial" panose="020B0604020202020204" pitchFamily="34" charset="0"/>
                  </a:rPr>
                  <a:t>có</a:t>
                </a:r>
                <a:r>
                  <a:rPr lang="en-US" sz="2000" dirty="0"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cs typeface="Arial" panose="020B0604020202020204" pitchFamily="34" charset="0"/>
                  </a:rPr>
                  <a:t>nghiệm</a:t>
                </a:r>
                <a:r>
                  <a:rPr lang="en-US" sz="2000" dirty="0">
                    <a:latin typeface="+mn-lt"/>
                    <a:cs typeface="Arial" panose="020B0604020202020204" pitchFamily="34" charset="0"/>
                  </a:rPr>
                  <a:t>”</a:t>
                </a:r>
                <a:r>
                  <a:rPr lang="en-US" sz="2000" dirty="0">
                    <a:latin typeface="+mn-lt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  <m:acc>
                      <m:accPr>
                        <m:chr m:val="̅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</m:acc>
                  </m:oMath>
                </a14:m>
                <a:r>
                  <a:rPr lang="en-US" sz="2000" dirty="0">
                    <a:latin typeface="+mn-lt"/>
                    <a:cs typeface="Arial" panose="020B0604020202020204" pitchFamily="34" charset="0"/>
                  </a:rPr>
                  <a:t>: “</a:t>
                </a:r>
                <a:r>
                  <a:rPr lang="en-US" sz="2000" dirty="0" err="1">
                    <a:latin typeface="+mn-lt"/>
                    <a:cs typeface="Arial" panose="020B0604020202020204" pitchFamily="34" charset="0"/>
                  </a:rPr>
                  <a:t>Bất</a:t>
                </a:r>
                <a:r>
                  <a:rPr lang="en-US" sz="2000" dirty="0"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cs typeface="Arial" panose="020B0604020202020204" pitchFamily="34" charset="0"/>
                  </a:rPr>
                  <a:t>phương</a:t>
                </a:r>
                <a:r>
                  <a:rPr lang="en-US" sz="2000" dirty="0"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cs typeface="Arial" panose="020B0604020202020204" pitchFamily="34" charset="0"/>
                  </a:rPr>
                  <a:t>trình</a:t>
                </a:r>
                <a:r>
                  <a:rPr lang="en-US" sz="2000" dirty="0">
                    <a:latin typeface="+mn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+1&gt;0</m:t>
                    </m:r>
                  </m:oMath>
                </a14:m>
                <a:r>
                  <a:rPr lang="en-US" sz="2000" dirty="0"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cs typeface="Arial" panose="020B0604020202020204" pitchFamily="34" charset="0"/>
                  </a:rPr>
                  <a:t>vô</a:t>
                </a:r>
                <a:r>
                  <a:rPr lang="en-US" sz="2000" dirty="0"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cs typeface="Arial" panose="020B0604020202020204" pitchFamily="34" charset="0"/>
                  </a:rPr>
                  <a:t>nghiệm</a:t>
                </a:r>
                <a:r>
                  <a:rPr lang="en-US" sz="2000" dirty="0">
                    <a:latin typeface="+mn-lt"/>
                    <a:cs typeface="Arial" panose="020B0604020202020204" pitchFamily="34" charset="0"/>
                  </a:rPr>
                  <a:t>”.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ECB96D7-9AD8-87CB-2472-8AF0D01DA4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775" y="3666225"/>
                <a:ext cx="7915007" cy="959750"/>
              </a:xfrm>
              <a:prstGeom prst="rect">
                <a:avLst/>
              </a:prstGeom>
              <a:blipFill>
                <a:blip r:embed="rId5"/>
                <a:stretch>
                  <a:fillRect l="-231" r="-770" b="-10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A020246-91A1-A555-9A79-392E3EE121CA}"/>
                  </a:ext>
                </a:extLst>
              </p:cNvPr>
              <p:cNvSpPr txBox="1"/>
              <p:nvPr/>
            </p:nvSpPr>
            <p:spPr>
              <a:xfrm>
                <a:off x="1508871" y="3320947"/>
                <a:ext cx="652881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 err="1">
                    <a:ea typeface="Cambria Math" panose="02040503050406030204" pitchFamily="18" charset="0"/>
                    <a:cs typeface="Arial" panose="020B0604020202020204" pitchFamily="34" charset="0"/>
                  </a:rPr>
                  <a:t>Mệnh</a:t>
                </a:r>
                <a:r>
                  <a:rPr lang="en-US" sz="2000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a typeface="Cambria Math" panose="02040503050406030204" pitchFamily="18" charset="0"/>
                    <a:cs typeface="Arial" panose="020B0604020202020204" pitchFamily="34" charset="0"/>
                  </a:rPr>
                  <a:t>đề</a:t>
                </a:r>
                <a:r>
                  <a:rPr lang="en-US" sz="2000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mệnh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đề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đúng</a:t>
                </a:r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A020246-91A1-A555-9A79-392E3EE12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871" y="3320947"/>
                <a:ext cx="6528816" cy="400110"/>
              </a:xfrm>
              <a:prstGeom prst="rect">
                <a:avLst/>
              </a:prstGeom>
              <a:blipFill>
                <a:blip r:embed="rId6"/>
                <a:stretch>
                  <a:fillRect l="-1027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7FFD934-A552-6488-CA33-C1E189B7C0E9}"/>
                  </a:ext>
                </a:extLst>
              </p:cNvPr>
              <p:cNvSpPr txBox="1"/>
              <p:nvPr/>
            </p:nvSpPr>
            <p:spPr>
              <a:xfrm>
                <a:off x="1250441" y="4604705"/>
                <a:ext cx="652881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ea typeface="Cambria Math" panose="02040503050406030204" pitchFamily="18" charset="0"/>
                    <a:cs typeface="Arial" panose="020B0604020202020204" pitchFamily="34" charset="0"/>
                  </a:rPr>
                  <a:t>Mệnh </a:t>
                </a:r>
                <a:r>
                  <a:rPr lang="en-US" sz="2000" dirty="0" err="1">
                    <a:ea typeface="Cambria Math" panose="02040503050406030204" pitchFamily="18" charset="0"/>
                    <a:cs typeface="Arial" panose="020B0604020202020204" pitchFamily="34" charset="0"/>
                  </a:rPr>
                  <a:t>đề</a:t>
                </a:r>
                <a:r>
                  <a:rPr lang="en-US" sz="2000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</m:acc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mệnh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đề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sai</a:t>
                </a:r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7FFD934-A552-6488-CA33-C1E189B7C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441" y="4604705"/>
                <a:ext cx="6528816" cy="400110"/>
              </a:xfrm>
              <a:prstGeom prst="rect">
                <a:avLst/>
              </a:prstGeom>
              <a:blipFill>
                <a:blip r:embed="rId7"/>
                <a:stretch>
                  <a:fillRect l="-934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369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9" grpId="0"/>
      <p:bldP spid="16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8763A5-7A8E-1002-C168-962A04910282}"/>
              </a:ext>
            </a:extLst>
          </p:cNvPr>
          <p:cNvSpPr txBox="1"/>
          <p:nvPr/>
        </p:nvSpPr>
        <p:spPr>
          <a:xfrm>
            <a:off x="2778079" y="1740753"/>
            <a:ext cx="35878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4205198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321701" flipH="1">
            <a:off x="-528454" y="2508359"/>
            <a:ext cx="3106290" cy="374816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321701" flipH="1">
            <a:off x="6381221" y="-4290573"/>
            <a:ext cx="4032455" cy="48657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 flipV="1">
            <a:off x="7464221" y="3856251"/>
            <a:ext cx="2330858" cy="220848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256493">
            <a:off x="445591" y="1694319"/>
            <a:ext cx="258836" cy="11377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666537" flipH="1">
            <a:off x="543054" y="341130"/>
            <a:ext cx="188805" cy="82991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667000" y="414084"/>
            <a:ext cx="3588228" cy="673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7"/>
              </a:lnSpc>
            </a:pPr>
            <a:r>
              <a:rPr lang="en-US" sz="3300" b="1" dirty="0">
                <a:solidFill>
                  <a:srgbClr val="202F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352550"/>
            <a:ext cx="6716537" cy="191403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943100" y="3465390"/>
            <a:ext cx="6400800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i="1" dirty="0">
                <a:latin typeface="Arial" panose="020B0604020202020204" pitchFamily="34" charset="0"/>
                <a:cs typeface="Arial" panose="020B0604020202020204" pitchFamily="34" charset="0"/>
              </a:rPr>
              <a:t>Em hãy chỉ ra các câu trên, câu nào là câu có tính đúng sai, câu nào không xác định được tính đúng sai?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521054"/>
            <a:ext cx="746401" cy="68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06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315483" flipH="1" flipV="1">
            <a:off x="6269704" y="4427203"/>
            <a:ext cx="3732416" cy="450367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315483" flipH="1" flipV="1">
            <a:off x="-442410" y="-2145695"/>
            <a:ext cx="3732416" cy="4503670"/>
          </a:xfrm>
          <a:prstGeom prst="rect">
            <a:avLst/>
          </a:prstGeom>
        </p:spPr>
      </p:pic>
      <p:sp>
        <p:nvSpPr>
          <p:cNvPr id="2" name="Rounded Rectangle 18">
            <a:extLst>
              <a:ext uri="{FF2B5EF4-FFF2-40B4-BE49-F238E27FC236}">
                <a16:creationId xmlns:a16="http://schemas.microsoft.com/office/drawing/2014/main" id="{5B02E5A2-095B-E809-C200-29F854B92E90}"/>
              </a:ext>
            </a:extLst>
          </p:cNvPr>
          <p:cNvSpPr/>
          <p:nvPr/>
        </p:nvSpPr>
        <p:spPr>
          <a:xfrm>
            <a:off x="667954" y="1102741"/>
            <a:ext cx="1233998" cy="6096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D6C6B37-DD0D-53D2-C736-C3D5C72AF980}"/>
                  </a:ext>
                </a:extLst>
              </p:cNvPr>
              <p:cNvSpPr txBox="1"/>
              <p:nvPr/>
            </p:nvSpPr>
            <p:spPr>
              <a:xfrm>
                <a:off x="2011680" y="574643"/>
                <a:ext cx="7046975" cy="1420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phủ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“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hữu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”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“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hơn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”.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D6C6B37-DD0D-53D2-C736-C3D5C72AF9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1680" y="574643"/>
                <a:ext cx="7046975" cy="1420325"/>
              </a:xfrm>
              <a:prstGeom prst="rect">
                <a:avLst/>
              </a:prstGeom>
              <a:blipFill>
                <a:blip r:embed="rId4"/>
                <a:stretch>
                  <a:fillRect l="-865" b="-6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4DD83F7F-4F48-8747-0555-72801005829B}"/>
              </a:ext>
            </a:extLst>
          </p:cNvPr>
          <p:cNvSpPr txBox="1"/>
          <p:nvPr/>
        </p:nvSpPr>
        <p:spPr>
          <a:xfrm>
            <a:off x="376649" y="1874313"/>
            <a:ext cx="8390701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mệnh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mệnh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phủ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DD493A3-C366-D44E-88C5-A4215F4F16E7}"/>
              </a:ext>
            </a:extLst>
          </p:cNvPr>
          <p:cNvGrpSpPr/>
          <p:nvPr/>
        </p:nvGrpSpPr>
        <p:grpSpPr>
          <a:xfrm>
            <a:off x="75454" y="2533281"/>
            <a:ext cx="1241073" cy="902902"/>
            <a:chOff x="1311628" y="5710651"/>
            <a:chExt cx="2482145" cy="180580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AD07589-97D6-F857-4269-3A89A433F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1" y="5710651"/>
              <a:ext cx="2057400" cy="1805803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77F0FAB-92CC-61F1-0DA7-F8590192C4AC}"/>
                </a:ext>
              </a:extLst>
            </p:cNvPr>
            <p:cNvSpPr txBox="1"/>
            <p:nvPr/>
          </p:nvSpPr>
          <p:spPr>
            <a:xfrm>
              <a:off x="1311628" y="6146333"/>
              <a:ext cx="2482145" cy="800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58D1CCC-FA89-D3C9-680B-6C52F5536424}"/>
                  </a:ext>
                </a:extLst>
              </p:cNvPr>
              <p:cNvSpPr txBox="1"/>
              <p:nvPr/>
            </p:nvSpPr>
            <p:spPr>
              <a:xfrm>
                <a:off x="1269040" y="2540735"/>
                <a:ext cx="6230112" cy="496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“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hữu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sai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58D1CCC-FA89-D3C9-680B-6C52F55364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040" y="2540735"/>
                <a:ext cx="6230112" cy="496996"/>
              </a:xfrm>
              <a:prstGeom prst="rect">
                <a:avLst/>
              </a:prstGeom>
              <a:blipFill>
                <a:blip r:embed="rId6"/>
                <a:stretch>
                  <a:fillRect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957180B-ECD5-FD01-6769-B32D97C239AD}"/>
                  </a:ext>
                </a:extLst>
              </p:cNvPr>
              <p:cNvSpPr txBox="1"/>
              <p:nvPr/>
            </p:nvSpPr>
            <p:spPr>
              <a:xfrm>
                <a:off x="1172006" y="3037731"/>
                <a:ext cx="6484569" cy="496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  <m:acc>
                      <m:accPr>
                        <m:chr m:val="̅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“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hữu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957180B-ECD5-FD01-6769-B32D97C239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006" y="3037731"/>
                <a:ext cx="6484569" cy="496996"/>
              </a:xfrm>
              <a:prstGeom prst="rect">
                <a:avLst/>
              </a:prstGeom>
              <a:blipFill>
                <a:blip r:embed="rId7"/>
                <a:stretch>
                  <a:fillRect b="-20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B8D6F33-A655-7719-F808-46DD43D6F054}"/>
                  </a:ext>
                </a:extLst>
              </p:cNvPr>
              <p:cNvSpPr txBox="1"/>
              <p:nvPr/>
            </p:nvSpPr>
            <p:spPr>
              <a:xfrm>
                <a:off x="376649" y="3542181"/>
                <a:ext cx="901477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“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hơn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”.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endParaRPr lang="en-US" sz="20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B8D6F33-A655-7719-F808-46DD43D6F0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649" y="3542181"/>
                <a:ext cx="9014775" cy="400110"/>
              </a:xfrm>
              <a:prstGeom prst="rect">
                <a:avLst/>
              </a:prstGeom>
              <a:blipFill>
                <a:blip r:embed="rId8"/>
                <a:stretch>
                  <a:fillRect l="-203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175C3B0-07C8-2A3A-073D-CF42756FFF36}"/>
                  </a:ext>
                </a:extLst>
              </p:cNvPr>
              <p:cNvSpPr txBox="1"/>
              <p:nvPr/>
            </p:nvSpPr>
            <p:spPr>
              <a:xfrm>
                <a:off x="75454" y="3890065"/>
                <a:ext cx="8617283" cy="4165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  <m:acc>
                      <m:accPr>
                        <m:chr m:val="̅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</m:acc>
                  </m:oMath>
                </a14:m>
                <a:r>
                  <a:rPr lang="en-US" sz="20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vi-VN" sz="20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“Tổng hai cạnh của một tam giác không lớn hơn cạnh thứ ba”. Hoặc</a:t>
                </a:r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175C3B0-07C8-2A3A-073D-CF42756FF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54" y="3890065"/>
                <a:ext cx="8617283" cy="416589"/>
              </a:xfrm>
              <a:prstGeom prst="rect">
                <a:avLst/>
              </a:prstGeom>
              <a:blipFill>
                <a:blip r:embed="rId9"/>
                <a:stretch>
                  <a:fillRect t="-2941" b="-2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2B681E4-4EE5-F10C-1A6A-DBA3A4974009}"/>
                  </a:ext>
                </a:extLst>
              </p:cNvPr>
              <p:cNvSpPr txBox="1"/>
              <p:nvPr/>
            </p:nvSpPr>
            <p:spPr>
              <a:xfrm>
                <a:off x="376649" y="4329947"/>
                <a:ext cx="8560873" cy="7085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</m:acc>
                  </m:oMath>
                </a14:m>
                <a:r>
                  <a:rPr lang="en-US" sz="2000" kern="0" dirty="0">
                    <a:effectLst/>
                    <a:latin typeface="+mn-lt"/>
                    <a:ea typeface="Calibri" panose="020F0502020204030204" pitchFamily="34" charset="0"/>
                  </a:rPr>
                  <a:t>: </a:t>
                </a:r>
                <a:r>
                  <a:rPr lang="vi-VN" sz="2000" kern="0" dirty="0">
                    <a:effectLst/>
                    <a:latin typeface="+mn-lt"/>
                    <a:ea typeface="Calibri" panose="020F0502020204030204" pitchFamily="34" charset="0"/>
                  </a:rPr>
                  <a:t>“ Tổng hai cạnh của một tam giác bé hơn hoặc bằng cạnh thứ ba”. Mệnh đề </a:t>
                </a:r>
                <a:r>
                  <a:rPr lang="vi-VN" sz="2000" kern="0" dirty="0">
                    <a:solidFill>
                      <a:srgbClr val="FF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sai</a:t>
                </a:r>
                <a:r>
                  <a:rPr lang="vi-VN" sz="2000" kern="0" dirty="0">
                    <a:effectLst/>
                    <a:latin typeface="+mn-lt"/>
                    <a:ea typeface="Calibri" panose="020F0502020204030204" pitchFamily="34" charset="0"/>
                  </a:rPr>
                  <a:t>.</a:t>
                </a:r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2B681E4-4EE5-F10C-1A6A-DBA3A49740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649" y="4329947"/>
                <a:ext cx="8560873" cy="708592"/>
              </a:xfrm>
              <a:prstGeom prst="rect">
                <a:avLst/>
              </a:prstGeom>
              <a:blipFill>
                <a:blip r:embed="rId10"/>
                <a:stretch>
                  <a:fillRect l="-783" t="-3419" b="-14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681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8" grpId="0"/>
      <p:bldP spid="25" grpId="0"/>
      <p:bldP spid="26" grpId="0"/>
      <p:bldP spid="28" grpId="0"/>
      <p:bldP spid="30" grpId="0"/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034544" flipH="1">
            <a:off x="-237161" y="-481630"/>
            <a:ext cx="1936638" cy="2336818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926360" flipH="1">
            <a:off x="7443713" y="3338606"/>
            <a:ext cx="1936638" cy="23368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64635" y="1773608"/>
            <a:ext cx="1462166" cy="33698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82" y="2636190"/>
            <a:ext cx="954107" cy="2246571"/>
          </a:xfrm>
          <a:prstGeom prst="rect">
            <a:avLst/>
          </a:prstGeom>
        </p:spPr>
      </p:pic>
      <p:sp>
        <p:nvSpPr>
          <p:cNvPr id="2" name="Rounded Rectangle 18">
            <a:extLst>
              <a:ext uri="{FF2B5EF4-FFF2-40B4-BE49-F238E27FC236}">
                <a16:creationId xmlns:a16="http://schemas.microsoft.com/office/drawing/2014/main" id="{F3FE551A-C7B7-EE39-701A-7C7A24CBB9E0}"/>
              </a:ext>
            </a:extLst>
          </p:cNvPr>
          <p:cNvSpPr/>
          <p:nvPr/>
        </p:nvSpPr>
        <p:spPr>
          <a:xfrm>
            <a:off x="216924" y="381979"/>
            <a:ext cx="2416622" cy="6096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(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DC7B2E8-3E6C-5628-F298-E9773F7523FB}"/>
                  </a:ext>
                </a:extLst>
              </p:cNvPr>
              <p:cNvSpPr txBox="1"/>
              <p:nvPr/>
            </p:nvSpPr>
            <p:spPr>
              <a:xfrm>
                <a:off x="2633546" y="141998"/>
                <a:ext cx="6137604" cy="1421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“Châu Á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lục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địa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thế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giới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”.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Phát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phủ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sai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DC7B2E8-3E6C-5628-F298-E9773F7523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46" y="141998"/>
                <a:ext cx="6137604" cy="1421415"/>
              </a:xfrm>
              <a:prstGeom prst="rect">
                <a:avLst/>
              </a:prstGeom>
              <a:blipFill>
                <a:blip r:embed="rId6"/>
                <a:stretch>
                  <a:fillRect l="-993" r="-1092" b="-7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3D2AE02D-86D7-8617-BED8-8B83E5239419}"/>
              </a:ext>
            </a:extLst>
          </p:cNvPr>
          <p:cNvGrpSpPr/>
          <p:nvPr/>
        </p:nvGrpSpPr>
        <p:grpSpPr>
          <a:xfrm>
            <a:off x="132044" y="1733288"/>
            <a:ext cx="1241073" cy="902902"/>
            <a:chOff x="1311628" y="5710651"/>
            <a:chExt cx="2482145" cy="180580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7E12A1E-D94B-4292-A31E-8B99ACFEA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1" y="5710651"/>
              <a:ext cx="2057400" cy="180580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1B92F2A-51AF-7FFB-0D04-4C1791309B64}"/>
                </a:ext>
              </a:extLst>
            </p:cNvPr>
            <p:cNvSpPr txBox="1"/>
            <p:nvPr/>
          </p:nvSpPr>
          <p:spPr>
            <a:xfrm>
              <a:off x="1311628" y="6146333"/>
              <a:ext cx="2482145" cy="800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4D4E296-D903-B7CE-4B05-9CF14FE2DF6B}"/>
                  </a:ext>
                </a:extLst>
              </p:cNvPr>
              <p:cNvSpPr txBox="1"/>
              <p:nvPr/>
            </p:nvSpPr>
            <p:spPr>
              <a:xfrm>
                <a:off x="1266931" y="1813534"/>
                <a:ext cx="649937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“Châu Á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lục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địa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thế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giới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”. </a:t>
                </a:r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4D4E296-D903-B7CE-4B05-9CF14FE2D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931" y="1813534"/>
                <a:ext cx="6499373" cy="400110"/>
              </a:xfrm>
              <a:prstGeom prst="rect">
                <a:avLst/>
              </a:prstGeom>
              <a:blipFill>
                <a:blip r:embed="rId8"/>
                <a:stretch>
                  <a:fillRect l="-281" t="-6061" r="-1220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2F50EB8-BE64-4EDB-5759-EA67AADFB396}"/>
                  </a:ext>
                </a:extLst>
              </p:cNvPr>
              <p:cNvSpPr txBox="1"/>
              <p:nvPr/>
            </p:nvSpPr>
            <p:spPr>
              <a:xfrm>
                <a:off x="1293119" y="2250700"/>
                <a:ext cx="6145328" cy="7709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  <m:acc>
                      <m:accPr>
                        <m:chr m:val="̅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</m:acc>
                  </m:oMath>
                </a14:m>
                <a:r>
                  <a:rPr lang="en-US" sz="20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vi-VN" sz="20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“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Châu Á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lục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địa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thế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giới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”.</a:t>
                </a:r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2F50EB8-BE64-4EDB-5759-EA67AADFB3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119" y="2250700"/>
                <a:ext cx="6145328" cy="770980"/>
              </a:xfrm>
              <a:prstGeom prst="rect">
                <a:avLst/>
              </a:prstGeom>
              <a:blipFill>
                <a:blip r:embed="rId9"/>
                <a:stretch>
                  <a:fillRect l="-992" t="-1575" r="-1091" b="-13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BB3524B4-970A-A7FE-398A-3024BEA24696}"/>
              </a:ext>
            </a:extLst>
          </p:cNvPr>
          <p:cNvSpPr txBox="1"/>
          <p:nvPr/>
        </p:nvSpPr>
        <p:spPr>
          <a:xfrm>
            <a:off x="1247589" y="3318945"/>
            <a:ext cx="5826739" cy="770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0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Châu Á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phần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lớn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nằm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Bắc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bán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cầu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châu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lục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diện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tích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lớn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nhất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giới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+mn-lt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EE2F9B9-2A7F-A5FE-0E99-50F5EBCE7E7A}"/>
                  </a:ext>
                </a:extLst>
              </p:cNvPr>
              <p:cNvSpPr txBox="1"/>
              <p:nvPr/>
            </p:nvSpPr>
            <p:spPr>
              <a:xfrm>
                <a:off x="1247589" y="4306960"/>
                <a:ext cx="649937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0" dirty="0">
                    <a:cs typeface="Arial" panose="020B0604020202020204" pitchFamily="34" charset="0"/>
                  </a:rPr>
                  <a:t>Do </a:t>
                </a:r>
                <a:r>
                  <a:rPr lang="en-US" sz="2000" b="0" dirty="0" err="1">
                    <a:cs typeface="Arial" panose="020B0604020202020204" pitchFamily="34" charset="0"/>
                  </a:rPr>
                  <a:t>đó</a:t>
                </a:r>
                <a:r>
                  <a:rPr lang="en-US" sz="2000" b="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mệnh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đề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đúng</a:t>
                </a:r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</m:acc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mệnh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đề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sai</a:t>
                </a:r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EE2F9B9-2A7F-A5FE-0E99-50F5EBCE7E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589" y="4306960"/>
                <a:ext cx="6499373" cy="400110"/>
              </a:xfrm>
              <a:prstGeom prst="rect">
                <a:avLst/>
              </a:prstGeom>
              <a:blipFill>
                <a:blip r:embed="rId10"/>
                <a:stretch>
                  <a:fillRect l="-1032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446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3" grpId="0"/>
      <p:bldP spid="16" grpId="0"/>
      <p:bldP spid="21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8FD8ABB-39A1-2AA2-19A8-4DBAC23C2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3" y="153491"/>
            <a:ext cx="8382360" cy="49900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96D205-80EF-C928-D51F-59D9BDA24903}"/>
              </a:ext>
            </a:extLst>
          </p:cNvPr>
          <p:cNvSpPr txBox="1"/>
          <p:nvPr/>
        </p:nvSpPr>
        <p:spPr>
          <a:xfrm>
            <a:off x="1153371" y="1477277"/>
            <a:ext cx="6547104" cy="2342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 dẫn tự học ở nhà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Đọc lại toàn bộ nội dung bài đã học.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Làm bài tập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1.1; 1.2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SGK trang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Đọc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3, 4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Mệnh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4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934200" y="-441852"/>
            <a:ext cx="1777865" cy="1422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884631" y="-1028700"/>
            <a:ext cx="2597727" cy="246134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698475" y="836637"/>
            <a:ext cx="7788684" cy="750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31"/>
              </a:lnSpc>
            </a:pPr>
            <a:r>
              <a:rPr lang="en-US" sz="3300" b="1" dirty="0">
                <a:solidFill>
                  <a:srgbClr val="624A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I: MỆNH ĐỀ VÀ TẬP HỢP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665063" y="2711136"/>
            <a:ext cx="1276350" cy="2286621"/>
          </a:xfrm>
          <a:prstGeom prst="rect">
            <a:avLst/>
          </a:prstGeom>
        </p:spPr>
      </p:pic>
      <p:pic>
        <p:nvPicPr>
          <p:cNvPr id="9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617347">
            <a:off x="220778" y="3554786"/>
            <a:ext cx="2038471" cy="163077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62200" y="1928639"/>
            <a:ext cx="4149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1: MỆNH ĐỀ</a:t>
            </a:r>
          </a:p>
        </p:txBody>
      </p:sp>
      <p:sp>
        <p:nvSpPr>
          <p:cNvPr id="3" name="Rectangle 2"/>
          <p:cNvSpPr/>
          <p:nvPr/>
        </p:nvSpPr>
        <p:spPr>
          <a:xfrm>
            <a:off x="1506717" y="2879053"/>
            <a:ext cx="6172200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MỆNH ĐỀ, MỆNH ĐỀ CHỨA BIẾN. MỆNH ĐỀ PHỦ ĐỊNH</a:t>
            </a:r>
          </a:p>
        </p:txBody>
      </p:sp>
    </p:spTree>
    <p:extLst>
      <p:ext uri="{BB962C8B-B14F-4D97-AF65-F5344CB8AC3E}">
        <p14:creationId xmlns:p14="http://schemas.microsoft.com/office/powerpoint/2010/main" val="306503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321701" flipV="1">
            <a:off x="6630246" y="-2027975"/>
            <a:ext cx="4213904" cy="50846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952668" y="-1230673"/>
            <a:ext cx="2597727" cy="24613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210100" y="3257550"/>
            <a:ext cx="1527098" cy="1576359"/>
          </a:xfrm>
          <a:prstGeom prst="rect">
            <a:avLst/>
          </a:prstGeom>
        </p:spPr>
      </p:pic>
      <p:sp>
        <p:nvSpPr>
          <p:cNvPr id="14" name="TextBox 9"/>
          <p:cNvSpPr txBox="1"/>
          <p:nvPr/>
        </p:nvSpPr>
        <p:spPr>
          <a:xfrm>
            <a:off x="915619" y="640926"/>
            <a:ext cx="4914900" cy="338554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just"/>
            <a:r>
              <a:rPr lang="en-US" sz="2200" b="1" dirty="0">
                <a:solidFill>
                  <a:srgbClr val="202F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200" b="1" dirty="0" err="1">
                <a:solidFill>
                  <a:srgbClr val="202F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Mệnh</a:t>
            </a:r>
            <a:r>
              <a:rPr lang="en-US" sz="2200" b="1" dirty="0">
                <a:solidFill>
                  <a:srgbClr val="202F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202F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200" b="1" dirty="0">
                <a:solidFill>
                  <a:srgbClr val="202F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>
                <a:solidFill>
                  <a:srgbClr val="202F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mệnh</a:t>
            </a:r>
            <a:r>
              <a:rPr lang="en-US" sz="2200" b="1" dirty="0">
                <a:solidFill>
                  <a:srgbClr val="202F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202F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200" b="1" dirty="0">
                <a:solidFill>
                  <a:srgbClr val="202F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202F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200" b="1" dirty="0">
                <a:solidFill>
                  <a:srgbClr val="202F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202F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200" b="1" dirty="0">
                <a:solidFill>
                  <a:srgbClr val="202F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9082" y="1179299"/>
            <a:ext cx="1557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Mệnh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19082" y="1733062"/>
            <a:ext cx="795418" cy="4953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32937" y="2714913"/>
            <a:ext cx="6096000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71475" indent="-371475" algn="just">
              <a:lnSpc>
                <a:spcPct val="150000"/>
              </a:lnSpc>
              <a:buAutoNum type="alphaLcParenR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71475" indent="-371475" algn="just">
              <a:lnSpc>
                <a:spcPct val="150000"/>
              </a:lnSpc>
              <a:buAutoNum type="alphaLcParenR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71475" indent="-371475" algn="just">
              <a:lnSpc>
                <a:spcPct val="150000"/>
              </a:lnSpc>
              <a:buAutoNum type="alphaLcParenR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72242" y="1269629"/>
            <a:ext cx="4898241" cy="139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17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751" y="620422"/>
            <a:ext cx="5319684" cy="151577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7010400" y="-526495"/>
            <a:ext cx="1714500" cy="1624489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16510" b="23882"/>
          <a:stretch>
            <a:fillRect/>
          </a:stretch>
        </p:blipFill>
        <p:spPr>
          <a:xfrm>
            <a:off x="5791200" y="1992022"/>
            <a:ext cx="3459310" cy="315385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35081" t="73707"/>
          <a:stretch>
            <a:fillRect/>
          </a:stretch>
        </p:blipFill>
        <p:spPr>
          <a:xfrm>
            <a:off x="-533400" y="-109449"/>
            <a:ext cx="2434850" cy="98611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V="1">
            <a:off x="6866848" y="4053978"/>
            <a:ext cx="1522987" cy="144303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901450" y="2343150"/>
            <a:ext cx="6134100" cy="188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6 con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5 con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59" y="971550"/>
            <a:ext cx="1754180" cy="353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55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33900" y="781050"/>
            <a:ext cx="5603713" cy="560371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955955" y="-4481101"/>
            <a:ext cx="5603713" cy="56037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11" y="467591"/>
            <a:ext cx="1882863" cy="9026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939" y="3790950"/>
            <a:ext cx="722439" cy="887045"/>
          </a:xfrm>
          <a:prstGeom prst="rect">
            <a:avLst/>
          </a:prstGeom>
        </p:spPr>
      </p:pic>
      <p:sp>
        <p:nvSpPr>
          <p:cNvPr id="16" name="Rounded Rectangular Callout 15"/>
          <p:cNvSpPr/>
          <p:nvPr/>
        </p:nvSpPr>
        <p:spPr>
          <a:xfrm>
            <a:off x="1905000" y="476250"/>
            <a:ext cx="5105400" cy="1025157"/>
          </a:xfrm>
          <a:prstGeom prst="wedgeRoundRectCallout">
            <a:avLst>
              <a:gd name="adj1" fmla="val -54415"/>
              <a:gd name="adj2" fmla="val 38270"/>
              <a:gd name="adj3" fmla="val 16667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câu không xác đ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ị</a:t>
            </a:r>
            <a:r>
              <a:rPr lang="vi-V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 được tính đúng sai không phải là mệnh đề.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77" y="368488"/>
            <a:ext cx="1218013" cy="1229896"/>
          </a:xfrm>
          <a:prstGeom prst="rect">
            <a:avLst/>
          </a:prstGeom>
        </p:spPr>
      </p:pic>
      <p:sp>
        <p:nvSpPr>
          <p:cNvPr id="18" name="Pentagon 17"/>
          <p:cNvSpPr/>
          <p:nvPr/>
        </p:nvSpPr>
        <p:spPr>
          <a:xfrm>
            <a:off x="0" y="1924050"/>
            <a:ext cx="1752600" cy="609600"/>
          </a:xfrm>
          <a:prstGeom prst="homePlate">
            <a:avLst>
              <a:gd name="adj" fmla="val 51705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053711" y="1806207"/>
            <a:ext cx="5295900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mệnh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mệnh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Oval Callout 19"/>
          <p:cNvSpPr/>
          <p:nvPr/>
        </p:nvSpPr>
        <p:spPr>
          <a:xfrm>
            <a:off x="1090815" y="2971696"/>
            <a:ext cx="1140750" cy="685800"/>
          </a:xfrm>
          <a:prstGeom prst="wedgeEllipseCallout">
            <a:avLst>
              <a:gd name="adj1" fmla="val 34663"/>
              <a:gd name="adj2" fmla="val 53409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447152" y="3211541"/>
            <a:ext cx="4581470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 ta thường sử dụng các chữ cái P, Q, R, ... để biểu thị các mệnh đề.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4155">
            <a:off x="6874082" y="4064140"/>
            <a:ext cx="951059" cy="96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58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0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321701" flipH="1">
            <a:off x="-660500" y="3211533"/>
            <a:ext cx="2349701" cy="28352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100" y="2762250"/>
            <a:ext cx="954107" cy="2246571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981743" y="435130"/>
            <a:ext cx="1153391" cy="609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28833" y="327012"/>
            <a:ext cx="5229267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mệnh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mệnh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81743" y="1233328"/>
            <a:ext cx="7387008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1475" indent="-371475" algn="just">
              <a:lnSpc>
                <a:spcPct val="150000"/>
              </a:lnSpc>
              <a:buAutoNum type="alphaLcParenR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3x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- 5x + 2 = 0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71475" indent="-371475" algn="just">
              <a:lnSpc>
                <a:spcPct val="150000"/>
              </a:lnSpc>
              <a:buAutoNum type="alphaLcParenR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5 &lt; 7 - 3</a:t>
            </a:r>
          </a:p>
          <a:p>
            <a:pPr marL="371475" indent="-371475" algn="just">
              <a:lnSpc>
                <a:spcPct val="150000"/>
              </a:lnSpc>
              <a:buAutoNum type="alphaLcParenR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71475" indent="-371475" algn="just">
              <a:lnSpc>
                <a:spcPct val="150000"/>
              </a:lnSpc>
              <a:buAutoNum type="alphaLcParenR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Đấy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khôn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ngoan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517500"/>
            <a:ext cx="650927" cy="102575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799" y="297094"/>
            <a:ext cx="677830" cy="749812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439763" y="3169918"/>
            <a:ext cx="1241073" cy="902902"/>
            <a:chOff x="1311628" y="5710651"/>
            <a:chExt cx="2482145" cy="1805803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1" y="5710651"/>
              <a:ext cx="2057400" cy="1805803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1311628" y="6146333"/>
              <a:ext cx="2482145" cy="800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737043" y="3385756"/>
            <a:ext cx="6205313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3x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- 5x + 2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x =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Do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mệnh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721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321701" flipH="1">
            <a:off x="-660500" y="3211533"/>
            <a:ext cx="2349701" cy="28352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100" y="2762250"/>
            <a:ext cx="954107" cy="2246571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981743" y="435130"/>
            <a:ext cx="1153391" cy="609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28833" y="327012"/>
            <a:ext cx="5229267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mệnh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mệnh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81743" y="1233328"/>
            <a:ext cx="7387008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1475" indent="-371475" algn="just">
              <a:lnSpc>
                <a:spcPct val="150000"/>
              </a:lnSpc>
              <a:buAutoNum type="alphaLcParenR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3x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- 5x + 2 = 0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71475" indent="-371475" algn="just">
              <a:lnSpc>
                <a:spcPct val="150000"/>
              </a:lnSpc>
              <a:buAutoNum type="alphaLcParenR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5 &lt; 7 - 3</a:t>
            </a:r>
          </a:p>
          <a:p>
            <a:pPr marL="371475" indent="-371475" algn="just">
              <a:lnSpc>
                <a:spcPct val="150000"/>
              </a:lnSpc>
              <a:buAutoNum type="alphaLcParenR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71475" indent="-371475" algn="just">
              <a:lnSpc>
                <a:spcPct val="150000"/>
              </a:lnSpc>
              <a:buAutoNum type="alphaLcParenR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Đấy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khôn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ngoan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517500"/>
            <a:ext cx="650927" cy="102575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799" y="297094"/>
            <a:ext cx="677830" cy="749812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439763" y="3169918"/>
            <a:ext cx="1241073" cy="902902"/>
            <a:chOff x="1311628" y="5710651"/>
            <a:chExt cx="2482145" cy="1805803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1" y="5710651"/>
              <a:ext cx="2057400" cy="1805803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1311628" y="6146333"/>
              <a:ext cx="2482145" cy="800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737043" y="3385756"/>
            <a:ext cx="6205313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thán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Do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mệnh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506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3547" b="24516"/>
          <a:stretch>
            <a:fillRect/>
          </a:stretch>
        </p:blipFill>
        <p:spPr>
          <a:xfrm>
            <a:off x="6571707" y="2138221"/>
            <a:ext cx="2735130" cy="310681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7894" t="71001" b="3774"/>
          <a:stretch>
            <a:fillRect/>
          </a:stretch>
        </p:blipFill>
        <p:spPr>
          <a:xfrm>
            <a:off x="-293752" y="-219531"/>
            <a:ext cx="2919862" cy="14135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110" y="1276350"/>
            <a:ext cx="3867150" cy="3867150"/>
          </a:xfrm>
          <a:prstGeom prst="rect">
            <a:avLst/>
          </a:prstGeom>
        </p:spPr>
      </p:pic>
      <p:sp>
        <p:nvSpPr>
          <p:cNvPr id="18" name="Rounded Rectangular Callout 17"/>
          <p:cNvSpPr/>
          <p:nvPr/>
        </p:nvSpPr>
        <p:spPr>
          <a:xfrm>
            <a:off x="2247900" y="710548"/>
            <a:ext cx="5067300" cy="1206818"/>
          </a:xfrm>
          <a:prstGeom prst="wedgeRoundRectCallout">
            <a:avLst>
              <a:gd name="adj1" fmla="val -54722"/>
              <a:gd name="adj2" fmla="val 35550"/>
              <a:gd name="adj3" fmla="val 16667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khiến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mệnh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3733800" y="2168905"/>
            <a:ext cx="4955540" cy="1206818"/>
          </a:xfrm>
          <a:prstGeom prst="wedgeRoundRectCallout">
            <a:avLst>
              <a:gd name="adj1" fmla="val -54722"/>
              <a:gd name="adj2" fmla="val 35550"/>
              <a:gd name="adj3" fmla="val 16667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mệnh đề liên quan đến toán học được gọi là mệnh đề toán học.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06520" y="3486150"/>
            <a:ext cx="4610100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latin typeface="Arial" panose="020B0604020202020204" pitchFamily="34" charset="0"/>
                <a:cs typeface="Arial" panose="020B0604020202020204" pitchFamily="34" charset="0"/>
              </a:rPr>
              <a:t>Ví dụ: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Phương trình x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+ 2x  + 1 = 0 có nghiệm nguyên.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2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/>
    </p:bldLst>
  </p:timing>
</p:sld>
</file>

<file path=ppt/theme/theme1.xml><?xml version="1.0" encoding="utf-8"?>
<a:theme xmlns:a="http://schemas.openxmlformats.org/drawingml/2006/main" name="Welcome to Class for Pre-K by Slidesgo">
  <a:themeElements>
    <a:clrScheme name="Simple Light">
      <a:dk1>
        <a:srgbClr val="0F3D55"/>
      </a:dk1>
      <a:lt1>
        <a:srgbClr val="FFF8F0"/>
      </a:lt1>
      <a:dk2>
        <a:srgbClr val="70AFA5"/>
      </a:dk2>
      <a:lt2>
        <a:srgbClr val="B4D877"/>
      </a:lt2>
      <a:accent1>
        <a:srgbClr val="F5B71D"/>
      </a:accent1>
      <a:accent2>
        <a:srgbClr val="FE8201"/>
      </a:accent2>
      <a:accent3>
        <a:srgbClr val="D32B4A"/>
      </a:accent3>
      <a:accent4>
        <a:srgbClr val="A65CD5"/>
      </a:accent4>
      <a:accent5>
        <a:srgbClr val="FFDEB1"/>
      </a:accent5>
      <a:accent6>
        <a:srgbClr val="FFFFFF"/>
      </a:accent6>
      <a:hlink>
        <a:srgbClr val="0F3D5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1099</TotalTime>
  <Words>1480</Words>
  <Application>Microsoft Office PowerPoint</Application>
  <PresentationFormat>On-screen Show (16:9)</PresentationFormat>
  <Paragraphs>136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Times New Roman</vt:lpstr>
      <vt:lpstr>Arial</vt:lpstr>
      <vt:lpstr>Londrina Solid</vt:lpstr>
      <vt:lpstr>Roboto</vt:lpstr>
      <vt:lpstr>Cambria Math</vt:lpstr>
      <vt:lpstr>Welcome to Class for Pre-K by Slidesgo</vt:lpstr>
      <vt:lpstr>    Bài 1: Mệnh đề (tiết 1)                   GV: NGUYỄN THỊ HƯƠNG              LỚP: 10A3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Class 10/2</dc:title>
  <dc:creator>TechCare</dc:creator>
  <cp:lastModifiedBy>NGUYEN HUONG</cp:lastModifiedBy>
  <cp:revision>20</cp:revision>
  <dcterms:modified xsi:type="dcterms:W3CDTF">2025-01-26T06:05:17Z</dcterms:modified>
</cp:coreProperties>
</file>